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37"/>
  </p:notesMasterIdLst>
  <p:handoutMasterIdLst>
    <p:handoutMasterId r:id="rId38"/>
  </p:handoutMasterIdLst>
  <p:sldIdLst>
    <p:sldId id="256" r:id="rId9"/>
    <p:sldId id="257" r:id="rId10"/>
    <p:sldId id="1427" r:id="rId11"/>
    <p:sldId id="1426" r:id="rId12"/>
    <p:sldId id="1422" r:id="rId13"/>
    <p:sldId id="1403" r:id="rId14"/>
    <p:sldId id="1413" r:id="rId15"/>
    <p:sldId id="1404" r:id="rId16"/>
    <p:sldId id="1414" r:id="rId17"/>
    <p:sldId id="1405" r:id="rId18"/>
    <p:sldId id="1415" r:id="rId19"/>
    <p:sldId id="1406" r:id="rId20"/>
    <p:sldId id="1416" r:id="rId21"/>
    <p:sldId id="1407" r:id="rId22"/>
    <p:sldId id="1417" r:id="rId23"/>
    <p:sldId id="1423" r:id="rId24"/>
    <p:sldId id="1424" r:id="rId25"/>
    <p:sldId id="1408" r:id="rId26"/>
    <p:sldId id="1418" r:id="rId27"/>
    <p:sldId id="1409" r:id="rId28"/>
    <p:sldId id="1419" r:id="rId29"/>
    <p:sldId id="1410" r:id="rId30"/>
    <p:sldId id="1420" r:id="rId31"/>
    <p:sldId id="1411" r:id="rId32"/>
    <p:sldId id="1421" r:id="rId33"/>
    <p:sldId id="1429" r:id="rId34"/>
    <p:sldId id="1430" r:id="rId35"/>
    <p:sldId id="264" r:id="rId36"/>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2545DC-096D-44C0-87A6-54DD99C02A9C}" v="79" dt="2021-03-03T16:30:22.86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71" autoAdjust="0"/>
  </p:normalViewPr>
  <p:slideViewPr>
    <p:cSldViewPr snapToGrid="0">
      <p:cViewPr varScale="1">
        <p:scale>
          <a:sx n="45" d="100"/>
          <a:sy n="45" d="100"/>
        </p:scale>
        <p:origin x="920" y="48"/>
      </p:cViewPr>
      <p:guideLst>
        <p:guide orient="horz" pos="1258"/>
        <p:guide pos="6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B22545DC-096D-44C0-87A6-54DD99C02A9C}"/>
    <pc:docChg chg="custSel modSld">
      <pc:chgData name="Bachmann, Hannah Ruth" userId="e7c09bfb-72c2-42e5-912c-bd6874d853db" providerId="ADAL" clId="{B22545DC-096D-44C0-87A6-54DD99C02A9C}" dt="2021-03-03T16:30:22.861" v="344" actId="1076"/>
      <pc:docMkLst>
        <pc:docMk/>
      </pc:docMkLst>
      <pc:sldChg chg="modSp mod">
        <pc:chgData name="Bachmann, Hannah Ruth" userId="e7c09bfb-72c2-42e5-912c-bd6874d853db" providerId="ADAL" clId="{B22545DC-096D-44C0-87A6-54DD99C02A9C}" dt="2021-03-03T16:27:19.412" v="319" actId="1076"/>
        <pc:sldMkLst>
          <pc:docMk/>
          <pc:sldMk cId="3096854709" sldId="1403"/>
        </pc:sldMkLst>
        <pc:spChg chg="mod">
          <ac:chgData name="Bachmann, Hannah Ruth" userId="e7c09bfb-72c2-42e5-912c-bd6874d853db" providerId="ADAL" clId="{B22545DC-096D-44C0-87A6-54DD99C02A9C}" dt="2021-03-03T16:26:06.362" v="308" actId="207"/>
          <ac:spMkLst>
            <pc:docMk/>
            <pc:sldMk cId="3096854709" sldId="1403"/>
            <ac:spMk id="2" creationId="{4BBB00A9-1033-4D8E-BEE9-066FD5823571}"/>
          </ac:spMkLst>
        </pc:spChg>
        <pc:picChg chg="mod">
          <ac:chgData name="Bachmann, Hannah Ruth" userId="e7c09bfb-72c2-42e5-912c-bd6874d853db" providerId="ADAL" clId="{B22545DC-096D-44C0-87A6-54DD99C02A9C}" dt="2021-03-03T16:27:19.412" v="319" actId="1076"/>
          <ac:picMkLst>
            <pc:docMk/>
            <pc:sldMk cId="3096854709" sldId="1403"/>
            <ac:picMk id="20" creationId="{70922C09-0F6F-44DF-A363-F93DF20B700A}"/>
          </ac:picMkLst>
        </pc:picChg>
      </pc:sldChg>
      <pc:sldChg chg="modSp mod">
        <pc:chgData name="Bachmann, Hannah Ruth" userId="e7c09bfb-72c2-42e5-912c-bd6874d853db" providerId="ADAL" clId="{B22545DC-096D-44C0-87A6-54DD99C02A9C}" dt="2021-03-03T16:26:18.935" v="310" actId="207"/>
        <pc:sldMkLst>
          <pc:docMk/>
          <pc:sldMk cId="2688493845" sldId="1404"/>
        </pc:sldMkLst>
        <pc:spChg chg="mod">
          <ac:chgData name="Bachmann, Hannah Ruth" userId="e7c09bfb-72c2-42e5-912c-bd6874d853db" providerId="ADAL" clId="{B22545DC-096D-44C0-87A6-54DD99C02A9C}" dt="2021-03-03T16:26:18.935" v="310" actId="207"/>
          <ac:spMkLst>
            <pc:docMk/>
            <pc:sldMk cId="2688493845" sldId="1404"/>
            <ac:spMk id="2" creationId="{4BBB00A9-1033-4D8E-BEE9-066FD5823571}"/>
          </ac:spMkLst>
        </pc:spChg>
      </pc:sldChg>
      <pc:sldChg chg="modSp mod">
        <pc:chgData name="Bachmann, Hannah Ruth" userId="e7c09bfb-72c2-42e5-912c-bd6874d853db" providerId="ADAL" clId="{B22545DC-096D-44C0-87A6-54DD99C02A9C}" dt="2021-03-03T16:26:23.141" v="311" actId="207"/>
        <pc:sldMkLst>
          <pc:docMk/>
          <pc:sldMk cId="1252644480" sldId="1405"/>
        </pc:sldMkLst>
        <pc:spChg chg="mod">
          <ac:chgData name="Bachmann, Hannah Ruth" userId="e7c09bfb-72c2-42e5-912c-bd6874d853db" providerId="ADAL" clId="{B22545DC-096D-44C0-87A6-54DD99C02A9C}" dt="2021-03-03T16:26:23.141" v="311" actId="207"/>
          <ac:spMkLst>
            <pc:docMk/>
            <pc:sldMk cId="1252644480" sldId="1405"/>
            <ac:spMk id="2" creationId="{4BBB00A9-1033-4D8E-BEE9-066FD5823571}"/>
          </ac:spMkLst>
        </pc:spChg>
      </pc:sldChg>
      <pc:sldChg chg="modSp mod">
        <pc:chgData name="Bachmann, Hannah Ruth" userId="e7c09bfb-72c2-42e5-912c-bd6874d853db" providerId="ADAL" clId="{B22545DC-096D-44C0-87A6-54DD99C02A9C}" dt="2021-03-03T16:26:28.010" v="312" actId="207"/>
        <pc:sldMkLst>
          <pc:docMk/>
          <pc:sldMk cId="987337852" sldId="1406"/>
        </pc:sldMkLst>
        <pc:spChg chg="mod">
          <ac:chgData name="Bachmann, Hannah Ruth" userId="e7c09bfb-72c2-42e5-912c-bd6874d853db" providerId="ADAL" clId="{B22545DC-096D-44C0-87A6-54DD99C02A9C}" dt="2021-03-03T16:26:28.010" v="312" actId="207"/>
          <ac:spMkLst>
            <pc:docMk/>
            <pc:sldMk cId="987337852" sldId="1406"/>
            <ac:spMk id="2" creationId="{4BBB00A9-1033-4D8E-BEE9-066FD5823571}"/>
          </ac:spMkLst>
        </pc:spChg>
      </pc:sldChg>
      <pc:sldChg chg="modSp mod">
        <pc:chgData name="Bachmann, Hannah Ruth" userId="e7c09bfb-72c2-42e5-912c-bd6874d853db" providerId="ADAL" clId="{B22545DC-096D-44C0-87A6-54DD99C02A9C}" dt="2021-03-03T16:27:28.471" v="320" actId="207"/>
        <pc:sldMkLst>
          <pc:docMk/>
          <pc:sldMk cId="2505715773" sldId="1407"/>
        </pc:sldMkLst>
        <pc:spChg chg="mod">
          <ac:chgData name="Bachmann, Hannah Ruth" userId="e7c09bfb-72c2-42e5-912c-bd6874d853db" providerId="ADAL" clId="{B22545DC-096D-44C0-87A6-54DD99C02A9C}" dt="2021-03-03T16:27:28.471" v="320" actId="207"/>
          <ac:spMkLst>
            <pc:docMk/>
            <pc:sldMk cId="2505715773" sldId="1407"/>
            <ac:spMk id="2" creationId="{4BBB00A9-1033-4D8E-BEE9-066FD5823571}"/>
          </ac:spMkLst>
        </pc:spChg>
      </pc:sldChg>
      <pc:sldChg chg="modSp mod">
        <pc:chgData name="Bachmann, Hannah Ruth" userId="e7c09bfb-72c2-42e5-912c-bd6874d853db" providerId="ADAL" clId="{B22545DC-096D-44C0-87A6-54DD99C02A9C}" dt="2021-03-03T16:27:54.297" v="324" actId="207"/>
        <pc:sldMkLst>
          <pc:docMk/>
          <pc:sldMk cId="452190014" sldId="1408"/>
        </pc:sldMkLst>
        <pc:spChg chg="mod">
          <ac:chgData name="Bachmann, Hannah Ruth" userId="e7c09bfb-72c2-42e5-912c-bd6874d853db" providerId="ADAL" clId="{B22545DC-096D-44C0-87A6-54DD99C02A9C}" dt="2021-03-03T16:27:54.297" v="324" actId="207"/>
          <ac:spMkLst>
            <pc:docMk/>
            <pc:sldMk cId="452190014" sldId="1408"/>
            <ac:spMk id="2" creationId="{4BBB00A9-1033-4D8E-BEE9-066FD5823571}"/>
          </ac:spMkLst>
        </pc:spChg>
      </pc:sldChg>
      <pc:sldChg chg="modSp mod">
        <pc:chgData name="Bachmann, Hannah Ruth" userId="e7c09bfb-72c2-42e5-912c-bd6874d853db" providerId="ADAL" clId="{B22545DC-096D-44C0-87A6-54DD99C02A9C}" dt="2021-03-03T16:28:05.956" v="325" actId="207"/>
        <pc:sldMkLst>
          <pc:docMk/>
          <pc:sldMk cId="1217449961" sldId="1409"/>
        </pc:sldMkLst>
        <pc:spChg chg="mod">
          <ac:chgData name="Bachmann, Hannah Ruth" userId="e7c09bfb-72c2-42e5-912c-bd6874d853db" providerId="ADAL" clId="{B22545DC-096D-44C0-87A6-54DD99C02A9C}" dt="2021-03-03T16:28:05.956" v="325" actId="207"/>
          <ac:spMkLst>
            <pc:docMk/>
            <pc:sldMk cId="1217449961" sldId="1409"/>
            <ac:spMk id="2" creationId="{4BBB00A9-1033-4D8E-BEE9-066FD5823571}"/>
          </ac:spMkLst>
        </pc:spChg>
      </pc:sldChg>
      <pc:sldChg chg="modSp mod">
        <pc:chgData name="Bachmann, Hannah Ruth" userId="e7c09bfb-72c2-42e5-912c-bd6874d853db" providerId="ADAL" clId="{B22545DC-096D-44C0-87A6-54DD99C02A9C}" dt="2021-03-03T16:28:09.836" v="326" actId="207"/>
        <pc:sldMkLst>
          <pc:docMk/>
          <pc:sldMk cId="1312238900" sldId="1410"/>
        </pc:sldMkLst>
        <pc:spChg chg="mod">
          <ac:chgData name="Bachmann, Hannah Ruth" userId="e7c09bfb-72c2-42e5-912c-bd6874d853db" providerId="ADAL" clId="{B22545DC-096D-44C0-87A6-54DD99C02A9C}" dt="2021-03-03T16:28:09.836" v="326" actId="207"/>
          <ac:spMkLst>
            <pc:docMk/>
            <pc:sldMk cId="1312238900" sldId="1410"/>
            <ac:spMk id="2" creationId="{4BBB00A9-1033-4D8E-BEE9-066FD5823571}"/>
          </ac:spMkLst>
        </pc:spChg>
      </pc:sldChg>
      <pc:sldChg chg="modSp mod">
        <pc:chgData name="Bachmann, Hannah Ruth" userId="e7c09bfb-72c2-42e5-912c-bd6874d853db" providerId="ADAL" clId="{B22545DC-096D-44C0-87A6-54DD99C02A9C}" dt="2021-03-03T16:28:17.814" v="327" actId="207"/>
        <pc:sldMkLst>
          <pc:docMk/>
          <pc:sldMk cId="1649934081" sldId="1411"/>
        </pc:sldMkLst>
        <pc:spChg chg="mod">
          <ac:chgData name="Bachmann, Hannah Ruth" userId="e7c09bfb-72c2-42e5-912c-bd6874d853db" providerId="ADAL" clId="{B22545DC-096D-44C0-87A6-54DD99C02A9C}" dt="2021-03-03T16:28:17.814" v="327" actId="207"/>
          <ac:spMkLst>
            <pc:docMk/>
            <pc:sldMk cId="1649934081" sldId="1411"/>
            <ac:spMk id="2" creationId="{4BBB00A9-1033-4D8E-BEE9-066FD5823571}"/>
          </ac:spMkLst>
        </pc:spChg>
      </pc:sldChg>
      <pc:sldChg chg="modSp mod">
        <pc:chgData name="Bachmann, Hannah Ruth" userId="e7c09bfb-72c2-42e5-912c-bd6874d853db" providerId="ADAL" clId="{B22545DC-096D-44C0-87A6-54DD99C02A9C}" dt="2021-03-03T16:26:13.025" v="309" actId="1076"/>
        <pc:sldMkLst>
          <pc:docMk/>
          <pc:sldMk cId="2631091028" sldId="1413"/>
        </pc:sldMkLst>
        <pc:picChg chg="mod">
          <ac:chgData name="Bachmann, Hannah Ruth" userId="e7c09bfb-72c2-42e5-912c-bd6874d853db" providerId="ADAL" clId="{B22545DC-096D-44C0-87A6-54DD99C02A9C}" dt="2021-03-03T16:26:13.025" v="309" actId="1076"/>
          <ac:picMkLst>
            <pc:docMk/>
            <pc:sldMk cId="2631091028" sldId="1413"/>
            <ac:picMk id="19" creationId="{720C5499-37D1-427E-B26F-885949697514}"/>
          </ac:picMkLst>
        </pc:picChg>
      </pc:sldChg>
      <pc:sldChg chg="modSp mod">
        <pc:chgData name="Bachmann, Hannah Ruth" userId="e7c09bfb-72c2-42e5-912c-bd6874d853db" providerId="ADAL" clId="{B22545DC-096D-44C0-87A6-54DD99C02A9C}" dt="2021-03-03T16:27:00.411" v="318" actId="115"/>
        <pc:sldMkLst>
          <pc:docMk/>
          <pc:sldMk cId="2124835757" sldId="1422"/>
        </pc:sldMkLst>
        <pc:spChg chg="mod">
          <ac:chgData name="Bachmann, Hannah Ruth" userId="e7c09bfb-72c2-42e5-912c-bd6874d853db" providerId="ADAL" clId="{B22545DC-096D-44C0-87A6-54DD99C02A9C}" dt="2021-03-03T16:24:16.010" v="253" actId="20577"/>
          <ac:spMkLst>
            <pc:docMk/>
            <pc:sldMk cId="2124835757" sldId="1422"/>
            <ac:spMk id="2" creationId="{6746A08A-D8BB-43E2-A22A-423F8FD15140}"/>
          </ac:spMkLst>
        </pc:spChg>
        <pc:spChg chg="mod">
          <ac:chgData name="Bachmann, Hannah Ruth" userId="e7c09bfb-72c2-42e5-912c-bd6874d853db" providerId="ADAL" clId="{B22545DC-096D-44C0-87A6-54DD99C02A9C}" dt="2021-03-03T16:27:00.411" v="318" actId="115"/>
          <ac:spMkLst>
            <pc:docMk/>
            <pc:sldMk cId="2124835757" sldId="1422"/>
            <ac:spMk id="3" creationId="{07BEBE28-DF32-40FA-944F-8A4E6A2B6D7D}"/>
          </ac:spMkLst>
        </pc:spChg>
      </pc:sldChg>
      <pc:sldChg chg="modSp mod">
        <pc:chgData name="Bachmann, Hannah Ruth" userId="e7c09bfb-72c2-42e5-912c-bd6874d853db" providerId="ADAL" clId="{B22545DC-096D-44C0-87A6-54DD99C02A9C}" dt="2021-03-03T16:27:50.652" v="323" actId="115"/>
        <pc:sldMkLst>
          <pc:docMk/>
          <pc:sldMk cId="1656730628" sldId="1423"/>
        </pc:sldMkLst>
        <pc:spChg chg="mod">
          <ac:chgData name="Bachmann, Hannah Ruth" userId="e7c09bfb-72c2-42e5-912c-bd6874d853db" providerId="ADAL" clId="{B22545DC-096D-44C0-87A6-54DD99C02A9C}" dt="2021-03-03T16:27:50.652" v="323" actId="115"/>
          <ac:spMkLst>
            <pc:docMk/>
            <pc:sldMk cId="1656730628" sldId="1423"/>
            <ac:spMk id="2" creationId="{4EC67968-5492-4DFF-AF19-54F04B48E3C9}"/>
          </ac:spMkLst>
        </pc:spChg>
      </pc:sldChg>
      <pc:sldChg chg="modSp mod">
        <pc:chgData name="Bachmann, Hannah Ruth" userId="e7c09bfb-72c2-42e5-912c-bd6874d853db" providerId="ADAL" clId="{B22545DC-096D-44C0-87A6-54DD99C02A9C}" dt="2021-03-03T16:27:42.114" v="322" actId="115"/>
        <pc:sldMkLst>
          <pc:docMk/>
          <pc:sldMk cId="2056482767" sldId="1424"/>
        </pc:sldMkLst>
        <pc:spChg chg="mod">
          <ac:chgData name="Bachmann, Hannah Ruth" userId="e7c09bfb-72c2-42e5-912c-bd6874d853db" providerId="ADAL" clId="{B22545DC-096D-44C0-87A6-54DD99C02A9C}" dt="2021-03-03T16:27:42.114" v="322" actId="115"/>
          <ac:spMkLst>
            <pc:docMk/>
            <pc:sldMk cId="2056482767" sldId="1424"/>
            <ac:spMk id="2" creationId="{4EC67968-5492-4DFF-AF19-54F04B48E3C9}"/>
          </ac:spMkLst>
        </pc:spChg>
      </pc:sldChg>
      <pc:sldChg chg="modSp mod modAnim">
        <pc:chgData name="Bachmann, Hannah Ruth" userId="e7c09bfb-72c2-42e5-912c-bd6874d853db" providerId="ADAL" clId="{B22545DC-096D-44C0-87A6-54DD99C02A9C}" dt="2021-03-03T16:30:22.861" v="344" actId="1076"/>
        <pc:sldMkLst>
          <pc:docMk/>
          <pc:sldMk cId="425947998" sldId="1426"/>
        </pc:sldMkLst>
        <pc:spChg chg="mod">
          <ac:chgData name="Bachmann, Hannah Ruth" userId="e7c09bfb-72c2-42e5-912c-bd6874d853db" providerId="ADAL" clId="{B22545DC-096D-44C0-87A6-54DD99C02A9C}" dt="2021-03-03T16:30:22.861" v="344" actId="1076"/>
          <ac:spMkLst>
            <pc:docMk/>
            <pc:sldMk cId="425947998" sldId="1426"/>
            <ac:spMk id="2" creationId="{AC284810-2428-466D-B869-22185656E3A7}"/>
          </ac:spMkLst>
        </pc:spChg>
        <pc:spChg chg="mod">
          <ac:chgData name="Bachmann, Hannah Ruth" userId="e7c09bfb-72c2-42e5-912c-bd6874d853db" providerId="ADAL" clId="{B22545DC-096D-44C0-87A6-54DD99C02A9C}" dt="2021-03-03T16:21:18.724" v="223" actId="113"/>
          <ac:spMkLst>
            <pc:docMk/>
            <pc:sldMk cId="425947998" sldId="1426"/>
            <ac:spMk id="10" creationId="{74E34081-1D09-4321-B267-828C43CF2CB8}"/>
          </ac:spMkLst>
        </pc:spChg>
        <pc:picChg chg="mod">
          <ac:chgData name="Bachmann, Hannah Ruth" userId="e7c09bfb-72c2-42e5-912c-bd6874d853db" providerId="ADAL" clId="{B22545DC-096D-44C0-87A6-54DD99C02A9C}" dt="2021-03-03T16:19:57.067" v="211" actId="1076"/>
          <ac:picMkLst>
            <pc:docMk/>
            <pc:sldMk cId="425947998" sldId="1426"/>
            <ac:picMk id="3" creationId="{6B0FA5E2-30CB-4DE0-9B67-75704DA9EC98}"/>
          </ac:picMkLst>
        </pc:picChg>
        <pc:picChg chg="mod">
          <ac:chgData name="Bachmann, Hannah Ruth" userId="e7c09bfb-72c2-42e5-912c-bd6874d853db" providerId="ADAL" clId="{B22545DC-096D-44C0-87A6-54DD99C02A9C}" dt="2021-03-03T16:20:11.698" v="213" actId="1076"/>
          <ac:picMkLst>
            <pc:docMk/>
            <pc:sldMk cId="425947998" sldId="1426"/>
            <ac:picMk id="7" creationId="{882F25D1-D406-4162-BB7D-642CE4E51603}"/>
          </ac:picMkLst>
        </pc:picChg>
        <pc:picChg chg="mod">
          <ac:chgData name="Bachmann, Hannah Ruth" userId="e7c09bfb-72c2-42e5-912c-bd6874d853db" providerId="ADAL" clId="{B22545DC-096D-44C0-87A6-54DD99C02A9C}" dt="2021-03-03T16:19:39.729" v="205" actId="1076"/>
          <ac:picMkLst>
            <pc:docMk/>
            <pc:sldMk cId="425947998" sldId="1426"/>
            <ac:picMk id="8" creationId="{6417302A-6967-44AD-8D09-27BBB63FA581}"/>
          </ac:picMkLst>
        </pc:picChg>
        <pc:picChg chg="mod">
          <ac:chgData name="Bachmann, Hannah Ruth" userId="e7c09bfb-72c2-42e5-912c-bd6874d853db" providerId="ADAL" clId="{B22545DC-096D-44C0-87A6-54DD99C02A9C}" dt="2021-03-03T16:19:44.373" v="206" actId="1076"/>
          <ac:picMkLst>
            <pc:docMk/>
            <pc:sldMk cId="425947998" sldId="1426"/>
            <ac:picMk id="9" creationId="{699BFE83-9AF9-40F1-A449-B5DBD9A2D73C}"/>
          </ac:picMkLst>
        </pc:picChg>
        <pc:picChg chg="mod">
          <ac:chgData name="Bachmann, Hannah Ruth" userId="e7c09bfb-72c2-42e5-912c-bd6874d853db" providerId="ADAL" clId="{B22545DC-096D-44C0-87A6-54DD99C02A9C}" dt="2021-03-03T16:19:46.696" v="207" actId="1076"/>
          <ac:picMkLst>
            <pc:docMk/>
            <pc:sldMk cId="425947998" sldId="1426"/>
            <ac:picMk id="12" creationId="{A90FF56A-39AF-4A3C-88A6-FD0C51FBAAC3}"/>
          </ac:picMkLst>
        </pc:picChg>
        <pc:picChg chg="mod">
          <ac:chgData name="Bachmann, Hannah Ruth" userId="e7c09bfb-72c2-42e5-912c-bd6874d853db" providerId="ADAL" clId="{B22545DC-096D-44C0-87A6-54DD99C02A9C}" dt="2021-03-03T16:19:49.844" v="208" actId="1076"/>
          <ac:picMkLst>
            <pc:docMk/>
            <pc:sldMk cId="425947998" sldId="1426"/>
            <ac:picMk id="22" creationId="{84C521AB-1E91-4560-94D5-2C909A4A99ED}"/>
          </ac:picMkLst>
        </pc:picChg>
        <pc:picChg chg="mod">
          <ac:chgData name="Bachmann, Hannah Ruth" userId="e7c09bfb-72c2-42e5-912c-bd6874d853db" providerId="ADAL" clId="{B22545DC-096D-44C0-87A6-54DD99C02A9C}" dt="2021-03-03T16:19:53.204" v="209" actId="1076"/>
          <ac:picMkLst>
            <pc:docMk/>
            <pc:sldMk cId="425947998" sldId="1426"/>
            <ac:picMk id="23" creationId="{E4BDF1E1-2F1F-41B6-9109-1B2525DC5B72}"/>
          </ac:picMkLst>
        </pc:picChg>
        <pc:picChg chg="mod">
          <ac:chgData name="Bachmann, Hannah Ruth" userId="e7c09bfb-72c2-42e5-912c-bd6874d853db" providerId="ADAL" clId="{B22545DC-096D-44C0-87A6-54DD99C02A9C}" dt="2021-03-03T16:20:20.024" v="216" actId="1076"/>
          <ac:picMkLst>
            <pc:docMk/>
            <pc:sldMk cId="425947998" sldId="1426"/>
            <ac:picMk id="24" creationId="{73C0A6D3-C8F3-40E5-8FDA-5F2192F41A82}"/>
          </ac:picMkLst>
        </pc:picChg>
        <pc:picChg chg="mod">
          <ac:chgData name="Bachmann, Hannah Ruth" userId="e7c09bfb-72c2-42e5-912c-bd6874d853db" providerId="ADAL" clId="{B22545DC-096D-44C0-87A6-54DD99C02A9C}" dt="2021-03-03T16:20:23.620" v="217" actId="1076"/>
          <ac:picMkLst>
            <pc:docMk/>
            <pc:sldMk cId="425947998" sldId="1426"/>
            <ac:picMk id="25" creationId="{258CCF8A-BFD7-4E6C-907F-F3D8F9B8FE19}"/>
          </ac:picMkLst>
        </pc:picChg>
        <pc:picChg chg="mod">
          <ac:chgData name="Bachmann, Hannah Ruth" userId="e7c09bfb-72c2-42e5-912c-bd6874d853db" providerId="ADAL" clId="{B22545DC-096D-44C0-87A6-54DD99C02A9C}" dt="2021-03-03T16:20:27.383" v="218" actId="1076"/>
          <ac:picMkLst>
            <pc:docMk/>
            <pc:sldMk cId="425947998" sldId="1426"/>
            <ac:picMk id="26" creationId="{4F6268F9-65DF-41A9-92C5-18C5110D8125}"/>
          </ac:picMkLst>
        </pc:picChg>
        <pc:picChg chg="mod">
          <ac:chgData name="Bachmann, Hannah Ruth" userId="e7c09bfb-72c2-42e5-912c-bd6874d853db" providerId="ADAL" clId="{B22545DC-096D-44C0-87A6-54DD99C02A9C}" dt="2021-03-03T16:20:38.972" v="220" actId="1076"/>
          <ac:picMkLst>
            <pc:docMk/>
            <pc:sldMk cId="425947998" sldId="1426"/>
            <ac:picMk id="27" creationId="{2A8699AA-EF9D-4D40-A735-4FE1ADA47A4E}"/>
          </ac:picMkLst>
        </pc:picChg>
        <pc:picChg chg="mod">
          <ac:chgData name="Bachmann, Hannah Ruth" userId="e7c09bfb-72c2-42e5-912c-bd6874d853db" providerId="ADAL" clId="{B22545DC-096D-44C0-87A6-54DD99C02A9C}" dt="2021-03-03T16:20:54.056" v="222" actId="1076"/>
          <ac:picMkLst>
            <pc:docMk/>
            <pc:sldMk cId="425947998" sldId="1426"/>
            <ac:picMk id="28" creationId="{84F2FFBD-53D7-4C12-9CFA-5FFB17B46A7C}"/>
          </ac:picMkLst>
        </pc:picChg>
      </pc:sldChg>
      <pc:sldChg chg="modSp mod">
        <pc:chgData name="Bachmann, Hannah Ruth" userId="e7c09bfb-72c2-42e5-912c-bd6874d853db" providerId="ADAL" clId="{B22545DC-096D-44C0-87A6-54DD99C02A9C}" dt="2021-03-03T16:18:01.655" v="188" actId="1076"/>
        <pc:sldMkLst>
          <pc:docMk/>
          <pc:sldMk cId="2739182713" sldId="1427"/>
        </pc:sldMkLst>
        <pc:spChg chg="mod">
          <ac:chgData name="Bachmann, Hannah Ruth" userId="e7c09bfb-72c2-42e5-912c-bd6874d853db" providerId="ADAL" clId="{B22545DC-096D-44C0-87A6-54DD99C02A9C}" dt="2021-03-03T16:15:11.420" v="11" actId="20577"/>
          <ac:spMkLst>
            <pc:docMk/>
            <pc:sldMk cId="2739182713" sldId="1427"/>
            <ac:spMk id="2" creationId="{BF15667D-726E-439E-B151-DF46D201C36D}"/>
          </ac:spMkLst>
        </pc:spChg>
        <pc:spChg chg="mod">
          <ac:chgData name="Bachmann, Hannah Ruth" userId="e7c09bfb-72c2-42e5-912c-bd6874d853db" providerId="ADAL" clId="{B22545DC-096D-44C0-87A6-54DD99C02A9C}" dt="2021-03-03T16:18:01.655" v="188" actId="1076"/>
          <ac:spMkLst>
            <pc:docMk/>
            <pc:sldMk cId="2739182713" sldId="1427"/>
            <ac:spMk id="3" creationId="{8FD29EA4-607F-4420-8252-7BF95006F9B7}"/>
          </ac:spMkLst>
        </pc:spChg>
        <pc:spChg chg="mod">
          <ac:chgData name="Bachmann, Hannah Ruth" userId="e7c09bfb-72c2-42e5-912c-bd6874d853db" providerId="ADAL" clId="{B22545DC-096D-44C0-87A6-54DD99C02A9C}" dt="2021-03-03T16:17:57.534" v="187" actId="1076"/>
          <ac:spMkLst>
            <pc:docMk/>
            <pc:sldMk cId="2739182713" sldId="1427"/>
            <ac:spMk id="7" creationId="{4F5CADF0-C4A1-4CC1-ADEB-6812FE9B5A6F}"/>
          </ac:spMkLst>
        </pc:spChg>
        <pc:picChg chg="mod">
          <ac:chgData name="Bachmann, Hannah Ruth" userId="e7c09bfb-72c2-42e5-912c-bd6874d853db" providerId="ADAL" clId="{B22545DC-096D-44C0-87A6-54DD99C02A9C}" dt="2021-03-03T16:16:58.963" v="154" actId="14100"/>
          <ac:picMkLst>
            <pc:docMk/>
            <pc:sldMk cId="2739182713" sldId="1427"/>
            <ac:picMk id="6" creationId="{9A449584-25A9-46A1-A3B9-E07DDC562B26}"/>
          </ac:picMkLst>
        </pc:picChg>
      </pc:sldChg>
    </pc:docChg>
  </pc:docChgLst>
  <pc:docChgLst>
    <pc:chgData name="Bachmann, Hannah Ruth" userId="e7c09bfb-72c2-42e5-912c-bd6874d853db" providerId="ADAL" clId="{C227D1AB-4340-43EB-8501-2BFA0F7CD19E}"/>
    <pc:docChg chg="undo redo custSel addSld delSld modSld">
      <pc:chgData name="Bachmann, Hannah Ruth" userId="e7c09bfb-72c2-42e5-912c-bd6874d853db" providerId="ADAL" clId="{C227D1AB-4340-43EB-8501-2BFA0F7CD19E}" dt="2021-02-02T15:56:19.448" v="339" actId="20577"/>
      <pc:docMkLst>
        <pc:docMk/>
      </pc:docMkLst>
      <pc:sldChg chg="modSp">
        <pc:chgData name="Bachmann, Hannah Ruth" userId="e7c09bfb-72c2-42e5-912c-bd6874d853db" providerId="ADAL" clId="{C227D1AB-4340-43EB-8501-2BFA0F7CD19E}" dt="2021-02-02T15:56:13.952" v="337" actId="20577"/>
        <pc:sldMkLst>
          <pc:docMk/>
          <pc:sldMk cId="0" sldId="264"/>
        </pc:sldMkLst>
        <pc:spChg chg="mod">
          <ac:chgData name="Bachmann, Hannah Ruth" userId="e7c09bfb-72c2-42e5-912c-bd6874d853db" providerId="ADAL" clId="{C227D1AB-4340-43EB-8501-2BFA0F7CD19E}" dt="2021-02-02T15:56:13.952" v="337" actId="20577"/>
          <ac:spMkLst>
            <pc:docMk/>
            <pc:sldMk cId="0" sldId="264"/>
            <ac:spMk id="5" creationId="{00000000-0000-0000-0000-000000000000}"/>
          </ac:spMkLst>
        </pc:spChg>
      </pc:sldChg>
      <pc:sldChg chg="del">
        <pc:chgData name="Bachmann, Hannah Ruth" userId="e7c09bfb-72c2-42e5-912c-bd6874d853db" providerId="ADAL" clId="{C227D1AB-4340-43EB-8501-2BFA0F7CD19E}" dt="2021-01-27T15:03:57.465" v="277" actId="2696"/>
        <pc:sldMkLst>
          <pc:docMk/>
          <pc:sldMk cId="4018256689" sldId="1394"/>
        </pc:sldMkLst>
      </pc:sldChg>
      <pc:sldChg chg="addSp delSp modSp del mod">
        <pc:chgData name="Bachmann, Hannah Ruth" userId="e7c09bfb-72c2-42e5-912c-bd6874d853db" providerId="ADAL" clId="{C227D1AB-4340-43EB-8501-2BFA0F7CD19E}" dt="2021-01-27T15:03:45.028" v="276" actId="2696"/>
        <pc:sldMkLst>
          <pc:docMk/>
          <pc:sldMk cId="2186225901" sldId="1395"/>
        </pc:sldMkLst>
        <pc:spChg chg="add del">
          <ac:chgData name="Bachmann, Hannah Ruth" userId="e7c09bfb-72c2-42e5-912c-bd6874d853db" providerId="ADAL" clId="{C227D1AB-4340-43EB-8501-2BFA0F7CD19E}" dt="2021-01-27T11:15:32.848" v="4" actId="478"/>
          <ac:spMkLst>
            <pc:docMk/>
            <pc:sldMk cId="2186225901" sldId="1395"/>
            <ac:spMk id="13" creationId="{3C2E595F-CF42-4BE1-B961-752DCC44C3EA}"/>
          </ac:spMkLst>
        </pc:spChg>
        <pc:spChg chg="add del mod">
          <ac:chgData name="Bachmann, Hannah Ruth" userId="e7c09bfb-72c2-42e5-912c-bd6874d853db" providerId="ADAL" clId="{C227D1AB-4340-43EB-8501-2BFA0F7CD19E}" dt="2021-01-27T11:14:50.617" v="2"/>
          <ac:spMkLst>
            <pc:docMk/>
            <pc:sldMk cId="2186225901" sldId="1395"/>
            <ac:spMk id="15" creationId="{9FF4AE27-B233-4322-9551-304975184B34}"/>
          </ac:spMkLst>
        </pc:spChg>
        <pc:spChg chg="add mod">
          <ac:chgData name="Bachmann, Hannah Ruth" userId="e7c09bfb-72c2-42e5-912c-bd6874d853db" providerId="ADAL" clId="{C227D1AB-4340-43EB-8501-2BFA0F7CD19E}" dt="2021-01-27T11:15:33.148" v="5"/>
          <ac:spMkLst>
            <pc:docMk/>
            <pc:sldMk cId="2186225901" sldId="1395"/>
            <ac:spMk id="16" creationId="{394046B3-C59A-4DEE-84BA-57E72A87790E}"/>
          </ac:spMkLst>
        </pc:spChg>
      </pc:sldChg>
      <pc:sldChg chg="addSp delSp modSp mod">
        <pc:chgData name="Bachmann, Hannah Ruth" userId="e7c09bfb-72c2-42e5-912c-bd6874d853db" providerId="ADAL" clId="{C227D1AB-4340-43EB-8501-2BFA0F7CD19E}" dt="2021-02-02T15:31:10.730" v="291"/>
        <pc:sldMkLst>
          <pc:docMk/>
          <pc:sldMk cId="3096854709" sldId="1403"/>
        </pc:sldMkLst>
        <pc:spChg chg="add mod">
          <ac:chgData name="Bachmann, Hannah Ruth" userId="e7c09bfb-72c2-42e5-912c-bd6874d853db" providerId="ADAL" clId="{C227D1AB-4340-43EB-8501-2BFA0F7CD19E}" dt="2021-01-27T11:29:44.614" v="241" actId="1076"/>
          <ac:spMkLst>
            <pc:docMk/>
            <pc:sldMk cId="3096854709" sldId="1403"/>
            <ac:spMk id="3" creationId="{DC26968A-9E05-40FD-A9AA-ADBA1D728200}"/>
          </ac:spMkLst>
        </pc:spChg>
        <pc:spChg chg="del">
          <ac:chgData name="Bachmann, Hannah Ruth" userId="e7c09bfb-72c2-42e5-912c-bd6874d853db" providerId="ADAL" clId="{C227D1AB-4340-43EB-8501-2BFA0F7CD19E}" dt="2021-01-27T11:15:46.346" v="12" actId="478"/>
          <ac:spMkLst>
            <pc:docMk/>
            <pc:sldMk cId="3096854709" sldId="1403"/>
            <ac:spMk id="5" creationId="{71396BA6-67DB-4007-A7EE-55B837CD86F0}"/>
          </ac:spMkLst>
        </pc:spChg>
        <pc:spChg chg="del">
          <ac:chgData name="Bachmann, Hannah Ruth" userId="e7c09bfb-72c2-42e5-912c-bd6874d853db" providerId="ADAL" clId="{C227D1AB-4340-43EB-8501-2BFA0F7CD19E}" dt="2021-01-27T11:17:50.197" v="69" actId="478"/>
          <ac:spMkLst>
            <pc:docMk/>
            <pc:sldMk cId="3096854709" sldId="1403"/>
            <ac:spMk id="6" creationId="{2FB1AB45-759F-452A-8163-816A67751EF3}"/>
          </ac:spMkLst>
        </pc:spChg>
        <pc:spChg chg="add del mod">
          <ac:chgData name="Bachmann, Hannah Ruth" userId="e7c09bfb-72c2-42e5-912c-bd6874d853db" providerId="ADAL" clId="{C227D1AB-4340-43EB-8501-2BFA0F7CD19E}" dt="2021-02-02T15:31:10.467" v="290" actId="478"/>
          <ac:spMkLst>
            <pc:docMk/>
            <pc:sldMk cId="3096854709" sldId="1403"/>
            <ac:spMk id="11" creationId="{39D748DF-1D45-44F4-BADC-3215593D3122}"/>
          </ac:spMkLst>
        </pc:spChg>
        <pc:spChg chg="add mod">
          <ac:chgData name="Bachmann, Hannah Ruth" userId="e7c09bfb-72c2-42e5-912c-bd6874d853db" providerId="ADAL" clId="{C227D1AB-4340-43EB-8501-2BFA0F7CD19E}" dt="2021-01-27T11:17:50.508" v="70"/>
          <ac:spMkLst>
            <pc:docMk/>
            <pc:sldMk cId="3096854709" sldId="1403"/>
            <ac:spMk id="12" creationId="{83F473A1-9C07-48C0-93D0-E6C2D9A6197E}"/>
          </ac:spMkLst>
        </pc:spChg>
        <pc:spChg chg="add mod">
          <ac:chgData name="Bachmann, Hannah Ruth" userId="e7c09bfb-72c2-42e5-912c-bd6874d853db" providerId="ADAL" clId="{C227D1AB-4340-43EB-8501-2BFA0F7CD19E}" dt="2021-02-02T15:31:10.730" v="291"/>
          <ac:spMkLst>
            <pc:docMk/>
            <pc:sldMk cId="3096854709" sldId="1403"/>
            <ac:spMk id="13" creationId="{EB1DEED9-1C69-4B7B-A3F4-6A9E27E9F110}"/>
          </ac:spMkLst>
        </pc:spChg>
      </pc:sldChg>
      <pc:sldChg chg="addSp delSp modSp mod">
        <pc:chgData name="Bachmann, Hannah Ruth" userId="e7c09bfb-72c2-42e5-912c-bd6874d853db" providerId="ADAL" clId="{C227D1AB-4340-43EB-8501-2BFA0F7CD19E}" dt="2021-02-02T15:31:16.111" v="295"/>
        <pc:sldMkLst>
          <pc:docMk/>
          <pc:sldMk cId="2688493845" sldId="1404"/>
        </pc:sldMkLst>
        <pc:spChg chg="del">
          <ac:chgData name="Bachmann, Hannah Ruth" userId="e7c09bfb-72c2-42e5-912c-bd6874d853db" providerId="ADAL" clId="{C227D1AB-4340-43EB-8501-2BFA0F7CD19E}" dt="2021-01-27T11:15:52.699" v="16" actId="478"/>
          <ac:spMkLst>
            <pc:docMk/>
            <pc:sldMk cId="2688493845" sldId="1404"/>
            <ac:spMk id="5" creationId="{71396BA6-67DB-4007-A7EE-55B837CD86F0}"/>
          </ac:spMkLst>
        </pc:spChg>
        <pc:spChg chg="del">
          <ac:chgData name="Bachmann, Hannah Ruth" userId="e7c09bfb-72c2-42e5-912c-bd6874d853db" providerId="ADAL" clId="{C227D1AB-4340-43EB-8501-2BFA0F7CD19E}" dt="2021-01-27T11:18:00.539" v="73" actId="478"/>
          <ac:spMkLst>
            <pc:docMk/>
            <pc:sldMk cId="2688493845" sldId="1404"/>
            <ac:spMk id="6" creationId="{2FB1AB45-759F-452A-8163-816A67751EF3}"/>
          </ac:spMkLst>
        </pc:spChg>
        <pc:spChg chg="add del mod">
          <ac:chgData name="Bachmann, Hannah Ruth" userId="e7c09bfb-72c2-42e5-912c-bd6874d853db" providerId="ADAL" clId="{C227D1AB-4340-43EB-8501-2BFA0F7CD19E}" dt="2021-02-02T15:31:15.827" v="294" actId="478"/>
          <ac:spMkLst>
            <pc:docMk/>
            <pc:sldMk cId="2688493845" sldId="1404"/>
            <ac:spMk id="9" creationId="{717257C3-1EED-4C95-AB54-660D08C8671C}"/>
          </ac:spMkLst>
        </pc:spChg>
        <pc:spChg chg="add mod">
          <ac:chgData name="Bachmann, Hannah Ruth" userId="e7c09bfb-72c2-42e5-912c-bd6874d853db" providerId="ADAL" clId="{C227D1AB-4340-43EB-8501-2BFA0F7CD19E}" dt="2021-01-27T11:18:00.907" v="74"/>
          <ac:spMkLst>
            <pc:docMk/>
            <pc:sldMk cId="2688493845" sldId="1404"/>
            <ac:spMk id="13" creationId="{375F4D02-DF5A-4E52-A1D4-3B4E6094F02C}"/>
          </ac:spMkLst>
        </pc:spChg>
        <pc:spChg chg="add mod">
          <ac:chgData name="Bachmann, Hannah Ruth" userId="e7c09bfb-72c2-42e5-912c-bd6874d853db" providerId="ADAL" clId="{C227D1AB-4340-43EB-8501-2BFA0F7CD19E}" dt="2021-01-27T11:30:29.316" v="254" actId="1076"/>
          <ac:spMkLst>
            <pc:docMk/>
            <pc:sldMk cId="2688493845" sldId="1404"/>
            <ac:spMk id="14" creationId="{1F27DF7A-4518-49E8-AC02-3ABEFEC1305D}"/>
          </ac:spMkLst>
        </pc:spChg>
        <pc:spChg chg="add mod">
          <ac:chgData name="Bachmann, Hannah Ruth" userId="e7c09bfb-72c2-42e5-912c-bd6874d853db" providerId="ADAL" clId="{C227D1AB-4340-43EB-8501-2BFA0F7CD19E}" dt="2021-02-02T15:31:16.111" v="295"/>
          <ac:spMkLst>
            <pc:docMk/>
            <pc:sldMk cId="2688493845" sldId="1404"/>
            <ac:spMk id="15" creationId="{1E807033-B5EA-4B54-BC38-533728421EF7}"/>
          </ac:spMkLst>
        </pc:spChg>
      </pc:sldChg>
      <pc:sldChg chg="addSp delSp modSp mod">
        <pc:chgData name="Bachmann, Hannah Ruth" userId="e7c09bfb-72c2-42e5-912c-bd6874d853db" providerId="ADAL" clId="{C227D1AB-4340-43EB-8501-2BFA0F7CD19E}" dt="2021-02-02T15:31:22.137" v="299"/>
        <pc:sldMkLst>
          <pc:docMk/>
          <pc:sldMk cId="1252644480" sldId="1405"/>
        </pc:sldMkLst>
        <pc:spChg chg="del">
          <ac:chgData name="Bachmann, Hannah Ruth" userId="e7c09bfb-72c2-42e5-912c-bd6874d853db" providerId="ADAL" clId="{C227D1AB-4340-43EB-8501-2BFA0F7CD19E}" dt="2021-01-27T11:15:59.307" v="20" actId="478"/>
          <ac:spMkLst>
            <pc:docMk/>
            <pc:sldMk cId="1252644480" sldId="1405"/>
            <ac:spMk id="5" creationId="{71396BA6-67DB-4007-A7EE-55B837CD86F0}"/>
          </ac:spMkLst>
        </pc:spChg>
        <pc:spChg chg="del">
          <ac:chgData name="Bachmann, Hannah Ruth" userId="e7c09bfb-72c2-42e5-912c-bd6874d853db" providerId="ADAL" clId="{C227D1AB-4340-43EB-8501-2BFA0F7CD19E}" dt="2021-01-27T11:18:20.089" v="79" actId="478"/>
          <ac:spMkLst>
            <pc:docMk/>
            <pc:sldMk cId="1252644480" sldId="1405"/>
            <ac:spMk id="6" creationId="{2FB1AB45-759F-452A-8163-816A67751EF3}"/>
          </ac:spMkLst>
        </pc:spChg>
        <pc:spChg chg="add del mod">
          <ac:chgData name="Bachmann, Hannah Ruth" userId="e7c09bfb-72c2-42e5-912c-bd6874d853db" providerId="ADAL" clId="{C227D1AB-4340-43EB-8501-2BFA0F7CD19E}" dt="2021-02-02T15:31:21.783" v="298" actId="478"/>
          <ac:spMkLst>
            <pc:docMk/>
            <pc:sldMk cId="1252644480" sldId="1405"/>
            <ac:spMk id="8" creationId="{F99E382C-18D5-4E28-A431-97027B0A4AD8}"/>
          </ac:spMkLst>
        </pc:spChg>
        <pc:spChg chg="add mod">
          <ac:chgData name="Bachmann, Hannah Ruth" userId="e7c09bfb-72c2-42e5-912c-bd6874d853db" providerId="ADAL" clId="{C227D1AB-4340-43EB-8501-2BFA0F7CD19E}" dt="2021-01-27T11:18:20.397" v="80"/>
          <ac:spMkLst>
            <pc:docMk/>
            <pc:sldMk cId="1252644480" sldId="1405"/>
            <ac:spMk id="11" creationId="{A8BB3B43-8084-4728-9F6C-0FBB18544EBD}"/>
          </ac:spMkLst>
        </pc:spChg>
        <pc:spChg chg="add mod">
          <ac:chgData name="Bachmann, Hannah Ruth" userId="e7c09bfb-72c2-42e5-912c-bd6874d853db" providerId="ADAL" clId="{C227D1AB-4340-43EB-8501-2BFA0F7CD19E}" dt="2021-01-27T11:30:37.771" v="256"/>
          <ac:spMkLst>
            <pc:docMk/>
            <pc:sldMk cId="1252644480" sldId="1405"/>
            <ac:spMk id="12" creationId="{6C24136C-F050-4715-B79F-8685654B1304}"/>
          </ac:spMkLst>
        </pc:spChg>
        <pc:spChg chg="add mod">
          <ac:chgData name="Bachmann, Hannah Ruth" userId="e7c09bfb-72c2-42e5-912c-bd6874d853db" providerId="ADAL" clId="{C227D1AB-4340-43EB-8501-2BFA0F7CD19E}" dt="2021-02-02T15:31:22.137" v="299"/>
          <ac:spMkLst>
            <pc:docMk/>
            <pc:sldMk cId="1252644480" sldId="1405"/>
            <ac:spMk id="13" creationId="{8F98A566-E025-4D71-975C-A18519408F87}"/>
          </ac:spMkLst>
        </pc:spChg>
      </pc:sldChg>
      <pc:sldChg chg="addSp delSp modSp mod">
        <pc:chgData name="Bachmann, Hannah Ruth" userId="e7c09bfb-72c2-42e5-912c-bd6874d853db" providerId="ADAL" clId="{C227D1AB-4340-43EB-8501-2BFA0F7CD19E}" dt="2021-02-02T15:31:27.161" v="303"/>
        <pc:sldMkLst>
          <pc:docMk/>
          <pc:sldMk cId="987337852" sldId="1406"/>
        </pc:sldMkLst>
        <pc:spChg chg="del">
          <ac:chgData name="Bachmann, Hannah Ruth" userId="e7c09bfb-72c2-42e5-912c-bd6874d853db" providerId="ADAL" clId="{C227D1AB-4340-43EB-8501-2BFA0F7CD19E}" dt="2021-01-27T11:16:05.227" v="24" actId="478"/>
          <ac:spMkLst>
            <pc:docMk/>
            <pc:sldMk cId="987337852" sldId="1406"/>
            <ac:spMk id="5" creationId="{71396BA6-67DB-4007-A7EE-55B837CD86F0}"/>
          </ac:spMkLst>
        </pc:spChg>
        <pc:spChg chg="del">
          <ac:chgData name="Bachmann, Hannah Ruth" userId="e7c09bfb-72c2-42e5-912c-bd6874d853db" providerId="ADAL" clId="{C227D1AB-4340-43EB-8501-2BFA0F7CD19E}" dt="2021-01-27T11:18:30.778" v="83" actId="478"/>
          <ac:spMkLst>
            <pc:docMk/>
            <pc:sldMk cId="987337852" sldId="1406"/>
            <ac:spMk id="6" creationId="{2FB1AB45-759F-452A-8163-816A67751EF3}"/>
          </ac:spMkLst>
        </pc:spChg>
        <pc:spChg chg="add del mod">
          <ac:chgData name="Bachmann, Hannah Ruth" userId="e7c09bfb-72c2-42e5-912c-bd6874d853db" providerId="ADAL" clId="{C227D1AB-4340-43EB-8501-2BFA0F7CD19E}" dt="2021-02-02T15:31:26.860" v="302" actId="478"/>
          <ac:spMkLst>
            <pc:docMk/>
            <pc:sldMk cId="987337852" sldId="1406"/>
            <ac:spMk id="12" creationId="{A74A5524-18EA-438A-A4B5-F7E14EE25664}"/>
          </ac:spMkLst>
        </pc:spChg>
        <pc:spChg chg="add mod">
          <ac:chgData name="Bachmann, Hannah Ruth" userId="e7c09bfb-72c2-42e5-912c-bd6874d853db" providerId="ADAL" clId="{C227D1AB-4340-43EB-8501-2BFA0F7CD19E}" dt="2021-01-27T11:18:31.026" v="84"/>
          <ac:spMkLst>
            <pc:docMk/>
            <pc:sldMk cId="987337852" sldId="1406"/>
            <ac:spMk id="13" creationId="{0F6ABD43-0A45-4CB9-A1A3-C0790BEE4C07}"/>
          </ac:spMkLst>
        </pc:spChg>
        <pc:spChg chg="add mod">
          <ac:chgData name="Bachmann, Hannah Ruth" userId="e7c09bfb-72c2-42e5-912c-bd6874d853db" providerId="ADAL" clId="{C227D1AB-4340-43EB-8501-2BFA0F7CD19E}" dt="2021-01-27T11:30:51.541" v="259" actId="1076"/>
          <ac:spMkLst>
            <pc:docMk/>
            <pc:sldMk cId="987337852" sldId="1406"/>
            <ac:spMk id="14" creationId="{B1392C47-74A7-4A65-BADE-DE451639BB7F}"/>
          </ac:spMkLst>
        </pc:spChg>
        <pc:spChg chg="add mod">
          <ac:chgData name="Bachmann, Hannah Ruth" userId="e7c09bfb-72c2-42e5-912c-bd6874d853db" providerId="ADAL" clId="{C227D1AB-4340-43EB-8501-2BFA0F7CD19E}" dt="2021-02-02T15:31:27.161" v="303"/>
          <ac:spMkLst>
            <pc:docMk/>
            <pc:sldMk cId="987337852" sldId="1406"/>
            <ac:spMk id="15" creationId="{D9561F22-F1C8-4903-9641-B7F4DD0667E7}"/>
          </ac:spMkLst>
        </pc:spChg>
      </pc:sldChg>
      <pc:sldChg chg="addSp delSp modSp mod">
        <pc:chgData name="Bachmann, Hannah Ruth" userId="e7c09bfb-72c2-42e5-912c-bd6874d853db" providerId="ADAL" clId="{C227D1AB-4340-43EB-8501-2BFA0F7CD19E}" dt="2021-02-02T15:31:32.420" v="307"/>
        <pc:sldMkLst>
          <pc:docMk/>
          <pc:sldMk cId="2505715773" sldId="1407"/>
        </pc:sldMkLst>
        <pc:spChg chg="del">
          <ac:chgData name="Bachmann, Hannah Ruth" userId="e7c09bfb-72c2-42e5-912c-bd6874d853db" providerId="ADAL" clId="{C227D1AB-4340-43EB-8501-2BFA0F7CD19E}" dt="2021-01-27T11:16:12.098" v="28" actId="478"/>
          <ac:spMkLst>
            <pc:docMk/>
            <pc:sldMk cId="2505715773" sldId="1407"/>
            <ac:spMk id="5" creationId="{71396BA6-67DB-4007-A7EE-55B837CD86F0}"/>
          </ac:spMkLst>
        </pc:spChg>
        <pc:spChg chg="del">
          <ac:chgData name="Bachmann, Hannah Ruth" userId="e7c09bfb-72c2-42e5-912c-bd6874d853db" providerId="ADAL" clId="{C227D1AB-4340-43EB-8501-2BFA0F7CD19E}" dt="2021-01-27T11:18:38.997" v="87" actId="478"/>
          <ac:spMkLst>
            <pc:docMk/>
            <pc:sldMk cId="2505715773" sldId="1407"/>
            <ac:spMk id="6" creationId="{2FB1AB45-759F-452A-8163-816A67751EF3}"/>
          </ac:spMkLst>
        </pc:spChg>
        <pc:spChg chg="add del mod">
          <ac:chgData name="Bachmann, Hannah Ruth" userId="e7c09bfb-72c2-42e5-912c-bd6874d853db" providerId="ADAL" clId="{C227D1AB-4340-43EB-8501-2BFA0F7CD19E}" dt="2021-02-02T15:31:32.134" v="306" actId="478"/>
          <ac:spMkLst>
            <pc:docMk/>
            <pc:sldMk cId="2505715773" sldId="1407"/>
            <ac:spMk id="7" creationId="{D507FCDD-0ACB-4B6A-8500-48158BBA8551}"/>
          </ac:spMkLst>
        </pc:spChg>
        <pc:spChg chg="add mod">
          <ac:chgData name="Bachmann, Hannah Ruth" userId="e7c09bfb-72c2-42e5-912c-bd6874d853db" providerId="ADAL" clId="{C227D1AB-4340-43EB-8501-2BFA0F7CD19E}" dt="2021-01-27T11:18:39.268" v="88"/>
          <ac:spMkLst>
            <pc:docMk/>
            <pc:sldMk cId="2505715773" sldId="1407"/>
            <ac:spMk id="8" creationId="{BE94250A-B3CD-4AA8-9325-B6BAA0445D1D}"/>
          </ac:spMkLst>
        </pc:spChg>
        <pc:spChg chg="add mod">
          <ac:chgData name="Bachmann, Hannah Ruth" userId="e7c09bfb-72c2-42e5-912c-bd6874d853db" providerId="ADAL" clId="{C227D1AB-4340-43EB-8501-2BFA0F7CD19E}" dt="2021-01-27T11:30:58.971" v="261"/>
          <ac:spMkLst>
            <pc:docMk/>
            <pc:sldMk cId="2505715773" sldId="1407"/>
            <ac:spMk id="9" creationId="{965158A4-E185-4191-8D61-A64D147F2EF7}"/>
          </ac:spMkLst>
        </pc:spChg>
        <pc:spChg chg="add mod">
          <ac:chgData name="Bachmann, Hannah Ruth" userId="e7c09bfb-72c2-42e5-912c-bd6874d853db" providerId="ADAL" clId="{C227D1AB-4340-43EB-8501-2BFA0F7CD19E}" dt="2021-02-02T15:31:32.420" v="307"/>
          <ac:spMkLst>
            <pc:docMk/>
            <pc:sldMk cId="2505715773" sldId="1407"/>
            <ac:spMk id="10" creationId="{C4995BE6-F128-48A4-A6FE-3E0B4CCDF9A5}"/>
          </ac:spMkLst>
        </pc:spChg>
      </pc:sldChg>
      <pc:sldChg chg="addSp delSp modSp mod">
        <pc:chgData name="Bachmann, Hannah Ruth" userId="e7c09bfb-72c2-42e5-912c-bd6874d853db" providerId="ADAL" clId="{C227D1AB-4340-43EB-8501-2BFA0F7CD19E}" dt="2021-02-02T15:31:43.140" v="315"/>
        <pc:sldMkLst>
          <pc:docMk/>
          <pc:sldMk cId="452190014" sldId="1408"/>
        </pc:sldMkLst>
        <pc:spChg chg="del">
          <ac:chgData name="Bachmann, Hannah Ruth" userId="e7c09bfb-72c2-42e5-912c-bd6874d853db" providerId="ADAL" clId="{C227D1AB-4340-43EB-8501-2BFA0F7CD19E}" dt="2021-01-27T11:16:29.927" v="42" actId="478"/>
          <ac:spMkLst>
            <pc:docMk/>
            <pc:sldMk cId="452190014" sldId="1408"/>
            <ac:spMk id="5" creationId="{71396BA6-67DB-4007-A7EE-55B837CD86F0}"/>
          </ac:spMkLst>
        </pc:spChg>
        <pc:spChg chg="del">
          <ac:chgData name="Bachmann, Hannah Ruth" userId="e7c09bfb-72c2-42e5-912c-bd6874d853db" providerId="ADAL" clId="{C227D1AB-4340-43EB-8501-2BFA0F7CD19E}" dt="2021-01-27T11:18:57.452" v="95" actId="478"/>
          <ac:spMkLst>
            <pc:docMk/>
            <pc:sldMk cId="452190014" sldId="1408"/>
            <ac:spMk id="6" creationId="{2FB1AB45-759F-452A-8163-816A67751EF3}"/>
          </ac:spMkLst>
        </pc:spChg>
        <pc:spChg chg="add del mod">
          <ac:chgData name="Bachmann, Hannah Ruth" userId="e7c09bfb-72c2-42e5-912c-bd6874d853db" providerId="ADAL" clId="{C227D1AB-4340-43EB-8501-2BFA0F7CD19E}" dt="2021-02-02T15:31:42.808" v="314" actId="478"/>
          <ac:spMkLst>
            <pc:docMk/>
            <pc:sldMk cId="452190014" sldId="1408"/>
            <ac:spMk id="7" creationId="{A74ED9FC-35E6-4986-AE6A-CD76ACE53D7E}"/>
          </ac:spMkLst>
        </pc:spChg>
        <pc:spChg chg="add mod">
          <ac:chgData name="Bachmann, Hannah Ruth" userId="e7c09bfb-72c2-42e5-912c-bd6874d853db" providerId="ADAL" clId="{C227D1AB-4340-43EB-8501-2BFA0F7CD19E}" dt="2021-01-27T11:18:57.779" v="96"/>
          <ac:spMkLst>
            <pc:docMk/>
            <pc:sldMk cId="452190014" sldId="1408"/>
            <ac:spMk id="9" creationId="{128CF3D5-5B3C-4FCF-BB0E-5992E9750C0B}"/>
          </ac:spMkLst>
        </pc:spChg>
        <pc:spChg chg="add del mod">
          <ac:chgData name="Bachmann, Hannah Ruth" userId="e7c09bfb-72c2-42e5-912c-bd6874d853db" providerId="ADAL" clId="{C227D1AB-4340-43EB-8501-2BFA0F7CD19E}" dt="2021-01-27T11:31:45.341" v="274" actId="478"/>
          <ac:spMkLst>
            <pc:docMk/>
            <pc:sldMk cId="452190014" sldId="1408"/>
            <ac:spMk id="10" creationId="{263B2CC5-3371-43CB-BD0A-0C6A54344AD9}"/>
          </ac:spMkLst>
        </pc:spChg>
        <pc:spChg chg="add mod">
          <ac:chgData name="Bachmann, Hannah Ruth" userId="e7c09bfb-72c2-42e5-912c-bd6874d853db" providerId="ADAL" clId="{C227D1AB-4340-43EB-8501-2BFA0F7CD19E}" dt="2021-02-02T15:31:43.140" v="315"/>
          <ac:spMkLst>
            <pc:docMk/>
            <pc:sldMk cId="452190014" sldId="1408"/>
            <ac:spMk id="10" creationId="{7EB40326-E827-493B-A3FE-411A6BE19D2C}"/>
          </ac:spMkLst>
        </pc:spChg>
        <pc:spChg chg="add mod">
          <ac:chgData name="Bachmann, Hannah Ruth" userId="e7c09bfb-72c2-42e5-912c-bd6874d853db" providerId="ADAL" clId="{C227D1AB-4340-43EB-8501-2BFA0F7CD19E}" dt="2021-01-27T11:31:45.921" v="275"/>
          <ac:spMkLst>
            <pc:docMk/>
            <pc:sldMk cId="452190014" sldId="1408"/>
            <ac:spMk id="11" creationId="{F608464B-D2E9-45B4-BAEA-4B75F09632C1}"/>
          </ac:spMkLst>
        </pc:spChg>
      </pc:sldChg>
      <pc:sldChg chg="addSp delSp modSp mod">
        <pc:chgData name="Bachmann, Hannah Ruth" userId="e7c09bfb-72c2-42e5-912c-bd6874d853db" providerId="ADAL" clId="{C227D1AB-4340-43EB-8501-2BFA0F7CD19E}" dt="2021-02-02T15:31:48.264" v="319"/>
        <pc:sldMkLst>
          <pc:docMk/>
          <pc:sldMk cId="1217449961" sldId="1409"/>
        </pc:sldMkLst>
        <pc:spChg chg="del">
          <ac:chgData name="Bachmann, Hannah Ruth" userId="e7c09bfb-72c2-42e5-912c-bd6874d853db" providerId="ADAL" clId="{C227D1AB-4340-43EB-8501-2BFA0F7CD19E}" dt="2021-01-27T11:16:36.494" v="46" actId="478"/>
          <ac:spMkLst>
            <pc:docMk/>
            <pc:sldMk cId="1217449961" sldId="1409"/>
            <ac:spMk id="5" creationId="{71396BA6-67DB-4007-A7EE-55B837CD86F0}"/>
          </ac:spMkLst>
        </pc:spChg>
        <pc:spChg chg="del">
          <ac:chgData name="Bachmann, Hannah Ruth" userId="e7c09bfb-72c2-42e5-912c-bd6874d853db" providerId="ADAL" clId="{C227D1AB-4340-43EB-8501-2BFA0F7CD19E}" dt="2021-01-27T11:19:04.629" v="99" actId="478"/>
          <ac:spMkLst>
            <pc:docMk/>
            <pc:sldMk cId="1217449961" sldId="1409"/>
            <ac:spMk id="6" creationId="{2FB1AB45-759F-452A-8163-816A67751EF3}"/>
          </ac:spMkLst>
        </pc:spChg>
        <pc:spChg chg="add del mod">
          <ac:chgData name="Bachmann, Hannah Ruth" userId="e7c09bfb-72c2-42e5-912c-bd6874d853db" providerId="ADAL" clId="{C227D1AB-4340-43EB-8501-2BFA0F7CD19E}" dt="2021-02-02T15:31:47.962" v="318" actId="478"/>
          <ac:spMkLst>
            <pc:docMk/>
            <pc:sldMk cId="1217449961" sldId="1409"/>
            <ac:spMk id="13" creationId="{FD97D08B-1AF4-481A-9B26-32DBC89616FF}"/>
          </ac:spMkLst>
        </pc:spChg>
        <pc:spChg chg="add mod">
          <ac:chgData name="Bachmann, Hannah Ruth" userId="e7c09bfb-72c2-42e5-912c-bd6874d853db" providerId="ADAL" clId="{C227D1AB-4340-43EB-8501-2BFA0F7CD19E}" dt="2021-01-27T11:19:04.927" v="100"/>
          <ac:spMkLst>
            <pc:docMk/>
            <pc:sldMk cId="1217449961" sldId="1409"/>
            <ac:spMk id="22" creationId="{A72B3C2C-3A26-40B0-9E2C-780B973FCE1D}"/>
          </ac:spMkLst>
        </pc:spChg>
        <pc:spChg chg="add mod">
          <ac:chgData name="Bachmann, Hannah Ruth" userId="e7c09bfb-72c2-42e5-912c-bd6874d853db" providerId="ADAL" clId="{C227D1AB-4340-43EB-8501-2BFA0F7CD19E}" dt="2021-01-27T11:31:14.771" v="266" actId="1076"/>
          <ac:spMkLst>
            <pc:docMk/>
            <pc:sldMk cId="1217449961" sldId="1409"/>
            <ac:spMk id="23" creationId="{92F204E8-CB31-4A48-A329-B3152B3ACC6F}"/>
          </ac:spMkLst>
        </pc:spChg>
        <pc:spChg chg="add mod">
          <ac:chgData name="Bachmann, Hannah Ruth" userId="e7c09bfb-72c2-42e5-912c-bd6874d853db" providerId="ADAL" clId="{C227D1AB-4340-43EB-8501-2BFA0F7CD19E}" dt="2021-02-02T15:31:48.264" v="319"/>
          <ac:spMkLst>
            <pc:docMk/>
            <pc:sldMk cId="1217449961" sldId="1409"/>
            <ac:spMk id="24" creationId="{B35177FE-098E-4C44-978B-B0AF21484D76}"/>
          </ac:spMkLst>
        </pc:spChg>
      </pc:sldChg>
      <pc:sldChg chg="addSp delSp modSp mod">
        <pc:chgData name="Bachmann, Hannah Ruth" userId="e7c09bfb-72c2-42e5-912c-bd6874d853db" providerId="ADAL" clId="{C227D1AB-4340-43EB-8501-2BFA0F7CD19E}" dt="2021-02-02T15:31:53.273" v="323"/>
        <pc:sldMkLst>
          <pc:docMk/>
          <pc:sldMk cId="1312238900" sldId="1410"/>
        </pc:sldMkLst>
        <pc:spChg chg="del">
          <ac:chgData name="Bachmann, Hannah Ruth" userId="e7c09bfb-72c2-42e5-912c-bd6874d853db" providerId="ADAL" clId="{C227D1AB-4340-43EB-8501-2BFA0F7CD19E}" dt="2021-01-27T11:16:46.668" v="52" actId="478"/>
          <ac:spMkLst>
            <pc:docMk/>
            <pc:sldMk cId="1312238900" sldId="1410"/>
            <ac:spMk id="5" creationId="{71396BA6-67DB-4007-A7EE-55B837CD86F0}"/>
          </ac:spMkLst>
        </pc:spChg>
        <pc:spChg chg="del">
          <ac:chgData name="Bachmann, Hannah Ruth" userId="e7c09bfb-72c2-42e5-912c-bd6874d853db" providerId="ADAL" clId="{C227D1AB-4340-43EB-8501-2BFA0F7CD19E}" dt="2021-01-27T11:19:11.968" v="103" actId="478"/>
          <ac:spMkLst>
            <pc:docMk/>
            <pc:sldMk cId="1312238900" sldId="1410"/>
            <ac:spMk id="6" creationId="{2FB1AB45-759F-452A-8163-816A67751EF3}"/>
          </ac:spMkLst>
        </pc:spChg>
        <pc:spChg chg="add del mod">
          <ac:chgData name="Bachmann, Hannah Ruth" userId="e7c09bfb-72c2-42e5-912c-bd6874d853db" providerId="ADAL" clId="{C227D1AB-4340-43EB-8501-2BFA0F7CD19E}" dt="2021-01-27T11:16:45.068" v="51"/>
          <ac:spMkLst>
            <pc:docMk/>
            <pc:sldMk cId="1312238900" sldId="1410"/>
            <ac:spMk id="12" creationId="{56D28FE8-78E6-4CC7-A51F-0FB6AAD25969}"/>
          </ac:spMkLst>
        </pc:spChg>
        <pc:spChg chg="add mod">
          <ac:chgData name="Bachmann, Hannah Ruth" userId="e7c09bfb-72c2-42e5-912c-bd6874d853db" providerId="ADAL" clId="{C227D1AB-4340-43EB-8501-2BFA0F7CD19E}" dt="2021-02-02T15:31:53.273" v="323"/>
          <ac:spMkLst>
            <pc:docMk/>
            <pc:sldMk cId="1312238900" sldId="1410"/>
            <ac:spMk id="12" creationId="{A451996A-97FB-4FA0-868E-33A0FB74092E}"/>
          </ac:spMkLst>
        </pc:spChg>
        <pc:spChg chg="add del mod">
          <ac:chgData name="Bachmann, Hannah Ruth" userId="e7c09bfb-72c2-42e5-912c-bd6874d853db" providerId="ADAL" clId="{C227D1AB-4340-43EB-8501-2BFA0F7CD19E}" dt="2021-02-02T15:31:52.957" v="322" actId="478"/>
          <ac:spMkLst>
            <pc:docMk/>
            <pc:sldMk cId="1312238900" sldId="1410"/>
            <ac:spMk id="13" creationId="{4A903D40-391A-47A8-BB0D-FF9E61D37E54}"/>
          </ac:spMkLst>
        </pc:spChg>
        <pc:spChg chg="add mod">
          <ac:chgData name="Bachmann, Hannah Ruth" userId="e7c09bfb-72c2-42e5-912c-bd6874d853db" providerId="ADAL" clId="{C227D1AB-4340-43EB-8501-2BFA0F7CD19E}" dt="2021-01-27T11:19:12.276" v="104"/>
          <ac:spMkLst>
            <pc:docMk/>
            <pc:sldMk cId="1312238900" sldId="1410"/>
            <ac:spMk id="14" creationId="{4CCD5277-211F-4D63-A95E-DC525FC58780}"/>
          </ac:spMkLst>
        </pc:spChg>
        <pc:spChg chg="add mod">
          <ac:chgData name="Bachmann, Hannah Ruth" userId="e7c09bfb-72c2-42e5-912c-bd6874d853db" providerId="ADAL" clId="{C227D1AB-4340-43EB-8501-2BFA0F7CD19E}" dt="2021-01-27T11:31:21.001" v="268"/>
          <ac:spMkLst>
            <pc:docMk/>
            <pc:sldMk cId="1312238900" sldId="1410"/>
            <ac:spMk id="15" creationId="{497F1CB3-3D8C-4A01-8C3F-8678768D4373}"/>
          </ac:spMkLst>
        </pc:spChg>
      </pc:sldChg>
      <pc:sldChg chg="addSp delSp modSp mod">
        <pc:chgData name="Bachmann, Hannah Ruth" userId="e7c09bfb-72c2-42e5-912c-bd6874d853db" providerId="ADAL" clId="{C227D1AB-4340-43EB-8501-2BFA0F7CD19E}" dt="2021-02-02T15:31:59.456" v="327"/>
        <pc:sldMkLst>
          <pc:docMk/>
          <pc:sldMk cId="1649934081" sldId="1411"/>
        </pc:sldMkLst>
        <pc:spChg chg="del">
          <ac:chgData name="Bachmann, Hannah Ruth" userId="e7c09bfb-72c2-42e5-912c-bd6874d853db" providerId="ADAL" clId="{C227D1AB-4340-43EB-8501-2BFA0F7CD19E}" dt="2021-01-27T11:16:52.969" v="56" actId="478"/>
          <ac:spMkLst>
            <pc:docMk/>
            <pc:sldMk cId="1649934081" sldId="1411"/>
            <ac:spMk id="5" creationId="{71396BA6-67DB-4007-A7EE-55B837CD86F0}"/>
          </ac:spMkLst>
        </pc:spChg>
        <pc:spChg chg="del">
          <ac:chgData name="Bachmann, Hannah Ruth" userId="e7c09bfb-72c2-42e5-912c-bd6874d853db" providerId="ADAL" clId="{C227D1AB-4340-43EB-8501-2BFA0F7CD19E}" dt="2021-01-27T11:19:20.007" v="107" actId="478"/>
          <ac:spMkLst>
            <pc:docMk/>
            <pc:sldMk cId="1649934081" sldId="1411"/>
            <ac:spMk id="6" creationId="{2FB1AB45-759F-452A-8163-816A67751EF3}"/>
          </ac:spMkLst>
        </pc:spChg>
        <pc:spChg chg="add del mod">
          <ac:chgData name="Bachmann, Hannah Ruth" userId="e7c09bfb-72c2-42e5-912c-bd6874d853db" providerId="ADAL" clId="{C227D1AB-4340-43EB-8501-2BFA0F7CD19E}" dt="2021-02-02T15:31:59.186" v="326" actId="478"/>
          <ac:spMkLst>
            <pc:docMk/>
            <pc:sldMk cId="1649934081" sldId="1411"/>
            <ac:spMk id="17" creationId="{BF16726B-5F08-4E5D-894E-038733D63F71}"/>
          </ac:spMkLst>
        </pc:spChg>
        <pc:spChg chg="add mod">
          <ac:chgData name="Bachmann, Hannah Ruth" userId="e7c09bfb-72c2-42e5-912c-bd6874d853db" providerId="ADAL" clId="{C227D1AB-4340-43EB-8501-2BFA0F7CD19E}" dt="2021-01-27T11:19:20.649" v="108"/>
          <ac:spMkLst>
            <pc:docMk/>
            <pc:sldMk cId="1649934081" sldId="1411"/>
            <ac:spMk id="18" creationId="{2B43C8D3-6570-4B02-ADDC-8125A747FE42}"/>
          </ac:spMkLst>
        </pc:spChg>
        <pc:spChg chg="add mod">
          <ac:chgData name="Bachmann, Hannah Ruth" userId="e7c09bfb-72c2-42e5-912c-bd6874d853db" providerId="ADAL" clId="{C227D1AB-4340-43EB-8501-2BFA0F7CD19E}" dt="2021-01-27T11:31:25.651" v="270"/>
          <ac:spMkLst>
            <pc:docMk/>
            <pc:sldMk cId="1649934081" sldId="1411"/>
            <ac:spMk id="19" creationId="{6A691B01-B2D0-46B3-A703-E7C5D9E25C74}"/>
          </ac:spMkLst>
        </pc:spChg>
        <pc:spChg chg="add mod">
          <ac:chgData name="Bachmann, Hannah Ruth" userId="e7c09bfb-72c2-42e5-912c-bd6874d853db" providerId="ADAL" clId="{C227D1AB-4340-43EB-8501-2BFA0F7CD19E}" dt="2021-02-02T15:31:59.456" v="327"/>
          <ac:spMkLst>
            <pc:docMk/>
            <pc:sldMk cId="1649934081" sldId="1411"/>
            <ac:spMk id="20" creationId="{B8FA2324-1ABC-45A9-BAE3-E004F881DDE3}"/>
          </ac:spMkLst>
        </pc:spChg>
      </pc:sldChg>
      <pc:sldChg chg="del">
        <pc:chgData name="Bachmann, Hannah Ruth" userId="e7c09bfb-72c2-42e5-912c-bd6874d853db" providerId="ADAL" clId="{C227D1AB-4340-43EB-8501-2BFA0F7CD19E}" dt="2021-01-27T15:04:15.402" v="278" actId="2696"/>
        <pc:sldMkLst>
          <pc:docMk/>
          <pc:sldMk cId="2128964871" sldId="1412"/>
        </pc:sldMkLst>
      </pc:sldChg>
      <pc:sldChg chg="addSp delSp modSp mod">
        <pc:chgData name="Bachmann, Hannah Ruth" userId="e7c09bfb-72c2-42e5-912c-bd6874d853db" providerId="ADAL" clId="{C227D1AB-4340-43EB-8501-2BFA0F7CD19E}" dt="2021-02-02T15:31:13.274" v="293"/>
        <pc:sldMkLst>
          <pc:docMk/>
          <pc:sldMk cId="2631091028" sldId="1413"/>
        </pc:sldMkLst>
        <pc:spChg chg="del">
          <ac:chgData name="Bachmann, Hannah Ruth" userId="e7c09bfb-72c2-42e5-912c-bd6874d853db" providerId="ADAL" clId="{C227D1AB-4340-43EB-8501-2BFA0F7CD19E}" dt="2021-01-27T11:15:49.640" v="14" actId="478"/>
          <ac:spMkLst>
            <pc:docMk/>
            <pc:sldMk cId="2631091028" sldId="1413"/>
            <ac:spMk id="5" creationId="{71396BA6-67DB-4007-A7EE-55B837CD86F0}"/>
          </ac:spMkLst>
        </pc:spChg>
        <pc:spChg chg="del">
          <ac:chgData name="Bachmann, Hannah Ruth" userId="e7c09bfb-72c2-42e5-912c-bd6874d853db" providerId="ADAL" clId="{C227D1AB-4340-43EB-8501-2BFA0F7CD19E}" dt="2021-01-27T11:17:55.707" v="71" actId="478"/>
          <ac:spMkLst>
            <pc:docMk/>
            <pc:sldMk cId="2631091028" sldId="1413"/>
            <ac:spMk id="6" creationId="{2FB1AB45-759F-452A-8163-816A67751EF3}"/>
          </ac:spMkLst>
        </pc:spChg>
        <pc:spChg chg="add del mod">
          <ac:chgData name="Bachmann, Hannah Ruth" userId="e7c09bfb-72c2-42e5-912c-bd6874d853db" providerId="ADAL" clId="{C227D1AB-4340-43EB-8501-2BFA0F7CD19E}" dt="2021-02-02T15:31:13.019" v="292" actId="478"/>
          <ac:spMkLst>
            <pc:docMk/>
            <pc:sldMk cId="2631091028" sldId="1413"/>
            <ac:spMk id="12" creationId="{45A3BD43-807D-4F91-AE0E-348883DAA0EC}"/>
          </ac:spMkLst>
        </pc:spChg>
        <pc:spChg chg="add mod">
          <ac:chgData name="Bachmann, Hannah Ruth" userId="e7c09bfb-72c2-42e5-912c-bd6874d853db" providerId="ADAL" clId="{C227D1AB-4340-43EB-8501-2BFA0F7CD19E}" dt="2021-01-27T11:17:55.978" v="72"/>
          <ac:spMkLst>
            <pc:docMk/>
            <pc:sldMk cId="2631091028" sldId="1413"/>
            <ac:spMk id="13" creationId="{C191E404-844B-481C-AF91-6077806ADD9C}"/>
          </ac:spMkLst>
        </pc:spChg>
        <pc:spChg chg="add mod">
          <ac:chgData name="Bachmann, Hannah Ruth" userId="e7c09bfb-72c2-42e5-912c-bd6874d853db" providerId="ADAL" clId="{C227D1AB-4340-43EB-8501-2BFA0F7CD19E}" dt="2021-01-27T11:29:49.972" v="242"/>
          <ac:spMkLst>
            <pc:docMk/>
            <pc:sldMk cId="2631091028" sldId="1413"/>
            <ac:spMk id="14" creationId="{F7D8AC44-E830-470D-B57B-3D10AF257D35}"/>
          </ac:spMkLst>
        </pc:spChg>
        <pc:spChg chg="add mod">
          <ac:chgData name="Bachmann, Hannah Ruth" userId="e7c09bfb-72c2-42e5-912c-bd6874d853db" providerId="ADAL" clId="{C227D1AB-4340-43EB-8501-2BFA0F7CD19E}" dt="2021-02-02T15:31:13.274" v="293"/>
          <ac:spMkLst>
            <pc:docMk/>
            <pc:sldMk cId="2631091028" sldId="1413"/>
            <ac:spMk id="15" creationId="{031954B2-CB97-4166-A623-3B0BEFC77EA2}"/>
          </ac:spMkLst>
        </pc:spChg>
      </pc:sldChg>
      <pc:sldChg chg="addSp delSp modSp mod">
        <pc:chgData name="Bachmann, Hannah Ruth" userId="e7c09bfb-72c2-42e5-912c-bd6874d853db" providerId="ADAL" clId="{C227D1AB-4340-43EB-8501-2BFA0F7CD19E}" dt="2021-02-02T15:31:18.677" v="297"/>
        <pc:sldMkLst>
          <pc:docMk/>
          <pc:sldMk cId="3378762012" sldId="1414"/>
        </pc:sldMkLst>
        <pc:spChg chg="del">
          <ac:chgData name="Bachmann, Hannah Ruth" userId="e7c09bfb-72c2-42e5-912c-bd6874d853db" providerId="ADAL" clId="{C227D1AB-4340-43EB-8501-2BFA0F7CD19E}" dt="2021-01-27T11:15:56.089" v="18" actId="478"/>
          <ac:spMkLst>
            <pc:docMk/>
            <pc:sldMk cId="3378762012" sldId="1414"/>
            <ac:spMk id="5" creationId="{71396BA6-67DB-4007-A7EE-55B837CD86F0}"/>
          </ac:spMkLst>
        </pc:spChg>
        <pc:spChg chg="del">
          <ac:chgData name="Bachmann, Hannah Ruth" userId="e7c09bfb-72c2-42e5-912c-bd6874d853db" providerId="ADAL" clId="{C227D1AB-4340-43EB-8501-2BFA0F7CD19E}" dt="2021-01-27T11:18:12.239" v="77" actId="478"/>
          <ac:spMkLst>
            <pc:docMk/>
            <pc:sldMk cId="3378762012" sldId="1414"/>
            <ac:spMk id="6" creationId="{2FB1AB45-759F-452A-8163-816A67751EF3}"/>
          </ac:spMkLst>
        </pc:spChg>
        <pc:spChg chg="add del mod">
          <ac:chgData name="Bachmann, Hannah Ruth" userId="e7c09bfb-72c2-42e5-912c-bd6874d853db" providerId="ADAL" clId="{C227D1AB-4340-43EB-8501-2BFA0F7CD19E}" dt="2021-02-02T15:31:18.409" v="296" actId="478"/>
          <ac:spMkLst>
            <pc:docMk/>
            <pc:sldMk cId="3378762012" sldId="1414"/>
            <ac:spMk id="9" creationId="{18BDB64F-0185-4CAA-A1DB-24B72FAE67A1}"/>
          </ac:spMkLst>
        </pc:spChg>
        <pc:spChg chg="add mod">
          <ac:chgData name="Bachmann, Hannah Ruth" userId="e7c09bfb-72c2-42e5-912c-bd6874d853db" providerId="ADAL" clId="{C227D1AB-4340-43EB-8501-2BFA0F7CD19E}" dt="2021-01-27T11:18:12.578" v="78"/>
          <ac:spMkLst>
            <pc:docMk/>
            <pc:sldMk cId="3378762012" sldId="1414"/>
            <ac:spMk id="13" creationId="{9878E54F-C4C4-4612-966E-4F19C811474F}"/>
          </ac:spMkLst>
        </pc:spChg>
        <pc:spChg chg="add mod">
          <ac:chgData name="Bachmann, Hannah Ruth" userId="e7c09bfb-72c2-42e5-912c-bd6874d853db" providerId="ADAL" clId="{C227D1AB-4340-43EB-8501-2BFA0F7CD19E}" dt="2021-02-02T15:31:18.677" v="297"/>
          <ac:spMkLst>
            <pc:docMk/>
            <pc:sldMk cId="3378762012" sldId="1414"/>
            <ac:spMk id="14" creationId="{6594D9AC-427A-4834-B026-DCDD09409747}"/>
          </ac:spMkLst>
        </pc:spChg>
        <pc:spChg chg="add del mod">
          <ac:chgData name="Bachmann, Hannah Ruth" userId="e7c09bfb-72c2-42e5-912c-bd6874d853db" providerId="ADAL" clId="{C227D1AB-4340-43EB-8501-2BFA0F7CD19E}" dt="2021-01-27T11:30:16.801" v="248"/>
          <ac:spMkLst>
            <pc:docMk/>
            <pc:sldMk cId="3378762012" sldId="1414"/>
            <ac:spMk id="14" creationId="{A6D88C7C-A0D7-48D0-9D20-6CFD5E43CA2F}"/>
          </ac:spMkLst>
        </pc:spChg>
        <pc:spChg chg="add mod">
          <ac:chgData name="Bachmann, Hannah Ruth" userId="e7c09bfb-72c2-42e5-912c-bd6874d853db" providerId="ADAL" clId="{C227D1AB-4340-43EB-8501-2BFA0F7CD19E}" dt="2021-01-27T11:30:36.131" v="255"/>
          <ac:spMkLst>
            <pc:docMk/>
            <pc:sldMk cId="3378762012" sldId="1414"/>
            <ac:spMk id="15" creationId="{EB6BB69F-8DA2-40D6-9F0C-B0C4BC6D8EAA}"/>
          </ac:spMkLst>
        </pc:spChg>
      </pc:sldChg>
      <pc:sldChg chg="addSp delSp modSp mod">
        <pc:chgData name="Bachmann, Hannah Ruth" userId="e7c09bfb-72c2-42e5-912c-bd6874d853db" providerId="ADAL" clId="{C227D1AB-4340-43EB-8501-2BFA0F7CD19E}" dt="2021-02-02T15:31:24.588" v="301"/>
        <pc:sldMkLst>
          <pc:docMk/>
          <pc:sldMk cId="710540149" sldId="1415"/>
        </pc:sldMkLst>
        <pc:spChg chg="del">
          <ac:chgData name="Bachmann, Hannah Ruth" userId="e7c09bfb-72c2-42e5-912c-bd6874d853db" providerId="ADAL" clId="{C227D1AB-4340-43EB-8501-2BFA0F7CD19E}" dt="2021-01-27T11:16:02.137" v="22" actId="478"/>
          <ac:spMkLst>
            <pc:docMk/>
            <pc:sldMk cId="710540149" sldId="1415"/>
            <ac:spMk id="5" creationId="{71396BA6-67DB-4007-A7EE-55B837CD86F0}"/>
          </ac:spMkLst>
        </pc:spChg>
        <pc:spChg chg="del">
          <ac:chgData name="Bachmann, Hannah Ruth" userId="e7c09bfb-72c2-42e5-912c-bd6874d853db" providerId="ADAL" clId="{C227D1AB-4340-43EB-8501-2BFA0F7CD19E}" dt="2021-01-27T11:18:27.272" v="81" actId="478"/>
          <ac:spMkLst>
            <pc:docMk/>
            <pc:sldMk cId="710540149" sldId="1415"/>
            <ac:spMk id="6" creationId="{2FB1AB45-759F-452A-8163-816A67751EF3}"/>
          </ac:spMkLst>
        </pc:spChg>
        <pc:spChg chg="add del mod">
          <ac:chgData name="Bachmann, Hannah Ruth" userId="e7c09bfb-72c2-42e5-912c-bd6874d853db" providerId="ADAL" clId="{C227D1AB-4340-43EB-8501-2BFA0F7CD19E}" dt="2021-02-02T15:31:24.304" v="300" actId="478"/>
          <ac:spMkLst>
            <pc:docMk/>
            <pc:sldMk cId="710540149" sldId="1415"/>
            <ac:spMk id="8" creationId="{3340A828-6068-48D6-95FE-84792915D06B}"/>
          </ac:spMkLst>
        </pc:spChg>
        <pc:spChg chg="add mod">
          <ac:chgData name="Bachmann, Hannah Ruth" userId="e7c09bfb-72c2-42e5-912c-bd6874d853db" providerId="ADAL" clId="{C227D1AB-4340-43EB-8501-2BFA0F7CD19E}" dt="2021-01-27T11:18:27.579" v="82"/>
          <ac:spMkLst>
            <pc:docMk/>
            <pc:sldMk cId="710540149" sldId="1415"/>
            <ac:spMk id="11" creationId="{9EAE3E5D-4878-4553-B235-F226AFC3FDA0}"/>
          </ac:spMkLst>
        </pc:spChg>
        <pc:spChg chg="add mod">
          <ac:chgData name="Bachmann, Hannah Ruth" userId="e7c09bfb-72c2-42e5-912c-bd6874d853db" providerId="ADAL" clId="{C227D1AB-4340-43EB-8501-2BFA0F7CD19E}" dt="2021-01-27T11:30:40.365" v="257"/>
          <ac:spMkLst>
            <pc:docMk/>
            <pc:sldMk cId="710540149" sldId="1415"/>
            <ac:spMk id="12" creationId="{33032A11-1207-42E2-9EF1-FCB80359A39C}"/>
          </ac:spMkLst>
        </pc:spChg>
        <pc:spChg chg="add mod">
          <ac:chgData name="Bachmann, Hannah Ruth" userId="e7c09bfb-72c2-42e5-912c-bd6874d853db" providerId="ADAL" clId="{C227D1AB-4340-43EB-8501-2BFA0F7CD19E}" dt="2021-02-02T15:31:24.588" v="301"/>
          <ac:spMkLst>
            <pc:docMk/>
            <pc:sldMk cId="710540149" sldId="1415"/>
            <ac:spMk id="13" creationId="{4E45AF68-0EC2-4BE4-AD44-B7C3A83143BC}"/>
          </ac:spMkLst>
        </pc:spChg>
      </pc:sldChg>
      <pc:sldChg chg="addSp delSp modSp mod">
        <pc:chgData name="Bachmann, Hannah Ruth" userId="e7c09bfb-72c2-42e5-912c-bd6874d853db" providerId="ADAL" clId="{C227D1AB-4340-43EB-8501-2BFA0F7CD19E}" dt="2021-02-02T15:31:30.015" v="305"/>
        <pc:sldMkLst>
          <pc:docMk/>
          <pc:sldMk cId="2472468054" sldId="1416"/>
        </pc:sldMkLst>
        <pc:spChg chg="del">
          <ac:chgData name="Bachmann, Hannah Ruth" userId="e7c09bfb-72c2-42e5-912c-bd6874d853db" providerId="ADAL" clId="{C227D1AB-4340-43EB-8501-2BFA0F7CD19E}" dt="2021-01-27T11:16:08.888" v="26" actId="478"/>
          <ac:spMkLst>
            <pc:docMk/>
            <pc:sldMk cId="2472468054" sldId="1416"/>
            <ac:spMk id="5" creationId="{71396BA6-67DB-4007-A7EE-55B837CD86F0}"/>
          </ac:spMkLst>
        </pc:spChg>
        <pc:spChg chg="del">
          <ac:chgData name="Bachmann, Hannah Ruth" userId="e7c09bfb-72c2-42e5-912c-bd6874d853db" providerId="ADAL" clId="{C227D1AB-4340-43EB-8501-2BFA0F7CD19E}" dt="2021-01-27T11:18:34.659" v="85" actId="478"/>
          <ac:spMkLst>
            <pc:docMk/>
            <pc:sldMk cId="2472468054" sldId="1416"/>
            <ac:spMk id="6" creationId="{2FB1AB45-759F-452A-8163-816A67751EF3}"/>
          </ac:spMkLst>
        </pc:spChg>
        <pc:spChg chg="add del mod">
          <ac:chgData name="Bachmann, Hannah Ruth" userId="e7c09bfb-72c2-42e5-912c-bd6874d853db" providerId="ADAL" clId="{C227D1AB-4340-43EB-8501-2BFA0F7CD19E}" dt="2021-02-02T15:31:29.730" v="304" actId="478"/>
          <ac:spMkLst>
            <pc:docMk/>
            <pc:sldMk cId="2472468054" sldId="1416"/>
            <ac:spMk id="12" creationId="{4E496204-A7F8-4A2A-A02C-0E1B10600C68}"/>
          </ac:spMkLst>
        </pc:spChg>
        <pc:spChg chg="add mod">
          <ac:chgData name="Bachmann, Hannah Ruth" userId="e7c09bfb-72c2-42e5-912c-bd6874d853db" providerId="ADAL" clId="{C227D1AB-4340-43EB-8501-2BFA0F7CD19E}" dt="2021-01-27T11:18:35.038" v="86"/>
          <ac:spMkLst>
            <pc:docMk/>
            <pc:sldMk cId="2472468054" sldId="1416"/>
            <ac:spMk id="13" creationId="{1F0DEE10-E844-404D-992C-311BFB2A24D9}"/>
          </ac:spMkLst>
        </pc:spChg>
        <pc:spChg chg="add mod">
          <ac:chgData name="Bachmann, Hannah Ruth" userId="e7c09bfb-72c2-42e5-912c-bd6874d853db" providerId="ADAL" clId="{C227D1AB-4340-43EB-8501-2BFA0F7CD19E}" dt="2021-01-27T11:30:56.191" v="260"/>
          <ac:spMkLst>
            <pc:docMk/>
            <pc:sldMk cId="2472468054" sldId="1416"/>
            <ac:spMk id="14" creationId="{A8403ACB-F43F-482B-96AE-31FFA853C380}"/>
          </ac:spMkLst>
        </pc:spChg>
        <pc:spChg chg="add mod">
          <ac:chgData name="Bachmann, Hannah Ruth" userId="e7c09bfb-72c2-42e5-912c-bd6874d853db" providerId="ADAL" clId="{C227D1AB-4340-43EB-8501-2BFA0F7CD19E}" dt="2021-02-02T15:31:30.015" v="305"/>
          <ac:spMkLst>
            <pc:docMk/>
            <pc:sldMk cId="2472468054" sldId="1416"/>
            <ac:spMk id="15" creationId="{F9BEEA12-10B5-44C7-99AA-DEBFB10E6FA2}"/>
          </ac:spMkLst>
        </pc:spChg>
      </pc:sldChg>
      <pc:sldChg chg="addSp delSp modSp mod">
        <pc:chgData name="Bachmann, Hannah Ruth" userId="e7c09bfb-72c2-42e5-912c-bd6874d853db" providerId="ADAL" clId="{C227D1AB-4340-43EB-8501-2BFA0F7CD19E}" dt="2021-02-02T15:31:35.263" v="309"/>
        <pc:sldMkLst>
          <pc:docMk/>
          <pc:sldMk cId="1811777482" sldId="1417"/>
        </pc:sldMkLst>
        <pc:spChg chg="del">
          <ac:chgData name="Bachmann, Hannah Ruth" userId="e7c09bfb-72c2-42e5-912c-bd6874d853db" providerId="ADAL" clId="{C227D1AB-4340-43EB-8501-2BFA0F7CD19E}" dt="2021-01-27T11:16:15.227" v="30" actId="478"/>
          <ac:spMkLst>
            <pc:docMk/>
            <pc:sldMk cId="1811777482" sldId="1417"/>
            <ac:spMk id="5" creationId="{71396BA6-67DB-4007-A7EE-55B837CD86F0}"/>
          </ac:spMkLst>
        </pc:spChg>
        <pc:spChg chg="del">
          <ac:chgData name="Bachmann, Hannah Ruth" userId="e7c09bfb-72c2-42e5-912c-bd6874d853db" providerId="ADAL" clId="{C227D1AB-4340-43EB-8501-2BFA0F7CD19E}" dt="2021-01-27T11:18:42.989" v="89" actId="478"/>
          <ac:spMkLst>
            <pc:docMk/>
            <pc:sldMk cId="1811777482" sldId="1417"/>
            <ac:spMk id="6" creationId="{2FB1AB45-759F-452A-8163-816A67751EF3}"/>
          </ac:spMkLst>
        </pc:spChg>
        <pc:spChg chg="add del mod">
          <ac:chgData name="Bachmann, Hannah Ruth" userId="e7c09bfb-72c2-42e5-912c-bd6874d853db" providerId="ADAL" clId="{C227D1AB-4340-43EB-8501-2BFA0F7CD19E}" dt="2021-02-02T15:31:34.993" v="308" actId="478"/>
          <ac:spMkLst>
            <pc:docMk/>
            <pc:sldMk cId="1811777482" sldId="1417"/>
            <ac:spMk id="7" creationId="{9FCB9090-22B5-443A-96A4-6BCC13B42277}"/>
          </ac:spMkLst>
        </pc:spChg>
        <pc:spChg chg="add mod">
          <ac:chgData name="Bachmann, Hannah Ruth" userId="e7c09bfb-72c2-42e5-912c-bd6874d853db" providerId="ADAL" clId="{C227D1AB-4340-43EB-8501-2BFA0F7CD19E}" dt="2021-01-27T11:18:43.267" v="90"/>
          <ac:spMkLst>
            <pc:docMk/>
            <pc:sldMk cId="1811777482" sldId="1417"/>
            <ac:spMk id="8" creationId="{00F5CE1B-D08C-4DB9-913A-35E4B13040CE}"/>
          </ac:spMkLst>
        </pc:spChg>
        <pc:spChg chg="add mod">
          <ac:chgData name="Bachmann, Hannah Ruth" userId="e7c09bfb-72c2-42e5-912c-bd6874d853db" providerId="ADAL" clId="{C227D1AB-4340-43EB-8501-2BFA0F7CD19E}" dt="2021-01-27T11:31:00.431" v="262"/>
          <ac:spMkLst>
            <pc:docMk/>
            <pc:sldMk cId="1811777482" sldId="1417"/>
            <ac:spMk id="9" creationId="{856E2B21-35F9-4515-8492-5A3EEA512BE0}"/>
          </ac:spMkLst>
        </pc:spChg>
        <pc:spChg chg="add mod">
          <ac:chgData name="Bachmann, Hannah Ruth" userId="e7c09bfb-72c2-42e5-912c-bd6874d853db" providerId="ADAL" clId="{C227D1AB-4340-43EB-8501-2BFA0F7CD19E}" dt="2021-02-02T15:31:35.263" v="309"/>
          <ac:spMkLst>
            <pc:docMk/>
            <pc:sldMk cId="1811777482" sldId="1417"/>
            <ac:spMk id="10" creationId="{17ABE33C-16FC-41A1-826C-E2EF80FC50D5}"/>
          </ac:spMkLst>
        </pc:spChg>
      </pc:sldChg>
      <pc:sldChg chg="addSp delSp modSp mod">
        <pc:chgData name="Bachmann, Hannah Ruth" userId="e7c09bfb-72c2-42e5-912c-bd6874d853db" providerId="ADAL" clId="{C227D1AB-4340-43EB-8501-2BFA0F7CD19E}" dt="2021-02-02T15:31:45.712" v="317"/>
        <pc:sldMkLst>
          <pc:docMk/>
          <pc:sldMk cId="2599235930" sldId="1418"/>
        </pc:sldMkLst>
        <pc:spChg chg="del">
          <ac:chgData name="Bachmann, Hannah Ruth" userId="e7c09bfb-72c2-42e5-912c-bd6874d853db" providerId="ADAL" clId="{C227D1AB-4340-43EB-8501-2BFA0F7CD19E}" dt="2021-01-27T11:16:33.489" v="44" actId="478"/>
          <ac:spMkLst>
            <pc:docMk/>
            <pc:sldMk cId="2599235930" sldId="1418"/>
            <ac:spMk id="5" creationId="{71396BA6-67DB-4007-A7EE-55B837CD86F0}"/>
          </ac:spMkLst>
        </pc:spChg>
        <pc:spChg chg="del">
          <ac:chgData name="Bachmann, Hannah Ruth" userId="e7c09bfb-72c2-42e5-912c-bd6874d853db" providerId="ADAL" clId="{C227D1AB-4340-43EB-8501-2BFA0F7CD19E}" dt="2021-01-27T11:19:01.048" v="97" actId="478"/>
          <ac:spMkLst>
            <pc:docMk/>
            <pc:sldMk cId="2599235930" sldId="1418"/>
            <ac:spMk id="6" creationId="{2FB1AB45-759F-452A-8163-816A67751EF3}"/>
          </ac:spMkLst>
        </pc:spChg>
        <pc:spChg chg="add del mod">
          <ac:chgData name="Bachmann, Hannah Ruth" userId="e7c09bfb-72c2-42e5-912c-bd6874d853db" providerId="ADAL" clId="{C227D1AB-4340-43EB-8501-2BFA0F7CD19E}" dt="2021-02-02T15:31:45.374" v="316" actId="478"/>
          <ac:spMkLst>
            <pc:docMk/>
            <pc:sldMk cId="2599235930" sldId="1418"/>
            <ac:spMk id="7" creationId="{24416C69-6E19-4E4E-B4D4-E6A078D189D0}"/>
          </ac:spMkLst>
        </pc:spChg>
        <pc:spChg chg="add mod">
          <ac:chgData name="Bachmann, Hannah Ruth" userId="e7c09bfb-72c2-42e5-912c-bd6874d853db" providerId="ADAL" clId="{C227D1AB-4340-43EB-8501-2BFA0F7CD19E}" dt="2021-01-27T11:19:01.329" v="98"/>
          <ac:spMkLst>
            <pc:docMk/>
            <pc:sldMk cId="2599235930" sldId="1418"/>
            <ac:spMk id="9" creationId="{022F6B51-6A0A-4F6A-A988-AE8BC4DB4C97}"/>
          </ac:spMkLst>
        </pc:spChg>
        <pc:spChg chg="add del mod">
          <ac:chgData name="Bachmann, Hannah Ruth" userId="e7c09bfb-72c2-42e5-912c-bd6874d853db" providerId="ADAL" clId="{C227D1AB-4340-43EB-8501-2BFA0F7CD19E}" dt="2021-01-27T11:31:41.402" v="272" actId="478"/>
          <ac:spMkLst>
            <pc:docMk/>
            <pc:sldMk cId="2599235930" sldId="1418"/>
            <ac:spMk id="10" creationId="{6708C9B0-C096-4F87-BBB3-5BA4F7914DCA}"/>
          </ac:spMkLst>
        </pc:spChg>
        <pc:spChg chg="add mod">
          <ac:chgData name="Bachmann, Hannah Ruth" userId="e7c09bfb-72c2-42e5-912c-bd6874d853db" providerId="ADAL" clId="{C227D1AB-4340-43EB-8501-2BFA0F7CD19E}" dt="2021-02-02T15:31:45.712" v="317"/>
          <ac:spMkLst>
            <pc:docMk/>
            <pc:sldMk cId="2599235930" sldId="1418"/>
            <ac:spMk id="10" creationId="{9B80A5D7-E39F-4E27-ABEE-94A3C42382C2}"/>
          </ac:spMkLst>
        </pc:spChg>
        <pc:spChg chg="add mod">
          <ac:chgData name="Bachmann, Hannah Ruth" userId="e7c09bfb-72c2-42e5-912c-bd6874d853db" providerId="ADAL" clId="{C227D1AB-4340-43EB-8501-2BFA0F7CD19E}" dt="2021-01-27T11:31:41.711" v="273"/>
          <ac:spMkLst>
            <pc:docMk/>
            <pc:sldMk cId="2599235930" sldId="1418"/>
            <ac:spMk id="11" creationId="{931B6785-E096-495B-AD0A-15754EA77F4A}"/>
          </ac:spMkLst>
        </pc:spChg>
      </pc:sldChg>
      <pc:sldChg chg="addSp delSp modSp mod">
        <pc:chgData name="Bachmann, Hannah Ruth" userId="e7c09bfb-72c2-42e5-912c-bd6874d853db" providerId="ADAL" clId="{C227D1AB-4340-43EB-8501-2BFA0F7CD19E}" dt="2021-02-02T15:31:50.838" v="321"/>
        <pc:sldMkLst>
          <pc:docMk/>
          <pc:sldMk cId="778680543" sldId="1419"/>
        </pc:sldMkLst>
        <pc:spChg chg="del">
          <ac:chgData name="Bachmann, Hannah Ruth" userId="e7c09bfb-72c2-42e5-912c-bd6874d853db" providerId="ADAL" clId="{C227D1AB-4340-43EB-8501-2BFA0F7CD19E}" dt="2021-01-27T11:16:39.968" v="48" actId="478"/>
          <ac:spMkLst>
            <pc:docMk/>
            <pc:sldMk cId="778680543" sldId="1419"/>
            <ac:spMk id="5" creationId="{71396BA6-67DB-4007-A7EE-55B837CD86F0}"/>
          </ac:spMkLst>
        </pc:spChg>
        <pc:spChg chg="del">
          <ac:chgData name="Bachmann, Hannah Ruth" userId="e7c09bfb-72c2-42e5-912c-bd6874d853db" providerId="ADAL" clId="{C227D1AB-4340-43EB-8501-2BFA0F7CD19E}" dt="2021-01-27T11:19:08.199" v="101" actId="478"/>
          <ac:spMkLst>
            <pc:docMk/>
            <pc:sldMk cId="778680543" sldId="1419"/>
            <ac:spMk id="6" creationId="{2FB1AB45-759F-452A-8163-816A67751EF3}"/>
          </ac:spMkLst>
        </pc:spChg>
        <pc:spChg chg="add del mod">
          <ac:chgData name="Bachmann, Hannah Ruth" userId="e7c09bfb-72c2-42e5-912c-bd6874d853db" providerId="ADAL" clId="{C227D1AB-4340-43EB-8501-2BFA0F7CD19E}" dt="2021-02-02T15:31:50.537" v="320" actId="478"/>
          <ac:spMkLst>
            <pc:docMk/>
            <pc:sldMk cId="778680543" sldId="1419"/>
            <ac:spMk id="13" creationId="{3161ECD3-72CF-48CD-A648-A1B2EF06191F}"/>
          </ac:spMkLst>
        </pc:spChg>
        <pc:spChg chg="add mod">
          <ac:chgData name="Bachmann, Hannah Ruth" userId="e7c09bfb-72c2-42e5-912c-bd6874d853db" providerId="ADAL" clId="{C227D1AB-4340-43EB-8501-2BFA0F7CD19E}" dt="2021-01-27T11:19:08.468" v="102"/>
          <ac:spMkLst>
            <pc:docMk/>
            <pc:sldMk cId="778680543" sldId="1419"/>
            <ac:spMk id="21" creationId="{C7C1FBF3-DD6D-40C9-B4DC-021B0E6C312D}"/>
          </ac:spMkLst>
        </pc:spChg>
        <pc:spChg chg="add mod">
          <ac:chgData name="Bachmann, Hannah Ruth" userId="e7c09bfb-72c2-42e5-912c-bd6874d853db" providerId="ADAL" clId="{C227D1AB-4340-43EB-8501-2BFA0F7CD19E}" dt="2021-01-27T11:31:19.636" v="267"/>
          <ac:spMkLst>
            <pc:docMk/>
            <pc:sldMk cId="778680543" sldId="1419"/>
            <ac:spMk id="22" creationId="{753FA0A0-7F81-424E-B73A-7E87ACD07DAF}"/>
          </ac:spMkLst>
        </pc:spChg>
        <pc:spChg chg="add mod">
          <ac:chgData name="Bachmann, Hannah Ruth" userId="e7c09bfb-72c2-42e5-912c-bd6874d853db" providerId="ADAL" clId="{C227D1AB-4340-43EB-8501-2BFA0F7CD19E}" dt="2021-02-02T15:31:50.838" v="321"/>
          <ac:spMkLst>
            <pc:docMk/>
            <pc:sldMk cId="778680543" sldId="1419"/>
            <ac:spMk id="23" creationId="{346BBE99-C774-4A6A-853A-0291536FC143}"/>
          </ac:spMkLst>
        </pc:spChg>
      </pc:sldChg>
      <pc:sldChg chg="addSp delSp modSp mod">
        <pc:chgData name="Bachmann, Hannah Ruth" userId="e7c09bfb-72c2-42e5-912c-bd6874d853db" providerId="ADAL" clId="{C227D1AB-4340-43EB-8501-2BFA0F7CD19E}" dt="2021-02-02T15:31:55.732" v="325"/>
        <pc:sldMkLst>
          <pc:docMk/>
          <pc:sldMk cId="1291564250" sldId="1420"/>
        </pc:sldMkLst>
        <pc:spChg chg="del">
          <ac:chgData name="Bachmann, Hannah Ruth" userId="e7c09bfb-72c2-42e5-912c-bd6874d853db" providerId="ADAL" clId="{C227D1AB-4340-43EB-8501-2BFA0F7CD19E}" dt="2021-01-27T11:16:49.902" v="54" actId="478"/>
          <ac:spMkLst>
            <pc:docMk/>
            <pc:sldMk cId="1291564250" sldId="1420"/>
            <ac:spMk id="5" creationId="{71396BA6-67DB-4007-A7EE-55B837CD86F0}"/>
          </ac:spMkLst>
        </pc:spChg>
        <pc:spChg chg="del">
          <ac:chgData name="Bachmann, Hannah Ruth" userId="e7c09bfb-72c2-42e5-912c-bd6874d853db" providerId="ADAL" clId="{C227D1AB-4340-43EB-8501-2BFA0F7CD19E}" dt="2021-01-27T11:19:15.477" v="105" actId="478"/>
          <ac:spMkLst>
            <pc:docMk/>
            <pc:sldMk cId="1291564250" sldId="1420"/>
            <ac:spMk id="6" creationId="{2FB1AB45-759F-452A-8163-816A67751EF3}"/>
          </ac:spMkLst>
        </pc:spChg>
        <pc:spChg chg="add del mod">
          <ac:chgData name="Bachmann, Hannah Ruth" userId="e7c09bfb-72c2-42e5-912c-bd6874d853db" providerId="ADAL" clId="{C227D1AB-4340-43EB-8501-2BFA0F7CD19E}" dt="2021-02-02T15:31:55.447" v="324" actId="478"/>
          <ac:spMkLst>
            <pc:docMk/>
            <pc:sldMk cId="1291564250" sldId="1420"/>
            <ac:spMk id="12" creationId="{81FEC407-570E-4627-A859-C96BD2593A66}"/>
          </ac:spMkLst>
        </pc:spChg>
        <pc:spChg chg="add mod">
          <ac:chgData name="Bachmann, Hannah Ruth" userId="e7c09bfb-72c2-42e5-912c-bd6874d853db" providerId="ADAL" clId="{C227D1AB-4340-43EB-8501-2BFA0F7CD19E}" dt="2021-01-27T11:19:16.149" v="106"/>
          <ac:spMkLst>
            <pc:docMk/>
            <pc:sldMk cId="1291564250" sldId="1420"/>
            <ac:spMk id="13" creationId="{7A93C6C1-398B-4EB4-82D3-6EF78E733295}"/>
          </ac:spMkLst>
        </pc:spChg>
        <pc:spChg chg="add mod">
          <ac:chgData name="Bachmann, Hannah Ruth" userId="e7c09bfb-72c2-42e5-912c-bd6874d853db" providerId="ADAL" clId="{C227D1AB-4340-43EB-8501-2BFA0F7CD19E}" dt="2021-01-27T11:31:23.271" v="269"/>
          <ac:spMkLst>
            <pc:docMk/>
            <pc:sldMk cId="1291564250" sldId="1420"/>
            <ac:spMk id="14" creationId="{A25169F4-2399-4218-9885-A085D5DA020D}"/>
          </ac:spMkLst>
        </pc:spChg>
        <pc:spChg chg="add mod">
          <ac:chgData name="Bachmann, Hannah Ruth" userId="e7c09bfb-72c2-42e5-912c-bd6874d853db" providerId="ADAL" clId="{C227D1AB-4340-43EB-8501-2BFA0F7CD19E}" dt="2021-02-02T15:31:55.732" v="325"/>
          <ac:spMkLst>
            <pc:docMk/>
            <pc:sldMk cId="1291564250" sldId="1420"/>
            <ac:spMk id="15" creationId="{22AE515A-EC88-48BF-9BA8-545A07DBA41E}"/>
          </ac:spMkLst>
        </pc:spChg>
      </pc:sldChg>
      <pc:sldChg chg="addSp delSp modSp mod">
        <pc:chgData name="Bachmann, Hannah Ruth" userId="e7c09bfb-72c2-42e5-912c-bd6874d853db" providerId="ADAL" clId="{C227D1AB-4340-43EB-8501-2BFA0F7CD19E}" dt="2021-02-02T15:32:01.828" v="329"/>
        <pc:sldMkLst>
          <pc:docMk/>
          <pc:sldMk cId="2658110527" sldId="1421"/>
        </pc:sldMkLst>
        <pc:spChg chg="del">
          <ac:chgData name="Bachmann, Hannah Ruth" userId="e7c09bfb-72c2-42e5-912c-bd6874d853db" providerId="ADAL" clId="{C227D1AB-4340-43EB-8501-2BFA0F7CD19E}" dt="2021-01-27T11:17:00.144" v="58" actId="478"/>
          <ac:spMkLst>
            <pc:docMk/>
            <pc:sldMk cId="2658110527" sldId="1421"/>
            <ac:spMk id="5" creationId="{71396BA6-67DB-4007-A7EE-55B837CD86F0}"/>
          </ac:spMkLst>
        </pc:spChg>
        <pc:spChg chg="del mod">
          <ac:chgData name="Bachmann, Hannah Ruth" userId="e7c09bfb-72c2-42e5-912c-bd6874d853db" providerId="ADAL" clId="{C227D1AB-4340-43EB-8501-2BFA0F7CD19E}" dt="2021-01-27T11:19:23.277" v="110"/>
          <ac:spMkLst>
            <pc:docMk/>
            <pc:sldMk cId="2658110527" sldId="1421"/>
            <ac:spMk id="6" creationId="{2FB1AB45-759F-452A-8163-816A67751EF3}"/>
          </ac:spMkLst>
        </pc:spChg>
        <pc:spChg chg="add del mod">
          <ac:chgData name="Bachmann, Hannah Ruth" userId="e7c09bfb-72c2-42e5-912c-bd6874d853db" providerId="ADAL" clId="{C227D1AB-4340-43EB-8501-2BFA0F7CD19E}" dt="2021-02-02T15:32:01.512" v="328" actId="478"/>
          <ac:spMkLst>
            <pc:docMk/>
            <pc:sldMk cId="2658110527" sldId="1421"/>
            <ac:spMk id="17" creationId="{70822BFF-27BD-44E7-A5F9-AA2C72BA655A}"/>
          </ac:spMkLst>
        </pc:spChg>
        <pc:spChg chg="add mod">
          <ac:chgData name="Bachmann, Hannah Ruth" userId="e7c09bfb-72c2-42e5-912c-bd6874d853db" providerId="ADAL" clId="{C227D1AB-4340-43EB-8501-2BFA0F7CD19E}" dt="2021-01-27T11:19:23.277" v="110"/>
          <ac:spMkLst>
            <pc:docMk/>
            <pc:sldMk cId="2658110527" sldId="1421"/>
            <ac:spMk id="18" creationId="{4DDC832D-5434-4D65-9E9E-D49FB734E121}"/>
          </ac:spMkLst>
        </pc:spChg>
        <pc:spChg chg="add mod">
          <ac:chgData name="Bachmann, Hannah Ruth" userId="e7c09bfb-72c2-42e5-912c-bd6874d853db" providerId="ADAL" clId="{C227D1AB-4340-43EB-8501-2BFA0F7CD19E}" dt="2021-01-27T11:31:26.992" v="271"/>
          <ac:spMkLst>
            <pc:docMk/>
            <pc:sldMk cId="2658110527" sldId="1421"/>
            <ac:spMk id="19" creationId="{73D74BB7-1850-4390-A7B0-8312BF4893D2}"/>
          </ac:spMkLst>
        </pc:spChg>
        <pc:spChg chg="add mod">
          <ac:chgData name="Bachmann, Hannah Ruth" userId="e7c09bfb-72c2-42e5-912c-bd6874d853db" providerId="ADAL" clId="{C227D1AB-4340-43EB-8501-2BFA0F7CD19E}" dt="2021-02-02T15:32:01.828" v="329"/>
          <ac:spMkLst>
            <pc:docMk/>
            <pc:sldMk cId="2658110527" sldId="1421"/>
            <ac:spMk id="20" creationId="{39B8948D-AD60-4E7F-9B56-748EB07116E9}"/>
          </ac:spMkLst>
        </pc:spChg>
      </pc:sldChg>
      <pc:sldChg chg="addSp delSp modSp mod">
        <pc:chgData name="Bachmann, Hannah Ruth" userId="e7c09bfb-72c2-42e5-912c-bd6874d853db" providerId="ADAL" clId="{C227D1AB-4340-43EB-8501-2BFA0F7CD19E}" dt="2021-02-02T15:31:07.545" v="289"/>
        <pc:sldMkLst>
          <pc:docMk/>
          <pc:sldMk cId="2124835757" sldId="1422"/>
        </pc:sldMkLst>
        <pc:spChg chg="del">
          <ac:chgData name="Bachmann, Hannah Ruth" userId="e7c09bfb-72c2-42e5-912c-bd6874d853db" providerId="ADAL" clId="{C227D1AB-4340-43EB-8501-2BFA0F7CD19E}" dt="2021-01-27T11:15:42.989" v="10" actId="478"/>
          <ac:spMkLst>
            <pc:docMk/>
            <pc:sldMk cId="2124835757" sldId="1422"/>
            <ac:spMk id="5" creationId="{899FC035-2B90-4764-990E-27EEE085AD7E}"/>
          </ac:spMkLst>
        </pc:spChg>
        <pc:spChg chg="del">
          <ac:chgData name="Bachmann, Hannah Ruth" userId="e7c09bfb-72c2-42e5-912c-bd6874d853db" providerId="ADAL" clId="{C227D1AB-4340-43EB-8501-2BFA0F7CD19E}" dt="2021-01-27T11:17:45.567" v="67" actId="478"/>
          <ac:spMkLst>
            <pc:docMk/>
            <pc:sldMk cId="2124835757" sldId="1422"/>
            <ac:spMk id="6" creationId="{C0066783-234C-4168-9999-3F312AE92656}"/>
          </ac:spMkLst>
        </pc:spChg>
        <pc:spChg chg="add del mod">
          <ac:chgData name="Bachmann, Hannah Ruth" userId="e7c09bfb-72c2-42e5-912c-bd6874d853db" providerId="ADAL" clId="{C227D1AB-4340-43EB-8501-2BFA0F7CD19E}" dt="2021-02-02T15:31:07.261" v="288" actId="478"/>
          <ac:spMkLst>
            <pc:docMk/>
            <pc:sldMk cId="2124835757" sldId="1422"/>
            <ac:spMk id="8" creationId="{AD42E9C5-9A31-400A-8CE8-4A387EB58F39}"/>
          </ac:spMkLst>
        </pc:spChg>
        <pc:spChg chg="add mod">
          <ac:chgData name="Bachmann, Hannah Ruth" userId="e7c09bfb-72c2-42e5-912c-bd6874d853db" providerId="ADAL" clId="{C227D1AB-4340-43EB-8501-2BFA0F7CD19E}" dt="2021-01-27T11:17:45.857" v="68"/>
          <ac:spMkLst>
            <pc:docMk/>
            <pc:sldMk cId="2124835757" sldId="1422"/>
            <ac:spMk id="9" creationId="{F997520A-6AE6-4B10-A159-0C6EB4D3AD36}"/>
          </ac:spMkLst>
        </pc:spChg>
        <pc:spChg chg="add mod">
          <ac:chgData name="Bachmann, Hannah Ruth" userId="e7c09bfb-72c2-42e5-912c-bd6874d853db" providerId="ADAL" clId="{C227D1AB-4340-43EB-8501-2BFA0F7CD19E}" dt="2021-02-02T15:31:07.545" v="289"/>
          <ac:spMkLst>
            <pc:docMk/>
            <pc:sldMk cId="2124835757" sldId="1422"/>
            <ac:spMk id="10" creationId="{F646766C-9486-45F9-B512-3B0844F94703}"/>
          </ac:spMkLst>
        </pc:spChg>
      </pc:sldChg>
      <pc:sldChg chg="addSp delSp modSp mod">
        <pc:chgData name="Bachmann, Hannah Ruth" userId="e7c09bfb-72c2-42e5-912c-bd6874d853db" providerId="ADAL" clId="{C227D1AB-4340-43EB-8501-2BFA0F7CD19E}" dt="2021-02-02T15:31:37.482" v="311"/>
        <pc:sldMkLst>
          <pc:docMk/>
          <pc:sldMk cId="1656730628" sldId="1423"/>
        </pc:sldMkLst>
        <pc:spChg chg="del">
          <ac:chgData name="Bachmann, Hannah Ruth" userId="e7c09bfb-72c2-42e5-912c-bd6874d853db" providerId="ADAL" clId="{C227D1AB-4340-43EB-8501-2BFA0F7CD19E}" dt="2021-01-27T11:16:17.817" v="32" actId="478"/>
          <ac:spMkLst>
            <pc:docMk/>
            <pc:sldMk cId="1656730628" sldId="1423"/>
            <ac:spMk id="5" creationId="{1B817F52-7EAD-43F1-8CEF-74AAB7FEA917}"/>
          </ac:spMkLst>
        </pc:spChg>
        <pc:spChg chg="del">
          <ac:chgData name="Bachmann, Hannah Ruth" userId="e7c09bfb-72c2-42e5-912c-bd6874d853db" providerId="ADAL" clId="{C227D1AB-4340-43EB-8501-2BFA0F7CD19E}" dt="2021-01-27T11:18:47.403" v="91" actId="478"/>
          <ac:spMkLst>
            <pc:docMk/>
            <pc:sldMk cId="1656730628" sldId="1423"/>
            <ac:spMk id="6" creationId="{F409E3E0-378C-4CA6-AAEB-5DCD6D374EF3}"/>
          </ac:spMkLst>
        </pc:spChg>
        <pc:spChg chg="add del mod">
          <ac:chgData name="Bachmann, Hannah Ruth" userId="e7c09bfb-72c2-42e5-912c-bd6874d853db" providerId="ADAL" clId="{C227D1AB-4340-43EB-8501-2BFA0F7CD19E}" dt="2021-02-02T15:31:37.198" v="310" actId="478"/>
          <ac:spMkLst>
            <pc:docMk/>
            <pc:sldMk cId="1656730628" sldId="1423"/>
            <ac:spMk id="9" creationId="{AB05CEE3-2E91-42F9-B99A-87FC07B605CD}"/>
          </ac:spMkLst>
        </pc:spChg>
        <pc:spChg chg="add mod">
          <ac:chgData name="Bachmann, Hannah Ruth" userId="e7c09bfb-72c2-42e5-912c-bd6874d853db" providerId="ADAL" clId="{C227D1AB-4340-43EB-8501-2BFA0F7CD19E}" dt="2021-01-27T11:18:47.875" v="92"/>
          <ac:spMkLst>
            <pc:docMk/>
            <pc:sldMk cId="1656730628" sldId="1423"/>
            <ac:spMk id="10" creationId="{F6896ACB-32BC-417D-A6AB-8FBA14C123A8}"/>
          </ac:spMkLst>
        </pc:spChg>
        <pc:spChg chg="add mod">
          <ac:chgData name="Bachmann, Hannah Ruth" userId="e7c09bfb-72c2-42e5-912c-bd6874d853db" providerId="ADAL" clId="{C227D1AB-4340-43EB-8501-2BFA0F7CD19E}" dt="2021-02-02T15:31:37.482" v="311"/>
          <ac:spMkLst>
            <pc:docMk/>
            <pc:sldMk cId="1656730628" sldId="1423"/>
            <ac:spMk id="11" creationId="{4E68E4E5-348E-4A88-AAA2-CD3C7F981533}"/>
          </ac:spMkLst>
        </pc:spChg>
      </pc:sldChg>
      <pc:sldChg chg="addSp delSp modSp mod">
        <pc:chgData name="Bachmann, Hannah Ruth" userId="e7c09bfb-72c2-42e5-912c-bd6874d853db" providerId="ADAL" clId="{C227D1AB-4340-43EB-8501-2BFA0F7CD19E}" dt="2021-02-02T15:31:40.187" v="313"/>
        <pc:sldMkLst>
          <pc:docMk/>
          <pc:sldMk cId="2056482767" sldId="1424"/>
        </pc:sldMkLst>
        <pc:spChg chg="del mod">
          <ac:chgData name="Bachmann, Hannah Ruth" userId="e7c09bfb-72c2-42e5-912c-bd6874d853db" providerId="ADAL" clId="{C227D1AB-4340-43EB-8501-2BFA0F7CD19E}" dt="2021-01-27T11:16:26.929" v="40" actId="478"/>
          <ac:spMkLst>
            <pc:docMk/>
            <pc:sldMk cId="2056482767" sldId="1424"/>
            <ac:spMk id="5" creationId="{1B817F52-7EAD-43F1-8CEF-74AAB7FEA917}"/>
          </ac:spMkLst>
        </pc:spChg>
        <pc:spChg chg="del">
          <ac:chgData name="Bachmann, Hannah Ruth" userId="e7c09bfb-72c2-42e5-912c-bd6874d853db" providerId="ADAL" clId="{C227D1AB-4340-43EB-8501-2BFA0F7CD19E}" dt="2021-01-27T11:18:52.089" v="93" actId="478"/>
          <ac:spMkLst>
            <pc:docMk/>
            <pc:sldMk cId="2056482767" sldId="1424"/>
            <ac:spMk id="6" creationId="{F409E3E0-378C-4CA6-AAEB-5DCD6D374EF3}"/>
          </ac:spMkLst>
        </pc:spChg>
        <pc:spChg chg="add del mod">
          <ac:chgData name="Bachmann, Hannah Ruth" userId="e7c09bfb-72c2-42e5-912c-bd6874d853db" providerId="ADAL" clId="{C227D1AB-4340-43EB-8501-2BFA0F7CD19E}" dt="2021-01-27T11:16:23.778" v="38"/>
          <ac:spMkLst>
            <pc:docMk/>
            <pc:sldMk cId="2056482767" sldId="1424"/>
            <ac:spMk id="8" creationId="{5EC8D2BC-DB7C-4675-893F-F3A72846A067}"/>
          </ac:spMkLst>
        </pc:spChg>
        <pc:spChg chg="add mod">
          <ac:chgData name="Bachmann, Hannah Ruth" userId="e7c09bfb-72c2-42e5-912c-bd6874d853db" providerId="ADAL" clId="{C227D1AB-4340-43EB-8501-2BFA0F7CD19E}" dt="2021-02-02T15:31:40.187" v="313"/>
          <ac:spMkLst>
            <pc:docMk/>
            <pc:sldMk cId="2056482767" sldId="1424"/>
            <ac:spMk id="8" creationId="{B911C31C-7BE3-4BF3-81DD-C030C8EB45F2}"/>
          </ac:spMkLst>
        </pc:spChg>
        <pc:spChg chg="add del mod">
          <ac:chgData name="Bachmann, Hannah Ruth" userId="e7c09bfb-72c2-42e5-912c-bd6874d853db" providerId="ADAL" clId="{C227D1AB-4340-43EB-8501-2BFA0F7CD19E}" dt="2021-02-02T15:31:39.818" v="312" actId="478"/>
          <ac:spMkLst>
            <pc:docMk/>
            <pc:sldMk cId="2056482767" sldId="1424"/>
            <ac:spMk id="9" creationId="{EF2DDCCC-129C-4E4A-BFE8-134963DFDE11}"/>
          </ac:spMkLst>
        </pc:spChg>
        <pc:spChg chg="add mod">
          <ac:chgData name="Bachmann, Hannah Ruth" userId="e7c09bfb-72c2-42e5-912c-bd6874d853db" providerId="ADAL" clId="{C227D1AB-4340-43EB-8501-2BFA0F7CD19E}" dt="2021-01-27T11:18:52.348" v="94"/>
          <ac:spMkLst>
            <pc:docMk/>
            <pc:sldMk cId="2056482767" sldId="1424"/>
            <ac:spMk id="10" creationId="{C961F08A-DC88-4C09-8B9E-DD3CEAD290CF}"/>
          </ac:spMkLst>
        </pc:spChg>
      </pc:sldChg>
      <pc:sldChg chg="del">
        <pc:chgData name="Bachmann, Hannah Ruth" userId="e7c09bfb-72c2-42e5-912c-bd6874d853db" providerId="ADAL" clId="{C227D1AB-4340-43EB-8501-2BFA0F7CD19E}" dt="2021-01-27T11:21:30.527" v="126" actId="2696"/>
        <pc:sldMkLst>
          <pc:docMk/>
          <pc:sldMk cId="2403228403" sldId="1425"/>
        </pc:sldMkLst>
      </pc:sldChg>
      <pc:sldChg chg="addSp delSp modSp mod">
        <pc:chgData name="Bachmann, Hannah Ruth" userId="e7c09bfb-72c2-42e5-912c-bd6874d853db" providerId="ADAL" clId="{C227D1AB-4340-43EB-8501-2BFA0F7CD19E}" dt="2021-02-02T15:31:03.799" v="287"/>
        <pc:sldMkLst>
          <pc:docMk/>
          <pc:sldMk cId="425947998" sldId="1426"/>
        </pc:sldMkLst>
        <pc:spChg chg="del">
          <ac:chgData name="Bachmann, Hannah Ruth" userId="e7c09bfb-72c2-42e5-912c-bd6874d853db" providerId="ADAL" clId="{C227D1AB-4340-43EB-8501-2BFA0F7CD19E}" dt="2021-01-27T11:15:39.995" v="8" actId="478"/>
          <ac:spMkLst>
            <pc:docMk/>
            <pc:sldMk cId="425947998" sldId="1426"/>
            <ac:spMk id="4" creationId="{8D099E31-4DF6-4C53-AB53-7620DCCCF7E2}"/>
          </ac:spMkLst>
        </pc:spChg>
        <pc:spChg chg="del">
          <ac:chgData name="Bachmann, Hannah Ruth" userId="e7c09bfb-72c2-42e5-912c-bd6874d853db" providerId="ADAL" clId="{C227D1AB-4340-43EB-8501-2BFA0F7CD19E}" dt="2021-01-27T11:17:41.037" v="65" actId="478"/>
          <ac:spMkLst>
            <pc:docMk/>
            <pc:sldMk cId="425947998" sldId="1426"/>
            <ac:spMk id="5" creationId="{0730DD38-6928-4719-9BEB-470A52ECA203}"/>
          </ac:spMkLst>
        </pc:spChg>
        <pc:spChg chg="add del mod">
          <ac:chgData name="Bachmann, Hannah Ruth" userId="e7c09bfb-72c2-42e5-912c-bd6874d853db" providerId="ADAL" clId="{C227D1AB-4340-43EB-8501-2BFA0F7CD19E}" dt="2021-02-02T15:31:03.517" v="286" actId="478"/>
          <ac:spMkLst>
            <pc:docMk/>
            <pc:sldMk cId="425947998" sldId="1426"/>
            <ac:spMk id="18" creationId="{6368C700-CA7E-4F58-A3AF-D9D62D3DDF7F}"/>
          </ac:spMkLst>
        </pc:spChg>
        <pc:spChg chg="add mod">
          <ac:chgData name="Bachmann, Hannah Ruth" userId="e7c09bfb-72c2-42e5-912c-bd6874d853db" providerId="ADAL" clId="{C227D1AB-4340-43EB-8501-2BFA0F7CD19E}" dt="2021-01-27T11:17:41.298" v="66"/>
          <ac:spMkLst>
            <pc:docMk/>
            <pc:sldMk cId="425947998" sldId="1426"/>
            <ac:spMk id="19" creationId="{DB98C9C8-1014-4E25-BDFE-550A109C5AB2}"/>
          </ac:spMkLst>
        </pc:spChg>
        <pc:spChg chg="add mod">
          <ac:chgData name="Bachmann, Hannah Ruth" userId="e7c09bfb-72c2-42e5-912c-bd6874d853db" providerId="ADAL" clId="{C227D1AB-4340-43EB-8501-2BFA0F7CD19E}" dt="2021-02-02T15:31:03.799" v="287"/>
          <ac:spMkLst>
            <pc:docMk/>
            <pc:sldMk cId="425947998" sldId="1426"/>
            <ac:spMk id="20" creationId="{93C35813-ACAB-46C0-8403-4239D87B27A5}"/>
          </ac:spMkLst>
        </pc:spChg>
      </pc:sldChg>
      <pc:sldChg chg="addSp delSp modSp mod">
        <pc:chgData name="Bachmann, Hannah Ruth" userId="e7c09bfb-72c2-42e5-912c-bd6874d853db" providerId="ADAL" clId="{C227D1AB-4340-43EB-8501-2BFA0F7CD19E}" dt="2021-02-02T15:30:58.075" v="285" actId="20577"/>
        <pc:sldMkLst>
          <pc:docMk/>
          <pc:sldMk cId="2739182713" sldId="1427"/>
        </pc:sldMkLst>
        <pc:spChg chg="del">
          <ac:chgData name="Bachmann, Hannah Ruth" userId="e7c09bfb-72c2-42e5-912c-bd6874d853db" providerId="ADAL" clId="{C227D1AB-4340-43EB-8501-2BFA0F7CD19E}" dt="2021-01-27T11:15:36.889" v="6" actId="478"/>
          <ac:spMkLst>
            <pc:docMk/>
            <pc:sldMk cId="2739182713" sldId="1427"/>
            <ac:spMk id="4" creationId="{E342CA94-B622-4D45-A827-0DF82051D8B8}"/>
          </ac:spMkLst>
        </pc:spChg>
        <pc:spChg chg="mod">
          <ac:chgData name="Bachmann, Hannah Ruth" userId="e7c09bfb-72c2-42e5-912c-bd6874d853db" providerId="ADAL" clId="{C227D1AB-4340-43EB-8501-2BFA0F7CD19E}" dt="2021-01-27T11:17:30.471" v="64" actId="122"/>
          <ac:spMkLst>
            <pc:docMk/>
            <pc:sldMk cId="2739182713" sldId="1427"/>
            <ac:spMk id="5" creationId="{6AA08D58-742D-4BC5-A3B1-6AD7F8BD930F}"/>
          </ac:spMkLst>
        </pc:spChg>
        <pc:spChg chg="add mod">
          <ac:chgData name="Bachmann, Hannah Ruth" userId="e7c09bfb-72c2-42e5-912c-bd6874d853db" providerId="ADAL" clId="{C227D1AB-4340-43EB-8501-2BFA0F7CD19E}" dt="2021-02-02T15:30:58.075" v="285" actId="20577"/>
          <ac:spMkLst>
            <pc:docMk/>
            <pc:sldMk cId="2739182713" sldId="1427"/>
            <ac:spMk id="8" creationId="{94566B46-8D78-4D88-99FA-5EC83B9055AE}"/>
          </ac:spMkLst>
        </pc:spChg>
      </pc:sldChg>
      <pc:sldChg chg="del">
        <pc:chgData name="Bachmann, Hannah Ruth" userId="e7c09bfb-72c2-42e5-912c-bd6874d853db" providerId="ADAL" clId="{C227D1AB-4340-43EB-8501-2BFA0F7CD19E}" dt="2021-01-27T11:22:54.064" v="217" actId="2696"/>
        <pc:sldMkLst>
          <pc:docMk/>
          <pc:sldMk cId="1875161892" sldId="1428"/>
        </pc:sldMkLst>
      </pc:sldChg>
      <pc:sldChg chg="addSp delSp modSp new mod">
        <pc:chgData name="Bachmann, Hannah Ruth" userId="e7c09bfb-72c2-42e5-912c-bd6874d853db" providerId="ADAL" clId="{C227D1AB-4340-43EB-8501-2BFA0F7CD19E}" dt="2021-02-02T15:56:19.448" v="339" actId="20577"/>
        <pc:sldMkLst>
          <pc:docMk/>
          <pc:sldMk cId="3800412979" sldId="1429"/>
        </pc:sldMkLst>
        <pc:spChg chg="mod">
          <ac:chgData name="Bachmann, Hannah Ruth" userId="e7c09bfb-72c2-42e5-912c-bd6874d853db" providerId="ADAL" clId="{C227D1AB-4340-43EB-8501-2BFA0F7CD19E}" dt="2021-01-27T11:20:49.854" v="120" actId="20577"/>
          <ac:spMkLst>
            <pc:docMk/>
            <pc:sldMk cId="3800412979" sldId="1429"/>
            <ac:spMk id="2" creationId="{9AB028DA-37C8-4886-8FF9-93672078D197}"/>
          </ac:spMkLst>
        </pc:spChg>
        <pc:spChg chg="mod">
          <ac:chgData name="Bachmann, Hannah Ruth" userId="e7c09bfb-72c2-42e5-912c-bd6874d853db" providerId="ADAL" clId="{C227D1AB-4340-43EB-8501-2BFA0F7CD19E}" dt="2021-02-02T15:56:19.448" v="339" actId="20577"/>
          <ac:spMkLst>
            <pc:docMk/>
            <pc:sldMk cId="3800412979" sldId="1429"/>
            <ac:spMk id="3" creationId="{C2FEC72F-2B6D-4B3A-BDA0-4F14EA590451}"/>
          </ac:spMkLst>
        </pc:spChg>
        <pc:spChg chg="del">
          <ac:chgData name="Bachmann, Hannah Ruth" userId="e7c09bfb-72c2-42e5-912c-bd6874d853db" providerId="ADAL" clId="{C227D1AB-4340-43EB-8501-2BFA0F7CD19E}" dt="2021-01-27T11:20:52.122" v="121" actId="478"/>
          <ac:spMkLst>
            <pc:docMk/>
            <pc:sldMk cId="3800412979" sldId="1429"/>
            <ac:spMk id="4" creationId="{4F1D5DAF-0067-4B28-BFA0-B3382AE78378}"/>
          </ac:spMkLst>
        </pc:spChg>
        <pc:spChg chg="del">
          <ac:chgData name="Bachmann, Hannah Ruth" userId="e7c09bfb-72c2-42e5-912c-bd6874d853db" providerId="ADAL" clId="{C227D1AB-4340-43EB-8501-2BFA0F7CD19E}" dt="2021-01-27T11:21:19.653" v="124" actId="478"/>
          <ac:spMkLst>
            <pc:docMk/>
            <pc:sldMk cId="3800412979" sldId="1429"/>
            <ac:spMk id="5" creationId="{F3F33500-8AC5-45C5-8BE2-089ED68C4872}"/>
          </ac:spMkLst>
        </pc:spChg>
        <pc:spChg chg="add mod">
          <ac:chgData name="Bachmann, Hannah Ruth" userId="e7c09bfb-72c2-42e5-912c-bd6874d853db" providerId="ADAL" clId="{C227D1AB-4340-43EB-8501-2BFA0F7CD19E}" dt="2021-02-02T15:32:05.296" v="331"/>
          <ac:spMkLst>
            <pc:docMk/>
            <pc:sldMk cId="3800412979" sldId="1429"/>
            <ac:spMk id="6" creationId="{2E35968A-6396-4C97-AC94-AD318289454B}"/>
          </ac:spMkLst>
        </pc:spChg>
        <pc:spChg chg="del mod">
          <ac:chgData name="Bachmann, Hannah Ruth" userId="e7c09bfb-72c2-42e5-912c-bd6874d853db" providerId="ADAL" clId="{C227D1AB-4340-43EB-8501-2BFA0F7CD19E}" dt="2021-01-27T11:23:15.917" v="222" actId="478"/>
          <ac:spMkLst>
            <pc:docMk/>
            <pc:sldMk cId="3800412979" sldId="1429"/>
            <ac:spMk id="6" creationId="{582B3F8A-8973-4D97-B18C-78AE40ABEAF5}"/>
          </ac:spMkLst>
        </pc:spChg>
        <pc:spChg chg="add del mod">
          <ac:chgData name="Bachmann, Hannah Ruth" userId="e7c09bfb-72c2-42e5-912c-bd6874d853db" providerId="ADAL" clId="{C227D1AB-4340-43EB-8501-2BFA0F7CD19E}" dt="2021-02-02T15:32:05.034" v="330" actId="478"/>
          <ac:spMkLst>
            <pc:docMk/>
            <pc:sldMk cId="3800412979" sldId="1429"/>
            <ac:spMk id="7" creationId="{CE718464-FD76-49F3-AD49-EC8FC927D7C7}"/>
          </ac:spMkLst>
        </pc:spChg>
        <pc:spChg chg="add mod">
          <ac:chgData name="Bachmann, Hannah Ruth" userId="e7c09bfb-72c2-42e5-912c-bd6874d853db" providerId="ADAL" clId="{C227D1AB-4340-43EB-8501-2BFA0F7CD19E}" dt="2021-01-27T11:23:16.222" v="223"/>
          <ac:spMkLst>
            <pc:docMk/>
            <pc:sldMk cId="3800412979" sldId="1429"/>
            <ac:spMk id="8" creationId="{AE8DDE27-81E2-4E20-82A7-3DC9D692A0F7}"/>
          </ac:spMkLst>
        </pc:spChg>
      </pc:sldChg>
      <pc:sldChg chg="addSp delSp modSp mod">
        <pc:chgData name="Bachmann, Hannah Ruth" userId="e7c09bfb-72c2-42e5-912c-bd6874d853db" providerId="ADAL" clId="{C227D1AB-4340-43EB-8501-2BFA0F7CD19E}" dt="2021-02-02T15:56:16.443" v="338" actId="20577"/>
        <pc:sldMkLst>
          <pc:docMk/>
          <pc:sldMk cId="814485259" sldId="1430"/>
        </pc:sldMkLst>
        <pc:spChg chg="mod">
          <ac:chgData name="Bachmann, Hannah Ruth" userId="e7c09bfb-72c2-42e5-912c-bd6874d853db" providerId="ADAL" clId="{C227D1AB-4340-43EB-8501-2BFA0F7CD19E}" dt="2021-02-02T15:56:16.443" v="338" actId="20577"/>
          <ac:spMkLst>
            <pc:docMk/>
            <pc:sldMk cId="814485259" sldId="1430"/>
            <ac:spMk id="3" creationId="{C2FEC72F-2B6D-4B3A-BDA0-4F14EA590451}"/>
          </ac:spMkLst>
        </pc:spChg>
        <pc:spChg chg="add mod">
          <ac:chgData name="Bachmann, Hannah Ruth" userId="e7c09bfb-72c2-42e5-912c-bd6874d853db" providerId="ADAL" clId="{C227D1AB-4340-43EB-8501-2BFA0F7CD19E}" dt="2021-02-02T15:32:08.339" v="333"/>
          <ac:spMkLst>
            <pc:docMk/>
            <pc:sldMk cId="814485259" sldId="1430"/>
            <ac:spMk id="6" creationId="{37BEED12-58C9-4704-9DD4-7EC958393C50}"/>
          </ac:spMkLst>
        </pc:spChg>
        <pc:spChg chg="del">
          <ac:chgData name="Bachmann, Hannah Ruth" userId="e7c09bfb-72c2-42e5-912c-bd6874d853db" providerId="ADAL" clId="{C227D1AB-4340-43EB-8501-2BFA0F7CD19E}" dt="2021-01-27T11:23:18.472" v="224" actId="478"/>
          <ac:spMkLst>
            <pc:docMk/>
            <pc:sldMk cId="814485259" sldId="1430"/>
            <ac:spMk id="6" creationId="{582B3F8A-8973-4D97-B18C-78AE40ABEAF5}"/>
          </ac:spMkLst>
        </pc:spChg>
        <pc:spChg chg="del">
          <ac:chgData name="Bachmann, Hannah Ruth" userId="e7c09bfb-72c2-42e5-912c-bd6874d853db" providerId="ADAL" clId="{C227D1AB-4340-43EB-8501-2BFA0F7CD19E}" dt="2021-02-02T15:32:08.023" v="332" actId="478"/>
          <ac:spMkLst>
            <pc:docMk/>
            <pc:sldMk cId="814485259" sldId="1430"/>
            <ac:spMk id="7" creationId="{CE718464-FD76-49F3-AD49-EC8FC927D7C7}"/>
          </ac:spMkLst>
        </pc:spChg>
        <pc:spChg chg="add mod">
          <ac:chgData name="Bachmann, Hannah Ruth" userId="e7c09bfb-72c2-42e5-912c-bd6874d853db" providerId="ADAL" clId="{C227D1AB-4340-43EB-8501-2BFA0F7CD19E}" dt="2021-01-27T11:23:19.962" v="225"/>
          <ac:spMkLst>
            <pc:docMk/>
            <pc:sldMk cId="814485259" sldId="1430"/>
            <ac:spMk id="8" creationId="{AD3524EA-1ACD-4C37-9FD2-B2EA4BA0F8B1}"/>
          </ac:spMkLst>
        </pc:spChg>
      </pc:sldChg>
      <pc:sldChg chg="add del">
        <pc:chgData name="Bachmann, Hannah Ruth" userId="e7c09bfb-72c2-42e5-912c-bd6874d853db" providerId="ADAL" clId="{C227D1AB-4340-43EB-8501-2BFA0F7CD19E}" dt="2021-01-27T11:29:54.632" v="244"/>
        <pc:sldMkLst>
          <pc:docMk/>
          <pc:sldMk cId="3373993949" sldId="1431"/>
        </pc:sldMkLst>
      </pc:sldChg>
      <pc:sldChg chg="add del">
        <pc:chgData name="Bachmann, Hannah Ruth" userId="e7c09bfb-72c2-42e5-912c-bd6874d853db" providerId="ADAL" clId="{C227D1AB-4340-43EB-8501-2BFA0F7CD19E}" dt="2021-01-27T11:30:24.192" v="252"/>
        <pc:sldMkLst>
          <pc:docMk/>
          <pc:sldMk cId="4057957172" sldId="14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3</a:t>
            </a:fld>
            <a:endParaRPr lang="de-DE" altLang="de-DE"/>
          </a:p>
        </p:txBody>
      </p:sp>
    </p:spTree>
    <p:extLst>
      <p:ext uri="{BB962C8B-B14F-4D97-AF65-F5344CB8AC3E}">
        <p14:creationId xmlns:p14="http://schemas.microsoft.com/office/powerpoint/2010/main" val="275262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Note </a:t>
            </a:r>
            <a:r>
              <a:rPr lang="de-DE" err="1"/>
              <a:t>to</a:t>
            </a:r>
            <a:r>
              <a:rPr lang="de-DE"/>
              <a:t> </a:t>
            </a:r>
            <a:r>
              <a:rPr lang="de-DE" err="1"/>
              <a:t>teacher</a:t>
            </a:r>
            <a:r>
              <a:rPr lang="de-DE"/>
              <a:t>: </a:t>
            </a:r>
            <a:r>
              <a:rPr lang="de-DE" err="1"/>
              <a:t>If</a:t>
            </a:r>
            <a:r>
              <a:rPr lang="de-DE"/>
              <a:t> </a:t>
            </a:r>
            <a:r>
              <a:rPr lang="de-DE" err="1"/>
              <a:t>you</a:t>
            </a:r>
            <a:r>
              <a:rPr lang="de-DE"/>
              <a:t> </a:t>
            </a:r>
            <a:r>
              <a:rPr lang="de-DE" err="1"/>
              <a:t>think</a:t>
            </a:r>
            <a:r>
              <a:rPr lang="de-DE"/>
              <a:t>, </a:t>
            </a:r>
            <a:r>
              <a:rPr lang="de-DE" err="1"/>
              <a:t>this</a:t>
            </a:r>
            <a:r>
              <a:rPr lang="de-DE"/>
              <a:t> </a:t>
            </a:r>
            <a:r>
              <a:rPr lang="de-DE" err="1"/>
              <a:t>might</a:t>
            </a:r>
            <a:r>
              <a:rPr lang="de-DE"/>
              <a:t> </a:t>
            </a:r>
            <a:r>
              <a:rPr lang="de-DE" err="1"/>
              <a:t>be</a:t>
            </a:r>
            <a:r>
              <a:rPr lang="de-DE"/>
              <a:t> </a:t>
            </a:r>
            <a:r>
              <a:rPr lang="de-DE" err="1"/>
              <a:t>too</a:t>
            </a:r>
            <a:r>
              <a:rPr lang="de-DE"/>
              <a:t> </a:t>
            </a:r>
            <a:r>
              <a:rPr lang="de-DE" err="1"/>
              <a:t>complex</a:t>
            </a:r>
            <a:r>
              <a:rPr lang="de-DE"/>
              <a:t> </a:t>
            </a:r>
            <a:r>
              <a:rPr lang="de-DE" err="1"/>
              <a:t>for</a:t>
            </a:r>
            <a:r>
              <a:rPr lang="de-DE"/>
              <a:t> </a:t>
            </a:r>
            <a:r>
              <a:rPr lang="de-DE" err="1"/>
              <a:t>the</a:t>
            </a:r>
            <a:r>
              <a:rPr lang="de-DE"/>
              <a:t> </a:t>
            </a:r>
            <a:r>
              <a:rPr lang="de-DE" err="1"/>
              <a:t>students</a:t>
            </a:r>
            <a:r>
              <a:rPr lang="de-DE"/>
              <a:t>, </a:t>
            </a:r>
            <a:r>
              <a:rPr lang="de-DE" err="1"/>
              <a:t>you</a:t>
            </a:r>
            <a:r>
              <a:rPr lang="de-DE"/>
              <a:t> </a:t>
            </a:r>
            <a:r>
              <a:rPr lang="de-DE" err="1"/>
              <a:t>can</a:t>
            </a:r>
            <a:r>
              <a:rPr lang="de-DE"/>
              <a:t> </a:t>
            </a:r>
            <a:r>
              <a:rPr lang="de-DE" err="1"/>
              <a:t>leave</a:t>
            </a:r>
            <a:r>
              <a:rPr lang="de-DE"/>
              <a:t> </a:t>
            </a:r>
            <a:r>
              <a:rPr lang="de-DE" err="1"/>
              <a:t>this</a:t>
            </a:r>
            <a:r>
              <a:rPr lang="de-DE"/>
              <a:t> </a:t>
            </a:r>
            <a:r>
              <a:rPr lang="de-DE" err="1"/>
              <a:t>slide</a:t>
            </a:r>
            <a:r>
              <a:rPr lang="de-DE"/>
              <a:t> out.</a:t>
            </a:r>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5</a:t>
            </a:fld>
            <a:endParaRPr lang="de-DE" altLang="de-DE"/>
          </a:p>
        </p:txBody>
      </p:sp>
    </p:spTree>
    <p:extLst>
      <p:ext uri="{BB962C8B-B14F-4D97-AF65-F5344CB8AC3E}">
        <p14:creationId xmlns:p14="http://schemas.microsoft.com/office/powerpoint/2010/main" val="378201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03/03/2021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03/03/2021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03/03/2021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03/03/2021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03/03/2021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03/03/2021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03/03/2021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03/03/2021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03/03/2021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03/03/2021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03/03/2021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03/03/2021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03/03/2021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03/03/2021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03/03/2021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03/03/2021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03/03/2021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03/03/2021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03/03/2021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03/03/2021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03/03/2021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03/03/2021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2726946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03/03/2021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677195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03/03/2021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417923953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03/03/2021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10675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03/03/2021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539561135"/>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03/03/2021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136092301"/>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03/03/2021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3142330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03/03/2021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261511542"/>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03/03/2021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980172580"/>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03/03/2021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534057912"/>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03/03/2021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270175650"/>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160345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03/03/2021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03/03/2021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03/03/2021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03/03/2021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422805503"/>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2935552060"/>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6.m4a"/><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7.m4a"/><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8.m4a"/><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9.m4a"/><Relationship Id="rId1" Type="http://schemas.openxmlformats.org/officeDocument/2006/relationships/audio" Target="NULL"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0.m4a"/><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1.m4a"/><Relationship Id="rId1" Type="http://schemas.openxmlformats.org/officeDocument/2006/relationships/audio" Target="NULL" TargetMode="External"/><Relationship Id="rId5" Type="http://schemas.openxmlformats.org/officeDocument/2006/relationships/image" Target="../media/image1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2.m4a"/><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7.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4.m4a"/><Relationship Id="rId1" Type="http://schemas.openxmlformats.org/officeDocument/2006/relationships/audio" Target="NULL" TargetMode="External"/><Relationship Id="rId5" Type="http://schemas.openxmlformats.org/officeDocument/2006/relationships/image" Target="../media/image1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5.m4a"/><Relationship Id="rId1" Type="http://schemas.openxmlformats.org/officeDocument/2006/relationships/audio" Target="NULL" TargetMode="External"/><Relationship Id="rId5" Type="http://schemas.openxmlformats.org/officeDocument/2006/relationships/image" Target="../media/image1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7.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7.m4a"/><Relationship Id="rId1" Type="http://schemas.openxmlformats.org/officeDocument/2006/relationships/audio" Target="NULL" TargetMode="External"/><Relationship Id="rId5" Type="http://schemas.openxmlformats.org/officeDocument/2006/relationships/image" Target="../media/image1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8.m4a"/><Relationship Id="rId1" Type="http://schemas.openxmlformats.org/officeDocument/2006/relationships/audio" Target="NULL" TargetMode="External"/><Relationship Id="rId5" Type="http://schemas.openxmlformats.org/officeDocument/2006/relationships/image" Target="../media/image1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29.m4a"/><Relationship Id="rId1" Type="http://schemas.openxmlformats.org/officeDocument/2006/relationships/audio" Target="NULL" TargetMode="External"/><Relationship Id="rId5" Type="http://schemas.openxmlformats.org/officeDocument/2006/relationships/image" Target="../media/image1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0.m4a"/><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31.m4a"/><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3" Type="http://schemas.microsoft.com/office/2007/relationships/media" Target="../media/media2.m4a"/><Relationship Id="rId21" Type="http://schemas.microsoft.com/office/2007/relationships/media" Target="../media/media11.m4a"/><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7.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audio" Target="../media/media10.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1.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slideLayout" Target="../slideLayouts/slideLayout3.xml"/><Relationship Id="rId10" Type="http://schemas.openxmlformats.org/officeDocument/2006/relationships/audio" Target="../media/media5.m4a"/><Relationship Id="rId19" Type="http://schemas.microsoft.com/office/2007/relationships/media" Target="../media/media10.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audio" Target="../media/media11.m4a"/></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2.m4a"/><Relationship Id="rId1" Type="http://schemas.openxmlformats.org/officeDocument/2006/relationships/audio" Target="NULL" TargetMode="Externa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3.m4a"/><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4.m4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5.m4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Wale? = </a:t>
            </a:r>
            <a:r>
              <a:rPr lang="en-GB" altLang="en-US" noProof="0" dirty="0">
                <a:solidFill>
                  <a:schemeClr val="accent1"/>
                </a:solidFill>
                <a:latin typeface="Comic Sans MS" panose="030F0702030302020204" pitchFamily="66" charset="0"/>
              </a:rPr>
              <a:t>How many whales?</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0DDCCC60-5DEC-494B-AEA5-30156F808CDD}"/>
              </a:ext>
            </a:extLst>
          </p:cNvPr>
          <p:cNvPicPr>
            <a:picLocks noChangeAspect="1"/>
          </p:cNvPicPr>
          <p:nvPr>
            <a:audioFile r:link="rId1"/>
            <p:extLst>
              <p:ext uri="{DAA4B4D4-6D71-4841-9C94-3DE7FCFB9230}">
                <p14:media xmlns:p14="http://schemas.microsoft.com/office/powerpoint/2010/main" r:embed="rId2">
                  <p14:trim st="793" end="1261.3673"/>
                </p14:media>
              </p:ext>
            </p:extLst>
          </p:nvPr>
        </p:nvPicPr>
        <p:blipFill>
          <a:blip r:embed="rId4"/>
          <a:stretch>
            <a:fillRect/>
          </a:stretch>
        </p:blipFill>
        <p:spPr>
          <a:xfrm>
            <a:off x="4673411" y="1249998"/>
            <a:ext cx="609600" cy="609600"/>
          </a:xfrm>
          <a:prstGeom prst="rect">
            <a:avLst/>
          </a:prstGeom>
        </p:spPr>
      </p:pic>
      <p:pic>
        <p:nvPicPr>
          <p:cNvPr id="9" name="Grafik 8">
            <a:extLst>
              <a:ext uri="{FF2B5EF4-FFF2-40B4-BE49-F238E27FC236}">
                <a16:creationId xmlns:a16="http://schemas.microsoft.com/office/drawing/2014/main" id="{5ADCF8C1-7D36-4E8D-A564-14680B790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84" y="2508885"/>
            <a:ext cx="4555135" cy="3515995"/>
          </a:xfrm>
          <a:prstGeom prst="rect">
            <a:avLst/>
          </a:prstGeom>
        </p:spPr>
      </p:pic>
      <p:pic>
        <p:nvPicPr>
          <p:cNvPr id="10" name="Grafik 9">
            <a:extLst>
              <a:ext uri="{FF2B5EF4-FFF2-40B4-BE49-F238E27FC236}">
                <a16:creationId xmlns:a16="http://schemas.microsoft.com/office/drawing/2014/main" id="{993B4E54-9F69-4773-98EE-5EA26A5DB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700" y="2620645"/>
            <a:ext cx="4555135" cy="3515995"/>
          </a:xfrm>
          <a:prstGeom prst="rect">
            <a:avLst/>
          </a:prstGeom>
        </p:spPr>
      </p:pic>
      <p:sp>
        <p:nvSpPr>
          <p:cNvPr id="11" name="Foliennummernplatzhalter 4">
            <a:extLst>
              <a:ext uri="{FF2B5EF4-FFF2-40B4-BE49-F238E27FC236}">
                <a16:creationId xmlns:a16="http://schemas.microsoft.com/office/drawing/2014/main" id="{A8BB3B43-8084-4728-9F6C-0FBB18544EBD}"/>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2" name="Textfeld 11">
            <a:extLst>
              <a:ext uri="{FF2B5EF4-FFF2-40B4-BE49-F238E27FC236}">
                <a16:creationId xmlns:a16="http://schemas.microsoft.com/office/drawing/2014/main" id="{6C24136C-F050-4715-B79F-8685654B1304}"/>
              </a:ext>
            </a:extLst>
          </p:cNvPr>
          <p:cNvSpPr txBox="1"/>
          <p:nvPr/>
        </p:nvSpPr>
        <p:spPr>
          <a:xfrm>
            <a:off x="4778879" y="6460471"/>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8F98A566-E025-4D71-975C-A18519408F8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526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0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Zwei</a:t>
            </a:r>
            <a:r>
              <a:rPr lang="en-GB" altLang="en-US" noProof="0" dirty="0">
                <a:latin typeface="Comic Sans MS" panose="030F0702030302020204" pitchFamily="66" charset="0"/>
              </a:rPr>
              <a:t> Wale!</a:t>
            </a:r>
            <a:endParaRPr lang="en-GB" noProof="0" dirty="0"/>
          </a:p>
        </p:txBody>
      </p:sp>
      <p:pic>
        <p:nvPicPr>
          <p:cNvPr id="3" name="Aufgezeichneter Sound">
            <a:hlinkClick r:id="" action="ppaction://media"/>
            <a:extLst>
              <a:ext uri="{FF2B5EF4-FFF2-40B4-BE49-F238E27FC236}">
                <a16:creationId xmlns:a16="http://schemas.microsoft.com/office/drawing/2014/main" id="{7D96C910-16BE-4AB3-BE18-614CF221D378}"/>
              </a:ext>
            </a:extLst>
          </p:cNvPr>
          <p:cNvPicPr>
            <a:picLocks noChangeAspect="1"/>
          </p:cNvPicPr>
          <p:nvPr>
            <a:audioFile r:link="rId1"/>
            <p:extLst>
              <p:ext uri="{DAA4B4D4-6D71-4841-9C94-3DE7FCFB9230}">
                <p14:media xmlns:p14="http://schemas.microsoft.com/office/powerpoint/2010/main" r:embed="rId2">
                  <p14:trim st="1021" end="878.6938"/>
                </p14:media>
              </p:ext>
            </p:extLst>
          </p:nvPr>
        </p:nvPicPr>
        <p:blipFill>
          <a:blip r:embed="rId4"/>
          <a:stretch>
            <a:fillRect/>
          </a:stretch>
        </p:blipFill>
        <p:spPr>
          <a:xfrm>
            <a:off x="4914900" y="1152524"/>
            <a:ext cx="609600" cy="609600"/>
          </a:xfrm>
          <a:prstGeom prst="rect">
            <a:avLst/>
          </a:prstGeom>
        </p:spPr>
      </p:pic>
      <p:pic>
        <p:nvPicPr>
          <p:cNvPr id="9" name="Grafik 8">
            <a:extLst>
              <a:ext uri="{FF2B5EF4-FFF2-40B4-BE49-F238E27FC236}">
                <a16:creationId xmlns:a16="http://schemas.microsoft.com/office/drawing/2014/main" id="{65D05B79-F77A-4A7C-BC02-8765CA8E6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84" y="2508885"/>
            <a:ext cx="4555135" cy="3515995"/>
          </a:xfrm>
          <a:prstGeom prst="rect">
            <a:avLst/>
          </a:prstGeom>
        </p:spPr>
      </p:pic>
      <p:pic>
        <p:nvPicPr>
          <p:cNvPr id="10" name="Grafik 9">
            <a:extLst>
              <a:ext uri="{FF2B5EF4-FFF2-40B4-BE49-F238E27FC236}">
                <a16:creationId xmlns:a16="http://schemas.microsoft.com/office/drawing/2014/main" id="{4D577B36-F204-4EF2-A6B5-BF367BFDD8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700" y="2620645"/>
            <a:ext cx="4555135" cy="3515995"/>
          </a:xfrm>
          <a:prstGeom prst="rect">
            <a:avLst/>
          </a:prstGeom>
        </p:spPr>
      </p:pic>
      <p:sp>
        <p:nvSpPr>
          <p:cNvPr id="11" name="Foliennummernplatzhalter 4">
            <a:extLst>
              <a:ext uri="{FF2B5EF4-FFF2-40B4-BE49-F238E27FC236}">
                <a16:creationId xmlns:a16="http://schemas.microsoft.com/office/drawing/2014/main" id="{9EAE3E5D-4878-4553-B235-F226AFC3FDA0}"/>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2" name="Textfeld 11">
            <a:extLst>
              <a:ext uri="{FF2B5EF4-FFF2-40B4-BE49-F238E27FC236}">
                <a16:creationId xmlns:a16="http://schemas.microsoft.com/office/drawing/2014/main" id="{33032A11-1207-42E2-9EF1-FCB80359A39C}"/>
              </a:ext>
            </a:extLst>
          </p:cNvPr>
          <p:cNvSpPr txBox="1"/>
          <p:nvPr/>
        </p:nvSpPr>
        <p:spPr>
          <a:xfrm>
            <a:off x="4778879" y="6460471"/>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4E45AF68-0EC2-4BE4-AD44-B7C3A83143B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7105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Züge</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trains?</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CF8C8B3E-E401-41B7-9733-3A2DC2C58935}"/>
              </a:ext>
            </a:extLst>
          </p:cNvPr>
          <p:cNvPicPr>
            <a:picLocks noChangeAspect="1"/>
          </p:cNvPicPr>
          <p:nvPr>
            <a:audioFile r:link="rId1"/>
            <p:extLst>
              <p:ext uri="{DAA4B4D4-6D71-4841-9C94-3DE7FCFB9230}">
                <p14:media xmlns:p14="http://schemas.microsoft.com/office/powerpoint/2010/main" r:embed="rId2">
                  <p14:trim st="884" end="1201.6666"/>
                </p14:media>
              </p:ext>
            </p:extLst>
          </p:nvPr>
        </p:nvPicPr>
        <p:blipFill>
          <a:blip r:embed="rId4"/>
          <a:stretch>
            <a:fillRect/>
          </a:stretch>
        </p:blipFill>
        <p:spPr>
          <a:xfrm>
            <a:off x="4914900" y="1028954"/>
            <a:ext cx="609600" cy="609600"/>
          </a:xfrm>
          <a:prstGeom prst="rect">
            <a:avLst/>
          </a:prstGeom>
        </p:spPr>
      </p:pic>
      <p:pic>
        <p:nvPicPr>
          <p:cNvPr id="17" name="Grafik 16">
            <a:extLst>
              <a:ext uri="{FF2B5EF4-FFF2-40B4-BE49-F238E27FC236}">
                <a16:creationId xmlns:a16="http://schemas.microsoft.com/office/drawing/2014/main" id="{B292906B-0815-497F-910D-19B844E9A0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7" y="1638554"/>
            <a:ext cx="3554094" cy="1777047"/>
          </a:xfrm>
          <a:prstGeom prst="rect">
            <a:avLst/>
          </a:prstGeom>
        </p:spPr>
      </p:pic>
      <p:pic>
        <p:nvPicPr>
          <p:cNvPr id="24" name="Grafik 23">
            <a:extLst>
              <a:ext uri="{FF2B5EF4-FFF2-40B4-BE49-F238E27FC236}">
                <a16:creationId xmlns:a16="http://schemas.microsoft.com/office/drawing/2014/main" id="{9BE162D4-36E3-4E9D-957E-B7F00CD77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27" y="3255550"/>
            <a:ext cx="3554094" cy="1777047"/>
          </a:xfrm>
          <a:prstGeom prst="rect">
            <a:avLst/>
          </a:prstGeom>
        </p:spPr>
      </p:pic>
      <p:pic>
        <p:nvPicPr>
          <p:cNvPr id="25" name="Grafik 24">
            <a:extLst>
              <a:ext uri="{FF2B5EF4-FFF2-40B4-BE49-F238E27FC236}">
                <a16:creationId xmlns:a16="http://schemas.microsoft.com/office/drawing/2014/main" id="{E8B89BD5-145F-4265-85C8-153E815BC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7" y="5032597"/>
            <a:ext cx="3554094" cy="1777047"/>
          </a:xfrm>
          <a:prstGeom prst="rect">
            <a:avLst/>
          </a:prstGeom>
        </p:spPr>
      </p:pic>
      <p:pic>
        <p:nvPicPr>
          <p:cNvPr id="26" name="Grafik 25">
            <a:extLst>
              <a:ext uri="{FF2B5EF4-FFF2-40B4-BE49-F238E27FC236}">
                <a16:creationId xmlns:a16="http://schemas.microsoft.com/office/drawing/2014/main" id="{CA9164A5-2575-4586-B623-FDDE6B5FF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049" y="5182156"/>
            <a:ext cx="3554094" cy="1777047"/>
          </a:xfrm>
          <a:prstGeom prst="rect">
            <a:avLst/>
          </a:prstGeom>
        </p:spPr>
      </p:pic>
      <p:pic>
        <p:nvPicPr>
          <p:cNvPr id="27" name="Grafik 26">
            <a:extLst>
              <a:ext uri="{FF2B5EF4-FFF2-40B4-BE49-F238E27FC236}">
                <a16:creationId xmlns:a16="http://schemas.microsoft.com/office/drawing/2014/main" id="{61BED843-F3AF-4362-A417-055147ED6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049" y="3319541"/>
            <a:ext cx="3554094" cy="1777047"/>
          </a:xfrm>
          <a:prstGeom prst="rect">
            <a:avLst/>
          </a:prstGeom>
        </p:spPr>
      </p:pic>
      <p:pic>
        <p:nvPicPr>
          <p:cNvPr id="28" name="Grafik 27">
            <a:extLst>
              <a:ext uri="{FF2B5EF4-FFF2-40B4-BE49-F238E27FC236}">
                <a16:creationId xmlns:a16="http://schemas.microsoft.com/office/drawing/2014/main" id="{53AF76CF-E2B5-4620-AB5E-6C7D9B20F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621" y="1333754"/>
            <a:ext cx="3554094" cy="1777047"/>
          </a:xfrm>
          <a:prstGeom prst="rect">
            <a:avLst/>
          </a:prstGeom>
        </p:spPr>
      </p:pic>
      <p:sp>
        <p:nvSpPr>
          <p:cNvPr id="13" name="Foliennummernplatzhalter 4">
            <a:extLst>
              <a:ext uri="{FF2B5EF4-FFF2-40B4-BE49-F238E27FC236}">
                <a16:creationId xmlns:a16="http://schemas.microsoft.com/office/drawing/2014/main" id="{0F6ABD43-0A45-4CB9-A1A3-C0790BEE4C07}"/>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4" name="Textfeld 13">
            <a:extLst>
              <a:ext uri="{FF2B5EF4-FFF2-40B4-BE49-F238E27FC236}">
                <a16:creationId xmlns:a16="http://schemas.microsoft.com/office/drawing/2014/main" id="{B1392C47-74A7-4A65-BADE-DE451639BB7F}"/>
              </a:ext>
            </a:extLst>
          </p:cNvPr>
          <p:cNvSpPr txBox="1"/>
          <p:nvPr/>
        </p:nvSpPr>
        <p:spPr>
          <a:xfrm>
            <a:off x="4762343" y="6799835"/>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D9561F22-F1C8-4903-9641-B7F4DD0667E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9873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3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Sechs</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Züge</a:t>
            </a:r>
            <a:r>
              <a:rPr lang="en-GB" altLang="en-US" noProof="0" dirty="0">
                <a:latin typeface="Comic Sans MS" panose="030F0702030302020204" pitchFamily="66" charset="0"/>
              </a:rPr>
              <a:t>!</a:t>
            </a:r>
            <a:endParaRPr lang="en-GB" noProof="0" dirty="0"/>
          </a:p>
        </p:txBody>
      </p:sp>
      <p:pic>
        <p:nvPicPr>
          <p:cNvPr id="3" name="Aufgezeichneter Sound">
            <a:hlinkClick r:id="" action="ppaction://media"/>
            <a:extLst>
              <a:ext uri="{FF2B5EF4-FFF2-40B4-BE49-F238E27FC236}">
                <a16:creationId xmlns:a16="http://schemas.microsoft.com/office/drawing/2014/main" id="{046570B6-9E98-4878-ACD0-1B5205EE8371}"/>
              </a:ext>
            </a:extLst>
          </p:cNvPr>
          <p:cNvPicPr>
            <a:picLocks noChangeAspect="1"/>
          </p:cNvPicPr>
          <p:nvPr>
            <a:audioFile r:link="rId1"/>
            <p:extLst>
              <p:ext uri="{DAA4B4D4-6D71-4841-9C94-3DE7FCFB9230}">
                <p14:media xmlns:p14="http://schemas.microsoft.com/office/powerpoint/2010/main" r:embed="rId2">
                  <p14:trim st="824" end="862.3741"/>
                </p14:media>
              </p:ext>
            </p:extLst>
          </p:nvPr>
        </p:nvPicPr>
        <p:blipFill>
          <a:blip r:embed="rId4"/>
          <a:stretch>
            <a:fillRect/>
          </a:stretch>
        </p:blipFill>
        <p:spPr>
          <a:xfrm>
            <a:off x="4914900" y="1192483"/>
            <a:ext cx="609600" cy="609600"/>
          </a:xfrm>
          <a:prstGeom prst="rect">
            <a:avLst/>
          </a:prstGeom>
        </p:spPr>
      </p:pic>
      <p:pic>
        <p:nvPicPr>
          <p:cNvPr id="25" name="Grafik 24">
            <a:extLst>
              <a:ext uri="{FF2B5EF4-FFF2-40B4-BE49-F238E27FC236}">
                <a16:creationId xmlns:a16="http://schemas.microsoft.com/office/drawing/2014/main" id="{C138CBE0-6F77-4363-8618-8C795DA83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7" y="1638554"/>
            <a:ext cx="3554094" cy="1777047"/>
          </a:xfrm>
          <a:prstGeom prst="rect">
            <a:avLst/>
          </a:prstGeom>
        </p:spPr>
      </p:pic>
      <p:pic>
        <p:nvPicPr>
          <p:cNvPr id="26" name="Grafik 25">
            <a:extLst>
              <a:ext uri="{FF2B5EF4-FFF2-40B4-BE49-F238E27FC236}">
                <a16:creationId xmlns:a16="http://schemas.microsoft.com/office/drawing/2014/main" id="{9EEEC1BA-7A6B-4424-827D-8E776B22A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27" y="3255550"/>
            <a:ext cx="3554094" cy="1777047"/>
          </a:xfrm>
          <a:prstGeom prst="rect">
            <a:avLst/>
          </a:prstGeom>
        </p:spPr>
      </p:pic>
      <p:pic>
        <p:nvPicPr>
          <p:cNvPr id="27" name="Grafik 26">
            <a:extLst>
              <a:ext uri="{FF2B5EF4-FFF2-40B4-BE49-F238E27FC236}">
                <a16:creationId xmlns:a16="http://schemas.microsoft.com/office/drawing/2014/main" id="{E584107F-8E1F-412A-8FB2-11F8A79472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7" y="5032597"/>
            <a:ext cx="3554094" cy="1777047"/>
          </a:xfrm>
          <a:prstGeom prst="rect">
            <a:avLst/>
          </a:prstGeom>
        </p:spPr>
      </p:pic>
      <p:pic>
        <p:nvPicPr>
          <p:cNvPr id="28" name="Grafik 27">
            <a:extLst>
              <a:ext uri="{FF2B5EF4-FFF2-40B4-BE49-F238E27FC236}">
                <a16:creationId xmlns:a16="http://schemas.microsoft.com/office/drawing/2014/main" id="{35B3F30B-B1AE-4F90-BA41-6012B6020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049" y="5182156"/>
            <a:ext cx="3554094" cy="1777047"/>
          </a:xfrm>
          <a:prstGeom prst="rect">
            <a:avLst/>
          </a:prstGeom>
        </p:spPr>
      </p:pic>
      <p:pic>
        <p:nvPicPr>
          <p:cNvPr id="29" name="Grafik 28">
            <a:extLst>
              <a:ext uri="{FF2B5EF4-FFF2-40B4-BE49-F238E27FC236}">
                <a16:creationId xmlns:a16="http://schemas.microsoft.com/office/drawing/2014/main" id="{1290A4E0-F756-4CC8-AD2E-877915CD5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049" y="3319541"/>
            <a:ext cx="3554094" cy="1777047"/>
          </a:xfrm>
          <a:prstGeom prst="rect">
            <a:avLst/>
          </a:prstGeom>
        </p:spPr>
      </p:pic>
      <p:pic>
        <p:nvPicPr>
          <p:cNvPr id="30" name="Grafik 29">
            <a:extLst>
              <a:ext uri="{FF2B5EF4-FFF2-40B4-BE49-F238E27FC236}">
                <a16:creationId xmlns:a16="http://schemas.microsoft.com/office/drawing/2014/main" id="{F9A071CD-A079-486B-9762-58238B041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621" y="1333754"/>
            <a:ext cx="3554094" cy="1777047"/>
          </a:xfrm>
          <a:prstGeom prst="rect">
            <a:avLst/>
          </a:prstGeom>
        </p:spPr>
      </p:pic>
      <p:sp>
        <p:nvSpPr>
          <p:cNvPr id="13" name="Foliennummernplatzhalter 4">
            <a:extLst>
              <a:ext uri="{FF2B5EF4-FFF2-40B4-BE49-F238E27FC236}">
                <a16:creationId xmlns:a16="http://schemas.microsoft.com/office/drawing/2014/main" id="{1F0DEE10-E844-404D-992C-311BFB2A24D9}"/>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4" name="Textfeld 13">
            <a:extLst>
              <a:ext uri="{FF2B5EF4-FFF2-40B4-BE49-F238E27FC236}">
                <a16:creationId xmlns:a16="http://schemas.microsoft.com/office/drawing/2014/main" id="{A8403ACB-F43F-482B-96AE-31FFA853C380}"/>
              </a:ext>
            </a:extLst>
          </p:cNvPr>
          <p:cNvSpPr txBox="1"/>
          <p:nvPr/>
        </p:nvSpPr>
        <p:spPr>
          <a:xfrm>
            <a:off x="4762343" y="6799835"/>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F9BEEA12-10B5-44C7-99AA-DEBFB10E6FA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472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Schmetterlinge</a:t>
            </a:r>
            <a:r>
              <a:rPr lang="en-GB" altLang="en-US" noProof="0" dirty="0">
                <a:latin typeface="Comic Sans MS" panose="030F0702030302020204" pitchFamily="66" charset="0"/>
              </a:rPr>
              <a:t>?</a:t>
            </a:r>
            <a:br>
              <a:rPr lang="en-GB" altLang="en-US" noProof="0" dirty="0">
                <a:latin typeface="Comic Sans MS" panose="030F0702030302020204" pitchFamily="66" charset="0"/>
              </a:rPr>
            </a:br>
            <a:r>
              <a:rPr lang="en-GB" altLang="en-US" noProof="0" dirty="0">
                <a:solidFill>
                  <a:schemeClr val="accent1"/>
                </a:solidFill>
                <a:latin typeface="Comic Sans MS" panose="030F0702030302020204" pitchFamily="66" charset="0"/>
              </a:rPr>
              <a:t>How many butterflies?</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AE674EAB-2B4F-4D60-A5B8-44FE04AF3CC1}"/>
              </a:ext>
            </a:extLst>
          </p:cNvPr>
          <p:cNvPicPr>
            <a:picLocks noChangeAspect="1"/>
          </p:cNvPicPr>
          <p:nvPr>
            <a:audioFile r:link="rId1"/>
            <p:extLst>
              <p:ext uri="{DAA4B4D4-6D71-4841-9C94-3DE7FCFB9230}">
                <p14:media xmlns:p14="http://schemas.microsoft.com/office/powerpoint/2010/main" r:embed="rId2">
                  <p14:trim st="1139" end="859.229"/>
                </p14:media>
              </p:ext>
            </p:extLst>
          </p:nvPr>
        </p:nvPicPr>
        <p:blipFill>
          <a:blip r:embed="rId4"/>
          <a:stretch>
            <a:fillRect/>
          </a:stretch>
        </p:blipFill>
        <p:spPr>
          <a:xfrm>
            <a:off x="4914900" y="1340442"/>
            <a:ext cx="609600" cy="609600"/>
          </a:xfrm>
          <a:prstGeom prst="rect">
            <a:avLst/>
          </a:prstGeom>
        </p:spPr>
      </p:pic>
      <p:pic>
        <p:nvPicPr>
          <p:cNvPr id="11" name="Grafik 10" descr="Ein Bild, das Outdoorobjekt enthält.&#10;&#10;Automatisch generierte Beschreibung">
            <a:extLst>
              <a:ext uri="{FF2B5EF4-FFF2-40B4-BE49-F238E27FC236}">
                <a16:creationId xmlns:a16="http://schemas.microsoft.com/office/drawing/2014/main" id="{F50CB211-E5E8-4E86-BF7C-C2D3C9C08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116" y="1645242"/>
            <a:ext cx="4477567" cy="5121792"/>
          </a:xfrm>
          <a:prstGeom prst="rect">
            <a:avLst/>
          </a:prstGeom>
        </p:spPr>
      </p:pic>
      <p:sp>
        <p:nvSpPr>
          <p:cNvPr id="8" name="Foliennummernplatzhalter 4">
            <a:extLst>
              <a:ext uri="{FF2B5EF4-FFF2-40B4-BE49-F238E27FC236}">
                <a16:creationId xmlns:a16="http://schemas.microsoft.com/office/drawing/2014/main" id="{BE94250A-B3CD-4AA8-9325-B6BAA0445D1D}"/>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9" name="Textfeld 8">
            <a:extLst>
              <a:ext uri="{FF2B5EF4-FFF2-40B4-BE49-F238E27FC236}">
                <a16:creationId xmlns:a16="http://schemas.microsoft.com/office/drawing/2014/main" id="{965158A4-E185-4191-8D61-A64D147F2EF7}"/>
              </a:ext>
            </a:extLst>
          </p:cNvPr>
          <p:cNvSpPr txBox="1"/>
          <p:nvPr/>
        </p:nvSpPr>
        <p:spPr>
          <a:xfrm>
            <a:off x="4762343" y="6799835"/>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C4995BE6-F128-48A4-A6FE-3E0B4CCDF9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50571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6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Vier</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Schmetterlinge</a:t>
            </a:r>
            <a:r>
              <a:rPr lang="en-GB" altLang="en-US" noProof="0" dirty="0">
                <a:latin typeface="Comic Sans MS" panose="030F0702030302020204" pitchFamily="66" charset="0"/>
              </a:rPr>
              <a:t>!</a:t>
            </a:r>
            <a:endParaRPr lang="en-GB" noProof="0" dirty="0"/>
          </a:p>
        </p:txBody>
      </p:sp>
      <p:pic>
        <p:nvPicPr>
          <p:cNvPr id="3" name="Aufgezeichneter Sound">
            <a:hlinkClick r:id="" action="ppaction://media"/>
            <a:extLst>
              <a:ext uri="{FF2B5EF4-FFF2-40B4-BE49-F238E27FC236}">
                <a16:creationId xmlns:a16="http://schemas.microsoft.com/office/drawing/2014/main" id="{5DE735D6-77C7-45D3-8912-1783ACB08B0F}"/>
              </a:ext>
            </a:extLst>
          </p:cNvPr>
          <p:cNvPicPr>
            <a:picLocks noChangeAspect="1"/>
          </p:cNvPicPr>
          <p:nvPr>
            <a:audioFile r:link="rId1"/>
            <p:extLst>
              <p:ext uri="{DAA4B4D4-6D71-4841-9C94-3DE7FCFB9230}">
                <p14:media xmlns:p14="http://schemas.microsoft.com/office/powerpoint/2010/main" r:embed="rId2">
                  <p14:trim st="2191" end="547.8117"/>
                </p14:media>
              </p:ext>
            </p:extLst>
          </p:nvPr>
        </p:nvPicPr>
        <p:blipFill>
          <a:blip r:embed="rId4"/>
          <a:stretch>
            <a:fillRect/>
          </a:stretch>
        </p:blipFill>
        <p:spPr>
          <a:xfrm>
            <a:off x="4925400" y="1035642"/>
            <a:ext cx="609600" cy="609600"/>
          </a:xfrm>
          <a:prstGeom prst="rect">
            <a:avLst/>
          </a:prstGeom>
        </p:spPr>
      </p:pic>
      <p:pic>
        <p:nvPicPr>
          <p:cNvPr id="11" name="Grafik 10" descr="Ein Bild, das Outdoorobjekt enthält.&#10;&#10;Automatisch generierte Beschreibung">
            <a:extLst>
              <a:ext uri="{FF2B5EF4-FFF2-40B4-BE49-F238E27FC236}">
                <a16:creationId xmlns:a16="http://schemas.microsoft.com/office/drawing/2014/main" id="{CD959178-589D-4529-A923-7E6449658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116" y="1645242"/>
            <a:ext cx="4477567" cy="5121792"/>
          </a:xfrm>
          <a:prstGeom prst="rect">
            <a:avLst/>
          </a:prstGeom>
        </p:spPr>
      </p:pic>
      <p:sp>
        <p:nvSpPr>
          <p:cNvPr id="8" name="Foliennummernplatzhalter 4">
            <a:extLst>
              <a:ext uri="{FF2B5EF4-FFF2-40B4-BE49-F238E27FC236}">
                <a16:creationId xmlns:a16="http://schemas.microsoft.com/office/drawing/2014/main" id="{00F5CE1B-D08C-4DB9-913A-35E4B13040CE}"/>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9" name="Textfeld 8">
            <a:extLst>
              <a:ext uri="{FF2B5EF4-FFF2-40B4-BE49-F238E27FC236}">
                <a16:creationId xmlns:a16="http://schemas.microsoft.com/office/drawing/2014/main" id="{856E2B21-35F9-4515-8492-5A3EEA512BE0}"/>
              </a:ext>
            </a:extLst>
          </p:cNvPr>
          <p:cNvSpPr txBox="1"/>
          <p:nvPr/>
        </p:nvSpPr>
        <p:spPr>
          <a:xfrm>
            <a:off x="4762343" y="6799835"/>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17ABE33C-16FC-41A1-826C-E2EF80FC50D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81177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67968-5492-4DFF-AF19-54F04B48E3C9}"/>
              </a:ext>
            </a:extLst>
          </p:cNvPr>
          <p:cNvSpPr>
            <a:spLocks noGrp="1"/>
          </p:cNvSpPr>
          <p:nvPr>
            <p:ph type="title"/>
          </p:nvPr>
        </p:nvSpPr>
        <p:spPr/>
        <p:txBody>
          <a:bodyPr/>
          <a:lstStyle/>
          <a:p>
            <a:r>
              <a:rPr lang="en-GB" noProof="0" dirty="0"/>
              <a:t>Wie </a:t>
            </a:r>
            <a:r>
              <a:rPr lang="en-GB" noProof="0" dirty="0" err="1"/>
              <a:t>viele</a:t>
            </a:r>
            <a:r>
              <a:rPr lang="en-GB" noProof="0" dirty="0"/>
              <a:t> Adler? = </a:t>
            </a:r>
            <a:r>
              <a:rPr lang="en-GB" noProof="0" dirty="0">
                <a:solidFill>
                  <a:schemeClr val="accent1"/>
                </a:solidFill>
              </a:rPr>
              <a:t>How many eagles?</a:t>
            </a:r>
            <a:br>
              <a:rPr lang="en-GB" noProof="0" dirty="0">
                <a:solidFill>
                  <a:schemeClr val="accent1"/>
                </a:solidFill>
              </a:rPr>
            </a:br>
            <a:r>
              <a:rPr lang="en-GB" noProof="0" dirty="0"/>
              <a:t>(</a:t>
            </a:r>
            <a:r>
              <a:rPr lang="en-GB" u="sng" noProof="0" dirty="0"/>
              <a:t>der</a:t>
            </a:r>
            <a:r>
              <a:rPr lang="en-GB" noProof="0" dirty="0"/>
              <a:t> Adler)</a:t>
            </a:r>
          </a:p>
        </p:txBody>
      </p:sp>
      <p:pic>
        <p:nvPicPr>
          <p:cNvPr id="7" name="Picture 2" descr="A picture containing drawing&#10;&#10;Description automatically generated">
            <a:extLst>
              <a:ext uri="{FF2B5EF4-FFF2-40B4-BE49-F238E27FC236}">
                <a16:creationId xmlns:a16="http://schemas.microsoft.com/office/drawing/2014/main" id="{03CBE79C-6EF5-432A-85CB-C31A66791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120" y="1984415"/>
            <a:ext cx="3431159" cy="3590843"/>
          </a:xfrm>
          <a:prstGeom prst="rect">
            <a:avLst/>
          </a:prstGeom>
        </p:spPr>
      </p:pic>
      <p:pic>
        <p:nvPicPr>
          <p:cNvPr id="8" name="Aufgezeichneter Sound">
            <a:hlinkClick r:id="" action="ppaction://media"/>
            <a:extLst>
              <a:ext uri="{FF2B5EF4-FFF2-40B4-BE49-F238E27FC236}">
                <a16:creationId xmlns:a16="http://schemas.microsoft.com/office/drawing/2014/main" id="{AE997C20-9C6D-4D7D-9002-8E8BABA79E17}"/>
              </a:ext>
            </a:extLst>
          </p:cNvPr>
          <p:cNvPicPr>
            <a:picLocks noChangeAspect="1"/>
          </p:cNvPicPr>
          <p:nvPr>
            <a:audioFile r:link="rId1"/>
            <p:extLst>
              <p:ext uri="{DAA4B4D4-6D71-4841-9C94-3DE7FCFB9230}">
                <p14:media xmlns:p14="http://schemas.microsoft.com/office/powerpoint/2010/main" r:embed="rId2">
                  <p14:trim st="981" end="1084.1814"/>
                </p14:media>
              </p:ext>
            </p:extLst>
          </p:nvPr>
        </p:nvPicPr>
        <p:blipFill>
          <a:blip r:embed="rId5"/>
          <a:stretch>
            <a:fillRect/>
          </a:stretch>
        </p:blipFill>
        <p:spPr>
          <a:xfrm>
            <a:off x="4914899" y="1508441"/>
            <a:ext cx="609600" cy="609600"/>
          </a:xfrm>
          <a:prstGeom prst="rect">
            <a:avLst/>
          </a:prstGeom>
        </p:spPr>
      </p:pic>
      <p:sp>
        <p:nvSpPr>
          <p:cNvPr id="10" name="Foliennummernplatzhalter 4">
            <a:extLst>
              <a:ext uri="{FF2B5EF4-FFF2-40B4-BE49-F238E27FC236}">
                <a16:creationId xmlns:a16="http://schemas.microsoft.com/office/drawing/2014/main" id="{F6896ACB-32BC-417D-A6AB-8FBA14C123A8}"/>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1" name="Fußzeilenplatzhalter 3">
            <a:extLst>
              <a:ext uri="{FF2B5EF4-FFF2-40B4-BE49-F238E27FC236}">
                <a16:creationId xmlns:a16="http://schemas.microsoft.com/office/drawing/2014/main" id="{4E68E4E5-348E-4A88-AAA2-CD3C7F98153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6567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6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67968-5492-4DFF-AF19-54F04B48E3C9}"/>
              </a:ext>
            </a:extLst>
          </p:cNvPr>
          <p:cNvSpPr>
            <a:spLocks noGrp="1"/>
          </p:cNvSpPr>
          <p:nvPr>
            <p:ph type="title"/>
          </p:nvPr>
        </p:nvSpPr>
        <p:spPr/>
        <p:txBody>
          <a:bodyPr/>
          <a:lstStyle/>
          <a:p>
            <a:r>
              <a:rPr lang="en-GB" u="sng" noProof="0" dirty="0"/>
              <a:t>Ein</a:t>
            </a:r>
            <a:r>
              <a:rPr lang="en-GB" noProof="0" dirty="0"/>
              <a:t> Adler!</a:t>
            </a:r>
          </a:p>
        </p:txBody>
      </p:sp>
      <p:pic>
        <p:nvPicPr>
          <p:cNvPr id="7" name="Picture 2" descr="A picture containing drawing&#10;&#10;Description automatically generated">
            <a:extLst>
              <a:ext uri="{FF2B5EF4-FFF2-40B4-BE49-F238E27FC236}">
                <a16:creationId xmlns:a16="http://schemas.microsoft.com/office/drawing/2014/main" id="{03CBE79C-6EF5-432A-85CB-C31A66791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120" y="1984415"/>
            <a:ext cx="3431159" cy="3590843"/>
          </a:xfrm>
          <a:prstGeom prst="rect">
            <a:avLst/>
          </a:prstGeom>
        </p:spPr>
      </p:pic>
      <p:pic>
        <p:nvPicPr>
          <p:cNvPr id="3" name="Aufgezeichneter Sound">
            <a:hlinkClick r:id="" action="ppaction://media"/>
            <a:extLst>
              <a:ext uri="{FF2B5EF4-FFF2-40B4-BE49-F238E27FC236}">
                <a16:creationId xmlns:a16="http://schemas.microsoft.com/office/drawing/2014/main" id="{59FB73D0-8C4D-4CD9-B37A-998A8A292F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14899" y="1539895"/>
            <a:ext cx="609600" cy="609600"/>
          </a:xfrm>
          <a:prstGeom prst="rect">
            <a:avLst/>
          </a:prstGeom>
        </p:spPr>
      </p:pic>
      <p:sp>
        <p:nvSpPr>
          <p:cNvPr id="10" name="Foliennummernplatzhalter 4">
            <a:extLst>
              <a:ext uri="{FF2B5EF4-FFF2-40B4-BE49-F238E27FC236}">
                <a16:creationId xmlns:a16="http://schemas.microsoft.com/office/drawing/2014/main" id="{C961F08A-DC88-4C09-8B9E-DD3CEAD290CF}"/>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8" name="Fußzeilenplatzhalter 3">
            <a:extLst>
              <a:ext uri="{FF2B5EF4-FFF2-40B4-BE49-F238E27FC236}">
                <a16:creationId xmlns:a16="http://schemas.microsoft.com/office/drawing/2014/main" id="{B911C31C-7BE3-4BF3-81DD-C030C8EB45F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05648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Kinder? = </a:t>
            </a:r>
            <a:r>
              <a:rPr lang="en-GB" altLang="en-US" noProof="0" dirty="0">
                <a:solidFill>
                  <a:schemeClr val="accent1"/>
                </a:solidFill>
                <a:latin typeface="Comic Sans MS" panose="030F0702030302020204" pitchFamily="66" charset="0"/>
              </a:rPr>
              <a:t>How many children?</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93F35AF7-15ED-42CF-98DC-9D374C63CFD9}"/>
              </a:ext>
            </a:extLst>
          </p:cNvPr>
          <p:cNvPicPr>
            <a:picLocks noChangeAspect="1"/>
          </p:cNvPicPr>
          <p:nvPr>
            <a:audioFile r:link="rId1"/>
            <p:extLst>
              <p:ext uri="{DAA4B4D4-6D71-4841-9C94-3DE7FCFB9230}">
                <p14:media xmlns:p14="http://schemas.microsoft.com/office/powerpoint/2010/main" r:embed="rId2">
                  <p14:trim st="1371" end="803.5691"/>
                </p14:media>
              </p:ext>
            </p:extLst>
          </p:nvPr>
        </p:nvPicPr>
        <p:blipFill>
          <a:blip r:embed="rId4"/>
          <a:stretch>
            <a:fillRect/>
          </a:stretch>
        </p:blipFill>
        <p:spPr>
          <a:xfrm>
            <a:off x="4914900" y="993386"/>
            <a:ext cx="609600" cy="609600"/>
          </a:xfrm>
          <a:prstGeom prst="rect">
            <a:avLst/>
          </a:prstGeom>
        </p:spPr>
      </p:pic>
      <p:pic>
        <p:nvPicPr>
          <p:cNvPr id="8" name="Grafik 7" descr="Ein Bild, das Text, Container enthält.&#10;&#10;Automatisch generierte Beschreibung">
            <a:extLst>
              <a:ext uri="{FF2B5EF4-FFF2-40B4-BE49-F238E27FC236}">
                <a16:creationId xmlns:a16="http://schemas.microsoft.com/office/drawing/2014/main" id="{F05D1EDD-86F8-4D27-8D73-FA4BEA063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1341437"/>
            <a:ext cx="9753600" cy="4876800"/>
          </a:xfrm>
          <a:prstGeom prst="rect">
            <a:avLst/>
          </a:prstGeom>
        </p:spPr>
      </p:pic>
      <p:sp>
        <p:nvSpPr>
          <p:cNvPr id="9" name="Foliennummernplatzhalter 4">
            <a:extLst>
              <a:ext uri="{FF2B5EF4-FFF2-40B4-BE49-F238E27FC236}">
                <a16:creationId xmlns:a16="http://schemas.microsoft.com/office/drawing/2014/main" id="{128CF3D5-5B3C-4FCF-BB0E-5992E9750C0B}"/>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1" name="Textfeld 10">
            <a:extLst>
              <a:ext uri="{FF2B5EF4-FFF2-40B4-BE49-F238E27FC236}">
                <a16:creationId xmlns:a16="http://schemas.microsoft.com/office/drawing/2014/main" id="{F608464B-D2E9-45B4-BAEA-4B75F09632C1}"/>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7EB40326-E827-493B-A3FE-411A6BE19D2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521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3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Fünf</a:t>
            </a:r>
            <a:r>
              <a:rPr lang="en-GB" altLang="en-US" noProof="0" dirty="0">
                <a:latin typeface="Comic Sans MS" panose="030F0702030302020204" pitchFamily="66" charset="0"/>
              </a:rPr>
              <a:t> Kinder!</a:t>
            </a:r>
            <a:endParaRPr lang="en-GB" noProof="0" dirty="0"/>
          </a:p>
        </p:txBody>
      </p:sp>
      <p:pic>
        <p:nvPicPr>
          <p:cNvPr id="3" name="Aufgezeichneter Sound">
            <a:hlinkClick r:id="" action="ppaction://media"/>
            <a:extLst>
              <a:ext uri="{FF2B5EF4-FFF2-40B4-BE49-F238E27FC236}">
                <a16:creationId xmlns:a16="http://schemas.microsoft.com/office/drawing/2014/main" id="{CB88A28D-B9C1-4F99-87A3-32874AFCBD5C}"/>
              </a:ext>
            </a:extLst>
          </p:cNvPr>
          <p:cNvPicPr>
            <a:picLocks noChangeAspect="1"/>
          </p:cNvPicPr>
          <p:nvPr>
            <a:audioFile r:link="rId1"/>
            <p:extLst>
              <p:ext uri="{DAA4B4D4-6D71-4841-9C94-3DE7FCFB9230}">
                <p14:media xmlns:p14="http://schemas.microsoft.com/office/powerpoint/2010/main" r:embed="rId2">
                  <p14:trim st="2225" end="753.6689"/>
                </p14:media>
              </p:ext>
            </p:extLst>
          </p:nvPr>
        </p:nvPicPr>
        <p:blipFill>
          <a:blip r:embed="rId4"/>
          <a:stretch>
            <a:fillRect/>
          </a:stretch>
        </p:blipFill>
        <p:spPr>
          <a:xfrm>
            <a:off x="5088143" y="1215885"/>
            <a:ext cx="609600" cy="609600"/>
          </a:xfrm>
          <a:prstGeom prst="rect">
            <a:avLst/>
          </a:prstGeom>
        </p:spPr>
      </p:pic>
      <p:pic>
        <p:nvPicPr>
          <p:cNvPr id="8" name="Grafik 7" descr="Ein Bild, das Text, Container enthält.&#10;&#10;Automatisch generierte Beschreibung">
            <a:extLst>
              <a:ext uri="{FF2B5EF4-FFF2-40B4-BE49-F238E27FC236}">
                <a16:creationId xmlns:a16="http://schemas.microsoft.com/office/drawing/2014/main" id="{6BCBFDA2-F24A-47CF-ABE7-D18733EA9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1341437"/>
            <a:ext cx="9753600" cy="4876800"/>
          </a:xfrm>
          <a:prstGeom prst="rect">
            <a:avLst/>
          </a:prstGeom>
        </p:spPr>
      </p:pic>
      <p:sp>
        <p:nvSpPr>
          <p:cNvPr id="9" name="Foliennummernplatzhalter 4">
            <a:extLst>
              <a:ext uri="{FF2B5EF4-FFF2-40B4-BE49-F238E27FC236}">
                <a16:creationId xmlns:a16="http://schemas.microsoft.com/office/drawing/2014/main" id="{022F6B51-6A0A-4F6A-A988-AE8BC4DB4C97}"/>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1" name="Textfeld 10">
            <a:extLst>
              <a:ext uri="{FF2B5EF4-FFF2-40B4-BE49-F238E27FC236}">
                <a16:creationId xmlns:a16="http://schemas.microsoft.com/office/drawing/2014/main" id="{931B6785-E096-495B-AD0A-15754EA77F4A}"/>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9B80A5D7-E39F-4E27-ABEE-94A3C42382C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5992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Käfer</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beetles?</a:t>
            </a:r>
            <a:endParaRPr lang="en-GB" noProof="0" dirty="0">
              <a:solidFill>
                <a:schemeClr val="accent1"/>
              </a:solidFill>
            </a:endParaRPr>
          </a:p>
        </p:txBody>
      </p:sp>
      <p:pic>
        <p:nvPicPr>
          <p:cNvPr id="14" name="Grafik 13">
            <a:extLst>
              <a:ext uri="{FF2B5EF4-FFF2-40B4-BE49-F238E27FC236}">
                <a16:creationId xmlns:a16="http://schemas.microsoft.com/office/drawing/2014/main" id="{24F77E9E-6F5E-4CE2-9D85-DC20AA117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84" y="1317803"/>
            <a:ext cx="2158665" cy="1920875"/>
          </a:xfrm>
          <a:prstGeom prst="rect">
            <a:avLst/>
          </a:prstGeom>
        </p:spPr>
      </p:pic>
      <p:pic>
        <p:nvPicPr>
          <p:cNvPr id="15" name="Grafik 14">
            <a:extLst>
              <a:ext uri="{FF2B5EF4-FFF2-40B4-BE49-F238E27FC236}">
                <a16:creationId xmlns:a16="http://schemas.microsoft.com/office/drawing/2014/main" id="{7D6A9ED0-B8B0-4463-ABCA-4D8E4D9BA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775" y="3035001"/>
            <a:ext cx="2158665" cy="1920875"/>
          </a:xfrm>
          <a:prstGeom prst="rect">
            <a:avLst/>
          </a:prstGeom>
        </p:spPr>
      </p:pic>
      <p:pic>
        <p:nvPicPr>
          <p:cNvPr id="16" name="Grafik 15">
            <a:extLst>
              <a:ext uri="{FF2B5EF4-FFF2-40B4-BE49-F238E27FC236}">
                <a16:creationId xmlns:a16="http://schemas.microsoft.com/office/drawing/2014/main" id="{EB0F2984-8425-416E-9978-28D54B01E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17" y="5238750"/>
            <a:ext cx="2158665" cy="1920875"/>
          </a:xfrm>
          <a:prstGeom prst="rect">
            <a:avLst/>
          </a:prstGeom>
        </p:spPr>
      </p:pic>
      <p:pic>
        <p:nvPicPr>
          <p:cNvPr id="17" name="Grafik 16">
            <a:extLst>
              <a:ext uri="{FF2B5EF4-FFF2-40B4-BE49-F238E27FC236}">
                <a16:creationId xmlns:a16="http://schemas.microsoft.com/office/drawing/2014/main" id="{1BEE37E7-3CBD-4CBC-B014-C905A8825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440" y="5130482"/>
            <a:ext cx="2158665" cy="1920875"/>
          </a:xfrm>
          <a:prstGeom prst="rect">
            <a:avLst/>
          </a:prstGeom>
        </p:spPr>
      </p:pic>
      <p:pic>
        <p:nvPicPr>
          <p:cNvPr id="18" name="Grafik 17">
            <a:extLst>
              <a:ext uri="{FF2B5EF4-FFF2-40B4-BE49-F238E27FC236}">
                <a16:creationId xmlns:a16="http://schemas.microsoft.com/office/drawing/2014/main" id="{7C7A6B00-26C4-4F5A-A0A7-512AF8C7C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366" y="1492409"/>
            <a:ext cx="2158665" cy="1920875"/>
          </a:xfrm>
          <a:prstGeom prst="rect">
            <a:avLst/>
          </a:prstGeom>
        </p:spPr>
      </p:pic>
      <p:pic>
        <p:nvPicPr>
          <p:cNvPr id="19" name="Grafik 18">
            <a:extLst>
              <a:ext uri="{FF2B5EF4-FFF2-40B4-BE49-F238E27FC236}">
                <a16:creationId xmlns:a16="http://schemas.microsoft.com/office/drawing/2014/main" id="{4F30C5DD-9949-494C-8A0F-3E76A24E4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611" y="4597080"/>
            <a:ext cx="2158665" cy="1920875"/>
          </a:xfrm>
          <a:prstGeom prst="rect">
            <a:avLst/>
          </a:prstGeom>
        </p:spPr>
      </p:pic>
      <p:pic>
        <p:nvPicPr>
          <p:cNvPr id="20" name="Grafik 19">
            <a:extLst>
              <a:ext uri="{FF2B5EF4-FFF2-40B4-BE49-F238E27FC236}">
                <a16:creationId xmlns:a16="http://schemas.microsoft.com/office/drawing/2014/main" id="{21B53457-AF4D-44E7-8806-E7569F502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042" y="1437321"/>
            <a:ext cx="2158665" cy="1920875"/>
          </a:xfrm>
          <a:prstGeom prst="rect">
            <a:avLst/>
          </a:prstGeom>
        </p:spPr>
      </p:pic>
      <p:pic>
        <p:nvPicPr>
          <p:cNvPr id="21" name="Aufgezeichneter Sound">
            <a:hlinkClick r:id="" action="ppaction://media"/>
            <a:extLst>
              <a:ext uri="{FF2B5EF4-FFF2-40B4-BE49-F238E27FC236}">
                <a16:creationId xmlns:a16="http://schemas.microsoft.com/office/drawing/2014/main" id="{00F08976-F7A4-43C8-899E-DDB4E857A3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14900" y="1132521"/>
            <a:ext cx="609600" cy="609600"/>
          </a:xfrm>
          <a:prstGeom prst="rect">
            <a:avLst/>
          </a:prstGeom>
        </p:spPr>
      </p:pic>
      <p:sp>
        <p:nvSpPr>
          <p:cNvPr id="22" name="Foliennummernplatzhalter 4">
            <a:extLst>
              <a:ext uri="{FF2B5EF4-FFF2-40B4-BE49-F238E27FC236}">
                <a16:creationId xmlns:a16="http://schemas.microsoft.com/office/drawing/2014/main" id="{A72B3C2C-3A26-40B0-9E2C-780B973FCE1D}"/>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23" name="Textfeld 22">
            <a:extLst>
              <a:ext uri="{FF2B5EF4-FFF2-40B4-BE49-F238E27FC236}">
                <a16:creationId xmlns:a16="http://schemas.microsoft.com/office/drawing/2014/main" id="{92F204E8-CB31-4A48-A329-B3152B3ACC6F}"/>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24" name="Fußzeilenplatzhalter 3">
            <a:extLst>
              <a:ext uri="{FF2B5EF4-FFF2-40B4-BE49-F238E27FC236}">
                <a16:creationId xmlns:a16="http://schemas.microsoft.com/office/drawing/2014/main" id="{B35177FE-098E-4C44-978B-B0AF21484D7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174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9"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Sieben </a:t>
            </a:r>
            <a:r>
              <a:rPr lang="en-GB" altLang="en-US" noProof="0" dirty="0" err="1">
                <a:latin typeface="Comic Sans MS" panose="030F0702030302020204" pitchFamily="66" charset="0"/>
              </a:rPr>
              <a:t>Käfer</a:t>
            </a:r>
            <a:r>
              <a:rPr lang="en-GB" altLang="en-US" noProof="0" dirty="0">
                <a:latin typeface="Comic Sans MS" panose="030F0702030302020204" pitchFamily="66" charset="0"/>
              </a:rPr>
              <a:t>!</a:t>
            </a:r>
            <a:endParaRPr lang="en-GB" noProof="0" dirty="0"/>
          </a:p>
        </p:txBody>
      </p:sp>
      <p:pic>
        <p:nvPicPr>
          <p:cNvPr id="3" name="Aufgezeichneter Sound">
            <a:hlinkClick r:id="" action="ppaction://media"/>
            <a:extLst>
              <a:ext uri="{FF2B5EF4-FFF2-40B4-BE49-F238E27FC236}">
                <a16:creationId xmlns:a16="http://schemas.microsoft.com/office/drawing/2014/main" id="{F0B145A1-2A37-48FC-8A08-AC4B336AE395}"/>
              </a:ext>
            </a:extLst>
          </p:cNvPr>
          <p:cNvPicPr>
            <a:picLocks noChangeAspect="1"/>
          </p:cNvPicPr>
          <p:nvPr>
            <a:audioFile r:link="rId1"/>
            <p:extLst>
              <p:ext uri="{DAA4B4D4-6D71-4841-9C94-3DE7FCFB9230}">
                <p14:media xmlns:p14="http://schemas.microsoft.com/office/powerpoint/2010/main" r:embed="rId2">
                  <p14:trim st="891" end="932.6507"/>
                </p14:media>
              </p:ext>
            </p:extLst>
          </p:nvPr>
        </p:nvPicPr>
        <p:blipFill>
          <a:blip r:embed="rId4"/>
          <a:stretch>
            <a:fillRect/>
          </a:stretch>
        </p:blipFill>
        <p:spPr>
          <a:xfrm>
            <a:off x="4914900" y="1053101"/>
            <a:ext cx="609600" cy="609600"/>
          </a:xfrm>
          <a:prstGeom prst="rect">
            <a:avLst/>
          </a:prstGeom>
        </p:spPr>
      </p:pic>
      <p:pic>
        <p:nvPicPr>
          <p:cNvPr id="14" name="Grafik 13">
            <a:extLst>
              <a:ext uri="{FF2B5EF4-FFF2-40B4-BE49-F238E27FC236}">
                <a16:creationId xmlns:a16="http://schemas.microsoft.com/office/drawing/2014/main" id="{004B32DE-13B2-43EE-8D95-36655E2A2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884" y="1317803"/>
            <a:ext cx="2158665" cy="1920875"/>
          </a:xfrm>
          <a:prstGeom prst="rect">
            <a:avLst/>
          </a:prstGeom>
        </p:spPr>
      </p:pic>
      <p:pic>
        <p:nvPicPr>
          <p:cNvPr id="15" name="Grafik 14">
            <a:extLst>
              <a:ext uri="{FF2B5EF4-FFF2-40B4-BE49-F238E27FC236}">
                <a16:creationId xmlns:a16="http://schemas.microsoft.com/office/drawing/2014/main" id="{6C3B95FD-D08E-4D81-B9D2-111D567AB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75" y="3035001"/>
            <a:ext cx="2158665" cy="1920875"/>
          </a:xfrm>
          <a:prstGeom prst="rect">
            <a:avLst/>
          </a:prstGeom>
        </p:spPr>
      </p:pic>
      <p:pic>
        <p:nvPicPr>
          <p:cNvPr id="16" name="Grafik 15">
            <a:extLst>
              <a:ext uri="{FF2B5EF4-FFF2-40B4-BE49-F238E27FC236}">
                <a16:creationId xmlns:a16="http://schemas.microsoft.com/office/drawing/2014/main" id="{C43AD984-F9F7-4AD7-B9CA-DD00A9E99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17" y="5238750"/>
            <a:ext cx="2158665" cy="1920875"/>
          </a:xfrm>
          <a:prstGeom prst="rect">
            <a:avLst/>
          </a:prstGeom>
        </p:spPr>
      </p:pic>
      <p:pic>
        <p:nvPicPr>
          <p:cNvPr id="17" name="Grafik 16">
            <a:extLst>
              <a:ext uri="{FF2B5EF4-FFF2-40B4-BE49-F238E27FC236}">
                <a16:creationId xmlns:a16="http://schemas.microsoft.com/office/drawing/2014/main" id="{39F4D8F8-618D-4EC5-847D-7219B266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440" y="5130482"/>
            <a:ext cx="2158665" cy="1920875"/>
          </a:xfrm>
          <a:prstGeom prst="rect">
            <a:avLst/>
          </a:prstGeom>
        </p:spPr>
      </p:pic>
      <p:pic>
        <p:nvPicPr>
          <p:cNvPr id="18" name="Grafik 17">
            <a:extLst>
              <a:ext uri="{FF2B5EF4-FFF2-40B4-BE49-F238E27FC236}">
                <a16:creationId xmlns:a16="http://schemas.microsoft.com/office/drawing/2014/main" id="{78E8B0C5-FDA9-484C-9090-912577920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366" y="1492409"/>
            <a:ext cx="2158665" cy="1920875"/>
          </a:xfrm>
          <a:prstGeom prst="rect">
            <a:avLst/>
          </a:prstGeom>
        </p:spPr>
      </p:pic>
      <p:pic>
        <p:nvPicPr>
          <p:cNvPr id="19" name="Grafik 18">
            <a:extLst>
              <a:ext uri="{FF2B5EF4-FFF2-40B4-BE49-F238E27FC236}">
                <a16:creationId xmlns:a16="http://schemas.microsoft.com/office/drawing/2014/main" id="{C1E4D41C-5071-4697-9A92-2CC624F65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2611" y="4597080"/>
            <a:ext cx="2158665" cy="1920875"/>
          </a:xfrm>
          <a:prstGeom prst="rect">
            <a:avLst/>
          </a:prstGeom>
        </p:spPr>
      </p:pic>
      <p:pic>
        <p:nvPicPr>
          <p:cNvPr id="20" name="Grafik 19">
            <a:extLst>
              <a:ext uri="{FF2B5EF4-FFF2-40B4-BE49-F238E27FC236}">
                <a16:creationId xmlns:a16="http://schemas.microsoft.com/office/drawing/2014/main" id="{A51CE3E6-268B-4F96-9FFB-0DF4D002B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042" y="1437321"/>
            <a:ext cx="2158665" cy="1920875"/>
          </a:xfrm>
          <a:prstGeom prst="rect">
            <a:avLst/>
          </a:prstGeom>
        </p:spPr>
      </p:pic>
      <p:sp>
        <p:nvSpPr>
          <p:cNvPr id="21" name="Foliennummernplatzhalter 4">
            <a:extLst>
              <a:ext uri="{FF2B5EF4-FFF2-40B4-BE49-F238E27FC236}">
                <a16:creationId xmlns:a16="http://schemas.microsoft.com/office/drawing/2014/main" id="{C7C1FBF3-DD6D-40C9-B4DC-021B0E6C312D}"/>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22" name="Textfeld 21">
            <a:extLst>
              <a:ext uri="{FF2B5EF4-FFF2-40B4-BE49-F238E27FC236}">
                <a16:creationId xmlns:a16="http://schemas.microsoft.com/office/drawing/2014/main" id="{753FA0A0-7F81-424E-B73A-7E87ACD07DAF}"/>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23" name="Fußzeilenplatzhalter 3">
            <a:extLst>
              <a:ext uri="{FF2B5EF4-FFF2-40B4-BE49-F238E27FC236}">
                <a16:creationId xmlns:a16="http://schemas.microsoft.com/office/drawing/2014/main" id="{346BBE99-C774-4A6A-853A-0291536FC14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7786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Ballons</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balloons?</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20C97953-B634-4712-AD42-EDBA55A59649}"/>
              </a:ext>
            </a:extLst>
          </p:cNvPr>
          <p:cNvPicPr>
            <a:picLocks noChangeAspect="1"/>
          </p:cNvPicPr>
          <p:nvPr>
            <a:audioFile r:link="rId1"/>
            <p:extLst>
              <p:ext uri="{DAA4B4D4-6D71-4841-9C94-3DE7FCFB9230}">
                <p14:media xmlns:p14="http://schemas.microsoft.com/office/powerpoint/2010/main" r:embed="rId2">
                  <p14:trim st="1274" end="421.4285"/>
                </p14:media>
              </p:ext>
            </p:extLst>
          </p:nvPr>
        </p:nvPicPr>
        <p:blipFill>
          <a:blip r:embed="rId4"/>
          <a:stretch>
            <a:fillRect/>
          </a:stretch>
        </p:blipFill>
        <p:spPr>
          <a:xfrm>
            <a:off x="4914900" y="1152524"/>
            <a:ext cx="609600" cy="609600"/>
          </a:xfrm>
          <a:prstGeom prst="rect">
            <a:avLst/>
          </a:prstGeom>
        </p:spPr>
      </p:pic>
      <p:pic>
        <p:nvPicPr>
          <p:cNvPr id="8" name="Grafik 7">
            <a:extLst>
              <a:ext uri="{FF2B5EF4-FFF2-40B4-BE49-F238E27FC236}">
                <a16:creationId xmlns:a16="http://schemas.microsoft.com/office/drawing/2014/main" id="{32871610-74F7-404A-91E0-ADDE63FFC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85" y="2012565"/>
            <a:ext cx="2159385" cy="3534543"/>
          </a:xfrm>
          <a:prstGeom prst="rect">
            <a:avLst/>
          </a:prstGeom>
        </p:spPr>
      </p:pic>
      <p:pic>
        <p:nvPicPr>
          <p:cNvPr id="9" name="Grafik 8">
            <a:extLst>
              <a:ext uri="{FF2B5EF4-FFF2-40B4-BE49-F238E27FC236}">
                <a16:creationId xmlns:a16="http://schemas.microsoft.com/office/drawing/2014/main" id="{64062705-BE88-4CDB-B151-DAB18ED520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327" y="2872608"/>
            <a:ext cx="2159385" cy="3534543"/>
          </a:xfrm>
          <a:prstGeom prst="rect">
            <a:avLst/>
          </a:prstGeom>
        </p:spPr>
      </p:pic>
      <p:pic>
        <p:nvPicPr>
          <p:cNvPr id="10" name="Grafik 9">
            <a:extLst>
              <a:ext uri="{FF2B5EF4-FFF2-40B4-BE49-F238E27FC236}">
                <a16:creationId xmlns:a16="http://schemas.microsoft.com/office/drawing/2014/main" id="{2CD3867B-3CC4-4E3A-BAF4-AB94D61E3A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169" y="2735433"/>
            <a:ext cx="2159385" cy="3534543"/>
          </a:xfrm>
          <a:prstGeom prst="rect">
            <a:avLst/>
          </a:prstGeom>
        </p:spPr>
      </p:pic>
      <p:pic>
        <p:nvPicPr>
          <p:cNvPr id="11" name="Grafik 10">
            <a:extLst>
              <a:ext uri="{FF2B5EF4-FFF2-40B4-BE49-F238E27FC236}">
                <a16:creationId xmlns:a16="http://schemas.microsoft.com/office/drawing/2014/main" id="{F523A5BB-F860-4006-A501-06FA6FCFF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1412" y="1657389"/>
            <a:ext cx="2159385" cy="3534543"/>
          </a:xfrm>
          <a:prstGeom prst="rect">
            <a:avLst/>
          </a:prstGeom>
        </p:spPr>
      </p:pic>
      <p:sp>
        <p:nvSpPr>
          <p:cNvPr id="14" name="Foliennummernplatzhalter 4">
            <a:extLst>
              <a:ext uri="{FF2B5EF4-FFF2-40B4-BE49-F238E27FC236}">
                <a16:creationId xmlns:a16="http://schemas.microsoft.com/office/drawing/2014/main" id="{4CCD5277-211F-4D63-A95E-DC525FC58780}"/>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5" name="Textfeld 14">
            <a:extLst>
              <a:ext uri="{FF2B5EF4-FFF2-40B4-BE49-F238E27FC236}">
                <a16:creationId xmlns:a16="http://schemas.microsoft.com/office/drawing/2014/main" id="{497F1CB3-3D8C-4A01-8C3F-8678768D4373}"/>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A451996A-97FB-4FA0-868E-33A0FB74092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3122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41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Acht</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Ballons</a:t>
            </a:r>
            <a:r>
              <a:rPr lang="en-GB" altLang="en-US" noProof="0" dirty="0">
                <a:latin typeface="Comic Sans MS" panose="030F0702030302020204" pitchFamily="66" charset="0"/>
              </a:rPr>
              <a:t>!</a:t>
            </a:r>
            <a:endParaRPr lang="en-GB" noProof="0" dirty="0"/>
          </a:p>
        </p:txBody>
      </p:sp>
      <p:pic>
        <p:nvPicPr>
          <p:cNvPr id="3" name="Aufgezeichneter Sound">
            <a:hlinkClick r:id="" action="ppaction://media"/>
            <a:extLst>
              <a:ext uri="{FF2B5EF4-FFF2-40B4-BE49-F238E27FC236}">
                <a16:creationId xmlns:a16="http://schemas.microsoft.com/office/drawing/2014/main" id="{31AFA9C8-68AE-4738-BB7F-5D03885C2A87}"/>
              </a:ext>
            </a:extLst>
          </p:cNvPr>
          <p:cNvPicPr>
            <a:picLocks noChangeAspect="1"/>
          </p:cNvPicPr>
          <p:nvPr>
            <a:audioFile r:link="rId1"/>
            <p:extLst>
              <p:ext uri="{DAA4B4D4-6D71-4841-9C94-3DE7FCFB9230}">
                <p14:media xmlns:p14="http://schemas.microsoft.com/office/powerpoint/2010/main" r:embed="rId2">
                  <p14:trim st="1501" end="1015.2925"/>
                </p14:media>
              </p:ext>
            </p:extLst>
          </p:nvPr>
        </p:nvPicPr>
        <p:blipFill>
          <a:blip r:embed="rId4"/>
          <a:stretch>
            <a:fillRect/>
          </a:stretch>
        </p:blipFill>
        <p:spPr>
          <a:xfrm>
            <a:off x="4914900" y="1046798"/>
            <a:ext cx="609600" cy="609600"/>
          </a:xfrm>
          <a:prstGeom prst="rect">
            <a:avLst/>
          </a:prstGeom>
        </p:spPr>
      </p:pic>
      <p:pic>
        <p:nvPicPr>
          <p:cNvPr id="8" name="Grafik 7">
            <a:extLst>
              <a:ext uri="{FF2B5EF4-FFF2-40B4-BE49-F238E27FC236}">
                <a16:creationId xmlns:a16="http://schemas.microsoft.com/office/drawing/2014/main" id="{D3C0E04D-81B7-4CFF-92D2-D56EBA67E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85" y="2012565"/>
            <a:ext cx="2159385" cy="3534543"/>
          </a:xfrm>
          <a:prstGeom prst="rect">
            <a:avLst/>
          </a:prstGeom>
        </p:spPr>
      </p:pic>
      <p:pic>
        <p:nvPicPr>
          <p:cNvPr id="9" name="Grafik 8">
            <a:extLst>
              <a:ext uri="{FF2B5EF4-FFF2-40B4-BE49-F238E27FC236}">
                <a16:creationId xmlns:a16="http://schemas.microsoft.com/office/drawing/2014/main" id="{78297C0D-26D5-43F3-A38D-76C1FC3C1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327" y="2872608"/>
            <a:ext cx="2159385" cy="3534543"/>
          </a:xfrm>
          <a:prstGeom prst="rect">
            <a:avLst/>
          </a:prstGeom>
        </p:spPr>
      </p:pic>
      <p:pic>
        <p:nvPicPr>
          <p:cNvPr id="10" name="Grafik 9">
            <a:extLst>
              <a:ext uri="{FF2B5EF4-FFF2-40B4-BE49-F238E27FC236}">
                <a16:creationId xmlns:a16="http://schemas.microsoft.com/office/drawing/2014/main" id="{55099EFE-55B5-46DC-93F0-0C36D028C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169" y="2735433"/>
            <a:ext cx="2159385" cy="3534543"/>
          </a:xfrm>
          <a:prstGeom prst="rect">
            <a:avLst/>
          </a:prstGeom>
        </p:spPr>
      </p:pic>
      <p:pic>
        <p:nvPicPr>
          <p:cNvPr id="11" name="Grafik 10">
            <a:extLst>
              <a:ext uri="{FF2B5EF4-FFF2-40B4-BE49-F238E27FC236}">
                <a16:creationId xmlns:a16="http://schemas.microsoft.com/office/drawing/2014/main" id="{4B526A3F-2BA8-41EF-ABFE-389A35258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1412" y="1657389"/>
            <a:ext cx="2159385" cy="3534543"/>
          </a:xfrm>
          <a:prstGeom prst="rect">
            <a:avLst/>
          </a:prstGeom>
        </p:spPr>
      </p:pic>
      <p:sp>
        <p:nvSpPr>
          <p:cNvPr id="13" name="Foliennummernplatzhalter 4">
            <a:extLst>
              <a:ext uri="{FF2B5EF4-FFF2-40B4-BE49-F238E27FC236}">
                <a16:creationId xmlns:a16="http://schemas.microsoft.com/office/drawing/2014/main" id="{7A93C6C1-398B-4EB4-82D3-6EF78E733295}"/>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23</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4" name="Textfeld 13">
            <a:extLst>
              <a:ext uri="{FF2B5EF4-FFF2-40B4-BE49-F238E27FC236}">
                <a16:creationId xmlns:a16="http://schemas.microsoft.com/office/drawing/2014/main" id="{A25169F4-2399-4218-9885-A085D5DA020D}"/>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22AE515A-EC88-48BF-9BA8-545A07DBA41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9156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Würmer</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worms?</a:t>
            </a:r>
            <a:endParaRPr lang="en-GB" noProof="0" dirty="0">
              <a:solidFill>
                <a:schemeClr val="accent1"/>
              </a:solidFill>
            </a:endParaRPr>
          </a:p>
        </p:txBody>
      </p:sp>
      <p:pic>
        <p:nvPicPr>
          <p:cNvPr id="7" name="Picture 3">
            <a:extLst>
              <a:ext uri="{FF2B5EF4-FFF2-40B4-BE49-F238E27FC236}">
                <a16:creationId xmlns:a16="http://schemas.microsoft.com/office/drawing/2014/main" id="{69FAE78D-F799-4715-9131-D95C8A9EFF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48"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E2EE77F-F25B-4C47-B4D0-A724E883BF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1317" y="1851420"/>
            <a:ext cx="1825172"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7CE5FBAA-FEEB-4D40-B616-EAB4DCB70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483"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6373370D-E1EF-44F6-B4AB-DE2B241B27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0146" y="1851420"/>
            <a:ext cx="1825172"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E44D218B-D3CE-4B24-A83D-10BEC2D5D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5317"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6143392F-7386-4347-A144-97FC6AEDB7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395" y="4255817"/>
            <a:ext cx="1825172"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DF7FBDF4-BA00-4119-BE73-4F15A2BFD9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0560" y="4255817"/>
            <a:ext cx="182517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B65E628F-F84C-4BE0-AF1A-8A0C6C438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475" y="4255817"/>
            <a:ext cx="182517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EF290B51-A775-4E71-A658-E5AE250FD6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1394" y="4255817"/>
            <a:ext cx="182692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C61D988D-DF64-4633-89BE-0C7C7CDFC6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315" y="4336313"/>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fgezeichneter Sound">
            <a:hlinkClick r:id="" action="ppaction://media"/>
            <a:extLst>
              <a:ext uri="{FF2B5EF4-FFF2-40B4-BE49-F238E27FC236}">
                <a16:creationId xmlns:a16="http://schemas.microsoft.com/office/drawing/2014/main" id="{1792E095-1E5E-4F2D-A342-BFD81EBE4184}"/>
              </a:ext>
            </a:extLst>
          </p:cNvPr>
          <p:cNvPicPr>
            <a:picLocks noChangeAspect="1"/>
          </p:cNvPicPr>
          <p:nvPr>
            <a:audioFile r:link="rId1"/>
            <p:extLst>
              <p:ext uri="{DAA4B4D4-6D71-4841-9C94-3DE7FCFB9230}">
                <p14:media xmlns:p14="http://schemas.microsoft.com/office/powerpoint/2010/main" r:embed="rId2">
                  <p14:trim st="1413" end="862.7256"/>
                </p14:media>
              </p:ext>
            </p:extLst>
          </p:nvPr>
        </p:nvPicPr>
        <p:blipFill>
          <a:blip r:embed="rId5"/>
          <a:stretch>
            <a:fillRect/>
          </a:stretch>
        </p:blipFill>
        <p:spPr>
          <a:xfrm>
            <a:off x="4914900" y="1044772"/>
            <a:ext cx="609600" cy="609600"/>
          </a:xfrm>
          <a:prstGeom prst="rect">
            <a:avLst/>
          </a:prstGeom>
        </p:spPr>
      </p:pic>
      <p:sp>
        <p:nvSpPr>
          <p:cNvPr id="18" name="Foliennummernplatzhalter 4">
            <a:extLst>
              <a:ext uri="{FF2B5EF4-FFF2-40B4-BE49-F238E27FC236}">
                <a16:creationId xmlns:a16="http://schemas.microsoft.com/office/drawing/2014/main" id="{2B43C8D3-6570-4B02-ADDC-8125A747FE42}"/>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24</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9" name="Textfeld 18">
            <a:extLst>
              <a:ext uri="{FF2B5EF4-FFF2-40B4-BE49-F238E27FC236}">
                <a16:creationId xmlns:a16="http://schemas.microsoft.com/office/drawing/2014/main" id="{6A691B01-B2D0-46B3-A703-E7C5D9E25C74}"/>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20" name="Fußzeilenplatzhalter 3">
            <a:extLst>
              <a:ext uri="{FF2B5EF4-FFF2-40B4-BE49-F238E27FC236}">
                <a16:creationId xmlns:a16="http://schemas.microsoft.com/office/drawing/2014/main" id="{B8FA2324-1ABC-45A9-BAE3-E004F881DDE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6499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7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Zehn</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Würmer</a:t>
            </a:r>
            <a:r>
              <a:rPr lang="en-GB" altLang="en-US" noProof="0" dirty="0">
                <a:latin typeface="Comic Sans MS" panose="030F0702030302020204" pitchFamily="66" charset="0"/>
              </a:rPr>
              <a:t>!</a:t>
            </a:r>
            <a:endParaRPr lang="en-GB" noProof="0" dirty="0"/>
          </a:p>
        </p:txBody>
      </p:sp>
      <p:pic>
        <p:nvPicPr>
          <p:cNvPr id="7" name="Picture 3">
            <a:extLst>
              <a:ext uri="{FF2B5EF4-FFF2-40B4-BE49-F238E27FC236}">
                <a16:creationId xmlns:a16="http://schemas.microsoft.com/office/drawing/2014/main" id="{69FAE78D-F799-4715-9131-D95C8A9EFF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48"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E2EE77F-F25B-4C47-B4D0-A724E883BF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1317" y="1851420"/>
            <a:ext cx="1825172"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id="{7CE5FBAA-FEEB-4D40-B616-EAB4DCB707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5483"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6373370D-E1EF-44F6-B4AB-DE2B241B27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0146" y="1851420"/>
            <a:ext cx="1825172"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a:extLst>
              <a:ext uri="{FF2B5EF4-FFF2-40B4-BE49-F238E27FC236}">
                <a16:creationId xmlns:a16="http://schemas.microsoft.com/office/drawing/2014/main" id="{E44D218B-D3CE-4B24-A83D-10BEC2D5D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5317" y="1851420"/>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6143392F-7386-4347-A144-97FC6AEDB7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395" y="4255817"/>
            <a:ext cx="1825172"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DF7FBDF4-BA00-4119-BE73-4F15A2BFD9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0560" y="4255817"/>
            <a:ext cx="182517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B65E628F-F84C-4BE0-AF1A-8A0C6C438A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4475" y="4255817"/>
            <a:ext cx="182517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EF290B51-A775-4E71-A658-E5AE250FD6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1394" y="4255817"/>
            <a:ext cx="1826921" cy="14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C61D988D-DF64-4633-89BE-0C7C7CDFC6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8315" y="4336313"/>
            <a:ext cx="1825171" cy="142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fgezeichneter Sound">
            <a:hlinkClick r:id="" action="ppaction://media"/>
            <a:extLst>
              <a:ext uri="{FF2B5EF4-FFF2-40B4-BE49-F238E27FC236}">
                <a16:creationId xmlns:a16="http://schemas.microsoft.com/office/drawing/2014/main" id="{8251D234-9018-49CD-A247-8DC8B0AFD04D}"/>
              </a:ext>
            </a:extLst>
          </p:cNvPr>
          <p:cNvPicPr>
            <a:picLocks noChangeAspect="1"/>
          </p:cNvPicPr>
          <p:nvPr>
            <a:audioFile r:link="rId1"/>
            <p:extLst>
              <p:ext uri="{DAA4B4D4-6D71-4841-9C94-3DE7FCFB9230}">
                <p14:media xmlns:p14="http://schemas.microsoft.com/office/powerpoint/2010/main" r:embed="rId2">
                  <p14:trim st="800" end="1359.2108"/>
                </p14:media>
              </p:ext>
            </p:extLst>
          </p:nvPr>
        </p:nvPicPr>
        <p:blipFill>
          <a:blip r:embed="rId5"/>
          <a:stretch>
            <a:fillRect/>
          </a:stretch>
        </p:blipFill>
        <p:spPr>
          <a:xfrm>
            <a:off x="4914900" y="1044772"/>
            <a:ext cx="609600" cy="609600"/>
          </a:xfrm>
          <a:prstGeom prst="rect">
            <a:avLst/>
          </a:prstGeom>
        </p:spPr>
      </p:pic>
      <p:sp>
        <p:nvSpPr>
          <p:cNvPr id="18" name="Foliennummernplatzhalter 4">
            <a:extLst>
              <a:ext uri="{FF2B5EF4-FFF2-40B4-BE49-F238E27FC236}">
                <a16:creationId xmlns:a16="http://schemas.microsoft.com/office/drawing/2014/main" id="{4DDC832D-5434-4D65-9E9E-D49FB734E121}"/>
              </a:ext>
            </a:extLst>
          </p:cNvPr>
          <p:cNvSpPr>
            <a:spLocks noGrp="1"/>
          </p:cNvSpPr>
          <p:nvPr>
            <p:ph type="sldNum" sz="quarter" idx="10"/>
          </p:nvPr>
        </p:nvSpPr>
        <p:spPr>
          <a:xfrm>
            <a:off x="9836150" y="6958013"/>
            <a:ext cx="606425" cy="4032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9" name="Textfeld 18">
            <a:extLst>
              <a:ext uri="{FF2B5EF4-FFF2-40B4-BE49-F238E27FC236}">
                <a16:creationId xmlns:a16="http://schemas.microsoft.com/office/drawing/2014/main" id="{73D74BB7-1850-4390-A7B0-8312BF4893D2}"/>
              </a:ext>
            </a:extLst>
          </p:cNvPr>
          <p:cNvSpPr txBox="1"/>
          <p:nvPr/>
        </p:nvSpPr>
        <p:spPr>
          <a:xfrm>
            <a:off x="4834719" y="6972047"/>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20" name="Fußzeilenplatzhalter 3">
            <a:extLst>
              <a:ext uri="{FF2B5EF4-FFF2-40B4-BE49-F238E27FC236}">
                <a16:creationId xmlns:a16="http://schemas.microsoft.com/office/drawing/2014/main" id="{39B8948D-AD60-4E7F-9B56-748EB07116E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6581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028DA-37C8-4886-8FF9-93672078D197}"/>
              </a:ext>
            </a:extLst>
          </p:cNvPr>
          <p:cNvSpPr>
            <a:spLocks noGrp="1"/>
          </p:cNvSpPr>
          <p:nvPr>
            <p:ph type="title"/>
          </p:nvPr>
        </p:nvSpPr>
        <p:spPr/>
        <p:txBody>
          <a:bodyPr/>
          <a:lstStyle/>
          <a:p>
            <a:r>
              <a:rPr lang="en-GB" noProof="0" dirty="0"/>
              <a:t>Sources</a:t>
            </a:r>
          </a:p>
        </p:txBody>
      </p:sp>
      <p:sp>
        <p:nvSpPr>
          <p:cNvPr id="3" name="Inhaltsplatzhalter 2">
            <a:extLst>
              <a:ext uri="{FF2B5EF4-FFF2-40B4-BE49-F238E27FC236}">
                <a16:creationId xmlns:a16="http://schemas.microsoft.com/office/drawing/2014/main" id="{C2FEC72F-2B6D-4B3A-BDA0-4F14EA590451}"/>
              </a:ext>
            </a:extLst>
          </p:cNvPr>
          <p:cNvSpPr>
            <a:spLocks noGrp="1"/>
          </p:cNvSpPr>
          <p:nvPr>
            <p:ph sz="half" idx="1"/>
          </p:nvPr>
        </p:nvSpPr>
        <p:spPr>
          <a:xfrm>
            <a:off x="522287" y="1457323"/>
            <a:ext cx="9313241" cy="5598569"/>
          </a:xfrm>
        </p:spPr>
        <p:txBody>
          <a:bodyPr/>
          <a:lstStyle/>
          <a:p>
            <a:pPr marL="342900" indent="-342900" algn="l">
              <a:buFont typeface="Arial" panose="020B0604020202020204" pitchFamily="34" charset="0"/>
              <a:buChar char="•"/>
            </a:pPr>
            <a:r>
              <a:rPr lang="en-GB" noProof="0" dirty="0"/>
              <a:t>Slide 8&amp;9: https://pixabay.com/de/vectors/frog-amphibien-tier-gr%C3%BCn-gl%C3%BCcklich-152631/</a:t>
            </a:r>
          </a:p>
          <a:p>
            <a:pPr marL="342900" indent="-342900" algn="l">
              <a:buFont typeface="Arial" panose="020B0604020202020204" pitchFamily="34" charset="0"/>
              <a:buChar char="•"/>
            </a:pPr>
            <a:r>
              <a:rPr lang="en-GB" noProof="0" dirty="0"/>
              <a:t>Slide 10&amp;11: https://pixabay.com/de/vectors/wal-meer-wasser-fisch-schwimmen-4788690/</a:t>
            </a:r>
          </a:p>
          <a:p>
            <a:pPr marL="342900" indent="-342900" algn="l">
              <a:buFont typeface="Arial" panose="020B0604020202020204" pitchFamily="34" charset="0"/>
              <a:buChar char="•"/>
            </a:pPr>
            <a:r>
              <a:rPr lang="en-GB" noProof="0" dirty="0"/>
              <a:t>Slide 12&amp;13: https://pixabay.com/de/vectors/zug-spielzeug-bunte-lokomotive-308471/</a:t>
            </a:r>
          </a:p>
          <a:p>
            <a:pPr marL="342900" indent="-342900" algn="l">
              <a:buFont typeface="Arial" panose="020B0604020202020204" pitchFamily="34" charset="0"/>
              <a:buChar char="•"/>
            </a:pPr>
            <a:r>
              <a:rPr lang="en-GB" noProof="0" dirty="0"/>
              <a:t>Slide 14&amp;15: https://pixabay.com/de/vectors/schmetterlinge-roter-schmetterling-1948441/</a:t>
            </a:r>
          </a:p>
          <a:p>
            <a:pPr marL="342900" indent="-342900" algn="l">
              <a:buFont typeface="Arial" panose="020B0604020202020204" pitchFamily="34" charset="0"/>
              <a:buChar char="•"/>
            </a:pPr>
            <a:r>
              <a:rPr lang="en-GB" noProof="0" dirty="0"/>
              <a:t>Slide 18&amp;19: https://pixabay.com/de/vectors/kleinkinder-babys-kinder-303904/</a:t>
            </a:r>
          </a:p>
          <a:p>
            <a:pPr marL="342900" indent="-342900" algn="l">
              <a:buFont typeface="Arial" panose="020B0604020202020204" pitchFamily="34" charset="0"/>
              <a:buChar char="•"/>
            </a:pPr>
            <a:r>
              <a:rPr lang="en-GB" noProof="0" dirty="0"/>
              <a:t>Slide 20&amp;21: https://pixabay.com/de/vectors/marienk%C3%A4fer-insekt-gl%C3%BCck-rot-297875/</a:t>
            </a:r>
          </a:p>
        </p:txBody>
      </p:sp>
      <p:sp>
        <p:nvSpPr>
          <p:cNvPr id="8" name="Foliennummernplatzhalter 4">
            <a:extLst>
              <a:ext uri="{FF2B5EF4-FFF2-40B4-BE49-F238E27FC236}">
                <a16:creationId xmlns:a16="http://schemas.microsoft.com/office/drawing/2014/main" id="{AE8DDE27-81E2-4E20-82A7-3DC9D692A0F7}"/>
              </a:ext>
            </a:extLst>
          </p:cNvPr>
          <p:cNvSpPr>
            <a:spLocks noGrp="1"/>
          </p:cNvSpPr>
          <p:nvPr>
            <p:ph type="sldNum" sz="quarter" idx="10"/>
          </p:nvPr>
        </p:nvSpPr>
        <p:spPr>
          <a:xfrm>
            <a:off x="9836150" y="6958013"/>
            <a:ext cx="606425" cy="4032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26</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6" name="Fußzeilenplatzhalter 3">
            <a:extLst>
              <a:ext uri="{FF2B5EF4-FFF2-40B4-BE49-F238E27FC236}">
                <a16:creationId xmlns:a16="http://schemas.microsoft.com/office/drawing/2014/main" id="{2E35968A-6396-4C97-AC94-AD318289454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80041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028DA-37C8-4886-8FF9-93672078D197}"/>
              </a:ext>
            </a:extLst>
          </p:cNvPr>
          <p:cNvSpPr>
            <a:spLocks noGrp="1"/>
          </p:cNvSpPr>
          <p:nvPr>
            <p:ph type="title"/>
          </p:nvPr>
        </p:nvSpPr>
        <p:spPr/>
        <p:txBody>
          <a:bodyPr/>
          <a:lstStyle/>
          <a:p>
            <a:r>
              <a:rPr lang="en-GB" noProof="0" dirty="0"/>
              <a:t>Sources</a:t>
            </a:r>
          </a:p>
        </p:txBody>
      </p:sp>
      <p:sp>
        <p:nvSpPr>
          <p:cNvPr id="3" name="Inhaltsplatzhalter 2">
            <a:extLst>
              <a:ext uri="{FF2B5EF4-FFF2-40B4-BE49-F238E27FC236}">
                <a16:creationId xmlns:a16="http://schemas.microsoft.com/office/drawing/2014/main" id="{C2FEC72F-2B6D-4B3A-BDA0-4F14EA590451}"/>
              </a:ext>
            </a:extLst>
          </p:cNvPr>
          <p:cNvSpPr>
            <a:spLocks noGrp="1"/>
          </p:cNvSpPr>
          <p:nvPr>
            <p:ph sz="half" idx="1"/>
          </p:nvPr>
        </p:nvSpPr>
        <p:spPr>
          <a:xfrm>
            <a:off x="522287" y="1763713"/>
            <a:ext cx="9313241" cy="4989512"/>
          </a:xfrm>
        </p:spPr>
        <p:txBody>
          <a:bodyPr/>
          <a:lstStyle/>
          <a:p>
            <a:pPr marL="342900" indent="-342900" algn="l">
              <a:buFont typeface="Arial" panose="020B0604020202020204" pitchFamily="34" charset="0"/>
              <a:buChar char="•"/>
            </a:pPr>
            <a:r>
              <a:rPr lang="en-GB" noProof="0" dirty="0"/>
              <a:t>Slide 22&amp;23: https://pixabay.com/de/vectors/luftballons-feier-rot-orange-146682/</a:t>
            </a:r>
          </a:p>
          <a:p>
            <a:pPr marL="342900" indent="-342900" algn="l">
              <a:buFont typeface="Arial" panose="020B0604020202020204" pitchFamily="34" charset="0"/>
              <a:buChar char="•"/>
            </a:pPr>
            <a:r>
              <a:rPr lang="en-GB" noProof="0" dirty="0"/>
              <a:t>Slide 24&amp;25: https://pixabay.com/de/vectors/regenwurm-wurm-niedlich-gl%C3%BCcklich-151033/</a:t>
            </a:r>
          </a:p>
        </p:txBody>
      </p:sp>
      <p:sp>
        <p:nvSpPr>
          <p:cNvPr id="8" name="Foliennummernplatzhalter 4">
            <a:extLst>
              <a:ext uri="{FF2B5EF4-FFF2-40B4-BE49-F238E27FC236}">
                <a16:creationId xmlns:a16="http://schemas.microsoft.com/office/drawing/2014/main" id="{AD3524EA-1ACD-4C37-9FD2-B2EA4BA0F8B1}"/>
              </a:ext>
            </a:extLst>
          </p:cNvPr>
          <p:cNvSpPr>
            <a:spLocks noGrp="1"/>
          </p:cNvSpPr>
          <p:nvPr>
            <p:ph type="sldNum" sz="quarter" idx="10"/>
          </p:nvPr>
        </p:nvSpPr>
        <p:spPr>
          <a:xfrm>
            <a:off x="9836150" y="6958013"/>
            <a:ext cx="606425" cy="4032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27</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6" name="Fußzeilenplatzhalter 3">
            <a:extLst>
              <a:ext uri="{FF2B5EF4-FFF2-40B4-BE49-F238E27FC236}">
                <a16:creationId xmlns:a16="http://schemas.microsoft.com/office/drawing/2014/main" id="{37BEED12-58C9-4704-9DD4-7EC958393C5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81448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5667D-726E-439E-B151-DF46D201C36D}"/>
              </a:ext>
            </a:extLst>
          </p:cNvPr>
          <p:cNvSpPr>
            <a:spLocks noGrp="1"/>
          </p:cNvSpPr>
          <p:nvPr>
            <p:ph type="title"/>
          </p:nvPr>
        </p:nvSpPr>
        <p:spPr/>
        <p:txBody>
          <a:bodyPr/>
          <a:lstStyle/>
          <a:p>
            <a:r>
              <a:rPr lang="en-GB" noProof="0" dirty="0" err="1"/>
              <a:t>Willkommen</a:t>
            </a:r>
            <a:r>
              <a:rPr lang="en-GB" noProof="0" dirty="0"/>
              <a:t>!</a:t>
            </a:r>
          </a:p>
        </p:txBody>
      </p:sp>
      <p:sp>
        <p:nvSpPr>
          <p:cNvPr id="3" name="Inhaltsplatzhalter 2">
            <a:extLst>
              <a:ext uri="{FF2B5EF4-FFF2-40B4-BE49-F238E27FC236}">
                <a16:creationId xmlns:a16="http://schemas.microsoft.com/office/drawing/2014/main" id="{8FD29EA4-607F-4420-8252-7BF95006F9B7}"/>
              </a:ext>
            </a:extLst>
          </p:cNvPr>
          <p:cNvSpPr>
            <a:spLocks noGrp="1"/>
          </p:cNvSpPr>
          <p:nvPr>
            <p:ph sz="half" idx="1"/>
          </p:nvPr>
        </p:nvSpPr>
        <p:spPr>
          <a:xfrm>
            <a:off x="657453" y="4570228"/>
            <a:ext cx="6114822" cy="2265760"/>
          </a:xfrm>
        </p:spPr>
        <p:txBody>
          <a:bodyPr/>
          <a:lstStyle/>
          <a:p>
            <a:r>
              <a:rPr lang="en-GB" dirty="0">
                <a:solidFill>
                  <a:schemeClr val="accent2"/>
                </a:solidFill>
              </a:rPr>
              <a:t>Heute </a:t>
            </a:r>
            <a:r>
              <a:rPr lang="en-GB" dirty="0" err="1">
                <a:solidFill>
                  <a:schemeClr val="accent2"/>
                </a:solidFill>
              </a:rPr>
              <a:t>lernen</a:t>
            </a:r>
            <a:r>
              <a:rPr lang="en-GB" dirty="0">
                <a:solidFill>
                  <a:schemeClr val="accent2"/>
                </a:solidFill>
              </a:rPr>
              <a:t> </a:t>
            </a:r>
            <a:r>
              <a:rPr lang="en-GB" dirty="0" err="1">
                <a:solidFill>
                  <a:schemeClr val="accent2"/>
                </a:solidFill>
              </a:rPr>
              <a:t>wir</a:t>
            </a:r>
            <a:r>
              <a:rPr lang="en-GB" dirty="0">
                <a:solidFill>
                  <a:schemeClr val="accent2"/>
                </a:solidFill>
              </a:rPr>
              <a:t>…</a:t>
            </a:r>
          </a:p>
          <a:p>
            <a:endParaRPr lang="en-GB" dirty="0">
              <a:solidFill>
                <a:schemeClr val="accent2"/>
              </a:solidFill>
            </a:endParaRPr>
          </a:p>
          <a:p>
            <a:pPr marL="342900" indent="-342900">
              <a:buFont typeface="Arial" panose="020B0604020202020204" pitchFamily="34" charset="0"/>
              <a:buChar char="•"/>
            </a:pPr>
            <a:r>
              <a:rPr lang="en-GB" dirty="0">
                <a:solidFill>
                  <a:schemeClr val="accent2"/>
                </a:solidFill>
              </a:rPr>
              <a:t>…n</a:t>
            </a:r>
            <a:r>
              <a:rPr lang="en-GB" noProof="0" dirty="0">
                <a:solidFill>
                  <a:schemeClr val="accent2"/>
                </a:solidFill>
              </a:rPr>
              <a:t>ach der </a:t>
            </a:r>
            <a:r>
              <a:rPr lang="en-GB" noProof="0" dirty="0" err="1">
                <a:solidFill>
                  <a:schemeClr val="accent2"/>
                </a:solidFill>
              </a:rPr>
              <a:t>Anzahl</a:t>
            </a:r>
            <a:r>
              <a:rPr lang="en-GB" noProof="0" dirty="0">
                <a:solidFill>
                  <a:schemeClr val="accent2"/>
                </a:solidFill>
              </a:rPr>
              <a:t> von </a:t>
            </a:r>
            <a:r>
              <a:rPr lang="en-GB" noProof="0" dirty="0" err="1">
                <a:solidFill>
                  <a:schemeClr val="accent2"/>
                </a:solidFill>
              </a:rPr>
              <a:t>etwas</a:t>
            </a:r>
            <a:r>
              <a:rPr lang="en-GB" noProof="0" dirty="0">
                <a:solidFill>
                  <a:schemeClr val="accent2"/>
                </a:solidFill>
              </a:rPr>
              <a:t> </a:t>
            </a:r>
            <a:r>
              <a:rPr lang="en-GB" noProof="0" dirty="0" err="1">
                <a:solidFill>
                  <a:schemeClr val="accent2"/>
                </a:solidFill>
              </a:rPr>
              <a:t>zu</a:t>
            </a:r>
            <a:r>
              <a:rPr lang="en-GB" noProof="0" dirty="0">
                <a:solidFill>
                  <a:schemeClr val="accent2"/>
                </a:solidFill>
              </a:rPr>
              <a:t> </a:t>
            </a:r>
            <a:r>
              <a:rPr lang="en-GB" noProof="0" dirty="0" err="1">
                <a:solidFill>
                  <a:schemeClr val="accent2"/>
                </a:solidFill>
              </a:rPr>
              <a:t>fragen</a:t>
            </a:r>
            <a:r>
              <a:rPr lang="en-GB" noProof="0" dirty="0">
                <a:solidFill>
                  <a:schemeClr val="accent2"/>
                </a:solidFill>
              </a:rPr>
              <a:t>.</a:t>
            </a:r>
          </a:p>
          <a:p>
            <a:pPr marL="342900" indent="-342900">
              <a:buFont typeface="Arial" panose="020B0604020202020204" pitchFamily="34" charset="0"/>
              <a:buChar char="•"/>
            </a:pPr>
            <a:endParaRPr lang="en-GB" noProof="0" dirty="0">
              <a:solidFill>
                <a:schemeClr val="accent2"/>
              </a:solidFill>
            </a:endParaRPr>
          </a:p>
          <a:p>
            <a:pPr marL="342900" indent="-342900">
              <a:buFont typeface="Arial" panose="020B0604020202020204" pitchFamily="34" charset="0"/>
              <a:buChar char="•"/>
            </a:pPr>
            <a:r>
              <a:rPr lang="en-GB" dirty="0">
                <a:solidFill>
                  <a:schemeClr val="accent2"/>
                </a:solidFill>
              </a:rPr>
              <a:t>…d</a:t>
            </a:r>
            <a:r>
              <a:rPr lang="en-GB" noProof="0" dirty="0" err="1">
                <a:solidFill>
                  <a:schemeClr val="accent2"/>
                </a:solidFill>
              </a:rPr>
              <a:t>ie</a:t>
            </a:r>
            <a:r>
              <a:rPr lang="en-GB" noProof="0" dirty="0">
                <a:solidFill>
                  <a:schemeClr val="accent2"/>
                </a:solidFill>
              </a:rPr>
              <a:t> </a:t>
            </a:r>
            <a:r>
              <a:rPr lang="en-GB" noProof="0" dirty="0" err="1">
                <a:solidFill>
                  <a:schemeClr val="accent2"/>
                </a:solidFill>
              </a:rPr>
              <a:t>Anzahl</a:t>
            </a:r>
            <a:r>
              <a:rPr lang="en-GB" noProof="0" dirty="0">
                <a:solidFill>
                  <a:schemeClr val="accent2"/>
                </a:solidFill>
              </a:rPr>
              <a:t> </a:t>
            </a:r>
            <a:r>
              <a:rPr lang="en-GB" noProof="0" dirty="0" err="1">
                <a:solidFill>
                  <a:schemeClr val="accent2"/>
                </a:solidFill>
              </a:rPr>
              <a:t>anzugeben</a:t>
            </a:r>
            <a:r>
              <a:rPr lang="en-GB" noProof="0" dirty="0">
                <a:solidFill>
                  <a:schemeClr val="accent2"/>
                </a:solidFill>
              </a:rPr>
              <a:t>.</a:t>
            </a:r>
          </a:p>
        </p:txBody>
      </p:sp>
      <p:sp>
        <p:nvSpPr>
          <p:cNvPr id="7" name="Inhaltsplatzhalter 6">
            <a:extLst>
              <a:ext uri="{FF2B5EF4-FFF2-40B4-BE49-F238E27FC236}">
                <a16:creationId xmlns:a16="http://schemas.microsoft.com/office/drawing/2014/main" id="{4F5CADF0-C4A1-4CC1-ADEB-6812FE9B5A6F}"/>
              </a:ext>
            </a:extLst>
          </p:cNvPr>
          <p:cNvSpPr>
            <a:spLocks noGrp="1"/>
          </p:cNvSpPr>
          <p:nvPr>
            <p:ph sz="half" idx="2"/>
          </p:nvPr>
        </p:nvSpPr>
        <p:spPr>
          <a:xfrm>
            <a:off x="657453" y="1687724"/>
            <a:ext cx="5949721" cy="2265761"/>
          </a:xfrm>
        </p:spPr>
        <p:txBody>
          <a:bodyPr/>
          <a:lstStyle/>
          <a:p>
            <a:r>
              <a:rPr lang="en-GB" noProof="0" dirty="0">
                <a:solidFill>
                  <a:schemeClr val="accent1"/>
                </a:solidFill>
              </a:rPr>
              <a:t>Today we are going to learn how to…</a:t>
            </a:r>
          </a:p>
          <a:p>
            <a:pPr marL="342900" indent="-342900">
              <a:buFont typeface="Arial" panose="020B0604020202020204" pitchFamily="34" charset="0"/>
              <a:buChar char="•"/>
            </a:pPr>
            <a:endParaRPr lang="en-GB" dirty="0">
              <a:solidFill>
                <a:schemeClr val="accent1"/>
              </a:solidFill>
            </a:endParaRPr>
          </a:p>
          <a:p>
            <a:pPr marL="342900" indent="-342900">
              <a:buFont typeface="Arial" panose="020B0604020202020204" pitchFamily="34" charset="0"/>
              <a:buChar char="•"/>
            </a:pPr>
            <a:r>
              <a:rPr lang="en-GB" dirty="0">
                <a:solidFill>
                  <a:schemeClr val="accent1"/>
                </a:solidFill>
              </a:rPr>
              <a:t>…ask </a:t>
            </a:r>
            <a:r>
              <a:rPr lang="en-GB" noProof="0" dirty="0">
                <a:solidFill>
                  <a:schemeClr val="accent1"/>
                </a:solidFill>
              </a:rPr>
              <a:t>for the number of something.</a:t>
            </a:r>
          </a:p>
          <a:p>
            <a:pPr marL="342900" indent="-342900">
              <a:buFont typeface="Arial" panose="020B0604020202020204" pitchFamily="34" charset="0"/>
              <a:buChar char="•"/>
            </a:pPr>
            <a:endParaRPr lang="en-GB" noProof="0" dirty="0">
              <a:solidFill>
                <a:schemeClr val="accent1"/>
              </a:solidFill>
            </a:endParaRPr>
          </a:p>
          <a:p>
            <a:pPr marL="342900" indent="-342900">
              <a:buFont typeface="Arial" panose="020B0604020202020204" pitchFamily="34" charset="0"/>
              <a:buChar char="•"/>
            </a:pPr>
            <a:r>
              <a:rPr lang="en-GB" noProof="0" dirty="0">
                <a:solidFill>
                  <a:schemeClr val="accent1"/>
                </a:solidFill>
              </a:rPr>
              <a:t>…give the number.</a:t>
            </a:r>
          </a:p>
        </p:txBody>
      </p:sp>
      <p:sp>
        <p:nvSpPr>
          <p:cNvPr id="5" name="Foliennummernplatzhalter 4">
            <a:extLst>
              <a:ext uri="{FF2B5EF4-FFF2-40B4-BE49-F238E27FC236}">
                <a16:creationId xmlns:a16="http://schemas.microsoft.com/office/drawing/2014/main" id="{6AA08D58-742D-4BC5-A3B1-6AD7F8BD930F}"/>
              </a:ext>
            </a:extLst>
          </p:cNvPr>
          <p:cNvSpPr>
            <a:spLocks noGrp="1"/>
          </p:cNvSpPr>
          <p:nvPr>
            <p:ph type="sldNum"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pic>
        <p:nvPicPr>
          <p:cNvPr id="6" name="Picture 7" descr="A picture containing drawing&#10;&#10;Description automatically generated">
            <a:extLst>
              <a:ext uri="{FF2B5EF4-FFF2-40B4-BE49-F238E27FC236}">
                <a16:creationId xmlns:a16="http://schemas.microsoft.com/office/drawing/2014/main" id="{9A449584-25A9-46A1-A3B9-E07DDC562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257" y="1645874"/>
            <a:ext cx="3108051" cy="4754926"/>
          </a:xfrm>
          <a:prstGeom prst="rect">
            <a:avLst/>
          </a:prstGeom>
        </p:spPr>
      </p:pic>
      <p:sp>
        <p:nvSpPr>
          <p:cNvPr id="8" name="Fußzeilenplatzhalter 3">
            <a:extLst>
              <a:ext uri="{FF2B5EF4-FFF2-40B4-BE49-F238E27FC236}">
                <a16:creationId xmlns:a16="http://schemas.microsoft.com/office/drawing/2014/main" id="{94566B46-8D78-4D88-99FA-5EC83B9055A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73918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1543366" y="10192"/>
            <a:ext cx="7702233" cy="1258887"/>
          </a:xfrm>
        </p:spPr>
        <p:txBody>
          <a:bodyPr wrap="square" anchor="ctr">
            <a:normAutofit/>
          </a:bodyPr>
          <a:lstStyle/>
          <a:p>
            <a:r>
              <a:rPr lang="en-GB" noProof="0" dirty="0"/>
              <a:t>Die </a:t>
            </a:r>
            <a:r>
              <a:rPr lang="en-GB" noProof="0" dirty="0" err="1"/>
              <a:t>Zahlen</a:t>
            </a:r>
            <a:r>
              <a:rPr lang="en-GB" noProof="0" dirty="0"/>
              <a:t> – </a:t>
            </a:r>
            <a:r>
              <a:rPr lang="en-GB" noProof="0" dirty="0">
                <a:solidFill>
                  <a:schemeClr val="accent1"/>
                </a:solidFill>
              </a:rPr>
              <a:t>The numbers</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541174" y="1753232"/>
            <a:ext cx="4294355" cy="4494212"/>
          </a:xfrm>
          <a:prstGeom prst="rect">
            <a:avLst/>
          </a:prstGeom>
        </p:spPr>
      </p:pic>
      <p:sp>
        <p:nvSpPr>
          <p:cNvPr id="10" name="Inhaltsplatzhalter 9">
            <a:extLst>
              <a:ext uri="{FF2B5EF4-FFF2-40B4-BE49-F238E27FC236}">
                <a16:creationId xmlns:a16="http://schemas.microsoft.com/office/drawing/2014/main" id="{74E34081-1D09-4321-B267-828C43CF2CB8}"/>
              </a:ext>
            </a:extLst>
          </p:cNvPr>
          <p:cNvSpPr>
            <a:spLocks noGrp="1"/>
          </p:cNvSpPr>
          <p:nvPr>
            <p:ph sz="half" idx="1"/>
          </p:nvPr>
        </p:nvSpPr>
        <p:spPr>
          <a:xfrm>
            <a:off x="543560" y="1016001"/>
            <a:ext cx="5049837" cy="6344443"/>
          </a:xfrm>
        </p:spPr>
        <p:txBody>
          <a:bodyPr/>
          <a:lstStyle/>
          <a:p>
            <a:pPr>
              <a:lnSpc>
                <a:spcPts val="2000"/>
              </a:lnSpc>
            </a:pPr>
            <a:r>
              <a:rPr lang="en-GB" sz="2000" noProof="0" dirty="0">
                <a:solidFill>
                  <a:schemeClr val="accent2"/>
                </a:solidFill>
              </a:rPr>
              <a:t>0</a:t>
            </a:r>
            <a:r>
              <a:rPr lang="en-GB" sz="2000" noProof="0" dirty="0"/>
              <a:t>    </a:t>
            </a:r>
            <a:r>
              <a:rPr lang="en-GB" sz="2000" noProof="0" dirty="0">
                <a:solidFill>
                  <a:schemeClr val="accent2"/>
                </a:solidFill>
              </a:rPr>
              <a:t>null	</a:t>
            </a:r>
            <a:r>
              <a:rPr lang="en-GB" sz="2000" noProof="0" dirty="0"/>
              <a:t>	zero</a:t>
            </a:r>
          </a:p>
          <a:p>
            <a:pPr>
              <a:lnSpc>
                <a:spcPts val="2000"/>
              </a:lnSpc>
            </a:pPr>
            <a:endParaRPr lang="en-GB" sz="2000" noProof="0" dirty="0"/>
          </a:p>
          <a:p>
            <a:pPr marL="457200" indent="-457200">
              <a:lnSpc>
                <a:spcPts val="2000"/>
              </a:lnSpc>
              <a:buAutoNum type="arabicPlain"/>
            </a:pPr>
            <a:r>
              <a:rPr lang="en-GB" sz="2000" noProof="0" dirty="0" err="1">
                <a:solidFill>
                  <a:schemeClr val="accent2"/>
                </a:solidFill>
              </a:rPr>
              <a:t>eins</a:t>
            </a:r>
            <a:r>
              <a:rPr lang="en-GB" sz="2000" noProof="0" dirty="0"/>
              <a:t>	one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zwei</a:t>
            </a:r>
            <a:r>
              <a:rPr lang="en-GB" sz="2000" noProof="0" dirty="0"/>
              <a:t>	two</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drei</a:t>
            </a:r>
            <a:r>
              <a:rPr lang="en-GB" sz="2000" noProof="0" dirty="0"/>
              <a:t>	three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vier</a:t>
            </a:r>
            <a:r>
              <a:rPr lang="en-GB" sz="2000" noProof="0" dirty="0"/>
              <a:t>	four</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fünf</a:t>
            </a:r>
            <a:r>
              <a:rPr lang="en-GB" sz="2000" noProof="0" dirty="0"/>
              <a:t>	five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sechs</a:t>
            </a:r>
            <a:r>
              <a:rPr lang="en-GB" sz="2000" noProof="0" dirty="0"/>
              <a:t>	six</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sieben</a:t>
            </a:r>
            <a:r>
              <a:rPr lang="en-GB" sz="2000" noProof="0" dirty="0"/>
              <a:t>	seven</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acht</a:t>
            </a:r>
            <a:r>
              <a:rPr lang="en-GB" sz="2000" noProof="0" dirty="0"/>
              <a:t>	eight</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neun</a:t>
            </a:r>
            <a:r>
              <a:rPr lang="en-GB" sz="2000" noProof="0" dirty="0"/>
              <a:t>	nine</a:t>
            </a:r>
            <a:br>
              <a:rPr lang="en-GB" sz="2000" noProof="0" dirty="0"/>
            </a:br>
            <a:endParaRPr lang="en-GB" sz="2000" noProof="0" dirty="0"/>
          </a:p>
          <a:p>
            <a:pPr marL="457200" indent="-457200">
              <a:lnSpc>
                <a:spcPts val="2000"/>
              </a:lnSpc>
              <a:buAutoNum type="arabicPlain"/>
            </a:pPr>
            <a:r>
              <a:rPr lang="en-GB" sz="2000" noProof="0" dirty="0" err="1">
                <a:solidFill>
                  <a:schemeClr val="accent2"/>
                </a:solidFill>
              </a:rPr>
              <a:t>zehn</a:t>
            </a:r>
            <a:r>
              <a:rPr lang="en-GB" sz="2000" noProof="0" dirty="0"/>
              <a:t>	ten</a:t>
            </a:r>
          </a:p>
        </p:txBody>
      </p:sp>
      <p:pic>
        <p:nvPicPr>
          <p:cNvPr id="7" name="0Aufgezeichneter Sound">
            <a:hlinkClick r:id="" action="ppaction://media"/>
            <a:extLst>
              <a:ext uri="{FF2B5EF4-FFF2-40B4-BE49-F238E27FC236}">
                <a16:creationId xmlns:a16="http://schemas.microsoft.com/office/drawing/2014/main" id="{882F25D1-D406-4162-BB7D-642CE4E51603}"/>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3525520" y="938008"/>
            <a:ext cx="609600" cy="609600"/>
          </a:xfrm>
          <a:prstGeom prst="rect">
            <a:avLst/>
          </a:prstGeom>
        </p:spPr>
      </p:pic>
      <p:pic>
        <p:nvPicPr>
          <p:cNvPr id="8" name="1Aufgezeichneter Sound">
            <a:hlinkClick r:id="" action="ppaction://media"/>
            <a:extLst>
              <a:ext uri="{FF2B5EF4-FFF2-40B4-BE49-F238E27FC236}">
                <a16:creationId xmlns:a16="http://schemas.microsoft.com/office/drawing/2014/main" id="{6417302A-6967-44AD-8D09-27BBB63FA581}"/>
              </a:ext>
            </a:extLst>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3514090" y="1559796"/>
            <a:ext cx="609600" cy="609600"/>
          </a:xfrm>
          <a:prstGeom prst="rect">
            <a:avLst/>
          </a:prstGeom>
        </p:spPr>
      </p:pic>
      <p:pic>
        <p:nvPicPr>
          <p:cNvPr id="9" name="2Aufgezeichneter Sound">
            <a:hlinkClick r:id="" action="ppaction://media"/>
            <a:extLst>
              <a:ext uri="{FF2B5EF4-FFF2-40B4-BE49-F238E27FC236}">
                <a16:creationId xmlns:a16="http://schemas.microsoft.com/office/drawing/2014/main" id="{699BFE83-9AF9-40F1-A449-B5DBD9A2D73C}"/>
              </a:ext>
            </a:extLst>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3525520" y="2144116"/>
            <a:ext cx="609600" cy="609600"/>
          </a:xfrm>
          <a:prstGeom prst="rect">
            <a:avLst/>
          </a:prstGeom>
        </p:spPr>
      </p:pic>
      <p:pic>
        <p:nvPicPr>
          <p:cNvPr id="12" name="3Aufgezeichneter Sound">
            <a:hlinkClick r:id="" action="ppaction://media"/>
            <a:extLst>
              <a:ext uri="{FF2B5EF4-FFF2-40B4-BE49-F238E27FC236}">
                <a16:creationId xmlns:a16="http://schemas.microsoft.com/office/drawing/2014/main" id="{A90FF56A-39AF-4A3C-88A6-FD0C51FBAAC3}"/>
              </a:ext>
            </a:extLst>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3525520" y="2664179"/>
            <a:ext cx="609600" cy="609600"/>
          </a:xfrm>
          <a:prstGeom prst="rect">
            <a:avLst/>
          </a:prstGeom>
        </p:spPr>
      </p:pic>
      <p:pic>
        <p:nvPicPr>
          <p:cNvPr id="22" name="4Aufgezeichneter Sound">
            <a:hlinkClick r:id="" action="ppaction://media"/>
            <a:extLst>
              <a:ext uri="{FF2B5EF4-FFF2-40B4-BE49-F238E27FC236}">
                <a16:creationId xmlns:a16="http://schemas.microsoft.com/office/drawing/2014/main" id="{84C521AB-1E91-4560-94D5-2C909A4A99ED}"/>
              </a:ext>
            </a:extLst>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3502660" y="3260687"/>
            <a:ext cx="609600" cy="609600"/>
          </a:xfrm>
          <a:prstGeom prst="rect">
            <a:avLst/>
          </a:prstGeom>
        </p:spPr>
      </p:pic>
      <p:pic>
        <p:nvPicPr>
          <p:cNvPr id="23" name="5Aufgezeichneter Sound">
            <a:hlinkClick r:id="" action="ppaction://media"/>
            <a:extLst>
              <a:ext uri="{FF2B5EF4-FFF2-40B4-BE49-F238E27FC236}">
                <a16:creationId xmlns:a16="http://schemas.microsoft.com/office/drawing/2014/main" id="{E4BDF1E1-2F1F-41B6-9109-1B2525DC5B72}"/>
              </a:ext>
            </a:extLst>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3502660" y="3794364"/>
            <a:ext cx="609600" cy="609600"/>
          </a:xfrm>
          <a:prstGeom prst="rect">
            <a:avLst/>
          </a:prstGeom>
        </p:spPr>
      </p:pic>
      <p:pic>
        <p:nvPicPr>
          <p:cNvPr id="24" name="6Aufgezeichneter Sound">
            <a:hlinkClick r:id="" action="ppaction://media"/>
            <a:extLst>
              <a:ext uri="{FF2B5EF4-FFF2-40B4-BE49-F238E27FC236}">
                <a16:creationId xmlns:a16="http://schemas.microsoft.com/office/drawing/2014/main" id="{73C0A6D3-C8F3-40E5-8FDA-5F2192F41A82}"/>
              </a:ext>
            </a:extLst>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3525520" y="4419440"/>
            <a:ext cx="609600" cy="609600"/>
          </a:xfrm>
          <a:prstGeom prst="rect">
            <a:avLst/>
          </a:prstGeom>
        </p:spPr>
      </p:pic>
      <p:pic>
        <p:nvPicPr>
          <p:cNvPr id="25" name="7Aufgezeichneter Sound">
            <a:hlinkClick r:id="" action="ppaction://media"/>
            <a:extLst>
              <a:ext uri="{FF2B5EF4-FFF2-40B4-BE49-F238E27FC236}">
                <a16:creationId xmlns:a16="http://schemas.microsoft.com/office/drawing/2014/main" id="{258CCF8A-BFD7-4E6C-907F-F3D8F9B8FE19}"/>
              </a:ext>
            </a:extLst>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3525520" y="5016186"/>
            <a:ext cx="609600" cy="609600"/>
          </a:xfrm>
          <a:prstGeom prst="rect">
            <a:avLst/>
          </a:prstGeom>
        </p:spPr>
      </p:pic>
      <p:pic>
        <p:nvPicPr>
          <p:cNvPr id="26" name="8Aufgezeichneter Sound">
            <a:hlinkClick r:id="" action="ppaction://media"/>
            <a:extLst>
              <a:ext uri="{FF2B5EF4-FFF2-40B4-BE49-F238E27FC236}">
                <a16:creationId xmlns:a16="http://schemas.microsoft.com/office/drawing/2014/main" id="{4F6268F9-65DF-41A9-92C5-18C5110D8125}"/>
              </a:ext>
            </a:extLst>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3502660" y="5526142"/>
            <a:ext cx="609600" cy="609600"/>
          </a:xfrm>
          <a:prstGeom prst="rect">
            <a:avLst/>
          </a:prstGeom>
        </p:spPr>
      </p:pic>
      <p:pic>
        <p:nvPicPr>
          <p:cNvPr id="27" name="9Aufgezeichneter Sound">
            <a:hlinkClick r:id="" action="ppaction://media"/>
            <a:extLst>
              <a:ext uri="{FF2B5EF4-FFF2-40B4-BE49-F238E27FC236}">
                <a16:creationId xmlns:a16="http://schemas.microsoft.com/office/drawing/2014/main" id="{2A8699AA-EF9D-4D40-A735-4FE1ADA47A4E}"/>
              </a:ext>
            </a:extLst>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3525520" y="6067612"/>
            <a:ext cx="609600" cy="609600"/>
          </a:xfrm>
          <a:prstGeom prst="rect">
            <a:avLst/>
          </a:prstGeom>
        </p:spPr>
      </p:pic>
      <p:pic>
        <p:nvPicPr>
          <p:cNvPr id="28" name="10Aufgezeichneter Sound">
            <a:hlinkClick r:id="" action="ppaction://media"/>
            <a:extLst>
              <a:ext uri="{FF2B5EF4-FFF2-40B4-BE49-F238E27FC236}">
                <a16:creationId xmlns:a16="http://schemas.microsoft.com/office/drawing/2014/main" id="{84F2FFBD-53D7-4C12-9CFA-5FFB17B46A7C}"/>
              </a:ext>
            </a:extLst>
          </p:cNvPr>
          <p:cNvPicPr>
            <a:picLocks noChangeAspect="1"/>
          </p:cNvPicPr>
          <p:nvPr>
            <a:audioFile r:link="rId22"/>
            <p:extLst>
              <p:ext uri="{DAA4B4D4-6D71-4841-9C94-3DE7FCFB9230}">
                <p14:media xmlns:p14="http://schemas.microsoft.com/office/powerpoint/2010/main" r:embed="rId21"/>
              </p:ext>
            </p:extLst>
          </p:nvPr>
        </p:nvPicPr>
        <p:blipFill>
          <a:blip r:embed="rId25"/>
          <a:stretch>
            <a:fillRect/>
          </a:stretch>
        </p:blipFill>
        <p:spPr>
          <a:xfrm>
            <a:off x="3514090" y="6687194"/>
            <a:ext cx="609600" cy="609600"/>
          </a:xfrm>
          <a:prstGeom prst="rect">
            <a:avLst/>
          </a:prstGeom>
        </p:spPr>
      </p:pic>
      <p:sp>
        <p:nvSpPr>
          <p:cNvPr id="19" name="Foliennummernplatzhalter 4">
            <a:extLst>
              <a:ext uri="{FF2B5EF4-FFF2-40B4-BE49-F238E27FC236}">
                <a16:creationId xmlns:a16="http://schemas.microsoft.com/office/drawing/2014/main" id="{DB98C9C8-1014-4E25-BDFE-550A109C5AB2}"/>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20" name="Fußzeilenplatzhalter 3">
            <a:extLst>
              <a:ext uri="{FF2B5EF4-FFF2-40B4-BE49-F238E27FC236}">
                <a16:creationId xmlns:a16="http://schemas.microsoft.com/office/drawing/2014/main" id="{93C35813-ACAB-46C0-8403-4239D87B27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259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5"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862"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768"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30"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955" fill="hold"/>
                                        <p:tgtEl>
                                          <p:spTgt spid="2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5420" fill="hold"/>
                                        <p:tgtEl>
                                          <p:spTgt spid="23"/>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257" fill="hold"/>
                                        <p:tgtEl>
                                          <p:spTgt spid="24"/>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561" fill="hold"/>
                                        <p:tgtEl>
                                          <p:spTgt spid="25"/>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212" fill="hold"/>
                                        <p:tgtEl>
                                          <p:spTgt spid="2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4421" fill="hold"/>
                                        <p:tgtEl>
                                          <p:spTgt spid="2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509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7"/>
                </p:tgtEl>
              </p:cMediaNode>
            </p:audio>
            <p:audio>
              <p:cMediaNode vol="80000">
                <p:cTn id="48" fill="hold" display="0">
                  <p:stCondLst>
                    <p:cond delay="indefinite"/>
                  </p:stCondLst>
                  <p:endCondLst>
                    <p:cond evt="onStopAudio" delay="0">
                      <p:tgtEl>
                        <p:sldTgt/>
                      </p:tgtEl>
                    </p:cond>
                  </p:endCondLst>
                </p:cTn>
                <p:tgtEl>
                  <p:spTgt spid="8"/>
                </p:tgtEl>
              </p:cMediaNode>
            </p:audio>
            <p:audio>
              <p:cMediaNode vol="80000">
                <p:cTn id="49" fill="hold" display="0">
                  <p:stCondLst>
                    <p:cond delay="indefinite"/>
                  </p:stCondLst>
                  <p:endCondLst>
                    <p:cond evt="onStopAudio" delay="0">
                      <p:tgtEl>
                        <p:sldTgt/>
                      </p:tgtEl>
                    </p:cond>
                  </p:endCondLst>
                </p:cTn>
                <p:tgtEl>
                  <p:spTgt spid="9"/>
                </p:tgtEl>
              </p:cMediaNode>
            </p:audio>
            <p:audio>
              <p:cMediaNode vol="80000">
                <p:cTn id="50" fill="hold" display="0">
                  <p:stCondLst>
                    <p:cond delay="indefinite"/>
                  </p:stCondLst>
                  <p:endCondLst>
                    <p:cond evt="onStopAudio" delay="0">
                      <p:tgtEl>
                        <p:sldTgt/>
                      </p:tgtEl>
                    </p:cond>
                  </p:endCondLst>
                </p:cTn>
                <p:tgtEl>
                  <p:spTgt spid="12"/>
                </p:tgtEl>
              </p:cMediaNode>
            </p:audio>
            <p:audio>
              <p:cMediaNode vol="80000">
                <p:cTn id="51" fill="hold" display="0">
                  <p:stCondLst>
                    <p:cond delay="indefinite"/>
                  </p:stCondLst>
                  <p:endCondLst>
                    <p:cond evt="onStopAudio" delay="0">
                      <p:tgtEl>
                        <p:sldTgt/>
                      </p:tgtEl>
                    </p:cond>
                  </p:endCondLst>
                </p:cTn>
                <p:tgtEl>
                  <p:spTgt spid="22"/>
                </p:tgtEl>
              </p:cMediaNode>
            </p:audio>
            <p:audio>
              <p:cMediaNode vol="80000">
                <p:cTn id="52" fill="hold" display="0">
                  <p:stCondLst>
                    <p:cond delay="indefinite"/>
                  </p:stCondLst>
                  <p:endCondLst>
                    <p:cond evt="onStopAudio" delay="0">
                      <p:tgtEl>
                        <p:sldTgt/>
                      </p:tgtEl>
                    </p:cond>
                  </p:endCondLst>
                </p:cTn>
                <p:tgtEl>
                  <p:spTgt spid="23"/>
                </p:tgtEl>
              </p:cMediaNode>
            </p:audio>
            <p:audio>
              <p:cMediaNode vol="80000">
                <p:cTn id="53" fill="hold" display="0">
                  <p:stCondLst>
                    <p:cond delay="indefinite"/>
                  </p:stCondLst>
                  <p:endCondLst>
                    <p:cond evt="onStopAudio" delay="0">
                      <p:tgtEl>
                        <p:sldTgt/>
                      </p:tgtEl>
                    </p:cond>
                  </p:endCondLst>
                </p:cTn>
                <p:tgtEl>
                  <p:spTgt spid="24"/>
                </p:tgtEl>
              </p:cMediaNode>
            </p:audio>
            <p:audio>
              <p:cMediaNode vol="80000">
                <p:cTn id="54" fill="hold" display="0">
                  <p:stCondLst>
                    <p:cond delay="indefinite"/>
                  </p:stCondLst>
                  <p:endCondLst>
                    <p:cond evt="onStopAudio" delay="0">
                      <p:tgtEl>
                        <p:sldTgt/>
                      </p:tgtEl>
                    </p:cond>
                  </p:endCondLst>
                </p:cTn>
                <p:tgtEl>
                  <p:spTgt spid="25"/>
                </p:tgtEl>
              </p:cMediaNode>
            </p:audio>
            <p:audio>
              <p:cMediaNode vol="80000">
                <p:cTn id="55" fill="hold" display="0">
                  <p:stCondLst>
                    <p:cond delay="indefinite"/>
                  </p:stCondLst>
                  <p:endCondLst>
                    <p:cond evt="onStopAudio" delay="0">
                      <p:tgtEl>
                        <p:sldTgt/>
                      </p:tgtEl>
                    </p:cond>
                  </p:endCondLst>
                </p:cTn>
                <p:tgtEl>
                  <p:spTgt spid="26"/>
                </p:tgtEl>
              </p:cMediaNode>
            </p:audio>
            <p:audio>
              <p:cMediaNode vol="80000">
                <p:cTn id="56" fill="hold" display="0">
                  <p:stCondLst>
                    <p:cond delay="indefinite"/>
                  </p:stCondLst>
                  <p:endCondLst>
                    <p:cond evt="onStopAudio" delay="0">
                      <p:tgtEl>
                        <p:sldTgt/>
                      </p:tgtEl>
                    </p:cond>
                  </p:endCondLst>
                </p:cTn>
                <p:tgtEl>
                  <p:spTgt spid="27"/>
                </p:tgtEl>
              </p:cMediaNode>
            </p:audio>
            <p:audio>
              <p:cMediaNode vol="80000">
                <p:cTn id="57" fill="hold" display="0">
                  <p:stCondLst>
                    <p:cond delay="indefinite"/>
                  </p:stCondLst>
                  <p:endCondLst>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6A08A-D8BB-43E2-A22A-423F8FD15140}"/>
              </a:ext>
            </a:extLst>
          </p:cNvPr>
          <p:cNvSpPr>
            <a:spLocks noGrp="1"/>
          </p:cNvSpPr>
          <p:nvPr>
            <p:ph type="title"/>
          </p:nvPr>
        </p:nvSpPr>
        <p:spPr/>
        <p:txBody>
          <a:bodyPr/>
          <a:lstStyle/>
          <a:p>
            <a:r>
              <a:rPr lang="en-GB" noProof="0" dirty="0"/>
              <a:t>Achtung: </a:t>
            </a:r>
            <a:r>
              <a:rPr lang="en-GB" noProof="0" dirty="0" err="1"/>
              <a:t>Schwierig</a:t>
            </a:r>
            <a:r>
              <a:rPr lang="en-GB" noProof="0" dirty="0"/>
              <a:t>!</a:t>
            </a:r>
          </a:p>
        </p:txBody>
      </p:sp>
      <p:sp>
        <p:nvSpPr>
          <p:cNvPr id="3" name="Inhaltsplatzhalter 2">
            <a:extLst>
              <a:ext uri="{FF2B5EF4-FFF2-40B4-BE49-F238E27FC236}">
                <a16:creationId xmlns:a16="http://schemas.microsoft.com/office/drawing/2014/main" id="{07BEBE28-DF32-40FA-944F-8A4E6A2B6D7D}"/>
              </a:ext>
            </a:extLst>
          </p:cNvPr>
          <p:cNvSpPr>
            <a:spLocks noGrp="1"/>
          </p:cNvSpPr>
          <p:nvPr>
            <p:ph sz="half" idx="1"/>
          </p:nvPr>
        </p:nvSpPr>
        <p:spPr>
          <a:xfrm>
            <a:off x="522288" y="1457324"/>
            <a:ext cx="4621212" cy="5807076"/>
          </a:xfrm>
        </p:spPr>
        <p:txBody>
          <a:bodyPr/>
          <a:lstStyle/>
          <a:p>
            <a:r>
              <a:rPr lang="en-GB" noProof="0" dirty="0"/>
              <a:t>When counting, you put the number in front of the word, like in English.</a:t>
            </a:r>
          </a:p>
          <a:p>
            <a:pPr marL="342900" indent="-342900">
              <a:buFont typeface="Arial" panose="020B0604020202020204" pitchFamily="34" charset="0"/>
              <a:buChar char="•"/>
            </a:pPr>
            <a:r>
              <a:rPr lang="en-GB" u="sng" dirty="0">
                <a:solidFill>
                  <a:schemeClr val="accent2"/>
                </a:solidFill>
              </a:rPr>
              <a:t>z</a:t>
            </a:r>
            <a:r>
              <a:rPr lang="en-GB" u="sng" noProof="0" dirty="0" err="1">
                <a:solidFill>
                  <a:schemeClr val="accent2"/>
                </a:solidFill>
              </a:rPr>
              <a:t>wei</a:t>
            </a:r>
            <a:r>
              <a:rPr lang="en-GB" noProof="0" dirty="0">
                <a:solidFill>
                  <a:schemeClr val="accent2"/>
                </a:solidFill>
              </a:rPr>
              <a:t> </a:t>
            </a:r>
            <a:r>
              <a:rPr lang="en-GB" noProof="0" dirty="0" err="1">
                <a:solidFill>
                  <a:schemeClr val="accent2"/>
                </a:solidFill>
              </a:rPr>
              <a:t>Hunde</a:t>
            </a:r>
            <a:endParaRPr lang="en-GB" noProof="0" dirty="0">
              <a:solidFill>
                <a:schemeClr val="accent2"/>
              </a:solidFill>
            </a:endParaRPr>
          </a:p>
          <a:p>
            <a:pPr marL="342900" indent="-342900">
              <a:buFont typeface="Arial" panose="020B0604020202020204" pitchFamily="34" charset="0"/>
              <a:buChar char="•"/>
            </a:pPr>
            <a:r>
              <a:rPr lang="en-GB" u="sng" noProof="0" dirty="0" err="1">
                <a:solidFill>
                  <a:schemeClr val="accent2"/>
                </a:solidFill>
              </a:rPr>
              <a:t>vier</a:t>
            </a:r>
            <a:r>
              <a:rPr lang="en-GB" noProof="0" dirty="0">
                <a:solidFill>
                  <a:schemeClr val="accent2"/>
                </a:solidFill>
              </a:rPr>
              <a:t> </a:t>
            </a:r>
            <a:r>
              <a:rPr lang="en-GB" noProof="0" dirty="0" err="1">
                <a:solidFill>
                  <a:schemeClr val="accent2"/>
                </a:solidFill>
              </a:rPr>
              <a:t>Katzen</a:t>
            </a:r>
            <a:endParaRPr lang="en-GB" noProof="0" dirty="0">
              <a:solidFill>
                <a:schemeClr val="accent2"/>
              </a:solidFill>
            </a:endParaRPr>
          </a:p>
          <a:p>
            <a:endParaRPr lang="en-GB" noProof="0" dirty="0"/>
          </a:p>
          <a:p>
            <a:r>
              <a:rPr lang="en-GB" b="1" noProof="0" dirty="0"/>
              <a:t>BUT:</a:t>
            </a:r>
          </a:p>
          <a:p>
            <a:r>
              <a:rPr lang="en-GB" noProof="0" dirty="0"/>
              <a:t>If you have only one, it is </a:t>
            </a:r>
            <a:r>
              <a:rPr lang="en-GB" dirty="0">
                <a:solidFill>
                  <a:schemeClr val="accent2"/>
                </a:solidFill>
              </a:rPr>
              <a:t>“</a:t>
            </a:r>
            <a:r>
              <a:rPr lang="en-GB" noProof="0" dirty="0" err="1">
                <a:solidFill>
                  <a:schemeClr val="accent2"/>
                </a:solidFill>
              </a:rPr>
              <a:t>eine</a:t>
            </a:r>
            <a:r>
              <a:rPr lang="en-GB" dirty="0">
                <a:solidFill>
                  <a:schemeClr val="accent2"/>
                </a:solidFill>
              </a:rPr>
              <a:t>”</a:t>
            </a:r>
            <a:r>
              <a:rPr lang="en-GB" noProof="0" dirty="0">
                <a:solidFill>
                  <a:schemeClr val="accent2"/>
                </a:solidFill>
              </a:rPr>
              <a:t> </a:t>
            </a:r>
            <a:r>
              <a:rPr lang="en-GB" noProof="0" dirty="0"/>
              <a:t>for nouns that go with the article </a:t>
            </a:r>
            <a:r>
              <a:rPr lang="en-GB" noProof="0" dirty="0">
                <a:solidFill>
                  <a:schemeClr val="accent2"/>
                </a:solidFill>
              </a:rPr>
              <a:t>“die</a:t>
            </a:r>
            <a:r>
              <a:rPr lang="en-GB" dirty="0">
                <a:solidFill>
                  <a:schemeClr val="accent2"/>
                </a:solidFill>
              </a:rPr>
              <a:t>”</a:t>
            </a:r>
            <a:r>
              <a:rPr lang="en-GB" noProof="0" dirty="0"/>
              <a:t>, for all others it’s </a:t>
            </a:r>
            <a:r>
              <a:rPr lang="en-GB" noProof="0" dirty="0">
                <a:solidFill>
                  <a:schemeClr val="accent2"/>
                </a:solidFill>
              </a:rPr>
              <a:t>“</a:t>
            </a:r>
            <a:r>
              <a:rPr lang="en-GB" noProof="0" dirty="0" err="1">
                <a:solidFill>
                  <a:schemeClr val="accent2"/>
                </a:solidFill>
              </a:rPr>
              <a:t>ein</a:t>
            </a:r>
            <a:r>
              <a:rPr lang="en-GB" dirty="0">
                <a:solidFill>
                  <a:schemeClr val="accent2"/>
                </a:solidFill>
              </a:rPr>
              <a:t>”</a:t>
            </a:r>
            <a:r>
              <a:rPr lang="en-GB" noProof="0" dirty="0">
                <a:solidFill>
                  <a:schemeClr val="accent1"/>
                </a:solidFill>
              </a:rPr>
              <a:t>.</a:t>
            </a:r>
          </a:p>
          <a:p>
            <a:r>
              <a:rPr lang="en-GB" u="sng" dirty="0">
                <a:solidFill>
                  <a:schemeClr val="accent2"/>
                </a:solidFill>
              </a:rPr>
              <a:t>d</a:t>
            </a:r>
            <a:r>
              <a:rPr lang="en-GB" u="sng" noProof="0" dirty="0" err="1">
                <a:solidFill>
                  <a:schemeClr val="accent2"/>
                </a:solidFill>
              </a:rPr>
              <a:t>ie</a:t>
            </a:r>
            <a:r>
              <a:rPr lang="en-GB" noProof="0" dirty="0">
                <a:solidFill>
                  <a:schemeClr val="accent2"/>
                </a:solidFill>
              </a:rPr>
              <a:t> </a:t>
            </a:r>
            <a:r>
              <a:rPr lang="en-GB" noProof="0" dirty="0" err="1">
                <a:solidFill>
                  <a:schemeClr val="accent2"/>
                </a:solidFill>
              </a:rPr>
              <a:t>Katze</a:t>
            </a:r>
            <a:r>
              <a:rPr lang="en-GB" noProof="0" dirty="0">
                <a:solidFill>
                  <a:schemeClr val="accent2"/>
                </a:solidFill>
              </a:rPr>
              <a:t> – </a:t>
            </a:r>
            <a:r>
              <a:rPr lang="en-GB" u="sng" noProof="0" dirty="0" err="1">
                <a:solidFill>
                  <a:schemeClr val="accent2"/>
                </a:solidFill>
              </a:rPr>
              <a:t>eine</a:t>
            </a:r>
            <a:r>
              <a:rPr lang="en-GB" noProof="0" dirty="0">
                <a:solidFill>
                  <a:schemeClr val="accent2"/>
                </a:solidFill>
              </a:rPr>
              <a:t> </a:t>
            </a:r>
            <a:r>
              <a:rPr lang="en-GB" noProof="0" dirty="0" err="1">
                <a:solidFill>
                  <a:schemeClr val="accent2"/>
                </a:solidFill>
              </a:rPr>
              <a:t>Katze</a:t>
            </a:r>
            <a:endParaRPr lang="en-GB" noProof="0" dirty="0">
              <a:solidFill>
                <a:schemeClr val="accent2"/>
              </a:solidFill>
            </a:endParaRPr>
          </a:p>
          <a:p>
            <a:r>
              <a:rPr lang="en-GB" u="sng" dirty="0">
                <a:solidFill>
                  <a:schemeClr val="accent2"/>
                </a:solidFill>
              </a:rPr>
              <a:t>d</a:t>
            </a:r>
            <a:r>
              <a:rPr lang="en-GB" u="sng" noProof="0" dirty="0">
                <a:solidFill>
                  <a:schemeClr val="accent2"/>
                </a:solidFill>
              </a:rPr>
              <a:t>er</a:t>
            </a:r>
            <a:r>
              <a:rPr lang="en-GB" noProof="0" dirty="0">
                <a:solidFill>
                  <a:schemeClr val="accent2"/>
                </a:solidFill>
              </a:rPr>
              <a:t> Hund – </a:t>
            </a:r>
            <a:r>
              <a:rPr lang="en-GB" u="sng" noProof="0" dirty="0" err="1">
                <a:solidFill>
                  <a:schemeClr val="accent2"/>
                </a:solidFill>
              </a:rPr>
              <a:t>ein</a:t>
            </a:r>
            <a:r>
              <a:rPr lang="en-GB" u="sng" noProof="0" dirty="0">
                <a:solidFill>
                  <a:schemeClr val="accent2"/>
                </a:solidFill>
              </a:rPr>
              <a:t> </a:t>
            </a:r>
            <a:r>
              <a:rPr lang="en-GB" noProof="0" dirty="0">
                <a:solidFill>
                  <a:schemeClr val="accent2"/>
                </a:solidFill>
              </a:rPr>
              <a:t>Hund</a:t>
            </a:r>
          </a:p>
          <a:p>
            <a:r>
              <a:rPr lang="en-GB" u="sng" dirty="0">
                <a:solidFill>
                  <a:schemeClr val="accent2"/>
                </a:solidFill>
              </a:rPr>
              <a:t>d</a:t>
            </a:r>
            <a:r>
              <a:rPr lang="en-GB" u="sng" noProof="0" dirty="0">
                <a:solidFill>
                  <a:schemeClr val="accent2"/>
                </a:solidFill>
              </a:rPr>
              <a:t>as</a:t>
            </a:r>
            <a:r>
              <a:rPr lang="en-GB" noProof="0" dirty="0">
                <a:solidFill>
                  <a:schemeClr val="accent2"/>
                </a:solidFill>
              </a:rPr>
              <a:t> Haus – </a:t>
            </a:r>
            <a:r>
              <a:rPr lang="en-GB" u="sng" noProof="0" dirty="0" err="1">
                <a:solidFill>
                  <a:schemeClr val="accent2"/>
                </a:solidFill>
              </a:rPr>
              <a:t>ein</a:t>
            </a:r>
            <a:r>
              <a:rPr lang="en-GB" noProof="0" dirty="0">
                <a:solidFill>
                  <a:schemeClr val="accent2"/>
                </a:solidFill>
              </a:rPr>
              <a:t> Haus</a:t>
            </a:r>
          </a:p>
        </p:txBody>
      </p:sp>
      <p:pic>
        <p:nvPicPr>
          <p:cNvPr id="7" name="Picture 1" descr="A picture containing drawing&#10;&#10;Description automatically generated">
            <a:extLst>
              <a:ext uri="{FF2B5EF4-FFF2-40B4-BE49-F238E27FC236}">
                <a16:creationId xmlns:a16="http://schemas.microsoft.com/office/drawing/2014/main" id="{1B72BB05-2B92-4892-900C-F8827DAA2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9" name="Foliennummernplatzhalter 4">
            <a:extLst>
              <a:ext uri="{FF2B5EF4-FFF2-40B4-BE49-F238E27FC236}">
                <a16:creationId xmlns:a16="http://schemas.microsoft.com/office/drawing/2014/main" id="{F997520A-6AE6-4B10-A159-0C6EB4D3AD36}"/>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0" name="Fußzeilenplatzhalter 3">
            <a:extLst>
              <a:ext uri="{FF2B5EF4-FFF2-40B4-BE49-F238E27FC236}">
                <a16:creationId xmlns:a16="http://schemas.microsoft.com/office/drawing/2014/main" id="{F646766C-9486-45F9-B512-3B0844F9470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12483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Schiffe</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ships?</a:t>
            </a:r>
            <a:endParaRPr lang="en-GB" noProof="0" dirty="0">
              <a:solidFill>
                <a:schemeClr val="accent1"/>
              </a:solidFill>
            </a:endParaRPr>
          </a:p>
        </p:txBody>
      </p:sp>
      <p:pic>
        <p:nvPicPr>
          <p:cNvPr id="17" name="Aufgezeichneter Sound">
            <a:hlinkClick r:id="" action="ppaction://media"/>
            <a:extLst>
              <a:ext uri="{FF2B5EF4-FFF2-40B4-BE49-F238E27FC236}">
                <a16:creationId xmlns:a16="http://schemas.microsoft.com/office/drawing/2014/main" id="{6454D023-1633-4B00-B5EE-30FCE802D3D2}"/>
              </a:ext>
            </a:extLst>
          </p:cNvPr>
          <p:cNvPicPr>
            <a:picLocks noChangeAspect="1"/>
          </p:cNvPicPr>
          <p:nvPr>
            <a:audioFile r:link="rId1"/>
            <p:extLst>
              <p:ext uri="{DAA4B4D4-6D71-4841-9C94-3DE7FCFB9230}">
                <p14:media xmlns:p14="http://schemas.microsoft.com/office/powerpoint/2010/main" r:embed="rId2">
                  <p14:trim st="2661" end="1168.263"/>
                </p14:media>
              </p:ext>
            </p:extLst>
          </p:nvPr>
        </p:nvPicPr>
        <p:blipFill>
          <a:blip r:embed="rId4"/>
          <a:stretch>
            <a:fillRect/>
          </a:stretch>
        </p:blipFill>
        <p:spPr>
          <a:xfrm>
            <a:off x="9612312" y="523080"/>
            <a:ext cx="609600" cy="609600"/>
          </a:xfrm>
          <a:prstGeom prst="rect">
            <a:avLst/>
          </a:prstGeom>
        </p:spPr>
      </p:pic>
      <p:pic>
        <p:nvPicPr>
          <p:cNvPr id="4" name="Grafik 3" descr="Segelboot wie Pirat mit einfarbiger Füllung">
            <a:extLst>
              <a:ext uri="{FF2B5EF4-FFF2-40B4-BE49-F238E27FC236}">
                <a16:creationId xmlns:a16="http://schemas.microsoft.com/office/drawing/2014/main" id="{98F35844-C2DB-4C48-BF11-8665D0AEB0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492" y="1246822"/>
            <a:ext cx="3208020" cy="3208020"/>
          </a:xfrm>
          <a:prstGeom prst="rect">
            <a:avLst/>
          </a:prstGeom>
        </p:spPr>
      </p:pic>
      <p:pic>
        <p:nvPicPr>
          <p:cNvPr id="18" name="Grafik 17" descr="Segelboot wie Pirat mit einfarbiger Füllung">
            <a:extLst>
              <a:ext uri="{FF2B5EF4-FFF2-40B4-BE49-F238E27FC236}">
                <a16:creationId xmlns:a16="http://schemas.microsoft.com/office/drawing/2014/main" id="{F6F88F4C-B578-4F3E-9F29-319919D7EF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0832" y="3951605"/>
            <a:ext cx="3208020" cy="3208020"/>
          </a:xfrm>
          <a:prstGeom prst="rect">
            <a:avLst/>
          </a:prstGeom>
        </p:spPr>
      </p:pic>
      <p:pic>
        <p:nvPicPr>
          <p:cNvPr id="19" name="Grafik 18" descr="Segelboot wie Pirat mit einfarbiger Füllung">
            <a:extLst>
              <a:ext uri="{FF2B5EF4-FFF2-40B4-BE49-F238E27FC236}">
                <a16:creationId xmlns:a16="http://schemas.microsoft.com/office/drawing/2014/main" id="{8BF832F4-39A0-4229-9DE2-7D13F64906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6997" y="3951605"/>
            <a:ext cx="3208020" cy="3208020"/>
          </a:xfrm>
          <a:prstGeom prst="rect">
            <a:avLst/>
          </a:prstGeom>
        </p:spPr>
      </p:pic>
      <p:pic>
        <p:nvPicPr>
          <p:cNvPr id="20" name="Grafik 19" descr="Segelboot wie Pirat mit einfarbiger Füllung">
            <a:extLst>
              <a:ext uri="{FF2B5EF4-FFF2-40B4-BE49-F238E27FC236}">
                <a16:creationId xmlns:a16="http://schemas.microsoft.com/office/drawing/2014/main" id="{70922C09-0F6F-44DF-A363-F93DF20B7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07757" y="1100455"/>
            <a:ext cx="3208020" cy="3208020"/>
          </a:xfrm>
          <a:prstGeom prst="rect">
            <a:avLst/>
          </a:prstGeom>
        </p:spPr>
      </p:pic>
      <p:pic>
        <p:nvPicPr>
          <p:cNvPr id="21" name="Grafik 20" descr="Segelboot wie Pirat mit einfarbiger Füllung">
            <a:extLst>
              <a:ext uri="{FF2B5EF4-FFF2-40B4-BE49-F238E27FC236}">
                <a16:creationId xmlns:a16="http://schemas.microsoft.com/office/drawing/2014/main" id="{25AE5F13-D96A-4F83-AC79-B86904B36D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3862" y="1162367"/>
            <a:ext cx="3208020" cy="3208020"/>
          </a:xfrm>
          <a:prstGeom prst="rect">
            <a:avLst/>
          </a:prstGeom>
        </p:spPr>
      </p:pic>
      <p:sp>
        <p:nvSpPr>
          <p:cNvPr id="12" name="Foliennummernplatzhalter 4">
            <a:extLst>
              <a:ext uri="{FF2B5EF4-FFF2-40B4-BE49-F238E27FC236}">
                <a16:creationId xmlns:a16="http://schemas.microsoft.com/office/drawing/2014/main" id="{83F473A1-9C07-48C0-93D0-E6C2D9A6197E}"/>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3" name="Textfeld 2">
            <a:extLst>
              <a:ext uri="{FF2B5EF4-FFF2-40B4-BE49-F238E27FC236}">
                <a16:creationId xmlns:a16="http://schemas.microsoft.com/office/drawing/2014/main" id="{DC26968A-9E05-40FD-A9AA-ADBA1D728200}"/>
              </a:ext>
            </a:extLst>
          </p:cNvPr>
          <p:cNvSpPr txBox="1"/>
          <p:nvPr/>
        </p:nvSpPr>
        <p:spPr>
          <a:xfrm>
            <a:off x="4528814" y="6831848"/>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EB1DEED9-1C69-4B7B-A3F4-6A9E27E9F11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09685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495"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Segelboot wie Pirat mit einfarbiger Füllung">
            <a:extLst>
              <a:ext uri="{FF2B5EF4-FFF2-40B4-BE49-F238E27FC236}">
                <a16:creationId xmlns:a16="http://schemas.microsoft.com/office/drawing/2014/main" id="{B6E1058A-C361-4CF3-819A-5224314039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492" y="1246822"/>
            <a:ext cx="3208020" cy="3208020"/>
          </a:xfrm>
          <a:prstGeom prst="rect">
            <a:avLst/>
          </a:prstGeom>
        </p:spPr>
      </p:pic>
      <p:pic>
        <p:nvPicPr>
          <p:cNvPr id="17" name="Grafik 16" descr="Segelboot wie Pirat mit einfarbiger Füllung">
            <a:extLst>
              <a:ext uri="{FF2B5EF4-FFF2-40B4-BE49-F238E27FC236}">
                <a16:creationId xmlns:a16="http://schemas.microsoft.com/office/drawing/2014/main" id="{D52C020A-376D-4BE8-A309-86CA5A540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80832" y="3951605"/>
            <a:ext cx="3208020" cy="3208020"/>
          </a:xfrm>
          <a:prstGeom prst="rect">
            <a:avLst/>
          </a:prstGeom>
        </p:spPr>
      </p:pic>
      <p:pic>
        <p:nvPicPr>
          <p:cNvPr id="18" name="Grafik 17" descr="Segelboot wie Pirat mit einfarbiger Füllung">
            <a:extLst>
              <a:ext uri="{FF2B5EF4-FFF2-40B4-BE49-F238E27FC236}">
                <a16:creationId xmlns:a16="http://schemas.microsoft.com/office/drawing/2014/main" id="{3855B8AC-FAA8-44B6-B383-5B5EE47613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6997" y="3951605"/>
            <a:ext cx="3208020" cy="3208020"/>
          </a:xfrm>
          <a:prstGeom prst="rect">
            <a:avLst/>
          </a:prstGeom>
        </p:spPr>
      </p:pic>
      <p:pic>
        <p:nvPicPr>
          <p:cNvPr id="19" name="Grafik 18" descr="Segelboot wie Pirat mit einfarbiger Füllung">
            <a:extLst>
              <a:ext uri="{FF2B5EF4-FFF2-40B4-BE49-F238E27FC236}">
                <a16:creationId xmlns:a16="http://schemas.microsoft.com/office/drawing/2014/main" id="{720C5499-37D1-427E-B26F-8859496975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842" y="1100455"/>
            <a:ext cx="3208020" cy="3208020"/>
          </a:xfrm>
          <a:prstGeom prst="rect">
            <a:avLst/>
          </a:prstGeom>
        </p:spPr>
      </p:pic>
      <p:pic>
        <p:nvPicPr>
          <p:cNvPr id="20" name="Grafik 19" descr="Segelboot wie Pirat mit einfarbiger Füllung">
            <a:extLst>
              <a:ext uri="{FF2B5EF4-FFF2-40B4-BE49-F238E27FC236}">
                <a16:creationId xmlns:a16="http://schemas.microsoft.com/office/drawing/2014/main" id="{82D18B3E-85AA-47A7-A531-398DB5569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3862" y="1162367"/>
            <a:ext cx="3208020" cy="3208020"/>
          </a:xfrm>
          <a:prstGeom prst="rect">
            <a:avLst/>
          </a:prstGeom>
        </p:spPr>
      </p:pic>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err="1">
                <a:latin typeface="Comic Sans MS" panose="030F0702030302020204" pitchFamily="66" charset="0"/>
              </a:rPr>
              <a:t>Fünf</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Schiffe</a:t>
            </a:r>
            <a:r>
              <a:rPr lang="en-GB" altLang="en-US" noProof="0" dirty="0">
                <a:latin typeface="Comic Sans MS" panose="030F0702030302020204" pitchFamily="66" charset="0"/>
              </a:rPr>
              <a:t>!</a:t>
            </a:r>
            <a:endParaRPr lang="en-GB" noProof="0" dirty="0"/>
          </a:p>
        </p:txBody>
      </p:sp>
      <p:pic>
        <p:nvPicPr>
          <p:cNvPr id="3" name="Aufgezeichneter Sound">
            <a:hlinkClick r:id="" action="ppaction://media"/>
            <a:extLst>
              <a:ext uri="{FF2B5EF4-FFF2-40B4-BE49-F238E27FC236}">
                <a16:creationId xmlns:a16="http://schemas.microsoft.com/office/drawing/2014/main" id="{EFC9B930-94E7-4A5D-AC71-8998448D899F}"/>
              </a:ext>
            </a:extLst>
          </p:cNvPr>
          <p:cNvPicPr>
            <a:picLocks noChangeAspect="1"/>
          </p:cNvPicPr>
          <p:nvPr>
            <a:audioFile r:link="rId1"/>
            <p:extLst>
              <p:ext uri="{DAA4B4D4-6D71-4841-9C94-3DE7FCFB9230}">
                <p14:media xmlns:p14="http://schemas.microsoft.com/office/powerpoint/2010/main" r:embed="rId2">
                  <p14:trim st="1105" end="1226.6303"/>
                </p14:media>
              </p:ext>
            </p:extLst>
          </p:nvPr>
        </p:nvPicPr>
        <p:blipFill>
          <a:blip r:embed="rId6"/>
          <a:stretch>
            <a:fillRect/>
          </a:stretch>
        </p:blipFill>
        <p:spPr>
          <a:xfrm>
            <a:off x="7051244" y="523080"/>
            <a:ext cx="609600" cy="609600"/>
          </a:xfrm>
          <a:prstGeom prst="rect">
            <a:avLst/>
          </a:prstGeom>
        </p:spPr>
      </p:pic>
      <p:sp>
        <p:nvSpPr>
          <p:cNvPr id="13" name="Foliennummernplatzhalter 4">
            <a:extLst>
              <a:ext uri="{FF2B5EF4-FFF2-40B4-BE49-F238E27FC236}">
                <a16:creationId xmlns:a16="http://schemas.microsoft.com/office/drawing/2014/main" id="{C191E404-844B-481C-AF91-6077806ADD9C}"/>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4" name="Textfeld 13">
            <a:extLst>
              <a:ext uri="{FF2B5EF4-FFF2-40B4-BE49-F238E27FC236}">
                <a16:creationId xmlns:a16="http://schemas.microsoft.com/office/drawing/2014/main" id="{F7D8AC44-E830-470D-B57B-3D10AF257D35}"/>
              </a:ext>
            </a:extLst>
          </p:cNvPr>
          <p:cNvSpPr txBox="1"/>
          <p:nvPr/>
        </p:nvSpPr>
        <p:spPr>
          <a:xfrm>
            <a:off x="4528814" y="6831848"/>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031954B2-CB97-4166-A623-3B0BEFC77EA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6310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altLang="en-US" noProof="0" dirty="0">
                <a:latin typeface="Comic Sans MS" panose="030F0702030302020204" pitchFamily="66" charset="0"/>
              </a:rPr>
              <a:t>Wie </a:t>
            </a:r>
            <a:r>
              <a:rPr lang="en-GB" altLang="en-US" noProof="0" dirty="0" err="1">
                <a:latin typeface="Comic Sans MS" panose="030F0702030302020204" pitchFamily="66" charset="0"/>
              </a:rPr>
              <a:t>viele</a:t>
            </a:r>
            <a:r>
              <a:rPr lang="en-GB" altLang="en-US" noProof="0" dirty="0">
                <a:latin typeface="Comic Sans MS" panose="030F0702030302020204" pitchFamily="66" charset="0"/>
              </a:rPr>
              <a:t> </a:t>
            </a:r>
            <a:r>
              <a:rPr lang="en-GB" altLang="en-US" noProof="0" dirty="0" err="1">
                <a:latin typeface="Comic Sans MS" panose="030F0702030302020204" pitchFamily="66" charset="0"/>
              </a:rPr>
              <a:t>Frösche</a:t>
            </a:r>
            <a:r>
              <a:rPr lang="en-GB" altLang="en-US" noProof="0" dirty="0">
                <a:latin typeface="Comic Sans MS" panose="030F0702030302020204" pitchFamily="66" charset="0"/>
              </a:rPr>
              <a:t>? = </a:t>
            </a:r>
            <a:r>
              <a:rPr lang="en-GB" altLang="en-US" noProof="0" dirty="0">
                <a:solidFill>
                  <a:schemeClr val="accent1"/>
                </a:solidFill>
                <a:latin typeface="Comic Sans MS" panose="030F0702030302020204" pitchFamily="66" charset="0"/>
              </a:rPr>
              <a:t>How many frogs?</a:t>
            </a:r>
            <a:endParaRPr lang="en-GB" noProof="0" dirty="0">
              <a:solidFill>
                <a:schemeClr val="accent1"/>
              </a:solidFill>
            </a:endParaRPr>
          </a:p>
        </p:txBody>
      </p:sp>
      <p:pic>
        <p:nvPicPr>
          <p:cNvPr id="3" name="Aufgezeichneter Sound">
            <a:hlinkClick r:id="" action="ppaction://media"/>
            <a:extLst>
              <a:ext uri="{FF2B5EF4-FFF2-40B4-BE49-F238E27FC236}">
                <a16:creationId xmlns:a16="http://schemas.microsoft.com/office/drawing/2014/main" id="{5A9BB7AB-7487-41EF-8EC6-BE57F252A655}"/>
              </a:ext>
            </a:extLst>
          </p:cNvPr>
          <p:cNvPicPr>
            <a:picLocks noChangeAspect="1"/>
          </p:cNvPicPr>
          <p:nvPr>
            <a:audioFile r:link="rId1"/>
            <p:extLst>
              <p:ext uri="{DAA4B4D4-6D71-4841-9C94-3DE7FCFB9230}">
                <p14:media xmlns:p14="http://schemas.microsoft.com/office/powerpoint/2010/main" r:embed="rId2">
                  <p14:trim st="2922" end="960.9433"/>
                </p14:media>
              </p:ext>
            </p:extLst>
          </p:nvPr>
        </p:nvPicPr>
        <p:blipFill>
          <a:blip r:embed="rId4"/>
          <a:stretch>
            <a:fillRect/>
          </a:stretch>
        </p:blipFill>
        <p:spPr>
          <a:xfrm>
            <a:off x="4970023" y="1127473"/>
            <a:ext cx="609600" cy="609600"/>
          </a:xfrm>
          <a:prstGeom prst="rect">
            <a:avLst/>
          </a:prstGeom>
        </p:spPr>
      </p:pic>
      <p:pic>
        <p:nvPicPr>
          <p:cNvPr id="10" name="Grafik 9">
            <a:extLst>
              <a:ext uri="{FF2B5EF4-FFF2-40B4-BE49-F238E27FC236}">
                <a16:creationId xmlns:a16="http://schemas.microsoft.com/office/drawing/2014/main" id="{8274CBF5-8C77-4D03-80FC-BCEAFC221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02" y="2288184"/>
            <a:ext cx="2785090" cy="3000770"/>
          </a:xfrm>
          <a:prstGeom prst="rect">
            <a:avLst/>
          </a:prstGeom>
        </p:spPr>
      </p:pic>
      <p:pic>
        <p:nvPicPr>
          <p:cNvPr id="11" name="Grafik 10">
            <a:extLst>
              <a:ext uri="{FF2B5EF4-FFF2-40B4-BE49-F238E27FC236}">
                <a16:creationId xmlns:a16="http://schemas.microsoft.com/office/drawing/2014/main" id="{5C369E33-E033-4068-BA53-8A6A32FF8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970" y="3214489"/>
            <a:ext cx="2785090" cy="3000770"/>
          </a:xfrm>
          <a:prstGeom prst="rect">
            <a:avLst/>
          </a:prstGeom>
        </p:spPr>
      </p:pic>
      <p:pic>
        <p:nvPicPr>
          <p:cNvPr id="12" name="Grafik 11">
            <a:extLst>
              <a:ext uri="{FF2B5EF4-FFF2-40B4-BE49-F238E27FC236}">
                <a16:creationId xmlns:a16="http://schemas.microsoft.com/office/drawing/2014/main" id="{7F10B19E-3ED5-42C0-A552-136A81D29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0439" y="2288184"/>
            <a:ext cx="2785090" cy="3000770"/>
          </a:xfrm>
          <a:prstGeom prst="rect">
            <a:avLst/>
          </a:prstGeom>
        </p:spPr>
      </p:pic>
      <p:sp>
        <p:nvSpPr>
          <p:cNvPr id="13" name="Foliennummernplatzhalter 4">
            <a:extLst>
              <a:ext uri="{FF2B5EF4-FFF2-40B4-BE49-F238E27FC236}">
                <a16:creationId xmlns:a16="http://schemas.microsoft.com/office/drawing/2014/main" id="{375F4D02-DF5A-4E52-A1D4-3B4E6094F02C}"/>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4" name="Textfeld 13">
            <a:extLst>
              <a:ext uri="{FF2B5EF4-FFF2-40B4-BE49-F238E27FC236}">
                <a16:creationId xmlns:a16="http://schemas.microsoft.com/office/drawing/2014/main" id="{1F27DF7A-4518-49E8-AC02-3ABEFEC1305D}"/>
              </a:ext>
            </a:extLst>
          </p:cNvPr>
          <p:cNvSpPr txBox="1"/>
          <p:nvPr/>
        </p:nvSpPr>
        <p:spPr>
          <a:xfrm>
            <a:off x="4778879" y="6460471"/>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1E807033-B5EA-4B54-BC38-533728421EF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6884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33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B00A9-1033-4D8E-BEE9-066FD5823571}"/>
              </a:ext>
            </a:extLst>
          </p:cNvPr>
          <p:cNvSpPr>
            <a:spLocks noGrp="1"/>
          </p:cNvSpPr>
          <p:nvPr>
            <p:ph type="title"/>
          </p:nvPr>
        </p:nvSpPr>
        <p:spPr/>
        <p:txBody>
          <a:bodyPr/>
          <a:lstStyle/>
          <a:p>
            <a:r>
              <a:rPr lang="en-GB" noProof="0" dirty="0" err="1"/>
              <a:t>Drei</a:t>
            </a:r>
            <a:r>
              <a:rPr lang="en-GB" noProof="0" dirty="0"/>
              <a:t> </a:t>
            </a:r>
            <a:r>
              <a:rPr lang="en-GB" noProof="0" dirty="0" err="1"/>
              <a:t>Frösche</a:t>
            </a:r>
            <a:r>
              <a:rPr lang="en-GB" noProof="0" dirty="0"/>
              <a:t>!</a:t>
            </a:r>
          </a:p>
        </p:txBody>
      </p:sp>
      <p:pic>
        <p:nvPicPr>
          <p:cNvPr id="3" name="Aufgezeichneter Sound">
            <a:hlinkClick r:id="" action="ppaction://media"/>
            <a:extLst>
              <a:ext uri="{FF2B5EF4-FFF2-40B4-BE49-F238E27FC236}">
                <a16:creationId xmlns:a16="http://schemas.microsoft.com/office/drawing/2014/main" id="{59A2A6CC-DED1-4121-966D-D983469A5CAF}"/>
              </a:ext>
            </a:extLst>
          </p:cNvPr>
          <p:cNvPicPr>
            <a:picLocks noChangeAspect="1"/>
          </p:cNvPicPr>
          <p:nvPr>
            <a:audioFile r:link="rId1"/>
            <p:extLst>
              <p:ext uri="{DAA4B4D4-6D71-4841-9C94-3DE7FCFB9230}">
                <p14:media xmlns:p14="http://schemas.microsoft.com/office/powerpoint/2010/main" r:embed="rId2">
                  <p14:trim st="993" end="714.9115"/>
                </p14:media>
              </p:ext>
            </p:extLst>
          </p:nvPr>
        </p:nvPicPr>
        <p:blipFill>
          <a:blip r:embed="rId4"/>
          <a:stretch>
            <a:fillRect/>
          </a:stretch>
        </p:blipFill>
        <p:spPr>
          <a:xfrm>
            <a:off x="4970023" y="1152524"/>
            <a:ext cx="609600" cy="609600"/>
          </a:xfrm>
          <a:prstGeom prst="rect">
            <a:avLst/>
          </a:prstGeom>
        </p:spPr>
      </p:pic>
      <p:pic>
        <p:nvPicPr>
          <p:cNvPr id="10" name="Grafik 9">
            <a:extLst>
              <a:ext uri="{FF2B5EF4-FFF2-40B4-BE49-F238E27FC236}">
                <a16:creationId xmlns:a16="http://schemas.microsoft.com/office/drawing/2014/main" id="{4E6F00A5-3A3F-45DC-BCB8-8164429EC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02" y="2288184"/>
            <a:ext cx="2785090" cy="3000770"/>
          </a:xfrm>
          <a:prstGeom prst="rect">
            <a:avLst/>
          </a:prstGeom>
        </p:spPr>
      </p:pic>
      <p:pic>
        <p:nvPicPr>
          <p:cNvPr id="11" name="Grafik 10">
            <a:extLst>
              <a:ext uri="{FF2B5EF4-FFF2-40B4-BE49-F238E27FC236}">
                <a16:creationId xmlns:a16="http://schemas.microsoft.com/office/drawing/2014/main" id="{1A105F67-9F9F-49B7-87F6-64125402C3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970" y="3214489"/>
            <a:ext cx="2785090" cy="3000770"/>
          </a:xfrm>
          <a:prstGeom prst="rect">
            <a:avLst/>
          </a:prstGeom>
        </p:spPr>
      </p:pic>
      <p:pic>
        <p:nvPicPr>
          <p:cNvPr id="12" name="Grafik 11">
            <a:extLst>
              <a:ext uri="{FF2B5EF4-FFF2-40B4-BE49-F238E27FC236}">
                <a16:creationId xmlns:a16="http://schemas.microsoft.com/office/drawing/2014/main" id="{179E980D-EFD1-4F71-83C4-0B3F3832C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0439" y="2288184"/>
            <a:ext cx="2785090" cy="3000770"/>
          </a:xfrm>
          <a:prstGeom prst="rect">
            <a:avLst/>
          </a:prstGeom>
        </p:spPr>
      </p:pic>
      <p:sp>
        <p:nvSpPr>
          <p:cNvPr id="13" name="Foliennummernplatzhalter 4">
            <a:extLst>
              <a:ext uri="{FF2B5EF4-FFF2-40B4-BE49-F238E27FC236}">
                <a16:creationId xmlns:a16="http://schemas.microsoft.com/office/drawing/2014/main" id="{9878E54F-C4C4-4612-966E-4F19C811474F}"/>
              </a:ext>
            </a:extLst>
          </p:cNvPr>
          <p:cNvSpPr>
            <a:spLocks noGrp="1"/>
          </p:cNvSpPr>
          <p:nvPr>
            <p:ph type="sldNum" sz="quarter" idx="10"/>
          </p:nvPr>
        </p:nvSpPr>
        <p:spPr>
          <a:xfrm>
            <a:off x="9835529" y="6958806"/>
            <a:ext cx="607347" cy="4016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B7512931-C0D2-4182-94BF-31D8AB2CEE49}" type="slidenum">
              <a:rPr kumimoji="0" lang="en-GB" sz="1050" b="0" i="0" u="none" strike="noStrike" kern="1200" cap="none" spc="0" normalizeH="0" baseline="0" noProof="0" smtClean="0">
                <a:ln>
                  <a:noFill/>
                </a:ln>
                <a:solidFill>
                  <a:schemeClr val="bg2"/>
                </a:solidFill>
                <a:effectLst/>
                <a:uLnTx/>
                <a:uFillTx/>
                <a:latin typeface="Comic Sans MS" panose="030F0702030302020204" pitchFamily="66" charset="0"/>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GB" sz="1050" b="0" i="0" u="none" strike="noStrike" kern="1200" cap="none" spc="0" normalizeH="0" baseline="0" noProof="0">
              <a:ln>
                <a:noFill/>
              </a:ln>
              <a:solidFill>
                <a:schemeClr val="bg2"/>
              </a:solidFill>
              <a:effectLst/>
              <a:uLnTx/>
              <a:uFillTx/>
              <a:latin typeface="Comic Sans MS" panose="030F0702030302020204" pitchFamily="66" charset="0"/>
            </a:endParaRPr>
          </a:p>
        </p:txBody>
      </p:sp>
      <p:sp>
        <p:nvSpPr>
          <p:cNvPr id="15" name="Textfeld 14">
            <a:extLst>
              <a:ext uri="{FF2B5EF4-FFF2-40B4-BE49-F238E27FC236}">
                <a16:creationId xmlns:a16="http://schemas.microsoft.com/office/drawing/2014/main" id="{EB6BB69F-8DA2-40D6-9F0C-B0C4BC6D8EAA}"/>
              </a:ext>
            </a:extLst>
          </p:cNvPr>
          <p:cNvSpPr txBox="1"/>
          <p:nvPr/>
        </p:nvSpPr>
        <p:spPr>
          <a:xfrm>
            <a:off x="4778879" y="6460471"/>
            <a:ext cx="800744" cy="253916"/>
          </a:xfrm>
          <a:prstGeom prst="rect">
            <a:avLst/>
          </a:prstGeom>
          <a:noFill/>
        </p:spPr>
        <p:txBody>
          <a:bodyPr wrap="square" rtlCol="0">
            <a:spAutoFit/>
          </a:bodyPr>
          <a:lstStyle/>
          <a:p>
            <a:r>
              <a:rPr lang="de-DE" sz="1050" b="0">
                <a:solidFill>
                  <a:schemeClr val="bg2"/>
                </a:solidFill>
                <a:latin typeface="Comic Sans MS" panose="030F0702030302020204" pitchFamily="66" charset="0"/>
              </a:rPr>
              <a:t>©</a:t>
            </a:r>
            <a:r>
              <a:rPr lang="de-DE" sz="1050" b="0" err="1">
                <a:solidFill>
                  <a:schemeClr val="bg2"/>
                </a:solidFill>
                <a:latin typeface="Comic Sans MS" panose="030F0702030302020204" pitchFamily="66" charset="0"/>
              </a:rPr>
              <a:t>Pixabay</a:t>
            </a:r>
            <a:endParaRPr lang="de-DE" sz="1050">
              <a:solidFill>
                <a:schemeClr val="bg2"/>
              </a:solidFill>
              <a:latin typeface="Comic Sans MS" panose="030F0702030302020204" pitchFamily="66" charset="0"/>
            </a:endParaRPr>
          </a:p>
        </p:txBody>
      </p:sp>
      <p:sp>
        <p:nvSpPr>
          <p:cNvPr id="14" name="Fußzeilenplatzhalter 3">
            <a:extLst>
              <a:ext uri="{FF2B5EF4-FFF2-40B4-BE49-F238E27FC236}">
                <a16:creationId xmlns:a16="http://schemas.microsoft.com/office/drawing/2014/main" id="{6594D9AC-427A-4834-B026-DCDD0940974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37876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728</Words>
  <Application>Microsoft Office PowerPoint</Application>
  <PresentationFormat>Benutzerdefiniert</PresentationFormat>
  <Paragraphs>145</Paragraphs>
  <Slides>28</Slides>
  <Notes>2</Notes>
  <HiddenSlides>0</HiddenSlides>
  <MMClips>31</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28</vt:i4>
      </vt:variant>
    </vt:vector>
  </HeadingPairs>
  <TitlesOfParts>
    <vt:vector size="41"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vt:lpstr>
      <vt:lpstr>Die Zahlen – The numbers</vt:lpstr>
      <vt:lpstr>Achtung: Schwierig!</vt:lpstr>
      <vt:lpstr>Wie viele Schiffe? = How many ships?</vt:lpstr>
      <vt:lpstr>Fünf Schiffe!</vt:lpstr>
      <vt:lpstr>Wie viele Frösche? = How many frogs?</vt:lpstr>
      <vt:lpstr>Drei Frösche!</vt:lpstr>
      <vt:lpstr>Wie viele Wale? = How many whales?</vt:lpstr>
      <vt:lpstr>Zwei Wale!</vt:lpstr>
      <vt:lpstr>Wie viele Züge? = How many trains?</vt:lpstr>
      <vt:lpstr>Sechs Züge!</vt:lpstr>
      <vt:lpstr>Wie viele Schmetterlinge? How many butterflies?</vt:lpstr>
      <vt:lpstr>Vier Schmetterlinge!</vt:lpstr>
      <vt:lpstr>Wie viele Adler? = How many eagles? (der Adler)</vt:lpstr>
      <vt:lpstr>Ein Adler!</vt:lpstr>
      <vt:lpstr>Wie viele Kinder? = How many children?</vt:lpstr>
      <vt:lpstr>Fünf Kinder!</vt:lpstr>
      <vt:lpstr>Wie viele Käfer? = How many beetles?</vt:lpstr>
      <vt:lpstr>Sieben Käfer!</vt:lpstr>
      <vt:lpstr>Wie viele Ballons? = How many balloons?</vt:lpstr>
      <vt:lpstr>Acht Ballons!</vt:lpstr>
      <vt:lpstr>Wie viele Würmer? = How many worms?</vt:lpstr>
      <vt:lpstr>Zehn Würmer!</vt:lpstr>
      <vt:lpstr>Sources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2021-03-03T16:30:27Z</dcterms:modified>
</cp:coreProperties>
</file>