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5947" r:id="rId1"/>
    <p:sldMasterId id="2147486043" r:id="rId2"/>
    <p:sldMasterId id="2147486085" r:id="rId3"/>
    <p:sldMasterId id="2147486086" r:id="rId4"/>
    <p:sldMasterId id="2147486099" r:id="rId5"/>
    <p:sldMasterId id="2147486111" r:id="rId6"/>
  </p:sldMasterIdLst>
  <p:notesMasterIdLst>
    <p:notesMasterId r:id="rId30"/>
  </p:notesMasterIdLst>
  <p:handoutMasterIdLst>
    <p:handoutMasterId r:id="rId31"/>
  </p:handoutMasterIdLst>
  <p:sldIdLst>
    <p:sldId id="256" r:id="rId7"/>
    <p:sldId id="257" r:id="rId8"/>
    <p:sldId id="1401" r:id="rId9"/>
    <p:sldId id="1402" r:id="rId10"/>
    <p:sldId id="1403" r:id="rId11"/>
    <p:sldId id="1404" r:id="rId12"/>
    <p:sldId id="1397" r:id="rId13"/>
    <p:sldId id="1409" r:id="rId14"/>
    <p:sldId id="1416" r:id="rId15"/>
    <p:sldId id="1410" r:id="rId16"/>
    <p:sldId id="1417" r:id="rId17"/>
    <p:sldId id="1411" r:id="rId18"/>
    <p:sldId id="1418" r:id="rId19"/>
    <p:sldId id="1405" r:id="rId20"/>
    <p:sldId id="1406" r:id="rId21"/>
    <p:sldId id="1419" r:id="rId22"/>
    <p:sldId id="1407" r:id="rId23"/>
    <p:sldId id="1413" r:id="rId24"/>
    <p:sldId id="1408" r:id="rId25"/>
    <p:sldId id="1412" r:id="rId26"/>
    <p:sldId id="1414" r:id="rId27"/>
    <p:sldId id="1415" r:id="rId28"/>
    <p:sldId id="264" r:id="rId29"/>
  </p:sldIdLst>
  <p:sldSz cx="10439400" cy="7559675"/>
  <p:notesSz cx="6662738" cy="98663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3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3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3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3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8">
          <p15:clr>
            <a:srgbClr val="A4A3A4"/>
          </p15:clr>
        </p15:guide>
        <p15:guide id="2" pos="6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09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FF9900"/>
    <a:srgbClr val="333399"/>
    <a:srgbClr val="FF0000"/>
    <a:srgbClr val="E2E2F6"/>
    <a:srgbClr val="FF9999"/>
    <a:srgbClr val="FFFF00"/>
    <a:srgbClr val="6B6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AADAC6-A829-4526-BCEE-425F867DFE68}" v="104" dt="2021-03-22T16:15:04.5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90418" autoAdjust="0"/>
  </p:normalViewPr>
  <p:slideViewPr>
    <p:cSldViewPr snapToGrid="0">
      <p:cViewPr>
        <p:scale>
          <a:sx n="52" d="100"/>
          <a:sy n="52" d="100"/>
        </p:scale>
        <p:origin x="692" y="48"/>
      </p:cViewPr>
      <p:guideLst>
        <p:guide orient="horz" pos="1258"/>
        <p:guide pos="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994" y="-90"/>
      </p:cViewPr>
      <p:guideLst>
        <p:guide orient="horz" pos="3107"/>
        <p:guide pos="209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chmann, Hannah Ruth" userId="e7c09bfb-72c2-42e5-912c-bd6874d853db" providerId="ADAL" clId="{F5AADAC6-A829-4526-BCEE-425F867DFE68}"/>
    <pc:docChg chg="undo custSel addSld delSld modSld">
      <pc:chgData name="Bachmann, Hannah Ruth" userId="e7c09bfb-72c2-42e5-912c-bd6874d853db" providerId="ADAL" clId="{F5AADAC6-A829-4526-BCEE-425F867DFE68}" dt="2021-03-22T16:17:26.190" v="1499" actId="20577"/>
      <pc:docMkLst>
        <pc:docMk/>
      </pc:docMkLst>
      <pc:sldChg chg="add">
        <pc:chgData name="Bachmann, Hannah Ruth" userId="e7c09bfb-72c2-42e5-912c-bd6874d853db" providerId="ADAL" clId="{F5AADAC6-A829-4526-BCEE-425F867DFE68}" dt="2021-03-15T18:04:53.563" v="0"/>
        <pc:sldMkLst>
          <pc:docMk/>
          <pc:sldMk cId="0" sldId="256"/>
        </pc:sldMkLst>
      </pc:sldChg>
      <pc:sldChg chg="add">
        <pc:chgData name="Bachmann, Hannah Ruth" userId="e7c09bfb-72c2-42e5-912c-bd6874d853db" providerId="ADAL" clId="{F5AADAC6-A829-4526-BCEE-425F867DFE68}" dt="2021-03-15T18:05:02.043" v="2"/>
        <pc:sldMkLst>
          <pc:docMk/>
          <pc:sldMk cId="0" sldId="257"/>
        </pc:sldMkLst>
      </pc:sldChg>
      <pc:sldChg chg="modSp add">
        <pc:chgData name="Bachmann, Hannah Ruth" userId="e7c09bfb-72c2-42e5-912c-bd6874d853db" providerId="ADAL" clId="{F5AADAC6-A829-4526-BCEE-425F867DFE68}" dt="2021-03-22T16:10:37.081" v="1472" actId="20577"/>
        <pc:sldMkLst>
          <pc:docMk/>
          <pc:sldMk cId="0" sldId="264"/>
        </pc:sldMkLst>
        <pc:spChg chg="mod">
          <ac:chgData name="Bachmann, Hannah Ruth" userId="e7c09bfb-72c2-42e5-912c-bd6874d853db" providerId="ADAL" clId="{F5AADAC6-A829-4526-BCEE-425F867DFE68}" dt="2021-03-22T16:10:37.081" v="1472" actId="20577"/>
          <ac:spMkLst>
            <pc:docMk/>
            <pc:sldMk cId="0" sldId="264"/>
            <ac:spMk id="5" creationId="{00000000-0000-0000-0000-000000000000}"/>
          </ac:spMkLst>
        </pc:spChg>
      </pc:sldChg>
      <pc:sldChg chg="del">
        <pc:chgData name="Bachmann, Hannah Ruth" userId="e7c09bfb-72c2-42e5-912c-bd6874d853db" providerId="ADAL" clId="{F5AADAC6-A829-4526-BCEE-425F867DFE68}" dt="2021-03-15T18:05:34.680" v="24" actId="2696"/>
        <pc:sldMkLst>
          <pc:docMk/>
          <pc:sldMk cId="884004034" sldId="1392"/>
        </pc:sldMkLst>
      </pc:sldChg>
      <pc:sldChg chg="del">
        <pc:chgData name="Bachmann, Hannah Ruth" userId="e7c09bfb-72c2-42e5-912c-bd6874d853db" providerId="ADAL" clId="{F5AADAC6-A829-4526-BCEE-425F867DFE68}" dt="2021-03-15T18:05:04.341" v="3" actId="2696"/>
        <pc:sldMkLst>
          <pc:docMk/>
          <pc:sldMk cId="4018256689" sldId="1394"/>
        </pc:sldMkLst>
      </pc:sldChg>
      <pc:sldChg chg="del">
        <pc:chgData name="Bachmann, Hannah Ruth" userId="e7c09bfb-72c2-42e5-912c-bd6874d853db" providerId="ADAL" clId="{F5AADAC6-A829-4526-BCEE-425F867DFE68}" dt="2021-03-15T18:04:56.365" v="1" actId="2696"/>
        <pc:sldMkLst>
          <pc:docMk/>
          <pc:sldMk cId="2186225901" sldId="1395"/>
        </pc:sldMkLst>
      </pc:sldChg>
      <pc:sldChg chg="addSp delSp modSp mod">
        <pc:chgData name="Bachmann, Hannah Ruth" userId="e7c09bfb-72c2-42e5-912c-bd6874d853db" providerId="ADAL" clId="{F5AADAC6-A829-4526-BCEE-425F867DFE68}" dt="2021-03-22T16:11:14" v="1479" actId="20577"/>
        <pc:sldMkLst>
          <pc:docMk/>
          <pc:sldMk cId="238310380" sldId="1397"/>
        </pc:sldMkLst>
        <pc:spChg chg="del">
          <ac:chgData name="Bachmann, Hannah Ruth" userId="e7c09bfb-72c2-42e5-912c-bd6874d853db" providerId="ADAL" clId="{F5AADAC6-A829-4526-BCEE-425F867DFE68}" dt="2021-03-15T18:24:52.964" v="961" actId="478"/>
          <ac:spMkLst>
            <pc:docMk/>
            <pc:sldMk cId="238310380" sldId="1397"/>
            <ac:spMk id="4" creationId="{FA67E788-16AD-4722-8226-C338B991DF04}"/>
          </ac:spMkLst>
        </pc:spChg>
        <pc:spChg chg="del">
          <ac:chgData name="Bachmann, Hannah Ruth" userId="e7c09bfb-72c2-42e5-912c-bd6874d853db" providerId="ADAL" clId="{F5AADAC6-A829-4526-BCEE-425F867DFE68}" dt="2021-03-15T18:24:54.142" v="962" actId="478"/>
          <ac:spMkLst>
            <pc:docMk/>
            <pc:sldMk cId="238310380" sldId="1397"/>
            <ac:spMk id="5" creationId="{C859ED43-A29B-4EE0-837F-C073677EC34E}"/>
          </ac:spMkLst>
        </pc:spChg>
        <pc:spChg chg="add mod">
          <ac:chgData name="Bachmann, Hannah Ruth" userId="e7c09bfb-72c2-42e5-912c-bd6874d853db" providerId="ADAL" clId="{F5AADAC6-A829-4526-BCEE-425F867DFE68}" dt="2021-03-15T18:24:54.839" v="963"/>
          <ac:spMkLst>
            <pc:docMk/>
            <pc:sldMk cId="238310380" sldId="1397"/>
            <ac:spMk id="8" creationId="{D2B410FA-5657-4178-BC95-A744C315F50C}"/>
          </ac:spMkLst>
        </pc:spChg>
        <pc:spChg chg="add mod">
          <ac:chgData name="Bachmann, Hannah Ruth" userId="e7c09bfb-72c2-42e5-912c-bd6874d853db" providerId="ADAL" clId="{F5AADAC6-A829-4526-BCEE-425F867DFE68}" dt="2021-03-15T18:29:56.696" v="1103"/>
          <ac:spMkLst>
            <pc:docMk/>
            <pc:sldMk cId="238310380" sldId="1397"/>
            <ac:spMk id="9" creationId="{76EE1BE1-099F-4164-B2ED-015DE3473A57}"/>
          </ac:spMkLst>
        </pc:spChg>
        <pc:spChg chg="mod">
          <ac:chgData name="Bachmann, Hannah Ruth" userId="e7c09bfb-72c2-42e5-912c-bd6874d853db" providerId="ADAL" clId="{F5AADAC6-A829-4526-BCEE-425F867DFE68}" dt="2021-03-22T16:11:14" v="1479" actId="20577"/>
          <ac:spMkLst>
            <pc:docMk/>
            <pc:sldMk cId="238310380" sldId="1397"/>
            <ac:spMk id="12" creationId="{C3749583-842C-4520-BBC9-EF13DF5785C4}"/>
          </ac:spMkLst>
        </pc:spChg>
        <pc:picChg chg="mod">
          <ac:chgData name="Bachmann, Hannah Ruth" userId="e7c09bfb-72c2-42e5-912c-bd6874d853db" providerId="ADAL" clId="{F5AADAC6-A829-4526-BCEE-425F867DFE68}" dt="2021-03-15T18:12:03.367" v="343" actId="1076"/>
          <ac:picMkLst>
            <pc:docMk/>
            <pc:sldMk cId="238310380" sldId="1397"/>
            <ac:picMk id="3" creationId="{95E4C610-0D1D-46FB-852A-2184CEDA853D}"/>
          </ac:picMkLst>
        </pc:picChg>
      </pc:sldChg>
      <pc:sldChg chg="addSp delSp modSp mod">
        <pc:chgData name="Bachmann, Hannah Ruth" userId="e7c09bfb-72c2-42e5-912c-bd6874d853db" providerId="ADAL" clId="{F5AADAC6-A829-4526-BCEE-425F867DFE68}" dt="2021-03-22T16:13:17.049" v="1487" actId="20577"/>
        <pc:sldMkLst>
          <pc:docMk/>
          <pc:sldMk cId="2461512244" sldId="1401"/>
        </pc:sldMkLst>
        <pc:spChg chg="mod">
          <ac:chgData name="Bachmann, Hannah Ruth" userId="e7c09bfb-72c2-42e5-912c-bd6874d853db" providerId="ADAL" clId="{F5AADAC6-A829-4526-BCEE-425F867DFE68}" dt="2021-03-15T18:06:09.235" v="45" actId="20577"/>
          <ac:spMkLst>
            <pc:docMk/>
            <pc:sldMk cId="2461512244" sldId="1401"/>
            <ac:spMk id="2" creationId="{AC284810-2428-466D-B869-22185656E3A7}"/>
          </ac:spMkLst>
        </pc:spChg>
        <pc:spChg chg="del">
          <ac:chgData name="Bachmann, Hannah Ruth" userId="e7c09bfb-72c2-42e5-912c-bd6874d853db" providerId="ADAL" clId="{F5AADAC6-A829-4526-BCEE-425F867DFE68}" dt="2021-03-15T18:24:33.143" v="951" actId="478"/>
          <ac:spMkLst>
            <pc:docMk/>
            <pc:sldMk cId="2461512244" sldId="1401"/>
            <ac:spMk id="4" creationId="{8D099E31-4DF6-4C53-AB53-7620DCCCF7E2}"/>
          </ac:spMkLst>
        </pc:spChg>
        <pc:spChg chg="del">
          <ac:chgData name="Bachmann, Hannah Ruth" userId="e7c09bfb-72c2-42e5-912c-bd6874d853db" providerId="ADAL" clId="{F5AADAC6-A829-4526-BCEE-425F867DFE68}" dt="2021-03-15T18:24:34.738" v="952" actId="478"/>
          <ac:spMkLst>
            <pc:docMk/>
            <pc:sldMk cId="2461512244" sldId="1401"/>
            <ac:spMk id="5" creationId="{0730DD38-6928-4719-9BEB-470A52ECA203}"/>
          </ac:spMkLst>
        </pc:spChg>
        <pc:spChg chg="add mod">
          <ac:chgData name="Bachmann, Hannah Ruth" userId="e7c09bfb-72c2-42e5-912c-bd6874d853db" providerId="ADAL" clId="{F5AADAC6-A829-4526-BCEE-425F867DFE68}" dt="2021-03-15T18:24:45.061" v="958"/>
          <ac:spMkLst>
            <pc:docMk/>
            <pc:sldMk cId="2461512244" sldId="1401"/>
            <ac:spMk id="8" creationId="{3D77206B-4B75-4FF3-9344-2693725B6D96}"/>
          </ac:spMkLst>
        </pc:spChg>
        <pc:spChg chg="add mod">
          <ac:chgData name="Bachmann, Hannah Ruth" userId="e7c09bfb-72c2-42e5-912c-bd6874d853db" providerId="ADAL" clId="{F5AADAC6-A829-4526-BCEE-425F867DFE68}" dt="2021-03-15T18:29:49.327" v="1099"/>
          <ac:spMkLst>
            <pc:docMk/>
            <pc:sldMk cId="2461512244" sldId="1401"/>
            <ac:spMk id="9" creationId="{AA84588F-33FB-4C81-B1E9-82C9E4D40207}"/>
          </ac:spMkLst>
        </pc:spChg>
        <pc:spChg chg="mod">
          <ac:chgData name="Bachmann, Hannah Ruth" userId="e7c09bfb-72c2-42e5-912c-bd6874d853db" providerId="ADAL" clId="{F5AADAC6-A829-4526-BCEE-425F867DFE68}" dt="2021-03-22T16:13:17.049" v="1487" actId="20577"/>
          <ac:spMkLst>
            <pc:docMk/>
            <pc:sldMk cId="2461512244" sldId="1401"/>
            <ac:spMk id="12" creationId="{68A12010-6D41-411C-93B2-4E46D5E8882B}"/>
          </ac:spMkLst>
        </pc:spChg>
      </pc:sldChg>
      <pc:sldChg chg="addSp delSp modSp mod">
        <pc:chgData name="Bachmann, Hannah Ruth" userId="e7c09bfb-72c2-42e5-912c-bd6874d853db" providerId="ADAL" clId="{F5AADAC6-A829-4526-BCEE-425F867DFE68}" dt="2021-03-15T18:29:50.924" v="1100"/>
        <pc:sldMkLst>
          <pc:docMk/>
          <pc:sldMk cId="3274944387" sldId="1402"/>
        </pc:sldMkLst>
        <pc:spChg chg="mod">
          <ac:chgData name="Bachmann, Hannah Ruth" userId="e7c09bfb-72c2-42e5-912c-bd6874d853db" providerId="ADAL" clId="{F5AADAC6-A829-4526-BCEE-425F867DFE68}" dt="2021-03-15T18:07:24.121" v="66" actId="20577"/>
          <ac:spMkLst>
            <pc:docMk/>
            <pc:sldMk cId="3274944387" sldId="1402"/>
            <ac:spMk id="2" creationId="{AC284810-2428-466D-B869-22185656E3A7}"/>
          </ac:spMkLst>
        </pc:spChg>
        <pc:spChg chg="del">
          <ac:chgData name="Bachmann, Hannah Ruth" userId="e7c09bfb-72c2-42e5-912c-bd6874d853db" providerId="ADAL" clId="{F5AADAC6-A829-4526-BCEE-425F867DFE68}" dt="2021-03-15T18:24:36.729" v="953" actId="478"/>
          <ac:spMkLst>
            <pc:docMk/>
            <pc:sldMk cId="3274944387" sldId="1402"/>
            <ac:spMk id="4" creationId="{8D099E31-4DF6-4C53-AB53-7620DCCCF7E2}"/>
          </ac:spMkLst>
        </pc:spChg>
        <pc:spChg chg="del">
          <ac:chgData name="Bachmann, Hannah Ruth" userId="e7c09bfb-72c2-42e5-912c-bd6874d853db" providerId="ADAL" clId="{F5AADAC6-A829-4526-BCEE-425F867DFE68}" dt="2021-03-15T18:24:42.602" v="956" actId="478"/>
          <ac:spMkLst>
            <pc:docMk/>
            <pc:sldMk cId="3274944387" sldId="1402"/>
            <ac:spMk id="5" creationId="{0730DD38-6928-4719-9BEB-470A52ECA203}"/>
          </ac:spMkLst>
        </pc:spChg>
        <pc:spChg chg="mod">
          <ac:chgData name="Bachmann, Hannah Ruth" userId="e7c09bfb-72c2-42e5-912c-bd6874d853db" providerId="ADAL" clId="{F5AADAC6-A829-4526-BCEE-425F867DFE68}" dt="2021-03-15T18:06:53.832" v="60" actId="1076"/>
          <ac:spMkLst>
            <pc:docMk/>
            <pc:sldMk cId="3274944387" sldId="1402"/>
            <ac:spMk id="8" creationId="{65B6A0CA-78BC-4BBA-BB65-036A9DE94C61}"/>
          </ac:spMkLst>
        </pc:spChg>
        <pc:spChg chg="add mod">
          <ac:chgData name="Bachmann, Hannah Ruth" userId="e7c09bfb-72c2-42e5-912c-bd6874d853db" providerId="ADAL" clId="{F5AADAC6-A829-4526-BCEE-425F867DFE68}" dt="2021-03-15T18:24:43.389" v="957"/>
          <ac:spMkLst>
            <pc:docMk/>
            <pc:sldMk cId="3274944387" sldId="1402"/>
            <ac:spMk id="9" creationId="{5462E2D0-D67F-4036-9C18-1EFC732737ED}"/>
          </ac:spMkLst>
        </pc:spChg>
        <pc:spChg chg="add mod">
          <ac:chgData name="Bachmann, Hannah Ruth" userId="e7c09bfb-72c2-42e5-912c-bd6874d853db" providerId="ADAL" clId="{F5AADAC6-A829-4526-BCEE-425F867DFE68}" dt="2021-03-15T18:29:50.924" v="1100"/>
          <ac:spMkLst>
            <pc:docMk/>
            <pc:sldMk cId="3274944387" sldId="1402"/>
            <ac:spMk id="11" creationId="{562DEBB1-2043-48E3-8E71-2D41DDA8E97D}"/>
          </ac:spMkLst>
        </pc:spChg>
        <pc:spChg chg="mod">
          <ac:chgData name="Bachmann, Hannah Ruth" userId="e7c09bfb-72c2-42e5-912c-bd6874d853db" providerId="ADAL" clId="{F5AADAC6-A829-4526-BCEE-425F867DFE68}" dt="2021-03-15T18:06:50.338" v="59" actId="1076"/>
          <ac:spMkLst>
            <pc:docMk/>
            <pc:sldMk cId="3274944387" sldId="1402"/>
            <ac:spMk id="12" creationId="{68A12010-6D41-411C-93B2-4E46D5E8882B}"/>
          </ac:spMkLst>
        </pc:spChg>
      </pc:sldChg>
      <pc:sldChg chg="addSp delSp modSp mod">
        <pc:chgData name="Bachmann, Hannah Ruth" userId="e7c09bfb-72c2-42e5-912c-bd6874d853db" providerId="ADAL" clId="{F5AADAC6-A829-4526-BCEE-425F867DFE68}" dt="2021-03-22T16:11:20.619" v="1483" actId="20577"/>
        <pc:sldMkLst>
          <pc:docMk/>
          <pc:sldMk cId="2826769827" sldId="1403"/>
        </pc:sldMkLst>
        <pc:spChg chg="mod">
          <ac:chgData name="Bachmann, Hannah Ruth" userId="e7c09bfb-72c2-42e5-912c-bd6874d853db" providerId="ADAL" clId="{F5AADAC6-A829-4526-BCEE-425F867DFE68}" dt="2021-03-22T15:55:49.594" v="1126" actId="20577"/>
          <ac:spMkLst>
            <pc:docMk/>
            <pc:sldMk cId="2826769827" sldId="1403"/>
            <ac:spMk id="2" creationId="{AC284810-2428-466D-B869-22185656E3A7}"/>
          </ac:spMkLst>
        </pc:spChg>
        <pc:spChg chg="mod">
          <ac:chgData name="Bachmann, Hannah Ruth" userId="e7c09bfb-72c2-42e5-912c-bd6874d853db" providerId="ADAL" clId="{F5AADAC6-A829-4526-BCEE-425F867DFE68}" dt="2021-03-22T16:11:20.619" v="1483" actId="20577"/>
          <ac:spMkLst>
            <pc:docMk/>
            <pc:sldMk cId="2826769827" sldId="1403"/>
            <ac:spMk id="3" creationId="{3C6991AE-A6FB-46F1-BB6C-B902F05207E9}"/>
          </ac:spMkLst>
        </pc:spChg>
        <pc:spChg chg="del">
          <ac:chgData name="Bachmann, Hannah Ruth" userId="e7c09bfb-72c2-42e5-912c-bd6874d853db" providerId="ADAL" clId="{F5AADAC6-A829-4526-BCEE-425F867DFE68}" dt="2021-03-15T18:24:38.848" v="954" actId="478"/>
          <ac:spMkLst>
            <pc:docMk/>
            <pc:sldMk cId="2826769827" sldId="1403"/>
            <ac:spMk id="4" creationId="{8D099E31-4DF6-4C53-AB53-7620DCCCF7E2}"/>
          </ac:spMkLst>
        </pc:spChg>
        <pc:spChg chg="del">
          <ac:chgData name="Bachmann, Hannah Ruth" userId="e7c09bfb-72c2-42e5-912c-bd6874d853db" providerId="ADAL" clId="{F5AADAC6-A829-4526-BCEE-425F867DFE68}" dt="2021-03-15T18:24:40.005" v="955" actId="478"/>
          <ac:spMkLst>
            <pc:docMk/>
            <pc:sldMk cId="2826769827" sldId="1403"/>
            <ac:spMk id="5" creationId="{0730DD38-6928-4719-9BEB-470A52ECA203}"/>
          </ac:spMkLst>
        </pc:spChg>
        <pc:spChg chg="add mod">
          <ac:chgData name="Bachmann, Hannah Ruth" userId="e7c09bfb-72c2-42e5-912c-bd6874d853db" providerId="ADAL" clId="{F5AADAC6-A829-4526-BCEE-425F867DFE68}" dt="2021-03-15T18:24:58.624" v="965"/>
          <ac:spMkLst>
            <pc:docMk/>
            <pc:sldMk cId="2826769827" sldId="1403"/>
            <ac:spMk id="7" creationId="{3DE352E4-7513-4743-9187-6F8A632C5D13}"/>
          </ac:spMkLst>
        </pc:spChg>
        <pc:spChg chg="add mod">
          <ac:chgData name="Bachmann, Hannah Ruth" userId="e7c09bfb-72c2-42e5-912c-bd6874d853db" providerId="ADAL" clId="{F5AADAC6-A829-4526-BCEE-425F867DFE68}" dt="2021-03-15T18:29:52.446" v="1101"/>
          <ac:spMkLst>
            <pc:docMk/>
            <pc:sldMk cId="2826769827" sldId="1403"/>
            <ac:spMk id="8" creationId="{29A59C48-27CA-4456-8B5D-3AC8BA436E80}"/>
          </ac:spMkLst>
        </pc:spChg>
        <pc:spChg chg="mod">
          <ac:chgData name="Bachmann, Hannah Ruth" userId="e7c09bfb-72c2-42e5-912c-bd6874d853db" providerId="ADAL" clId="{F5AADAC6-A829-4526-BCEE-425F867DFE68}" dt="2021-03-22T15:56:18.465" v="1162" actId="20577"/>
          <ac:spMkLst>
            <pc:docMk/>
            <pc:sldMk cId="2826769827" sldId="1403"/>
            <ac:spMk id="12" creationId="{68A12010-6D41-411C-93B2-4E46D5E8882B}"/>
          </ac:spMkLst>
        </pc:spChg>
      </pc:sldChg>
      <pc:sldChg chg="addSp delSp modSp mod delAnim">
        <pc:chgData name="Bachmann, Hannah Ruth" userId="e7c09bfb-72c2-42e5-912c-bd6874d853db" providerId="ADAL" clId="{F5AADAC6-A829-4526-BCEE-425F867DFE68}" dt="2021-03-22T16:17:26.190" v="1499" actId="20577"/>
        <pc:sldMkLst>
          <pc:docMk/>
          <pc:sldMk cId="1486240947" sldId="1404"/>
        </pc:sldMkLst>
        <pc:spChg chg="mod">
          <ac:chgData name="Bachmann, Hannah Ruth" userId="e7c09bfb-72c2-42e5-912c-bd6874d853db" providerId="ADAL" clId="{F5AADAC6-A829-4526-BCEE-425F867DFE68}" dt="2021-03-22T16:17:26.190" v="1499" actId="20577"/>
          <ac:spMkLst>
            <pc:docMk/>
            <pc:sldMk cId="1486240947" sldId="1404"/>
            <ac:spMk id="2" creationId="{AC284810-2428-466D-B869-22185656E3A7}"/>
          </ac:spMkLst>
        </pc:spChg>
        <pc:spChg chg="mod">
          <ac:chgData name="Bachmann, Hannah Ruth" userId="e7c09bfb-72c2-42e5-912c-bd6874d853db" providerId="ADAL" clId="{F5AADAC6-A829-4526-BCEE-425F867DFE68}" dt="2021-03-22T16:11:17.299" v="1481" actId="20577"/>
          <ac:spMkLst>
            <pc:docMk/>
            <pc:sldMk cId="1486240947" sldId="1404"/>
            <ac:spMk id="3" creationId="{3C6991AE-A6FB-46F1-BB6C-B902F05207E9}"/>
          </ac:spMkLst>
        </pc:spChg>
        <pc:spChg chg="del">
          <ac:chgData name="Bachmann, Hannah Ruth" userId="e7c09bfb-72c2-42e5-912c-bd6874d853db" providerId="ADAL" clId="{F5AADAC6-A829-4526-BCEE-425F867DFE68}" dt="2021-03-15T18:24:49.408" v="959" actId="478"/>
          <ac:spMkLst>
            <pc:docMk/>
            <pc:sldMk cId="1486240947" sldId="1404"/>
            <ac:spMk id="4" creationId="{8D099E31-4DF6-4C53-AB53-7620DCCCF7E2}"/>
          </ac:spMkLst>
        </pc:spChg>
        <pc:spChg chg="del">
          <ac:chgData name="Bachmann, Hannah Ruth" userId="e7c09bfb-72c2-42e5-912c-bd6874d853db" providerId="ADAL" clId="{F5AADAC6-A829-4526-BCEE-425F867DFE68}" dt="2021-03-15T18:24:50.617" v="960" actId="478"/>
          <ac:spMkLst>
            <pc:docMk/>
            <pc:sldMk cId="1486240947" sldId="1404"/>
            <ac:spMk id="5" creationId="{0730DD38-6928-4719-9BEB-470A52ECA203}"/>
          </ac:spMkLst>
        </pc:spChg>
        <pc:spChg chg="add mod">
          <ac:chgData name="Bachmann, Hannah Ruth" userId="e7c09bfb-72c2-42e5-912c-bd6874d853db" providerId="ADAL" clId="{F5AADAC6-A829-4526-BCEE-425F867DFE68}" dt="2021-03-15T18:24:57.050" v="964"/>
          <ac:spMkLst>
            <pc:docMk/>
            <pc:sldMk cId="1486240947" sldId="1404"/>
            <ac:spMk id="9" creationId="{33011D22-E9EC-453F-B336-28CC4E80E97E}"/>
          </ac:spMkLst>
        </pc:spChg>
        <pc:spChg chg="add mod">
          <ac:chgData name="Bachmann, Hannah Ruth" userId="e7c09bfb-72c2-42e5-912c-bd6874d853db" providerId="ADAL" clId="{F5AADAC6-A829-4526-BCEE-425F867DFE68}" dt="2021-03-15T18:29:54.959" v="1102"/>
          <ac:spMkLst>
            <pc:docMk/>
            <pc:sldMk cId="1486240947" sldId="1404"/>
            <ac:spMk id="10" creationId="{AE85AE03-D240-4708-AE5A-7635098B925F}"/>
          </ac:spMkLst>
        </pc:spChg>
        <pc:spChg chg="mod">
          <ac:chgData name="Bachmann, Hannah Ruth" userId="e7c09bfb-72c2-42e5-912c-bd6874d853db" providerId="ADAL" clId="{F5AADAC6-A829-4526-BCEE-425F867DFE68}" dt="2021-03-15T18:12:12.697" v="347" actId="20577"/>
          <ac:spMkLst>
            <pc:docMk/>
            <pc:sldMk cId="1486240947" sldId="1404"/>
            <ac:spMk id="12" creationId="{68A12010-6D41-411C-93B2-4E46D5E8882B}"/>
          </ac:spMkLst>
        </pc:spChg>
        <pc:picChg chg="del">
          <ac:chgData name="Bachmann, Hannah Ruth" userId="e7c09bfb-72c2-42e5-912c-bd6874d853db" providerId="ADAL" clId="{F5AADAC6-A829-4526-BCEE-425F867DFE68}" dt="2021-03-15T18:30:55.653" v="1119" actId="478"/>
          <ac:picMkLst>
            <pc:docMk/>
            <pc:sldMk cId="1486240947" sldId="1404"/>
            <ac:picMk id="6" creationId="{1C17F42C-B8E8-45B5-B620-B82A746B6B83}"/>
          </ac:picMkLst>
        </pc:picChg>
      </pc:sldChg>
      <pc:sldChg chg="addSp delSp modSp mod delAnim">
        <pc:chgData name="Bachmann, Hannah Ruth" userId="e7c09bfb-72c2-42e5-912c-bd6874d853db" providerId="ADAL" clId="{F5AADAC6-A829-4526-BCEE-425F867DFE68}" dt="2021-03-22T16:11:07.259" v="1478" actId="20577"/>
        <pc:sldMkLst>
          <pc:docMk/>
          <pc:sldMk cId="1735412320" sldId="1405"/>
        </pc:sldMkLst>
        <pc:spChg chg="mod">
          <ac:chgData name="Bachmann, Hannah Ruth" userId="e7c09bfb-72c2-42e5-912c-bd6874d853db" providerId="ADAL" clId="{F5AADAC6-A829-4526-BCEE-425F867DFE68}" dt="2021-03-15T18:13:24.869" v="374" actId="20577"/>
          <ac:spMkLst>
            <pc:docMk/>
            <pc:sldMk cId="1735412320" sldId="1405"/>
            <ac:spMk id="2" creationId="{AC284810-2428-466D-B869-22185656E3A7}"/>
          </ac:spMkLst>
        </pc:spChg>
        <pc:spChg chg="mod">
          <ac:chgData name="Bachmann, Hannah Ruth" userId="e7c09bfb-72c2-42e5-912c-bd6874d853db" providerId="ADAL" clId="{F5AADAC6-A829-4526-BCEE-425F867DFE68}" dt="2021-03-22T16:11:04.414" v="1476" actId="20577"/>
          <ac:spMkLst>
            <pc:docMk/>
            <pc:sldMk cId="1735412320" sldId="1405"/>
            <ac:spMk id="3" creationId="{3C6991AE-A6FB-46F1-BB6C-B902F05207E9}"/>
          </ac:spMkLst>
        </pc:spChg>
        <pc:spChg chg="del">
          <ac:chgData name="Bachmann, Hannah Ruth" userId="e7c09bfb-72c2-42e5-912c-bd6874d853db" providerId="ADAL" clId="{F5AADAC6-A829-4526-BCEE-425F867DFE68}" dt="2021-03-15T18:26:04.268" v="985" actId="478"/>
          <ac:spMkLst>
            <pc:docMk/>
            <pc:sldMk cId="1735412320" sldId="1405"/>
            <ac:spMk id="4" creationId="{8D099E31-4DF6-4C53-AB53-7620DCCCF7E2}"/>
          </ac:spMkLst>
        </pc:spChg>
        <pc:spChg chg="del">
          <ac:chgData name="Bachmann, Hannah Ruth" userId="e7c09bfb-72c2-42e5-912c-bd6874d853db" providerId="ADAL" clId="{F5AADAC6-A829-4526-BCEE-425F867DFE68}" dt="2021-03-15T18:26:05.497" v="986" actId="478"/>
          <ac:spMkLst>
            <pc:docMk/>
            <pc:sldMk cId="1735412320" sldId="1405"/>
            <ac:spMk id="5" creationId="{0730DD38-6928-4719-9BEB-470A52ECA203}"/>
          </ac:spMkLst>
        </pc:spChg>
        <pc:spChg chg="add mod">
          <ac:chgData name="Bachmann, Hannah Ruth" userId="e7c09bfb-72c2-42e5-912c-bd6874d853db" providerId="ADAL" clId="{F5AADAC6-A829-4526-BCEE-425F867DFE68}" dt="2021-03-15T18:26:06.421" v="987"/>
          <ac:spMkLst>
            <pc:docMk/>
            <pc:sldMk cId="1735412320" sldId="1405"/>
            <ac:spMk id="9" creationId="{60BE61BA-E60A-4E1E-A1EE-E525BF8468D9}"/>
          </ac:spMkLst>
        </pc:spChg>
        <pc:spChg chg="add mod">
          <ac:chgData name="Bachmann, Hannah Ruth" userId="e7c09bfb-72c2-42e5-912c-bd6874d853db" providerId="ADAL" clId="{F5AADAC6-A829-4526-BCEE-425F867DFE68}" dt="2021-03-15T18:30:05.392" v="1109"/>
          <ac:spMkLst>
            <pc:docMk/>
            <pc:sldMk cId="1735412320" sldId="1405"/>
            <ac:spMk id="10" creationId="{57CE363A-F7E3-48F2-A3E2-03D6DDC3AC40}"/>
          </ac:spMkLst>
        </pc:spChg>
        <pc:spChg chg="mod">
          <ac:chgData name="Bachmann, Hannah Ruth" userId="e7c09bfb-72c2-42e5-912c-bd6874d853db" providerId="ADAL" clId="{F5AADAC6-A829-4526-BCEE-425F867DFE68}" dt="2021-03-22T16:11:07.259" v="1478" actId="20577"/>
          <ac:spMkLst>
            <pc:docMk/>
            <pc:sldMk cId="1735412320" sldId="1405"/>
            <ac:spMk id="12" creationId="{68A12010-6D41-411C-93B2-4E46D5E8882B}"/>
          </ac:spMkLst>
        </pc:spChg>
        <pc:picChg chg="del mod">
          <ac:chgData name="Bachmann, Hannah Ruth" userId="e7c09bfb-72c2-42e5-912c-bd6874d853db" providerId="ADAL" clId="{F5AADAC6-A829-4526-BCEE-425F867DFE68}" dt="2021-03-22T15:59:16.108" v="1164" actId="478"/>
          <ac:picMkLst>
            <pc:docMk/>
            <pc:sldMk cId="1735412320" sldId="1405"/>
            <ac:picMk id="6" creationId="{1D68F5D6-01D2-4640-B858-D8F6EBD04F30}"/>
          </ac:picMkLst>
        </pc:picChg>
        <pc:picChg chg="mod">
          <ac:chgData name="Bachmann, Hannah Ruth" userId="e7c09bfb-72c2-42e5-912c-bd6874d853db" providerId="ADAL" clId="{F5AADAC6-A829-4526-BCEE-425F867DFE68}" dt="2021-03-15T18:13:53.145" v="413" actId="1076"/>
          <ac:picMkLst>
            <pc:docMk/>
            <pc:sldMk cId="1735412320" sldId="1405"/>
            <ac:picMk id="7" creationId="{55FF12A5-D569-452B-A253-EDE0463CA43C}"/>
          </ac:picMkLst>
        </pc:picChg>
      </pc:sldChg>
      <pc:sldChg chg="addSp delSp modSp mod">
        <pc:chgData name="Bachmann, Hannah Ruth" userId="e7c09bfb-72c2-42e5-912c-bd6874d853db" providerId="ADAL" clId="{F5AADAC6-A829-4526-BCEE-425F867DFE68}" dt="2021-03-22T16:11:02.033" v="1475" actId="20577"/>
        <pc:sldMkLst>
          <pc:docMk/>
          <pc:sldMk cId="3908746071" sldId="1406"/>
        </pc:sldMkLst>
        <pc:spChg chg="mod">
          <ac:chgData name="Bachmann, Hannah Ruth" userId="e7c09bfb-72c2-42e5-912c-bd6874d853db" providerId="ADAL" clId="{F5AADAC6-A829-4526-BCEE-425F867DFE68}" dt="2021-03-15T18:18:46.608" v="620" actId="20577"/>
          <ac:spMkLst>
            <pc:docMk/>
            <pc:sldMk cId="3908746071" sldId="1406"/>
            <ac:spMk id="2" creationId="{AC284810-2428-466D-B869-22185656E3A7}"/>
          </ac:spMkLst>
        </pc:spChg>
        <pc:spChg chg="mod">
          <ac:chgData name="Bachmann, Hannah Ruth" userId="e7c09bfb-72c2-42e5-912c-bd6874d853db" providerId="ADAL" clId="{F5AADAC6-A829-4526-BCEE-425F867DFE68}" dt="2021-03-22T16:11:02.033" v="1475" actId="20577"/>
          <ac:spMkLst>
            <pc:docMk/>
            <pc:sldMk cId="3908746071" sldId="1406"/>
            <ac:spMk id="3" creationId="{3C6991AE-A6FB-46F1-BB6C-B902F05207E9}"/>
          </ac:spMkLst>
        </pc:spChg>
        <pc:spChg chg="del">
          <ac:chgData name="Bachmann, Hannah Ruth" userId="e7c09bfb-72c2-42e5-912c-bd6874d853db" providerId="ADAL" clId="{F5AADAC6-A829-4526-BCEE-425F867DFE68}" dt="2021-03-15T18:26:10.057" v="988" actId="478"/>
          <ac:spMkLst>
            <pc:docMk/>
            <pc:sldMk cId="3908746071" sldId="1406"/>
            <ac:spMk id="4" creationId="{8D099E31-4DF6-4C53-AB53-7620DCCCF7E2}"/>
          </ac:spMkLst>
        </pc:spChg>
        <pc:spChg chg="del">
          <ac:chgData name="Bachmann, Hannah Ruth" userId="e7c09bfb-72c2-42e5-912c-bd6874d853db" providerId="ADAL" clId="{F5AADAC6-A829-4526-BCEE-425F867DFE68}" dt="2021-03-15T18:26:14.264" v="989" actId="478"/>
          <ac:spMkLst>
            <pc:docMk/>
            <pc:sldMk cId="3908746071" sldId="1406"/>
            <ac:spMk id="5" creationId="{0730DD38-6928-4719-9BEB-470A52ECA203}"/>
          </ac:spMkLst>
        </pc:spChg>
        <pc:spChg chg="add mod">
          <ac:chgData name="Bachmann, Hannah Ruth" userId="e7c09bfb-72c2-42e5-912c-bd6874d853db" providerId="ADAL" clId="{F5AADAC6-A829-4526-BCEE-425F867DFE68}" dt="2021-03-15T18:30:08.757" v="1111"/>
          <ac:spMkLst>
            <pc:docMk/>
            <pc:sldMk cId="3908746071" sldId="1406"/>
            <ac:spMk id="8" creationId="{05DD8409-4A44-4427-A1D4-69B085405028}"/>
          </ac:spMkLst>
        </pc:spChg>
        <pc:spChg chg="add mod">
          <ac:chgData name="Bachmann, Hannah Ruth" userId="e7c09bfb-72c2-42e5-912c-bd6874d853db" providerId="ADAL" clId="{F5AADAC6-A829-4526-BCEE-425F867DFE68}" dt="2021-03-15T18:31:28.921" v="1120"/>
          <ac:spMkLst>
            <pc:docMk/>
            <pc:sldMk cId="3908746071" sldId="1406"/>
            <ac:spMk id="9" creationId="{372A72CD-2527-4B57-B529-342713C17D34}"/>
          </ac:spMkLst>
        </pc:spChg>
        <pc:spChg chg="mod">
          <ac:chgData name="Bachmann, Hannah Ruth" userId="e7c09bfb-72c2-42e5-912c-bd6874d853db" providerId="ADAL" clId="{F5AADAC6-A829-4526-BCEE-425F867DFE68}" dt="2021-03-22T16:01:37.849" v="1419" actId="20577"/>
          <ac:spMkLst>
            <pc:docMk/>
            <pc:sldMk cId="3908746071" sldId="1406"/>
            <ac:spMk id="12" creationId="{68A12010-6D41-411C-93B2-4E46D5E8882B}"/>
          </ac:spMkLst>
        </pc:spChg>
      </pc:sldChg>
      <pc:sldChg chg="addSp delSp modSp mod delAnim">
        <pc:chgData name="Bachmann, Hannah Ruth" userId="e7c09bfb-72c2-42e5-912c-bd6874d853db" providerId="ADAL" clId="{F5AADAC6-A829-4526-BCEE-425F867DFE68}" dt="2021-03-22T16:08:06.110" v="1458" actId="27107"/>
        <pc:sldMkLst>
          <pc:docMk/>
          <pc:sldMk cId="1945611757" sldId="1407"/>
        </pc:sldMkLst>
        <pc:spChg chg="mod">
          <ac:chgData name="Bachmann, Hannah Ruth" userId="e7c09bfb-72c2-42e5-912c-bd6874d853db" providerId="ADAL" clId="{F5AADAC6-A829-4526-BCEE-425F867DFE68}" dt="2021-03-15T18:19:52.107" v="673" actId="20577"/>
          <ac:spMkLst>
            <pc:docMk/>
            <pc:sldMk cId="1945611757" sldId="1407"/>
            <ac:spMk id="2" creationId="{AC284810-2428-466D-B869-22185656E3A7}"/>
          </ac:spMkLst>
        </pc:spChg>
        <pc:spChg chg="mod">
          <ac:chgData name="Bachmann, Hannah Ruth" userId="e7c09bfb-72c2-42e5-912c-bd6874d853db" providerId="ADAL" clId="{F5AADAC6-A829-4526-BCEE-425F867DFE68}" dt="2021-03-22T16:06:31.602" v="1453" actId="113"/>
          <ac:spMkLst>
            <pc:docMk/>
            <pc:sldMk cId="1945611757" sldId="1407"/>
            <ac:spMk id="3" creationId="{3C6991AE-A6FB-46F1-BB6C-B902F05207E9}"/>
          </ac:spMkLst>
        </pc:spChg>
        <pc:spChg chg="del">
          <ac:chgData name="Bachmann, Hannah Ruth" userId="e7c09bfb-72c2-42e5-912c-bd6874d853db" providerId="ADAL" clId="{F5AADAC6-A829-4526-BCEE-425F867DFE68}" dt="2021-03-15T18:26:30.786" v="993" actId="478"/>
          <ac:spMkLst>
            <pc:docMk/>
            <pc:sldMk cId="1945611757" sldId="1407"/>
            <ac:spMk id="4" creationId="{8D099E31-4DF6-4C53-AB53-7620DCCCF7E2}"/>
          </ac:spMkLst>
        </pc:spChg>
        <pc:spChg chg="del">
          <ac:chgData name="Bachmann, Hannah Ruth" userId="e7c09bfb-72c2-42e5-912c-bd6874d853db" providerId="ADAL" clId="{F5AADAC6-A829-4526-BCEE-425F867DFE68}" dt="2021-03-15T18:26:31.914" v="994" actId="478"/>
          <ac:spMkLst>
            <pc:docMk/>
            <pc:sldMk cId="1945611757" sldId="1407"/>
            <ac:spMk id="5" creationId="{0730DD38-6928-4719-9BEB-470A52ECA203}"/>
          </ac:spMkLst>
        </pc:spChg>
        <pc:spChg chg="add mod">
          <ac:chgData name="Bachmann, Hannah Ruth" userId="e7c09bfb-72c2-42e5-912c-bd6874d853db" providerId="ADAL" clId="{F5AADAC6-A829-4526-BCEE-425F867DFE68}" dt="2021-03-15T18:26:47.899" v="1004"/>
          <ac:spMkLst>
            <pc:docMk/>
            <pc:sldMk cId="1945611757" sldId="1407"/>
            <ac:spMk id="8" creationId="{DC07DB1A-F2F3-44D8-AA25-41931D5EE5E5}"/>
          </ac:spMkLst>
        </pc:spChg>
        <pc:spChg chg="add mod">
          <ac:chgData name="Bachmann, Hannah Ruth" userId="e7c09bfb-72c2-42e5-912c-bd6874d853db" providerId="ADAL" clId="{F5AADAC6-A829-4526-BCEE-425F867DFE68}" dt="2021-03-15T18:30:13.738" v="1113"/>
          <ac:spMkLst>
            <pc:docMk/>
            <pc:sldMk cId="1945611757" sldId="1407"/>
            <ac:spMk id="9" creationId="{E164AFEF-AC18-4CFE-98CA-DF086F91423C}"/>
          </ac:spMkLst>
        </pc:spChg>
        <pc:spChg chg="mod">
          <ac:chgData name="Bachmann, Hannah Ruth" userId="e7c09bfb-72c2-42e5-912c-bd6874d853db" providerId="ADAL" clId="{F5AADAC6-A829-4526-BCEE-425F867DFE68}" dt="2021-03-22T16:08:06.110" v="1458" actId="27107"/>
          <ac:spMkLst>
            <pc:docMk/>
            <pc:sldMk cId="1945611757" sldId="1407"/>
            <ac:spMk id="12" creationId="{68A12010-6D41-411C-93B2-4E46D5E8882B}"/>
          </ac:spMkLst>
        </pc:spChg>
        <pc:picChg chg="del mod">
          <ac:chgData name="Bachmann, Hannah Ruth" userId="e7c09bfb-72c2-42e5-912c-bd6874d853db" providerId="ADAL" clId="{F5AADAC6-A829-4526-BCEE-425F867DFE68}" dt="2021-03-22T16:06:04.064" v="1451" actId="478"/>
          <ac:picMkLst>
            <pc:docMk/>
            <pc:sldMk cId="1945611757" sldId="1407"/>
            <ac:picMk id="4" creationId="{A3DE1BC5-F265-4472-B117-17A4270B8E87}"/>
          </ac:picMkLst>
        </pc:picChg>
        <pc:picChg chg="mod">
          <ac:chgData name="Bachmann, Hannah Ruth" userId="e7c09bfb-72c2-42e5-912c-bd6874d853db" providerId="ADAL" clId="{F5AADAC6-A829-4526-BCEE-425F867DFE68}" dt="2021-03-22T16:07:59.110" v="1457" actId="1076"/>
          <ac:picMkLst>
            <pc:docMk/>
            <pc:sldMk cId="1945611757" sldId="1407"/>
            <ac:picMk id="5" creationId="{CA3AD668-0310-4626-9C2F-2A94BDCC4CF4}"/>
          </ac:picMkLst>
        </pc:picChg>
      </pc:sldChg>
      <pc:sldChg chg="addSp delSp modSp mod">
        <pc:chgData name="Bachmann, Hannah Ruth" userId="e7c09bfb-72c2-42e5-912c-bd6874d853db" providerId="ADAL" clId="{F5AADAC6-A829-4526-BCEE-425F867DFE68}" dt="2021-03-22T16:10:22.546" v="1468" actId="1076"/>
        <pc:sldMkLst>
          <pc:docMk/>
          <pc:sldMk cId="248517772" sldId="1408"/>
        </pc:sldMkLst>
        <pc:spChg chg="mod">
          <ac:chgData name="Bachmann, Hannah Ruth" userId="e7c09bfb-72c2-42e5-912c-bd6874d853db" providerId="ADAL" clId="{F5AADAC6-A829-4526-BCEE-425F867DFE68}" dt="2021-03-15T18:19:26.181" v="653" actId="20577"/>
          <ac:spMkLst>
            <pc:docMk/>
            <pc:sldMk cId="248517772" sldId="1408"/>
            <ac:spMk id="2" creationId="{2A8E7AE3-A2BF-4B31-85FB-C94A4552ECD1}"/>
          </ac:spMkLst>
        </pc:spChg>
        <pc:spChg chg="del">
          <ac:chgData name="Bachmann, Hannah Ruth" userId="e7c09bfb-72c2-42e5-912c-bd6874d853db" providerId="ADAL" clId="{F5AADAC6-A829-4526-BCEE-425F867DFE68}" dt="2021-03-15T18:23:19.696" v="947" actId="478"/>
          <ac:spMkLst>
            <pc:docMk/>
            <pc:sldMk cId="248517772" sldId="1408"/>
            <ac:spMk id="3" creationId="{BE09023E-6757-4696-834B-4C44D4AF62E9}"/>
          </ac:spMkLst>
        </pc:spChg>
        <pc:spChg chg="del">
          <ac:chgData name="Bachmann, Hannah Ruth" userId="e7c09bfb-72c2-42e5-912c-bd6874d853db" providerId="ADAL" clId="{F5AADAC6-A829-4526-BCEE-425F867DFE68}" dt="2021-03-15T18:26:37.301" v="997" actId="478"/>
          <ac:spMkLst>
            <pc:docMk/>
            <pc:sldMk cId="248517772" sldId="1408"/>
            <ac:spMk id="4" creationId="{FA67E788-16AD-4722-8226-C338B991DF04}"/>
          </ac:spMkLst>
        </pc:spChg>
        <pc:spChg chg="del">
          <ac:chgData name="Bachmann, Hannah Ruth" userId="e7c09bfb-72c2-42e5-912c-bd6874d853db" providerId="ADAL" clId="{F5AADAC6-A829-4526-BCEE-425F867DFE68}" dt="2021-03-15T18:26:38.423" v="998" actId="478"/>
          <ac:spMkLst>
            <pc:docMk/>
            <pc:sldMk cId="248517772" sldId="1408"/>
            <ac:spMk id="5" creationId="{C859ED43-A29B-4EE0-837F-C073677EC34E}"/>
          </ac:spMkLst>
        </pc:spChg>
        <pc:spChg chg="add mod">
          <ac:chgData name="Bachmann, Hannah Ruth" userId="e7c09bfb-72c2-42e5-912c-bd6874d853db" providerId="ADAL" clId="{F5AADAC6-A829-4526-BCEE-425F867DFE68}" dt="2021-03-15T18:26:45.237" v="1002"/>
          <ac:spMkLst>
            <pc:docMk/>
            <pc:sldMk cId="248517772" sldId="1408"/>
            <ac:spMk id="8" creationId="{50BB4A97-B1AC-48A0-B176-F968BB5B3F69}"/>
          </ac:spMkLst>
        </pc:spChg>
        <pc:spChg chg="add mod">
          <ac:chgData name="Bachmann, Hannah Ruth" userId="e7c09bfb-72c2-42e5-912c-bd6874d853db" providerId="ADAL" clId="{F5AADAC6-A829-4526-BCEE-425F867DFE68}" dt="2021-03-15T18:30:16.709" v="1115"/>
          <ac:spMkLst>
            <pc:docMk/>
            <pc:sldMk cId="248517772" sldId="1408"/>
            <ac:spMk id="9" creationId="{46E991DF-A7FB-4DCD-A8E4-7DDDDAA416A6}"/>
          </ac:spMkLst>
        </pc:spChg>
        <pc:spChg chg="mod">
          <ac:chgData name="Bachmann, Hannah Ruth" userId="e7c09bfb-72c2-42e5-912c-bd6874d853db" providerId="ADAL" clId="{F5AADAC6-A829-4526-BCEE-425F867DFE68}" dt="2021-03-15T18:23:56.054" v="950" actId="20577"/>
          <ac:spMkLst>
            <pc:docMk/>
            <pc:sldMk cId="248517772" sldId="1408"/>
            <ac:spMk id="12" creationId="{C3749583-842C-4520-BBC9-EF13DF5785C4}"/>
          </ac:spMkLst>
        </pc:spChg>
        <pc:picChg chg="mod">
          <ac:chgData name="Bachmann, Hannah Ruth" userId="e7c09bfb-72c2-42e5-912c-bd6874d853db" providerId="ADAL" clId="{F5AADAC6-A829-4526-BCEE-425F867DFE68}" dt="2021-03-22T16:10:22.546" v="1468" actId="1076"/>
          <ac:picMkLst>
            <pc:docMk/>
            <pc:sldMk cId="248517772" sldId="1408"/>
            <ac:picMk id="3" creationId="{527B3737-E2A5-46A6-96B0-DE01815A9A97}"/>
          </ac:picMkLst>
        </pc:picChg>
        <pc:picChg chg="mod">
          <ac:chgData name="Bachmann, Hannah Ruth" userId="e7c09bfb-72c2-42e5-912c-bd6874d853db" providerId="ADAL" clId="{F5AADAC6-A829-4526-BCEE-425F867DFE68}" dt="2021-03-15T18:23:21.565" v="948" actId="1076"/>
          <ac:picMkLst>
            <pc:docMk/>
            <pc:sldMk cId="248517772" sldId="1408"/>
            <ac:picMk id="7" creationId="{1B97A801-AFE8-4E9E-A166-3287E546B957}"/>
          </ac:picMkLst>
        </pc:picChg>
      </pc:sldChg>
      <pc:sldChg chg="addSp delSp modSp mod">
        <pc:chgData name="Bachmann, Hannah Ruth" userId="e7c09bfb-72c2-42e5-912c-bd6874d853db" providerId="ADAL" clId="{F5AADAC6-A829-4526-BCEE-425F867DFE68}" dt="2021-03-15T18:29:58.435" v="1104"/>
        <pc:sldMkLst>
          <pc:docMk/>
          <pc:sldMk cId="1573753984" sldId="1409"/>
        </pc:sldMkLst>
        <pc:spChg chg="del">
          <ac:chgData name="Bachmann, Hannah Ruth" userId="e7c09bfb-72c2-42e5-912c-bd6874d853db" providerId="ADAL" clId="{F5AADAC6-A829-4526-BCEE-425F867DFE68}" dt="2021-03-15T18:25:19.990" v="966" actId="478"/>
          <ac:spMkLst>
            <pc:docMk/>
            <pc:sldMk cId="1573753984" sldId="1409"/>
            <ac:spMk id="5" creationId="{173FF65D-1FB9-4226-B919-CD599F7A052F}"/>
          </ac:spMkLst>
        </pc:spChg>
        <pc:spChg chg="del">
          <ac:chgData name="Bachmann, Hannah Ruth" userId="e7c09bfb-72c2-42e5-912c-bd6874d853db" providerId="ADAL" clId="{F5AADAC6-A829-4526-BCEE-425F867DFE68}" dt="2021-03-15T18:25:21.081" v="967" actId="478"/>
          <ac:spMkLst>
            <pc:docMk/>
            <pc:sldMk cId="1573753984" sldId="1409"/>
            <ac:spMk id="6" creationId="{BF30D781-CC9D-4C06-B914-653D003A6647}"/>
          </ac:spMkLst>
        </pc:spChg>
        <pc:spChg chg="add mod">
          <ac:chgData name="Bachmann, Hannah Ruth" userId="e7c09bfb-72c2-42e5-912c-bd6874d853db" providerId="ADAL" clId="{F5AADAC6-A829-4526-BCEE-425F867DFE68}" dt="2021-03-15T18:25:51.040" v="981"/>
          <ac:spMkLst>
            <pc:docMk/>
            <pc:sldMk cId="1573753984" sldId="1409"/>
            <ac:spMk id="9" creationId="{DB88E413-E3EB-4587-8D2C-592E8AC94D70}"/>
          </ac:spMkLst>
        </pc:spChg>
        <pc:spChg chg="add mod">
          <ac:chgData name="Bachmann, Hannah Ruth" userId="e7c09bfb-72c2-42e5-912c-bd6874d853db" providerId="ADAL" clId="{F5AADAC6-A829-4526-BCEE-425F867DFE68}" dt="2021-03-15T18:29:58.435" v="1104"/>
          <ac:spMkLst>
            <pc:docMk/>
            <pc:sldMk cId="1573753984" sldId="1409"/>
            <ac:spMk id="10" creationId="{674EA791-D6AF-4DC4-8DA1-396CD2E10FA4}"/>
          </ac:spMkLst>
        </pc:spChg>
      </pc:sldChg>
      <pc:sldChg chg="addSp delSp modSp mod">
        <pc:chgData name="Bachmann, Hannah Ruth" userId="e7c09bfb-72c2-42e5-912c-bd6874d853db" providerId="ADAL" clId="{F5AADAC6-A829-4526-BCEE-425F867DFE68}" dt="2021-03-15T18:30:00.540" v="1106"/>
        <pc:sldMkLst>
          <pc:docMk/>
          <pc:sldMk cId="3346833367" sldId="1410"/>
        </pc:sldMkLst>
        <pc:spChg chg="del">
          <ac:chgData name="Bachmann, Hannah Ruth" userId="e7c09bfb-72c2-42e5-912c-bd6874d853db" providerId="ADAL" clId="{F5AADAC6-A829-4526-BCEE-425F867DFE68}" dt="2021-03-15T18:25:31.707" v="970" actId="478"/>
          <ac:spMkLst>
            <pc:docMk/>
            <pc:sldMk cId="3346833367" sldId="1410"/>
            <ac:spMk id="6" creationId="{852DACBB-A9DF-4B1E-9BDC-E0D3911D7268}"/>
          </ac:spMkLst>
        </pc:spChg>
        <pc:spChg chg="del">
          <ac:chgData name="Bachmann, Hannah Ruth" userId="e7c09bfb-72c2-42e5-912c-bd6874d853db" providerId="ADAL" clId="{F5AADAC6-A829-4526-BCEE-425F867DFE68}" dt="2021-03-15T18:25:32.734" v="971" actId="478"/>
          <ac:spMkLst>
            <pc:docMk/>
            <pc:sldMk cId="3346833367" sldId="1410"/>
            <ac:spMk id="7" creationId="{73805070-4C5F-4528-9418-BCB9EA87B8BE}"/>
          </ac:spMkLst>
        </pc:spChg>
        <pc:spChg chg="add mod">
          <ac:chgData name="Bachmann, Hannah Ruth" userId="e7c09bfb-72c2-42e5-912c-bd6874d853db" providerId="ADAL" clId="{F5AADAC6-A829-4526-BCEE-425F867DFE68}" dt="2021-03-15T18:25:45.903" v="979"/>
          <ac:spMkLst>
            <pc:docMk/>
            <pc:sldMk cId="3346833367" sldId="1410"/>
            <ac:spMk id="9" creationId="{770A2FA5-A7A9-4BFD-82E0-30DEAE34B62A}"/>
          </ac:spMkLst>
        </pc:spChg>
        <pc:spChg chg="add mod">
          <ac:chgData name="Bachmann, Hannah Ruth" userId="e7c09bfb-72c2-42e5-912c-bd6874d853db" providerId="ADAL" clId="{F5AADAC6-A829-4526-BCEE-425F867DFE68}" dt="2021-03-15T18:30:00.540" v="1106"/>
          <ac:spMkLst>
            <pc:docMk/>
            <pc:sldMk cId="3346833367" sldId="1410"/>
            <ac:spMk id="10" creationId="{E157898C-AEEB-4E76-BD11-5249119B2820}"/>
          </ac:spMkLst>
        </pc:spChg>
      </pc:sldChg>
      <pc:sldChg chg="addSp delSp modSp mod">
        <pc:chgData name="Bachmann, Hannah Ruth" userId="e7c09bfb-72c2-42e5-912c-bd6874d853db" providerId="ADAL" clId="{F5AADAC6-A829-4526-BCEE-425F867DFE68}" dt="2021-03-15T18:30:02.033" v="1108"/>
        <pc:sldMkLst>
          <pc:docMk/>
          <pc:sldMk cId="158073650" sldId="1411"/>
        </pc:sldMkLst>
        <pc:spChg chg="del">
          <ac:chgData name="Bachmann, Hannah Ruth" userId="e7c09bfb-72c2-42e5-912c-bd6874d853db" providerId="ADAL" clId="{F5AADAC6-A829-4526-BCEE-425F867DFE68}" dt="2021-03-15T18:25:38.513" v="974" actId="478"/>
          <ac:spMkLst>
            <pc:docMk/>
            <pc:sldMk cId="158073650" sldId="1411"/>
            <ac:spMk id="5" creationId="{DF5F8204-E39D-4F75-BC84-F348E9AD9117}"/>
          </ac:spMkLst>
        </pc:spChg>
        <pc:spChg chg="del">
          <ac:chgData name="Bachmann, Hannah Ruth" userId="e7c09bfb-72c2-42e5-912c-bd6874d853db" providerId="ADAL" clId="{F5AADAC6-A829-4526-BCEE-425F867DFE68}" dt="2021-03-15T18:25:40.051" v="975" actId="478"/>
          <ac:spMkLst>
            <pc:docMk/>
            <pc:sldMk cId="158073650" sldId="1411"/>
            <ac:spMk id="6" creationId="{ECBC662D-92CA-4903-8EA6-C92ED8BC6209}"/>
          </ac:spMkLst>
        </pc:spChg>
        <pc:spChg chg="add mod">
          <ac:chgData name="Bachmann, Hannah Ruth" userId="e7c09bfb-72c2-42e5-912c-bd6874d853db" providerId="ADAL" clId="{F5AADAC6-A829-4526-BCEE-425F867DFE68}" dt="2021-03-15T18:25:40.868" v="976"/>
          <ac:spMkLst>
            <pc:docMk/>
            <pc:sldMk cId="158073650" sldId="1411"/>
            <ac:spMk id="8" creationId="{3E071B0C-BC2A-49B6-9D73-E50F7F4C77FC}"/>
          </ac:spMkLst>
        </pc:spChg>
        <pc:spChg chg="add mod">
          <ac:chgData name="Bachmann, Hannah Ruth" userId="e7c09bfb-72c2-42e5-912c-bd6874d853db" providerId="ADAL" clId="{F5AADAC6-A829-4526-BCEE-425F867DFE68}" dt="2021-03-15T18:30:02.033" v="1108"/>
          <ac:spMkLst>
            <pc:docMk/>
            <pc:sldMk cId="158073650" sldId="1411"/>
            <ac:spMk id="9" creationId="{E3C55342-1697-4980-858C-CDF6E9300FBC}"/>
          </ac:spMkLst>
        </pc:spChg>
      </pc:sldChg>
      <pc:sldChg chg="addSp delSp modSp mod">
        <pc:chgData name="Bachmann, Hannah Ruth" userId="e7c09bfb-72c2-42e5-912c-bd6874d853db" providerId="ADAL" clId="{F5AADAC6-A829-4526-BCEE-425F867DFE68}" dt="2021-03-22T16:10:46.455" v="1474" actId="1076"/>
        <pc:sldMkLst>
          <pc:docMk/>
          <pc:sldMk cId="4056705029" sldId="1412"/>
        </pc:sldMkLst>
        <pc:spChg chg="mod">
          <ac:chgData name="Bachmann, Hannah Ruth" userId="e7c09bfb-72c2-42e5-912c-bd6874d853db" providerId="ADAL" clId="{F5AADAC6-A829-4526-BCEE-425F867DFE68}" dt="2021-03-15T18:28:30.151" v="1086" actId="20577"/>
          <ac:spMkLst>
            <pc:docMk/>
            <pc:sldMk cId="4056705029" sldId="1412"/>
            <ac:spMk id="2" creationId="{4D0B88F0-C7C9-4405-A8DC-3BF0863B21BA}"/>
          </ac:spMkLst>
        </pc:spChg>
        <pc:spChg chg="add del mod">
          <ac:chgData name="Bachmann, Hannah Ruth" userId="e7c09bfb-72c2-42e5-912c-bd6874d853db" providerId="ADAL" clId="{F5AADAC6-A829-4526-BCEE-425F867DFE68}" dt="2021-03-15T18:28:42.325" v="1090"/>
          <ac:spMkLst>
            <pc:docMk/>
            <pc:sldMk cId="4056705029" sldId="1412"/>
            <ac:spMk id="3" creationId="{F3ADBA74-FEB5-4023-93F2-2B6C5132437B}"/>
          </ac:spMkLst>
        </pc:spChg>
        <pc:spChg chg="mod">
          <ac:chgData name="Bachmann, Hannah Ruth" userId="e7c09bfb-72c2-42e5-912c-bd6874d853db" providerId="ADAL" clId="{F5AADAC6-A829-4526-BCEE-425F867DFE68}" dt="2021-03-15T18:28:47.592" v="1092" actId="1076"/>
          <ac:spMkLst>
            <pc:docMk/>
            <pc:sldMk cId="4056705029" sldId="1412"/>
            <ac:spMk id="4" creationId="{8BA3EB09-1A78-487D-A8DF-9E411B8FB709}"/>
          </ac:spMkLst>
        </pc:spChg>
        <pc:spChg chg="del">
          <ac:chgData name="Bachmann, Hannah Ruth" userId="e7c09bfb-72c2-42e5-912c-bd6874d853db" providerId="ADAL" clId="{F5AADAC6-A829-4526-BCEE-425F867DFE68}" dt="2021-03-15T18:26:40.557" v="999" actId="478"/>
          <ac:spMkLst>
            <pc:docMk/>
            <pc:sldMk cId="4056705029" sldId="1412"/>
            <ac:spMk id="5" creationId="{54220C3B-801E-4AAA-AB5C-5090E2ECF9EC}"/>
          </ac:spMkLst>
        </pc:spChg>
        <pc:spChg chg="del">
          <ac:chgData name="Bachmann, Hannah Ruth" userId="e7c09bfb-72c2-42e5-912c-bd6874d853db" providerId="ADAL" clId="{F5AADAC6-A829-4526-BCEE-425F867DFE68}" dt="2021-03-15T18:26:41.695" v="1000" actId="478"/>
          <ac:spMkLst>
            <pc:docMk/>
            <pc:sldMk cId="4056705029" sldId="1412"/>
            <ac:spMk id="6" creationId="{68EA24E0-969A-414B-BA43-C43F605185D9}"/>
          </ac:spMkLst>
        </pc:spChg>
        <pc:spChg chg="add mod">
          <ac:chgData name="Bachmann, Hannah Ruth" userId="e7c09bfb-72c2-42e5-912c-bd6874d853db" providerId="ADAL" clId="{F5AADAC6-A829-4526-BCEE-425F867DFE68}" dt="2021-03-15T18:26:42.299" v="1001"/>
          <ac:spMkLst>
            <pc:docMk/>
            <pc:sldMk cId="4056705029" sldId="1412"/>
            <ac:spMk id="8" creationId="{7980962C-7FF8-45C3-BAE5-8CA04FD48C44}"/>
          </ac:spMkLst>
        </pc:spChg>
        <pc:spChg chg="add mod">
          <ac:chgData name="Bachmann, Hannah Ruth" userId="e7c09bfb-72c2-42e5-912c-bd6874d853db" providerId="ADAL" clId="{F5AADAC6-A829-4526-BCEE-425F867DFE68}" dt="2021-03-15T18:30:17.585" v="1116"/>
          <ac:spMkLst>
            <pc:docMk/>
            <pc:sldMk cId="4056705029" sldId="1412"/>
            <ac:spMk id="11" creationId="{03979EF4-A74E-44A6-A68A-3D74922FD363}"/>
          </ac:spMkLst>
        </pc:spChg>
        <pc:picChg chg="del">
          <ac:chgData name="Bachmann, Hannah Ruth" userId="e7c09bfb-72c2-42e5-912c-bd6874d853db" providerId="ADAL" clId="{F5AADAC6-A829-4526-BCEE-425F867DFE68}" dt="2021-03-15T18:28:35.673" v="1087" actId="478"/>
          <ac:picMkLst>
            <pc:docMk/>
            <pc:sldMk cId="4056705029" sldId="1412"/>
            <ac:picMk id="7" creationId="{7BE435DD-DC93-43FA-AC99-6B21B4093C51}"/>
          </ac:picMkLst>
        </pc:picChg>
        <pc:picChg chg="add del mod">
          <ac:chgData name="Bachmann, Hannah Ruth" userId="e7c09bfb-72c2-42e5-912c-bd6874d853db" providerId="ADAL" clId="{F5AADAC6-A829-4526-BCEE-425F867DFE68}" dt="2021-03-15T18:28:40.605" v="1089"/>
          <ac:picMkLst>
            <pc:docMk/>
            <pc:sldMk cId="4056705029" sldId="1412"/>
            <ac:picMk id="9" creationId="{45DB773D-319E-41DA-908E-974BBDE86194}"/>
          </ac:picMkLst>
        </pc:picChg>
        <pc:picChg chg="add mod">
          <ac:chgData name="Bachmann, Hannah Ruth" userId="e7c09bfb-72c2-42e5-912c-bd6874d853db" providerId="ADAL" clId="{F5AADAC6-A829-4526-BCEE-425F867DFE68}" dt="2021-03-22T16:10:46.455" v="1474" actId="1076"/>
          <ac:picMkLst>
            <pc:docMk/>
            <pc:sldMk cId="4056705029" sldId="1412"/>
            <ac:picMk id="10" creationId="{5509B435-FC32-4A38-B64D-52C08F49AF64}"/>
          </ac:picMkLst>
        </pc:picChg>
      </pc:sldChg>
      <pc:sldChg chg="addSp delSp modSp mod">
        <pc:chgData name="Bachmann, Hannah Ruth" userId="e7c09bfb-72c2-42e5-912c-bd6874d853db" providerId="ADAL" clId="{F5AADAC6-A829-4526-BCEE-425F867DFE68}" dt="2021-03-22T16:08:22.312" v="1462" actId="1076"/>
        <pc:sldMkLst>
          <pc:docMk/>
          <pc:sldMk cId="2033061431" sldId="1413"/>
        </pc:sldMkLst>
        <pc:spChg chg="mod">
          <ac:chgData name="Bachmann, Hannah Ruth" userId="e7c09bfb-72c2-42e5-912c-bd6874d853db" providerId="ADAL" clId="{F5AADAC6-A829-4526-BCEE-425F867DFE68}" dt="2021-03-15T18:23:07.375" v="945" actId="20577"/>
          <ac:spMkLst>
            <pc:docMk/>
            <pc:sldMk cId="2033061431" sldId="1413"/>
            <ac:spMk id="2" creationId="{B3C69B22-9BE6-4AA3-B808-8BB499899909}"/>
          </ac:spMkLst>
        </pc:spChg>
        <pc:spChg chg="del">
          <ac:chgData name="Bachmann, Hannah Ruth" userId="e7c09bfb-72c2-42e5-912c-bd6874d853db" providerId="ADAL" clId="{F5AADAC6-A829-4526-BCEE-425F867DFE68}" dt="2021-03-15T18:26:34.083" v="995" actId="478"/>
          <ac:spMkLst>
            <pc:docMk/>
            <pc:sldMk cId="2033061431" sldId="1413"/>
            <ac:spMk id="5" creationId="{133F2DFA-2AAA-4F20-9D5E-891323D13D56}"/>
          </ac:spMkLst>
        </pc:spChg>
        <pc:spChg chg="del">
          <ac:chgData name="Bachmann, Hannah Ruth" userId="e7c09bfb-72c2-42e5-912c-bd6874d853db" providerId="ADAL" clId="{F5AADAC6-A829-4526-BCEE-425F867DFE68}" dt="2021-03-15T18:26:35.275" v="996" actId="478"/>
          <ac:spMkLst>
            <pc:docMk/>
            <pc:sldMk cId="2033061431" sldId="1413"/>
            <ac:spMk id="6" creationId="{AD4C3AAB-C5F6-4918-A061-353DD3C6F499}"/>
          </ac:spMkLst>
        </pc:spChg>
        <pc:spChg chg="add mod">
          <ac:chgData name="Bachmann, Hannah Ruth" userId="e7c09bfb-72c2-42e5-912c-bd6874d853db" providerId="ADAL" clId="{F5AADAC6-A829-4526-BCEE-425F867DFE68}" dt="2021-03-15T18:26:46.566" v="1003"/>
          <ac:spMkLst>
            <pc:docMk/>
            <pc:sldMk cId="2033061431" sldId="1413"/>
            <ac:spMk id="7" creationId="{9D25281B-1A11-4534-AD77-1E4F531AE42A}"/>
          </ac:spMkLst>
        </pc:spChg>
        <pc:spChg chg="add mod">
          <ac:chgData name="Bachmann, Hannah Ruth" userId="e7c09bfb-72c2-42e5-912c-bd6874d853db" providerId="ADAL" clId="{F5AADAC6-A829-4526-BCEE-425F867DFE68}" dt="2021-03-15T18:30:15.456" v="1114"/>
          <ac:spMkLst>
            <pc:docMk/>
            <pc:sldMk cId="2033061431" sldId="1413"/>
            <ac:spMk id="8" creationId="{1A59A2E5-111A-4878-8DDD-C5177BACBE11}"/>
          </ac:spMkLst>
        </pc:spChg>
        <pc:graphicFrameChg chg="mod modGraphic">
          <ac:chgData name="Bachmann, Hannah Ruth" userId="e7c09bfb-72c2-42e5-912c-bd6874d853db" providerId="ADAL" clId="{F5AADAC6-A829-4526-BCEE-425F867DFE68}" dt="2021-03-22T16:08:22.312" v="1462" actId="1076"/>
          <ac:graphicFrameMkLst>
            <pc:docMk/>
            <pc:sldMk cId="2033061431" sldId="1413"/>
            <ac:graphicFrameMk id="10" creationId="{B948D7E5-9C93-416E-A453-83DF36C35E48}"/>
          </ac:graphicFrameMkLst>
        </pc:graphicFrameChg>
        <pc:picChg chg="mod">
          <ac:chgData name="Bachmann, Hannah Ruth" userId="e7c09bfb-72c2-42e5-912c-bd6874d853db" providerId="ADAL" clId="{F5AADAC6-A829-4526-BCEE-425F867DFE68}" dt="2021-03-22T16:08:15.937" v="1461" actId="1076"/>
          <ac:picMkLst>
            <pc:docMk/>
            <pc:sldMk cId="2033061431" sldId="1413"/>
            <ac:picMk id="9" creationId="{B63C716A-3DB5-441F-AFDB-BDA9AAD891BC}"/>
          </ac:picMkLst>
        </pc:picChg>
      </pc:sldChg>
      <pc:sldChg chg="addSp delSp modSp mod">
        <pc:chgData name="Bachmann, Hannah Ruth" userId="e7c09bfb-72c2-42e5-912c-bd6874d853db" providerId="ADAL" clId="{F5AADAC6-A829-4526-BCEE-425F867DFE68}" dt="2021-03-22T16:10:39.630" v="1473" actId="20577"/>
        <pc:sldMkLst>
          <pc:docMk/>
          <pc:sldMk cId="2059105167" sldId="1414"/>
        </pc:sldMkLst>
        <pc:spChg chg="mod">
          <ac:chgData name="Bachmann, Hannah Ruth" userId="e7c09bfb-72c2-42e5-912c-bd6874d853db" providerId="ADAL" clId="{F5AADAC6-A829-4526-BCEE-425F867DFE68}" dt="2021-03-15T18:19:10.648" v="638" actId="20577"/>
          <ac:spMkLst>
            <pc:docMk/>
            <pc:sldMk cId="2059105167" sldId="1414"/>
            <ac:spMk id="2" creationId="{DE9FB6C8-D346-496F-BCB9-22B2CFF84826}"/>
          </ac:spMkLst>
        </pc:spChg>
        <pc:spChg chg="mod">
          <ac:chgData name="Bachmann, Hannah Ruth" userId="e7c09bfb-72c2-42e5-912c-bd6874d853db" providerId="ADAL" clId="{F5AADAC6-A829-4526-BCEE-425F867DFE68}" dt="2021-03-22T16:10:39.630" v="1473" actId="20577"/>
          <ac:spMkLst>
            <pc:docMk/>
            <pc:sldMk cId="2059105167" sldId="1414"/>
            <ac:spMk id="4" creationId="{CFF05F08-A2C0-4A0A-AC2C-95E5567D23CC}"/>
          </ac:spMkLst>
        </pc:spChg>
        <pc:spChg chg="del">
          <ac:chgData name="Bachmann, Hannah Ruth" userId="e7c09bfb-72c2-42e5-912c-bd6874d853db" providerId="ADAL" clId="{F5AADAC6-A829-4526-BCEE-425F867DFE68}" dt="2021-03-15T18:26:52.185" v="1005" actId="478"/>
          <ac:spMkLst>
            <pc:docMk/>
            <pc:sldMk cId="2059105167" sldId="1414"/>
            <ac:spMk id="5" creationId="{3026DAD0-0491-4979-A842-245C687ACDA2}"/>
          </ac:spMkLst>
        </pc:spChg>
        <pc:spChg chg="del">
          <ac:chgData name="Bachmann, Hannah Ruth" userId="e7c09bfb-72c2-42e5-912c-bd6874d853db" providerId="ADAL" clId="{F5AADAC6-A829-4526-BCEE-425F867DFE68}" dt="2021-03-15T18:26:53.589" v="1006" actId="478"/>
          <ac:spMkLst>
            <pc:docMk/>
            <pc:sldMk cId="2059105167" sldId="1414"/>
            <ac:spMk id="6" creationId="{8F6D3F64-4606-4CC1-9CDB-CDFC9D743A95}"/>
          </ac:spMkLst>
        </pc:spChg>
        <pc:spChg chg="add mod">
          <ac:chgData name="Bachmann, Hannah Ruth" userId="e7c09bfb-72c2-42e5-912c-bd6874d853db" providerId="ADAL" clId="{F5AADAC6-A829-4526-BCEE-425F867DFE68}" dt="2021-03-15T18:30:18.304" v="1117"/>
          <ac:spMkLst>
            <pc:docMk/>
            <pc:sldMk cId="2059105167" sldId="1414"/>
            <ac:spMk id="8" creationId="{3AB5128C-B581-497C-9037-89D1AB1F48EE}"/>
          </ac:spMkLst>
        </pc:spChg>
        <pc:spChg chg="add mod">
          <ac:chgData name="Bachmann, Hannah Ruth" userId="e7c09bfb-72c2-42e5-912c-bd6874d853db" providerId="ADAL" clId="{F5AADAC6-A829-4526-BCEE-425F867DFE68}" dt="2021-03-15T18:31:38.927" v="1122"/>
          <ac:spMkLst>
            <pc:docMk/>
            <pc:sldMk cId="2059105167" sldId="1414"/>
            <ac:spMk id="9" creationId="{CF7CE9D7-FD47-486C-9E94-37A29D99F4CE}"/>
          </ac:spMkLst>
        </pc:spChg>
        <pc:picChg chg="mod">
          <ac:chgData name="Bachmann, Hannah Ruth" userId="e7c09bfb-72c2-42e5-912c-bd6874d853db" providerId="ADAL" clId="{F5AADAC6-A829-4526-BCEE-425F867DFE68}" dt="2021-03-22T16:10:18.257" v="1467" actId="1076"/>
          <ac:picMkLst>
            <pc:docMk/>
            <pc:sldMk cId="2059105167" sldId="1414"/>
            <ac:picMk id="3" creationId="{9FA2278D-B3E8-4BCD-8025-A5DC25316AEF}"/>
          </ac:picMkLst>
        </pc:picChg>
        <pc:picChg chg="mod">
          <ac:chgData name="Bachmann, Hannah Ruth" userId="e7c09bfb-72c2-42e5-912c-bd6874d853db" providerId="ADAL" clId="{F5AADAC6-A829-4526-BCEE-425F867DFE68}" dt="2021-03-15T18:28:01.693" v="1059" actId="14100"/>
          <ac:picMkLst>
            <pc:docMk/>
            <pc:sldMk cId="2059105167" sldId="1414"/>
            <ac:picMk id="7" creationId="{61D3DFEA-20D3-49E8-ACB5-C7D671E11536}"/>
          </ac:picMkLst>
        </pc:picChg>
      </pc:sldChg>
      <pc:sldChg chg="addSp delSp modSp mod">
        <pc:chgData name="Bachmann, Hannah Ruth" userId="e7c09bfb-72c2-42e5-912c-bd6874d853db" providerId="ADAL" clId="{F5AADAC6-A829-4526-BCEE-425F867DFE68}" dt="2021-03-22T16:15:04.595" v="1495" actId="20577"/>
        <pc:sldMkLst>
          <pc:docMk/>
          <pc:sldMk cId="3679309898" sldId="1415"/>
        </pc:sldMkLst>
        <pc:spChg chg="mod">
          <ac:chgData name="Bachmann, Hannah Ruth" userId="e7c09bfb-72c2-42e5-912c-bd6874d853db" providerId="ADAL" clId="{F5AADAC6-A829-4526-BCEE-425F867DFE68}" dt="2021-03-15T18:28:23.724" v="1077" actId="20577"/>
          <ac:spMkLst>
            <pc:docMk/>
            <pc:sldMk cId="3679309898" sldId="1415"/>
            <ac:spMk id="2" creationId="{FD47949E-144B-4041-AF22-2B465B18CFD6}"/>
          </ac:spMkLst>
        </pc:spChg>
        <pc:spChg chg="add del mod">
          <ac:chgData name="Bachmann, Hannah Ruth" userId="e7c09bfb-72c2-42e5-912c-bd6874d853db" providerId="ADAL" clId="{F5AADAC6-A829-4526-BCEE-425F867DFE68}" dt="2021-03-15T18:27:46.775" v="1055"/>
          <ac:spMkLst>
            <pc:docMk/>
            <pc:sldMk cId="3679309898" sldId="1415"/>
            <ac:spMk id="3" creationId="{92ECD96E-C63B-430D-89FB-D6F0AF8DA291}"/>
          </ac:spMkLst>
        </pc:spChg>
        <pc:spChg chg="mod">
          <ac:chgData name="Bachmann, Hannah Ruth" userId="e7c09bfb-72c2-42e5-912c-bd6874d853db" providerId="ADAL" clId="{F5AADAC6-A829-4526-BCEE-425F867DFE68}" dt="2021-03-22T16:15:04.595" v="1495" actId="20577"/>
          <ac:spMkLst>
            <pc:docMk/>
            <pc:sldMk cId="3679309898" sldId="1415"/>
            <ac:spMk id="4" creationId="{529EA70A-B430-45C7-B9CC-F592066B5813}"/>
          </ac:spMkLst>
        </pc:spChg>
        <pc:spChg chg="del">
          <ac:chgData name="Bachmann, Hannah Ruth" userId="e7c09bfb-72c2-42e5-912c-bd6874d853db" providerId="ADAL" clId="{F5AADAC6-A829-4526-BCEE-425F867DFE68}" dt="2021-03-15T18:26:59.299" v="1008" actId="478"/>
          <ac:spMkLst>
            <pc:docMk/>
            <pc:sldMk cId="3679309898" sldId="1415"/>
            <ac:spMk id="5" creationId="{FA60BED3-67C8-42BF-A319-12E8078966C2}"/>
          </ac:spMkLst>
        </pc:spChg>
        <pc:spChg chg="del">
          <ac:chgData name="Bachmann, Hannah Ruth" userId="e7c09bfb-72c2-42e5-912c-bd6874d853db" providerId="ADAL" clId="{F5AADAC6-A829-4526-BCEE-425F867DFE68}" dt="2021-03-15T18:26:57.336" v="1007" actId="478"/>
          <ac:spMkLst>
            <pc:docMk/>
            <pc:sldMk cId="3679309898" sldId="1415"/>
            <ac:spMk id="6" creationId="{287E6274-2F4D-4170-AF47-38C415CDE589}"/>
          </ac:spMkLst>
        </pc:spChg>
        <pc:spChg chg="add mod">
          <ac:chgData name="Bachmann, Hannah Ruth" userId="e7c09bfb-72c2-42e5-912c-bd6874d853db" providerId="ADAL" clId="{F5AADAC6-A829-4526-BCEE-425F867DFE68}" dt="2021-03-15T18:30:19.089" v="1118"/>
          <ac:spMkLst>
            <pc:docMk/>
            <pc:sldMk cId="3679309898" sldId="1415"/>
            <ac:spMk id="9" creationId="{1889F608-4B0A-4704-9E00-B80F93038499}"/>
          </ac:spMkLst>
        </pc:spChg>
        <pc:spChg chg="add mod">
          <ac:chgData name="Bachmann, Hannah Ruth" userId="e7c09bfb-72c2-42e5-912c-bd6874d853db" providerId="ADAL" clId="{F5AADAC6-A829-4526-BCEE-425F867DFE68}" dt="2021-03-15T18:31:34.932" v="1121"/>
          <ac:spMkLst>
            <pc:docMk/>
            <pc:sldMk cId="3679309898" sldId="1415"/>
            <ac:spMk id="10" creationId="{A32A81BE-82C2-4793-98B0-B64D9E18DD40}"/>
          </ac:spMkLst>
        </pc:spChg>
        <pc:picChg chg="del">
          <ac:chgData name="Bachmann, Hannah Ruth" userId="e7c09bfb-72c2-42e5-912c-bd6874d853db" providerId="ADAL" clId="{F5AADAC6-A829-4526-BCEE-425F867DFE68}" dt="2021-03-15T18:27:45.414" v="1054" actId="478"/>
          <ac:picMkLst>
            <pc:docMk/>
            <pc:sldMk cId="3679309898" sldId="1415"/>
            <ac:picMk id="7" creationId="{264E7D19-9A4C-4021-924E-C5AC2D1235C8}"/>
          </ac:picMkLst>
        </pc:picChg>
        <pc:picChg chg="add mod">
          <ac:chgData name="Bachmann, Hannah Ruth" userId="e7c09bfb-72c2-42e5-912c-bd6874d853db" providerId="ADAL" clId="{F5AADAC6-A829-4526-BCEE-425F867DFE68}" dt="2021-03-15T18:27:50.069" v="1057" actId="1076"/>
          <ac:picMkLst>
            <pc:docMk/>
            <pc:sldMk cId="3679309898" sldId="1415"/>
            <ac:picMk id="8" creationId="{9C6474A0-CFB5-47B5-B0E7-75C8C4C62218}"/>
          </ac:picMkLst>
        </pc:picChg>
      </pc:sldChg>
      <pc:sldChg chg="addSp delSp modSp mod">
        <pc:chgData name="Bachmann, Hannah Ruth" userId="e7c09bfb-72c2-42e5-912c-bd6874d853db" providerId="ADAL" clId="{F5AADAC6-A829-4526-BCEE-425F867DFE68}" dt="2021-03-15T18:29:59.517" v="1105"/>
        <pc:sldMkLst>
          <pc:docMk/>
          <pc:sldMk cId="3499353536" sldId="1416"/>
        </pc:sldMkLst>
        <pc:spChg chg="del">
          <ac:chgData name="Bachmann, Hannah Ruth" userId="e7c09bfb-72c2-42e5-912c-bd6874d853db" providerId="ADAL" clId="{F5AADAC6-A829-4526-BCEE-425F867DFE68}" dt="2021-03-15T18:25:27.124" v="968" actId="478"/>
          <ac:spMkLst>
            <pc:docMk/>
            <pc:sldMk cId="3499353536" sldId="1416"/>
            <ac:spMk id="5" creationId="{173FF65D-1FB9-4226-B919-CD599F7A052F}"/>
          </ac:spMkLst>
        </pc:spChg>
        <pc:spChg chg="del">
          <ac:chgData name="Bachmann, Hannah Ruth" userId="e7c09bfb-72c2-42e5-912c-bd6874d853db" providerId="ADAL" clId="{F5AADAC6-A829-4526-BCEE-425F867DFE68}" dt="2021-03-15T18:25:28.266" v="969" actId="478"/>
          <ac:spMkLst>
            <pc:docMk/>
            <pc:sldMk cId="3499353536" sldId="1416"/>
            <ac:spMk id="6" creationId="{BF30D781-CC9D-4C06-B914-653D003A6647}"/>
          </ac:spMkLst>
        </pc:spChg>
        <pc:spChg chg="mod">
          <ac:chgData name="Bachmann, Hannah Ruth" userId="e7c09bfb-72c2-42e5-912c-bd6874d853db" providerId="ADAL" clId="{F5AADAC6-A829-4526-BCEE-425F867DFE68}" dt="2021-03-15T18:12:49.039" v="355" actId="20577"/>
          <ac:spMkLst>
            <pc:docMk/>
            <pc:sldMk cId="3499353536" sldId="1416"/>
            <ac:spMk id="8" creationId="{606DB177-9536-403F-A1F4-9FC55B05A4AD}"/>
          </ac:spMkLst>
        </pc:spChg>
        <pc:spChg chg="add mod">
          <ac:chgData name="Bachmann, Hannah Ruth" userId="e7c09bfb-72c2-42e5-912c-bd6874d853db" providerId="ADAL" clId="{F5AADAC6-A829-4526-BCEE-425F867DFE68}" dt="2021-03-15T18:25:47.743" v="980"/>
          <ac:spMkLst>
            <pc:docMk/>
            <pc:sldMk cId="3499353536" sldId="1416"/>
            <ac:spMk id="9" creationId="{E4A302AC-B673-4FEE-A14C-BD23C3E5AEAA}"/>
          </ac:spMkLst>
        </pc:spChg>
        <pc:spChg chg="add mod">
          <ac:chgData name="Bachmann, Hannah Ruth" userId="e7c09bfb-72c2-42e5-912c-bd6874d853db" providerId="ADAL" clId="{F5AADAC6-A829-4526-BCEE-425F867DFE68}" dt="2021-03-15T18:29:59.517" v="1105"/>
          <ac:spMkLst>
            <pc:docMk/>
            <pc:sldMk cId="3499353536" sldId="1416"/>
            <ac:spMk id="10" creationId="{020ADF45-0EA2-4B7E-A12C-9FD524755E6A}"/>
          </ac:spMkLst>
        </pc:spChg>
      </pc:sldChg>
      <pc:sldChg chg="addSp delSp modSp mod">
        <pc:chgData name="Bachmann, Hannah Ruth" userId="e7c09bfb-72c2-42e5-912c-bd6874d853db" providerId="ADAL" clId="{F5AADAC6-A829-4526-BCEE-425F867DFE68}" dt="2021-03-15T18:30:01.165" v="1107"/>
        <pc:sldMkLst>
          <pc:docMk/>
          <pc:sldMk cId="2321622115" sldId="1417"/>
        </pc:sldMkLst>
        <pc:spChg chg="del">
          <ac:chgData name="Bachmann, Hannah Ruth" userId="e7c09bfb-72c2-42e5-912c-bd6874d853db" providerId="ADAL" clId="{F5AADAC6-A829-4526-BCEE-425F867DFE68}" dt="2021-03-15T18:25:35.443" v="972" actId="478"/>
          <ac:spMkLst>
            <pc:docMk/>
            <pc:sldMk cId="2321622115" sldId="1417"/>
            <ac:spMk id="6" creationId="{852DACBB-A9DF-4B1E-9BDC-E0D3911D7268}"/>
          </ac:spMkLst>
        </pc:spChg>
        <pc:spChg chg="del">
          <ac:chgData name="Bachmann, Hannah Ruth" userId="e7c09bfb-72c2-42e5-912c-bd6874d853db" providerId="ADAL" clId="{F5AADAC6-A829-4526-BCEE-425F867DFE68}" dt="2021-03-15T18:25:36.535" v="973" actId="478"/>
          <ac:spMkLst>
            <pc:docMk/>
            <pc:sldMk cId="2321622115" sldId="1417"/>
            <ac:spMk id="7" creationId="{73805070-4C5F-4528-9418-BCB9EA87B8BE}"/>
          </ac:spMkLst>
        </pc:spChg>
        <pc:spChg chg="mod">
          <ac:chgData name="Bachmann, Hannah Ruth" userId="e7c09bfb-72c2-42e5-912c-bd6874d853db" providerId="ADAL" clId="{F5AADAC6-A829-4526-BCEE-425F867DFE68}" dt="2021-03-15T18:13:02.352" v="362" actId="20577"/>
          <ac:spMkLst>
            <pc:docMk/>
            <pc:sldMk cId="2321622115" sldId="1417"/>
            <ac:spMk id="8" creationId="{D62EEEA5-C4B1-42DC-B2EC-476B09C3046C}"/>
          </ac:spMkLst>
        </pc:spChg>
        <pc:spChg chg="add mod">
          <ac:chgData name="Bachmann, Hannah Ruth" userId="e7c09bfb-72c2-42e5-912c-bd6874d853db" providerId="ADAL" clId="{F5AADAC6-A829-4526-BCEE-425F867DFE68}" dt="2021-03-15T18:25:43.541" v="978" actId="1035"/>
          <ac:spMkLst>
            <pc:docMk/>
            <pc:sldMk cId="2321622115" sldId="1417"/>
            <ac:spMk id="9" creationId="{D1530F27-9E03-4512-A515-E412D9294220}"/>
          </ac:spMkLst>
        </pc:spChg>
        <pc:spChg chg="add mod">
          <ac:chgData name="Bachmann, Hannah Ruth" userId="e7c09bfb-72c2-42e5-912c-bd6874d853db" providerId="ADAL" clId="{F5AADAC6-A829-4526-BCEE-425F867DFE68}" dt="2021-03-15T18:30:01.165" v="1107"/>
          <ac:spMkLst>
            <pc:docMk/>
            <pc:sldMk cId="2321622115" sldId="1417"/>
            <ac:spMk id="10" creationId="{61C3CF32-4C6B-44B1-8D2B-B3B60E7F513E}"/>
          </ac:spMkLst>
        </pc:spChg>
      </pc:sldChg>
      <pc:sldChg chg="addSp delSp modSp mod">
        <pc:chgData name="Bachmann, Hannah Ruth" userId="e7c09bfb-72c2-42e5-912c-bd6874d853db" providerId="ADAL" clId="{F5AADAC6-A829-4526-BCEE-425F867DFE68}" dt="2021-03-15T18:30:06.797" v="1110"/>
        <pc:sldMkLst>
          <pc:docMk/>
          <pc:sldMk cId="574517378" sldId="1418"/>
        </pc:sldMkLst>
        <pc:spChg chg="del">
          <ac:chgData name="Bachmann, Hannah Ruth" userId="e7c09bfb-72c2-42e5-912c-bd6874d853db" providerId="ADAL" clId="{F5AADAC6-A829-4526-BCEE-425F867DFE68}" dt="2021-03-15T18:25:59.696" v="982" actId="478"/>
          <ac:spMkLst>
            <pc:docMk/>
            <pc:sldMk cId="574517378" sldId="1418"/>
            <ac:spMk id="5" creationId="{DF5F8204-E39D-4F75-BC84-F348E9AD9117}"/>
          </ac:spMkLst>
        </pc:spChg>
        <pc:spChg chg="del">
          <ac:chgData name="Bachmann, Hannah Ruth" userId="e7c09bfb-72c2-42e5-912c-bd6874d853db" providerId="ADAL" clId="{F5AADAC6-A829-4526-BCEE-425F867DFE68}" dt="2021-03-15T18:26:00.852" v="983" actId="478"/>
          <ac:spMkLst>
            <pc:docMk/>
            <pc:sldMk cId="574517378" sldId="1418"/>
            <ac:spMk id="6" creationId="{ECBC662D-92CA-4903-8EA6-C92ED8BC6209}"/>
          </ac:spMkLst>
        </pc:spChg>
        <pc:spChg chg="mod">
          <ac:chgData name="Bachmann, Hannah Ruth" userId="e7c09bfb-72c2-42e5-912c-bd6874d853db" providerId="ADAL" clId="{F5AADAC6-A829-4526-BCEE-425F867DFE68}" dt="2021-03-15T18:13:15.773" v="373" actId="113"/>
          <ac:spMkLst>
            <pc:docMk/>
            <pc:sldMk cId="574517378" sldId="1418"/>
            <ac:spMk id="7" creationId="{1475DD3F-C484-4DA7-B745-A19ABBE3E35F}"/>
          </ac:spMkLst>
        </pc:spChg>
        <pc:spChg chg="add mod">
          <ac:chgData name="Bachmann, Hannah Ruth" userId="e7c09bfb-72c2-42e5-912c-bd6874d853db" providerId="ADAL" clId="{F5AADAC6-A829-4526-BCEE-425F867DFE68}" dt="2021-03-15T18:26:01.493" v="984"/>
          <ac:spMkLst>
            <pc:docMk/>
            <pc:sldMk cId="574517378" sldId="1418"/>
            <ac:spMk id="8" creationId="{30EDF922-FC0D-4385-A46B-942FE1B98B17}"/>
          </ac:spMkLst>
        </pc:spChg>
        <pc:spChg chg="add mod">
          <ac:chgData name="Bachmann, Hannah Ruth" userId="e7c09bfb-72c2-42e5-912c-bd6874d853db" providerId="ADAL" clId="{F5AADAC6-A829-4526-BCEE-425F867DFE68}" dt="2021-03-15T18:30:06.797" v="1110"/>
          <ac:spMkLst>
            <pc:docMk/>
            <pc:sldMk cId="574517378" sldId="1418"/>
            <ac:spMk id="9" creationId="{CB85E70B-9830-4D0D-8583-1FB0113019B7}"/>
          </ac:spMkLst>
        </pc:spChg>
      </pc:sldChg>
      <pc:sldChg chg="addSp delSp modSp mod">
        <pc:chgData name="Bachmann, Hannah Ruth" userId="e7c09bfb-72c2-42e5-912c-bd6874d853db" providerId="ADAL" clId="{F5AADAC6-A829-4526-BCEE-425F867DFE68}" dt="2021-03-15T18:30:10.372" v="1112"/>
        <pc:sldMkLst>
          <pc:docMk/>
          <pc:sldMk cId="1019354877" sldId="1419"/>
        </pc:sldMkLst>
        <pc:spChg chg="del">
          <ac:chgData name="Bachmann, Hannah Ruth" userId="e7c09bfb-72c2-42e5-912c-bd6874d853db" providerId="ADAL" clId="{F5AADAC6-A829-4526-BCEE-425F867DFE68}" dt="2021-03-15T18:26:16.742" v="990" actId="478"/>
          <ac:spMkLst>
            <pc:docMk/>
            <pc:sldMk cId="1019354877" sldId="1419"/>
            <ac:spMk id="5" creationId="{82A15686-83A6-4742-A995-9C1FE751BCF5}"/>
          </ac:spMkLst>
        </pc:spChg>
        <pc:spChg chg="del">
          <ac:chgData name="Bachmann, Hannah Ruth" userId="e7c09bfb-72c2-42e5-912c-bd6874d853db" providerId="ADAL" clId="{F5AADAC6-A829-4526-BCEE-425F867DFE68}" dt="2021-03-15T18:26:17.973" v="991" actId="478"/>
          <ac:spMkLst>
            <pc:docMk/>
            <pc:sldMk cId="1019354877" sldId="1419"/>
            <ac:spMk id="6" creationId="{476841C1-5272-4BBC-B812-D2D19BDD8BAA}"/>
          </ac:spMkLst>
        </pc:spChg>
        <pc:spChg chg="mod">
          <ac:chgData name="Bachmann, Hannah Ruth" userId="e7c09bfb-72c2-42e5-912c-bd6874d853db" providerId="ADAL" clId="{F5AADAC6-A829-4526-BCEE-425F867DFE68}" dt="2021-03-15T18:22:56.004" v="930" actId="20577"/>
          <ac:spMkLst>
            <pc:docMk/>
            <pc:sldMk cId="1019354877" sldId="1419"/>
            <ac:spMk id="7" creationId="{C3699F93-F49C-4787-A36C-8E9D116F2467}"/>
          </ac:spMkLst>
        </pc:spChg>
        <pc:spChg chg="add mod">
          <ac:chgData name="Bachmann, Hannah Ruth" userId="e7c09bfb-72c2-42e5-912c-bd6874d853db" providerId="ADAL" clId="{F5AADAC6-A829-4526-BCEE-425F867DFE68}" dt="2021-03-15T18:26:18.545" v="992"/>
          <ac:spMkLst>
            <pc:docMk/>
            <pc:sldMk cId="1019354877" sldId="1419"/>
            <ac:spMk id="13" creationId="{B47D9BE8-E2F9-479F-8842-55832A1B627F}"/>
          </ac:spMkLst>
        </pc:spChg>
        <pc:spChg chg="add mod">
          <ac:chgData name="Bachmann, Hannah Ruth" userId="e7c09bfb-72c2-42e5-912c-bd6874d853db" providerId="ADAL" clId="{F5AADAC6-A829-4526-BCEE-425F867DFE68}" dt="2021-03-15T18:30:10.372" v="1112"/>
          <ac:spMkLst>
            <pc:docMk/>
            <pc:sldMk cId="1019354877" sldId="1419"/>
            <ac:spMk id="14" creationId="{2FA31C03-B877-4EE9-9EB6-F267BF54E4C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6417820A-6E8E-4C42-9C84-6FF14ED85FA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68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53" tIns="44826" rIns="89653" bIns="44826" numCol="1" anchor="t" anchorCtr="0" compatLnSpc="1">
            <a:prstTxWarp prst="textNoShape">
              <a:avLst/>
            </a:prstTxWarp>
          </a:bodyPr>
          <a:lstStyle>
            <a:lvl1pPr algn="l" defTabSz="895350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F5FDC419-D9BC-4DFC-A0F2-D91A116D3E0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71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53" tIns="44826" rIns="89653" bIns="44826" numCol="1" anchor="t" anchorCtr="0" compatLnSpc="1">
            <a:prstTxWarp prst="textNoShape">
              <a:avLst/>
            </a:prstTxWarp>
          </a:bodyPr>
          <a:lstStyle>
            <a:lvl1pPr algn="r" defTabSz="895350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6843BFF0-7223-4878-B108-4A8282207A5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86861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53" tIns="44826" rIns="89653" bIns="44826" numCol="1" anchor="b" anchorCtr="0" compatLnSpc="1">
            <a:prstTxWarp prst="textNoShape">
              <a:avLst/>
            </a:prstTxWarp>
          </a:bodyPr>
          <a:lstStyle>
            <a:lvl1pPr algn="l" defTabSz="895350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0FBDF707-EEFE-4648-8DD4-CB6F7DD2D9D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372600"/>
            <a:ext cx="28717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53" tIns="44826" rIns="89653" bIns="44826" numCol="1" anchor="b" anchorCtr="0" compatLnSpc="1">
            <a:prstTxWarp prst="textNoShape">
              <a:avLst/>
            </a:prstTxWarp>
          </a:bodyPr>
          <a:lstStyle>
            <a:lvl1pPr algn="r" defTabSz="895350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30740A3-B7F4-4EF5-825C-3263C0B4BB3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084295F-40D3-4C2A-A366-811A7A63F13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53" tIns="44826" rIns="89653" bIns="44826" numCol="1" anchor="t" anchorCtr="0" compatLnSpc="1">
            <a:prstTxWarp prst="textNoShape">
              <a:avLst/>
            </a:prstTxWarp>
          </a:bodyPr>
          <a:lstStyle>
            <a:lvl1pPr algn="l" defTabSz="895350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EDE4C6E8-E543-4357-B077-F4FEBF33238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92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53" tIns="44826" rIns="89653" bIns="44826" numCol="1" anchor="t" anchorCtr="0" compatLnSpc="1">
            <a:prstTxWarp prst="textNoShape">
              <a:avLst/>
            </a:prstTxWarp>
          </a:bodyPr>
          <a:lstStyle>
            <a:lvl1pPr algn="r" defTabSz="895350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77DD439B-7FC2-452F-AADA-04510E03C3F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41363"/>
            <a:ext cx="5105400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D25A4AD7-13D1-44EF-A801-41F76A76F24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684713"/>
            <a:ext cx="4887912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53" tIns="44826" rIns="89653" bIns="448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Formate des Vorlagentextes zu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95E0607F-EA31-4EA0-B532-3FFD7EB2EB9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8892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53" tIns="44826" rIns="89653" bIns="44826" numCol="1" anchor="b" anchorCtr="0" compatLnSpc="1">
            <a:prstTxWarp prst="textNoShape">
              <a:avLst/>
            </a:prstTxWarp>
          </a:bodyPr>
          <a:lstStyle>
            <a:lvl1pPr algn="l" defTabSz="895350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4ED8D479-F098-42A5-9C34-07B6E07EDD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372600"/>
            <a:ext cx="28892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53" tIns="44826" rIns="89653" bIns="44826" numCol="1" anchor="b" anchorCtr="0" compatLnSpc="1">
            <a:prstTxWarp prst="textNoShape">
              <a:avLst/>
            </a:prstTxWarp>
          </a:bodyPr>
          <a:lstStyle>
            <a:lvl1pPr algn="r" defTabSz="895350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8B09437-ED09-41F8-92C2-9622BC3C592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5516" algn="l" defTabSz="9142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20" algn="l" defTabSz="9142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24" algn="l" defTabSz="9142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26" algn="l" defTabSz="9142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82638" y="2347913"/>
            <a:ext cx="8874125" cy="162083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65275" y="4283075"/>
            <a:ext cx="7308850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82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EF78-7969-4A2C-B832-006A4442904F}" type="datetime1">
              <a:rPr lang="en-GB" smtClean="0"/>
              <a:pPr/>
              <a:t>22/03/2021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2020 - GET Across Borders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2931-C0D2-4182-94BF-31D8AB2CEE4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22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4641" y="4857794"/>
            <a:ext cx="8873490" cy="1501435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24641" y="3204116"/>
            <a:ext cx="8873490" cy="1653678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3919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837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75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6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59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510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42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34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FEBE-4C88-45DA-B207-66626CED51FD}" type="datetime1">
              <a:rPr lang="en-GB" smtClean="0"/>
              <a:pPr/>
              <a:t>22/03/2021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2020 - GET Across Borders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2931-C0D2-4182-94BF-31D8AB2CEE4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91091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21970" y="1763927"/>
            <a:ext cx="4610735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06695" y="1763927"/>
            <a:ext cx="4610735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8534-89E5-41A3-867E-1F6E21F7B8DA}" type="datetime1">
              <a:rPr lang="en-GB" smtClean="0"/>
              <a:pPr/>
              <a:t>22/03/2021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2020 - GET Across Borders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2931-C0D2-4182-94BF-31D8AB2CEE4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351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1970" y="1692179"/>
            <a:ext cx="4612548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19" indent="0">
              <a:buNone/>
              <a:defRPr sz="2205" b="1"/>
            </a:lvl2pPr>
            <a:lvl3pPr marL="1007837" indent="0">
              <a:buNone/>
              <a:defRPr sz="1984" b="1"/>
            </a:lvl3pPr>
            <a:lvl4pPr marL="1511756" indent="0">
              <a:buNone/>
              <a:defRPr sz="1764" b="1"/>
            </a:lvl4pPr>
            <a:lvl5pPr marL="2015672" indent="0">
              <a:buNone/>
              <a:defRPr sz="1764" b="1"/>
            </a:lvl5pPr>
            <a:lvl6pPr marL="2519592" indent="0">
              <a:buNone/>
              <a:defRPr sz="1764" b="1"/>
            </a:lvl6pPr>
            <a:lvl7pPr marL="3023510" indent="0">
              <a:buNone/>
              <a:defRPr sz="1764" b="1"/>
            </a:lvl7pPr>
            <a:lvl8pPr marL="3527428" indent="0">
              <a:buNone/>
              <a:defRPr sz="1764" b="1"/>
            </a:lvl8pPr>
            <a:lvl9pPr marL="4031346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1970" y="2397397"/>
            <a:ext cx="4612548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303073" y="1692179"/>
            <a:ext cx="461436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19" indent="0">
              <a:buNone/>
              <a:defRPr sz="2205" b="1"/>
            </a:lvl2pPr>
            <a:lvl3pPr marL="1007837" indent="0">
              <a:buNone/>
              <a:defRPr sz="1984" b="1"/>
            </a:lvl3pPr>
            <a:lvl4pPr marL="1511756" indent="0">
              <a:buNone/>
              <a:defRPr sz="1764" b="1"/>
            </a:lvl4pPr>
            <a:lvl5pPr marL="2015672" indent="0">
              <a:buNone/>
              <a:defRPr sz="1764" b="1"/>
            </a:lvl5pPr>
            <a:lvl6pPr marL="2519592" indent="0">
              <a:buNone/>
              <a:defRPr sz="1764" b="1"/>
            </a:lvl6pPr>
            <a:lvl7pPr marL="3023510" indent="0">
              <a:buNone/>
              <a:defRPr sz="1764" b="1"/>
            </a:lvl7pPr>
            <a:lvl8pPr marL="3527428" indent="0">
              <a:buNone/>
              <a:defRPr sz="1764" b="1"/>
            </a:lvl8pPr>
            <a:lvl9pPr marL="4031346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303073" y="2397397"/>
            <a:ext cx="461436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4E35-1C1B-4A02-85E9-09350A7B64E6}" type="datetime1">
              <a:rPr lang="en-GB" smtClean="0"/>
              <a:pPr/>
              <a:t>22/03/2021</a:t>
            </a:fld>
            <a:endParaRPr lang="en-GB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2020 - GET Across Borders</a:t>
            </a:r>
            <a:endParaRPr lang="en-GB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2931-C0D2-4182-94BF-31D8AB2CEE4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011225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41A2-0254-4FF3-9DBB-7D3DD377FEDF}" type="datetime1">
              <a:rPr lang="en-GB" smtClean="0"/>
              <a:pPr/>
              <a:t>22/03/2021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2020 - GET Across Borders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2931-C0D2-4182-94BF-31D8AB2CEE4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924284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2CEA-B13D-4294-886A-3F10A5F362AC}" type="datetime1">
              <a:rPr lang="en-GB" smtClean="0"/>
              <a:pPr/>
              <a:t>22/03/2021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2020 - GET Across Borders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2931-C0D2-4182-94BF-31D8AB2CEE4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061726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973" y="300987"/>
            <a:ext cx="3434491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81515" y="300990"/>
            <a:ext cx="5835915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21973" y="1581935"/>
            <a:ext cx="3434491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19" indent="0">
              <a:buNone/>
              <a:defRPr sz="1323"/>
            </a:lvl2pPr>
            <a:lvl3pPr marL="1007837" indent="0">
              <a:buNone/>
              <a:defRPr sz="1102"/>
            </a:lvl3pPr>
            <a:lvl4pPr marL="1511756" indent="0">
              <a:buNone/>
              <a:defRPr sz="992"/>
            </a:lvl4pPr>
            <a:lvl5pPr marL="2015672" indent="0">
              <a:buNone/>
              <a:defRPr sz="992"/>
            </a:lvl5pPr>
            <a:lvl6pPr marL="2519592" indent="0">
              <a:buNone/>
              <a:defRPr sz="992"/>
            </a:lvl6pPr>
            <a:lvl7pPr marL="3023510" indent="0">
              <a:buNone/>
              <a:defRPr sz="992"/>
            </a:lvl7pPr>
            <a:lvl8pPr marL="3527428" indent="0">
              <a:buNone/>
              <a:defRPr sz="992"/>
            </a:lvl8pPr>
            <a:lvl9pPr marL="4031346" indent="0">
              <a:buNone/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EC65-3F2D-4240-9FB2-86BAF6AF6314}" type="datetime1">
              <a:rPr lang="en-GB" smtClean="0"/>
              <a:pPr/>
              <a:t>22/03/2021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2020 - GET Across Borders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2931-C0D2-4182-94BF-31D8AB2CEE4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226504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46195" y="5291772"/>
            <a:ext cx="6263640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46195" y="675471"/>
            <a:ext cx="6263640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19" indent="0">
              <a:buNone/>
              <a:defRPr sz="3086"/>
            </a:lvl2pPr>
            <a:lvl3pPr marL="1007837" indent="0">
              <a:buNone/>
              <a:defRPr sz="2646"/>
            </a:lvl3pPr>
            <a:lvl4pPr marL="1511756" indent="0">
              <a:buNone/>
              <a:defRPr sz="2205"/>
            </a:lvl4pPr>
            <a:lvl5pPr marL="2015672" indent="0">
              <a:buNone/>
              <a:defRPr sz="2205"/>
            </a:lvl5pPr>
            <a:lvl6pPr marL="2519592" indent="0">
              <a:buNone/>
              <a:defRPr sz="2205"/>
            </a:lvl6pPr>
            <a:lvl7pPr marL="3023510" indent="0">
              <a:buNone/>
              <a:defRPr sz="2205"/>
            </a:lvl7pPr>
            <a:lvl8pPr marL="3527428" indent="0">
              <a:buNone/>
              <a:defRPr sz="2205"/>
            </a:lvl8pPr>
            <a:lvl9pPr marL="4031346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46195" y="5916496"/>
            <a:ext cx="6263640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19" indent="0">
              <a:buNone/>
              <a:defRPr sz="1323"/>
            </a:lvl2pPr>
            <a:lvl3pPr marL="1007837" indent="0">
              <a:buNone/>
              <a:defRPr sz="1102"/>
            </a:lvl3pPr>
            <a:lvl4pPr marL="1511756" indent="0">
              <a:buNone/>
              <a:defRPr sz="992"/>
            </a:lvl4pPr>
            <a:lvl5pPr marL="2015672" indent="0">
              <a:buNone/>
              <a:defRPr sz="992"/>
            </a:lvl5pPr>
            <a:lvl6pPr marL="2519592" indent="0">
              <a:buNone/>
              <a:defRPr sz="992"/>
            </a:lvl6pPr>
            <a:lvl7pPr marL="3023510" indent="0">
              <a:buNone/>
              <a:defRPr sz="992"/>
            </a:lvl7pPr>
            <a:lvl8pPr marL="3527428" indent="0">
              <a:buNone/>
              <a:defRPr sz="992"/>
            </a:lvl8pPr>
            <a:lvl9pPr marL="4031346" indent="0">
              <a:buNone/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CD5E-69B8-4F4C-82B4-AA8390DE7F8D}" type="datetime1">
              <a:rPr lang="en-GB" smtClean="0"/>
              <a:pPr/>
              <a:t>22/03/2021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2020 - GET Across Borders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2931-C0D2-4182-94BF-31D8AB2CEE4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944477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37EC-4118-4B87-B290-472EF67D333B}" type="datetime1">
              <a:rPr lang="en-GB" smtClean="0"/>
              <a:pPr/>
              <a:t>22/03/2021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2020 - GET Across Borders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2931-C0D2-4182-94BF-31D8AB2CEE4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203540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568565" y="302740"/>
            <a:ext cx="2348865" cy="64502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21970" y="302740"/>
            <a:ext cx="6872605" cy="64502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CC8A-DC74-4D43-9830-70796848A750}" type="datetime1">
              <a:rPr lang="en-GB" smtClean="0"/>
              <a:pPr/>
              <a:t>22/03/2021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2020 - GET Across Borders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2931-C0D2-4182-94BF-31D8AB2CEE4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677474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CC2E37E7-1806-4D21-8266-8ADFB0E00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2862" y="6959600"/>
            <a:ext cx="35242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de-DE"/>
              <a:t>© 2020 - GET Across Borders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66EE03D-0E66-4A78-85B8-06FBB55000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A1CB6-5D98-4296-B8F9-B78E6A9A9E3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15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82955" y="2348402"/>
            <a:ext cx="8873490" cy="16204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65910" y="4283818"/>
            <a:ext cx="7307580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74E74-CACA-497B-99F7-231ED2321951}" type="datetime1">
              <a:rPr lang="en-GB" smtClean="0"/>
              <a:pPr/>
              <a:t>22/03/2021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9F8B-0C05-4607-920A-B70C92381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8419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F874-7860-4E76-B9BA-5786280081FC}" type="datetime1">
              <a:rPr lang="en-GB" smtClean="0"/>
              <a:pPr/>
              <a:t>22/03/2021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9F8B-0C05-4607-920A-B70C92381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5530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4641" y="4857794"/>
            <a:ext cx="8873490" cy="1501435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24641" y="3204116"/>
            <a:ext cx="8873490" cy="1653678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3919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837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75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6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59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510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42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34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908D-B457-4B66-8064-D65755BBB79F}" type="datetime1">
              <a:rPr lang="en-GB" smtClean="0"/>
              <a:pPr/>
              <a:t>22/03/2021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9F8B-0C05-4607-920A-B70C92381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612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21970" y="1763927"/>
            <a:ext cx="4610735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06695" y="1763927"/>
            <a:ext cx="4610735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0F1C-BDC4-4429-AD27-F5265790A591}" type="datetime1">
              <a:rPr lang="en-GB" smtClean="0"/>
              <a:pPr/>
              <a:t>22/03/2021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9F8B-0C05-4607-920A-B70C92381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38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1970" y="1692179"/>
            <a:ext cx="4612548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19" indent="0">
              <a:buNone/>
              <a:defRPr sz="2205" b="1"/>
            </a:lvl2pPr>
            <a:lvl3pPr marL="1007837" indent="0">
              <a:buNone/>
              <a:defRPr sz="1984" b="1"/>
            </a:lvl3pPr>
            <a:lvl4pPr marL="1511756" indent="0">
              <a:buNone/>
              <a:defRPr sz="1764" b="1"/>
            </a:lvl4pPr>
            <a:lvl5pPr marL="2015672" indent="0">
              <a:buNone/>
              <a:defRPr sz="1764" b="1"/>
            </a:lvl5pPr>
            <a:lvl6pPr marL="2519592" indent="0">
              <a:buNone/>
              <a:defRPr sz="1764" b="1"/>
            </a:lvl6pPr>
            <a:lvl7pPr marL="3023510" indent="0">
              <a:buNone/>
              <a:defRPr sz="1764" b="1"/>
            </a:lvl7pPr>
            <a:lvl8pPr marL="3527428" indent="0">
              <a:buNone/>
              <a:defRPr sz="1764" b="1"/>
            </a:lvl8pPr>
            <a:lvl9pPr marL="4031346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1970" y="2397397"/>
            <a:ext cx="4612548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303073" y="1692179"/>
            <a:ext cx="461436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19" indent="0">
              <a:buNone/>
              <a:defRPr sz="2205" b="1"/>
            </a:lvl2pPr>
            <a:lvl3pPr marL="1007837" indent="0">
              <a:buNone/>
              <a:defRPr sz="1984" b="1"/>
            </a:lvl3pPr>
            <a:lvl4pPr marL="1511756" indent="0">
              <a:buNone/>
              <a:defRPr sz="1764" b="1"/>
            </a:lvl4pPr>
            <a:lvl5pPr marL="2015672" indent="0">
              <a:buNone/>
              <a:defRPr sz="1764" b="1"/>
            </a:lvl5pPr>
            <a:lvl6pPr marL="2519592" indent="0">
              <a:buNone/>
              <a:defRPr sz="1764" b="1"/>
            </a:lvl6pPr>
            <a:lvl7pPr marL="3023510" indent="0">
              <a:buNone/>
              <a:defRPr sz="1764" b="1"/>
            </a:lvl7pPr>
            <a:lvl8pPr marL="3527428" indent="0">
              <a:buNone/>
              <a:defRPr sz="1764" b="1"/>
            </a:lvl8pPr>
            <a:lvl9pPr marL="4031346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303073" y="2397397"/>
            <a:ext cx="461436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C292-8FB8-48BC-85C3-B7DA021F67D8}" type="datetime1">
              <a:rPr lang="en-GB" smtClean="0"/>
              <a:pPr/>
              <a:t>22/03/2021</a:t>
            </a:fld>
            <a:endParaRPr lang="en-GB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9F8B-0C05-4607-920A-B70C92381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60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B045-C609-41A7-B50F-7A74B4E4DAB0}" type="datetime1">
              <a:rPr lang="en-GB" smtClean="0"/>
              <a:pPr/>
              <a:t>22/03/2021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9F8B-0C05-4607-920A-B70C92381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964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A0690-B9A1-435C-8B85-59275D57CCBB}" type="datetime1">
              <a:rPr lang="en-GB" smtClean="0"/>
              <a:pPr/>
              <a:t>22/03/2021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9F8B-0C05-4607-920A-B70C92381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2625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973" y="300987"/>
            <a:ext cx="3434491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81515" y="300990"/>
            <a:ext cx="5835915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21973" y="1581935"/>
            <a:ext cx="3434491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19" indent="0">
              <a:buNone/>
              <a:defRPr sz="1323"/>
            </a:lvl2pPr>
            <a:lvl3pPr marL="1007837" indent="0">
              <a:buNone/>
              <a:defRPr sz="1102"/>
            </a:lvl3pPr>
            <a:lvl4pPr marL="1511756" indent="0">
              <a:buNone/>
              <a:defRPr sz="992"/>
            </a:lvl4pPr>
            <a:lvl5pPr marL="2015672" indent="0">
              <a:buNone/>
              <a:defRPr sz="992"/>
            </a:lvl5pPr>
            <a:lvl6pPr marL="2519592" indent="0">
              <a:buNone/>
              <a:defRPr sz="992"/>
            </a:lvl6pPr>
            <a:lvl7pPr marL="3023510" indent="0">
              <a:buNone/>
              <a:defRPr sz="992"/>
            </a:lvl7pPr>
            <a:lvl8pPr marL="3527428" indent="0">
              <a:buNone/>
              <a:defRPr sz="992"/>
            </a:lvl8pPr>
            <a:lvl9pPr marL="4031346" indent="0">
              <a:buNone/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7AF5-AD89-4772-9482-E5960E258D59}" type="datetime1">
              <a:rPr lang="en-GB" smtClean="0"/>
              <a:pPr/>
              <a:t>22/03/2021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9F8B-0C05-4607-920A-B70C92381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4006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46195" y="5291772"/>
            <a:ext cx="6263640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46195" y="675471"/>
            <a:ext cx="6263640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19" indent="0">
              <a:buNone/>
              <a:defRPr sz="3086"/>
            </a:lvl2pPr>
            <a:lvl3pPr marL="1007837" indent="0">
              <a:buNone/>
              <a:defRPr sz="2646"/>
            </a:lvl3pPr>
            <a:lvl4pPr marL="1511756" indent="0">
              <a:buNone/>
              <a:defRPr sz="2205"/>
            </a:lvl4pPr>
            <a:lvl5pPr marL="2015672" indent="0">
              <a:buNone/>
              <a:defRPr sz="2205"/>
            </a:lvl5pPr>
            <a:lvl6pPr marL="2519592" indent="0">
              <a:buNone/>
              <a:defRPr sz="2205"/>
            </a:lvl6pPr>
            <a:lvl7pPr marL="3023510" indent="0">
              <a:buNone/>
              <a:defRPr sz="2205"/>
            </a:lvl7pPr>
            <a:lvl8pPr marL="3527428" indent="0">
              <a:buNone/>
              <a:defRPr sz="2205"/>
            </a:lvl8pPr>
            <a:lvl9pPr marL="4031346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46195" y="5916496"/>
            <a:ext cx="6263640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19" indent="0">
              <a:buNone/>
              <a:defRPr sz="1323"/>
            </a:lvl2pPr>
            <a:lvl3pPr marL="1007837" indent="0">
              <a:buNone/>
              <a:defRPr sz="1102"/>
            </a:lvl3pPr>
            <a:lvl4pPr marL="1511756" indent="0">
              <a:buNone/>
              <a:defRPr sz="992"/>
            </a:lvl4pPr>
            <a:lvl5pPr marL="2015672" indent="0">
              <a:buNone/>
              <a:defRPr sz="992"/>
            </a:lvl5pPr>
            <a:lvl6pPr marL="2519592" indent="0">
              <a:buNone/>
              <a:defRPr sz="992"/>
            </a:lvl6pPr>
            <a:lvl7pPr marL="3023510" indent="0">
              <a:buNone/>
              <a:defRPr sz="992"/>
            </a:lvl7pPr>
            <a:lvl8pPr marL="3527428" indent="0">
              <a:buNone/>
              <a:defRPr sz="992"/>
            </a:lvl8pPr>
            <a:lvl9pPr marL="4031346" indent="0">
              <a:buNone/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125F-BEDC-4471-8488-0F52453129B2}" type="datetime1">
              <a:rPr lang="en-GB" smtClean="0"/>
              <a:pPr/>
              <a:t>22/03/2021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9F8B-0C05-4607-920A-B70C92381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1354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D67E-E787-46DD-85CD-9DEF749A5213}" type="datetime1">
              <a:rPr lang="en-GB" smtClean="0"/>
              <a:pPr/>
              <a:t>22/03/2021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9F8B-0C05-4607-920A-B70C92381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163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22288" y="1763713"/>
            <a:ext cx="4621212" cy="4989512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95900" y="1763713"/>
            <a:ext cx="4621213" cy="4989512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748D9B97-C724-4437-8DD2-7E14E99186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2862" y="6959600"/>
            <a:ext cx="35242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de-DE"/>
              <a:t>© 2020 - GET Across Borders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B1085C9-E46E-4F2E-B64F-2BE91E35DA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A1CB6-5D98-4296-B8F9-B78E6A9A9E3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121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568565" y="302740"/>
            <a:ext cx="2348865" cy="64502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21970" y="302740"/>
            <a:ext cx="6872605" cy="64502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0F81-5FC5-4F25-992A-91F11AE065AC}" type="datetime1">
              <a:rPr lang="en-GB" smtClean="0"/>
              <a:pPr/>
              <a:t>22/03/2021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9F8B-0C05-4607-920A-B70C92381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493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B3666-B9D4-4A7F-B5AB-1B8492214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25" y="1237197"/>
            <a:ext cx="7829550" cy="263188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286C9B-D9D4-4BA9-842B-3178AECF3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50EF4-086E-447F-BE9D-0E3C2E829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FBC-ADCA-49A1-895F-DB2CE0B6D406}" type="datetime1">
              <a:rPr lang="en-GB" smtClean="0"/>
              <a:pPr/>
              <a:t>22/03/2021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B49E6-24C3-4872-9F6F-464016402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E4DCE-6CF9-411C-A2D8-393DFB039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9F8B-0C05-4607-920A-B70C92381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359589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0B395-D27D-434B-AC31-B468858D1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0559E-55DF-4421-9A73-EBD11E1B5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F49D6-A711-427A-9849-270347797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FBC-ADCA-49A1-895F-DB2CE0B6D406}" type="datetime1">
              <a:rPr lang="en-GB" smtClean="0"/>
              <a:pPr/>
              <a:t>22/03/2021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0D77C-AC84-4490-9890-02C464C82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5A1E3-8D0C-4E39-8C8C-88A4663F0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9F8B-0C05-4607-920A-B70C92381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39177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A0C24-AF1D-484E-85C8-F6340E37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216E2-A5E6-439E-863D-756266F8E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1pPr>
            <a:lvl2pPr marL="377979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5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91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9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7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8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82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ADA8E-9CCE-46BC-AD24-8FE1AD06C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FBC-ADCA-49A1-895F-DB2CE0B6D406}" type="datetime1">
              <a:rPr lang="en-GB" smtClean="0"/>
              <a:pPr/>
              <a:t>22/03/2021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303F3-A43A-4AD0-A436-DB791D8B8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369F9-78D6-4302-8D6E-81AEA293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9F8B-0C05-4607-920A-B70C92381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020724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3773-8E2F-4096-A786-6537F603C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53A0E-E1E5-4F88-A5E2-226EE1C15E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FDE1FC-1859-495C-B6E1-442A9022F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249A4C-57E9-4DD7-9525-1E242790B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FBC-ADCA-49A1-895F-DB2CE0B6D406}" type="datetime1">
              <a:rPr lang="en-GB" smtClean="0"/>
              <a:pPr/>
              <a:t>22/03/2021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FB6D4-74C0-4BA0-AEDA-50B5A6E2B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730D3-F43B-42F9-90C4-A2918790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9F8B-0C05-4607-920A-B70C92381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027285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5D623-89D1-40F5-955E-9C1182CEB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97739-714E-4D06-B04F-F617EBDCE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6EFC1-54E0-4ACD-96E8-327995199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F74997-33F4-472E-A1C2-FB7551A57B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15DDD0-41E6-4F76-BBD4-DB8CC3ECA1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D6DF04-3F2F-4B3C-8412-DAE9BE388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FBC-ADCA-49A1-895F-DB2CE0B6D406}" type="datetime1">
              <a:rPr lang="en-GB" smtClean="0"/>
              <a:pPr/>
              <a:t>22/03/2021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5F77A6-F5D0-4A32-8CE2-770578E4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106DD2-CBE9-47E1-9C1D-32C2C31F6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9F8B-0C05-4607-920A-B70C92381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832140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8BA29-0C87-4E57-BCF6-C086EEB0C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326C3C-4E61-4C58-825A-BE7543D79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FBC-ADCA-49A1-895F-DB2CE0B6D406}" type="datetime1">
              <a:rPr lang="en-GB" smtClean="0"/>
              <a:pPr/>
              <a:t>22/03/2021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D2C71-265B-4E94-994C-3ECDB6FD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239CFC-B5BA-4221-9916-6811C177B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9F8B-0C05-4607-920A-B70C92381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981380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F4CC5D-54B9-4213-B16A-B92BDCF18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FBC-ADCA-49A1-895F-DB2CE0B6D406}" type="datetime1">
              <a:rPr lang="en-GB" smtClean="0"/>
              <a:pPr/>
              <a:t>22/03/2021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51BD53-3A02-4CC1-B434-EC2106DDC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CF48C-613C-4026-97B1-F5C0EC71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9F8B-0C05-4607-920A-B70C92381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70007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FB16E-3AE0-4BCE-BA75-18342D2AB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C6E98-0776-4B75-9548-AC709D174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27ED68-93D0-4210-9BC0-69634DE19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61493-6895-4E1A-B10E-0CD482652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FBC-ADCA-49A1-895F-DB2CE0B6D406}" type="datetime1">
              <a:rPr lang="en-GB" smtClean="0"/>
              <a:pPr/>
              <a:t>22/03/2021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76833-5C26-4272-83DE-E1EA7A69A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172AF-B180-44CF-9D29-AC5D63ED8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9F8B-0C05-4607-920A-B70C92381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912976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393D7-6583-4038-BFEA-9B7C88641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A6E152-F043-46F5-86A6-9E546D21B0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 marL="0" indent="0">
              <a:buNone/>
              <a:defRPr sz="2646"/>
            </a:lvl1pPr>
            <a:lvl2pPr marL="377979" indent="0">
              <a:buNone/>
              <a:defRPr sz="2315"/>
            </a:lvl2pPr>
            <a:lvl3pPr marL="755957" indent="0">
              <a:buNone/>
              <a:defRPr sz="1984"/>
            </a:lvl3pPr>
            <a:lvl4pPr marL="1133936" indent="0">
              <a:buNone/>
              <a:defRPr sz="1653"/>
            </a:lvl4pPr>
            <a:lvl5pPr marL="1511915" indent="0">
              <a:buNone/>
              <a:defRPr sz="1653"/>
            </a:lvl5pPr>
            <a:lvl6pPr marL="1889893" indent="0">
              <a:buNone/>
              <a:defRPr sz="1653"/>
            </a:lvl6pPr>
            <a:lvl7pPr marL="2267872" indent="0">
              <a:buNone/>
              <a:defRPr sz="1653"/>
            </a:lvl7pPr>
            <a:lvl8pPr marL="2645851" indent="0">
              <a:buNone/>
              <a:defRPr sz="1653"/>
            </a:lvl8pPr>
            <a:lvl9pPr marL="3023829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3E0A73-B178-4C99-AA71-5EA4715BB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B789-DAFB-4BF4-B5B2-19CA74397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FBC-ADCA-49A1-895F-DB2CE0B6D406}" type="datetime1">
              <a:rPr lang="en-GB" smtClean="0"/>
              <a:pPr/>
              <a:t>22/03/2021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F71D1E-9189-4F4F-9850-93BA09F24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559FD3-6DC7-4C97-B9F7-3FCD41ECF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9F8B-0C05-4607-920A-B70C92381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73190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82638" y="2347913"/>
            <a:ext cx="8874125" cy="162083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65275" y="4283075"/>
            <a:ext cx="7308850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1613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41228-F46D-4CE5-934B-CF1D68AC7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DD7A5-914E-4484-B27F-2ED0ED0DF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9568A-E406-400C-BDB9-B8A8CD25B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FBC-ADCA-49A1-895F-DB2CE0B6D406}" type="datetime1">
              <a:rPr lang="en-GB" smtClean="0"/>
              <a:pPr/>
              <a:t>22/03/2021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659A5-53E9-4216-BA9D-87405900A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231EC-BC30-48DA-94EC-105D5E0B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9F8B-0C05-4607-920A-B70C92381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54533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3B12F6-2B01-4930-8622-D00D5EC85C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EA3DB-938E-4822-BAE3-31CA9217C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409DC-206D-438C-95C8-1772C3C1C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FBC-ADCA-49A1-895F-DB2CE0B6D406}" type="datetime1">
              <a:rPr lang="en-GB" smtClean="0"/>
              <a:pPr/>
              <a:t>22/03/2021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3700E-F41E-4237-94B1-F701E46E2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67AAB-9781-4A46-B685-F19BED0C8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9F8B-0C05-4607-920A-B70C92381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02756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7FCF-7C3B-4A92-9F36-FD05CE8AB8CD}" type="datetime1">
              <a:rPr lang="en-GB" smtClean="0"/>
              <a:pPr/>
              <a:t>22/03/2021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9F8B-0C05-4607-920A-B70C92381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5674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199B-1030-4A6B-9B63-CBE792F21029}" type="datetime1">
              <a:rPr lang="en-GB" smtClean="0"/>
              <a:pPr/>
              <a:t>22/03/2021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02111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2C37-12D8-41FD-855A-E968F14CF782}" type="datetime1">
              <a:rPr lang="en-GB" smtClean="0"/>
              <a:pPr/>
              <a:t>22/03/2021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9F8B-0C05-4607-920A-B70C92381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767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3317DF5-8DE8-4886-993F-D76DD18E0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8180A93C-0508-4151-A520-925BCCF30E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2862" y="6959600"/>
            <a:ext cx="35242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de-DE"/>
              <a:t>© 2020 - GET Across Borders</a:t>
            </a:r>
            <a:endParaRPr lang="en-GB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AD8A8A6-AC51-459A-8267-443F3EDCD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12931-C0D2-4182-94BF-31D8AB2CEE4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81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22288" y="1763713"/>
            <a:ext cx="4621212" cy="4989512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8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95900" y="1763713"/>
            <a:ext cx="4621213" cy="4989512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8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65ECFBE8-D33B-4D58-9CDC-A33B69EDD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2862" y="6959600"/>
            <a:ext cx="35242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de-DE"/>
              <a:t>© 2020 - GET Across Borders</a:t>
            </a:r>
            <a:endParaRPr lang="en-GB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CF65751-D986-43F2-86FC-136453134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2258276-FFDB-44B8-A307-D5D53C49E3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12931-C0D2-4182-94BF-31D8AB2CEE4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54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970" y="220837"/>
            <a:ext cx="9395460" cy="12599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21970" y="1763925"/>
            <a:ext cx="4610735" cy="49890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306695" y="1763924"/>
            <a:ext cx="4610735" cy="24096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306695" y="4341565"/>
            <a:ext cx="4610735" cy="2411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FFDB9E20-5D6E-4A6E-BD97-AC2BBE07C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92862" y="6959600"/>
            <a:ext cx="35242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de-DE"/>
              <a:t>© 2020 - GET Across Borders</a:t>
            </a:r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3BC6D00-1404-484C-9AB8-CEA917FD5F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512931-C0D2-4182-94BF-31D8AB2CEE4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28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06DF7CAC-49A4-472C-B4BB-5BC517A73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638" y="2347913"/>
            <a:ext cx="8874125" cy="1620837"/>
          </a:xfrm>
        </p:spPr>
        <p:txBody>
          <a:bodyPr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3619968D-5112-4864-AB4D-1595891F7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5275" y="4283075"/>
            <a:ext cx="7308850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33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82955" y="2348402"/>
            <a:ext cx="8873490" cy="16204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65910" y="4283818"/>
            <a:ext cx="7307580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72A6-87CB-4F8B-BADE-53F27CC54479}" type="datetime1">
              <a:rPr lang="en-GB" smtClean="0"/>
              <a:pPr/>
              <a:t>22/03/2021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419C-FE75-48E2-A75A-2D6F1D62BDBF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456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593E8F3B-D167-43B8-9B07-E7D71371DC8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22288" y="198437"/>
            <a:ext cx="9394825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Titelmasterformat durch Klicken bearbeiten</a:t>
            </a:r>
            <a:endParaRPr lang="en-GB" altLang="en-US" dirty="0"/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F5061ECF-2CE0-425E-B9D8-609C8E79B2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22288" y="1763713"/>
            <a:ext cx="9394825" cy="53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Textmasterformat bearbeiten</a:t>
            </a:r>
          </a:p>
          <a:p>
            <a:pPr lvl="1"/>
            <a:r>
              <a:rPr lang="de-DE" altLang="en-US" dirty="0"/>
              <a:t>Zweite Ebene</a:t>
            </a:r>
          </a:p>
          <a:p>
            <a:pPr lvl="2"/>
            <a:r>
              <a:rPr lang="de-DE" altLang="en-US" dirty="0"/>
              <a:t>Dritte Ebene</a:t>
            </a:r>
          </a:p>
          <a:p>
            <a:pPr lvl="3"/>
            <a:r>
              <a:rPr lang="de-DE" altLang="en-US" dirty="0"/>
              <a:t>Vierte Ebene</a:t>
            </a:r>
          </a:p>
          <a:p>
            <a:pPr lvl="4"/>
            <a:r>
              <a:rPr lang="de-DE" altLang="en-US" dirty="0"/>
              <a:t>Fünfte Ebene</a:t>
            </a:r>
            <a:endParaRPr lang="en-GB" altLang="en-US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33943D4-04A8-4CCA-AE34-1016CADA1F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2862" y="6959600"/>
            <a:ext cx="35242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de-DE" dirty="0"/>
              <a:t>© 2020 - GET </a:t>
            </a:r>
            <a:r>
              <a:rPr lang="de-DE" dirty="0" err="1"/>
              <a:t>Across</a:t>
            </a:r>
            <a:r>
              <a:rPr lang="de-DE" dirty="0"/>
              <a:t> Borders</a:t>
            </a:r>
            <a:endParaRPr lang="en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F1A67F0-7578-494C-954D-FE251135D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35529" y="6958806"/>
            <a:ext cx="60734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A1CB6-5D98-4296-B8F9-B78E6A9A9E34}" type="slidenum">
              <a:rPr lang="en-GB" smtClean="0"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76" r:id="rId1"/>
    <p:sldLayoutId id="2147486077" r:id="rId2"/>
    <p:sldLayoutId id="2147486081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Comic Sans MS" panose="030F0702030302020204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erpet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erpet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erpet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erpet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erpet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erpet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erpet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erpetua" pitchFamily="18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>
            <a:extLst>
              <a:ext uri="{FF2B5EF4-FFF2-40B4-BE49-F238E27FC236}">
                <a16:creationId xmlns:a16="http://schemas.microsoft.com/office/drawing/2014/main" id="{926CFF7B-6C12-4687-AFAE-912EBCBCB2D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22288" y="196850"/>
            <a:ext cx="9394825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Titelmasterformat durch Klicken bearbeiten</a:t>
            </a:r>
            <a:endParaRPr lang="en-GB" altLang="en-US" dirty="0"/>
          </a:p>
        </p:txBody>
      </p:sp>
      <p:sp>
        <p:nvSpPr>
          <p:cNvPr id="2051" name="Textplatzhalter 2">
            <a:extLst>
              <a:ext uri="{FF2B5EF4-FFF2-40B4-BE49-F238E27FC236}">
                <a16:creationId xmlns:a16="http://schemas.microsoft.com/office/drawing/2014/main" id="{ECE1A8C1-0F54-46B8-B933-3922B1C3F7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22288" y="1763713"/>
            <a:ext cx="9394825" cy="53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Textmasterformat bearbeiten</a:t>
            </a:r>
          </a:p>
          <a:p>
            <a:pPr lvl="1"/>
            <a:r>
              <a:rPr lang="de-DE" altLang="en-US" dirty="0"/>
              <a:t>Zweite Ebene</a:t>
            </a:r>
          </a:p>
          <a:p>
            <a:pPr lvl="2"/>
            <a:r>
              <a:rPr lang="de-DE" altLang="en-US" dirty="0"/>
              <a:t>Dritte Ebene</a:t>
            </a:r>
          </a:p>
          <a:p>
            <a:pPr lvl="3"/>
            <a:r>
              <a:rPr lang="de-DE" altLang="en-US" dirty="0"/>
              <a:t>Vierte Ebene</a:t>
            </a:r>
          </a:p>
          <a:p>
            <a:pPr lvl="4"/>
            <a:r>
              <a:rPr lang="de-DE" altLang="en-US" dirty="0"/>
              <a:t>Fünfte Ebene</a:t>
            </a:r>
            <a:endParaRPr lang="en-GB" altLang="en-US" dirty="0"/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879EA96C-DDEB-4D23-ADCD-3C1FF8568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2862" y="6959600"/>
            <a:ext cx="35242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de-DE" dirty="0"/>
              <a:t>© 2020 - GET </a:t>
            </a:r>
            <a:r>
              <a:rPr lang="de-DE" dirty="0" err="1"/>
              <a:t>Across</a:t>
            </a:r>
            <a:r>
              <a:rPr lang="de-DE" dirty="0"/>
              <a:t> Borders</a:t>
            </a:r>
            <a:endParaRPr lang="en-GB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82FB633-EA07-4F7E-9145-FBB4112AD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94273" y="6958806"/>
            <a:ext cx="54512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12931-C0D2-4182-94BF-31D8AB2CEE49}" type="slidenum">
              <a:rPr lang="en-GB" smtClean="0"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79" r:id="rId1"/>
    <p:sldLayoutId id="2147486080" r:id="rId2"/>
    <p:sldLayoutId id="2147486082" r:id="rId3"/>
    <p:sldLayoutId id="2147486083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accent2"/>
          </a:solidFill>
          <a:latin typeface="Comic Sans MS" panose="030F0702030302020204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erpet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erpet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erpet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erpet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erpetu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erpetu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erpetu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erpetua" pitchFamily="18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A661421-2CF6-4D01-B18C-3664828D6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198437"/>
            <a:ext cx="900430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71646F-4AA4-48CB-9731-8FB2ABAB5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550" y="2012950"/>
            <a:ext cx="9004300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75E2854B-0CBB-478C-883B-32389F77D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2862" y="6959600"/>
            <a:ext cx="35242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de-DE" dirty="0"/>
              <a:t>© 2020 - GET </a:t>
            </a:r>
            <a:r>
              <a:rPr lang="de-DE" dirty="0" err="1"/>
              <a:t>Across</a:t>
            </a:r>
            <a:r>
              <a:rPr lang="de-DE" dirty="0"/>
              <a:t> Borders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51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3"/>
          </a:solidFill>
          <a:latin typeface="Comic Sans MS" panose="030F0702030302020204" pitchFamily="66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21970" y="302737"/>
            <a:ext cx="9395460" cy="1259946"/>
          </a:xfrm>
          <a:prstGeom prst="rect">
            <a:avLst/>
          </a:prstGeom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1970" y="1763927"/>
            <a:ext cx="9395460" cy="4989036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21970" y="7006701"/>
            <a:ext cx="2435860" cy="402483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323">
                <a:solidFill>
                  <a:schemeClr val="tx1"/>
                </a:solidFill>
              </a:defRPr>
            </a:lvl1pPr>
          </a:lstStyle>
          <a:p>
            <a:fld id="{E9DBB94B-7369-455E-8C33-C3D06DBCC3E6}" type="datetime1">
              <a:rPr lang="en-GB" smtClean="0"/>
              <a:pPr/>
              <a:t>22/03/2021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66795" y="7006701"/>
            <a:ext cx="3305810" cy="402483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323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© 2020 - GET </a:t>
            </a:r>
            <a:r>
              <a:rPr lang="de-DE" dirty="0" err="1"/>
              <a:t>Across</a:t>
            </a:r>
            <a:r>
              <a:rPr lang="de-DE" dirty="0"/>
              <a:t> Borders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81570" y="7006701"/>
            <a:ext cx="2435860" cy="402483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323">
                <a:solidFill>
                  <a:schemeClr val="tx1"/>
                </a:solidFill>
              </a:defRPr>
            </a:lvl1pPr>
          </a:lstStyle>
          <a:p>
            <a:fld id="{1C6A1CB6-5D98-4296-B8F9-B78E6A9A9E34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59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87" r:id="rId1"/>
    <p:sldLayoutId id="2147486088" r:id="rId2"/>
    <p:sldLayoutId id="2147486089" r:id="rId3"/>
    <p:sldLayoutId id="2147486090" r:id="rId4"/>
    <p:sldLayoutId id="2147486091" r:id="rId5"/>
    <p:sldLayoutId id="2147486092" r:id="rId6"/>
    <p:sldLayoutId id="2147486093" r:id="rId7"/>
    <p:sldLayoutId id="2147486094" r:id="rId8"/>
    <p:sldLayoutId id="2147486095" r:id="rId9"/>
    <p:sldLayoutId id="2147486096" r:id="rId10"/>
    <p:sldLayoutId id="2147486097" r:id="rId11"/>
  </p:sldLayoutIdLst>
  <p:hf hdr="0" dt="0"/>
  <p:txStyles>
    <p:titleStyle>
      <a:lvl1pPr algn="ctr" defTabSz="1007837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Comic Sans MS" panose="030F0702030302020204" pitchFamily="66" charset="0"/>
          <a:ea typeface="+mj-ea"/>
          <a:cs typeface="+mj-cs"/>
        </a:defRPr>
      </a:lvl1pPr>
    </p:titleStyle>
    <p:bodyStyle>
      <a:lvl1pPr marL="377939" indent="-377939" algn="l" defTabSz="100783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1pPr>
      <a:lvl2pPr marL="818868" indent="-314949" algn="l" defTabSz="100783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1259796" indent="-251959" algn="l" defTabSz="100783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763714" indent="-251959" algn="l" defTabSz="100783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2267633" indent="-251959" algn="l" defTabSz="1007837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771550" indent="-251959" algn="l" defTabSz="1007837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469" indent="-251959" algn="l" defTabSz="1007837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388" indent="-251959" algn="l" defTabSz="1007837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306" indent="-251959" algn="l" defTabSz="1007837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783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19" algn="l" defTabSz="100783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7" algn="l" defTabSz="100783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6" algn="l" defTabSz="100783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2" algn="l" defTabSz="100783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2" algn="l" defTabSz="100783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0" algn="l" defTabSz="100783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428" algn="l" defTabSz="100783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346" algn="l" defTabSz="100783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21970" y="302737"/>
            <a:ext cx="9395460" cy="1259946"/>
          </a:xfrm>
          <a:prstGeom prst="rect">
            <a:avLst/>
          </a:prstGeom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1970" y="1763927"/>
            <a:ext cx="9395460" cy="4989036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21970" y="7006701"/>
            <a:ext cx="2435860" cy="402483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323">
                <a:solidFill>
                  <a:schemeClr val="tx1"/>
                </a:solidFill>
              </a:defRPr>
            </a:lvl1pPr>
          </a:lstStyle>
          <a:p>
            <a:fld id="{D5DCEE8E-3E7E-4BB1-BBE3-C730CEF9565E}" type="datetime1">
              <a:rPr lang="en-GB" smtClean="0"/>
              <a:pPr/>
              <a:t>22/03/2021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66795" y="7006701"/>
            <a:ext cx="3305810" cy="402483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323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81570" y="7006701"/>
            <a:ext cx="2435860" cy="402483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323">
                <a:solidFill>
                  <a:schemeClr val="tx1"/>
                </a:solidFill>
              </a:defRPr>
            </a:lvl1pPr>
          </a:lstStyle>
          <a:p>
            <a:fld id="{8F019F8B-0C05-4607-920A-B70C92381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04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00" r:id="rId1"/>
    <p:sldLayoutId id="2147486101" r:id="rId2"/>
    <p:sldLayoutId id="2147486102" r:id="rId3"/>
    <p:sldLayoutId id="2147486103" r:id="rId4"/>
    <p:sldLayoutId id="2147486104" r:id="rId5"/>
    <p:sldLayoutId id="2147486105" r:id="rId6"/>
    <p:sldLayoutId id="2147486106" r:id="rId7"/>
    <p:sldLayoutId id="2147486107" r:id="rId8"/>
    <p:sldLayoutId id="2147486108" r:id="rId9"/>
    <p:sldLayoutId id="2147486109" r:id="rId10"/>
    <p:sldLayoutId id="2147486110" r:id="rId11"/>
  </p:sldLayoutIdLst>
  <p:hf hdr="0" ftr="0" dt="0"/>
  <p:txStyles>
    <p:titleStyle>
      <a:lvl1pPr algn="ctr" defTabSz="1007837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Comic Sans MS" panose="030F0702030302020204" pitchFamily="66" charset="0"/>
          <a:ea typeface="+mj-ea"/>
          <a:cs typeface="+mj-cs"/>
        </a:defRPr>
      </a:lvl1pPr>
    </p:titleStyle>
    <p:bodyStyle>
      <a:lvl1pPr marL="377939" indent="-377939" algn="l" defTabSz="100783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1pPr>
      <a:lvl2pPr marL="818868" indent="-314949" algn="l" defTabSz="100783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1259796" indent="-251959" algn="l" defTabSz="100783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763714" indent="-251959" algn="l" defTabSz="100783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2267633" indent="-251959" algn="l" defTabSz="1007837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771550" indent="-251959" algn="l" defTabSz="1007837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469" indent="-251959" algn="l" defTabSz="1007837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388" indent="-251959" algn="l" defTabSz="1007837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306" indent="-251959" algn="l" defTabSz="1007837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783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19" algn="l" defTabSz="100783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7" algn="l" defTabSz="100783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6" algn="l" defTabSz="100783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2" algn="l" defTabSz="100783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2" algn="l" defTabSz="100783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0" algn="l" defTabSz="100783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428" algn="l" defTabSz="100783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346" algn="l" defTabSz="100783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AA9A61-2850-4144-8D5B-61AB2B465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36F0E-2CDA-41CB-8AB4-9535793FA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9C319-521B-4E69-8568-3B8646775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BB94B-7369-455E-8C33-C3D06DBCC3E6}" type="datetime1">
              <a:rPr lang="en-GB" smtClean="0"/>
              <a:pPr/>
              <a:t>22/03/2021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CF960-1B6E-4A37-A081-17DEC6DBD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DFBF5-6FFF-4692-8C50-70CFE93E6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C419C-FE75-48E2-A75A-2D6F1D62BDBF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112" r:id="rId1"/>
    <p:sldLayoutId id="2147486113" r:id="rId2"/>
    <p:sldLayoutId id="2147486114" r:id="rId3"/>
    <p:sldLayoutId id="2147486115" r:id="rId4"/>
    <p:sldLayoutId id="2147486116" r:id="rId5"/>
    <p:sldLayoutId id="2147486117" r:id="rId6"/>
    <p:sldLayoutId id="2147486118" r:id="rId7"/>
    <p:sldLayoutId id="2147486119" r:id="rId8"/>
    <p:sldLayoutId id="2147486120" r:id="rId9"/>
    <p:sldLayoutId id="2147486121" r:id="rId10"/>
    <p:sldLayoutId id="2147486122" r:id="rId11"/>
    <p:sldLayoutId id="2147486123" r:id="rId12"/>
    <p:sldLayoutId id="2147486124" r:id="rId13"/>
    <p:sldLayoutId id="2147486125" r:id="rId14"/>
  </p:sldLayoutIdLst>
  <p:hf hdr="0" ftr="0" dt="0"/>
  <p:txStyles>
    <p:titleStyle>
      <a:lvl1pPr algn="l" defTabSz="755957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8989" indent="-188989" algn="l" defTabSz="755957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68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47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925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904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83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861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840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819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7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57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36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93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72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851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82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6.m4a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Line 31"/>
          <p:cNvSpPr>
            <a:spLocks noChangeShapeType="1"/>
          </p:cNvSpPr>
          <p:nvPr/>
        </p:nvSpPr>
        <p:spPr bwMode="auto">
          <a:xfrm>
            <a:off x="0" y="503238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89982" tIns="46791" rIns="89982" bIns="46791" anchor="ctr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5" name="Line 33"/>
          <p:cNvSpPr>
            <a:spLocks noChangeShapeType="1"/>
          </p:cNvSpPr>
          <p:nvPr/>
        </p:nvSpPr>
        <p:spPr bwMode="auto">
          <a:xfrm>
            <a:off x="0" y="7019925"/>
            <a:ext cx="104394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lIns="89982" tIns="46791" rIns="89982" bIns="46791" anchor="ctr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6" name="Line 32"/>
          <p:cNvSpPr>
            <a:spLocks noChangeShapeType="1"/>
          </p:cNvSpPr>
          <p:nvPr/>
        </p:nvSpPr>
        <p:spPr bwMode="auto">
          <a:xfrm>
            <a:off x="522287" y="0"/>
            <a:ext cx="0" cy="7559675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lIns="89982" tIns="46791" rIns="89982" bIns="46791" anchor="ctr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7" name="Line 37"/>
          <p:cNvSpPr>
            <a:spLocks noChangeShapeType="1"/>
          </p:cNvSpPr>
          <p:nvPr/>
        </p:nvSpPr>
        <p:spPr bwMode="auto">
          <a:xfrm flipV="1">
            <a:off x="9906000" y="6858000"/>
            <a:ext cx="0" cy="701675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lIns="89982" tIns="46791" rIns="89982" bIns="46791" anchor="ctr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 bwMode="auto">
          <a:xfrm>
            <a:off x="1090424" y="1797649"/>
            <a:ext cx="4623834" cy="1583441"/>
          </a:xfrm>
        </p:spPr>
        <p:txBody>
          <a:bodyPr/>
          <a:lstStyle/>
          <a:p>
            <a:pPr>
              <a:defRPr/>
            </a:pPr>
            <a:r>
              <a:rPr lang="de-DE" noProof="0" dirty="0">
                <a:solidFill>
                  <a:srgbClr val="000066"/>
                </a:solidFill>
              </a:rPr>
              <a:t>GET </a:t>
            </a:r>
            <a:r>
              <a:rPr lang="de-DE" noProof="0" dirty="0" err="1">
                <a:solidFill>
                  <a:srgbClr val="000066"/>
                </a:solidFill>
              </a:rPr>
              <a:t>Buddied</a:t>
            </a:r>
            <a:r>
              <a:rPr lang="de-DE" noProof="0" dirty="0">
                <a:solidFill>
                  <a:srgbClr val="000066"/>
                </a:solidFill>
              </a:rPr>
              <a:t> Up</a:t>
            </a:r>
            <a:endParaRPr lang="de-DE" noProof="0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109697" y="5626289"/>
            <a:ext cx="5286846" cy="1933385"/>
          </a:xfrm>
        </p:spPr>
        <p:txBody>
          <a:bodyPr/>
          <a:lstStyle/>
          <a:p>
            <a:pPr>
              <a:defRPr/>
            </a:pPr>
            <a:r>
              <a:rPr lang="de-DE" sz="2800" b="1" noProof="0" dirty="0">
                <a:solidFill>
                  <a:srgbClr val="000066"/>
                </a:solidFill>
              </a:rPr>
              <a:t>German </a:t>
            </a:r>
            <a:r>
              <a:rPr lang="de-DE" sz="2800" b="1" noProof="0" dirty="0" err="1">
                <a:solidFill>
                  <a:srgbClr val="000066"/>
                </a:solidFill>
              </a:rPr>
              <a:t>with</a:t>
            </a:r>
            <a:r>
              <a:rPr lang="de-DE" sz="2800" b="1" noProof="0" dirty="0">
                <a:solidFill>
                  <a:srgbClr val="000066"/>
                </a:solidFill>
              </a:rPr>
              <a:t> Ali, the Eagle </a:t>
            </a:r>
            <a:endParaRPr lang="de-DE" noProof="0" dirty="0"/>
          </a:p>
          <a:p>
            <a:pPr>
              <a:defRPr/>
            </a:pPr>
            <a:r>
              <a:rPr lang="de-DE" sz="1800" noProof="0" dirty="0">
                <a:solidFill>
                  <a:srgbClr val="000066"/>
                </a:solidFill>
              </a:rPr>
              <a:t>get-across-borders@uni-mainz.de</a:t>
            </a:r>
            <a:endParaRPr lang="de-DE" noProof="0" dirty="0"/>
          </a:p>
          <a:p>
            <a:pPr>
              <a:defRPr/>
            </a:pPr>
            <a:endParaRPr lang="de-DE" sz="1800" noProof="0" dirty="0">
              <a:solidFill>
                <a:srgbClr val="000066"/>
              </a:solidFill>
            </a:endParaRPr>
          </a:p>
          <a:p>
            <a:pPr>
              <a:defRPr/>
            </a:pPr>
            <a:endParaRPr lang="de-DE" sz="1800" noProof="0" dirty="0">
              <a:solidFill>
                <a:srgbClr val="000066"/>
              </a:solidFill>
            </a:endParaRPr>
          </a:p>
          <a:p>
            <a:pPr>
              <a:defRPr/>
            </a:pPr>
            <a:endParaRPr lang="de-DE" sz="1800" noProof="0" dirty="0">
              <a:solidFill>
                <a:srgbClr val="000066"/>
              </a:solidFill>
            </a:endParaRPr>
          </a:p>
        </p:txBody>
      </p:sp>
      <p:pic>
        <p:nvPicPr>
          <p:cNvPr id="12" name="Picture 5" descr="A picture containing drawing&#10;&#10;Description automatically generated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037540" y="1603498"/>
            <a:ext cx="3431159" cy="3590843"/>
          </a:xfrm>
          <a:prstGeom prst="rect">
            <a:avLst/>
          </a:prstGeom>
        </p:spPr>
      </p:pic>
      <p:pic>
        <p:nvPicPr>
          <p:cNvPr id="13" name="Picture 7" descr="A picture containing drawing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944168" y="3774346"/>
            <a:ext cx="2347150" cy="3590843"/>
          </a:xfrm>
          <a:prstGeom prst="rect">
            <a:avLst/>
          </a:prstGeom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99422" y="4283818"/>
            <a:ext cx="2371755" cy="3054375"/>
          </a:xfrm>
          <a:prstGeom prst="rect">
            <a:avLst/>
          </a:prstGeom>
        </p:spPr>
      </p:pic>
      <p:sp>
        <p:nvSpPr>
          <p:cNvPr id="18" name="Fußzeilenplatzhalter 3">
            <a:extLst>
              <a:ext uri="{FF2B5EF4-FFF2-40B4-BE49-F238E27FC236}">
                <a16:creationId xmlns:a16="http://schemas.microsoft.com/office/drawing/2014/main" id="{B8598C8A-A85F-497E-8B4E-19B5023B0C6E}"/>
              </a:ext>
            </a:extLst>
          </p:cNvPr>
          <p:cNvSpPr>
            <a:spLocks/>
          </p:cNvSpPr>
          <p:nvPr/>
        </p:nvSpPr>
        <p:spPr bwMode="auto">
          <a:xfrm>
            <a:off x="6392862" y="6959600"/>
            <a:ext cx="35242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2"/>
                </a:solidFill>
                <a:latin typeface="Comic Sans MS"/>
                <a:ea typeface="+mn-ea"/>
                <a:cs typeface="+mn-cs"/>
              </a:defRPr>
            </a:lvl1pPr>
            <a:lvl2pPr marL="4556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9128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3700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18272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2860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6pPr>
            <a:lvl7pPr marL="27432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7pPr>
            <a:lvl8pPr marL="32004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8pPr>
            <a:lvl9pPr marL="36576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50" b="0"/>
              <a:t>© 2020 - GET </a:t>
            </a:r>
            <a:r>
              <a:rPr lang="de-DE" sz="1050" b="0" err="1"/>
              <a:t>Across</a:t>
            </a:r>
            <a:r>
              <a:rPr lang="de-DE" sz="1050" b="0"/>
              <a:t> Borders</a:t>
            </a:r>
            <a:endParaRPr lang="en-GB" sz="1050" b="0"/>
          </a:p>
        </p:txBody>
      </p:sp>
      <p:pic>
        <p:nvPicPr>
          <p:cNvPr id="23" name="Grafik 2">
            <a:extLst>
              <a:ext uri="{FF2B5EF4-FFF2-40B4-BE49-F238E27FC236}">
                <a16:creationId xmlns:a16="http://schemas.microsoft.com/office/drawing/2014/main" id="{AD84E014-A4F3-4994-8990-594CBBDAEF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70091" y="179207"/>
            <a:ext cx="2701395" cy="1276831"/>
          </a:xfrm>
          <a:prstGeom prst="rect">
            <a:avLst/>
          </a:prstGeom>
        </p:spPr>
      </p:pic>
      <p:pic>
        <p:nvPicPr>
          <p:cNvPr id="25" name="Picture 9">
            <a:extLst>
              <a:ext uri="{FF2B5EF4-FFF2-40B4-BE49-F238E27FC236}">
                <a16:creationId xmlns:a16="http://schemas.microsoft.com/office/drawing/2014/main" id="{5433889F-DB99-42DB-AE70-D2D290DE2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8154987" y="503238"/>
            <a:ext cx="1038208" cy="1038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3" descr="Ein Bild, das Spiel enthält.&#10;&#10;Beschreibung automatisch generiert.">
            <a:extLst>
              <a:ext uri="{FF2B5EF4-FFF2-40B4-BE49-F238E27FC236}">
                <a16:creationId xmlns:a16="http://schemas.microsoft.com/office/drawing/2014/main" id="{E1A8BA56-E108-4CC9-984C-A4F9AC6809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401861" y="177527"/>
            <a:ext cx="2833495" cy="16371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1C3289-607F-458B-BA94-1C74A3DD6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Zählen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D62EEEA5-C4B1-42DC-B2EC-476B09C304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noProof="0" dirty="0"/>
              <a:t>3. Wie viele Hände sind auf diesem Bild?	</a:t>
            </a:r>
          </a:p>
          <a:p>
            <a:r>
              <a:rPr lang="de-DE" noProof="0" dirty="0"/>
              <a:t>Antwort:</a:t>
            </a:r>
          </a:p>
          <a:p>
            <a:endParaRPr lang="de-DE" noProof="0" dirty="0"/>
          </a:p>
          <a:p>
            <a:r>
              <a:rPr lang="de-DE" noProof="0" dirty="0"/>
              <a:t>4. Wie viele Füße sind auf diesem Bild?</a:t>
            </a:r>
          </a:p>
          <a:p>
            <a:r>
              <a:rPr lang="de-DE" noProof="0" dirty="0"/>
              <a:t>Antwort:</a:t>
            </a:r>
          </a:p>
        </p:txBody>
      </p:sp>
      <p:pic>
        <p:nvPicPr>
          <p:cNvPr id="11" name="Inhaltsplatzhalter 10" descr="Ein Bild, das Pflanze enthält.&#10;&#10;Automatisch generierte Beschreibung">
            <a:extLst>
              <a:ext uri="{FF2B5EF4-FFF2-40B4-BE49-F238E27FC236}">
                <a16:creationId xmlns:a16="http://schemas.microsoft.com/office/drawing/2014/main" id="{5EC0A8BF-ADB9-4309-96FE-E09D2C6113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799" y="1762918"/>
            <a:ext cx="5655522" cy="4241641"/>
          </a:xfrm>
        </p:spPr>
      </p:pic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770A2FA5-A7A9-4BFD-82E0-30DEAE34B62A}"/>
              </a:ext>
            </a:extLst>
          </p:cNvPr>
          <p:cNvSpPr>
            <a:spLocks/>
          </p:cNvSpPr>
          <p:nvPr/>
        </p:nvSpPr>
        <p:spPr bwMode="auto">
          <a:xfrm>
            <a:off x="6392862" y="6959600"/>
            <a:ext cx="35242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2"/>
                </a:solidFill>
                <a:latin typeface="Comic Sans MS"/>
                <a:ea typeface="+mn-ea"/>
                <a:cs typeface="+mn-cs"/>
              </a:defRPr>
            </a:lvl1pPr>
            <a:lvl2pPr marL="4556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9128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3700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18272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2860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6pPr>
            <a:lvl7pPr marL="27432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7pPr>
            <a:lvl8pPr marL="32004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8pPr>
            <a:lvl9pPr marL="36576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50" b="0" dirty="0"/>
              <a:t>© GET </a:t>
            </a:r>
            <a:r>
              <a:rPr lang="de-DE" sz="1050" b="0" dirty="0" err="1"/>
              <a:t>Across</a:t>
            </a:r>
            <a:r>
              <a:rPr lang="de-DE" sz="1050" b="0" dirty="0"/>
              <a:t> Borders</a:t>
            </a:r>
            <a:endParaRPr lang="en-GB" sz="1050" b="0" dirty="0"/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E157898C-AEEB-4E76-BD11-5249119B28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9835529" y="6958806"/>
            <a:ext cx="607347" cy="401638"/>
          </a:xfrm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1C6A1CB6-5D98-4296-B8F9-B78E6A9A9E34}" type="slidenum">
              <a:rPr lang="en-GB" sz="1050" b="0">
                <a:solidFill>
                  <a:schemeClr val="bg2"/>
                </a:solidFill>
                <a:latin typeface="Comic Sans MS" panose="030F0702030302020204" pitchFamily="66" charset="0"/>
              </a:rPr>
              <a:pPr algn="ctr">
                <a:spcAft>
                  <a:spcPts val="600"/>
                </a:spcAft>
                <a:defRPr/>
              </a:pPr>
              <a:t>10</a:t>
            </a:fld>
            <a:endParaRPr lang="en-GB" sz="1050" b="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833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1C3289-607F-458B-BA94-1C74A3DD6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Zählen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D62EEEA5-C4B1-42DC-B2EC-476B09C304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noProof="0" dirty="0"/>
              <a:t>3. Wie viele Hände sind auf diesem Bild?	</a:t>
            </a:r>
          </a:p>
          <a:p>
            <a:r>
              <a:rPr lang="de-DE" noProof="0" dirty="0"/>
              <a:t>Antwort: es sind </a:t>
            </a:r>
            <a:r>
              <a:rPr lang="de-DE" b="1" u="sng" noProof="0" dirty="0"/>
              <a:t>vierzehn</a:t>
            </a:r>
            <a:r>
              <a:rPr lang="de-DE" noProof="0" dirty="0"/>
              <a:t> Hände auf dem Bild.</a:t>
            </a:r>
          </a:p>
          <a:p>
            <a:endParaRPr lang="de-DE" noProof="0" dirty="0"/>
          </a:p>
          <a:p>
            <a:r>
              <a:rPr lang="de-DE" noProof="0" dirty="0"/>
              <a:t>4. Wie viele Füße sind auf diesem Bild?</a:t>
            </a:r>
          </a:p>
          <a:p>
            <a:r>
              <a:rPr lang="de-DE" noProof="0" dirty="0"/>
              <a:t>Antwort: Es sind </a:t>
            </a:r>
            <a:r>
              <a:rPr lang="de-DE" b="1" u="sng" noProof="0" dirty="0"/>
              <a:t>zehn</a:t>
            </a:r>
            <a:r>
              <a:rPr lang="de-DE" noProof="0" dirty="0"/>
              <a:t> Füße </a:t>
            </a:r>
          </a:p>
          <a:p>
            <a:r>
              <a:rPr lang="de-DE" noProof="0" dirty="0"/>
              <a:t>auf dem Bild.</a:t>
            </a:r>
          </a:p>
        </p:txBody>
      </p:sp>
      <p:pic>
        <p:nvPicPr>
          <p:cNvPr id="11" name="Inhaltsplatzhalter 10" descr="Ein Bild, das Pflanze enthält.&#10;&#10;Automatisch generierte Beschreibung">
            <a:extLst>
              <a:ext uri="{FF2B5EF4-FFF2-40B4-BE49-F238E27FC236}">
                <a16:creationId xmlns:a16="http://schemas.microsoft.com/office/drawing/2014/main" id="{5EC0A8BF-ADB9-4309-96FE-E09D2C6113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799" y="1762918"/>
            <a:ext cx="5655522" cy="4241641"/>
          </a:xfrm>
        </p:spPr>
      </p:pic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D1530F27-9E03-4512-A515-E412D9294220}"/>
              </a:ext>
            </a:extLst>
          </p:cNvPr>
          <p:cNvSpPr>
            <a:spLocks/>
          </p:cNvSpPr>
          <p:nvPr/>
        </p:nvSpPr>
        <p:spPr bwMode="auto">
          <a:xfrm>
            <a:off x="6392862" y="6945312"/>
            <a:ext cx="35242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2"/>
                </a:solidFill>
                <a:latin typeface="Comic Sans MS"/>
                <a:ea typeface="+mn-ea"/>
                <a:cs typeface="+mn-cs"/>
              </a:defRPr>
            </a:lvl1pPr>
            <a:lvl2pPr marL="4556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9128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3700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18272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2860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6pPr>
            <a:lvl7pPr marL="27432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7pPr>
            <a:lvl8pPr marL="32004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8pPr>
            <a:lvl9pPr marL="36576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50" b="0" dirty="0"/>
              <a:t>© GET </a:t>
            </a:r>
            <a:r>
              <a:rPr lang="de-DE" sz="1050" b="0" dirty="0" err="1"/>
              <a:t>Across</a:t>
            </a:r>
            <a:r>
              <a:rPr lang="de-DE" sz="1050" b="0" dirty="0"/>
              <a:t> Borders</a:t>
            </a:r>
            <a:endParaRPr lang="en-GB" sz="1050" b="0" dirty="0"/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61C3CF32-4C6B-44B1-8D2B-B3B60E7F51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9835529" y="6958806"/>
            <a:ext cx="607347" cy="401638"/>
          </a:xfrm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1C6A1CB6-5D98-4296-B8F9-B78E6A9A9E34}" type="slidenum">
              <a:rPr lang="en-GB" sz="1050" b="0">
                <a:solidFill>
                  <a:schemeClr val="bg2"/>
                </a:solidFill>
                <a:latin typeface="Comic Sans MS" panose="030F0702030302020204" pitchFamily="66" charset="0"/>
              </a:rPr>
              <a:pPr algn="ctr">
                <a:spcAft>
                  <a:spcPts val="600"/>
                </a:spcAft>
                <a:defRPr/>
              </a:pPr>
              <a:t>11</a:t>
            </a:fld>
            <a:endParaRPr lang="en-GB" sz="1050" b="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622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541709-7340-42DD-A265-0A631DDD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Zählen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475DD3F-C484-4DA7-B745-A19ABBE3E35F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e-DE" noProof="0" dirty="0"/>
              <a:t>5. Wie viele Bücher sind auf diesem Bild?</a:t>
            </a:r>
          </a:p>
          <a:p>
            <a:r>
              <a:rPr lang="de-DE" noProof="0" dirty="0"/>
              <a:t>Antwort:</a:t>
            </a:r>
          </a:p>
          <a:p>
            <a:endParaRPr lang="de-DE" noProof="0" dirty="0"/>
          </a:p>
          <a:p>
            <a:endParaRPr lang="de-DE" noProof="0" dirty="0"/>
          </a:p>
          <a:p>
            <a:endParaRPr lang="de-DE" noProof="0" dirty="0"/>
          </a:p>
          <a:p>
            <a:endParaRPr lang="de-DE" noProof="0" dirty="0"/>
          </a:p>
          <a:p>
            <a:r>
              <a:rPr lang="de-DE" noProof="0" dirty="0"/>
              <a:t>6. Wie viele Süßigkeiten sind auf diesem Bild?</a:t>
            </a:r>
          </a:p>
          <a:p>
            <a:r>
              <a:rPr lang="de-DE" noProof="0" dirty="0"/>
              <a:t>Antwort:</a:t>
            </a:r>
          </a:p>
        </p:txBody>
      </p:sp>
      <p:pic>
        <p:nvPicPr>
          <p:cNvPr id="11" name="Inhaltsplatzhalter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70B2BA36-2B3E-4189-82DC-C1793D2CC02B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33681" y="1136939"/>
            <a:ext cx="2451258" cy="3705227"/>
          </a:xfrm>
        </p:spPr>
      </p:pic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478449EB-2B8B-4CAE-A647-CE081884359C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12255" y="3871894"/>
            <a:ext cx="2216585" cy="3227703"/>
          </a:xfrm>
        </p:spPr>
      </p:pic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3E071B0C-BC2A-49B6-9D73-E50F7F4C77FC}"/>
              </a:ext>
            </a:extLst>
          </p:cNvPr>
          <p:cNvSpPr>
            <a:spLocks/>
          </p:cNvSpPr>
          <p:nvPr/>
        </p:nvSpPr>
        <p:spPr bwMode="auto">
          <a:xfrm>
            <a:off x="6392862" y="6959600"/>
            <a:ext cx="35242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2"/>
                </a:solidFill>
                <a:latin typeface="Comic Sans MS"/>
                <a:ea typeface="+mn-ea"/>
                <a:cs typeface="+mn-cs"/>
              </a:defRPr>
            </a:lvl1pPr>
            <a:lvl2pPr marL="4556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9128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3700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18272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2860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6pPr>
            <a:lvl7pPr marL="27432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7pPr>
            <a:lvl8pPr marL="32004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8pPr>
            <a:lvl9pPr marL="36576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50" b="0" dirty="0"/>
              <a:t>© GET </a:t>
            </a:r>
            <a:r>
              <a:rPr lang="de-DE" sz="1050" b="0" dirty="0" err="1"/>
              <a:t>Across</a:t>
            </a:r>
            <a:r>
              <a:rPr lang="de-DE" sz="1050" b="0" dirty="0"/>
              <a:t> Borders</a:t>
            </a:r>
            <a:endParaRPr lang="en-GB" sz="1050" b="0" dirty="0"/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E3C55342-1697-4980-858C-CDF6E9300FBC}"/>
              </a:ext>
            </a:extLst>
          </p:cNvPr>
          <p:cNvSpPr txBox="1">
            <a:spLocks/>
          </p:cNvSpPr>
          <p:nvPr/>
        </p:nvSpPr>
        <p:spPr bwMode="auto">
          <a:xfrm>
            <a:off x="9835529" y="6958806"/>
            <a:ext cx="607347" cy="401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defRPr/>
            </a:pPr>
            <a:fld id="{1C6A1CB6-5D98-4296-B8F9-B78E6A9A9E34}" type="slidenum">
              <a:rPr lang="en-GB" sz="1050" b="0" smtClean="0">
                <a:latin typeface="Comic Sans MS" panose="030F0702030302020204" pitchFamily="66" charset="0"/>
              </a:rPr>
              <a:pPr algn="ctr">
                <a:spcAft>
                  <a:spcPts val="600"/>
                </a:spcAft>
                <a:defRPr/>
              </a:pPr>
              <a:t>12</a:t>
            </a:fld>
            <a:endParaRPr lang="en-GB" sz="1050" b="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73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541709-7340-42DD-A265-0A631DDD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Zählen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475DD3F-C484-4DA7-B745-A19ABBE3E35F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e-DE" noProof="0" dirty="0"/>
              <a:t>5. Wie viele Bücher sind auf diesem Bild?</a:t>
            </a:r>
          </a:p>
          <a:p>
            <a:r>
              <a:rPr lang="de-DE" noProof="0" dirty="0"/>
              <a:t>Antwort: Es sind </a:t>
            </a:r>
            <a:r>
              <a:rPr lang="de-DE" b="1" u="sng" noProof="0" dirty="0"/>
              <a:t>vierzehn </a:t>
            </a:r>
            <a:r>
              <a:rPr lang="de-DE" noProof="0" dirty="0"/>
              <a:t>Bücher auf dem Bild.</a:t>
            </a:r>
          </a:p>
          <a:p>
            <a:endParaRPr lang="de-DE" noProof="0" dirty="0"/>
          </a:p>
          <a:p>
            <a:endParaRPr lang="de-DE" noProof="0" dirty="0"/>
          </a:p>
          <a:p>
            <a:endParaRPr lang="de-DE" noProof="0" dirty="0"/>
          </a:p>
          <a:p>
            <a:endParaRPr lang="de-DE" noProof="0" dirty="0"/>
          </a:p>
          <a:p>
            <a:r>
              <a:rPr lang="de-DE" noProof="0" dirty="0"/>
              <a:t>6. Wie viele Süßigkeiten sind auf diesem Bild?</a:t>
            </a:r>
          </a:p>
          <a:p>
            <a:r>
              <a:rPr lang="de-DE" noProof="0" dirty="0"/>
              <a:t>Antwort: Es sind </a:t>
            </a:r>
            <a:r>
              <a:rPr lang="de-DE" b="1" u="sng" noProof="0" dirty="0"/>
              <a:t>elf</a:t>
            </a:r>
            <a:r>
              <a:rPr lang="de-DE" noProof="0" dirty="0"/>
              <a:t> Süßigkeiten auf dem Bild.</a:t>
            </a:r>
          </a:p>
        </p:txBody>
      </p:sp>
      <p:pic>
        <p:nvPicPr>
          <p:cNvPr id="11" name="Inhaltsplatzhalter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70B2BA36-2B3E-4189-82DC-C1793D2CC02B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33681" y="1136939"/>
            <a:ext cx="2451258" cy="3705227"/>
          </a:xfrm>
        </p:spPr>
      </p:pic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478449EB-2B8B-4CAE-A647-CE081884359C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12255" y="3871894"/>
            <a:ext cx="2216585" cy="3227703"/>
          </a:xfrm>
        </p:spPr>
      </p:pic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30EDF922-FC0D-4385-A46B-942FE1B98B17}"/>
              </a:ext>
            </a:extLst>
          </p:cNvPr>
          <p:cNvSpPr>
            <a:spLocks/>
          </p:cNvSpPr>
          <p:nvPr/>
        </p:nvSpPr>
        <p:spPr bwMode="auto">
          <a:xfrm>
            <a:off x="6392862" y="6959600"/>
            <a:ext cx="35242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2"/>
                </a:solidFill>
                <a:latin typeface="Comic Sans MS"/>
                <a:ea typeface="+mn-ea"/>
                <a:cs typeface="+mn-cs"/>
              </a:defRPr>
            </a:lvl1pPr>
            <a:lvl2pPr marL="4556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9128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3700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18272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2860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6pPr>
            <a:lvl7pPr marL="27432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7pPr>
            <a:lvl8pPr marL="32004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8pPr>
            <a:lvl9pPr marL="36576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50" b="0" dirty="0"/>
              <a:t>© GET </a:t>
            </a:r>
            <a:r>
              <a:rPr lang="de-DE" sz="1050" b="0" dirty="0" err="1"/>
              <a:t>Across</a:t>
            </a:r>
            <a:r>
              <a:rPr lang="de-DE" sz="1050" b="0" dirty="0"/>
              <a:t> Borders</a:t>
            </a:r>
            <a:endParaRPr lang="en-GB" sz="1050" b="0" dirty="0"/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CB85E70B-9830-4D0D-8583-1FB0113019B7}"/>
              </a:ext>
            </a:extLst>
          </p:cNvPr>
          <p:cNvSpPr txBox="1">
            <a:spLocks/>
          </p:cNvSpPr>
          <p:nvPr/>
        </p:nvSpPr>
        <p:spPr bwMode="auto">
          <a:xfrm>
            <a:off x="9835529" y="6958806"/>
            <a:ext cx="607347" cy="401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defRPr/>
            </a:pPr>
            <a:fld id="{1C6A1CB6-5D98-4296-B8F9-B78E6A9A9E34}" type="slidenum">
              <a:rPr lang="en-GB" sz="1050" b="0" smtClean="0">
                <a:latin typeface="Comic Sans MS" panose="030F0702030302020204" pitchFamily="66" charset="0"/>
              </a:rPr>
              <a:pPr algn="ctr">
                <a:spcAft>
                  <a:spcPts val="600"/>
                </a:spcAft>
                <a:defRPr/>
              </a:pPr>
              <a:t>13</a:t>
            </a:fld>
            <a:endParaRPr lang="en-GB" sz="1050" b="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517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284810-2428-466D-B869-22185656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de-DE" noProof="0" dirty="0"/>
              <a:t>Die Zehnerzahlen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8A12010-6D41-411C-93B2-4E46D5E88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288" y="1763713"/>
            <a:ext cx="4697412" cy="49895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noProof="0" dirty="0"/>
              <a:t>The </a:t>
            </a:r>
            <a:r>
              <a:rPr lang="de-DE" noProof="0" dirty="0" err="1"/>
              <a:t>tens</a:t>
            </a:r>
            <a:r>
              <a:rPr lang="de-DE" noProof="0" dirty="0"/>
              <a:t> </a:t>
            </a:r>
            <a:r>
              <a:rPr lang="de-DE" noProof="0" dirty="0" err="1"/>
              <a:t>always</a:t>
            </a:r>
            <a:r>
              <a:rPr lang="de-DE" noProof="0" dirty="0"/>
              <a:t> end in “</a:t>
            </a:r>
            <a:r>
              <a:rPr lang="de-DE" noProof="0" dirty="0">
                <a:solidFill>
                  <a:schemeClr val="accent2"/>
                </a:solidFill>
              </a:rPr>
              <a:t>-zig</a:t>
            </a:r>
            <a:r>
              <a:rPr lang="de-DE" noProof="0" dirty="0"/>
              <a:t>”. The </a:t>
            </a:r>
            <a:r>
              <a:rPr lang="de-DE" noProof="0" dirty="0" err="1"/>
              <a:t>only</a:t>
            </a:r>
            <a:r>
              <a:rPr lang="de-DE" noProof="0" dirty="0"/>
              <a:t> </a:t>
            </a:r>
            <a:r>
              <a:rPr lang="de-DE" noProof="0" dirty="0" err="1"/>
              <a:t>exception</a:t>
            </a:r>
            <a:r>
              <a:rPr lang="de-DE" noProof="0" dirty="0"/>
              <a:t> </a:t>
            </a:r>
            <a:r>
              <a:rPr lang="de-DE" noProof="0" dirty="0" err="1"/>
              <a:t>is</a:t>
            </a:r>
            <a:r>
              <a:rPr lang="de-DE" noProof="0" dirty="0"/>
              <a:t> 30: </a:t>
            </a:r>
            <a:r>
              <a:rPr lang="de-DE" noProof="0" dirty="0" err="1"/>
              <a:t>here</a:t>
            </a:r>
            <a:r>
              <a:rPr lang="de-DE" noProof="0" dirty="0"/>
              <a:t> </a:t>
            </a:r>
            <a:r>
              <a:rPr lang="de-DE" noProof="0" dirty="0" err="1"/>
              <a:t>it</a:t>
            </a:r>
            <a:r>
              <a:rPr lang="de-DE" noProof="0" dirty="0"/>
              <a:t> </a:t>
            </a:r>
            <a:r>
              <a:rPr lang="de-DE" noProof="0" dirty="0" err="1"/>
              <a:t>is</a:t>
            </a:r>
            <a:r>
              <a:rPr lang="de-DE" noProof="0" dirty="0"/>
              <a:t> “</a:t>
            </a:r>
            <a:r>
              <a:rPr lang="de-DE" noProof="0" dirty="0">
                <a:solidFill>
                  <a:schemeClr val="accent2"/>
                </a:solidFill>
              </a:rPr>
              <a:t>–</a:t>
            </a:r>
            <a:r>
              <a:rPr lang="de-DE" noProof="0" dirty="0" err="1">
                <a:solidFill>
                  <a:schemeClr val="accent2"/>
                </a:solidFill>
              </a:rPr>
              <a:t>ßig</a:t>
            </a:r>
            <a:r>
              <a:rPr lang="de-DE" noProof="0" dirty="0"/>
              <a:t>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noProof="0" dirty="0" err="1"/>
              <a:t>For</a:t>
            </a:r>
            <a:r>
              <a:rPr lang="de-DE" noProof="0" dirty="0"/>
              <a:t> the </a:t>
            </a:r>
            <a:r>
              <a:rPr lang="de-DE" noProof="0" dirty="0" err="1"/>
              <a:t>numbers</a:t>
            </a:r>
            <a:r>
              <a:rPr lang="de-DE" noProof="0" dirty="0"/>
              <a:t> 20, 60 and 70, the </a:t>
            </a:r>
            <a:r>
              <a:rPr lang="de-DE" noProof="0" dirty="0" err="1"/>
              <a:t>number</a:t>
            </a:r>
            <a:r>
              <a:rPr lang="de-DE" noProof="0" dirty="0"/>
              <a:t> </a:t>
            </a:r>
            <a:r>
              <a:rPr lang="de-DE" noProof="0" dirty="0" err="1"/>
              <a:t>needs</a:t>
            </a:r>
            <a:r>
              <a:rPr lang="de-DE" noProof="0" dirty="0"/>
              <a:t>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be</a:t>
            </a:r>
            <a:r>
              <a:rPr lang="de-DE" noProof="0" dirty="0"/>
              <a:t> </a:t>
            </a:r>
            <a:r>
              <a:rPr lang="de-DE" noProof="0" dirty="0" err="1"/>
              <a:t>slightly</a:t>
            </a:r>
            <a:r>
              <a:rPr lang="de-DE" noProof="0" dirty="0"/>
              <a:t> </a:t>
            </a:r>
            <a:r>
              <a:rPr lang="de-DE" noProof="0" dirty="0" err="1"/>
              <a:t>altered</a:t>
            </a:r>
            <a:r>
              <a:rPr lang="de-DE" noProof="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trike="sngStrike" noProof="0" dirty="0" err="1">
                <a:solidFill>
                  <a:schemeClr val="accent2"/>
                </a:solidFill>
              </a:rPr>
              <a:t>Zweizig</a:t>
            </a:r>
            <a:r>
              <a:rPr lang="de-DE" strike="sngStrike" noProof="0" dirty="0">
                <a:solidFill>
                  <a:schemeClr val="accent2"/>
                </a:solidFill>
              </a:rPr>
              <a:t>, </a:t>
            </a:r>
            <a:r>
              <a:rPr lang="de-DE" strike="sngStrike" noProof="0" dirty="0" err="1">
                <a:solidFill>
                  <a:schemeClr val="accent2"/>
                </a:solidFill>
              </a:rPr>
              <a:t>Sechszig</a:t>
            </a:r>
            <a:r>
              <a:rPr lang="de-DE" strike="sngStrike" noProof="0" dirty="0">
                <a:solidFill>
                  <a:schemeClr val="accent2"/>
                </a:solidFill>
              </a:rPr>
              <a:t>, Siebenzig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6991AE-A6FB-46F1-BB6C-B902F0520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7989" y="1763713"/>
            <a:ext cx="4621213" cy="4989512"/>
          </a:xfrm>
        </p:spPr>
        <p:txBody>
          <a:bodyPr/>
          <a:lstStyle/>
          <a:p>
            <a:r>
              <a:rPr lang="de-DE" noProof="0" dirty="0"/>
              <a:t>20= </a:t>
            </a:r>
            <a:r>
              <a:rPr lang="de-DE" u="sng" noProof="0" dirty="0">
                <a:solidFill>
                  <a:schemeClr val="accent2"/>
                </a:solidFill>
              </a:rPr>
              <a:t>zwan</a:t>
            </a:r>
            <a:r>
              <a:rPr lang="de-DE" noProof="0" dirty="0">
                <a:solidFill>
                  <a:schemeClr val="accent2"/>
                </a:solidFill>
              </a:rPr>
              <a:t>zig</a:t>
            </a:r>
          </a:p>
          <a:p>
            <a:r>
              <a:rPr lang="de-DE" noProof="0" dirty="0"/>
              <a:t>30= </a:t>
            </a:r>
            <a:r>
              <a:rPr lang="de-DE" noProof="0" dirty="0">
                <a:solidFill>
                  <a:schemeClr val="accent2"/>
                </a:solidFill>
              </a:rPr>
              <a:t>drei-</a:t>
            </a:r>
            <a:r>
              <a:rPr lang="de-DE" u="sng" noProof="0" dirty="0" err="1">
                <a:solidFill>
                  <a:schemeClr val="accent2"/>
                </a:solidFill>
              </a:rPr>
              <a:t>ßig</a:t>
            </a:r>
            <a:endParaRPr lang="de-DE" u="sng" noProof="0" dirty="0">
              <a:solidFill>
                <a:schemeClr val="accent2"/>
              </a:solidFill>
            </a:endParaRPr>
          </a:p>
          <a:p>
            <a:r>
              <a:rPr lang="de-DE" noProof="0" dirty="0"/>
              <a:t>40= </a:t>
            </a:r>
            <a:r>
              <a:rPr lang="de-DE" noProof="0" dirty="0" err="1">
                <a:solidFill>
                  <a:schemeClr val="accent2"/>
                </a:solidFill>
              </a:rPr>
              <a:t>vierz-ig</a:t>
            </a:r>
            <a:endParaRPr lang="de-DE" noProof="0" dirty="0">
              <a:solidFill>
                <a:schemeClr val="accent2"/>
              </a:solidFill>
            </a:endParaRPr>
          </a:p>
          <a:p>
            <a:r>
              <a:rPr lang="de-DE" noProof="0" dirty="0"/>
              <a:t>50= </a:t>
            </a:r>
            <a:r>
              <a:rPr lang="de-DE" noProof="0" dirty="0">
                <a:solidFill>
                  <a:schemeClr val="accent2"/>
                </a:solidFill>
              </a:rPr>
              <a:t>fünf-zig</a:t>
            </a:r>
          </a:p>
          <a:p>
            <a:r>
              <a:rPr lang="de-DE" noProof="0" dirty="0"/>
              <a:t>60= </a:t>
            </a:r>
            <a:r>
              <a:rPr lang="de-DE" u="sng" noProof="0" dirty="0" err="1">
                <a:solidFill>
                  <a:schemeClr val="accent2"/>
                </a:solidFill>
              </a:rPr>
              <a:t>sech</a:t>
            </a:r>
            <a:r>
              <a:rPr lang="de-DE" u="sng" noProof="0" dirty="0">
                <a:solidFill>
                  <a:schemeClr val="accent2"/>
                </a:solidFill>
              </a:rPr>
              <a:t>-</a:t>
            </a:r>
            <a:r>
              <a:rPr lang="de-DE" noProof="0" dirty="0">
                <a:solidFill>
                  <a:schemeClr val="accent2"/>
                </a:solidFill>
              </a:rPr>
              <a:t>zig</a:t>
            </a:r>
          </a:p>
          <a:p>
            <a:r>
              <a:rPr lang="de-DE" noProof="0" dirty="0"/>
              <a:t>70= </a:t>
            </a:r>
            <a:r>
              <a:rPr lang="de-DE" u="sng" noProof="0" dirty="0">
                <a:solidFill>
                  <a:schemeClr val="accent2"/>
                </a:solidFill>
              </a:rPr>
              <a:t>sieb-</a:t>
            </a:r>
            <a:r>
              <a:rPr lang="de-DE" noProof="0" dirty="0">
                <a:solidFill>
                  <a:schemeClr val="accent2"/>
                </a:solidFill>
              </a:rPr>
              <a:t>zig</a:t>
            </a:r>
          </a:p>
          <a:p>
            <a:r>
              <a:rPr lang="de-DE" noProof="0" dirty="0"/>
              <a:t>80= </a:t>
            </a:r>
            <a:r>
              <a:rPr lang="de-DE" noProof="0" dirty="0">
                <a:solidFill>
                  <a:schemeClr val="accent2"/>
                </a:solidFill>
              </a:rPr>
              <a:t>acht-zig</a:t>
            </a:r>
          </a:p>
          <a:p>
            <a:r>
              <a:rPr lang="de-DE" noProof="0" dirty="0"/>
              <a:t>90= </a:t>
            </a:r>
            <a:r>
              <a:rPr lang="de-DE" noProof="0" dirty="0">
                <a:solidFill>
                  <a:schemeClr val="accent2"/>
                </a:solidFill>
              </a:rPr>
              <a:t>neun-zig</a:t>
            </a:r>
          </a:p>
        </p:txBody>
      </p:sp>
      <p:pic>
        <p:nvPicPr>
          <p:cNvPr id="7" name="Folie 14.2">
            <a:hlinkClick r:id="" action="ppaction://media"/>
            <a:extLst>
              <a:ext uri="{FF2B5EF4-FFF2-40B4-BE49-F238E27FC236}">
                <a16:creationId xmlns:a16="http://schemas.microsoft.com/office/drawing/2014/main" id="{55FF12A5-D569-452B-A253-EDE0463CA4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17989" y="6143625"/>
            <a:ext cx="609600" cy="609600"/>
          </a:xfrm>
          <a:prstGeom prst="rect">
            <a:avLst/>
          </a:prstGeom>
        </p:spPr>
      </p:pic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60BE61BA-E60A-4E1E-A1EE-E525BF8468D9}"/>
              </a:ext>
            </a:extLst>
          </p:cNvPr>
          <p:cNvSpPr>
            <a:spLocks/>
          </p:cNvSpPr>
          <p:nvPr/>
        </p:nvSpPr>
        <p:spPr bwMode="auto">
          <a:xfrm>
            <a:off x="6392862" y="6959600"/>
            <a:ext cx="35242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2"/>
                </a:solidFill>
                <a:latin typeface="Comic Sans MS"/>
                <a:ea typeface="+mn-ea"/>
                <a:cs typeface="+mn-cs"/>
              </a:defRPr>
            </a:lvl1pPr>
            <a:lvl2pPr marL="4556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9128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3700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18272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2860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6pPr>
            <a:lvl7pPr marL="27432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7pPr>
            <a:lvl8pPr marL="32004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8pPr>
            <a:lvl9pPr marL="36576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50" b="0" dirty="0"/>
              <a:t>© GET </a:t>
            </a:r>
            <a:r>
              <a:rPr lang="de-DE" sz="1050" b="0" dirty="0" err="1"/>
              <a:t>Across</a:t>
            </a:r>
            <a:r>
              <a:rPr lang="de-DE" sz="1050" b="0" dirty="0"/>
              <a:t> Borders</a:t>
            </a:r>
            <a:endParaRPr lang="en-GB" sz="1050" b="0" dirty="0"/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57CE363A-F7E3-48F2-A3E2-03D6DDC3AC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9835529" y="6958806"/>
            <a:ext cx="607347" cy="401638"/>
          </a:xfrm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1C6A1CB6-5D98-4296-B8F9-B78E6A9A9E34}" type="slidenum">
              <a:rPr lang="en-GB" sz="1050" b="0">
                <a:solidFill>
                  <a:schemeClr val="bg2"/>
                </a:solidFill>
                <a:latin typeface="Comic Sans MS" panose="030F0702030302020204" pitchFamily="66" charset="0"/>
              </a:rPr>
              <a:pPr algn="ctr">
                <a:spcAft>
                  <a:spcPts val="600"/>
                </a:spcAft>
                <a:defRPr/>
              </a:pPr>
              <a:t>14</a:t>
            </a:fld>
            <a:endParaRPr lang="en-GB" sz="1050" b="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41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DB779C5-5116-4415-ADCC-EBC68E0D7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0624" y="3345957"/>
            <a:ext cx="1728776" cy="174463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C284810-2428-466D-B869-22185656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de-DE" noProof="0" dirty="0"/>
              <a:t>Von 20 bis 99 zählen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8A12010-6D41-411C-93B2-4E46D5E888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noProof="0" dirty="0" err="1"/>
              <a:t>Now</a:t>
            </a:r>
            <a:r>
              <a:rPr lang="de-DE" noProof="0" dirty="0"/>
              <a:t> </a:t>
            </a:r>
            <a:r>
              <a:rPr lang="de-DE" noProof="0" dirty="0" err="1"/>
              <a:t>you</a:t>
            </a:r>
            <a:r>
              <a:rPr lang="de-DE" noProof="0" dirty="0"/>
              <a:t> </a:t>
            </a:r>
            <a:r>
              <a:rPr lang="de-DE" noProof="0" dirty="0" err="1"/>
              <a:t>know</a:t>
            </a:r>
            <a:r>
              <a:rPr lang="de-DE" noProof="0" dirty="0"/>
              <a:t> </a:t>
            </a:r>
            <a:r>
              <a:rPr lang="de-DE" noProof="0" dirty="0" err="1"/>
              <a:t>everything</a:t>
            </a:r>
            <a:r>
              <a:rPr lang="de-DE" noProof="0" dirty="0"/>
              <a:t> </a:t>
            </a:r>
            <a:r>
              <a:rPr lang="de-DE" noProof="0" dirty="0" err="1"/>
              <a:t>you</a:t>
            </a:r>
            <a:r>
              <a:rPr lang="de-DE" noProof="0" dirty="0"/>
              <a:t> </a:t>
            </a:r>
            <a:r>
              <a:rPr lang="de-DE" noProof="0" dirty="0" err="1"/>
              <a:t>need</a:t>
            </a:r>
            <a:r>
              <a:rPr lang="de-DE" noProof="0" dirty="0"/>
              <a:t>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know</a:t>
            </a:r>
            <a:r>
              <a:rPr lang="de-DE" noProof="0" dirty="0"/>
              <a:t>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be</a:t>
            </a:r>
            <a:r>
              <a:rPr lang="de-DE" noProof="0" dirty="0"/>
              <a:t> </a:t>
            </a:r>
            <a:r>
              <a:rPr lang="de-DE" noProof="0" dirty="0" err="1"/>
              <a:t>able</a:t>
            </a:r>
            <a:r>
              <a:rPr lang="de-DE" noProof="0" dirty="0"/>
              <a:t>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count</a:t>
            </a:r>
            <a:r>
              <a:rPr lang="de-DE" noProof="0" dirty="0"/>
              <a:t> </a:t>
            </a:r>
            <a:r>
              <a:rPr lang="de-DE" noProof="0" dirty="0" err="1"/>
              <a:t>from</a:t>
            </a:r>
            <a:r>
              <a:rPr lang="de-DE" noProof="0" dirty="0"/>
              <a:t> 0 </a:t>
            </a:r>
            <a:r>
              <a:rPr lang="de-DE" noProof="0" dirty="0" err="1"/>
              <a:t>to</a:t>
            </a:r>
            <a:r>
              <a:rPr lang="de-DE" noProof="0" dirty="0"/>
              <a:t> 100.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noProof="0" dirty="0"/>
              <a:t>All the </a:t>
            </a:r>
            <a:r>
              <a:rPr lang="de-DE" noProof="0" dirty="0" err="1"/>
              <a:t>other</a:t>
            </a:r>
            <a:r>
              <a:rPr lang="de-DE" noProof="0" dirty="0"/>
              <a:t> </a:t>
            </a:r>
            <a:r>
              <a:rPr lang="de-DE" noProof="0" dirty="0" err="1"/>
              <a:t>numbers</a:t>
            </a:r>
            <a:r>
              <a:rPr lang="de-DE" noProof="0" dirty="0"/>
              <a:t> (</a:t>
            </a:r>
            <a:r>
              <a:rPr lang="de-DE" noProof="0" dirty="0" err="1"/>
              <a:t>starting</a:t>
            </a:r>
            <a:r>
              <a:rPr lang="de-DE" noProof="0" dirty="0"/>
              <a:t> </a:t>
            </a:r>
            <a:r>
              <a:rPr lang="de-DE" noProof="0" dirty="0" err="1"/>
              <a:t>from</a:t>
            </a:r>
            <a:r>
              <a:rPr lang="de-DE" noProof="0" dirty="0"/>
              <a:t> 20) </a:t>
            </a:r>
            <a:r>
              <a:rPr lang="de-DE" noProof="0" dirty="0" err="1"/>
              <a:t>are</a:t>
            </a:r>
            <a:r>
              <a:rPr lang="de-DE" noProof="0" dirty="0"/>
              <a:t> </a:t>
            </a:r>
            <a:r>
              <a:rPr lang="de-DE" noProof="0" dirty="0" err="1"/>
              <a:t>formed</a:t>
            </a:r>
            <a:r>
              <a:rPr lang="de-DE" noProof="0" dirty="0"/>
              <a:t> </a:t>
            </a:r>
            <a:r>
              <a:rPr lang="de-DE" noProof="0" dirty="0" err="1"/>
              <a:t>following</a:t>
            </a:r>
            <a:r>
              <a:rPr lang="de-DE" noProof="0" dirty="0"/>
              <a:t> the same </a:t>
            </a:r>
            <a:r>
              <a:rPr lang="de-DE" noProof="0" dirty="0" err="1"/>
              <a:t>pattern</a:t>
            </a:r>
            <a:r>
              <a:rPr lang="de-DE" noProof="0" dirty="0"/>
              <a:t>.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6991AE-A6FB-46F1-BB6C-B902F05207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noProof="0" dirty="0">
                <a:solidFill>
                  <a:schemeClr val="accent2"/>
                </a:solidFill>
              </a:rPr>
              <a:t>5</a:t>
            </a:r>
            <a:r>
              <a:rPr lang="de-DE" noProof="0" dirty="0">
                <a:solidFill>
                  <a:schemeClr val="accent3"/>
                </a:solidFill>
              </a:rPr>
              <a:t>1</a:t>
            </a:r>
            <a:r>
              <a:rPr lang="de-DE" noProof="0" dirty="0"/>
              <a:t>= </a:t>
            </a:r>
            <a:r>
              <a:rPr lang="de-DE" noProof="0" dirty="0">
                <a:solidFill>
                  <a:schemeClr val="accent3"/>
                </a:solidFill>
              </a:rPr>
              <a:t>ein</a:t>
            </a:r>
            <a:r>
              <a:rPr lang="de-DE" noProof="0" dirty="0"/>
              <a:t>und</a:t>
            </a:r>
            <a:r>
              <a:rPr lang="de-DE" noProof="0" dirty="0">
                <a:solidFill>
                  <a:schemeClr val="accent2"/>
                </a:solidFill>
              </a:rPr>
              <a:t>fünfzig</a:t>
            </a:r>
          </a:p>
          <a:p>
            <a:r>
              <a:rPr lang="de-DE" noProof="0" dirty="0">
                <a:solidFill>
                  <a:schemeClr val="accent2"/>
                </a:solidFill>
              </a:rPr>
              <a:t>2</a:t>
            </a:r>
            <a:r>
              <a:rPr lang="de-DE" noProof="0" dirty="0">
                <a:solidFill>
                  <a:schemeClr val="accent3"/>
                </a:solidFill>
              </a:rPr>
              <a:t>5</a:t>
            </a:r>
            <a:r>
              <a:rPr lang="de-DE" noProof="0" dirty="0"/>
              <a:t>= </a:t>
            </a:r>
            <a:r>
              <a:rPr lang="de-DE" noProof="0" dirty="0">
                <a:solidFill>
                  <a:schemeClr val="accent3"/>
                </a:solidFill>
              </a:rPr>
              <a:t>fünf</a:t>
            </a:r>
            <a:r>
              <a:rPr lang="de-DE" noProof="0" dirty="0"/>
              <a:t>und</a:t>
            </a:r>
            <a:r>
              <a:rPr lang="de-DE" noProof="0" dirty="0">
                <a:solidFill>
                  <a:schemeClr val="accent2"/>
                </a:solidFill>
              </a:rPr>
              <a:t>zwanzig</a:t>
            </a:r>
          </a:p>
          <a:p>
            <a:r>
              <a:rPr lang="de-DE" noProof="0" dirty="0">
                <a:solidFill>
                  <a:schemeClr val="accent2"/>
                </a:solidFill>
              </a:rPr>
              <a:t>3</a:t>
            </a:r>
            <a:r>
              <a:rPr lang="de-DE" noProof="0" dirty="0">
                <a:solidFill>
                  <a:schemeClr val="accent3"/>
                </a:solidFill>
              </a:rPr>
              <a:t>8</a:t>
            </a:r>
            <a:r>
              <a:rPr lang="de-DE" noProof="0" dirty="0"/>
              <a:t>= </a:t>
            </a:r>
            <a:r>
              <a:rPr lang="de-DE" noProof="0" dirty="0">
                <a:solidFill>
                  <a:schemeClr val="accent3"/>
                </a:solidFill>
              </a:rPr>
              <a:t>acht</a:t>
            </a:r>
            <a:r>
              <a:rPr lang="de-DE" noProof="0" dirty="0"/>
              <a:t>und</a:t>
            </a:r>
            <a:r>
              <a:rPr lang="de-DE" noProof="0" dirty="0">
                <a:solidFill>
                  <a:schemeClr val="accent2"/>
                </a:solidFill>
              </a:rPr>
              <a:t>dreißig</a:t>
            </a:r>
          </a:p>
          <a:p>
            <a:r>
              <a:rPr lang="de-DE" noProof="0" dirty="0">
                <a:solidFill>
                  <a:schemeClr val="accent2"/>
                </a:solidFill>
              </a:rPr>
              <a:t>6</a:t>
            </a:r>
            <a:r>
              <a:rPr lang="de-DE" noProof="0" dirty="0">
                <a:solidFill>
                  <a:schemeClr val="accent3"/>
                </a:solidFill>
              </a:rPr>
              <a:t>7</a:t>
            </a:r>
            <a:r>
              <a:rPr lang="de-DE" noProof="0" dirty="0"/>
              <a:t>= </a:t>
            </a:r>
            <a:r>
              <a:rPr lang="de-DE" noProof="0" dirty="0">
                <a:solidFill>
                  <a:schemeClr val="accent3"/>
                </a:solidFill>
              </a:rPr>
              <a:t>sieben</a:t>
            </a:r>
            <a:r>
              <a:rPr lang="de-DE" noProof="0" dirty="0"/>
              <a:t>und</a:t>
            </a:r>
            <a:r>
              <a:rPr lang="de-DE" noProof="0" dirty="0">
                <a:solidFill>
                  <a:schemeClr val="accent2"/>
                </a:solidFill>
              </a:rPr>
              <a:t>sechzig</a:t>
            </a:r>
          </a:p>
          <a:p>
            <a:r>
              <a:rPr lang="de-DE" noProof="0" dirty="0"/>
              <a:t>…</a:t>
            </a:r>
          </a:p>
          <a:p>
            <a:endParaRPr lang="de-DE" noProof="0" dirty="0"/>
          </a:p>
          <a:p>
            <a:r>
              <a:rPr lang="de-DE" noProof="0" dirty="0"/>
              <a:t>*Achtung: </a:t>
            </a:r>
            <a:r>
              <a:rPr lang="de-DE" noProof="0" dirty="0" err="1"/>
              <a:t>ein</a:t>
            </a:r>
            <a:r>
              <a:rPr lang="de-DE" strike="sngStrike" noProof="0" dirty="0" err="1"/>
              <a:t>s</a:t>
            </a:r>
            <a:r>
              <a:rPr lang="de-DE" noProof="0" dirty="0" err="1"/>
              <a:t>undfünfzig</a:t>
            </a:r>
            <a:endParaRPr lang="de-DE" noProof="0" dirty="0"/>
          </a:p>
          <a:p>
            <a:r>
              <a:rPr lang="de-DE" noProof="0" dirty="0"/>
              <a:t>(das s von Eins wird immer weggelassen: 21,31,41,51,61,71,81,91)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05DD8409-4A44-4427-A1D4-69B0854050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9835529" y="6958806"/>
            <a:ext cx="607347" cy="401638"/>
          </a:xfrm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1C6A1CB6-5D98-4296-B8F9-B78E6A9A9E34}" type="slidenum">
              <a:rPr lang="en-GB" sz="1050" b="0">
                <a:solidFill>
                  <a:schemeClr val="bg2"/>
                </a:solidFill>
                <a:latin typeface="Comic Sans MS" panose="030F0702030302020204" pitchFamily="66" charset="0"/>
              </a:rPr>
              <a:pPr algn="ctr">
                <a:spcAft>
                  <a:spcPts val="600"/>
                </a:spcAft>
                <a:defRPr/>
              </a:pPr>
              <a:t>15</a:t>
            </a:fld>
            <a:endParaRPr lang="en-GB" sz="1050" b="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372A72CD-2527-4B57-B529-342713C17D34}"/>
              </a:ext>
            </a:extLst>
          </p:cNvPr>
          <p:cNvSpPr>
            <a:spLocks/>
          </p:cNvSpPr>
          <p:nvPr/>
        </p:nvSpPr>
        <p:spPr bwMode="auto">
          <a:xfrm>
            <a:off x="6392862" y="6959600"/>
            <a:ext cx="35242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2"/>
                </a:solidFill>
                <a:latin typeface="Comic Sans MS"/>
                <a:ea typeface="+mn-ea"/>
                <a:cs typeface="+mn-cs"/>
              </a:defRPr>
            </a:lvl1pPr>
            <a:lvl2pPr marL="4556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9128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3700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18272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2860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6pPr>
            <a:lvl7pPr marL="27432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7pPr>
            <a:lvl8pPr marL="32004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8pPr>
            <a:lvl9pPr marL="36576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50" b="0" dirty="0"/>
              <a:t>© GET </a:t>
            </a:r>
            <a:r>
              <a:rPr lang="de-DE" sz="1050" b="0" dirty="0" err="1"/>
              <a:t>Across</a:t>
            </a:r>
            <a:r>
              <a:rPr lang="de-DE" sz="1050" b="0" dirty="0"/>
              <a:t> Borders</a:t>
            </a:r>
            <a:endParaRPr lang="en-GB" sz="1050" b="0" dirty="0"/>
          </a:p>
        </p:txBody>
      </p:sp>
    </p:spTree>
    <p:extLst>
      <p:ext uri="{BB962C8B-B14F-4D97-AF65-F5344CB8AC3E}">
        <p14:creationId xmlns:p14="http://schemas.microsoft.com/office/powerpoint/2010/main" val="3908746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3699F93-F49C-4787-A36C-8E9D116F2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Wiederholung: </a:t>
            </a:r>
            <a:br>
              <a:rPr lang="de-DE" noProof="0" dirty="0"/>
            </a:br>
            <a:r>
              <a:rPr lang="de-DE" noProof="0" dirty="0"/>
              <a:t>Die Zahlen 80 - 100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8485E082-B6D8-43AE-A1FD-11EF3C4A00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noProof="0" dirty="0"/>
              <a:t>80 – achtzig</a:t>
            </a:r>
          </a:p>
          <a:p>
            <a:r>
              <a:rPr lang="de-DE" noProof="0" dirty="0"/>
              <a:t>81 – einundachtzig</a:t>
            </a:r>
          </a:p>
          <a:p>
            <a:r>
              <a:rPr lang="de-DE" noProof="0" dirty="0"/>
              <a:t>82 – zweiundachtzig</a:t>
            </a:r>
          </a:p>
          <a:p>
            <a:r>
              <a:rPr lang="de-DE" noProof="0" dirty="0"/>
              <a:t>83 – dreiundachtzig</a:t>
            </a:r>
          </a:p>
          <a:p>
            <a:r>
              <a:rPr lang="de-DE" noProof="0" dirty="0"/>
              <a:t>84 – vierundachtzig</a:t>
            </a:r>
          </a:p>
          <a:p>
            <a:r>
              <a:rPr lang="de-DE" noProof="0" dirty="0"/>
              <a:t>85 – fünfundachtzig</a:t>
            </a:r>
          </a:p>
          <a:p>
            <a:r>
              <a:rPr lang="de-DE" noProof="0" dirty="0"/>
              <a:t>86 – sechsundachtzig</a:t>
            </a:r>
          </a:p>
          <a:p>
            <a:r>
              <a:rPr lang="de-DE" noProof="0" dirty="0"/>
              <a:t>87 – siebenundachtzig</a:t>
            </a:r>
          </a:p>
          <a:p>
            <a:r>
              <a:rPr lang="de-DE" noProof="0" dirty="0"/>
              <a:t>88 – achtundachtzig</a:t>
            </a:r>
          </a:p>
          <a:p>
            <a:r>
              <a:rPr lang="de-DE" noProof="0" dirty="0"/>
              <a:t>89 - neunundachtzig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F9412E72-F190-4EA4-98B4-419940BB43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noProof="0" dirty="0"/>
              <a:t>90 – neunzig</a:t>
            </a:r>
          </a:p>
          <a:p>
            <a:r>
              <a:rPr lang="de-DE" noProof="0" dirty="0"/>
              <a:t>91 – einundneunzig</a:t>
            </a:r>
          </a:p>
          <a:p>
            <a:r>
              <a:rPr lang="de-DE" noProof="0" dirty="0"/>
              <a:t>92 – zweiundneunzig</a:t>
            </a:r>
          </a:p>
          <a:p>
            <a:r>
              <a:rPr lang="de-DE" noProof="0" dirty="0"/>
              <a:t>93 – dreiundneunzig</a:t>
            </a:r>
          </a:p>
          <a:p>
            <a:r>
              <a:rPr lang="de-DE" noProof="0" dirty="0"/>
              <a:t>94 – vierundneunzig</a:t>
            </a:r>
          </a:p>
          <a:p>
            <a:r>
              <a:rPr lang="de-DE" noProof="0" dirty="0"/>
              <a:t>95 – fünfundneunzig</a:t>
            </a:r>
          </a:p>
          <a:p>
            <a:r>
              <a:rPr lang="de-DE" noProof="0" dirty="0"/>
              <a:t>96 – sechsundneunzig</a:t>
            </a:r>
          </a:p>
          <a:p>
            <a:r>
              <a:rPr lang="de-DE" noProof="0" dirty="0"/>
              <a:t>97 – siebenundneunzig</a:t>
            </a:r>
          </a:p>
          <a:p>
            <a:r>
              <a:rPr lang="de-DE" noProof="0" dirty="0"/>
              <a:t>98 – achtundneunzig</a:t>
            </a:r>
          </a:p>
          <a:p>
            <a:r>
              <a:rPr lang="de-DE" noProof="0" dirty="0"/>
              <a:t>99 – neunundneunzig</a:t>
            </a:r>
          </a:p>
          <a:p>
            <a:r>
              <a:rPr lang="de-DE" noProof="0" dirty="0"/>
              <a:t>100 - einhundert</a:t>
            </a:r>
          </a:p>
        </p:txBody>
      </p:sp>
      <p:pic>
        <p:nvPicPr>
          <p:cNvPr id="11" name="Folie 16">
            <a:hlinkClick r:id="" action="ppaction://media"/>
            <a:extLst>
              <a:ext uri="{FF2B5EF4-FFF2-40B4-BE49-F238E27FC236}">
                <a16:creationId xmlns:a16="http://schemas.microsoft.com/office/drawing/2014/main" id="{DAB33FF8-8F10-442F-8F55-FF6DA40647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2287" y="6448425"/>
            <a:ext cx="609600" cy="609600"/>
          </a:xfrm>
          <a:prstGeom prst="rect">
            <a:avLst/>
          </a:prstGeom>
        </p:spPr>
      </p:pic>
      <p:pic>
        <p:nvPicPr>
          <p:cNvPr id="12" name="Folie 16.2">
            <a:hlinkClick r:id="" action="ppaction://media"/>
            <a:extLst>
              <a:ext uri="{FF2B5EF4-FFF2-40B4-BE49-F238E27FC236}">
                <a16:creationId xmlns:a16="http://schemas.microsoft.com/office/drawing/2014/main" id="{8DD400A9-D924-4000-AE11-5DA555F888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78908" y="6458902"/>
            <a:ext cx="609600" cy="609600"/>
          </a:xfrm>
          <a:prstGeom prst="rect">
            <a:avLst/>
          </a:prstGeom>
        </p:spPr>
      </p:pic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B47D9BE8-E2F9-479F-8842-55832A1B627F}"/>
              </a:ext>
            </a:extLst>
          </p:cNvPr>
          <p:cNvSpPr>
            <a:spLocks/>
          </p:cNvSpPr>
          <p:nvPr/>
        </p:nvSpPr>
        <p:spPr bwMode="auto">
          <a:xfrm>
            <a:off x="6392862" y="6959600"/>
            <a:ext cx="35242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2"/>
                </a:solidFill>
                <a:latin typeface="Comic Sans MS"/>
                <a:ea typeface="+mn-ea"/>
                <a:cs typeface="+mn-cs"/>
              </a:defRPr>
            </a:lvl1pPr>
            <a:lvl2pPr marL="4556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9128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3700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18272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2860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6pPr>
            <a:lvl7pPr marL="27432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7pPr>
            <a:lvl8pPr marL="32004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8pPr>
            <a:lvl9pPr marL="36576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50" b="0" dirty="0"/>
              <a:t>© GET </a:t>
            </a:r>
            <a:r>
              <a:rPr lang="de-DE" sz="1050" b="0" dirty="0" err="1"/>
              <a:t>Across</a:t>
            </a:r>
            <a:r>
              <a:rPr lang="de-DE" sz="1050" b="0" dirty="0"/>
              <a:t> Borders</a:t>
            </a:r>
            <a:endParaRPr lang="en-GB" sz="1050" b="0" dirty="0"/>
          </a:p>
        </p:txBody>
      </p:sp>
      <p:sp>
        <p:nvSpPr>
          <p:cNvPr id="14" name="Foliennummernplatzhalter 4">
            <a:extLst>
              <a:ext uri="{FF2B5EF4-FFF2-40B4-BE49-F238E27FC236}">
                <a16:creationId xmlns:a16="http://schemas.microsoft.com/office/drawing/2014/main" id="{2FA31C03-B877-4EE9-9EB6-F267BF54E4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9835529" y="6958806"/>
            <a:ext cx="607347" cy="401638"/>
          </a:xfrm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1C6A1CB6-5D98-4296-B8F9-B78E6A9A9E34}" type="slidenum">
              <a:rPr lang="en-GB" sz="1050" b="0">
                <a:solidFill>
                  <a:schemeClr val="bg2"/>
                </a:solidFill>
                <a:latin typeface="Comic Sans MS" panose="030F0702030302020204" pitchFamily="66" charset="0"/>
              </a:rPr>
              <a:pPr algn="ctr">
                <a:spcAft>
                  <a:spcPts val="600"/>
                </a:spcAft>
                <a:defRPr/>
              </a:pPr>
              <a:t>16</a:t>
            </a:fld>
            <a:endParaRPr lang="en-GB" sz="1050" b="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35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03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511E873-8EB3-4CA2-BB50-AEB2F989D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187" y="2331966"/>
            <a:ext cx="1908213" cy="19265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C284810-2428-466D-B869-22185656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de-DE" noProof="0" dirty="0"/>
              <a:t>Von 20 bis 99 zählen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8A12010-6D41-411C-93B2-4E46D5E888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71463" lvl="1" indent="-271463">
              <a:buFont typeface="Arial" panose="020B0604020202020204" pitchFamily="34" charset="0"/>
              <a:buChar char="•"/>
            </a:pPr>
            <a:r>
              <a:rPr lang="de-DE" sz="2800" noProof="0" dirty="0" err="1"/>
              <a:t>You</a:t>
            </a:r>
            <a:r>
              <a:rPr lang="de-DE" sz="2800" noProof="0" dirty="0"/>
              <a:t> </a:t>
            </a:r>
            <a:r>
              <a:rPr lang="de-DE" sz="2800" noProof="0" dirty="0" err="1"/>
              <a:t>simply</a:t>
            </a:r>
            <a:r>
              <a:rPr lang="de-DE" sz="2800" noProof="0" dirty="0"/>
              <a:t> </a:t>
            </a:r>
            <a:r>
              <a:rPr lang="de-DE" sz="2800" noProof="0" dirty="0" err="1"/>
              <a:t>have</a:t>
            </a:r>
            <a:r>
              <a:rPr lang="de-DE" sz="2800" noProof="0" dirty="0"/>
              <a:t> </a:t>
            </a:r>
            <a:r>
              <a:rPr lang="de-DE" sz="2800" noProof="0" dirty="0" err="1"/>
              <a:t>to</a:t>
            </a:r>
            <a:r>
              <a:rPr lang="de-DE" sz="2800" noProof="0" dirty="0"/>
              <a:t> </a:t>
            </a:r>
            <a:r>
              <a:rPr lang="de-DE" sz="2800" noProof="0" dirty="0" err="1"/>
              <a:t>learn</a:t>
            </a:r>
            <a:r>
              <a:rPr lang="de-DE" sz="2800" noProof="0" dirty="0"/>
              <a:t> the </a:t>
            </a:r>
            <a:r>
              <a:rPr lang="de-DE" sz="2800" noProof="0" dirty="0" err="1"/>
              <a:t>numbers</a:t>
            </a:r>
            <a:r>
              <a:rPr lang="de-DE" sz="2800" noProof="0" dirty="0"/>
              <a:t> </a:t>
            </a:r>
            <a:r>
              <a:rPr lang="de-DE" sz="2800" noProof="0" dirty="0" err="1"/>
              <a:t>smaller</a:t>
            </a:r>
            <a:r>
              <a:rPr lang="de-DE" sz="2800" noProof="0" dirty="0"/>
              <a:t> </a:t>
            </a:r>
            <a:r>
              <a:rPr lang="de-DE" sz="2800" noProof="0" dirty="0" err="1"/>
              <a:t>than</a:t>
            </a:r>
            <a:r>
              <a:rPr lang="de-DE" sz="2800" noProof="0" dirty="0"/>
              <a:t> 20. </a:t>
            </a:r>
            <a:r>
              <a:rPr lang="de-DE" sz="2800" noProof="0" dirty="0" err="1"/>
              <a:t>There</a:t>
            </a:r>
            <a:r>
              <a:rPr lang="de-DE" sz="2800" noProof="0" dirty="0"/>
              <a:t> </a:t>
            </a:r>
            <a:r>
              <a:rPr lang="de-DE" sz="2800" noProof="0" dirty="0" err="1"/>
              <a:t>is</a:t>
            </a:r>
            <a:r>
              <a:rPr lang="de-DE" sz="2800" noProof="0" dirty="0"/>
              <a:t> </a:t>
            </a:r>
            <a:r>
              <a:rPr lang="de-DE" sz="2800" noProof="0" dirty="0" err="1"/>
              <a:t>no</a:t>
            </a:r>
            <a:r>
              <a:rPr lang="de-DE" sz="2800" noProof="0" dirty="0"/>
              <a:t> </a:t>
            </a:r>
            <a:r>
              <a:rPr lang="de-DE" sz="2800" noProof="0" dirty="0" err="1"/>
              <a:t>trick</a:t>
            </a:r>
            <a:r>
              <a:rPr lang="de-DE" sz="2800" noProof="0" dirty="0"/>
              <a:t>! </a:t>
            </a:r>
          </a:p>
          <a:p>
            <a:pPr marL="0" lvl="1"/>
            <a:endParaRPr lang="de-DE" sz="2800" noProof="0" dirty="0"/>
          </a:p>
          <a:p>
            <a:pPr marL="271463" lvl="1" indent="-271463">
              <a:buFont typeface="Arial" panose="020B0604020202020204" pitchFamily="34" charset="0"/>
              <a:buChar char="•"/>
            </a:pPr>
            <a:r>
              <a:rPr lang="de-DE" sz="2800" noProof="0" dirty="0"/>
              <a:t>The </a:t>
            </a:r>
            <a:r>
              <a:rPr lang="de-DE" sz="2800" noProof="0" dirty="0" err="1"/>
              <a:t>other</a:t>
            </a:r>
            <a:r>
              <a:rPr lang="de-DE" sz="2800" noProof="0" dirty="0"/>
              <a:t> </a:t>
            </a:r>
            <a:r>
              <a:rPr lang="de-DE" sz="2800" noProof="0" dirty="0" err="1"/>
              <a:t>numbers</a:t>
            </a:r>
            <a:r>
              <a:rPr lang="de-DE" sz="2800" noProof="0" dirty="0"/>
              <a:t> </a:t>
            </a:r>
            <a:r>
              <a:rPr lang="de-DE" sz="2800" noProof="0" dirty="0" err="1"/>
              <a:t>are</a:t>
            </a:r>
            <a:r>
              <a:rPr lang="de-DE" sz="2800" noProof="0" dirty="0"/>
              <a:t> </a:t>
            </a:r>
            <a:r>
              <a:rPr lang="de-DE" sz="2800" noProof="0" dirty="0" err="1"/>
              <a:t>formed</a:t>
            </a:r>
            <a:r>
              <a:rPr lang="de-DE" sz="2800" noProof="0" dirty="0"/>
              <a:t> </a:t>
            </a:r>
            <a:r>
              <a:rPr lang="de-DE" sz="2800" noProof="0" dirty="0" err="1"/>
              <a:t>following</a:t>
            </a:r>
            <a:r>
              <a:rPr lang="de-DE" sz="2800" noProof="0" dirty="0"/>
              <a:t> a </a:t>
            </a:r>
            <a:r>
              <a:rPr lang="de-DE" sz="2800" noProof="0" dirty="0" err="1"/>
              <a:t>pattern</a:t>
            </a:r>
            <a:r>
              <a:rPr lang="de-DE" sz="2800" noProof="0" dirty="0"/>
              <a:t>.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6991AE-A6FB-46F1-BB6C-B902F05207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noProof="0" dirty="0"/>
              <a:t>45= </a:t>
            </a:r>
            <a:r>
              <a:rPr lang="de-DE" noProof="0" dirty="0">
                <a:solidFill>
                  <a:schemeClr val="accent2"/>
                </a:solidFill>
              </a:rPr>
              <a:t>fünf</a:t>
            </a:r>
            <a:r>
              <a:rPr lang="de-DE" b="1" u="sng" noProof="0" dirty="0">
                <a:solidFill>
                  <a:schemeClr val="accent2"/>
                </a:solidFill>
              </a:rPr>
              <a:t>und</a:t>
            </a:r>
            <a:r>
              <a:rPr lang="de-DE" noProof="0" dirty="0">
                <a:solidFill>
                  <a:schemeClr val="accent2"/>
                </a:solidFill>
              </a:rPr>
              <a:t>vierzig</a:t>
            </a:r>
          </a:p>
          <a:p>
            <a:r>
              <a:rPr lang="de-DE" noProof="0" dirty="0"/>
              <a:t>88= </a:t>
            </a:r>
            <a:r>
              <a:rPr lang="de-DE" noProof="0" dirty="0">
                <a:solidFill>
                  <a:schemeClr val="accent2"/>
                </a:solidFill>
              </a:rPr>
              <a:t>acht</a:t>
            </a:r>
            <a:r>
              <a:rPr lang="de-DE" b="1" u="sng" noProof="0" dirty="0">
                <a:solidFill>
                  <a:schemeClr val="accent2"/>
                </a:solidFill>
              </a:rPr>
              <a:t>und</a:t>
            </a:r>
            <a:r>
              <a:rPr lang="de-DE" noProof="0" dirty="0">
                <a:solidFill>
                  <a:schemeClr val="accent2"/>
                </a:solidFill>
              </a:rPr>
              <a:t>achtzig</a:t>
            </a:r>
          </a:p>
          <a:p>
            <a:r>
              <a:rPr lang="de-DE" noProof="0" dirty="0"/>
              <a:t>31= </a:t>
            </a:r>
            <a:r>
              <a:rPr lang="de-DE" noProof="0" dirty="0">
                <a:solidFill>
                  <a:schemeClr val="accent2"/>
                </a:solidFill>
              </a:rPr>
              <a:t>ein</a:t>
            </a:r>
            <a:r>
              <a:rPr lang="de-DE" b="1" u="sng" noProof="0" dirty="0">
                <a:solidFill>
                  <a:schemeClr val="accent2"/>
                </a:solidFill>
              </a:rPr>
              <a:t>und</a:t>
            </a:r>
            <a:r>
              <a:rPr lang="de-DE" noProof="0" dirty="0">
                <a:solidFill>
                  <a:schemeClr val="accent2"/>
                </a:solidFill>
              </a:rPr>
              <a:t>dreißig</a:t>
            </a:r>
          </a:p>
          <a:p>
            <a:r>
              <a:rPr lang="de-DE" noProof="0" dirty="0"/>
              <a:t>…</a:t>
            </a:r>
          </a:p>
          <a:p>
            <a:endParaRPr lang="de-DE" noProof="0" dirty="0"/>
          </a:p>
          <a:p>
            <a:r>
              <a:rPr lang="de-DE" noProof="0" dirty="0">
                <a:solidFill>
                  <a:schemeClr val="accent2"/>
                </a:solidFill>
              </a:rPr>
              <a:t>Achtung: Anders als im Englischen wird die hintere Zahl </a:t>
            </a:r>
            <a:r>
              <a:rPr lang="de-DE" b="1" noProof="0" dirty="0">
                <a:solidFill>
                  <a:schemeClr val="accent2"/>
                </a:solidFill>
              </a:rPr>
              <a:t>zuerst</a:t>
            </a:r>
            <a:r>
              <a:rPr lang="de-DE" noProof="0" dirty="0">
                <a:solidFill>
                  <a:schemeClr val="accent2"/>
                </a:solidFill>
              </a:rPr>
              <a:t> gesprochen!!!</a:t>
            </a:r>
          </a:p>
          <a:p>
            <a:r>
              <a:rPr lang="de-DE" noProof="0" dirty="0">
                <a:solidFill>
                  <a:schemeClr val="accent1"/>
                </a:solidFill>
              </a:rPr>
              <a:t>In German, the </a:t>
            </a:r>
            <a:r>
              <a:rPr lang="de-DE" noProof="0" dirty="0" err="1">
                <a:solidFill>
                  <a:schemeClr val="accent1"/>
                </a:solidFill>
              </a:rPr>
              <a:t>second</a:t>
            </a:r>
            <a:r>
              <a:rPr lang="de-DE" noProof="0" dirty="0">
                <a:solidFill>
                  <a:schemeClr val="accent1"/>
                </a:solidFill>
              </a:rPr>
              <a:t> </a:t>
            </a:r>
            <a:r>
              <a:rPr lang="de-DE" noProof="0" dirty="0" err="1">
                <a:solidFill>
                  <a:schemeClr val="accent1"/>
                </a:solidFill>
              </a:rPr>
              <a:t>number</a:t>
            </a:r>
            <a:r>
              <a:rPr lang="de-DE" noProof="0" dirty="0">
                <a:solidFill>
                  <a:schemeClr val="accent1"/>
                </a:solidFill>
              </a:rPr>
              <a:t> </a:t>
            </a:r>
            <a:r>
              <a:rPr lang="de-DE" noProof="0" dirty="0" err="1">
                <a:solidFill>
                  <a:schemeClr val="accent1"/>
                </a:solidFill>
              </a:rPr>
              <a:t>is</a:t>
            </a:r>
            <a:r>
              <a:rPr lang="de-DE" noProof="0" dirty="0">
                <a:solidFill>
                  <a:schemeClr val="accent1"/>
                </a:solidFill>
              </a:rPr>
              <a:t> spoken </a:t>
            </a:r>
            <a:r>
              <a:rPr lang="de-DE" noProof="0" dirty="0" err="1">
                <a:solidFill>
                  <a:schemeClr val="accent1"/>
                </a:solidFill>
              </a:rPr>
              <a:t>first</a:t>
            </a:r>
            <a:r>
              <a:rPr lang="de-DE" noProof="0" dirty="0">
                <a:solidFill>
                  <a:schemeClr val="accent1"/>
                </a:solidFill>
              </a:rPr>
              <a:t>. In English, </a:t>
            </a:r>
            <a:r>
              <a:rPr lang="de-DE" noProof="0" dirty="0" err="1">
                <a:solidFill>
                  <a:schemeClr val="accent1"/>
                </a:solidFill>
              </a:rPr>
              <a:t>it</a:t>
            </a:r>
            <a:r>
              <a:rPr lang="de-DE" noProof="0" dirty="0">
                <a:solidFill>
                  <a:schemeClr val="accent1"/>
                </a:solidFill>
              </a:rPr>
              <a:t> </a:t>
            </a:r>
            <a:r>
              <a:rPr lang="de-DE" noProof="0" dirty="0" err="1">
                <a:solidFill>
                  <a:schemeClr val="accent1"/>
                </a:solidFill>
              </a:rPr>
              <a:t>is</a:t>
            </a:r>
            <a:r>
              <a:rPr lang="de-DE" noProof="0" dirty="0">
                <a:solidFill>
                  <a:schemeClr val="accent1"/>
                </a:solidFill>
              </a:rPr>
              <a:t> the </a:t>
            </a:r>
            <a:r>
              <a:rPr lang="de-DE" noProof="0" dirty="0" err="1">
                <a:solidFill>
                  <a:schemeClr val="accent1"/>
                </a:solidFill>
              </a:rPr>
              <a:t>other</a:t>
            </a:r>
            <a:r>
              <a:rPr lang="de-DE" noProof="0" dirty="0">
                <a:solidFill>
                  <a:schemeClr val="accent1"/>
                </a:solidFill>
              </a:rPr>
              <a:t> </a:t>
            </a:r>
            <a:r>
              <a:rPr lang="de-DE" noProof="0" dirty="0" err="1">
                <a:solidFill>
                  <a:schemeClr val="accent1"/>
                </a:solidFill>
              </a:rPr>
              <a:t>way</a:t>
            </a:r>
            <a:r>
              <a:rPr lang="de-DE" noProof="0" dirty="0">
                <a:solidFill>
                  <a:schemeClr val="accent1"/>
                </a:solidFill>
              </a:rPr>
              <a:t> </a:t>
            </a:r>
            <a:r>
              <a:rPr lang="de-DE" noProof="0" dirty="0" err="1">
                <a:solidFill>
                  <a:schemeClr val="accent1"/>
                </a:solidFill>
              </a:rPr>
              <a:t>round</a:t>
            </a:r>
            <a:r>
              <a:rPr lang="de-DE" noProof="0" dirty="0">
                <a:solidFill>
                  <a:schemeClr val="accent1"/>
                </a:solidFill>
              </a:rPr>
              <a:t>. </a:t>
            </a:r>
          </a:p>
          <a:p>
            <a:endParaRPr lang="de-DE" noProof="0" dirty="0"/>
          </a:p>
          <a:p>
            <a:r>
              <a:rPr lang="de-DE" noProof="0" dirty="0">
                <a:solidFill>
                  <a:schemeClr val="accent2"/>
                </a:solidFill>
              </a:rPr>
              <a:t>32 ≠ dreiundzwanzig 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DC07DB1A-F2F3-44D8-AA25-41931D5EE5E5}"/>
              </a:ext>
            </a:extLst>
          </p:cNvPr>
          <p:cNvSpPr>
            <a:spLocks/>
          </p:cNvSpPr>
          <p:nvPr/>
        </p:nvSpPr>
        <p:spPr bwMode="auto">
          <a:xfrm>
            <a:off x="6392862" y="6959600"/>
            <a:ext cx="35242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2"/>
                </a:solidFill>
                <a:latin typeface="Comic Sans MS"/>
                <a:ea typeface="+mn-ea"/>
                <a:cs typeface="+mn-cs"/>
              </a:defRPr>
            </a:lvl1pPr>
            <a:lvl2pPr marL="4556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9128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3700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18272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2860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6pPr>
            <a:lvl7pPr marL="27432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7pPr>
            <a:lvl8pPr marL="32004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8pPr>
            <a:lvl9pPr marL="36576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50" b="0" dirty="0"/>
              <a:t>© GET </a:t>
            </a:r>
            <a:r>
              <a:rPr lang="de-DE" sz="1050" b="0" dirty="0" err="1"/>
              <a:t>Across</a:t>
            </a:r>
            <a:r>
              <a:rPr lang="de-DE" sz="1050" b="0" dirty="0"/>
              <a:t> Borders</a:t>
            </a:r>
            <a:endParaRPr lang="en-GB" sz="1050" b="0" dirty="0"/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E164AFEF-AC18-4CFE-98CA-DF086F9142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9835529" y="6958806"/>
            <a:ext cx="607347" cy="401638"/>
          </a:xfrm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1C6A1CB6-5D98-4296-B8F9-B78E6A9A9E34}" type="slidenum">
              <a:rPr lang="en-GB" sz="1050" b="0">
                <a:solidFill>
                  <a:schemeClr val="bg2"/>
                </a:solidFill>
                <a:latin typeface="Comic Sans MS" panose="030F0702030302020204" pitchFamily="66" charset="0"/>
              </a:rPr>
              <a:pPr algn="ctr">
                <a:spcAft>
                  <a:spcPts val="600"/>
                </a:spcAft>
                <a:defRPr/>
              </a:pPr>
              <a:t>17</a:t>
            </a:fld>
            <a:endParaRPr lang="en-GB" sz="1050" b="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A3AD668-0310-4626-9C2F-2A94BDCC4C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43025" y="6079138"/>
            <a:ext cx="674087" cy="67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1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69B22-9BE6-4AA3-B808-8BB499899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Wiederholung: Rechenoperation</a:t>
            </a:r>
          </a:p>
        </p:txBody>
      </p:sp>
      <p:graphicFrame>
        <p:nvGraphicFramePr>
          <p:cNvPr id="10" name="Tabelle 10">
            <a:extLst>
              <a:ext uri="{FF2B5EF4-FFF2-40B4-BE49-F238E27FC236}">
                <a16:creationId xmlns:a16="http://schemas.microsoft.com/office/drawing/2014/main" id="{B948D7E5-9C93-416E-A453-83DF36C35E4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71484403"/>
              </p:ext>
            </p:extLst>
          </p:nvPr>
        </p:nvGraphicFramePr>
        <p:xfrm>
          <a:off x="378937" y="2131721"/>
          <a:ext cx="5698076" cy="3296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9038">
                  <a:extLst>
                    <a:ext uri="{9D8B030D-6E8A-4147-A177-3AD203B41FA5}">
                      <a16:colId xmlns:a16="http://schemas.microsoft.com/office/drawing/2014/main" val="4271114784"/>
                    </a:ext>
                  </a:extLst>
                </a:gridCol>
                <a:gridCol w="2849038">
                  <a:extLst>
                    <a:ext uri="{9D8B030D-6E8A-4147-A177-3AD203B41FA5}">
                      <a16:colId xmlns:a16="http://schemas.microsoft.com/office/drawing/2014/main" val="389832971"/>
                    </a:ext>
                  </a:extLst>
                </a:gridCol>
              </a:tblGrid>
              <a:tr h="549372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Deutsch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Comic Sans MS" panose="030F0702030302020204" pitchFamily="66" charset="0"/>
                        </a:rPr>
                        <a:t>Englisch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729213"/>
                  </a:ext>
                </a:extLst>
              </a:tr>
              <a:tr h="549372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Comic Sans MS" panose="030F0702030302020204" pitchFamily="66" charset="0"/>
                        </a:rPr>
                        <a:t>Plus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0863"/>
                  </a:ext>
                </a:extLst>
              </a:tr>
              <a:tr h="549372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Minus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Comic Sans MS" panose="030F0702030302020204" pitchFamily="66" charset="0"/>
                        </a:rPr>
                        <a:t>Minus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163675"/>
                  </a:ext>
                </a:extLst>
              </a:tr>
              <a:tr h="549372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Ist gleich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Comic Sans MS" panose="030F0702030302020204" pitchFamily="66" charset="0"/>
                        </a:rPr>
                        <a:t>Equals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185598"/>
                  </a:ext>
                </a:extLst>
              </a:tr>
              <a:tr h="549372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Ist mehr als…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Comic Sans MS" panose="030F0702030302020204" pitchFamily="66" charset="0"/>
                        </a:rPr>
                        <a:t>Is</a:t>
                      </a:r>
                      <a:r>
                        <a:rPr lang="de-D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de-DE" dirty="0" err="1">
                          <a:latin typeface="Comic Sans MS" panose="030F0702030302020204" pitchFamily="66" charset="0"/>
                        </a:rPr>
                        <a:t>more</a:t>
                      </a:r>
                      <a:r>
                        <a:rPr lang="de-D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de-DE" dirty="0" err="1">
                          <a:latin typeface="Comic Sans MS" panose="030F0702030302020204" pitchFamily="66" charset="0"/>
                        </a:rPr>
                        <a:t>than</a:t>
                      </a:r>
                      <a:r>
                        <a:rPr lang="de-DE" dirty="0">
                          <a:latin typeface="Comic Sans MS" panose="030F0702030302020204" pitchFamily="66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515083"/>
                  </a:ext>
                </a:extLst>
              </a:tr>
              <a:tr h="549372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Ist weniger als…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Comic Sans MS" panose="030F0702030302020204" pitchFamily="66" charset="0"/>
                        </a:rPr>
                        <a:t>Is</a:t>
                      </a:r>
                      <a:r>
                        <a:rPr lang="de-D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de-DE" dirty="0" err="1">
                          <a:latin typeface="Comic Sans MS" panose="030F0702030302020204" pitchFamily="66" charset="0"/>
                        </a:rPr>
                        <a:t>less</a:t>
                      </a:r>
                      <a:r>
                        <a:rPr lang="de-D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de-DE" dirty="0" err="1">
                          <a:latin typeface="Comic Sans MS" panose="030F0702030302020204" pitchFamily="66" charset="0"/>
                        </a:rPr>
                        <a:t>than</a:t>
                      </a:r>
                      <a:endParaRPr lang="de-DE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035741"/>
                  </a:ext>
                </a:extLst>
              </a:tr>
            </a:tbl>
          </a:graphicData>
        </a:graphic>
      </p:graphicFrame>
      <p:pic>
        <p:nvPicPr>
          <p:cNvPr id="9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3C716A-3DB5-441F-AFDB-BDA9AAD891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510" y="1785696"/>
            <a:ext cx="3810953" cy="3988282"/>
          </a:xfrm>
          <a:prstGeom prst="rect">
            <a:avLst/>
          </a:prstGeom>
        </p:spPr>
      </p:pic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9D25281B-1A11-4534-AD77-1E4F531AE42A}"/>
              </a:ext>
            </a:extLst>
          </p:cNvPr>
          <p:cNvSpPr>
            <a:spLocks/>
          </p:cNvSpPr>
          <p:nvPr/>
        </p:nvSpPr>
        <p:spPr bwMode="auto">
          <a:xfrm>
            <a:off x="6392862" y="6959600"/>
            <a:ext cx="35242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2"/>
                </a:solidFill>
                <a:latin typeface="Comic Sans MS"/>
                <a:ea typeface="+mn-ea"/>
                <a:cs typeface="+mn-cs"/>
              </a:defRPr>
            </a:lvl1pPr>
            <a:lvl2pPr marL="4556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9128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3700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18272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2860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6pPr>
            <a:lvl7pPr marL="27432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7pPr>
            <a:lvl8pPr marL="32004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8pPr>
            <a:lvl9pPr marL="36576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50" b="0" dirty="0"/>
              <a:t>© GET </a:t>
            </a:r>
            <a:r>
              <a:rPr lang="de-DE" sz="1050" b="0" dirty="0" err="1"/>
              <a:t>Across</a:t>
            </a:r>
            <a:r>
              <a:rPr lang="de-DE" sz="1050" b="0" dirty="0"/>
              <a:t> Borders</a:t>
            </a:r>
            <a:endParaRPr lang="en-GB" sz="1050" b="0" dirty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1A59A2E5-111A-4878-8DDD-C5177BACBE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9835529" y="6958806"/>
            <a:ext cx="607347" cy="401638"/>
          </a:xfrm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1C6A1CB6-5D98-4296-B8F9-B78E6A9A9E34}" type="slidenum">
              <a:rPr lang="en-GB" sz="1050" b="0">
                <a:solidFill>
                  <a:schemeClr val="bg2"/>
                </a:solidFill>
                <a:latin typeface="Comic Sans MS" panose="030F0702030302020204" pitchFamily="66" charset="0"/>
              </a:rPr>
              <a:pPr algn="ctr">
                <a:spcAft>
                  <a:spcPts val="600"/>
                </a:spcAft>
                <a:defRPr/>
              </a:pPr>
              <a:t>18</a:t>
            </a:fld>
            <a:endParaRPr lang="en-GB" sz="1050" b="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061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E7AE3-A2BF-4B31-85FB-C94A4552E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de-DE" noProof="0" dirty="0"/>
              <a:t>Exercise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3749583-842C-4520-BBC9-EF13DF578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1632" y="1763713"/>
            <a:ext cx="5515482" cy="4989512"/>
          </a:xfrm>
        </p:spPr>
        <p:txBody>
          <a:bodyPr/>
          <a:lstStyle/>
          <a:p>
            <a:r>
              <a:rPr lang="de-DE" noProof="0" dirty="0"/>
              <a:t>Zähle nun die Zahlen zusammen. Schreibe das Ergebnis auf deutsch auf. 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de-DE" noProof="0" dirty="0"/>
              <a:t>5+20=_____________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de-DE" noProof="0" dirty="0"/>
              <a:t>8+80=_____________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de-DE" noProof="0" dirty="0"/>
              <a:t>1+40=_____________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de-DE" noProof="0" dirty="0"/>
              <a:t>6+70=_____________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de-DE" noProof="0" dirty="0"/>
              <a:t>4+40=_____________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de-DE" noProof="0" dirty="0"/>
              <a:t>2+90=_____________</a:t>
            </a:r>
          </a:p>
        </p:txBody>
      </p:sp>
      <p:pic>
        <p:nvPicPr>
          <p:cNvPr id="7" name="Picture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B97A801-AFE8-4E9E-A166-3287E546B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88" y="1557338"/>
            <a:ext cx="3879344" cy="4989512"/>
          </a:xfrm>
          <a:prstGeom prst="rect">
            <a:avLst/>
          </a:prstGeom>
          <a:noFill/>
        </p:spPr>
      </p:pic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50BB4A97-B1AC-48A0-B176-F968BB5B3F69}"/>
              </a:ext>
            </a:extLst>
          </p:cNvPr>
          <p:cNvSpPr>
            <a:spLocks/>
          </p:cNvSpPr>
          <p:nvPr/>
        </p:nvSpPr>
        <p:spPr bwMode="auto">
          <a:xfrm>
            <a:off x="6392862" y="6959600"/>
            <a:ext cx="35242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2"/>
                </a:solidFill>
                <a:latin typeface="Comic Sans MS"/>
                <a:ea typeface="+mn-ea"/>
                <a:cs typeface="+mn-cs"/>
              </a:defRPr>
            </a:lvl1pPr>
            <a:lvl2pPr marL="4556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9128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3700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18272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2860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6pPr>
            <a:lvl7pPr marL="27432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7pPr>
            <a:lvl8pPr marL="32004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8pPr>
            <a:lvl9pPr marL="36576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50" b="0" dirty="0"/>
              <a:t>© GET </a:t>
            </a:r>
            <a:r>
              <a:rPr lang="de-DE" sz="1050" b="0" dirty="0" err="1"/>
              <a:t>Across</a:t>
            </a:r>
            <a:r>
              <a:rPr lang="de-DE" sz="1050" b="0" dirty="0"/>
              <a:t> Borders</a:t>
            </a:r>
            <a:endParaRPr lang="en-GB" sz="1050" b="0" dirty="0"/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46E991DF-A7FB-4DCD-A8E4-7DDDDAA416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9835529" y="6958806"/>
            <a:ext cx="607347" cy="401638"/>
          </a:xfrm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1C6A1CB6-5D98-4296-B8F9-B78E6A9A9E34}" type="slidenum">
              <a:rPr lang="en-GB" sz="1050" b="0">
                <a:solidFill>
                  <a:schemeClr val="bg2"/>
                </a:solidFill>
                <a:latin typeface="Comic Sans MS" panose="030F0702030302020204" pitchFamily="66" charset="0"/>
              </a:rPr>
              <a:pPr algn="ctr">
                <a:spcAft>
                  <a:spcPts val="600"/>
                </a:spcAft>
                <a:defRPr/>
              </a:pPr>
              <a:t>19</a:t>
            </a:fld>
            <a:endParaRPr lang="en-GB" sz="1050" b="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27B3737-E2A5-46A6-96B0-DE01815A9A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92862" y="588877"/>
            <a:ext cx="612303" cy="61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Line 31"/>
          <p:cNvSpPr>
            <a:spLocks noChangeShapeType="1"/>
          </p:cNvSpPr>
          <p:nvPr/>
        </p:nvSpPr>
        <p:spPr bwMode="auto">
          <a:xfrm>
            <a:off x="0" y="503238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89982" tIns="46791" rIns="89982" bIns="46791" anchor="ctr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5" name="Line 33"/>
          <p:cNvSpPr>
            <a:spLocks noChangeShapeType="1"/>
          </p:cNvSpPr>
          <p:nvPr/>
        </p:nvSpPr>
        <p:spPr bwMode="auto">
          <a:xfrm>
            <a:off x="0" y="7019925"/>
            <a:ext cx="104394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lIns="89982" tIns="46791" rIns="89982" bIns="46791" anchor="ctr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6" name="Line 32"/>
          <p:cNvSpPr>
            <a:spLocks noChangeShapeType="1"/>
          </p:cNvSpPr>
          <p:nvPr/>
        </p:nvSpPr>
        <p:spPr bwMode="auto">
          <a:xfrm>
            <a:off x="522287" y="0"/>
            <a:ext cx="0" cy="7559675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lIns="89982" tIns="46791" rIns="89982" bIns="46791" anchor="ctr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7" name="Line 37"/>
          <p:cNvSpPr>
            <a:spLocks noChangeShapeType="1"/>
          </p:cNvSpPr>
          <p:nvPr/>
        </p:nvSpPr>
        <p:spPr bwMode="auto">
          <a:xfrm flipV="1">
            <a:off x="9906000" y="6858000"/>
            <a:ext cx="0" cy="701675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lIns="89982" tIns="46791" rIns="89982" bIns="46791" anchor="ctr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 bwMode="auto">
          <a:xfrm>
            <a:off x="782955" y="2348401"/>
            <a:ext cx="8811982" cy="2799795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de-DE" noProof="0" dirty="0">
                <a:solidFill>
                  <a:srgbClr val="C00000"/>
                </a:solidFill>
              </a:rPr>
            </a:br>
            <a:br>
              <a:rPr lang="de-DE" noProof="0" dirty="0">
                <a:solidFill>
                  <a:srgbClr val="C00000"/>
                </a:solidFill>
              </a:rPr>
            </a:br>
            <a:br>
              <a:rPr lang="de-DE" noProof="0" dirty="0">
                <a:solidFill>
                  <a:srgbClr val="C00000"/>
                </a:solidFill>
              </a:rPr>
            </a:br>
            <a:br>
              <a:rPr lang="de-DE" noProof="0" dirty="0">
                <a:solidFill>
                  <a:srgbClr val="C00000"/>
                </a:solidFill>
              </a:rPr>
            </a:br>
            <a:r>
              <a:rPr lang="de-DE" sz="4000" noProof="0" dirty="0">
                <a:solidFill>
                  <a:srgbClr val="C00000"/>
                </a:solidFill>
              </a:rPr>
              <a:t>Deutsch lernen </a:t>
            </a:r>
            <a:br>
              <a:rPr lang="de-DE" sz="4000" noProof="0" dirty="0">
                <a:solidFill>
                  <a:srgbClr val="C00000"/>
                </a:solidFill>
              </a:rPr>
            </a:br>
            <a:r>
              <a:rPr lang="de-DE" sz="4000" noProof="0" dirty="0">
                <a:solidFill>
                  <a:srgbClr val="000066"/>
                </a:solidFill>
              </a:rPr>
              <a:t>mit Ali,</a:t>
            </a:r>
            <a:br>
              <a:rPr lang="de-DE" sz="4000" noProof="0" dirty="0">
                <a:solidFill>
                  <a:srgbClr val="000066"/>
                </a:solidFill>
              </a:rPr>
            </a:br>
            <a:r>
              <a:rPr lang="de-DE" sz="4000" noProof="0" dirty="0">
                <a:solidFill>
                  <a:srgbClr val="C00000"/>
                </a:solidFill>
              </a:rPr>
              <a:t>unserem Adler</a:t>
            </a:r>
            <a:br>
              <a:rPr lang="de-DE" sz="4000" noProof="0" dirty="0">
                <a:solidFill>
                  <a:srgbClr val="C00000"/>
                </a:solidFill>
              </a:rPr>
            </a:br>
            <a:br>
              <a:rPr lang="de-DE" sz="4000" noProof="0" dirty="0">
                <a:solidFill>
                  <a:srgbClr val="C00000"/>
                </a:solidFill>
              </a:rPr>
            </a:br>
            <a:br>
              <a:rPr lang="de-DE" noProof="0" dirty="0">
                <a:solidFill>
                  <a:srgbClr val="C00000"/>
                </a:solidFill>
              </a:rPr>
            </a:br>
            <a:br>
              <a:rPr lang="de-DE" noProof="0" dirty="0">
                <a:solidFill>
                  <a:srgbClr val="C00000"/>
                </a:solidFill>
              </a:rPr>
            </a:br>
            <a:br>
              <a:rPr lang="de-DE" sz="2700" noProof="0" dirty="0">
                <a:solidFill>
                  <a:schemeClr val="accent1">
                    <a:lumMod val="75000"/>
                    <a:lumOff val="25000"/>
                  </a:schemeClr>
                </a:solidFill>
              </a:rPr>
            </a:br>
            <a:r>
              <a:rPr lang="de-DE" sz="2700" noProof="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Sigrid </a:t>
            </a:r>
            <a:r>
              <a:rPr lang="de-DE" sz="2700" noProof="0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Rieuwerts</a:t>
            </a:r>
            <a:br>
              <a:rPr lang="de-DE" sz="2700" noProof="0" dirty="0">
                <a:solidFill>
                  <a:schemeClr val="accent1">
                    <a:lumMod val="90000"/>
                    <a:lumOff val="10000"/>
                  </a:schemeClr>
                </a:solidFill>
              </a:rPr>
            </a:br>
            <a:r>
              <a:rPr lang="de-DE" sz="2700" noProof="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get-across-borders@uni-mainz.de</a:t>
            </a:r>
            <a:endParaRPr lang="de-DE" noProof="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7" name="Grafik 3" descr="Ein Bild, das Spiel enthält.&#10;&#10;Beschreibung automatisch generiert.">
            <a:extLst>
              <a:ext uri="{FF2B5EF4-FFF2-40B4-BE49-F238E27FC236}">
                <a16:creationId xmlns:a16="http://schemas.microsoft.com/office/drawing/2014/main" id="{F20362E9-6205-4FDA-B1DA-BC19C248F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401861" y="177527"/>
            <a:ext cx="2833495" cy="1637129"/>
          </a:xfrm>
          <a:prstGeom prst="rect">
            <a:avLst/>
          </a:prstGeom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6DE20007-9E0A-4B25-A180-A9689119C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154987" y="503238"/>
            <a:ext cx="1038208" cy="1038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2">
            <a:extLst>
              <a:ext uri="{FF2B5EF4-FFF2-40B4-BE49-F238E27FC236}">
                <a16:creationId xmlns:a16="http://schemas.microsoft.com/office/drawing/2014/main" id="{D48C8CC1-394F-4214-9C8F-E9289D985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70091" y="179207"/>
            <a:ext cx="2701395" cy="127683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0B88F0-C7C9-4405-A8DC-3BF0863B2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Exercise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BA3EB09-1A78-487D-A8DF-9E411B8FB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9700" y="1770063"/>
            <a:ext cx="4323080" cy="49895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noProof="0" dirty="0"/>
              <a:t>g)   50+3=_____________</a:t>
            </a:r>
          </a:p>
          <a:p>
            <a:pPr>
              <a:lnSpc>
                <a:spcPct val="150000"/>
              </a:lnSpc>
            </a:pPr>
            <a:r>
              <a:rPr lang="de-DE" noProof="0" dirty="0"/>
              <a:t>h)   40-4=_____________</a:t>
            </a:r>
          </a:p>
          <a:p>
            <a:pPr>
              <a:lnSpc>
                <a:spcPct val="150000"/>
              </a:lnSpc>
            </a:pPr>
            <a:r>
              <a:rPr lang="de-DE" noProof="0" dirty="0"/>
              <a:t>i)    30-9=_____________</a:t>
            </a:r>
          </a:p>
          <a:p>
            <a:pPr marL="457200" indent="-457200">
              <a:lnSpc>
                <a:spcPct val="150000"/>
              </a:lnSpc>
              <a:buAutoNum type="alphaLcParenR" startAt="10"/>
            </a:pPr>
            <a:r>
              <a:rPr lang="de-DE" noProof="0" dirty="0"/>
              <a:t> 25+2=_____________</a:t>
            </a:r>
          </a:p>
          <a:p>
            <a:pPr marL="457200" indent="-457200">
              <a:lnSpc>
                <a:spcPct val="150000"/>
              </a:lnSpc>
              <a:buAutoNum type="alphaLcParenR" startAt="10"/>
            </a:pPr>
            <a:r>
              <a:rPr lang="de-DE" noProof="0" dirty="0"/>
              <a:t>60-15=_____________</a:t>
            </a:r>
          </a:p>
          <a:p>
            <a:pPr marL="457200" indent="-457200">
              <a:lnSpc>
                <a:spcPct val="150000"/>
              </a:lnSpc>
              <a:buAutoNum type="alphaLcParenR" startAt="10"/>
            </a:pPr>
            <a:r>
              <a:rPr lang="de-DE" noProof="0" dirty="0"/>
              <a:t>55-18=_____________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7980962C-7FF8-45C3-BAE5-8CA04FD48C44}"/>
              </a:ext>
            </a:extLst>
          </p:cNvPr>
          <p:cNvSpPr>
            <a:spLocks/>
          </p:cNvSpPr>
          <p:nvPr/>
        </p:nvSpPr>
        <p:spPr bwMode="auto">
          <a:xfrm>
            <a:off x="6392862" y="6959600"/>
            <a:ext cx="35242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2"/>
                </a:solidFill>
                <a:latin typeface="Comic Sans MS"/>
                <a:ea typeface="+mn-ea"/>
                <a:cs typeface="+mn-cs"/>
              </a:defRPr>
            </a:lvl1pPr>
            <a:lvl2pPr marL="4556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9128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3700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18272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2860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6pPr>
            <a:lvl7pPr marL="27432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7pPr>
            <a:lvl8pPr marL="32004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8pPr>
            <a:lvl9pPr marL="36576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50" b="0" dirty="0"/>
              <a:t>© GET </a:t>
            </a:r>
            <a:r>
              <a:rPr lang="de-DE" sz="1050" b="0" dirty="0" err="1"/>
              <a:t>Across</a:t>
            </a:r>
            <a:r>
              <a:rPr lang="de-DE" sz="1050" b="0" dirty="0"/>
              <a:t> Borders</a:t>
            </a:r>
            <a:endParaRPr lang="en-GB" sz="1050" b="0" dirty="0"/>
          </a:p>
        </p:txBody>
      </p:sp>
      <p:pic>
        <p:nvPicPr>
          <p:cNvPr id="10" name="Picture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5509B435-FC32-4A38-B64D-52C08F49AF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2999" y="1770063"/>
            <a:ext cx="3328989" cy="4287112"/>
          </a:xfrm>
          <a:prstGeom prst="rect">
            <a:avLst/>
          </a:prstGeom>
          <a:noFill/>
        </p:spPr>
      </p:pic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03979EF4-A74E-44A6-A68A-3D74922FD3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9835529" y="6958806"/>
            <a:ext cx="607347" cy="401638"/>
          </a:xfrm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1C6A1CB6-5D98-4296-B8F9-B78E6A9A9E34}" type="slidenum">
              <a:rPr lang="en-GB" sz="1050" b="0">
                <a:solidFill>
                  <a:schemeClr val="bg2"/>
                </a:solidFill>
                <a:latin typeface="Comic Sans MS" panose="030F0702030302020204" pitchFamily="66" charset="0"/>
              </a:rPr>
              <a:pPr algn="ctr">
                <a:spcAft>
                  <a:spcPts val="600"/>
                </a:spcAft>
                <a:defRPr/>
              </a:pPr>
              <a:t>20</a:t>
            </a:fld>
            <a:endParaRPr lang="en-GB" sz="1050" b="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705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9FB6C8-D346-496F-BCB9-22B2CFF84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Exercise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FF05F08-A2C0-4A0A-AC2C-95E5567D23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noProof="0" dirty="0"/>
              <a:t>Überprüfe ob diese Aussagen richtig sind. </a:t>
            </a:r>
          </a:p>
          <a:p>
            <a:endParaRPr lang="de-DE" noProof="0" dirty="0"/>
          </a:p>
          <a:p>
            <a:pPr marL="457200" indent="-457200">
              <a:buAutoNum type="alphaLcParenR"/>
            </a:pPr>
            <a:r>
              <a:rPr lang="de-DE" noProof="0" dirty="0"/>
              <a:t>Fünfundzwanzig ist mehr als zweiundfünfzig.</a:t>
            </a:r>
          </a:p>
          <a:p>
            <a:pPr marL="457200" indent="-457200">
              <a:buAutoNum type="alphaLcParenR"/>
            </a:pPr>
            <a:r>
              <a:rPr lang="de-DE" noProof="0" dirty="0"/>
              <a:t>Achtunddreißig ist weniger als dreiundachtzig.</a:t>
            </a:r>
          </a:p>
          <a:p>
            <a:pPr marL="457200" indent="-457200">
              <a:buAutoNum type="alphaLcParenR"/>
            </a:pPr>
            <a:r>
              <a:rPr lang="de-DE" noProof="0" dirty="0"/>
              <a:t>Sechsundsiebzig ist gleich siebenundsechzig.</a:t>
            </a:r>
          </a:p>
          <a:p>
            <a:pPr marL="457200" indent="-457200">
              <a:buAutoNum type="alphaLcParenR"/>
            </a:pPr>
            <a:r>
              <a:rPr lang="de-DE" noProof="0" dirty="0"/>
              <a:t>Achtundfünfzig ist mehr als fünfundachtzig.</a:t>
            </a:r>
          </a:p>
        </p:txBody>
      </p:sp>
      <p:pic>
        <p:nvPicPr>
          <p:cNvPr id="7" name="Picture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1D3DFEA-20D3-49E8-ACB5-C7D671E115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24905" y="1943099"/>
            <a:ext cx="3332757" cy="4291965"/>
          </a:xfrm>
          <a:prstGeom prst="rect">
            <a:avLst/>
          </a:prstGeom>
          <a:noFill/>
        </p:spPr>
      </p:pic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3AB5128C-B581-497C-9037-89D1AB1F48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9835529" y="6958806"/>
            <a:ext cx="607347" cy="401638"/>
          </a:xfrm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1C6A1CB6-5D98-4296-B8F9-B78E6A9A9E34}" type="slidenum">
              <a:rPr lang="en-GB" sz="1050" b="0">
                <a:solidFill>
                  <a:schemeClr val="bg2"/>
                </a:solidFill>
                <a:latin typeface="Comic Sans MS" panose="030F0702030302020204" pitchFamily="66" charset="0"/>
              </a:rPr>
              <a:pPr algn="ctr">
                <a:spcAft>
                  <a:spcPts val="600"/>
                </a:spcAft>
                <a:defRPr/>
              </a:pPr>
              <a:t>21</a:t>
            </a:fld>
            <a:endParaRPr lang="en-GB" sz="1050" b="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CF7CE9D7-FD47-486C-9E94-37A29D99F4CE}"/>
              </a:ext>
            </a:extLst>
          </p:cNvPr>
          <p:cNvSpPr>
            <a:spLocks/>
          </p:cNvSpPr>
          <p:nvPr/>
        </p:nvSpPr>
        <p:spPr bwMode="auto">
          <a:xfrm>
            <a:off x="6392862" y="6959600"/>
            <a:ext cx="35242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2"/>
                </a:solidFill>
                <a:latin typeface="Comic Sans MS"/>
                <a:ea typeface="+mn-ea"/>
                <a:cs typeface="+mn-cs"/>
              </a:defRPr>
            </a:lvl1pPr>
            <a:lvl2pPr marL="4556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9128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3700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18272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2860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6pPr>
            <a:lvl7pPr marL="27432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7pPr>
            <a:lvl8pPr marL="32004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8pPr>
            <a:lvl9pPr marL="36576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50" b="0" dirty="0"/>
              <a:t>© GET </a:t>
            </a:r>
            <a:r>
              <a:rPr lang="de-DE" sz="1050" b="0" dirty="0" err="1"/>
              <a:t>Across</a:t>
            </a:r>
            <a:r>
              <a:rPr lang="de-DE" sz="1050" b="0" dirty="0"/>
              <a:t> Borders</a:t>
            </a:r>
            <a:endParaRPr lang="en-GB" sz="1050" b="0" dirty="0"/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FA2278D-B3E8-4BCD-8025-A5DC25316A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82369" y="465523"/>
            <a:ext cx="681853" cy="68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0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47949E-144B-4041-AF22-2B465B18C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Exercise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9EA70A-B430-45C7-B9CC-F592066B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5899" y="1752758"/>
            <a:ext cx="4621213" cy="49895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noProof="0" dirty="0"/>
              <a:t>e) Achtundachtzig plus elf ist</a:t>
            </a:r>
            <a:r>
              <a:rPr lang="de-DE" baseline="0" noProof="0" dirty="0"/>
              <a:t> </a:t>
            </a:r>
            <a:r>
              <a:rPr lang="de-DE" noProof="0" dirty="0"/>
              <a:t>gleich neunundneunzig.</a:t>
            </a:r>
          </a:p>
          <a:p>
            <a:pPr>
              <a:lnSpc>
                <a:spcPct val="150000"/>
              </a:lnSpc>
            </a:pPr>
            <a:r>
              <a:rPr lang="de-DE" noProof="0" dirty="0"/>
              <a:t>f) Sechsunddreißig plus eins ist gleich sechsundvierzig.</a:t>
            </a:r>
          </a:p>
          <a:p>
            <a:pPr>
              <a:lnSpc>
                <a:spcPct val="150000"/>
              </a:lnSpc>
            </a:pPr>
            <a:r>
              <a:rPr lang="de-DE" noProof="0" dirty="0"/>
              <a:t>g) Vierundvierzig ist gleich zweiunddreißig plus zwei.</a:t>
            </a:r>
          </a:p>
          <a:p>
            <a:pPr>
              <a:lnSpc>
                <a:spcPct val="150000"/>
              </a:lnSpc>
            </a:pPr>
            <a:r>
              <a:rPr lang="de-DE" noProof="0" dirty="0"/>
              <a:t>h) Achtundsechzig ist gleich siebenundfünfzig plus eins.</a:t>
            </a:r>
          </a:p>
        </p:txBody>
      </p:sp>
      <p:pic>
        <p:nvPicPr>
          <p:cNvPr id="8" name="Picture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C6474A0-CFB5-47B5-B0E7-75C8C4C622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5689" y="1789270"/>
            <a:ext cx="3361986" cy="4329606"/>
          </a:xfrm>
          <a:prstGeom prst="rect">
            <a:avLst/>
          </a:prstGeom>
          <a:noFill/>
        </p:spPr>
      </p:pic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1889F608-4B0A-4704-9E00-B80F930384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9835529" y="6958806"/>
            <a:ext cx="607347" cy="401638"/>
          </a:xfrm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1C6A1CB6-5D98-4296-B8F9-B78E6A9A9E34}" type="slidenum">
              <a:rPr lang="en-GB" sz="1050" b="0">
                <a:solidFill>
                  <a:schemeClr val="bg2"/>
                </a:solidFill>
                <a:latin typeface="Comic Sans MS" panose="030F0702030302020204" pitchFamily="66" charset="0"/>
              </a:rPr>
              <a:pPr algn="ctr">
                <a:spcAft>
                  <a:spcPts val="600"/>
                </a:spcAft>
                <a:defRPr/>
              </a:pPr>
              <a:t>22</a:t>
            </a:fld>
            <a:endParaRPr lang="en-GB" sz="1050" b="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A32A81BE-82C2-4793-98B0-B64D9E18DD40}"/>
              </a:ext>
            </a:extLst>
          </p:cNvPr>
          <p:cNvSpPr>
            <a:spLocks/>
          </p:cNvSpPr>
          <p:nvPr/>
        </p:nvSpPr>
        <p:spPr bwMode="auto">
          <a:xfrm>
            <a:off x="6392862" y="6959600"/>
            <a:ext cx="35242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2"/>
                </a:solidFill>
                <a:latin typeface="Comic Sans MS"/>
                <a:ea typeface="+mn-ea"/>
                <a:cs typeface="+mn-cs"/>
              </a:defRPr>
            </a:lvl1pPr>
            <a:lvl2pPr marL="4556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9128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3700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18272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2860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6pPr>
            <a:lvl7pPr marL="27432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7pPr>
            <a:lvl8pPr marL="32004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8pPr>
            <a:lvl9pPr marL="36576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50" b="0" dirty="0"/>
              <a:t>© GET </a:t>
            </a:r>
            <a:r>
              <a:rPr lang="de-DE" sz="1050" b="0" dirty="0" err="1"/>
              <a:t>Across</a:t>
            </a:r>
            <a:r>
              <a:rPr lang="de-DE" sz="1050" b="0" dirty="0"/>
              <a:t> Borders</a:t>
            </a:r>
            <a:endParaRPr lang="en-GB" sz="1050" b="0" dirty="0"/>
          </a:p>
        </p:txBody>
      </p:sp>
    </p:spTree>
    <p:extLst>
      <p:ext uri="{BB962C8B-B14F-4D97-AF65-F5344CB8AC3E}">
        <p14:creationId xmlns:p14="http://schemas.microsoft.com/office/powerpoint/2010/main" val="3679309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noProof="0" dirty="0" err="1"/>
              <a:t>Thank</a:t>
            </a:r>
            <a:r>
              <a:rPr lang="de-DE" noProof="0" dirty="0"/>
              <a:t> </a:t>
            </a:r>
            <a:r>
              <a:rPr lang="de-DE" noProof="0" dirty="0" err="1"/>
              <a:t>you</a:t>
            </a:r>
            <a:r>
              <a:rPr lang="de-DE" noProof="0" dirty="0"/>
              <a:t> </a:t>
            </a:r>
            <a:r>
              <a:rPr lang="de-DE" noProof="0" dirty="0" err="1"/>
              <a:t>for</a:t>
            </a:r>
            <a:r>
              <a:rPr lang="de-DE" noProof="0" dirty="0"/>
              <a:t> </a:t>
            </a:r>
            <a:br>
              <a:rPr lang="de-DE" noProof="0" dirty="0"/>
            </a:br>
            <a:r>
              <a:rPr lang="de-DE" noProof="0" dirty="0" err="1"/>
              <a:t>learning</a:t>
            </a:r>
            <a:r>
              <a:rPr lang="de-DE" noProof="0" dirty="0"/>
              <a:t> German </a:t>
            </a:r>
            <a:r>
              <a:rPr lang="de-DE" noProof="0" dirty="0" err="1"/>
              <a:t>with</a:t>
            </a:r>
            <a:r>
              <a:rPr lang="de-DE" noProof="0" dirty="0"/>
              <a:t> </a:t>
            </a:r>
            <a:r>
              <a:rPr lang="de-DE" noProof="0" dirty="0" err="1"/>
              <a:t>us</a:t>
            </a:r>
            <a:r>
              <a:rPr lang="de-DE" noProof="0" dirty="0"/>
              <a:t>! </a:t>
            </a:r>
            <a:r>
              <a:rPr lang="de-DE" noProof="0" dirty="0">
                <a:sym typeface="Wingdings" panose="05000000000000000000" pitchFamily="2" charset="2"/>
              </a:rPr>
              <a:t></a:t>
            </a:r>
            <a:r>
              <a:rPr lang="de-DE" noProof="0" dirty="0"/>
              <a:t> </a:t>
            </a:r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de-DE" noProof="0" dirty="0"/>
              <a:t>DISCLAIMER: </a:t>
            </a:r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note</a:t>
            </a:r>
            <a:r>
              <a:rPr lang="de-DE" noProof="0" dirty="0"/>
              <a:t> </a:t>
            </a:r>
            <a:r>
              <a:rPr lang="de-DE" noProof="0" dirty="0" err="1"/>
              <a:t>that</a:t>
            </a:r>
            <a:r>
              <a:rPr lang="de-DE" noProof="0" dirty="0"/>
              <a:t> </a:t>
            </a:r>
            <a:r>
              <a:rPr lang="de-DE" noProof="0" dirty="0" err="1"/>
              <a:t>any</a:t>
            </a:r>
            <a:r>
              <a:rPr lang="de-DE" noProof="0" dirty="0"/>
              <a:t> </a:t>
            </a:r>
            <a:r>
              <a:rPr lang="de-DE" noProof="0" dirty="0" err="1"/>
              <a:t>resources</a:t>
            </a:r>
            <a:r>
              <a:rPr lang="de-DE" noProof="0" dirty="0"/>
              <a:t> </a:t>
            </a:r>
            <a:r>
              <a:rPr lang="de-DE" noProof="0" dirty="0" err="1"/>
              <a:t>uploaded</a:t>
            </a:r>
            <a:r>
              <a:rPr lang="de-DE" noProof="0" dirty="0"/>
              <a:t>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this</a:t>
            </a:r>
            <a:r>
              <a:rPr lang="de-DE" noProof="0" dirty="0"/>
              <a:t> </a:t>
            </a:r>
            <a:r>
              <a:rPr lang="de-DE" noProof="0" dirty="0" err="1"/>
              <a:t>website</a:t>
            </a:r>
            <a:r>
              <a:rPr lang="de-DE" noProof="0" dirty="0"/>
              <a:t> </a:t>
            </a:r>
            <a:r>
              <a:rPr lang="de-DE" noProof="0" dirty="0" err="1"/>
              <a:t>are</a:t>
            </a:r>
            <a:r>
              <a:rPr lang="de-DE" noProof="0" dirty="0"/>
              <a:t> </a:t>
            </a:r>
            <a:r>
              <a:rPr lang="de-DE" noProof="0" dirty="0" err="1"/>
              <a:t>purely</a:t>
            </a:r>
            <a:r>
              <a:rPr lang="de-DE" noProof="0" dirty="0"/>
              <a:t> </a:t>
            </a:r>
            <a:r>
              <a:rPr lang="de-DE" noProof="0" dirty="0" err="1"/>
              <a:t>for</a:t>
            </a:r>
            <a:r>
              <a:rPr lang="de-DE" noProof="0" dirty="0"/>
              <a:t> </a:t>
            </a:r>
            <a:r>
              <a:rPr lang="de-DE" noProof="0" dirty="0" err="1"/>
              <a:t>educational</a:t>
            </a:r>
            <a:r>
              <a:rPr lang="de-DE" noProof="0" dirty="0"/>
              <a:t> </a:t>
            </a:r>
            <a:r>
              <a:rPr lang="de-DE" noProof="0" dirty="0" err="1"/>
              <a:t>purposes</a:t>
            </a:r>
            <a:r>
              <a:rPr lang="de-DE" noProof="0" dirty="0"/>
              <a:t> </a:t>
            </a:r>
            <a:r>
              <a:rPr lang="de-DE" noProof="0" dirty="0" err="1"/>
              <a:t>only</a:t>
            </a:r>
            <a:r>
              <a:rPr lang="de-DE" noProof="0" dirty="0"/>
              <a:t>. </a:t>
            </a:r>
            <a:r>
              <a:rPr lang="de-DE" noProof="0" dirty="0" err="1"/>
              <a:t>If</a:t>
            </a:r>
            <a:r>
              <a:rPr lang="de-DE" noProof="0" dirty="0"/>
              <a:t> </a:t>
            </a:r>
            <a:r>
              <a:rPr lang="de-DE" noProof="0" dirty="0" err="1"/>
              <a:t>any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the </a:t>
            </a:r>
            <a:r>
              <a:rPr lang="de-DE" noProof="0" dirty="0" err="1"/>
              <a:t>items</a:t>
            </a:r>
            <a:r>
              <a:rPr lang="de-DE" noProof="0" dirty="0"/>
              <a:t>, </a:t>
            </a:r>
            <a:r>
              <a:rPr lang="de-DE" noProof="0" dirty="0" err="1"/>
              <a:t>photos</a:t>
            </a:r>
            <a:r>
              <a:rPr lang="de-DE" noProof="0" dirty="0"/>
              <a:t> </a:t>
            </a:r>
            <a:r>
              <a:rPr lang="de-DE" noProof="0" dirty="0" err="1"/>
              <a:t>or</a:t>
            </a:r>
            <a:r>
              <a:rPr lang="de-DE" noProof="0" dirty="0"/>
              <a:t> </a:t>
            </a:r>
            <a:r>
              <a:rPr lang="de-DE" noProof="0" dirty="0" err="1"/>
              <a:t>texts</a:t>
            </a:r>
            <a:r>
              <a:rPr lang="de-DE" noProof="0" dirty="0"/>
              <a:t> </a:t>
            </a:r>
            <a:r>
              <a:rPr lang="de-DE" noProof="0" dirty="0" err="1"/>
              <a:t>uploaded</a:t>
            </a:r>
            <a:r>
              <a:rPr lang="de-DE" noProof="0" dirty="0"/>
              <a:t> </a:t>
            </a:r>
            <a:r>
              <a:rPr lang="de-DE" noProof="0" dirty="0" err="1"/>
              <a:t>are</a:t>
            </a:r>
            <a:r>
              <a:rPr lang="de-DE" noProof="0" dirty="0"/>
              <a:t> in </a:t>
            </a:r>
            <a:r>
              <a:rPr lang="de-DE" noProof="0" dirty="0" err="1"/>
              <a:t>infringement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copyright</a:t>
            </a:r>
            <a:r>
              <a:rPr lang="de-DE" noProof="0" dirty="0"/>
              <a:t> </a:t>
            </a:r>
            <a:r>
              <a:rPr lang="de-DE" noProof="0" dirty="0" err="1"/>
              <a:t>then</a:t>
            </a:r>
            <a:r>
              <a:rPr lang="de-DE" noProof="0" dirty="0"/>
              <a:t> </a:t>
            </a:r>
            <a:r>
              <a:rPr lang="de-DE" noProof="0" dirty="0" err="1"/>
              <a:t>please</a:t>
            </a:r>
            <a:r>
              <a:rPr lang="de-DE" noProof="0" dirty="0"/>
              <a:t> do not </a:t>
            </a:r>
            <a:r>
              <a:rPr lang="de-DE" noProof="0" dirty="0" err="1"/>
              <a:t>hesitate</a:t>
            </a:r>
            <a:r>
              <a:rPr lang="de-DE" noProof="0" dirty="0"/>
              <a:t>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contact</a:t>
            </a:r>
            <a:r>
              <a:rPr lang="de-DE" noProof="0" dirty="0"/>
              <a:t> </a:t>
            </a:r>
            <a:r>
              <a:rPr lang="de-DE" noProof="0" dirty="0" err="1"/>
              <a:t>us</a:t>
            </a:r>
            <a:r>
              <a:rPr lang="de-DE" noProof="0" dirty="0"/>
              <a:t> and </a:t>
            </a:r>
            <a:r>
              <a:rPr lang="de-DE" noProof="0" dirty="0" err="1"/>
              <a:t>we</a:t>
            </a:r>
            <a:r>
              <a:rPr lang="de-DE" noProof="0" dirty="0"/>
              <a:t> will </a:t>
            </a:r>
            <a:r>
              <a:rPr lang="de-DE" noProof="0" dirty="0" err="1"/>
              <a:t>have</a:t>
            </a:r>
            <a:r>
              <a:rPr lang="de-DE" noProof="0" dirty="0"/>
              <a:t> </a:t>
            </a:r>
            <a:r>
              <a:rPr lang="de-DE" noProof="0" dirty="0" err="1"/>
              <a:t>them</a:t>
            </a:r>
            <a:r>
              <a:rPr lang="de-DE" noProof="0" dirty="0"/>
              <a:t> </a:t>
            </a:r>
            <a:r>
              <a:rPr lang="de-DE" noProof="0" dirty="0" err="1"/>
              <a:t>removed</a:t>
            </a:r>
            <a:r>
              <a:rPr lang="de-DE" noProof="0" dirty="0"/>
              <a:t>. </a:t>
            </a:r>
          </a:p>
          <a:p>
            <a:pPr>
              <a:defRPr/>
            </a:pPr>
            <a:endParaRPr lang="en-GB" noProof="0" dirty="0"/>
          </a:p>
          <a:p>
            <a:pPr>
              <a:defRPr/>
            </a:pPr>
            <a:r>
              <a:rPr lang="en-GB" noProof="0" dirty="0">
                <a:solidFill>
                  <a:srgbClr val="FFC000"/>
                </a:solidFill>
              </a:rPr>
              <a:t>© 2020 – GET Across Borders and  © Leap4Joy</a:t>
            </a:r>
            <a:endParaRPr lang="en-GB" noProof="0" dirty="0"/>
          </a:p>
        </p:txBody>
      </p:sp>
      <p:pic>
        <p:nvPicPr>
          <p:cNvPr id="9" name="Grafik 2">
            <a:extLst>
              <a:ext uri="{FF2B5EF4-FFF2-40B4-BE49-F238E27FC236}">
                <a16:creationId xmlns:a16="http://schemas.microsoft.com/office/drawing/2014/main" id="{6B1150DE-1604-477E-99EE-0338E8C5A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11913" y="338726"/>
            <a:ext cx="2738485" cy="1317324"/>
          </a:xfrm>
          <a:prstGeom prst="rect">
            <a:avLst/>
          </a:prstGeom>
        </p:spPr>
      </p:pic>
      <p:pic>
        <p:nvPicPr>
          <p:cNvPr id="10" name="Grafik 3">
            <a:extLst>
              <a:ext uri="{FF2B5EF4-FFF2-40B4-BE49-F238E27FC236}">
                <a16:creationId xmlns:a16="http://schemas.microsoft.com/office/drawing/2014/main" id="{9454C03F-4B4A-4470-B632-1FC5E6423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83265" y="338724"/>
            <a:ext cx="2294367" cy="1317325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C1843E0B-9C92-41DB-86EE-6CE871772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8108642" y="338725"/>
            <a:ext cx="1305110" cy="131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284810-2428-466D-B869-22185656E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198437"/>
            <a:ext cx="9394825" cy="1258887"/>
          </a:xfrm>
        </p:spPr>
        <p:txBody>
          <a:bodyPr wrap="square" anchor="ctr">
            <a:normAutofit/>
          </a:bodyPr>
          <a:lstStyle/>
          <a:p>
            <a:r>
              <a:rPr lang="de-DE" noProof="0" dirty="0"/>
              <a:t>Willkommen!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8A12010-6D41-411C-93B2-4E46D5E88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8488" y="2329338"/>
            <a:ext cx="4621212" cy="3290201"/>
          </a:xfrm>
        </p:spPr>
        <p:txBody>
          <a:bodyPr/>
          <a:lstStyle/>
          <a:p>
            <a:r>
              <a:rPr lang="de-DE" noProof="0" dirty="0">
                <a:solidFill>
                  <a:schemeClr val="accent2"/>
                </a:solidFill>
              </a:rPr>
              <a:t>Heute lernen wir, wie man auf deutsch von null bis hundert zählt.</a:t>
            </a:r>
          </a:p>
          <a:p>
            <a:endParaRPr lang="de-DE" noProof="0" dirty="0"/>
          </a:p>
          <a:p>
            <a:r>
              <a:rPr lang="de-DE" noProof="0" dirty="0"/>
              <a:t>Today </a:t>
            </a:r>
            <a:r>
              <a:rPr lang="de-DE" noProof="0" dirty="0" err="1"/>
              <a:t>we</a:t>
            </a:r>
            <a:r>
              <a:rPr lang="de-DE" noProof="0" dirty="0"/>
              <a:t> </a:t>
            </a:r>
            <a:r>
              <a:rPr lang="de-DE" noProof="0" dirty="0" err="1"/>
              <a:t>are</a:t>
            </a:r>
            <a:r>
              <a:rPr lang="de-DE" noProof="0" dirty="0"/>
              <a:t> </a:t>
            </a:r>
            <a:r>
              <a:rPr lang="de-DE" noProof="0" dirty="0" err="1"/>
              <a:t>going</a:t>
            </a:r>
            <a:r>
              <a:rPr lang="de-DE" noProof="0" dirty="0"/>
              <a:t>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learn</a:t>
            </a:r>
            <a:r>
              <a:rPr lang="de-DE" noProof="0" dirty="0"/>
              <a:t> </a:t>
            </a:r>
            <a:r>
              <a:rPr lang="de-DE" noProof="0" dirty="0" err="1"/>
              <a:t>how</a:t>
            </a:r>
            <a:r>
              <a:rPr lang="de-DE" noProof="0" dirty="0"/>
              <a:t>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count</a:t>
            </a:r>
            <a:r>
              <a:rPr lang="de-DE" noProof="0" dirty="0"/>
              <a:t> </a:t>
            </a:r>
            <a:r>
              <a:rPr lang="de-DE" noProof="0" dirty="0" err="1"/>
              <a:t>from</a:t>
            </a:r>
            <a:r>
              <a:rPr lang="de-DE" noProof="0" dirty="0"/>
              <a:t> 0 </a:t>
            </a:r>
            <a:r>
              <a:rPr lang="de-DE" noProof="0" dirty="0" err="1"/>
              <a:t>to</a:t>
            </a:r>
            <a:r>
              <a:rPr lang="de-DE" noProof="0" dirty="0"/>
              <a:t> 100 in German.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0FA5E2-30CB-4DE0-9B67-75704DA9EC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258" y="2028696"/>
            <a:ext cx="3431159" cy="3590843"/>
          </a:xfrm>
          <a:prstGeom prst="rect">
            <a:avLst/>
          </a:prstGeom>
        </p:spPr>
      </p:pic>
      <p:pic>
        <p:nvPicPr>
          <p:cNvPr id="6" name="Folie 3">
            <a:hlinkClick r:id="" action="ppaction://media"/>
            <a:extLst>
              <a:ext uri="{FF2B5EF4-FFF2-40B4-BE49-F238E27FC236}">
                <a16:creationId xmlns:a16="http://schemas.microsoft.com/office/drawing/2014/main" id="{A7EB5EA8-D1E0-4B72-AD16-EE96C04A55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2288" y="6143625"/>
            <a:ext cx="609600" cy="609600"/>
          </a:xfrm>
          <a:prstGeom prst="rect">
            <a:avLst/>
          </a:prstGeom>
        </p:spPr>
      </p:pic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3D77206B-4B75-4FF3-9344-2693725B6D96}"/>
              </a:ext>
            </a:extLst>
          </p:cNvPr>
          <p:cNvSpPr>
            <a:spLocks/>
          </p:cNvSpPr>
          <p:nvPr/>
        </p:nvSpPr>
        <p:spPr bwMode="auto">
          <a:xfrm>
            <a:off x="6392862" y="6959600"/>
            <a:ext cx="35242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2"/>
                </a:solidFill>
                <a:latin typeface="Comic Sans MS"/>
                <a:ea typeface="+mn-ea"/>
                <a:cs typeface="+mn-cs"/>
              </a:defRPr>
            </a:lvl1pPr>
            <a:lvl2pPr marL="4556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9128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3700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18272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2860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6pPr>
            <a:lvl7pPr marL="27432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7pPr>
            <a:lvl8pPr marL="32004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8pPr>
            <a:lvl9pPr marL="36576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50" b="0" dirty="0"/>
              <a:t>© GET </a:t>
            </a:r>
            <a:r>
              <a:rPr lang="de-DE" sz="1050" b="0" dirty="0" err="1"/>
              <a:t>Across</a:t>
            </a:r>
            <a:r>
              <a:rPr lang="de-DE" sz="1050" b="0" dirty="0"/>
              <a:t> Borders</a:t>
            </a:r>
            <a:endParaRPr lang="en-GB" sz="1050" b="0" dirty="0"/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AA84588F-33FB-4C81-B1E9-82C9E4D402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9835529" y="6958806"/>
            <a:ext cx="607347" cy="401638"/>
          </a:xfrm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1C6A1CB6-5D98-4296-B8F9-B78E6A9A9E34}" type="slidenum">
              <a:rPr lang="en-GB" sz="1050" b="0">
                <a:solidFill>
                  <a:schemeClr val="bg2"/>
                </a:solidFill>
                <a:latin typeface="Comic Sans MS" panose="030F0702030302020204" pitchFamily="66" charset="0"/>
              </a:rPr>
              <a:pPr algn="ctr">
                <a:spcAft>
                  <a:spcPts val="600"/>
                </a:spcAft>
                <a:defRPr/>
              </a:pPr>
              <a:t>3</a:t>
            </a:fld>
            <a:endParaRPr lang="en-GB" sz="1050" b="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1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284810-2428-466D-B869-22185656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de-DE" noProof="0" dirty="0"/>
              <a:t>Zahlen von null bis einhundert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8A12010-6D41-411C-93B2-4E46D5E88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288" y="1870440"/>
            <a:ext cx="4621212" cy="4989512"/>
          </a:xfrm>
        </p:spPr>
        <p:txBody>
          <a:bodyPr/>
          <a:lstStyle/>
          <a:p>
            <a:r>
              <a:rPr lang="de-DE" sz="2800" noProof="0" dirty="0" err="1"/>
              <a:t>That</a:t>
            </a:r>
            <a:r>
              <a:rPr lang="de-DE" sz="2800" noProof="0" dirty="0"/>
              <a:t> </a:t>
            </a:r>
            <a:r>
              <a:rPr lang="de-DE" sz="2800" noProof="0" dirty="0" err="1"/>
              <a:t>seems</a:t>
            </a:r>
            <a:r>
              <a:rPr lang="de-DE" sz="2800" noProof="0" dirty="0"/>
              <a:t> like a </a:t>
            </a:r>
            <a:r>
              <a:rPr lang="de-DE" sz="2800" noProof="0" dirty="0" err="1"/>
              <a:t>big</a:t>
            </a:r>
            <a:r>
              <a:rPr lang="de-DE" sz="2800" noProof="0" dirty="0"/>
              <a:t> </a:t>
            </a:r>
            <a:r>
              <a:rPr lang="de-DE" sz="2800" noProof="0" dirty="0" err="1"/>
              <a:t>step</a:t>
            </a:r>
            <a:r>
              <a:rPr lang="de-DE" sz="2800" noProof="0" dirty="0"/>
              <a:t> at </a:t>
            </a:r>
            <a:r>
              <a:rPr lang="de-DE" sz="2800" noProof="0" dirty="0" err="1"/>
              <a:t>first</a:t>
            </a:r>
            <a:r>
              <a:rPr lang="de-DE" sz="2800" noProof="0" dirty="0"/>
              <a:t>. But </a:t>
            </a:r>
            <a:r>
              <a:rPr lang="de-DE" sz="2800" noProof="0" dirty="0" err="1"/>
              <a:t>once</a:t>
            </a:r>
            <a:r>
              <a:rPr lang="de-DE" sz="2800" noProof="0" dirty="0"/>
              <a:t> </a:t>
            </a:r>
            <a:r>
              <a:rPr lang="de-DE" sz="2800" noProof="0" dirty="0" err="1"/>
              <a:t>you</a:t>
            </a:r>
            <a:r>
              <a:rPr lang="de-DE" sz="2800" noProof="0" dirty="0"/>
              <a:t> </a:t>
            </a:r>
            <a:r>
              <a:rPr lang="de-DE" sz="2800" noProof="0" dirty="0" err="1"/>
              <a:t>know</a:t>
            </a:r>
            <a:r>
              <a:rPr lang="de-DE" sz="2800" noProof="0" dirty="0"/>
              <a:t> </a:t>
            </a:r>
            <a:r>
              <a:rPr lang="de-DE" sz="2800" noProof="0" dirty="0" err="1"/>
              <a:t>how</a:t>
            </a:r>
            <a:r>
              <a:rPr lang="de-DE" sz="2800" noProof="0" dirty="0"/>
              <a:t> </a:t>
            </a:r>
            <a:r>
              <a:rPr lang="de-DE" sz="2800" noProof="0" dirty="0" err="1"/>
              <a:t>to</a:t>
            </a:r>
            <a:r>
              <a:rPr lang="de-DE" sz="2800" noProof="0" dirty="0"/>
              <a:t> </a:t>
            </a:r>
            <a:r>
              <a:rPr lang="de-DE" sz="2800" noProof="0" dirty="0" err="1"/>
              <a:t>count</a:t>
            </a:r>
            <a:r>
              <a:rPr lang="de-DE" sz="2800" noProof="0" dirty="0"/>
              <a:t> </a:t>
            </a:r>
            <a:r>
              <a:rPr lang="de-DE" sz="2800" noProof="0" dirty="0" err="1"/>
              <a:t>to</a:t>
            </a:r>
            <a:r>
              <a:rPr lang="de-DE" sz="2800" noProof="0" dirty="0"/>
              <a:t> 20, </a:t>
            </a:r>
            <a:r>
              <a:rPr lang="de-DE" sz="2800" noProof="0" dirty="0" err="1"/>
              <a:t>there</a:t>
            </a:r>
            <a:r>
              <a:rPr lang="de-DE" sz="2800" noProof="0" dirty="0"/>
              <a:t> </a:t>
            </a:r>
            <a:r>
              <a:rPr lang="de-DE" sz="2800" noProof="0" dirty="0" err="1"/>
              <a:t>is</a:t>
            </a:r>
            <a:r>
              <a:rPr lang="de-DE" sz="2800" noProof="0" dirty="0"/>
              <a:t> a </a:t>
            </a:r>
            <a:r>
              <a:rPr lang="de-DE" sz="2800" noProof="0" dirty="0" err="1"/>
              <a:t>trick</a:t>
            </a:r>
            <a:r>
              <a:rPr lang="de-DE" sz="2800" noProof="0" dirty="0"/>
              <a:t> </a:t>
            </a:r>
            <a:r>
              <a:rPr lang="de-DE" sz="2800" noProof="0" dirty="0" err="1"/>
              <a:t>that</a:t>
            </a:r>
            <a:r>
              <a:rPr lang="de-DE" sz="2800" noProof="0" dirty="0"/>
              <a:t> </a:t>
            </a:r>
            <a:r>
              <a:rPr lang="de-DE" sz="2800" noProof="0" dirty="0" err="1"/>
              <a:t>makes</a:t>
            </a:r>
            <a:r>
              <a:rPr lang="de-DE" sz="2800" noProof="0" dirty="0"/>
              <a:t> </a:t>
            </a:r>
            <a:r>
              <a:rPr lang="de-DE" sz="2800" noProof="0" dirty="0" err="1"/>
              <a:t>counting</a:t>
            </a:r>
            <a:r>
              <a:rPr lang="de-DE" sz="2800" noProof="0" dirty="0"/>
              <a:t> a </a:t>
            </a:r>
            <a:r>
              <a:rPr lang="de-DE" sz="2800" noProof="0" dirty="0" err="1"/>
              <a:t>piece</a:t>
            </a:r>
            <a:r>
              <a:rPr lang="de-DE" sz="2800" noProof="0" dirty="0"/>
              <a:t> </a:t>
            </a:r>
            <a:r>
              <a:rPr lang="de-DE" sz="2800" noProof="0" dirty="0" err="1"/>
              <a:t>of</a:t>
            </a:r>
            <a:r>
              <a:rPr lang="de-DE" sz="2800" noProof="0" dirty="0"/>
              <a:t> </a:t>
            </a:r>
            <a:r>
              <a:rPr lang="de-DE" sz="2800" noProof="0" dirty="0" err="1"/>
              <a:t>cake</a:t>
            </a:r>
            <a:r>
              <a:rPr lang="de-DE" sz="2800" noProof="0" dirty="0"/>
              <a:t>.</a:t>
            </a:r>
          </a:p>
        </p:txBody>
      </p:sp>
      <p:pic>
        <p:nvPicPr>
          <p:cNvPr id="10" name="Content Placeholder 7" descr="A drawing of a person&#10;&#10;Description automatically generated">
            <a:extLst>
              <a:ext uri="{FF2B5EF4-FFF2-40B4-BE49-F238E27FC236}">
                <a16:creationId xmlns:a16="http://schemas.microsoft.com/office/drawing/2014/main" id="{78DEF1BC-13C4-41EE-8A6D-5DF0DD3680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64" y="1763713"/>
            <a:ext cx="2813684" cy="4989512"/>
          </a:xfr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5B6A0CA-78BC-4BBA-BB65-036A9DE94C61}"/>
              </a:ext>
            </a:extLst>
          </p:cNvPr>
          <p:cNvSpPr txBox="1"/>
          <p:nvPr/>
        </p:nvSpPr>
        <p:spPr>
          <a:xfrm rot="21270933">
            <a:off x="6942300" y="2369128"/>
            <a:ext cx="1798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accent2"/>
                </a:solidFill>
                <a:latin typeface="Comic Sans MS" panose="030F0702030302020204" pitchFamily="66" charset="0"/>
              </a:rPr>
              <a:t>Bis 100 zählen?</a:t>
            </a:r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5462E2D0-D67F-4036-9C18-1EFC732737ED}"/>
              </a:ext>
            </a:extLst>
          </p:cNvPr>
          <p:cNvSpPr>
            <a:spLocks/>
          </p:cNvSpPr>
          <p:nvPr/>
        </p:nvSpPr>
        <p:spPr bwMode="auto">
          <a:xfrm>
            <a:off x="6392862" y="6959600"/>
            <a:ext cx="35242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2"/>
                </a:solidFill>
                <a:latin typeface="Comic Sans MS"/>
                <a:ea typeface="+mn-ea"/>
                <a:cs typeface="+mn-cs"/>
              </a:defRPr>
            </a:lvl1pPr>
            <a:lvl2pPr marL="4556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9128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3700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18272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2860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6pPr>
            <a:lvl7pPr marL="27432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7pPr>
            <a:lvl8pPr marL="32004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8pPr>
            <a:lvl9pPr marL="36576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50" b="0" dirty="0"/>
              <a:t>© GET </a:t>
            </a:r>
            <a:r>
              <a:rPr lang="de-DE" sz="1050" b="0" dirty="0" err="1"/>
              <a:t>Across</a:t>
            </a:r>
            <a:r>
              <a:rPr lang="de-DE" sz="1050" b="0" dirty="0"/>
              <a:t> Borders</a:t>
            </a:r>
            <a:endParaRPr lang="en-GB" sz="1050" b="0" dirty="0"/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562DEBB1-2043-48E3-8E71-2D41DDA8E9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9835529" y="6958806"/>
            <a:ext cx="607347" cy="401638"/>
          </a:xfrm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1C6A1CB6-5D98-4296-B8F9-B78E6A9A9E34}" type="slidenum">
              <a:rPr lang="en-GB" sz="1050" b="0">
                <a:solidFill>
                  <a:schemeClr val="bg2"/>
                </a:solidFill>
                <a:latin typeface="Comic Sans MS" panose="030F0702030302020204" pitchFamily="66" charset="0"/>
              </a:rPr>
              <a:pPr algn="ctr">
                <a:spcAft>
                  <a:spcPts val="600"/>
                </a:spcAft>
                <a:defRPr/>
              </a:pPr>
              <a:t>4</a:t>
            </a:fld>
            <a:endParaRPr lang="en-GB" sz="1050" b="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944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284810-2428-466D-B869-22185656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de-DE" noProof="0" dirty="0"/>
              <a:t>Zahlen von zehn bis zwanzig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8A12010-6D41-411C-93B2-4E46D5E888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noProof="0" dirty="0" err="1"/>
              <a:t>You</a:t>
            </a:r>
            <a:r>
              <a:rPr lang="de-DE" noProof="0" dirty="0"/>
              <a:t> </a:t>
            </a:r>
            <a:r>
              <a:rPr lang="de-DE" noProof="0" dirty="0" err="1"/>
              <a:t>already</a:t>
            </a:r>
            <a:r>
              <a:rPr lang="de-DE" noProof="0" dirty="0"/>
              <a:t> </a:t>
            </a:r>
            <a:r>
              <a:rPr lang="de-DE" noProof="0" dirty="0" err="1"/>
              <a:t>know</a:t>
            </a:r>
            <a:r>
              <a:rPr lang="de-DE" noProof="0" dirty="0"/>
              <a:t> </a:t>
            </a:r>
            <a:r>
              <a:rPr lang="de-DE" noProof="0" dirty="0" err="1"/>
              <a:t>how</a:t>
            </a:r>
            <a:r>
              <a:rPr lang="de-DE" noProof="0" dirty="0"/>
              <a:t>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count</a:t>
            </a:r>
            <a:r>
              <a:rPr lang="de-DE" noProof="0" dirty="0"/>
              <a:t> </a:t>
            </a:r>
            <a:r>
              <a:rPr lang="de-DE" noProof="0" dirty="0" err="1"/>
              <a:t>from</a:t>
            </a:r>
            <a:r>
              <a:rPr lang="de-DE" noProof="0" dirty="0"/>
              <a:t> </a:t>
            </a:r>
            <a:r>
              <a:rPr lang="de-DE" noProof="0" dirty="0" err="1"/>
              <a:t>zero</a:t>
            </a:r>
            <a:r>
              <a:rPr lang="de-DE" noProof="0" dirty="0"/>
              <a:t> </a:t>
            </a:r>
            <a:r>
              <a:rPr lang="de-DE" noProof="0" dirty="0" err="1"/>
              <a:t>to</a:t>
            </a:r>
            <a:r>
              <a:rPr lang="de-DE" noProof="0" dirty="0"/>
              <a:t> ten.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noProof="0" dirty="0" err="1"/>
              <a:t>From</a:t>
            </a:r>
            <a:r>
              <a:rPr lang="de-DE" noProof="0" dirty="0"/>
              <a:t> </a:t>
            </a:r>
            <a:r>
              <a:rPr lang="de-DE" noProof="0" dirty="0" err="1"/>
              <a:t>there</a:t>
            </a:r>
            <a:r>
              <a:rPr lang="de-DE" noProof="0" dirty="0"/>
              <a:t> on, </a:t>
            </a:r>
            <a:r>
              <a:rPr lang="de-DE" noProof="0" dirty="0" err="1"/>
              <a:t>it</a:t>
            </a:r>
            <a:r>
              <a:rPr lang="de-DE" noProof="0" dirty="0"/>
              <a:t> </a:t>
            </a:r>
            <a:r>
              <a:rPr lang="de-DE" noProof="0" dirty="0" err="1"/>
              <a:t>is</a:t>
            </a:r>
            <a:r>
              <a:rPr lang="de-DE" noProof="0" dirty="0"/>
              <a:t> a </a:t>
            </a:r>
            <a:r>
              <a:rPr lang="de-DE" noProof="0" dirty="0" err="1"/>
              <a:t>little</a:t>
            </a:r>
            <a:r>
              <a:rPr lang="de-DE" noProof="0" dirty="0"/>
              <a:t> </a:t>
            </a:r>
            <a:r>
              <a:rPr lang="de-DE" noProof="0" dirty="0" err="1"/>
              <a:t>tricky</a:t>
            </a:r>
            <a:r>
              <a:rPr lang="de-DE" noProof="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noProof="0" dirty="0" err="1"/>
              <a:t>You</a:t>
            </a:r>
            <a:r>
              <a:rPr lang="de-DE" noProof="0" dirty="0"/>
              <a:t> will </a:t>
            </a:r>
            <a:r>
              <a:rPr lang="de-DE" noProof="0" dirty="0" err="1"/>
              <a:t>have</a:t>
            </a:r>
            <a:r>
              <a:rPr lang="de-DE" noProof="0" dirty="0"/>
              <a:t>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learn</a:t>
            </a:r>
            <a:r>
              <a:rPr lang="de-DE" noProof="0" dirty="0"/>
              <a:t> the </a:t>
            </a:r>
            <a:r>
              <a:rPr lang="de-DE" noProof="0" dirty="0" err="1"/>
              <a:t>numbers</a:t>
            </a:r>
            <a:r>
              <a:rPr lang="de-DE" noProof="0" dirty="0"/>
              <a:t> 11 and 12. </a:t>
            </a:r>
            <a:r>
              <a:rPr lang="de-DE" noProof="0" dirty="0" err="1"/>
              <a:t>There</a:t>
            </a:r>
            <a:r>
              <a:rPr lang="de-DE" noProof="0" dirty="0"/>
              <a:t> </a:t>
            </a:r>
            <a:r>
              <a:rPr lang="de-DE" noProof="0" dirty="0" err="1"/>
              <a:t>is</a:t>
            </a:r>
            <a:r>
              <a:rPr lang="de-DE" noProof="0" dirty="0"/>
              <a:t> </a:t>
            </a:r>
            <a:r>
              <a:rPr lang="de-DE" noProof="0" dirty="0" err="1"/>
              <a:t>no</a:t>
            </a:r>
            <a:r>
              <a:rPr lang="de-DE" noProof="0" dirty="0"/>
              <a:t> </a:t>
            </a:r>
            <a:r>
              <a:rPr lang="de-DE" noProof="0" dirty="0" err="1"/>
              <a:t>shortcut</a:t>
            </a:r>
            <a:r>
              <a:rPr lang="de-DE" noProof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noProof="0" dirty="0"/>
              <a:t>But </a:t>
            </a:r>
            <a:r>
              <a:rPr lang="de-DE" noProof="0" dirty="0" err="1"/>
              <a:t>from</a:t>
            </a:r>
            <a:r>
              <a:rPr lang="de-DE" noProof="0" dirty="0"/>
              <a:t> </a:t>
            </a:r>
            <a:r>
              <a:rPr lang="de-DE" noProof="0" dirty="0" err="1"/>
              <a:t>there</a:t>
            </a:r>
            <a:r>
              <a:rPr lang="de-DE" noProof="0" dirty="0"/>
              <a:t> on </a:t>
            </a:r>
            <a:r>
              <a:rPr lang="de-DE" noProof="0" dirty="0" err="1"/>
              <a:t>it</a:t>
            </a:r>
            <a:r>
              <a:rPr lang="de-DE" noProof="0" dirty="0"/>
              <a:t> </a:t>
            </a:r>
            <a:r>
              <a:rPr lang="de-DE" noProof="0" dirty="0" err="1"/>
              <a:t>gets</a:t>
            </a:r>
            <a:r>
              <a:rPr lang="de-DE" noProof="0" dirty="0"/>
              <a:t> </a:t>
            </a:r>
            <a:r>
              <a:rPr lang="de-DE" noProof="0" dirty="0" err="1"/>
              <a:t>easier</a:t>
            </a:r>
            <a:r>
              <a:rPr lang="de-DE" noProof="0" dirty="0"/>
              <a:t>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6991AE-A6FB-46F1-BB6C-B902F05207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noProof="0" dirty="0">
                <a:solidFill>
                  <a:schemeClr val="accent1"/>
                </a:solidFill>
              </a:rPr>
              <a:t>11</a:t>
            </a:r>
            <a:r>
              <a:rPr lang="de-DE" noProof="0" dirty="0">
                <a:solidFill>
                  <a:schemeClr val="accent2"/>
                </a:solidFill>
              </a:rPr>
              <a:t>=elf</a:t>
            </a:r>
          </a:p>
          <a:p>
            <a:r>
              <a:rPr lang="de-DE" noProof="0" dirty="0">
                <a:solidFill>
                  <a:schemeClr val="accent1"/>
                </a:solidFill>
              </a:rPr>
              <a:t>12</a:t>
            </a:r>
            <a:r>
              <a:rPr lang="de-DE" noProof="0" dirty="0">
                <a:solidFill>
                  <a:schemeClr val="accent2"/>
                </a:solidFill>
              </a:rPr>
              <a:t>=zwölf</a:t>
            </a:r>
          </a:p>
          <a:p>
            <a:r>
              <a:rPr lang="de-DE" noProof="0" dirty="0">
                <a:solidFill>
                  <a:schemeClr val="accent1"/>
                </a:solidFill>
              </a:rPr>
              <a:t>13</a:t>
            </a:r>
            <a:r>
              <a:rPr lang="de-DE" noProof="0" dirty="0">
                <a:solidFill>
                  <a:schemeClr val="accent2"/>
                </a:solidFill>
              </a:rPr>
              <a:t>=drei</a:t>
            </a:r>
            <a:r>
              <a:rPr lang="de-DE" b="1" u="sng" noProof="0" dirty="0">
                <a:solidFill>
                  <a:schemeClr val="accent2"/>
                </a:solidFill>
              </a:rPr>
              <a:t>zehn</a:t>
            </a:r>
          </a:p>
          <a:p>
            <a:r>
              <a:rPr lang="de-DE" noProof="0" dirty="0">
                <a:solidFill>
                  <a:schemeClr val="accent1"/>
                </a:solidFill>
              </a:rPr>
              <a:t>14</a:t>
            </a:r>
            <a:r>
              <a:rPr lang="de-DE" noProof="0" dirty="0">
                <a:solidFill>
                  <a:schemeClr val="accent2"/>
                </a:solidFill>
              </a:rPr>
              <a:t>=vier</a:t>
            </a:r>
            <a:r>
              <a:rPr lang="de-DE" b="1" u="sng" noProof="0" dirty="0">
                <a:solidFill>
                  <a:schemeClr val="accent2"/>
                </a:solidFill>
              </a:rPr>
              <a:t>zehn</a:t>
            </a:r>
          </a:p>
          <a:p>
            <a:r>
              <a:rPr lang="de-DE" noProof="0" dirty="0">
                <a:solidFill>
                  <a:schemeClr val="accent1"/>
                </a:solidFill>
              </a:rPr>
              <a:t>15</a:t>
            </a:r>
            <a:r>
              <a:rPr lang="de-DE" noProof="0" dirty="0">
                <a:solidFill>
                  <a:schemeClr val="accent2"/>
                </a:solidFill>
              </a:rPr>
              <a:t>=fünf</a:t>
            </a:r>
            <a:r>
              <a:rPr lang="de-DE" b="1" u="sng" noProof="0" dirty="0">
                <a:solidFill>
                  <a:schemeClr val="accent2"/>
                </a:solidFill>
              </a:rPr>
              <a:t>zehn</a:t>
            </a:r>
          </a:p>
          <a:p>
            <a:r>
              <a:rPr lang="de-DE" noProof="0" dirty="0">
                <a:solidFill>
                  <a:schemeClr val="accent1"/>
                </a:solidFill>
              </a:rPr>
              <a:t>16</a:t>
            </a:r>
            <a:r>
              <a:rPr lang="de-DE" noProof="0" dirty="0">
                <a:solidFill>
                  <a:schemeClr val="accent2"/>
                </a:solidFill>
              </a:rPr>
              <a:t>=sech</a:t>
            </a:r>
            <a:r>
              <a:rPr lang="de-DE" b="1" u="sng" noProof="0" dirty="0">
                <a:solidFill>
                  <a:schemeClr val="accent2"/>
                </a:solidFill>
              </a:rPr>
              <a:t>zehn</a:t>
            </a:r>
          </a:p>
          <a:p>
            <a:r>
              <a:rPr lang="de-DE" noProof="0" dirty="0">
                <a:solidFill>
                  <a:schemeClr val="accent1"/>
                </a:solidFill>
              </a:rPr>
              <a:t>17</a:t>
            </a:r>
            <a:r>
              <a:rPr lang="de-DE" noProof="0" dirty="0">
                <a:solidFill>
                  <a:schemeClr val="accent2"/>
                </a:solidFill>
              </a:rPr>
              <a:t>=sieb</a:t>
            </a:r>
            <a:r>
              <a:rPr lang="de-DE" b="1" u="sng" noProof="0" dirty="0">
                <a:solidFill>
                  <a:schemeClr val="accent2"/>
                </a:solidFill>
              </a:rPr>
              <a:t>zehn</a:t>
            </a:r>
          </a:p>
          <a:p>
            <a:r>
              <a:rPr lang="de-DE" noProof="0" dirty="0">
                <a:solidFill>
                  <a:schemeClr val="accent1"/>
                </a:solidFill>
              </a:rPr>
              <a:t>18</a:t>
            </a:r>
            <a:r>
              <a:rPr lang="de-DE" noProof="0" dirty="0">
                <a:solidFill>
                  <a:schemeClr val="accent2"/>
                </a:solidFill>
              </a:rPr>
              <a:t>=acht</a:t>
            </a:r>
            <a:r>
              <a:rPr lang="de-DE" b="1" u="sng" noProof="0" dirty="0">
                <a:solidFill>
                  <a:schemeClr val="accent2"/>
                </a:solidFill>
              </a:rPr>
              <a:t>zehn</a:t>
            </a:r>
          </a:p>
          <a:p>
            <a:r>
              <a:rPr lang="de-DE" noProof="0" dirty="0">
                <a:solidFill>
                  <a:schemeClr val="accent1"/>
                </a:solidFill>
              </a:rPr>
              <a:t>19</a:t>
            </a:r>
            <a:r>
              <a:rPr lang="de-DE" noProof="0" dirty="0">
                <a:solidFill>
                  <a:schemeClr val="accent2"/>
                </a:solidFill>
              </a:rPr>
              <a:t>=neun</a:t>
            </a:r>
            <a:r>
              <a:rPr lang="de-DE" b="1" u="sng" noProof="0" dirty="0">
                <a:solidFill>
                  <a:schemeClr val="accent2"/>
                </a:solidFill>
              </a:rPr>
              <a:t>zehn</a:t>
            </a:r>
          </a:p>
          <a:p>
            <a:r>
              <a:rPr lang="de-DE" noProof="0" dirty="0">
                <a:solidFill>
                  <a:schemeClr val="accent1"/>
                </a:solidFill>
              </a:rPr>
              <a:t>20</a:t>
            </a:r>
            <a:r>
              <a:rPr lang="de-DE" noProof="0" dirty="0">
                <a:solidFill>
                  <a:schemeClr val="accent2"/>
                </a:solidFill>
              </a:rPr>
              <a:t>=zwanzig</a:t>
            </a:r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3DE352E4-7513-4743-9187-6F8A632C5D13}"/>
              </a:ext>
            </a:extLst>
          </p:cNvPr>
          <p:cNvSpPr>
            <a:spLocks/>
          </p:cNvSpPr>
          <p:nvPr/>
        </p:nvSpPr>
        <p:spPr bwMode="auto">
          <a:xfrm>
            <a:off x="6392862" y="6959600"/>
            <a:ext cx="35242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2"/>
                </a:solidFill>
                <a:latin typeface="Comic Sans MS"/>
                <a:ea typeface="+mn-ea"/>
                <a:cs typeface="+mn-cs"/>
              </a:defRPr>
            </a:lvl1pPr>
            <a:lvl2pPr marL="4556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9128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3700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18272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2860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6pPr>
            <a:lvl7pPr marL="27432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7pPr>
            <a:lvl8pPr marL="32004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8pPr>
            <a:lvl9pPr marL="36576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50" b="0" dirty="0"/>
              <a:t>© GET </a:t>
            </a:r>
            <a:r>
              <a:rPr lang="de-DE" sz="1050" b="0" dirty="0" err="1"/>
              <a:t>Across</a:t>
            </a:r>
            <a:r>
              <a:rPr lang="de-DE" sz="1050" b="0" dirty="0"/>
              <a:t> Borders</a:t>
            </a:r>
            <a:endParaRPr lang="en-GB" sz="1050" b="0" dirty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29A59C48-27CA-4456-8B5D-3AC8BA436E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9835529" y="6958806"/>
            <a:ext cx="607347" cy="401638"/>
          </a:xfrm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1C6A1CB6-5D98-4296-B8F9-B78E6A9A9E34}" type="slidenum">
              <a:rPr lang="en-GB" sz="1050" b="0">
                <a:solidFill>
                  <a:schemeClr val="bg2"/>
                </a:solidFill>
                <a:latin typeface="Comic Sans MS" panose="030F0702030302020204" pitchFamily="66" charset="0"/>
              </a:rPr>
              <a:pPr algn="ctr">
                <a:spcAft>
                  <a:spcPts val="600"/>
                </a:spcAft>
                <a:defRPr/>
              </a:pPr>
              <a:t>5</a:t>
            </a:fld>
            <a:endParaRPr lang="en-GB" sz="1050" b="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769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284810-2428-466D-B869-22185656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de-DE" noProof="0" dirty="0"/>
              <a:t>Zahlen von zehn bis zwanzig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8A12010-6D41-411C-93B2-4E46D5E888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u="sng" noProof="0" dirty="0"/>
              <a:t>Revision: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noProof="0" dirty="0"/>
              <a:t>As </a:t>
            </a:r>
            <a:r>
              <a:rPr lang="de-DE" noProof="0" dirty="0" err="1"/>
              <a:t>you</a:t>
            </a:r>
            <a:r>
              <a:rPr lang="de-DE" noProof="0" dirty="0"/>
              <a:t> </a:t>
            </a:r>
            <a:r>
              <a:rPr lang="de-DE" noProof="0" dirty="0" err="1"/>
              <a:t>can</a:t>
            </a:r>
            <a:r>
              <a:rPr lang="de-DE" noProof="0" dirty="0"/>
              <a:t> </a:t>
            </a:r>
            <a:r>
              <a:rPr lang="de-DE" noProof="0" dirty="0" err="1"/>
              <a:t>see</a:t>
            </a:r>
            <a:r>
              <a:rPr lang="de-DE" noProof="0" dirty="0"/>
              <a:t>, </a:t>
            </a:r>
            <a:r>
              <a:rPr lang="de-DE" noProof="0" dirty="0" err="1"/>
              <a:t>you</a:t>
            </a:r>
            <a:r>
              <a:rPr lang="de-DE" noProof="0" dirty="0"/>
              <a:t> </a:t>
            </a:r>
            <a:r>
              <a:rPr lang="de-DE" noProof="0" dirty="0" err="1"/>
              <a:t>only</a:t>
            </a:r>
            <a:r>
              <a:rPr lang="de-DE" noProof="0" dirty="0"/>
              <a:t> </a:t>
            </a:r>
            <a:r>
              <a:rPr lang="de-DE" noProof="0" dirty="0" err="1"/>
              <a:t>need</a:t>
            </a:r>
            <a:r>
              <a:rPr lang="de-DE" noProof="0" dirty="0"/>
              <a:t>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“</a:t>
            </a:r>
            <a:r>
              <a:rPr lang="de-DE" noProof="0" dirty="0">
                <a:solidFill>
                  <a:schemeClr val="accent2"/>
                </a:solidFill>
              </a:rPr>
              <a:t>zehn</a:t>
            </a:r>
            <a:r>
              <a:rPr lang="de-DE" noProof="0" dirty="0"/>
              <a:t>” </a:t>
            </a:r>
            <a:r>
              <a:rPr lang="de-DE" noProof="0" dirty="0" err="1"/>
              <a:t>to</a:t>
            </a:r>
            <a:r>
              <a:rPr lang="de-DE" noProof="0" dirty="0"/>
              <a:t> the </a:t>
            </a:r>
            <a:r>
              <a:rPr lang="de-DE" noProof="0" dirty="0" err="1"/>
              <a:t>number</a:t>
            </a:r>
            <a:r>
              <a:rPr lang="de-DE" noProof="0" dirty="0"/>
              <a:t> </a:t>
            </a:r>
            <a:r>
              <a:rPr lang="de-DE" noProof="0" dirty="0" err="1"/>
              <a:t>starting</a:t>
            </a:r>
            <a:r>
              <a:rPr lang="de-DE" noProof="0" dirty="0"/>
              <a:t> </a:t>
            </a:r>
            <a:r>
              <a:rPr lang="de-DE" noProof="0" dirty="0" err="1"/>
              <a:t>from</a:t>
            </a:r>
            <a:r>
              <a:rPr lang="de-DE" noProof="0" dirty="0"/>
              <a:t> 13.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noProof="0" dirty="0" err="1"/>
              <a:t>Example</a:t>
            </a:r>
            <a:r>
              <a:rPr lang="de-DE" noProof="0" dirty="0"/>
              <a:t>: 19 </a:t>
            </a:r>
            <a:r>
              <a:rPr lang="de-DE" noProof="0" dirty="0" err="1"/>
              <a:t>is</a:t>
            </a:r>
            <a:r>
              <a:rPr lang="de-DE" noProof="0" dirty="0"/>
              <a:t> </a:t>
            </a:r>
            <a:r>
              <a:rPr lang="de-DE" noProof="0" dirty="0" err="1"/>
              <a:t>pronounced</a:t>
            </a:r>
            <a:r>
              <a:rPr lang="de-DE" noProof="0" dirty="0"/>
              <a:t> 9-10.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6991AE-A6FB-46F1-BB6C-B902F05207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noProof="0" dirty="0">
                <a:solidFill>
                  <a:schemeClr val="accent1"/>
                </a:solidFill>
              </a:rPr>
              <a:t>11</a:t>
            </a:r>
            <a:r>
              <a:rPr lang="de-DE" noProof="0" dirty="0">
                <a:solidFill>
                  <a:schemeClr val="accent2"/>
                </a:solidFill>
              </a:rPr>
              <a:t>=elf</a:t>
            </a:r>
          </a:p>
          <a:p>
            <a:r>
              <a:rPr lang="de-DE" noProof="0" dirty="0">
                <a:solidFill>
                  <a:schemeClr val="accent1"/>
                </a:solidFill>
              </a:rPr>
              <a:t>12</a:t>
            </a:r>
            <a:r>
              <a:rPr lang="de-DE" noProof="0" dirty="0">
                <a:solidFill>
                  <a:schemeClr val="accent2"/>
                </a:solidFill>
              </a:rPr>
              <a:t>=zwölf</a:t>
            </a:r>
          </a:p>
          <a:p>
            <a:r>
              <a:rPr lang="de-DE" noProof="0" dirty="0">
                <a:solidFill>
                  <a:schemeClr val="accent1"/>
                </a:solidFill>
              </a:rPr>
              <a:t>13</a:t>
            </a:r>
            <a:r>
              <a:rPr lang="de-DE" noProof="0" dirty="0">
                <a:solidFill>
                  <a:schemeClr val="accent2"/>
                </a:solidFill>
              </a:rPr>
              <a:t>=drei</a:t>
            </a:r>
            <a:r>
              <a:rPr lang="de-DE" b="1" u="sng" noProof="0" dirty="0">
                <a:solidFill>
                  <a:schemeClr val="accent2"/>
                </a:solidFill>
              </a:rPr>
              <a:t>zehn</a:t>
            </a:r>
          </a:p>
          <a:p>
            <a:r>
              <a:rPr lang="de-DE" noProof="0" dirty="0">
                <a:solidFill>
                  <a:schemeClr val="accent1"/>
                </a:solidFill>
              </a:rPr>
              <a:t>14</a:t>
            </a:r>
            <a:r>
              <a:rPr lang="de-DE" noProof="0" dirty="0">
                <a:solidFill>
                  <a:schemeClr val="accent2"/>
                </a:solidFill>
              </a:rPr>
              <a:t>=vier</a:t>
            </a:r>
            <a:r>
              <a:rPr lang="de-DE" b="1" u="sng" noProof="0" dirty="0">
                <a:solidFill>
                  <a:schemeClr val="accent2"/>
                </a:solidFill>
              </a:rPr>
              <a:t>zehn</a:t>
            </a:r>
          </a:p>
          <a:p>
            <a:r>
              <a:rPr lang="de-DE" noProof="0" dirty="0">
                <a:solidFill>
                  <a:schemeClr val="accent1"/>
                </a:solidFill>
              </a:rPr>
              <a:t>15</a:t>
            </a:r>
            <a:r>
              <a:rPr lang="de-DE" noProof="0" dirty="0">
                <a:solidFill>
                  <a:schemeClr val="accent2"/>
                </a:solidFill>
              </a:rPr>
              <a:t>=fünf</a:t>
            </a:r>
            <a:r>
              <a:rPr lang="de-DE" b="1" u="sng" noProof="0" dirty="0">
                <a:solidFill>
                  <a:schemeClr val="accent2"/>
                </a:solidFill>
              </a:rPr>
              <a:t>zehn</a:t>
            </a:r>
          </a:p>
          <a:p>
            <a:r>
              <a:rPr lang="de-DE" noProof="0" dirty="0">
                <a:solidFill>
                  <a:schemeClr val="accent1"/>
                </a:solidFill>
              </a:rPr>
              <a:t>16</a:t>
            </a:r>
            <a:r>
              <a:rPr lang="de-DE" noProof="0" dirty="0">
                <a:solidFill>
                  <a:schemeClr val="accent2"/>
                </a:solidFill>
              </a:rPr>
              <a:t>=sech</a:t>
            </a:r>
            <a:r>
              <a:rPr lang="de-DE" b="1" u="sng" noProof="0" dirty="0">
                <a:solidFill>
                  <a:schemeClr val="accent2"/>
                </a:solidFill>
              </a:rPr>
              <a:t>zehn</a:t>
            </a:r>
          </a:p>
          <a:p>
            <a:r>
              <a:rPr lang="de-DE" noProof="0" dirty="0">
                <a:solidFill>
                  <a:schemeClr val="accent1"/>
                </a:solidFill>
              </a:rPr>
              <a:t>17</a:t>
            </a:r>
            <a:r>
              <a:rPr lang="de-DE" noProof="0" dirty="0">
                <a:solidFill>
                  <a:schemeClr val="accent2"/>
                </a:solidFill>
              </a:rPr>
              <a:t>=sieb</a:t>
            </a:r>
            <a:r>
              <a:rPr lang="de-DE" b="1" u="sng" noProof="0" dirty="0">
                <a:solidFill>
                  <a:schemeClr val="accent2"/>
                </a:solidFill>
              </a:rPr>
              <a:t>zehn</a:t>
            </a:r>
          </a:p>
          <a:p>
            <a:r>
              <a:rPr lang="de-DE" noProof="0" dirty="0">
                <a:solidFill>
                  <a:schemeClr val="accent1"/>
                </a:solidFill>
              </a:rPr>
              <a:t>18</a:t>
            </a:r>
            <a:r>
              <a:rPr lang="de-DE" noProof="0" dirty="0">
                <a:solidFill>
                  <a:schemeClr val="accent2"/>
                </a:solidFill>
              </a:rPr>
              <a:t>=acht</a:t>
            </a:r>
            <a:r>
              <a:rPr lang="de-DE" b="1" u="sng" noProof="0" dirty="0">
                <a:solidFill>
                  <a:schemeClr val="accent2"/>
                </a:solidFill>
              </a:rPr>
              <a:t>zehn</a:t>
            </a:r>
          </a:p>
          <a:p>
            <a:r>
              <a:rPr lang="de-DE" noProof="0" dirty="0">
                <a:solidFill>
                  <a:schemeClr val="accent1"/>
                </a:solidFill>
              </a:rPr>
              <a:t>19</a:t>
            </a:r>
            <a:r>
              <a:rPr lang="de-DE" noProof="0" dirty="0">
                <a:solidFill>
                  <a:schemeClr val="accent2"/>
                </a:solidFill>
              </a:rPr>
              <a:t>=neun</a:t>
            </a:r>
            <a:r>
              <a:rPr lang="de-DE" b="1" u="sng" noProof="0" dirty="0">
                <a:solidFill>
                  <a:schemeClr val="accent2"/>
                </a:solidFill>
              </a:rPr>
              <a:t>zehn</a:t>
            </a:r>
          </a:p>
          <a:p>
            <a:r>
              <a:rPr lang="de-DE" noProof="0" dirty="0">
                <a:solidFill>
                  <a:schemeClr val="accent1"/>
                </a:solidFill>
              </a:rPr>
              <a:t>20</a:t>
            </a:r>
            <a:r>
              <a:rPr lang="de-DE" noProof="0" dirty="0">
                <a:solidFill>
                  <a:schemeClr val="accent2"/>
                </a:solidFill>
              </a:rPr>
              <a:t>=zwanzig</a:t>
            </a:r>
          </a:p>
        </p:txBody>
      </p:sp>
      <p:pic>
        <p:nvPicPr>
          <p:cNvPr id="7" name="Folie 6.1">
            <a:hlinkClick r:id="" action="ppaction://media"/>
            <a:extLst>
              <a:ext uri="{FF2B5EF4-FFF2-40B4-BE49-F238E27FC236}">
                <a16:creationId xmlns:a16="http://schemas.microsoft.com/office/drawing/2014/main" id="{7E122531-2624-474B-9F4B-5DF6BE8632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22260" y="6143625"/>
            <a:ext cx="609600" cy="609600"/>
          </a:xfrm>
          <a:prstGeom prst="rect">
            <a:avLst/>
          </a:prstGeom>
        </p:spPr>
      </p:pic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33011D22-E9EC-453F-B336-28CC4E80E97E}"/>
              </a:ext>
            </a:extLst>
          </p:cNvPr>
          <p:cNvSpPr>
            <a:spLocks/>
          </p:cNvSpPr>
          <p:nvPr/>
        </p:nvSpPr>
        <p:spPr bwMode="auto">
          <a:xfrm>
            <a:off x="6392862" y="6959600"/>
            <a:ext cx="35242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2"/>
                </a:solidFill>
                <a:latin typeface="Comic Sans MS"/>
                <a:ea typeface="+mn-ea"/>
                <a:cs typeface="+mn-cs"/>
              </a:defRPr>
            </a:lvl1pPr>
            <a:lvl2pPr marL="4556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9128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3700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18272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2860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6pPr>
            <a:lvl7pPr marL="27432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7pPr>
            <a:lvl8pPr marL="32004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8pPr>
            <a:lvl9pPr marL="36576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50" b="0" dirty="0"/>
              <a:t>© GET </a:t>
            </a:r>
            <a:r>
              <a:rPr lang="de-DE" sz="1050" b="0" dirty="0" err="1"/>
              <a:t>Across</a:t>
            </a:r>
            <a:r>
              <a:rPr lang="de-DE" sz="1050" b="0" dirty="0"/>
              <a:t> Borders</a:t>
            </a:r>
            <a:endParaRPr lang="en-GB" sz="1050" b="0" dirty="0"/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AE85AE03-D240-4708-AE5A-7635098B92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9835529" y="6958806"/>
            <a:ext cx="607347" cy="401638"/>
          </a:xfrm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1C6A1CB6-5D98-4296-B8F9-B78E6A9A9E34}" type="slidenum">
              <a:rPr lang="en-GB" sz="1050" b="0">
                <a:solidFill>
                  <a:schemeClr val="bg2"/>
                </a:solidFill>
                <a:latin typeface="Comic Sans MS" panose="030F0702030302020204" pitchFamily="66" charset="0"/>
              </a:rPr>
              <a:pPr algn="ctr">
                <a:spcAft>
                  <a:spcPts val="600"/>
                </a:spcAft>
                <a:defRPr/>
              </a:pPr>
              <a:t>6</a:t>
            </a:fld>
            <a:endParaRPr lang="en-GB" sz="1050" b="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24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E7AE3-A2BF-4B31-85FB-C94A4552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198437"/>
            <a:ext cx="9394825" cy="1258887"/>
          </a:xfrm>
        </p:spPr>
        <p:txBody>
          <a:bodyPr wrap="square" anchor="ctr">
            <a:normAutofit/>
          </a:bodyPr>
          <a:lstStyle/>
          <a:p>
            <a:r>
              <a:rPr lang="de-DE" noProof="0" dirty="0"/>
              <a:t>Aufgabe</a:t>
            </a:r>
          </a:p>
        </p:txBody>
      </p:sp>
      <p:pic>
        <p:nvPicPr>
          <p:cNvPr id="7" name="Picture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B97A801-AFE8-4E9E-A166-3287E546B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22" y="1763713"/>
            <a:ext cx="3879344" cy="4989512"/>
          </a:xfrm>
          <a:prstGeom prst="rect">
            <a:avLst/>
          </a:prstGeo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3749583-842C-4520-BBC9-EF13DF578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9774" y="1763713"/>
            <a:ext cx="4937340" cy="4989512"/>
          </a:xfrm>
        </p:spPr>
        <p:txBody>
          <a:bodyPr/>
          <a:lstStyle/>
          <a:p>
            <a:r>
              <a:rPr lang="de-DE" sz="2800" noProof="0" dirty="0">
                <a:solidFill>
                  <a:schemeClr val="accent2"/>
                </a:solidFill>
              </a:rPr>
              <a:t>Zähle die Gegenstände auf den Bildern und beantworte die Fragen.</a:t>
            </a:r>
          </a:p>
          <a:p>
            <a:endParaRPr lang="de-DE" sz="2800" noProof="0" dirty="0">
              <a:solidFill>
                <a:schemeClr val="accent2"/>
              </a:solidFill>
            </a:endParaRPr>
          </a:p>
          <a:p>
            <a:r>
              <a:rPr lang="de-DE" sz="2800" noProof="0" dirty="0"/>
              <a:t>Count the </a:t>
            </a:r>
            <a:r>
              <a:rPr lang="de-DE" sz="2800" noProof="0" dirty="0" err="1"/>
              <a:t>items</a:t>
            </a:r>
            <a:r>
              <a:rPr lang="de-DE" sz="2800" noProof="0" dirty="0"/>
              <a:t> on the </a:t>
            </a:r>
            <a:r>
              <a:rPr lang="de-DE" sz="2800" noProof="0" dirty="0" err="1"/>
              <a:t>following</a:t>
            </a:r>
            <a:r>
              <a:rPr lang="de-DE" sz="2800" noProof="0" dirty="0"/>
              <a:t> </a:t>
            </a:r>
            <a:r>
              <a:rPr lang="de-DE" sz="2800" noProof="0" dirty="0" err="1"/>
              <a:t>pictures</a:t>
            </a:r>
            <a:r>
              <a:rPr lang="de-DE" sz="2800" noProof="0" dirty="0"/>
              <a:t> and </a:t>
            </a:r>
            <a:r>
              <a:rPr lang="de-DE" sz="2800" noProof="0" dirty="0" err="1"/>
              <a:t>answer</a:t>
            </a:r>
            <a:r>
              <a:rPr lang="de-DE" sz="2800" noProof="0" dirty="0"/>
              <a:t> the </a:t>
            </a:r>
            <a:r>
              <a:rPr lang="de-DE" sz="2800" noProof="0" dirty="0" err="1"/>
              <a:t>questions</a:t>
            </a:r>
            <a:r>
              <a:rPr lang="de-DE" sz="2800" noProof="0" dirty="0"/>
              <a:t>.</a:t>
            </a:r>
          </a:p>
        </p:txBody>
      </p:sp>
      <p:pic>
        <p:nvPicPr>
          <p:cNvPr id="3" name="Folie 7">
            <a:hlinkClick r:id="" action="ppaction://media"/>
            <a:extLst>
              <a:ext uri="{FF2B5EF4-FFF2-40B4-BE49-F238E27FC236}">
                <a16:creationId xmlns:a16="http://schemas.microsoft.com/office/drawing/2014/main" id="{95E4C610-0D1D-46FB-852A-2184CEDA85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19700" y="5941616"/>
            <a:ext cx="609600" cy="609600"/>
          </a:xfrm>
          <a:prstGeom prst="rect">
            <a:avLst/>
          </a:prstGeom>
        </p:spPr>
      </p:pic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D2B410FA-5657-4178-BC95-A744C315F50C}"/>
              </a:ext>
            </a:extLst>
          </p:cNvPr>
          <p:cNvSpPr>
            <a:spLocks/>
          </p:cNvSpPr>
          <p:nvPr/>
        </p:nvSpPr>
        <p:spPr bwMode="auto">
          <a:xfrm>
            <a:off x="6392862" y="6959600"/>
            <a:ext cx="35242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2"/>
                </a:solidFill>
                <a:latin typeface="Comic Sans MS"/>
                <a:ea typeface="+mn-ea"/>
                <a:cs typeface="+mn-cs"/>
              </a:defRPr>
            </a:lvl1pPr>
            <a:lvl2pPr marL="4556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9128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3700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18272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2860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6pPr>
            <a:lvl7pPr marL="27432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7pPr>
            <a:lvl8pPr marL="32004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8pPr>
            <a:lvl9pPr marL="36576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50" b="0" dirty="0"/>
              <a:t>© GET </a:t>
            </a:r>
            <a:r>
              <a:rPr lang="de-DE" sz="1050" b="0" dirty="0" err="1"/>
              <a:t>Across</a:t>
            </a:r>
            <a:r>
              <a:rPr lang="de-DE" sz="1050" b="0" dirty="0"/>
              <a:t> Borders</a:t>
            </a:r>
            <a:endParaRPr lang="en-GB" sz="1050" b="0" dirty="0"/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76EE1BE1-099F-4164-B2ED-015DE3473A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9835529" y="6958806"/>
            <a:ext cx="607347" cy="401638"/>
          </a:xfrm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1C6A1CB6-5D98-4296-B8F9-B78E6A9A9E34}" type="slidenum">
              <a:rPr lang="en-GB" sz="1050" b="0">
                <a:solidFill>
                  <a:schemeClr val="bg2"/>
                </a:solidFill>
                <a:latin typeface="Comic Sans MS" panose="030F0702030302020204" pitchFamily="66" charset="0"/>
              </a:rPr>
              <a:pPr algn="ctr">
                <a:spcAft>
                  <a:spcPts val="600"/>
                </a:spcAft>
                <a:defRPr/>
              </a:pPr>
              <a:t>7</a:t>
            </a:fld>
            <a:endParaRPr lang="en-GB" sz="1050" b="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1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C742158-B065-42AE-8D84-647AC278D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Zählen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06DB177-9536-403F-A1F4-9FC55B05A4A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e-DE" noProof="0" dirty="0"/>
              <a:t>1. Wie viele Ordner sind auf dem Bild?</a:t>
            </a:r>
          </a:p>
          <a:p>
            <a:r>
              <a:rPr lang="de-DE" noProof="0" dirty="0"/>
              <a:t>Antwort:</a:t>
            </a:r>
          </a:p>
          <a:p>
            <a:endParaRPr lang="de-DE" noProof="0" dirty="0"/>
          </a:p>
          <a:p>
            <a:endParaRPr lang="de-DE" noProof="0" dirty="0"/>
          </a:p>
          <a:p>
            <a:endParaRPr lang="de-DE" noProof="0" dirty="0"/>
          </a:p>
          <a:p>
            <a:r>
              <a:rPr lang="de-DE" noProof="0" dirty="0"/>
              <a:t>2. Wie viele Tassen sind auf diesem Bild?</a:t>
            </a:r>
          </a:p>
          <a:p>
            <a:r>
              <a:rPr lang="de-DE" noProof="0" dirty="0"/>
              <a:t>Antwort:</a:t>
            </a:r>
          </a:p>
        </p:txBody>
      </p:sp>
      <p:pic>
        <p:nvPicPr>
          <p:cNvPr id="17" name="Inhaltsplatzhalter 16" descr="Ein Bild, das Kaffee, Tasse, drinnen, Frühstück enthält.&#10;&#10;Automatisch generierte Beschreibung">
            <a:extLst>
              <a:ext uri="{FF2B5EF4-FFF2-40B4-BE49-F238E27FC236}">
                <a16:creationId xmlns:a16="http://schemas.microsoft.com/office/drawing/2014/main" id="{59B284B3-C34F-4E42-99E4-68E609307034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853" y="4144518"/>
            <a:ext cx="3921466" cy="2643188"/>
          </a:xfrm>
        </p:spPr>
      </p:pic>
      <p:pic>
        <p:nvPicPr>
          <p:cNvPr id="20" name="Inhaltsplatzhalter 19">
            <a:extLst>
              <a:ext uri="{FF2B5EF4-FFF2-40B4-BE49-F238E27FC236}">
                <a16:creationId xmlns:a16="http://schemas.microsoft.com/office/drawing/2014/main" id="{FD989229-439C-40B7-8B20-12D5040FDB77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61826" y="715813"/>
            <a:ext cx="2391527" cy="3921465"/>
          </a:xfrm>
        </p:spPr>
      </p:pic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DB88E413-E3EB-4587-8D2C-592E8AC94D70}"/>
              </a:ext>
            </a:extLst>
          </p:cNvPr>
          <p:cNvSpPr>
            <a:spLocks/>
          </p:cNvSpPr>
          <p:nvPr/>
        </p:nvSpPr>
        <p:spPr bwMode="auto">
          <a:xfrm>
            <a:off x="6392862" y="6959600"/>
            <a:ext cx="35242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2"/>
                </a:solidFill>
                <a:latin typeface="Comic Sans MS"/>
                <a:ea typeface="+mn-ea"/>
                <a:cs typeface="+mn-cs"/>
              </a:defRPr>
            </a:lvl1pPr>
            <a:lvl2pPr marL="4556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9128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3700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18272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2860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6pPr>
            <a:lvl7pPr marL="27432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7pPr>
            <a:lvl8pPr marL="32004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8pPr>
            <a:lvl9pPr marL="36576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50" b="0" dirty="0"/>
              <a:t>© GET </a:t>
            </a:r>
            <a:r>
              <a:rPr lang="de-DE" sz="1050" b="0" dirty="0" err="1"/>
              <a:t>Across</a:t>
            </a:r>
            <a:r>
              <a:rPr lang="de-DE" sz="1050" b="0" dirty="0"/>
              <a:t> Borders</a:t>
            </a:r>
            <a:endParaRPr lang="en-GB" sz="1050" b="0" dirty="0"/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674EA791-D6AF-4DC4-8DA1-396CD2E10FA4}"/>
              </a:ext>
            </a:extLst>
          </p:cNvPr>
          <p:cNvSpPr txBox="1">
            <a:spLocks/>
          </p:cNvSpPr>
          <p:nvPr/>
        </p:nvSpPr>
        <p:spPr bwMode="auto">
          <a:xfrm>
            <a:off x="9835529" y="6958806"/>
            <a:ext cx="607347" cy="401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defRPr/>
            </a:pPr>
            <a:fld id="{1C6A1CB6-5D98-4296-B8F9-B78E6A9A9E34}" type="slidenum">
              <a:rPr lang="en-GB" sz="1050" b="0" smtClean="0">
                <a:latin typeface="Comic Sans MS" panose="030F0702030302020204" pitchFamily="66" charset="0"/>
              </a:rPr>
              <a:pPr algn="ctr">
                <a:spcAft>
                  <a:spcPts val="600"/>
                </a:spcAft>
                <a:defRPr/>
              </a:pPr>
              <a:t>8</a:t>
            </a:fld>
            <a:endParaRPr lang="en-GB" sz="1050" b="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753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C742158-B065-42AE-8D84-647AC278D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Zählen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06DB177-9536-403F-A1F4-9FC55B05A4A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e-DE" noProof="0" dirty="0"/>
              <a:t>1. Wie viele Ordner sind auf dem Bild?</a:t>
            </a:r>
          </a:p>
          <a:p>
            <a:r>
              <a:rPr lang="de-DE" noProof="0" dirty="0"/>
              <a:t>Antwort: Es sind </a:t>
            </a:r>
            <a:r>
              <a:rPr lang="de-DE" b="1" u="sng" noProof="0" dirty="0">
                <a:solidFill>
                  <a:schemeClr val="accent1"/>
                </a:solidFill>
              </a:rPr>
              <a:t>dreizehn</a:t>
            </a:r>
            <a:r>
              <a:rPr lang="de-DE" noProof="0" dirty="0"/>
              <a:t> Ordner auf dem Bild</a:t>
            </a:r>
          </a:p>
          <a:p>
            <a:endParaRPr lang="de-DE" noProof="0" dirty="0"/>
          </a:p>
          <a:p>
            <a:endParaRPr lang="de-DE" noProof="0" dirty="0"/>
          </a:p>
          <a:p>
            <a:endParaRPr lang="de-DE" noProof="0" dirty="0"/>
          </a:p>
          <a:p>
            <a:r>
              <a:rPr lang="de-DE" noProof="0" dirty="0"/>
              <a:t>2. Wie viele Tassen sind auf diesem Bild?</a:t>
            </a:r>
          </a:p>
          <a:p>
            <a:r>
              <a:rPr lang="de-DE" noProof="0" dirty="0"/>
              <a:t>Antwort: Es sind </a:t>
            </a:r>
            <a:r>
              <a:rPr lang="de-DE" b="1" u="sng" noProof="0" dirty="0">
                <a:solidFill>
                  <a:schemeClr val="accent1"/>
                </a:solidFill>
              </a:rPr>
              <a:t>sechzehn</a:t>
            </a:r>
            <a:r>
              <a:rPr lang="de-DE" noProof="0" dirty="0"/>
              <a:t> Tassen auf dem Bild</a:t>
            </a:r>
          </a:p>
        </p:txBody>
      </p:sp>
      <p:pic>
        <p:nvPicPr>
          <p:cNvPr id="17" name="Inhaltsplatzhalter 16" descr="Ein Bild, das Kaffee, Tasse, drinnen, Frühstück enthält.&#10;&#10;Automatisch generierte Beschreibung">
            <a:extLst>
              <a:ext uri="{FF2B5EF4-FFF2-40B4-BE49-F238E27FC236}">
                <a16:creationId xmlns:a16="http://schemas.microsoft.com/office/drawing/2014/main" id="{59B284B3-C34F-4E42-99E4-68E609307034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853" y="4144518"/>
            <a:ext cx="3921466" cy="2643188"/>
          </a:xfrm>
        </p:spPr>
      </p:pic>
      <p:pic>
        <p:nvPicPr>
          <p:cNvPr id="20" name="Inhaltsplatzhalter 19">
            <a:extLst>
              <a:ext uri="{FF2B5EF4-FFF2-40B4-BE49-F238E27FC236}">
                <a16:creationId xmlns:a16="http://schemas.microsoft.com/office/drawing/2014/main" id="{FD989229-439C-40B7-8B20-12D5040FDB77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61826" y="715813"/>
            <a:ext cx="2391527" cy="3921465"/>
          </a:xfrm>
        </p:spPr>
      </p:pic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E4A302AC-B673-4FEE-A14C-BD23C3E5AEAA}"/>
              </a:ext>
            </a:extLst>
          </p:cNvPr>
          <p:cNvSpPr>
            <a:spLocks/>
          </p:cNvSpPr>
          <p:nvPr/>
        </p:nvSpPr>
        <p:spPr bwMode="auto">
          <a:xfrm>
            <a:off x="6392862" y="6959600"/>
            <a:ext cx="35242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2"/>
                </a:solidFill>
                <a:latin typeface="Comic Sans MS"/>
                <a:ea typeface="+mn-ea"/>
                <a:cs typeface="+mn-cs"/>
              </a:defRPr>
            </a:lvl1pPr>
            <a:lvl2pPr marL="4556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9128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3700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1827213" indent="1587" algn="l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2860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6pPr>
            <a:lvl7pPr marL="27432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7pPr>
            <a:lvl8pPr marL="32004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8pPr>
            <a:lvl9pPr marL="3657600" algn="l" defTabSz="914400">
              <a:defRPr sz="1300" b="1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50" b="0" dirty="0"/>
              <a:t>© GET </a:t>
            </a:r>
            <a:r>
              <a:rPr lang="de-DE" sz="1050" b="0" dirty="0" err="1"/>
              <a:t>Across</a:t>
            </a:r>
            <a:r>
              <a:rPr lang="de-DE" sz="1050" b="0" dirty="0"/>
              <a:t> Borders</a:t>
            </a:r>
            <a:endParaRPr lang="en-GB" sz="1050" b="0" dirty="0"/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020ADF45-0EA2-4B7E-A12C-9FD524755E6A}"/>
              </a:ext>
            </a:extLst>
          </p:cNvPr>
          <p:cNvSpPr txBox="1">
            <a:spLocks/>
          </p:cNvSpPr>
          <p:nvPr/>
        </p:nvSpPr>
        <p:spPr bwMode="auto">
          <a:xfrm>
            <a:off x="9835529" y="6958806"/>
            <a:ext cx="607347" cy="401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defRPr/>
            </a:pPr>
            <a:fld id="{1C6A1CB6-5D98-4296-B8F9-B78E6A9A9E34}" type="slidenum">
              <a:rPr lang="en-GB" sz="1050" b="0" smtClean="0">
                <a:latin typeface="Comic Sans MS" panose="030F0702030302020204" pitchFamily="66" charset="0"/>
              </a:rPr>
              <a:pPr algn="ctr">
                <a:spcAft>
                  <a:spcPts val="600"/>
                </a:spcAft>
                <a:defRPr/>
              </a:pPr>
              <a:t>9</a:t>
            </a:fld>
            <a:endParaRPr lang="en-GB" sz="1050" b="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353536"/>
      </p:ext>
    </p:extLst>
  </p:cSld>
  <p:clrMapOvr>
    <a:masterClrMapping/>
  </p:clrMapOvr>
</p:sld>
</file>

<file path=ppt/theme/theme1.xml><?xml version="1.0" encoding="utf-8"?>
<a:theme xmlns:a="http://schemas.openxmlformats.org/drawingml/2006/main" name="GET-Buddied-UP Master1">
  <a:themeElements>
    <a:clrScheme name="Master Teaching Resources">
      <a:dk1>
        <a:srgbClr val="002060"/>
      </a:dk1>
      <a:lt1>
        <a:sysClr val="window" lastClr="FFFFFF"/>
      </a:lt1>
      <a:dk2>
        <a:srgbClr val="FFFFFF"/>
      </a:dk2>
      <a:lt2>
        <a:srgbClr val="002060"/>
      </a:lt2>
      <a:accent1>
        <a:srgbClr val="002060"/>
      </a:accent1>
      <a:accent2>
        <a:srgbClr val="D71F39"/>
      </a:accent2>
      <a:accent3>
        <a:srgbClr val="FFC0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R Master">
      <a:majorFont>
        <a:latin typeface="Perpetua"/>
        <a:ea typeface=""/>
        <a:cs typeface=""/>
      </a:majorFont>
      <a:minorFont>
        <a:latin typeface="Perpetu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T-Buddied-UP Master2">
  <a:themeElements>
    <a:clrScheme name="Master Teaching Resources">
      <a:dk1>
        <a:srgbClr val="002060"/>
      </a:dk1>
      <a:lt1>
        <a:sysClr val="window" lastClr="FFFFFF"/>
      </a:lt1>
      <a:dk2>
        <a:srgbClr val="FFFFFF"/>
      </a:dk2>
      <a:lt2>
        <a:srgbClr val="002060"/>
      </a:lt2>
      <a:accent1>
        <a:srgbClr val="002060"/>
      </a:accent1>
      <a:accent2>
        <a:srgbClr val="D71F39"/>
      </a:accent2>
      <a:accent3>
        <a:srgbClr val="FFC0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R Master">
      <a:majorFont>
        <a:latin typeface="Perpetua"/>
        <a:ea typeface=""/>
        <a:cs typeface=""/>
      </a:majorFont>
      <a:minorFont>
        <a:latin typeface="Perpetu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2" id="{1AE6BDB2-A9F5-4178-86E3-E87478687513}" vid="{7892E58B-80D4-4A6A-A97A-5485FF2D1FC4}"/>
    </a:ext>
  </a:extLst>
</a:theme>
</file>

<file path=ppt/theme/theme3.xml><?xml version="1.0" encoding="utf-8"?>
<a:theme xmlns:a="http://schemas.openxmlformats.org/drawingml/2006/main" name="GET-Buddied-UP Master3_Schluss">
  <a:themeElements>
    <a:clrScheme name="Master Teaching Resources">
      <a:dk1>
        <a:srgbClr val="002060"/>
      </a:dk1>
      <a:lt1>
        <a:sysClr val="window" lastClr="FFFFFF"/>
      </a:lt1>
      <a:dk2>
        <a:srgbClr val="FFFFFF"/>
      </a:dk2>
      <a:lt2>
        <a:srgbClr val="002060"/>
      </a:lt2>
      <a:accent1>
        <a:srgbClr val="002060"/>
      </a:accent1>
      <a:accent2>
        <a:srgbClr val="D71F39"/>
      </a:accent2>
      <a:accent3>
        <a:srgbClr val="FFC0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ET-Buddied-UP Master4_SR">
  <a:themeElements>
    <a:clrScheme name="Master Teaching Resources">
      <a:dk1>
        <a:srgbClr val="002060"/>
      </a:dk1>
      <a:lt1>
        <a:sysClr val="window" lastClr="FFFFFF"/>
      </a:lt1>
      <a:dk2>
        <a:srgbClr val="FFFFFF"/>
      </a:dk2>
      <a:lt2>
        <a:srgbClr val="002060"/>
      </a:lt2>
      <a:accent1>
        <a:srgbClr val="002060"/>
      </a:accent1>
      <a:accent2>
        <a:srgbClr val="D71F39"/>
      </a:accent2>
      <a:accent3>
        <a:srgbClr val="FFC0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E8300B37-B096-4338-BE51-70D2ACBBC586}" vid="{79E54249-3822-4C1F-B901-3A12EAF91612}"/>
    </a:ext>
  </a:extLst>
</a:theme>
</file>

<file path=ppt/theme/theme5.xml><?xml version="1.0" encoding="utf-8"?>
<a:theme xmlns:a="http://schemas.openxmlformats.org/drawingml/2006/main" name="GET-Buddied-UP Master5_SR">
  <a:themeElements>
    <a:clrScheme name="Master Teaching Resources">
      <a:dk1>
        <a:srgbClr val="002060"/>
      </a:dk1>
      <a:lt1>
        <a:sysClr val="window" lastClr="FFFFFF"/>
      </a:lt1>
      <a:dk2>
        <a:srgbClr val="FFFFFF"/>
      </a:dk2>
      <a:lt2>
        <a:srgbClr val="002060"/>
      </a:lt2>
      <a:accent1>
        <a:srgbClr val="002060"/>
      </a:accent1>
      <a:accent2>
        <a:srgbClr val="D71F39"/>
      </a:accent2>
      <a:accent3>
        <a:srgbClr val="FFC0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eme1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R Master">
      <a:majorFont>
        <a:latin typeface="Perpetua"/>
        <a:ea typeface=""/>
        <a:cs typeface=""/>
      </a:majorFont>
      <a:minorFont>
        <a:latin typeface="Perpet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1074</Words>
  <Application>Microsoft Office PowerPoint</Application>
  <PresentationFormat>Benutzerdefiniert</PresentationFormat>
  <Paragraphs>235</Paragraphs>
  <Slides>23</Slides>
  <Notes>0</Notes>
  <HiddenSlides>0</HiddenSlides>
  <MMClips>9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23</vt:i4>
      </vt:variant>
    </vt:vector>
  </HeadingPairs>
  <TitlesOfParts>
    <vt:vector size="34" baseType="lpstr">
      <vt:lpstr>Arial</vt:lpstr>
      <vt:lpstr>Comic Sans MS</vt:lpstr>
      <vt:lpstr>Perpetua</vt:lpstr>
      <vt:lpstr>Tahoma</vt:lpstr>
      <vt:lpstr>Times New Roman</vt:lpstr>
      <vt:lpstr>GET-Buddied-UP Master1</vt:lpstr>
      <vt:lpstr>GET-Buddied-UP Master2</vt:lpstr>
      <vt:lpstr>GET-Buddied-UP Master3_Schluss</vt:lpstr>
      <vt:lpstr>GET-Buddied-UP Master4_SR</vt:lpstr>
      <vt:lpstr>GET-Buddied-UP Master5_SR</vt:lpstr>
      <vt:lpstr>Theme1</vt:lpstr>
      <vt:lpstr>GET Buddied Up</vt:lpstr>
      <vt:lpstr>    Deutsch lernen  mit Ali, unserem Adler     Sigrid Rieuwerts get-across-borders@uni-mainz.de</vt:lpstr>
      <vt:lpstr>Willkommen!</vt:lpstr>
      <vt:lpstr>Zahlen von null bis einhundert</vt:lpstr>
      <vt:lpstr>Zahlen von zehn bis zwanzig</vt:lpstr>
      <vt:lpstr>Zahlen von zehn bis zwanzig</vt:lpstr>
      <vt:lpstr>Aufgabe</vt:lpstr>
      <vt:lpstr>Zählen</vt:lpstr>
      <vt:lpstr>Zählen</vt:lpstr>
      <vt:lpstr>Zählen</vt:lpstr>
      <vt:lpstr>Zählen</vt:lpstr>
      <vt:lpstr>Zählen</vt:lpstr>
      <vt:lpstr>Zählen</vt:lpstr>
      <vt:lpstr>Die Zehnerzahlen</vt:lpstr>
      <vt:lpstr>Von 20 bis 99 zählen</vt:lpstr>
      <vt:lpstr>Wiederholung:  Die Zahlen 80 - 100</vt:lpstr>
      <vt:lpstr>Von 20 bis 99 zählen</vt:lpstr>
      <vt:lpstr>Wiederholung: Rechenoperation</vt:lpstr>
      <vt:lpstr>Exercise</vt:lpstr>
      <vt:lpstr>Exercise</vt:lpstr>
      <vt:lpstr>Exercise</vt:lpstr>
      <vt:lpstr>Exercise</vt:lpstr>
      <vt:lpstr>Thank you for  learning German with us!  </vt:lpstr>
    </vt:vector>
  </TitlesOfParts>
  <Company>Universitaet Mainz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Johannes Gutenberg-Universität Mainz</dc:title>
  <dc:subject>Einführung von Studienkonten</dc:subject>
  <dc:creator>SR</dc:creator>
  <cp:lastModifiedBy>Bachmann, Hannah Ruth</cp:lastModifiedBy>
  <cp:revision>468</cp:revision>
  <cp:lastPrinted>2020-09-10T09:50:33Z</cp:lastPrinted>
  <dcterms:created xsi:type="dcterms:W3CDTF">2001-06-14T15:13:50Z</dcterms:created>
  <dcterms:modified xsi:type="dcterms:W3CDTF">2021-03-22T16:17:38Z</dcterms:modified>
</cp:coreProperties>
</file>