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24"/>
  </p:notesMasterIdLst>
  <p:handoutMasterIdLst>
    <p:handoutMasterId r:id="rId25"/>
  </p:handoutMasterIdLst>
  <p:sldIdLst>
    <p:sldId id="256" r:id="rId9"/>
    <p:sldId id="257" r:id="rId10"/>
    <p:sldId id="1405" r:id="rId11"/>
    <p:sldId id="1401" r:id="rId12"/>
    <p:sldId id="1411" r:id="rId13"/>
    <p:sldId id="1406" r:id="rId14"/>
    <p:sldId id="1407" r:id="rId15"/>
    <p:sldId id="1408" r:id="rId16"/>
    <p:sldId id="1409" r:id="rId17"/>
    <p:sldId id="1410" r:id="rId18"/>
    <p:sldId id="1397" r:id="rId19"/>
    <p:sldId id="1402" r:id="rId20"/>
    <p:sldId id="1403" r:id="rId21"/>
    <p:sldId id="1414" r:id="rId22"/>
    <p:sldId id="264" r:id="rId23"/>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0213C-6F75-4B55-AC1F-FC4C4B0BC33A}" v="67" dt="2021-03-14T19:12:25.8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14516"/>
    </p:cViewPr>
  </p:outlin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78F0213C-6F75-4B55-AC1F-FC4C4B0BC33A}"/>
    <pc:docChg chg="modSld">
      <pc:chgData name="Bachmann, Hannah Ruth" userId="e7c09bfb-72c2-42e5-912c-bd6874d853db" providerId="ADAL" clId="{78F0213C-6F75-4B55-AC1F-FC4C4B0BC33A}" dt="2021-03-14T19:12:35.117" v="186" actId="1076"/>
      <pc:docMkLst>
        <pc:docMk/>
      </pc:docMkLst>
      <pc:sldChg chg="modSp mod modAnim">
        <pc:chgData name="Bachmann, Hannah Ruth" userId="e7c09bfb-72c2-42e5-912c-bd6874d853db" providerId="ADAL" clId="{78F0213C-6F75-4B55-AC1F-FC4C4B0BC33A}" dt="2021-03-08T17:26:44.060" v="158"/>
        <pc:sldMkLst>
          <pc:docMk/>
          <pc:sldMk cId="2461512244" sldId="1401"/>
        </pc:sldMkLst>
        <pc:spChg chg="mod">
          <ac:chgData name="Bachmann, Hannah Ruth" userId="e7c09bfb-72c2-42e5-912c-bd6874d853db" providerId="ADAL" clId="{78F0213C-6F75-4B55-AC1F-FC4C4B0BC33A}" dt="2021-03-08T17:22:04.212" v="56" actId="20577"/>
          <ac:spMkLst>
            <pc:docMk/>
            <pc:sldMk cId="2461512244" sldId="1401"/>
            <ac:spMk id="2" creationId="{AC284810-2428-466D-B869-22185656E3A7}"/>
          </ac:spMkLst>
        </pc:spChg>
        <pc:spChg chg="mod">
          <ac:chgData name="Bachmann, Hannah Ruth" userId="e7c09bfb-72c2-42e5-912c-bd6874d853db" providerId="ADAL" clId="{78F0213C-6F75-4B55-AC1F-FC4C4B0BC33A}" dt="2021-03-08T17:25:16.857" v="141" actId="207"/>
          <ac:spMkLst>
            <pc:docMk/>
            <pc:sldMk cId="2461512244" sldId="1401"/>
            <ac:spMk id="10" creationId="{74E34081-1D09-4321-B267-828C43CF2CB8}"/>
          </ac:spMkLst>
        </pc:spChg>
        <pc:picChg chg="mod">
          <ac:chgData name="Bachmann, Hannah Ruth" userId="e7c09bfb-72c2-42e5-912c-bd6874d853db" providerId="ADAL" clId="{78F0213C-6F75-4B55-AC1F-FC4C4B0BC33A}" dt="2021-03-08T17:26:31.255" v="155" actId="1076"/>
          <ac:picMkLst>
            <pc:docMk/>
            <pc:sldMk cId="2461512244" sldId="1401"/>
            <ac:picMk id="26" creationId="{4F6268F9-65DF-41A9-92C5-18C5110D8125}"/>
          </ac:picMkLst>
        </pc:picChg>
        <pc:picChg chg="mod">
          <ac:chgData name="Bachmann, Hannah Ruth" userId="e7c09bfb-72c2-42e5-912c-bd6874d853db" providerId="ADAL" clId="{78F0213C-6F75-4B55-AC1F-FC4C4B0BC33A}" dt="2021-03-08T17:26:27.442" v="154" actId="1076"/>
          <ac:picMkLst>
            <pc:docMk/>
            <pc:sldMk cId="2461512244" sldId="1401"/>
            <ac:picMk id="27" creationId="{2A8699AA-EF9D-4D40-A735-4FE1ADA47A4E}"/>
          </ac:picMkLst>
        </pc:picChg>
        <pc:picChg chg="mod">
          <ac:chgData name="Bachmann, Hannah Ruth" userId="e7c09bfb-72c2-42e5-912c-bd6874d853db" providerId="ADAL" clId="{78F0213C-6F75-4B55-AC1F-FC4C4B0BC33A}" dt="2021-03-08T17:26:37.259" v="156" actId="1076"/>
          <ac:picMkLst>
            <pc:docMk/>
            <pc:sldMk cId="2461512244" sldId="1401"/>
            <ac:picMk id="28" creationId="{84F2FFBD-53D7-4C12-9CFA-5FFB17B46A7C}"/>
          </ac:picMkLst>
        </pc:picChg>
      </pc:sldChg>
      <pc:sldChg chg="modSp mod">
        <pc:chgData name="Bachmann, Hannah Ruth" userId="e7c09bfb-72c2-42e5-912c-bd6874d853db" providerId="ADAL" clId="{78F0213C-6F75-4B55-AC1F-FC4C4B0BC33A}" dt="2021-03-14T19:12:00.652" v="177" actId="1076"/>
        <pc:sldMkLst>
          <pc:docMk/>
          <pc:sldMk cId="350743983" sldId="1402"/>
        </pc:sldMkLst>
        <pc:spChg chg="mod">
          <ac:chgData name="Bachmann, Hannah Ruth" userId="e7c09bfb-72c2-42e5-912c-bd6874d853db" providerId="ADAL" clId="{78F0213C-6F75-4B55-AC1F-FC4C4B0BC33A}" dt="2021-03-08T17:19:26.622" v="3" actId="20577"/>
          <ac:spMkLst>
            <pc:docMk/>
            <pc:sldMk cId="350743983" sldId="1402"/>
            <ac:spMk id="2" creationId="{3A6FBB9E-0954-4624-A16E-843F49616589}"/>
          </ac:spMkLst>
        </pc:spChg>
        <pc:spChg chg="mod">
          <ac:chgData name="Bachmann, Hannah Ruth" userId="e7c09bfb-72c2-42e5-912c-bd6874d853db" providerId="ADAL" clId="{78F0213C-6F75-4B55-AC1F-FC4C4B0BC33A}" dt="2021-03-14T19:11:55.972" v="176" actId="14100"/>
          <ac:spMkLst>
            <pc:docMk/>
            <pc:sldMk cId="350743983" sldId="1402"/>
            <ac:spMk id="3" creationId="{CCB2B197-AB8F-4412-AAAA-DAB853959493}"/>
          </ac:spMkLst>
        </pc:spChg>
        <pc:spChg chg="mod">
          <ac:chgData name="Bachmann, Hannah Ruth" userId="e7c09bfb-72c2-42e5-912c-bd6874d853db" providerId="ADAL" clId="{78F0213C-6F75-4B55-AC1F-FC4C4B0BC33A}" dt="2021-03-14T19:12:00.652" v="177" actId="1076"/>
          <ac:spMkLst>
            <pc:docMk/>
            <pc:sldMk cId="350743983" sldId="1402"/>
            <ac:spMk id="4" creationId="{4CB02E9D-70DA-477D-9F6A-EAB4CE7C2C2A}"/>
          </ac:spMkLst>
        </pc:spChg>
      </pc:sldChg>
      <pc:sldChg chg="modSp mod">
        <pc:chgData name="Bachmann, Hannah Ruth" userId="e7c09bfb-72c2-42e5-912c-bd6874d853db" providerId="ADAL" clId="{78F0213C-6F75-4B55-AC1F-FC4C4B0BC33A}" dt="2021-03-14T19:12:35.117" v="186" actId="1076"/>
        <pc:sldMkLst>
          <pc:docMk/>
          <pc:sldMk cId="4125363376" sldId="1403"/>
        </pc:sldMkLst>
        <pc:spChg chg="mod">
          <ac:chgData name="Bachmann, Hannah Ruth" userId="e7c09bfb-72c2-42e5-912c-bd6874d853db" providerId="ADAL" clId="{78F0213C-6F75-4B55-AC1F-FC4C4B0BC33A}" dt="2021-03-08T17:19:30.277" v="4" actId="20577"/>
          <ac:spMkLst>
            <pc:docMk/>
            <pc:sldMk cId="4125363376" sldId="1403"/>
            <ac:spMk id="2" creationId="{4D2DFF00-9D47-43B8-AC13-C04B2946AD74}"/>
          </ac:spMkLst>
        </pc:spChg>
        <pc:spChg chg="mod">
          <ac:chgData name="Bachmann, Hannah Ruth" userId="e7c09bfb-72c2-42e5-912c-bd6874d853db" providerId="ADAL" clId="{78F0213C-6F75-4B55-AC1F-FC4C4B0BC33A}" dt="2021-03-14T19:12:18.379" v="184" actId="1076"/>
          <ac:spMkLst>
            <pc:docMk/>
            <pc:sldMk cId="4125363376" sldId="1403"/>
            <ac:spMk id="3" creationId="{B9D455E3-0828-4AD8-9BE3-D2BE8D3458FD}"/>
          </ac:spMkLst>
        </pc:spChg>
        <pc:spChg chg="mod">
          <ac:chgData name="Bachmann, Hannah Ruth" userId="e7c09bfb-72c2-42e5-912c-bd6874d853db" providerId="ADAL" clId="{78F0213C-6F75-4B55-AC1F-FC4C4B0BC33A}" dt="2021-03-14T19:12:25.823" v="185" actId="1076"/>
          <ac:spMkLst>
            <pc:docMk/>
            <pc:sldMk cId="4125363376" sldId="1403"/>
            <ac:spMk id="4" creationId="{79622EE0-B630-4F86-A585-ED9F32C4FDFF}"/>
          </ac:spMkLst>
        </pc:spChg>
        <pc:picChg chg="mod">
          <ac:chgData name="Bachmann, Hannah Ruth" userId="e7c09bfb-72c2-42e5-912c-bd6874d853db" providerId="ADAL" clId="{78F0213C-6F75-4B55-AC1F-FC4C4B0BC33A}" dt="2021-03-14T19:12:35.117" v="186" actId="1076"/>
          <ac:picMkLst>
            <pc:docMk/>
            <pc:sldMk cId="4125363376" sldId="1403"/>
            <ac:picMk id="7" creationId="{EC8F70FF-9214-4277-9C1F-DB17C215ED91}"/>
          </ac:picMkLst>
        </pc:picChg>
      </pc:sldChg>
      <pc:sldChg chg="modSp mod">
        <pc:chgData name="Bachmann, Hannah Ruth" userId="e7c09bfb-72c2-42e5-912c-bd6874d853db" providerId="ADAL" clId="{78F0213C-6F75-4B55-AC1F-FC4C4B0BC33A}" dt="2021-03-14T19:11:01.792" v="172" actId="255"/>
        <pc:sldMkLst>
          <pc:docMk/>
          <pc:sldMk cId="2739182713" sldId="1405"/>
        </pc:sldMkLst>
        <pc:spChg chg="mod">
          <ac:chgData name="Bachmann, Hannah Ruth" userId="e7c09bfb-72c2-42e5-912c-bd6874d853db" providerId="ADAL" clId="{78F0213C-6F75-4B55-AC1F-FC4C4B0BC33A}" dt="2021-03-08T17:22:12.094" v="66" actId="20577"/>
          <ac:spMkLst>
            <pc:docMk/>
            <pc:sldMk cId="2739182713" sldId="1405"/>
            <ac:spMk id="2" creationId="{BF15667D-726E-439E-B151-DF46D201C36D}"/>
          </ac:spMkLst>
        </pc:spChg>
        <pc:spChg chg="mod">
          <ac:chgData name="Bachmann, Hannah Ruth" userId="e7c09bfb-72c2-42e5-912c-bd6874d853db" providerId="ADAL" clId="{78F0213C-6F75-4B55-AC1F-FC4C4B0BC33A}" dt="2021-03-14T19:11:01.792" v="172" actId="255"/>
          <ac:spMkLst>
            <pc:docMk/>
            <pc:sldMk cId="2739182713" sldId="1405"/>
            <ac:spMk id="3" creationId="{8FD29EA4-607F-4420-8252-7BF95006F9B7}"/>
          </ac:spMkLst>
        </pc:spChg>
      </pc:sldChg>
      <pc:sldChg chg="modSp mod modAnim">
        <pc:chgData name="Bachmann, Hannah Ruth" userId="e7c09bfb-72c2-42e5-912c-bd6874d853db" providerId="ADAL" clId="{78F0213C-6F75-4B55-AC1F-FC4C4B0BC33A}" dt="2021-03-08T17:29:33.073" v="166"/>
        <pc:sldMkLst>
          <pc:docMk/>
          <pc:sldMk cId="1465768624" sldId="1406"/>
        </pc:sldMkLst>
        <pc:spChg chg="mod">
          <ac:chgData name="Bachmann, Hannah Ruth" userId="e7c09bfb-72c2-42e5-912c-bd6874d853db" providerId="ADAL" clId="{78F0213C-6F75-4B55-AC1F-FC4C4B0BC33A}" dt="2021-03-08T17:21:27.631" v="35" actId="113"/>
          <ac:spMkLst>
            <pc:docMk/>
            <pc:sldMk cId="1465768624" sldId="1406"/>
            <ac:spMk id="3" creationId="{99CD887B-95A6-4D56-A873-08800AEF9272}"/>
          </ac:spMkLst>
        </pc:spChg>
        <pc:spChg chg="mod">
          <ac:chgData name="Bachmann, Hannah Ruth" userId="e7c09bfb-72c2-42e5-912c-bd6874d853db" providerId="ADAL" clId="{78F0213C-6F75-4B55-AC1F-FC4C4B0BC33A}" dt="2021-03-08T17:24:26.845" v="129" actId="1076"/>
          <ac:spMkLst>
            <pc:docMk/>
            <pc:sldMk cId="1465768624" sldId="1406"/>
            <ac:spMk id="4" creationId="{EE78B42B-6349-4E2E-8F90-E3AC77912A89}"/>
          </ac:spMkLst>
        </pc:spChg>
        <pc:picChg chg="mod">
          <ac:chgData name="Bachmann, Hannah Ruth" userId="e7c09bfb-72c2-42e5-912c-bd6874d853db" providerId="ADAL" clId="{78F0213C-6F75-4B55-AC1F-FC4C4B0BC33A}" dt="2021-03-08T17:21:24.723" v="34" actId="1076"/>
          <ac:picMkLst>
            <pc:docMk/>
            <pc:sldMk cId="1465768624" sldId="1406"/>
            <ac:picMk id="11" creationId="{C0664DC2-F8A9-481E-80D1-6778208A9EB7}"/>
          </ac:picMkLst>
        </pc:picChg>
        <pc:picChg chg="mod">
          <ac:chgData name="Bachmann, Hannah Ruth" userId="e7c09bfb-72c2-42e5-912c-bd6874d853db" providerId="ADAL" clId="{78F0213C-6F75-4B55-AC1F-FC4C4B0BC33A}" dt="2021-03-08T17:21:33.458" v="37" actId="1076"/>
          <ac:picMkLst>
            <pc:docMk/>
            <pc:sldMk cId="1465768624" sldId="1406"/>
            <ac:picMk id="14" creationId="{BFA026D5-CFE0-4C46-91FC-F13E5FF78AB8}"/>
          </ac:picMkLst>
        </pc:picChg>
      </pc:sldChg>
      <pc:sldChg chg="modSp mod modAnim">
        <pc:chgData name="Bachmann, Hannah Ruth" userId="e7c09bfb-72c2-42e5-912c-bd6874d853db" providerId="ADAL" clId="{78F0213C-6F75-4B55-AC1F-FC4C4B0BC33A}" dt="2021-03-08T17:29:38.203" v="167"/>
        <pc:sldMkLst>
          <pc:docMk/>
          <pc:sldMk cId="3552256650" sldId="1407"/>
        </pc:sldMkLst>
        <pc:spChg chg="mod">
          <ac:chgData name="Bachmann, Hannah Ruth" userId="e7c09bfb-72c2-42e5-912c-bd6874d853db" providerId="ADAL" clId="{78F0213C-6F75-4B55-AC1F-FC4C4B0BC33A}" dt="2021-03-08T17:21:03.314" v="25" actId="113"/>
          <ac:spMkLst>
            <pc:docMk/>
            <pc:sldMk cId="3552256650" sldId="1407"/>
            <ac:spMk id="3" creationId="{437225FB-4B19-4587-AB1B-EBA576160BF3}"/>
          </ac:spMkLst>
        </pc:spChg>
        <pc:spChg chg="mod">
          <ac:chgData name="Bachmann, Hannah Ruth" userId="e7c09bfb-72c2-42e5-912c-bd6874d853db" providerId="ADAL" clId="{78F0213C-6F75-4B55-AC1F-FC4C4B0BC33A}" dt="2021-03-08T17:21:12.553" v="31" actId="255"/>
          <ac:spMkLst>
            <pc:docMk/>
            <pc:sldMk cId="3552256650" sldId="1407"/>
            <ac:spMk id="4" creationId="{817351FE-79D8-439E-9C0C-256DEBC347F4}"/>
          </ac:spMkLst>
        </pc:spChg>
        <pc:picChg chg="mod">
          <ac:chgData name="Bachmann, Hannah Ruth" userId="e7c09bfb-72c2-42e5-912c-bd6874d853db" providerId="ADAL" clId="{78F0213C-6F75-4B55-AC1F-FC4C4B0BC33A}" dt="2021-03-08T17:21:05.096" v="26" actId="1076"/>
          <ac:picMkLst>
            <pc:docMk/>
            <pc:sldMk cId="3552256650" sldId="1407"/>
            <ac:picMk id="13" creationId="{64267DE6-844A-4DB0-848B-B675288ECD88}"/>
          </ac:picMkLst>
        </pc:picChg>
      </pc:sldChg>
      <pc:sldChg chg="modSp mod modAnim">
        <pc:chgData name="Bachmann, Hannah Ruth" userId="e7c09bfb-72c2-42e5-912c-bd6874d853db" providerId="ADAL" clId="{78F0213C-6F75-4B55-AC1F-FC4C4B0BC33A}" dt="2021-03-08T17:29:42.854" v="168"/>
        <pc:sldMkLst>
          <pc:docMk/>
          <pc:sldMk cId="1476531024" sldId="1408"/>
        </pc:sldMkLst>
        <pc:spChg chg="mod">
          <ac:chgData name="Bachmann, Hannah Ruth" userId="e7c09bfb-72c2-42e5-912c-bd6874d853db" providerId="ADAL" clId="{78F0213C-6F75-4B55-AC1F-FC4C4B0BC33A}" dt="2021-03-08T17:20:41.922" v="19" actId="113"/>
          <ac:spMkLst>
            <pc:docMk/>
            <pc:sldMk cId="1476531024" sldId="1408"/>
            <ac:spMk id="3" creationId="{437225FB-4B19-4587-AB1B-EBA576160BF3}"/>
          </ac:spMkLst>
        </pc:spChg>
        <pc:spChg chg="mod">
          <ac:chgData name="Bachmann, Hannah Ruth" userId="e7c09bfb-72c2-42e5-912c-bd6874d853db" providerId="ADAL" clId="{78F0213C-6F75-4B55-AC1F-FC4C4B0BC33A}" dt="2021-03-08T17:20:45.577" v="20" actId="255"/>
          <ac:spMkLst>
            <pc:docMk/>
            <pc:sldMk cId="1476531024" sldId="1408"/>
            <ac:spMk id="4" creationId="{817351FE-79D8-439E-9C0C-256DEBC347F4}"/>
          </ac:spMkLst>
        </pc:spChg>
        <pc:picChg chg="mod">
          <ac:chgData name="Bachmann, Hannah Ruth" userId="e7c09bfb-72c2-42e5-912c-bd6874d853db" providerId="ADAL" clId="{78F0213C-6F75-4B55-AC1F-FC4C4B0BC33A}" dt="2021-03-08T17:20:36.984" v="18" actId="1076"/>
          <ac:picMkLst>
            <pc:docMk/>
            <pc:sldMk cId="1476531024" sldId="1408"/>
            <ac:picMk id="9" creationId="{34C97129-9F59-4595-9D00-4417DE7735A5}"/>
          </ac:picMkLst>
        </pc:picChg>
      </pc:sldChg>
      <pc:sldChg chg="modSp mod modAnim">
        <pc:chgData name="Bachmann, Hannah Ruth" userId="e7c09bfb-72c2-42e5-912c-bd6874d853db" providerId="ADAL" clId="{78F0213C-6F75-4B55-AC1F-FC4C4B0BC33A}" dt="2021-03-08T17:29:48.375" v="170"/>
        <pc:sldMkLst>
          <pc:docMk/>
          <pc:sldMk cId="682566566" sldId="1409"/>
        </pc:sldMkLst>
        <pc:spChg chg="mod">
          <ac:chgData name="Bachmann, Hannah Ruth" userId="e7c09bfb-72c2-42e5-912c-bd6874d853db" providerId="ADAL" clId="{78F0213C-6F75-4B55-AC1F-FC4C4B0BC33A}" dt="2021-03-08T17:20:19.757" v="13" actId="255"/>
          <ac:spMkLst>
            <pc:docMk/>
            <pc:sldMk cId="682566566" sldId="1409"/>
            <ac:spMk id="3" creationId="{437225FB-4B19-4587-AB1B-EBA576160BF3}"/>
          </ac:spMkLst>
        </pc:spChg>
        <pc:spChg chg="mod">
          <ac:chgData name="Bachmann, Hannah Ruth" userId="e7c09bfb-72c2-42e5-912c-bd6874d853db" providerId="ADAL" clId="{78F0213C-6F75-4B55-AC1F-FC4C4B0BC33A}" dt="2021-03-08T17:20:25.574" v="15" actId="255"/>
          <ac:spMkLst>
            <pc:docMk/>
            <pc:sldMk cId="682566566" sldId="1409"/>
            <ac:spMk id="4" creationId="{817351FE-79D8-439E-9C0C-256DEBC347F4}"/>
          </ac:spMkLst>
        </pc:spChg>
        <pc:picChg chg="mod">
          <ac:chgData name="Bachmann, Hannah Ruth" userId="e7c09bfb-72c2-42e5-912c-bd6874d853db" providerId="ADAL" clId="{78F0213C-6F75-4B55-AC1F-FC4C4B0BC33A}" dt="2021-03-08T17:20:22.283" v="14" actId="1076"/>
          <ac:picMkLst>
            <pc:docMk/>
            <pc:sldMk cId="682566566" sldId="1409"/>
            <ac:picMk id="14" creationId="{F25F6F0E-CF40-424B-9C81-95AB6C96C824}"/>
          </ac:picMkLst>
        </pc:picChg>
      </pc:sldChg>
      <pc:sldChg chg="modSp mod modAnim">
        <pc:chgData name="Bachmann, Hannah Ruth" userId="e7c09bfb-72c2-42e5-912c-bd6874d853db" providerId="ADAL" clId="{78F0213C-6F75-4B55-AC1F-FC4C4B0BC33A}" dt="2021-03-08T17:29:53.144" v="171"/>
        <pc:sldMkLst>
          <pc:docMk/>
          <pc:sldMk cId="2101859285" sldId="1410"/>
        </pc:sldMkLst>
        <pc:spChg chg="mod">
          <ac:chgData name="Bachmann, Hannah Ruth" userId="e7c09bfb-72c2-42e5-912c-bd6874d853db" providerId="ADAL" clId="{78F0213C-6F75-4B55-AC1F-FC4C4B0BC33A}" dt="2021-03-08T17:19:57.546" v="7" actId="113"/>
          <ac:spMkLst>
            <pc:docMk/>
            <pc:sldMk cId="2101859285" sldId="1410"/>
            <ac:spMk id="3" creationId="{437225FB-4B19-4587-AB1B-EBA576160BF3}"/>
          </ac:spMkLst>
        </pc:spChg>
        <pc:spChg chg="mod">
          <ac:chgData name="Bachmann, Hannah Ruth" userId="e7c09bfb-72c2-42e5-912c-bd6874d853db" providerId="ADAL" clId="{78F0213C-6F75-4B55-AC1F-FC4C4B0BC33A}" dt="2021-03-08T17:20:05.150" v="9" actId="255"/>
          <ac:spMkLst>
            <pc:docMk/>
            <pc:sldMk cId="2101859285" sldId="1410"/>
            <ac:spMk id="4" creationId="{817351FE-79D8-439E-9C0C-256DEBC347F4}"/>
          </ac:spMkLst>
        </pc:spChg>
        <pc:picChg chg="mod">
          <ac:chgData name="Bachmann, Hannah Ruth" userId="e7c09bfb-72c2-42e5-912c-bd6874d853db" providerId="ADAL" clId="{78F0213C-6F75-4B55-AC1F-FC4C4B0BC33A}" dt="2021-03-08T17:27:35.681" v="160" actId="1076"/>
          <ac:picMkLst>
            <pc:docMk/>
            <pc:sldMk cId="2101859285" sldId="1410"/>
            <ac:picMk id="11" creationId="{5E55545F-1FC4-4FDE-B0B1-0D0B76235D32}"/>
          </ac:picMkLst>
        </pc:picChg>
      </pc:sldChg>
      <pc:sldChg chg="modSp mod">
        <pc:chgData name="Bachmann, Hannah Ruth" userId="e7c09bfb-72c2-42e5-912c-bd6874d853db" providerId="ADAL" clId="{78F0213C-6F75-4B55-AC1F-FC4C4B0BC33A}" dt="2021-03-08T17:21:44.853" v="40" actId="20577"/>
        <pc:sldMkLst>
          <pc:docMk/>
          <pc:sldMk cId="843945753" sldId="1411"/>
        </pc:sldMkLst>
        <pc:spChg chg="mod">
          <ac:chgData name="Bachmann, Hannah Ruth" userId="e7c09bfb-72c2-42e5-912c-bd6874d853db" providerId="ADAL" clId="{78F0213C-6F75-4B55-AC1F-FC4C4B0BC33A}" dt="2021-03-08T17:21:44.853" v="40" actId="20577"/>
          <ac:spMkLst>
            <pc:docMk/>
            <pc:sldMk cId="843945753" sldId="1411"/>
            <ac:spMk id="3" creationId="{76FFA649-862F-4A0A-A99B-99FBDBA3EF1F}"/>
          </ac:spMkLst>
        </pc:spChg>
        <pc:spChg chg="mod">
          <ac:chgData name="Bachmann, Hannah Ruth" userId="e7c09bfb-72c2-42e5-912c-bd6874d853db" providerId="ADAL" clId="{78F0213C-6F75-4B55-AC1F-FC4C4B0BC33A}" dt="2021-03-08T17:21:42.907" v="39" actId="255"/>
          <ac:spMkLst>
            <pc:docMk/>
            <pc:sldMk cId="843945753" sldId="1411"/>
            <ac:spMk id="4" creationId="{C83FDBED-7733-4B9D-84EF-3C8EAEC3780D}"/>
          </ac:spMkLst>
        </pc:spChg>
      </pc:sldChg>
    </pc:docChg>
  </pc:docChgLst>
  <pc:docChgLst>
    <pc:chgData name="Bachmann, Hannah Ruth" userId="e7c09bfb-72c2-42e5-912c-bd6874d853db" providerId="ADAL" clId="{C0D31A51-9206-46CA-A3F8-C7D1C8DCDCFE}"/>
    <pc:docChg chg="undo redo custSel addSld delSld modSld modMainMaster">
      <pc:chgData name="Bachmann, Hannah Ruth" userId="e7c09bfb-72c2-42e5-912c-bd6874d853db" providerId="ADAL" clId="{C0D31A51-9206-46CA-A3F8-C7D1C8DCDCFE}" dt="2021-02-02T16:11:20.471" v="276" actId="1076"/>
      <pc:docMkLst>
        <pc:docMk/>
      </pc:docMkLst>
      <pc:sldChg chg="addSp delSp modSp del mod">
        <pc:chgData name="Bachmann, Hannah Ruth" userId="e7c09bfb-72c2-42e5-912c-bd6874d853db" providerId="ADAL" clId="{C0D31A51-9206-46CA-A3F8-C7D1C8DCDCFE}" dt="2021-01-27T09:38:20.641" v="134" actId="2696"/>
        <pc:sldMkLst>
          <pc:docMk/>
          <pc:sldMk cId="0" sldId="256"/>
        </pc:sldMkLst>
        <pc:spChg chg="add del mod">
          <ac:chgData name="Bachmann, Hannah Ruth" userId="e7c09bfb-72c2-42e5-912c-bd6874d853db" providerId="ADAL" clId="{C0D31A51-9206-46CA-A3F8-C7D1C8DCDCFE}" dt="2021-01-26T17:09:42.332" v="58" actId="478"/>
          <ac:spMkLst>
            <pc:docMk/>
            <pc:sldMk cId="0" sldId="256"/>
            <ac:spMk id="15" creationId="{31A8A850-19EC-402C-8D5A-F3AF14E1E0D5}"/>
          </ac:spMkLst>
        </pc:spChg>
      </pc:sldChg>
      <pc:sldChg chg="del">
        <pc:chgData name="Bachmann, Hannah Ruth" userId="e7c09bfb-72c2-42e5-912c-bd6874d853db" providerId="ADAL" clId="{C0D31A51-9206-46CA-A3F8-C7D1C8DCDCFE}" dt="2021-01-27T09:38:36.386" v="135" actId="2696"/>
        <pc:sldMkLst>
          <pc:docMk/>
          <pc:sldMk cId="0" sldId="257"/>
        </pc:sldMkLst>
      </pc:sldChg>
      <pc:sldChg chg="modSp del">
        <pc:chgData name="Bachmann, Hannah Ruth" userId="e7c09bfb-72c2-42e5-912c-bd6874d853db" providerId="ADAL" clId="{C0D31A51-9206-46CA-A3F8-C7D1C8DCDCFE}" dt="2021-02-02T16:09:57.968" v="253" actId="20577"/>
        <pc:sldMkLst>
          <pc:docMk/>
          <pc:sldMk cId="0" sldId="264"/>
        </pc:sldMkLst>
        <pc:spChg chg="mod">
          <ac:chgData name="Bachmann, Hannah Ruth" userId="e7c09bfb-72c2-42e5-912c-bd6874d853db" providerId="ADAL" clId="{C0D31A51-9206-46CA-A3F8-C7D1C8DCDCFE}" dt="2021-02-02T16:09:57.968" v="253" actId="20577"/>
          <ac:spMkLst>
            <pc:docMk/>
            <pc:sldMk cId="0" sldId="264"/>
            <ac:spMk id="5" creationId="{00000000-0000-0000-0000-000000000000}"/>
          </ac:spMkLst>
        </pc:spChg>
      </pc:sldChg>
      <pc:sldChg chg="del">
        <pc:chgData name="Bachmann, Hannah Ruth" userId="e7c09bfb-72c2-42e5-912c-bd6874d853db" providerId="ADAL" clId="{C0D31A51-9206-46CA-A3F8-C7D1C8DCDCFE}" dt="2021-01-26T17:01:00.145" v="1" actId="2696"/>
        <pc:sldMkLst>
          <pc:docMk/>
          <pc:sldMk cId="4018256689" sldId="1394"/>
        </pc:sldMkLst>
      </pc:sldChg>
      <pc:sldChg chg="addSp delSp modSp mod">
        <pc:chgData name="Bachmann, Hannah Ruth" userId="e7c09bfb-72c2-42e5-912c-bd6874d853db" providerId="ADAL" clId="{C0D31A51-9206-46CA-A3F8-C7D1C8DCDCFE}" dt="2021-02-02T16:10:07.716" v="255" actId="20577"/>
        <pc:sldMkLst>
          <pc:docMk/>
          <pc:sldMk cId="3052523775" sldId="1397"/>
        </pc:sldMkLst>
        <pc:spChg chg="del">
          <ac:chgData name="Bachmann, Hannah Ruth" userId="e7c09bfb-72c2-42e5-912c-bd6874d853db" providerId="ADAL" clId="{C0D31A51-9206-46CA-A3F8-C7D1C8DCDCFE}" dt="2021-01-26T17:02:33.360" v="18" actId="478"/>
          <ac:spMkLst>
            <pc:docMk/>
            <pc:sldMk cId="3052523775" sldId="1397"/>
            <ac:spMk id="4" creationId="{FA67E788-16AD-4722-8226-C338B991DF04}"/>
          </ac:spMkLst>
        </pc:spChg>
        <pc:spChg chg="del">
          <ac:chgData name="Bachmann, Hannah Ruth" userId="e7c09bfb-72c2-42e5-912c-bd6874d853db" providerId="ADAL" clId="{C0D31A51-9206-46CA-A3F8-C7D1C8DCDCFE}" dt="2021-01-27T11:11:22.480" v="210" actId="478"/>
          <ac:spMkLst>
            <pc:docMk/>
            <pc:sldMk cId="3052523775" sldId="1397"/>
            <ac:spMk id="5" creationId="{C859ED43-A29B-4EE0-837F-C073677EC34E}"/>
          </ac:spMkLst>
        </pc:spChg>
        <pc:spChg chg="add del mod">
          <ac:chgData name="Bachmann, Hannah Ruth" userId="e7c09bfb-72c2-42e5-912c-bd6874d853db" providerId="ADAL" clId="{C0D31A51-9206-46CA-A3F8-C7D1C8DCDCFE}" dt="2021-02-02T16:08:56.632" v="242" actId="478"/>
          <ac:spMkLst>
            <pc:docMk/>
            <pc:sldMk cId="3052523775" sldId="1397"/>
            <ac:spMk id="8" creationId="{3D8BFBEA-B0A9-46F8-87FB-AE8428863E23}"/>
          </ac:spMkLst>
        </pc:spChg>
        <pc:spChg chg="add mod">
          <ac:chgData name="Bachmann, Hannah Ruth" userId="e7c09bfb-72c2-42e5-912c-bd6874d853db" providerId="ADAL" clId="{C0D31A51-9206-46CA-A3F8-C7D1C8DCDCFE}" dt="2021-01-27T11:11:22.810" v="211"/>
          <ac:spMkLst>
            <pc:docMk/>
            <pc:sldMk cId="3052523775" sldId="1397"/>
            <ac:spMk id="9" creationId="{77398083-FC86-4D6D-9412-CD09120E1D1E}"/>
          </ac:spMkLst>
        </pc:spChg>
        <pc:spChg chg="add mod">
          <ac:chgData name="Bachmann, Hannah Ruth" userId="e7c09bfb-72c2-42e5-912c-bd6874d853db" providerId="ADAL" clId="{C0D31A51-9206-46CA-A3F8-C7D1C8DCDCFE}" dt="2021-02-02T16:08:56.911" v="243"/>
          <ac:spMkLst>
            <pc:docMk/>
            <pc:sldMk cId="3052523775" sldId="1397"/>
            <ac:spMk id="10" creationId="{1D70F396-E8D5-4139-93AA-CEF7827C9DC5}"/>
          </ac:spMkLst>
        </pc:spChg>
        <pc:spChg chg="mod">
          <ac:chgData name="Bachmann, Hannah Ruth" userId="e7c09bfb-72c2-42e5-912c-bd6874d853db" providerId="ADAL" clId="{C0D31A51-9206-46CA-A3F8-C7D1C8DCDCFE}" dt="2021-02-02T16:10:07.716" v="255" actId="20577"/>
          <ac:spMkLst>
            <pc:docMk/>
            <pc:sldMk cId="3052523775" sldId="1397"/>
            <ac:spMk id="12" creationId="{C3749583-842C-4520-BBC9-EF13DF5785C4}"/>
          </ac:spMkLst>
        </pc:spChg>
      </pc:sldChg>
      <pc:sldChg chg="addSp delSp modSp mod">
        <pc:chgData name="Bachmann, Hannah Ruth" userId="e7c09bfb-72c2-42e5-912c-bd6874d853db" providerId="ADAL" clId="{C0D31A51-9206-46CA-A3F8-C7D1C8DCDCFE}" dt="2021-02-02T16:08:33.594" v="229"/>
        <pc:sldMkLst>
          <pc:docMk/>
          <pc:sldMk cId="2461512244" sldId="1401"/>
        </pc:sldMkLst>
        <pc:spChg chg="del">
          <ac:chgData name="Bachmann, Hannah Ruth" userId="e7c09bfb-72c2-42e5-912c-bd6874d853db" providerId="ADAL" clId="{C0D31A51-9206-46CA-A3F8-C7D1C8DCDCFE}" dt="2021-01-26T17:01:47.404" v="4" actId="478"/>
          <ac:spMkLst>
            <pc:docMk/>
            <pc:sldMk cId="2461512244" sldId="1401"/>
            <ac:spMk id="4" creationId="{8D099E31-4DF6-4C53-AB53-7620DCCCF7E2}"/>
          </ac:spMkLst>
        </pc:spChg>
        <pc:spChg chg="del">
          <ac:chgData name="Bachmann, Hannah Ruth" userId="e7c09bfb-72c2-42e5-912c-bd6874d853db" providerId="ADAL" clId="{C0D31A51-9206-46CA-A3F8-C7D1C8DCDCFE}" dt="2021-01-27T11:10:46.685" v="196" actId="478"/>
          <ac:spMkLst>
            <pc:docMk/>
            <pc:sldMk cId="2461512244" sldId="1401"/>
            <ac:spMk id="5" creationId="{0730DD38-6928-4719-9BEB-470A52ECA203}"/>
          </ac:spMkLst>
        </pc:spChg>
        <pc:spChg chg="add del mod">
          <ac:chgData name="Bachmann, Hannah Ruth" userId="e7c09bfb-72c2-42e5-912c-bd6874d853db" providerId="ADAL" clId="{C0D31A51-9206-46CA-A3F8-C7D1C8DCDCFE}" dt="2021-02-02T16:08:33.272" v="228" actId="478"/>
          <ac:spMkLst>
            <pc:docMk/>
            <pc:sldMk cId="2461512244" sldId="1401"/>
            <ac:spMk id="18" creationId="{606333F7-BE0D-4BFB-A7E5-B33E9F04A8CE}"/>
          </ac:spMkLst>
        </pc:spChg>
        <pc:spChg chg="add mod">
          <ac:chgData name="Bachmann, Hannah Ruth" userId="e7c09bfb-72c2-42e5-912c-bd6874d853db" providerId="ADAL" clId="{C0D31A51-9206-46CA-A3F8-C7D1C8DCDCFE}" dt="2021-01-27T11:10:47.361" v="197"/>
          <ac:spMkLst>
            <pc:docMk/>
            <pc:sldMk cId="2461512244" sldId="1401"/>
            <ac:spMk id="19" creationId="{728834BB-4418-4129-8976-16CA78D17E60}"/>
          </ac:spMkLst>
        </pc:spChg>
        <pc:spChg chg="add mod">
          <ac:chgData name="Bachmann, Hannah Ruth" userId="e7c09bfb-72c2-42e5-912c-bd6874d853db" providerId="ADAL" clId="{C0D31A51-9206-46CA-A3F8-C7D1C8DCDCFE}" dt="2021-02-02T16:08:33.594" v="229"/>
          <ac:spMkLst>
            <pc:docMk/>
            <pc:sldMk cId="2461512244" sldId="1401"/>
            <ac:spMk id="20" creationId="{ACFA7C14-CAF4-4A86-93BE-319E407F130D}"/>
          </ac:spMkLst>
        </pc:spChg>
      </pc:sldChg>
      <pc:sldChg chg="addSp delSp modSp mod">
        <pc:chgData name="Bachmann, Hannah Ruth" userId="e7c09bfb-72c2-42e5-912c-bd6874d853db" providerId="ADAL" clId="{C0D31A51-9206-46CA-A3F8-C7D1C8DCDCFE}" dt="2021-02-02T16:08:59.592" v="245"/>
        <pc:sldMkLst>
          <pc:docMk/>
          <pc:sldMk cId="350743983" sldId="1402"/>
        </pc:sldMkLst>
        <pc:spChg chg="del">
          <ac:chgData name="Bachmann, Hannah Ruth" userId="e7c09bfb-72c2-42e5-912c-bd6874d853db" providerId="ADAL" clId="{C0D31A51-9206-46CA-A3F8-C7D1C8DCDCFE}" dt="2021-01-26T17:02:36.967" v="20" actId="478"/>
          <ac:spMkLst>
            <pc:docMk/>
            <pc:sldMk cId="350743983" sldId="1402"/>
            <ac:spMk id="5" creationId="{52BFD3A7-E0E4-4692-B69D-632A0BCBE2E9}"/>
          </ac:spMkLst>
        </pc:spChg>
        <pc:spChg chg="del">
          <ac:chgData name="Bachmann, Hannah Ruth" userId="e7c09bfb-72c2-42e5-912c-bd6874d853db" providerId="ADAL" clId="{C0D31A51-9206-46CA-A3F8-C7D1C8DCDCFE}" dt="2021-01-27T11:11:28.407" v="212" actId="478"/>
          <ac:spMkLst>
            <pc:docMk/>
            <pc:sldMk cId="350743983" sldId="1402"/>
            <ac:spMk id="6" creationId="{DE49F85D-5AB5-40C7-96C0-9E5C78025A6B}"/>
          </ac:spMkLst>
        </pc:spChg>
        <pc:spChg chg="add del mod">
          <ac:chgData name="Bachmann, Hannah Ruth" userId="e7c09bfb-72c2-42e5-912c-bd6874d853db" providerId="ADAL" clId="{C0D31A51-9206-46CA-A3F8-C7D1C8DCDCFE}" dt="2021-02-02T16:08:59.298" v="244" actId="478"/>
          <ac:spMkLst>
            <pc:docMk/>
            <pc:sldMk cId="350743983" sldId="1402"/>
            <ac:spMk id="7" creationId="{529AD60C-CE5A-449F-822F-9DF632D69164}"/>
          </ac:spMkLst>
        </pc:spChg>
        <pc:spChg chg="add mod">
          <ac:chgData name="Bachmann, Hannah Ruth" userId="e7c09bfb-72c2-42e5-912c-bd6874d853db" providerId="ADAL" clId="{C0D31A51-9206-46CA-A3F8-C7D1C8DCDCFE}" dt="2021-01-27T11:11:29.119" v="213"/>
          <ac:spMkLst>
            <pc:docMk/>
            <pc:sldMk cId="350743983" sldId="1402"/>
            <ac:spMk id="8" creationId="{925E6779-EFFF-4681-854B-89B07C40E23C}"/>
          </ac:spMkLst>
        </pc:spChg>
        <pc:spChg chg="add mod">
          <ac:chgData name="Bachmann, Hannah Ruth" userId="e7c09bfb-72c2-42e5-912c-bd6874d853db" providerId="ADAL" clId="{C0D31A51-9206-46CA-A3F8-C7D1C8DCDCFE}" dt="2021-02-02T16:08:59.592" v="245"/>
          <ac:spMkLst>
            <pc:docMk/>
            <pc:sldMk cId="350743983" sldId="1402"/>
            <ac:spMk id="9" creationId="{1649D03E-D833-4FF9-86C8-8A68201D84F6}"/>
          </ac:spMkLst>
        </pc:spChg>
      </pc:sldChg>
      <pc:sldChg chg="addSp delSp modSp mod modAnim">
        <pc:chgData name="Bachmann, Hannah Ruth" userId="e7c09bfb-72c2-42e5-912c-bd6874d853db" providerId="ADAL" clId="{C0D31A51-9206-46CA-A3F8-C7D1C8DCDCFE}" dt="2021-02-02T16:11:20.471" v="276" actId="1076"/>
        <pc:sldMkLst>
          <pc:docMk/>
          <pc:sldMk cId="4125363376" sldId="1403"/>
        </pc:sldMkLst>
        <pc:spChg chg="mod">
          <ac:chgData name="Bachmann, Hannah Ruth" userId="e7c09bfb-72c2-42e5-912c-bd6874d853db" providerId="ADAL" clId="{C0D31A51-9206-46CA-A3F8-C7D1C8DCDCFE}" dt="2021-02-02T16:11:13.609" v="275" actId="20577"/>
          <ac:spMkLst>
            <pc:docMk/>
            <pc:sldMk cId="4125363376" sldId="1403"/>
            <ac:spMk id="3" creationId="{B9D455E3-0828-4AD8-9BE3-D2BE8D3458FD}"/>
          </ac:spMkLst>
        </pc:spChg>
        <pc:spChg chg="del">
          <ac:chgData name="Bachmann, Hannah Ruth" userId="e7c09bfb-72c2-42e5-912c-bd6874d853db" providerId="ADAL" clId="{C0D31A51-9206-46CA-A3F8-C7D1C8DCDCFE}" dt="2021-01-26T17:02:40.257" v="22" actId="478"/>
          <ac:spMkLst>
            <pc:docMk/>
            <pc:sldMk cId="4125363376" sldId="1403"/>
            <ac:spMk id="5" creationId="{27D96A2A-C8A6-4583-9F4D-E5CB4E191E81}"/>
          </ac:spMkLst>
        </pc:spChg>
        <pc:spChg chg="del mod">
          <ac:chgData name="Bachmann, Hannah Ruth" userId="e7c09bfb-72c2-42e5-912c-bd6874d853db" providerId="ADAL" clId="{C0D31A51-9206-46CA-A3F8-C7D1C8DCDCFE}" dt="2021-01-27T11:11:34.912" v="214" actId="478"/>
          <ac:spMkLst>
            <pc:docMk/>
            <pc:sldMk cId="4125363376" sldId="1403"/>
            <ac:spMk id="6" creationId="{39E278CD-E3D1-4509-8E51-B1E6C23A3C34}"/>
          </ac:spMkLst>
        </pc:spChg>
        <pc:spChg chg="add del mod">
          <ac:chgData name="Bachmann, Hannah Ruth" userId="e7c09bfb-72c2-42e5-912c-bd6874d853db" providerId="ADAL" clId="{C0D31A51-9206-46CA-A3F8-C7D1C8DCDCFE}" dt="2021-02-02T16:09:02.567" v="246" actId="478"/>
          <ac:spMkLst>
            <pc:docMk/>
            <pc:sldMk cId="4125363376" sldId="1403"/>
            <ac:spMk id="8" creationId="{45A5BE24-94A6-4CF3-9732-BC0E00DA21F2}"/>
          </ac:spMkLst>
        </pc:spChg>
        <pc:spChg chg="add mod">
          <ac:chgData name="Bachmann, Hannah Ruth" userId="e7c09bfb-72c2-42e5-912c-bd6874d853db" providerId="ADAL" clId="{C0D31A51-9206-46CA-A3F8-C7D1C8DCDCFE}" dt="2021-01-27T11:11:35.257" v="215"/>
          <ac:spMkLst>
            <pc:docMk/>
            <pc:sldMk cId="4125363376" sldId="1403"/>
            <ac:spMk id="9" creationId="{F06C5464-99F2-4D07-B9A4-5590AD9AB6D6}"/>
          </ac:spMkLst>
        </pc:spChg>
        <pc:spChg chg="add mod">
          <ac:chgData name="Bachmann, Hannah Ruth" userId="e7c09bfb-72c2-42e5-912c-bd6874d853db" providerId="ADAL" clId="{C0D31A51-9206-46CA-A3F8-C7D1C8DCDCFE}" dt="2021-02-02T16:09:02.830" v="247"/>
          <ac:spMkLst>
            <pc:docMk/>
            <pc:sldMk cId="4125363376" sldId="1403"/>
            <ac:spMk id="10" creationId="{3D5AC7E5-1D95-4CAD-9EC0-86FAFB6BF83D}"/>
          </ac:spMkLst>
        </pc:spChg>
        <pc:picChg chg="mod">
          <ac:chgData name="Bachmann, Hannah Ruth" userId="e7c09bfb-72c2-42e5-912c-bd6874d853db" providerId="ADAL" clId="{C0D31A51-9206-46CA-A3F8-C7D1C8DCDCFE}" dt="2021-02-02T16:11:20.471" v="276" actId="1076"/>
          <ac:picMkLst>
            <pc:docMk/>
            <pc:sldMk cId="4125363376" sldId="1403"/>
            <ac:picMk id="7" creationId="{EC8F70FF-9214-4277-9C1F-DB17C215ED91}"/>
          </ac:picMkLst>
        </pc:picChg>
      </pc:sldChg>
      <pc:sldChg chg="del">
        <pc:chgData name="Bachmann, Hannah Ruth" userId="e7c09bfb-72c2-42e5-912c-bd6874d853db" providerId="ADAL" clId="{C0D31A51-9206-46CA-A3F8-C7D1C8DCDCFE}" dt="2021-01-26T17:00:58.280" v="0" actId="2696"/>
        <pc:sldMkLst>
          <pc:docMk/>
          <pc:sldMk cId="19151715" sldId="1404"/>
        </pc:sldMkLst>
      </pc:sldChg>
      <pc:sldChg chg="addSp delSp modSp mod chgLayout">
        <pc:chgData name="Bachmann, Hannah Ruth" userId="e7c09bfb-72c2-42e5-912c-bd6874d853db" providerId="ADAL" clId="{C0D31A51-9206-46CA-A3F8-C7D1C8DCDCFE}" dt="2021-02-02T16:08:29.392" v="227" actId="20577"/>
        <pc:sldMkLst>
          <pc:docMk/>
          <pc:sldMk cId="2739182713" sldId="1405"/>
        </pc:sldMkLst>
        <pc:spChg chg="mod ord">
          <ac:chgData name="Bachmann, Hannah Ruth" userId="e7c09bfb-72c2-42e5-912c-bd6874d853db" providerId="ADAL" clId="{C0D31A51-9206-46CA-A3F8-C7D1C8DCDCFE}" dt="2021-01-27T11:10:15.355" v="190" actId="700"/>
          <ac:spMkLst>
            <pc:docMk/>
            <pc:sldMk cId="2739182713" sldId="1405"/>
            <ac:spMk id="2" creationId="{BF15667D-726E-439E-B151-DF46D201C36D}"/>
          </ac:spMkLst>
        </pc:spChg>
        <pc:spChg chg="mod ord">
          <ac:chgData name="Bachmann, Hannah Ruth" userId="e7c09bfb-72c2-42e5-912c-bd6874d853db" providerId="ADAL" clId="{C0D31A51-9206-46CA-A3F8-C7D1C8DCDCFE}" dt="2021-01-27T11:10:15.355" v="190" actId="700"/>
          <ac:spMkLst>
            <pc:docMk/>
            <pc:sldMk cId="2739182713" sldId="1405"/>
            <ac:spMk id="3" creationId="{8FD29EA4-607F-4420-8252-7BF95006F9B7}"/>
          </ac:spMkLst>
        </pc:spChg>
        <pc:spChg chg="del">
          <ac:chgData name="Bachmann, Hannah Ruth" userId="e7c09bfb-72c2-42e5-912c-bd6874d853db" providerId="ADAL" clId="{C0D31A51-9206-46CA-A3F8-C7D1C8DCDCFE}" dt="2021-01-26T17:01:41.201" v="2" actId="478"/>
          <ac:spMkLst>
            <pc:docMk/>
            <pc:sldMk cId="2739182713" sldId="1405"/>
            <ac:spMk id="4" creationId="{E342CA94-B622-4D45-A827-0DF82051D8B8}"/>
          </ac:spMkLst>
        </pc:spChg>
        <pc:spChg chg="mod ord">
          <ac:chgData name="Bachmann, Hannah Ruth" userId="e7c09bfb-72c2-42e5-912c-bd6874d853db" providerId="ADAL" clId="{C0D31A51-9206-46CA-A3F8-C7D1C8DCDCFE}" dt="2021-01-27T11:10:35.074" v="195" actId="113"/>
          <ac:spMkLst>
            <pc:docMk/>
            <pc:sldMk cId="2739182713" sldId="1405"/>
            <ac:spMk id="5" creationId="{6AA08D58-742D-4BC5-A3B1-6AD7F8BD930F}"/>
          </ac:spMkLst>
        </pc:spChg>
        <pc:spChg chg="add mod">
          <ac:chgData name="Bachmann, Hannah Ruth" userId="e7c09bfb-72c2-42e5-912c-bd6874d853db" providerId="ADAL" clId="{C0D31A51-9206-46CA-A3F8-C7D1C8DCDCFE}" dt="2021-02-02T16:08:29.392" v="227" actId="20577"/>
          <ac:spMkLst>
            <pc:docMk/>
            <pc:sldMk cId="2739182713" sldId="1405"/>
            <ac:spMk id="7" creationId="{8C48016E-66E8-4877-B972-1F31DBB8F751}"/>
          </ac:spMkLst>
        </pc:spChg>
      </pc:sldChg>
      <pc:sldChg chg="addSp delSp modSp mod">
        <pc:chgData name="Bachmann, Hannah Ruth" userId="e7c09bfb-72c2-42e5-912c-bd6874d853db" providerId="ADAL" clId="{C0D31A51-9206-46CA-A3F8-C7D1C8DCDCFE}" dt="2021-02-02T16:08:39.219" v="233"/>
        <pc:sldMkLst>
          <pc:docMk/>
          <pc:sldMk cId="1465768624" sldId="1406"/>
        </pc:sldMkLst>
        <pc:spChg chg="del">
          <ac:chgData name="Bachmann, Hannah Ruth" userId="e7c09bfb-72c2-42e5-912c-bd6874d853db" providerId="ADAL" clId="{C0D31A51-9206-46CA-A3F8-C7D1C8DCDCFE}" dt="2021-01-26T17:01:55.620" v="8" actId="478"/>
          <ac:spMkLst>
            <pc:docMk/>
            <pc:sldMk cId="1465768624" sldId="1406"/>
            <ac:spMk id="5" creationId="{8ECF5C2D-23AE-4C47-B6E5-E5AF0C6691B6}"/>
          </ac:spMkLst>
        </pc:spChg>
        <pc:spChg chg="del">
          <ac:chgData name="Bachmann, Hannah Ruth" userId="e7c09bfb-72c2-42e5-912c-bd6874d853db" providerId="ADAL" clId="{C0D31A51-9206-46CA-A3F8-C7D1C8DCDCFE}" dt="2021-01-27T11:10:57.442" v="200" actId="478"/>
          <ac:spMkLst>
            <pc:docMk/>
            <pc:sldMk cId="1465768624" sldId="1406"/>
            <ac:spMk id="6" creationId="{325F7A7B-E9B1-466B-9823-305140850094}"/>
          </ac:spMkLst>
        </pc:spChg>
        <pc:spChg chg="add mod">
          <ac:chgData name="Bachmann, Hannah Ruth" userId="e7c09bfb-72c2-42e5-912c-bd6874d853db" providerId="ADAL" clId="{C0D31A51-9206-46CA-A3F8-C7D1C8DCDCFE}" dt="2021-01-26T17:08:52.844" v="47" actId="1076"/>
          <ac:spMkLst>
            <pc:docMk/>
            <pc:sldMk cId="1465768624" sldId="1406"/>
            <ac:spMk id="7" creationId="{F5B4E5DB-6F10-4040-8832-B6E53F306AA1}"/>
          </ac:spMkLst>
        </pc:spChg>
        <pc:spChg chg="add del mod">
          <ac:chgData name="Bachmann, Hannah Ruth" userId="e7c09bfb-72c2-42e5-912c-bd6874d853db" providerId="ADAL" clId="{C0D31A51-9206-46CA-A3F8-C7D1C8DCDCFE}" dt="2021-02-02T16:08:38.924" v="232" actId="478"/>
          <ac:spMkLst>
            <pc:docMk/>
            <pc:sldMk cId="1465768624" sldId="1406"/>
            <ac:spMk id="12" creationId="{733D461A-A071-4564-9258-91E8F4DFD121}"/>
          </ac:spMkLst>
        </pc:spChg>
        <pc:spChg chg="add mod">
          <ac:chgData name="Bachmann, Hannah Ruth" userId="e7c09bfb-72c2-42e5-912c-bd6874d853db" providerId="ADAL" clId="{C0D31A51-9206-46CA-A3F8-C7D1C8DCDCFE}" dt="2021-01-27T11:10:57.747" v="201"/>
          <ac:spMkLst>
            <pc:docMk/>
            <pc:sldMk cId="1465768624" sldId="1406"/>
            <ac:spMk id="13" creationId="{487253CA-0AAE-41E1-9371-90EDA7606454}"/>
          </ac:spMkLst>
        </pc:spChg>
        <pc:spChg chg="add mod">
          <ac:chgData name="Bachmann, Hannah Ruth" userId="e7c09bfb-72c2-42e5-912c-bd6874d853db" providerId="ADAL" clId="{C0D31A51-9206-46CA-A3F8-C7D1C8DCDCFE}" dt="2021-02-02T16:08:39.219" v="233"/>
          <ac:spMkLst>
            <pc:docMk/>
            <pc:sldMk cId="1465768624" sldId="1406"/>
            <ac:spMk id="15" creationId="{8EE6109A-2C29-4184-86E2-B67029FA2A6B}"/>
          </ac:spMkLst>
        </pc:spChg>
        <pc:picChg chg="add del">
          <ac:chgData name="Bachmann, Hannah Ruth" userId="e7c09bfb-72c2-42e5-912c-bd6874d853db" providerId="ADAL" clId="{C0D31A51-9206-46CA-A3F8-C7D1C8DCDCFE}" dt="2021-01-26T17:16:32.391" v="104" actId="478"/>
          <ac:picMkLst>
            <pc:docMk/>
            <pc:sldMk cId="1465768624" sldId="1406"/>
            <ac:picMk id="10" creationId="{896F902F-9944-4B79-9354-AE9CF30C0586}"/>
          </ac:picMkLst>
        </pc:picChg>
        <pc:picChg chg="add del mod">
          <ac:chgData name="Bachmann, Hannah Ruth" userId="e7c09bfb-72c2-42e5-912c-bd6874d853db" providerId="ADAL" clId="{C0D31A51-9206-46CA-A3F8-C7D1C8DCDCFE}" dt="2021-01-26T17:15:52.055" v="102"/>
          <ac:picMkLst>
            <pc:docMk/>
            <pc:sldMk cId="1465768624" sldId="1406"/>
            <ac:picMk id="13" creationId="{6FE357D8-C8A6-4AAA-BD81-C160AF2778C9}"/>
          </ac:picMkLst>
        </pc:picChg>
        <pc:picChg chg="add mod">
          <ac:chgData name="Bachmann, Hannah Ruth" userId="e7c09bfb-72c2-42e5-912c-bd6874d853db" providerId="ADAL" clId="{C0D31A51-9206-46CA-A3F8-C7D1C8DCDCFE}" dt="2021-01-26T17:17:07.667" v="113" actId="1076"/>
          <ac:picMkLst>
            <pc:docMk/>
            <pc:sldMk cId="1465768624" sldId="1406"/>
            <ac:picMk id="14" creationId="{BFA026D5-CFE0-4C46-91FC-F13E5FF78AB8}"/>
          </ac:picMkLst>
        </pc:picChg>
      </pc:sldChg>
      <pc:sldChg chg="addSp delSp modSp mod">
        <pc:chgData name="Bachmann, Hannah Ruth" userId="e7c09bfb-72c2-42e5-912c-bd6874d853db" providerId="ADAL" clId="{C0D31A51-9206-46CA-A3F8-C7D1C8DCDCFE}" dt="2021-02-02T16:10:30.220" v="261" actId="20577"/>
        <pc:sldMkLst>
          <pc:docMk/>
          <pc:sldMk cId="3552256650" sldId="1407"/>
        </pc:sldMkLst>
        <pc:spChg chg="mod">
          <ac:chgData name="Bachmann, Hannah Ruth" userId="e7c09bfb-72c2-42e5-912c-bd6874d853db" providerId="ADAL" clId="{C0D31A51-9206-46CA-A3F8-C7D1C8DCDCFE}" dt="2021-02-02T16:10:30.220" v="261" actId="20577"/>
          <ac:spMkLst>
            <pc:docMk/>
            <pc:sldMk cId="3552256650" sldId="1407"/>
            <ac:spMk id="3" creationId="{437225FB-4B19-4587-AB1B-EBA576160BF3}"/>
          </ac:spMkLst>
        </pc:spChg>
        <pc:spChg chg="del">
          <ac:chgData name="Bachmann, Hannah Ruth" userId="e7c09bfb-72c2-42e5-912c-bd6874d853db" providerId="ADAL" clId="{C0D31A51-9206-46CA-A3F8-C7D1C8DCDCFE}" dt="2021-01-26T17:01:58.770" v="10" actId="478"/>
          <ac:spMkLst>
            <pc:docMk/>
            <pc:sldMk cId="3552256650" sldId="1407"/>
            <ac:spMk id="5" creationId="{063EAE8D-6350-452C-A891-A4624B1C49A6}"/>
          </ac:spMkLst>
        </pc:spChg>
        <pc:spChg chg="del">
          <ac:chgData name="Bachmann, Hannah Ruth" userId="e7c09bfb-72c2-42e5-912c-bd6874d853db" providerId="ADAL" clId="{C0D31A51-9206-46CA-A3F8-C7D1C8DCDCFE}" dt="2021-01-27T11:11:01.601" v="202" actId="478"/>
          <ac:spMkLst>
            <pc:docMk/>
            <pc:sldMk cId="3552256650" sldId="1407"/>
            <ac:spMk id="6" creationId="{0075E285-D3F3-4720-942B-C116CA4F9F1F}"/>
          </ac:spMkLst>
        </pc:spChg>
        <pc:spChg chg="add del mod">
          <ac:chgData name="Bachmann, Hannah Ruth" userId="e7c09bfb-72c2-42e5-912c-bd6874d853db" providerId="ADAL" clId="{C0D31A51-9206-46CA-A3F8-C7D1C8DCDCFE}" dt="2021-02-02T16:08:41.424" v="234" actId="478"/>
          <ac:spMkLst>
            <pc:docMk/>
            <pc:sldMk cId="3552256650" sldId="1407"/>
            <ac:spMk id="14" creationId="{A4691114-B6F3-4259-869C-D5E342D00DB8}"/>
          </ac:spMkLst>
        </pc:spChg>
        <pc:spChg chg="add mod">
          <ac:chgData name="Bachmann, Hannah Ruth" userId="e7c09bfb-72c2-42e5-912c-bd6874d853db" providerId="ADAL" clId="{C0D31A51-9206-46CA-A3F8-C7D1C8DCDCFE}" dt="2021-01-26T17:09:04.285" v="49" actId="1076"/>
          <ac:spMkLst>
            <pc:docMk/>
            <pc:sldMk cId="3552256650" sldId="1407"/>
            <ac:spMk id="15" creationId="{87B6C8AC-D2D0-4E49-A7B3-F42D58ED7F52}"/>
          </ac:spMkLst>
        </pc:spChg>
        <pc:spChg chg="add mod">
          <ac:chgData name="Bachmann, Hannah Ruth" userId="e7c09bfb-72c2-42e5-912c-bd6874d853db" providerId="ADAL" clId="{C0D31A51-9206-46CA-A3F8-C7D1C8DCDCFE}" dt="2021-01-27T11:11:01.947" v="203"/>
          <ac:spMkLst>
            <pc:docMk/>
            <pc:sldMk cId="3552256650" sldId="1407"/>
            <ac:spMk id="16" creationId="{EBF6CC8F-CF24-4C6C-9E90-81070BC27EE6}"/>
          </ac:spMkLst>
        </pc:spChg>
        <pc:spChg chg="add mod">
          <ac:chgData name="Bachmann, Hannah Ruth" userId="e7c09bfb-72c2-42e5-912c-bd6874d853db" providerId="ADAL" clId="{C0D31A51-9206-46CA-A3F8-C7D1C8DCDCFE}" dt="2021-02-02T16:08:41.738" v="235"/>
          <ac:spMkLst>
            <pc:docMk/>
            <pc:sldMk cId="3552256650" sldId="1407"/>
            <ac:spMk id="17" creationId="{99A607F2-1511-4B4F-A6C9-7330847F3525}"/>
          </ac:spMkLst>
        </pc:spChg>
      </pc:sldChg>
      <pc:sldChg chg="addSp delSp modSp mod">
        <pc:chgData name="Bachmann, Hannah Ruth" userId="e7c09bfb-72c2-42e5-912c-bd6874d853db" providerId="ADAL" clId="{C0D31A51-9206-46CA-A3F8-C7D1C8DCDCFE}" dt="2021-02-02T16:10:24.219" v="259" actId="20577"/>
        <pc:sldMkLst>
          <pc:docMk/>
          <pc:sldMk cId="1476531024" sldId="1408"/>
        </pc:sldMkLst>
        <pc:spChg chg="mod">
          <ac:chgData name="Bachmann, Hannah Ruth" userId="e7c09bfb-72c2-42e5-912c-bd6874d853db" providerId="ADAL" clId="{C0D31A51-9206-46CA-A3F8-C7D1C8DCDCFE}" dt="2021-02-02T16:10:24.219" v="259" actId="20577"/>
          <ac:spMkLst>
            <pc:docMk/>
            <pc:sldMk cId="1476531024" sldId="1408"/>
            <ac:spMk id="3" creationId="{437225FB-4B19-4587-AB1B-EBA576160BF3}"/>
          </ac:spMkLst>
        </pc:spChg>
        <pc:spChg chg="del">
          <ac:chgData name="Bachmann, Hannah Ruth" userId="e7c09bfb-72c2-42e5-912c-bd6874d853db" providerId="ADAL" clId="{C0D31A51-9206-46CA-A3F8-C7D1C8DCDCFE}" dt="2021-01-26T17:02:01.722" v="12" actId="478"/>
          <ac:spMkLst>
            <pc:docMk/>
            <pc:sldMk cId="1476531024" sldId="1408"/>
            <ac:spMk id="5" creationId="{063EAE8D-6350-452C-A891-A4624B1C49A6}"/>
          </ac:spMkLst>
        </pc:spChg>
        <pc:spChg chg="del mod">
          <ac:chgData name="Bachmann, Hannah Ruth" userId="e7c09bfb-72c2-42e5-912c-bd6874d853db" providerId="ADAL" clId="{C0D31A51-9206-46CA-A3F8-C7D1C8DCDCFE}" dt="2021-01-27T11:11:05.602" v="204" actId="478"/>
          <ac:spMkLst>
            <pc:docMk/>
            <pc:sldMk cId="1476531024" sldId="1408"/>
            <ac:spMk id="6" creationId="{0075E285-D3F3-4720-942B-C116CA4F9F1F}"/>
          </ac:spMkLst>
        </pc:spChg>
        <pc:spChg chg="add del mod">
          <ac:chgData name="Bachmann, Hannah Ruth" userId="e7c09bfb-72c2-42e5-912c-bd6874d853db" providerId="ADAL" clId="{C0D31A51-9206-46CA-A3F8-C7D1C8DCDCFE}" dt="2021-02-02T16:08:46.736" v="236" actId="478"/>
          <ac:spMkLst>
            <pc:docMk/>
            <pc:sldMk cId="1476531024" sldId="1408"/>
            <ac:spMk id="10" creationId="{2BE998FB-B077-40E9-A56F-9E8307AB2739}"/>
          </ac:spMkLst>
        </pc:spChg>
        <pc:spChg chg="add mod">
          <ac:chgData name="Bachmann, Hannah Ruth" userId="e7c09bfb-72c2-42e5-912c-bd6874d853db" providerId="ADAL" clId="{C0D31A51-9206-46CA-A3F8-C7D1C8DCDCFE}" dt="2021-01-26T17:09:09.171" v="51" actId="1076"/>
          <ac:spMkLst>
            <pc:docMk/>
            <pc:sldMk cId="1476531024" sldId="1408"/>
            <ac:spMk id="11" creationId="{CE9C115A-992B-473A-B775-4F994C76FBE9}"/>
          </ac:spMkLst>
        </pc:spChg>
        <pc:spChg chg="add mod">
          <ac:chgData name="Bachmann, Hannah Ruth" userId="e7c09bfb-72c2-42e5-912c-bd6874d853db" providerId="ADAL" clId="{C0D31A51-9206-46CA-A3F8-C7D1C8DCDCFE}" dt="2021-01-27T11:11:05.889" v="205"/>
          <ac:spMkLst>
            <pc:docMk/>
            <pc:sldMk cId="1476531024" sldId="1408"/>
            <ac:spMk id="12" creationId="{5E338651-C798-4BA1-9AD2-0FF0FEB8FA19}"/>
          </ac:spMkLst>
        </pc:spChg>
        <pc:spChg chg="add mod">
          <ac:chgData name="Bachmann, Hannah Ruth" userId="e7c09bfb-72c2-42e5-912c-bd6874d853db" providerId="ADAL" clId="{C0D31A51-9206-46CA-A3F8-C7D1C8DCDCFE}" dt="2021-02-02T16:08:47.016" v="237"/>
          <ac:spMkLst>
            <pc:docMk/>
            <pc:sldMk cId="1476531024" sldId="1408"/>
            <ac:spMk id="13" creationId="{800BCC9D-19CA-4F74-A82F-6D4390B166DD}"/>
          </ac:spMkLst>
        </pc:spChg>
      </pc:sldChg>
      <pc:sldChg chg="addSp delSp modSp mod">
        <pc:chgData name="Bachmann, Hannah Ruth" userId="e7c09bfb-72c2-42e5-912c-bd6874d853db" providerId="ADAL" clId="{C0D31A51-9206-46CA-A3F8-C7D1C8DCDCFE}" dt="2021-02-02T16:10:26.573" v="260" actId="20577"/>
        <pc:sldMkLst>
          <pc:docMk/>
          <pc:sldMk cId="682566566" sldId="1409"/>
        </pc:sldMkLst>
        <pc:spChg chg="mod">
          <ac:chgData name="Bachmann, Hannah Ruth" userId="e7c09bfb-72c2-42e5-912c-bd6874d853db" providerId="ADAL" clId="{C0D31A51-9206-46CA-A3F8-C7D1C8DCDCFE}" dt="2021-02-02T16:10:26.573" v="260" actId="20577"/>
          <ac:spMkLst>
            <pc:docMk/>
            <pc:sldMk cId="682566566" sldId="1409"/>
            <ac:spMk id="3" creationId="{437225FB-4B19-4587-AB1B-EBA576160BF3}"/>
          </ac:spMkLst>
        </pc:spChg>
        <pc:spChg chg="del">
          <ac:chgData name="Bachmann, Hannah Ruth" userId="e7c09bfb-72c2-42e5-912c-bd6874d853db" providerId="ADAL" clId="{C0D31A51-9206-46CA-A3F8-C7D1C8DCDCFE}" dt="2021-01-26T17:02:04.982" v="14" actId="478"/>
          <ac:spMkLst>
            <pc:docMk/>
            <pc:sldMk cId="682566566" sldId="1409"/>
            <ac:spMk id="5" creationId="{063EAE8D-6350-452C-A891-A4624B1C49A6}"/>
          </ac:spMkLst>
        </pc:spChg>
        <pc:spChg chg="del">
          <ac:chgData name="Bachmann, Hannah Ruth" userId="e7c09bfb-72c2-42e5-912c-bd6874d853db" providerId="ADAL" clId="{C0D31A51-9206-46CA-A3F8-C7D1C8DCDCFE}" dt="2021-01-27T11:11:12.372" v="206" actId="478"/>
          <ac:spMkLst>
            <pc:docMk/>
            <pc:sldMk cId="682566566" sldId="1409"/>
            <ac:spMk id="6" creationId="{0075E285-D3F3-4720-942B-C116CA4F9F1F}"/>
          </ac:spMkLst>
        </pc:spChg>
        <pc:spChg chg="add del mod">
          <ac:chgData name="Bachmann, Hannah Ruth" userId="e7c09bfb-72c2-42e5-912c-bd6874d853db" providerId="ADAL" clId="{C0D31A51-9206-46CA-A3F8-C7D1C8DCDCFE}" dt="2021-02-02T16:08:49.379" v="238" actId="478"/>
          <ac:spMkLst>
            <pc:docMk/>
            <pc:sldMk cId="682566566" sldId="1409"/>
            <ac:spMk id="15" creationId="{28029335-3CE8-440C-A0DD-1E75AC346DF0}"/>
          </ac:spMkLst>
        </pc:spChg>
        <pc:spChg chg="add mod">
          <ac:chgData name="Bachmann, Hannah Ruth" userId="e7c09bfb-72c2-42e5-912c-bd6874d853db" providerId="ADAL" clId="{C0D31A51-9206-46CA-A3F8-C7D1C8DCDCFE}" dt="2021-01-26T17:12:18.408" v="84" actId="1076"/>
          <ac:spMkLst>
            <pc:docMk/>
            <pc:sldMk cId="682566566" sldId="1409"/>
            <ac:spMk id="16" creationId="{1F9FAE78-07B6-4293-84C5-C0004A1A3054}"/>
          </ac:spMkLst>
        </pc:spChg>
        <pc:spChg chg="add mod">
          <ac:chgData name="Bachmann, Hannah Ruth" userId="e7c09bfb-72c2-42e5-912c-bd6874d853db" providerId="ADAL" clId="{C0D31A51-9206-46CA-A3F8-C7D1C8DCDCFE}" dt="2021-01-27T11:11:12.699" v="207"/>
          <ac:spMkLst>
            <pc:docMk/>
            <pc:sldMk cId="682566566" sldId="1409"/>
            <ac:spMk id="17" creationId="{9AD45EB5-6222-4316-943F-AC8B8CEAE92F}"/>
          </ac:spMkLst>
        </pc:spChg>
        <pc:spChg chg="add mod">
          <ac:chgData name="Bachmann, Hannah Ruth" userId="e7c09bfb-72c2-42e5-912c-bd6874d853db" providerId="ADAL" clId="{C0D31A51-9206-46CA-A3F8-C7D1C8DCDCFE}" dt="2021-02-02T16:08:49.683" v="239"/>
          <ac:spMkLst>
            <pc:docMk/>
            <pc:sldMk cId="682566566" sldId="1409"/>
            <ac:spMk id="18" creationId="{48907476-B41A-4205-AAF1-EF2C3C3A8D74}"/>
          </ac:spMkLst>
        </pc:spChg>
      </pc:sldChg>
      <pc:sldChg chg="addSp delSp modSp mod">
        <pc:chgData name="Bachmann, Hannah Ruth" userId="e7c09bfb-72c2-42e5-912c-bd6874d853db" providerId="ADAL" clId="{C0D31A51-9206-46CA-A3F8-C7D1C8DCDCFE}" dt="2021-02-02T16:10:15.968" v="257" actId="20577"/>
        <pc:sldMkLst>
          <pc:docMk/>
          <pc:sldMk cId="2101859285" sldId="1410"/>
        </pc:sldMkLst>
        <pc:spChg chg="mod">
          <ac:chgData name="Bachmann, Hannah Ruth" userId="e7c09bfb-72c2-42e5-912c-bd6874d853db" providerId="ADAL" clId="{C0D31A51-9206-46CA-A3F8-C7D1C8DCDCFE}" dt="2021-02-02T16:10:15.968" v="257" actId="20577"/>
          <ac:spMkLst>
            <pc:docMk/>
            <pc:sldMk cId="2101859285" sldId="1410"/>
            <ac:spMk id="3" creationId="{437225FB-4B19-4587-AB1B-EBA576160BF3}"/>
          </ac:spMkLst>
        </pc:spChg>
        <pc:spChg chg="del">
          <ac:chgData name="Bachmann, Hannah Ruth" userId="e7c09bfb-72c2-42e5-912c-bd6874d853db" providerId="ADAL" clId="{C0D31A51-9206-46CA-A3F8-C7D1C8DCDCFE}" dt="2021-01-26T17:02:28.299" v="16" actId="478"/>
          <ac:spMkLst>
            <pc:docMk/>
            <pc:sldMk cId="2101859285" sldId="1410"/>
            <ac:spMk id="5" creationId="{063EAE8D-6350-452C-A891-A4624B1C49A6}"/>
          </ac:spMkLst>
        </pc:spChg>
        <pc:spChg chg="del">
          <ac:chgData name="Bachmann, Hannah Ruth" userId="e7c09bfb-72c2-42e5-912c-bd6874d853db" providerId="ADAL" clId="{C0D31A51-9206-46CA-A3F8-C7D1C8DCDCFE}" dt="2021-01-27T11:11:17.268" v="208" actId="478"/>
          <ac:spMkLst>
            <pc:docMk/>
            <pc:sldMk cId="2101859285" sldId="1410"/>
            <ac:spMk id="6" creationId="{0075E285-D3F3-4720-942B-C116CA4F9F1F}"/>
          </ac:spMkLst>
        </pc:spChg>
        <pc:spChg chg="add del mod">
          <ac:chgData name="Bachmann, Hannah Ruth" userId="e7c09bfb-72c2-42e5-912c-bd6874d853db" providerId="ADAL" clId="{C0D31A51-9206-46CA-A3F8-C7D1C8DCDCFE}" dt="2021-02-02T16:08:52.491" v="240" actId="478"/>
          <ac:spMkLst>
            <pc:docMk/>
            <pc:sldMk cId="2101859285" sldId="1410"/>
            <ac:spMk id="12" creationId="{55E800B7-C152-4CDE-A9D9-8DAFE7408969}"/>
          </ac:spMkLst>
        </pc:spChg>
        <pc:spChg chg="add mod">
          <ac:chgData name="Bachmann, Hannah Ruth" userId="e7c09bfb-72c2-42e5-912c-bd6874d853db" providerId="ADAL" clId="{C0D31A51-9206-46CA-A3F8-C7D1C8DCDCFE}" dt="2021-01-26T17:09:23.465" v="55" actId="1076"/>
          <ac:spMkLst>
            <pc:docMk/>
            <pc:sldMk cId="2101859285" sldId="1410"/>
            <ac:spMk id="13" creationId="{ADBD2FBF-9E2F-4362-9AD8-854104782179}"/>
          </ac:spMkLst>
        </pc:spChg>
        <pc:spChg chg="add mod">
          <ac:chgData name="Bachmann, Hannah Ruth" userId="e7c09bfb-72c2-42e5-912c-bd6874d853db" providerId="ADAL" clId="{C0D31A51-9206-46CA-A3F8-C7D1C8DCDCFE}" dt="2021-01-27T11:11:17.551" v="209"/>
          <ac:spMkLst>
            <pc:docMk/>
            <pc:sldMk cId="2101859285" sldId="1410"/>
            <ac:spMk id="14" creationId="{C05983B9-3A32-4237-9810-BCF90E9C4865}"/>
          </ac:spMkLst>
        </pc:spChg>
        <pc:spChg chg="add mod">
          <ac:chgData name="Bachmann, Hannah Ruth" userId="e7c09bfb-72c2-42e5-912c-bd6874d853db" providerId="ADAL" clId="{C0D31A51-9206-46CA-A3F8-C7D1C8DCDCFE}" dt="2021-02-02T16:08:52.801" v="241"/>
          <ac:spMkLst>
            <pc:docMk/>
            <pc:sldMk cId="2101859285" sldId="1410"/>
            <ac:spMk id="15" creationId="{BBF54026-3848-4F1B-9B30-67777F186CDC}"/>
          </ac:spMkLst>
        </pc:spChg>
      </pc:sldChg>
      <pc:sldChg chg="addSp delSp modSp mod chgLayout">
        <pc:chgData name="Bachmann, Hannah Ruth" userId="e7c09bfb-72c2-42e5-912c-bd6874d853db" providerId="ADAL" clId="{C0D31A51-9206-46CA-A3F8-C7D1C8DCDCFE}" dt="2021-02-02T16:10:52.789" v="268" actId="20577"/>
        <pc:sldMkLst>
          <pc:docMk/>
          <pc:sldMk cId="843945753" sldId="1411"/>
        </pc:sldMkLst>
        <pc:spChg chg="mod ord">
          <ac:chgData name="Bachmann, Hannah Ruth" userId="e7c09bfb-72c2-42e5-912c-bd6874d853db" providerId="ADAL" clId="{C0D31A51-9206-46CA-A3F8-C7D1C8DCDCFE}" dt="2021-01-27T11:10:06.743" v="175" actId="700"/>
          <ac:spMkLst>
            <pc:docMk/>
            <pc:sldMk cId="843945753" sldId="1411"/>
            <ac:spMk id="2" creationId="{E5AD15A6-967D-48D4-B724-E1E96EC5068F}"/>
          </ac:spMkLst>
        </pc:spChg>
        <pc:spChg chg="mod ord">
          <ac:chgData name="Bachmann, Hannah Ruth" userId="e7c09bfb-72c2-42e5-912c-bd6874d853db" providerId="ADAL" clId="{C0D31A51-9206-46CA-A3F8-C7D1C8DCDCFE}" dt="2021-01-27T11:10:06.743" v="175" actId="700"/>
          <ac:spMkLst>
            <pc:docMk/>
            <pc:sldMk cId="843945753" sldId="1411"/>
            <ac:spMk id="3" creationId="{76FFA649-862F-4A0A-A99B-99FBDBA3EF1F}"/>
          </ac:spMkLst>
        </pc:spChg>
        <pc:spChg chg="mod ord">
          <ac:chgData name="Bachmann, Hannah Ruth" userId="e7c09bfb-72c2-42e5-912c-bd6874d853db" providerId="ADAL" clId="{C0D31A51-9206-46CA-A3F8-C7D1C8DCDCFE}" dt="2021-02-02T16:10:52.789" v="268" actId="20577"/>
          <ac:spMkLst>
            <pc:docMk/>
            <pc:sldMk cId="843945753" sldId="1411"/>
            <ac:spMk id="4" creationId="{C83FDBED-7733-4B9D-84EF-3C8EAEC3780D}"/>
          </ac:spMkLst>
        </pc:spChg>
        <pc:spChg chg="del">
          <ac:chgData name="Bachmann, Hannah Ruth" userId="e7c09bfb-72c2-42e5-912c-bd6874d853db" providerId="ADAL" clId="{C0D31A51-9206-46CA-A3F8-C7D1C8DCDCFE}" dt="2021-01-26T17:01:50.685" v="6" actId="478"/>
          <ac:spMkLst>
            <pc:docMk/>
            <pc:sldMk cId="843945753" sldId="1411"/>
            <ac:spMk id="5" creationId="{EA9DEEFA-B5AD-406D-8C83-678DD8E6C438}"/>
          </ac:spMkLst>
        </pc:spChg>
        <pc:spChg chg="del mod ord">
          <ac:chgData name="Bachmann, Hannah Ruth" userId="e7c09bfb-72c2-42e5-912c-bd6874d853db" providerId="ADAL" clId="{C0D31A51-9206-46CA-A3F8-C7D1C8DCDCFE}" dt="2021-01-27T11:10:53.563" v="198" actId="478"/>
          <ac:spMkLst>
            <pc:docMk/>
            <pc:sldMk cId="843945753" sldId="1411"/>
            <ac:spMk id="6" creationId="{CCE95DD9-29B2-41B3-94A5-9981E841170E}"/>
          </ac:spMkLst>
        </pc:spChg>
        <pc:spChg chg="add del mod">
          <ac:chgData name="Bachmann, Hannah Ruth" userId="e7c09bfb-72c2-42e5-912c-bd6874d853db" providerId="ADAL" clId="{C0D31A51-9206-46CA-A3F8-C7D1C8DCDCFE}" dt="2021-02-02T16:08:36.382" v="230" actId="478"/>
          <ac:spMkLst>
            <pc:docMk/>
            <pc:sldMk cId="843945753" sldId="1411"/>
            <ac:spMk id="7" creationId="{11C282E0-6C4F-48CF-96A9-8B966F00D82C}"/>
          </ac:spMkLst>
        </pc:spChg>
        <pc:spChg chg="add mod">
          <ac:chgData name="Bachmann, Hannah Ruth" userId="e7c09bfb-72c2-42e5-912c-bd6874d853db" providerId="ADAL" clId="{C0D31A51-9206-46CA-A3F8-C7D1C8DCDCFE}" dt="2021-01-27T11:10:53.841" v="199"/>
          <ac:spMkLst>
            <pc:docMk/>
            <pc:sldMk cId="843945753" sldId="1411"/>
            <ac:spMk id="8" creationId="{27AB4A0B-00C3-4BB5-9FDE-508FA90222E0}"/>
          </ac:spMkLst>
        </pc:spChg>
        <pc:spChg chg="add mod">
          <ac:chgData name="Bachmann, Hannah Ruth" userId="e7c09bfb-72c2-42e5-912c-bd6874d853db" providerId="ADAL" clId="{C0D31A51-9206-46CA-A3F8-C7D1C8DCDCFE}" dt="2021-02-02T16:08:36.662" v="231"/>
          <ac:spMkLst>
            <pc:docMk/>
            <pc:sldMk cId="843945753" sldId="1411"/>
            <ac:spMk id="9" creationId="{8CE67D0C-F528-45B9-916E-CBD61321CA24}"/>
          </ac:spMkLst>
        </pc:spChg>
      </pc:sldChg>
      <pc:sldChg chg="del">
        <pc:chgData name="Bachmann, Hannah Ruth" userId="e7c09bfb-72c2-42e5-912c-bd6874d853db" providerId="ADAL" clId="{C0D31A51-9206-46CA-A3F8-C7D1C8DCDCFE}" dt="2021-01-26T17:11:10.293" v="81" actId="2696"/>
        <pc:sldMkLst>
          <pc:docMk/>
          <pc:sldMk cId="2128964871" sldId="1412"/>
        </pc:sldMkLst>
      </pc:sldChg>
      <pc:sldChg chg="del">
        <pc:chgData name="Bachmann, Hannah Ruth" userId="e7c09bfb-72c2-42e5-912c-bd6874d853db" providerId="ADAL" clId="{C0D31A51-9206-46CA-A3F8-C7D1C8DCDCFE}" dt="2021-01-26T17:10:53.736" v="80" actId="2696"/>
        <pc:sldMkLst>
          <pc:docMk/>
          <pc:sldMk cId="1772261610" sldId="1413"/>
        </pc:sldMkLst>
      </pc:sldChg>
      <pc:sldChg chg="addSp delSp modSp new mod modClrScheme chgLayout">
        <pc:chgData name="Bachmann, Hannah Ruth" userId="e7c09bfb-72c2-42e5-912c-bd6874d853db" providerId="ADAL" clId="{C0D31A51-9206-46CA-A3F8-C7D1C8DCDCFE}" dt="2021-02-02T16:10:00.900" v="254" actId="20577"/>
        <pc:sldMkLst>
          <pc:docMk/>
          <pc:sldMk cId="1317636868" sldId="1414"/>
        </pc:sldMkLst>
        <pc:spChg chg="mod ord">
          <ac:chgData name="Bachmann, Hannah Ruth" userId="e7c09bfb-72c2-42e5-912c-bd6874d853db" providerId="ADAL" clId="{C0D31A51-9206-46CA-A3F8-C7D1C8DCDCFE}" dt="2021-01-26T17:10:49.218" v="79" actId="700"/>
          <ac:spMkLst>
            <pc:docMk/>
            <pc:sldMk cId="1317636868" sldId="1414"/>
            <ac:spMk id="2" creationId="{C098554E-AFAA-4754-A5AF-CAA852C3CC81}"/>
          </ac:spMkLst>
        </pc:spChg>
        <pc:spChg chg="mod ord">
          <ac:chgData name="Bachmann, Hannah Ruth" userId="e7c09bfb-72c2-42e5-912c-bd6874d853db" providerId="ADAL" clId="{C0D31A51-9206-46CA-A3F8-C7D1C8DCDCFE}" dt="2021-02-02T16:10:00.900" v="254" actId="20577"/>
          <ac:spMkLst>
            <pc:docMk/>
            <pc:sldMk cId="1317636868" sldId="1414"/>
            <ac:spMk id="3" creationId="{D2086F65-7A27-4A8C-9B30-678CA38DF1A8}"/>
          </ac:spMkLst>
        </pc:spChg>
        <pc:spChg chg="del">
          <ac:chgData name="Bachmann, Hannah Ruth" userId="e7c09bfb-72c2-42e5-912c-bd6874d853db" providerId="ADAL" clId="{C0D31A51-9206-46CA-A3F8-C7D1C8DCDCFE}" dt="2021-01-26T17:10:03.582" v="68" actId="478"/>
          <ac:spMkLst>
            <pc:docMk/>
            <pc:sldMk cId="1317636868" sldId="1414"/>
            <ac:spMk id="4" creationId="{0457100F-4E4B-4783-A33A-DC7B7380DCB3}"/>
          </ac:spMkLst>
        </pc:spChg>
        <pc:spChg chg="del">
          <ac:chgData name="Bachmann, Hannah Ruth" userId="e7c09bfb-72c2-42e5-912c-bd6874d853db" providerId="ADAL" clId="{C0D31A51-9206-46CA-A3F8-C7D1C8DCDCFE}" dt="2021-01-26T17:09:34.571" v="56" actId="478"/>
          <ac:spMkLst>
            <pc:docMk/>
            <pc:sldMk cId="1317636868" sldId="1414"/>
            <ac:spMk id="5" creationId="{C74EAFB7-EBA5-450B-951A-77DA314EE045}"/>
          </ac:spMkLst>
        </pc:spChg>
        <pc:spChg chg="add mod">
          <ac:chgData name="Bachmann, Hannah Ruth" userId="e7c09bfb-72c2-42e5-912c-bd6874d853db" providerId="ADAL" clId="{C0D31A51-9206-46CA-A3F8-C7D1C8DCDCFE}" dt="2021-02-02T16:09:06.793" v="249"/>
          <ac:spMkLst>
            <pc:docMk/>
            <pc:sldMk cId="1317636868" sldId="1414"/>
            <ac:spMk id="6" creationId="{177FCD8C-6096-4095-AFBD-DC763C4A7736}"/>
          </ac:spMkLst>
        </pc:spChg>
        <pc:spChg chg="del mod ord">
          <ac:chgData name="Bachmann, Hannah Ruth" userId="e7c09bfb-72c2-42e5-912c-bd6874d853db" providerId="ADAL" clId="{C0D31A51-9206-46CA-A3F8-C7D1C8DCDCFE}" dt="2021-01-27T11:11:38.686" v="216" actId="478"/>
          <ac:spMkLst>
            <pc:docMk/>
            <pc:sldMk cId="1317636868" sldId="1414"/>
            <ac:spMk id="6" creationId="{420C2C79-4196-4F23-BE71-F72E77497B73}"/>
          </ac:spMkLst>
        </pc:spChg>
        <pc:spChg chg="add del mod">
          <ac:chgData name="Bachmann, Hannah Ruth" userId="e7c09bfb-72c2-42e5-912c-bd6874d853db" providerId="ADAL" clId="{C0D31A51-9206-46CA-A3F8-C7D1C8DCDCFE}" dt="2021-02-02T16:09:06.479" v="248" actId="478"/>
          <ac:spMkLst>
            <pc:docMk/>
            <pc:sldMk cId="1317636868" sldId="1414"/>
            <ac:spMk id="7" creationId="{491164BE-B0C7-4568-8BF2-DAABB807DE3F}"/>
          </ac:spMkLst>
        </pc:spChg>
        <pc:spChg chg="add mod">
          <ac:chgData name="Bachmann, Hannah Ruth" userId="e7c09bfb-72c2-42e5-912c-bd6874d853db" providerId="ADAL" clId="{C0D31A51-9206-46CA-A3F8-C7D1C8DCDCFE}" dt="2021-01-27T11:11:38.990" v="217"/>
          <ac:spMkLst>
            <pc:docMk/>
            <pc:sldMk cId="1317636868" sldId="1414"/>
            <ac:spMk id="8" creationId="{7082DCC1-A77D-41B3-BE81-70D1C07C8231}"/>
          </ac:spMkLst>
        </pc:spChg>
      </pc:sldChg>
      <pc:sldChg chg="del">
        <pc:chgData name="Bachmann, Hannah Ruth" userId="e7c09bfb-72c2-42e5-912c-bd6874d853db" providerId="ADAL" clId="{C0D31A51-9206-46CA-A3F8-C7D1C8DCDCFE}" dt="2021-01-27T14:57:38.897" v="218" actId="2696"/>
        <pc:sldMkLst>
          <pc:docMk/>
          <pc:sldMk cId="0" sldId="1415"/>
        </pc:sldMkLst>
      </pc:sldChg>
      <pc:sldChg chg="del">
        <pc:chgData name="Bachmann, Hannah Ruth" userId="e7c09bfb-72c2-42e5-912c-bd6874d853db" providerId="ADAL" clId="{C0D31A51-9206-46CA-A3F8-C7D1C8DCDCFE}" dt="2021-01-27T14:57:50.630" v="219" actId="2696"/>
        <pc:sldMkLst>
          <pc:docMk/>
          <pc:sldMk cId="0" sldId="1416"/>
        </pc:sldMkLst>
      </pc:sldChg>
      <pc:sldChg chg="del">
        <pc:chgData name="Bachmann, Hannah Ruth" userId="e7c09bfb-72c2-42e5-912c-bd6874d853db" providerId="ADAL" clId="{C0D31A51-9206-46CA-A3F8-C7D1C8DCDCFE}" dt="2021-01-27T14:58:10.552" v="220" actId="2696"/>
        <pc:sldMkLst>
          <pc:docMk/>
          <pc:sldMk cId="0" sldId="1417"/>
        </pc:sldMkLst>
      </pc:sldChg>
      <pc:sldMasterChg chg="addSp delSp modSp mod modSldLayout">
        <pc:chgData name="Bachmann, Hannah Ruth" userId="e7c09bfb-72c2-42e5-912c-bd6874d853db" providerId="ADAL" clId="{C0D31A51-9206-46CA-A3F8-C7D1C8DCDCFE}" dt="2021-01-27T11:10:15.157" v="189" actId="255"/>
        <pc:sldMasterMkLst>
          <pc:docMk/>
          <pc:sldMasterMk cId="0" sldId="2147485947"/>
        </pc:sldMasterMkLst>
        <pc:spChg chg="add del">
          <ac:chgData name="Bachmann, Hannah Ruth" userId="e7c09bfb-72c2-42e5-912c-bd6874d853db" providerId="ADAL" clId="{C0D31A51-9206-46CA-A3F8-C7D1C8DCDCFE}" dt="2021-01-27T11:10:13.798" v="184" actId="478"/>
          <ac:spMkLst>
            <pc:docMk/>
            <pc:sldMasterMk cId="0" sldId="2147485947"/>
            <ac:spMk id="3" creationId="{7F1A67F0-7578-494C-954D-FE251135D46B}"/>
          </ac:spMkLst>
        </pc:spChg>
        <pc:spChg chg="add del mod">
          <ac:chgData name="Bachmann, Hannah Ruth" userId="e7c09bfb-72c2-42e5-912c-bd6874d853db" providerId="ADAL" clId="{C0D31A51-9206-46CA-A3F8-C7D1C8DCDCFE}" dt="2021-01-27T11:10:13.359" v="183"/>
          <ac:spMkLst>
            <pc:docMk/>
            <pc:sldMasterMk cId="0" sldId="2147485947"/>
            <ac:spMk id="6" creationId="{2705317A-1446-43EB-BDD1-D06A1377084C}"/>
          </ac:spMkLst>
        </pc:spChg>
        <pc:sldLayoutChg chg="modSp mod">
          <pc:chgData name="Bachmann, Hannah Ruth" userId="e7c09bfb-72c2-42e5-912c-bd6874d853db" providerId="ADAL" clId="{C0D31A51-9206-46CA-A3F8-C7D1C8DCDCFE}" dt="2021-01-27T11:10:15.157" v="189" actId="255"/>
          <pc:sldLayoutMkLst>
            <pc:docMk/>
            <pc:sldMasterMk cId="0" sldId="2147485947"/>
            <pc:sldLayoutMk cId="2231121969" sldId="2147486081"/>
          </pc:sldLayoutMkLst>
          <pc:spChg chg="mod">
            <ac:chgData name="Bachmann, Hannah Ruth" userId="e7c09bfb-72c2-42e5-912c-bd6874d853db" providerId="ADAL" clId="{C0D31A51-9206-46CA-A3F8-C7D1C8DCDCFE}" dt="2021-01-27T11:10:15.157" v="189" actId="255"/>
            <ac:spMkLst>
              <pc:docMk/>
              <pc:sldMasterMk cId="0" sldId="2147485947"/>
              <pc:sldLayoutMk cId="2231121969" sldId="2147486081"/>
              <ac:spMk id="5" creationId="{CB1085C9-E46E-4F2E-B64F-2BE91E35DA78}"/>
            </ac:spMkLst>
          </pc:spChg>
        </pc:sldLayoutChg>
      </pc:sldMasterChg>
      <pc:sldMasterChg chg="addSp delSp modSp mod">
        <pc:chgData name="Bachmann, Hannah Ruth" userId="e7c09bfb-72c2-42e5-912c-bd6874d853db" providerId="ADAL" clId="{C0D31A51-9206-46CA-A3F8-C7D1C8DCDCFE}" dt="2021-01-27T11:10:13.027" v="182" actId="478"/>
        <pc:sldMasterMkLst>
          <pc:docMk/>
          <pc:sldMasterMk cId="0" sldId="2147486043"/>
        </pc:sldMasterMkLst>
        <pc:spChg chg="add del">
          <ac:chgData name="Bachmann, Hannah Ruth" userId="e7c09bfb-72c2-42e5-912c-bd6874d853db" providerId="ADAL" clId="{C0D31A51-9206-46CA-A3F8-C7D1C8DCDCFE}" dt="2021-01-27T11:10:13.027" v="182" actId="478"/>
          <ac:spMkLst>
            <pc:docMk/>
            <pc:sldMasterMk cId="0" sldId="2147486043"/>
            <ac:spMk id="2" creationId="{882FB633-EA07-4F7E-9145-FBB4112AD1BF}"/>
          </ac:spMkLst>
        </pc:spChg>
        <pc:spChg chg="add del mod">
          <ac:chgData name="Bachmann, Hannah Ruth" userId="e7c09bfb-72c2-42e5-912c-bd6874d853db" providerId="ADAL" clId="{C0D31A51-9206-46CA-A3F8-C7D1C8DCDCFE}" dt="2021-01-27T11:10:11.742" v="181"/>
          <ac:spMkLst>
            <pc:docMk/>
            <pc:sldMasterMk cId="0" sldId="2147486043"/>
            <ac:spMk id="6" creationId="{15A4BFE8-45E3-4B57-B397-CF8FB1DFEAB2}"/>
          </ac:spMkLst>
        </pc:spChg>
      </pc:sldMasterChg>
    </pc:docChg>
  </pc:docChgLst>
  <pc:docChgLst>
    <pc:chgData name="Dominik Wallerius" userId="a368d9d8-ce33-42c3-883f-a2e82223f6d6" providerId="ADAL" clId="{84FAEBF9-481D-8442-A5FD-AF080A95C457}"/>
    <pc:docChg chg="modSld sldOrd">
      <pc:chgData name="Dominik Wallerius" userId="a368d9d8-ce33-42c3-883f-a2e82223f6d6" providerId="ADAL" clId="{84FAEBF9-481D-8442-A5FD-AF080A95C457}" dt="2021-01-13T06:52:03.042" v="119" actId="120"/>
      <pc:docMkLst>
        <pc:docMk/>
      </pc:docMkLst>
      <pc:sldChg chg="modSp mod">
        <pc:chgData name="Dominik Wallerius" userId="a368d9d8-ce33-42c3-883f-a2e82223f6d6" providerId="ADAL" clId="{84FAEBF9-481D-8442-A5FD-AF080A95C457}" dt="2021-01-13T06:47:32.478" v="12" actId="20577"/>
        <pc:sldMkLst>
          <pc:docMk/>
          <pc:sldMk cId="3052523775" sldId="1397"/>
        </pc:sldMkLst>
        <pc:spChg chg="mod">
          <ac:chgData name="Dominik Wallerius" userId="a368d9d8-ce33-42c3-883f-a2e82223f6d6" providerId="ADAL" clId="{84FAEBF9-481D-8442-A5FD-AF080A95C457}" dt="2021-01-13T06:47:32.478" v="12" actId="20577"/>
          <ac:spMkLst>
            <pc:docMk/>
            <pc:sldMk cId="3052523775" sldId="1397"/>
            <ac:spMk id="12" creationId="{C3749583-842C-4520-BBC9-EF13DF5785C4}"/>
          </ac:spMkLst>
        </pc:spChg>
      </pc:sldChg>
      <pc:sldChg chg="modSp mod">
        <pc:chgData name="Dominik Wallerius" userId="a368d9d8-ce33-42c3-883f-a2e82223f6d6" providerId="ADAL" clId="{84FAEBF9-481D-8442-A5FD-AF080A95C457}" dt="2021-01-13T06:51:11.919" v="55" actId="20577"/>
        <pc:sldMkLst>
          <pc:docMk/>
          <pc:sldMk cId="350743983" sldId="1402"/>
        </pc:sldMkLst>
        <pc:spChg chg="mod">
          <ac:chgData name="Dominik Wallerius" userId="a368d9d8-ce33-42c3-883f-a2e82223f6d6" providerId="ADAL" clId="{84FAEBF9-481D-8442-A5FD-AF080A95C457}" dt="2021-01-13T06:51:11.919" v="55" actId="20577"/>
          <ac:spMkLst>
            <pc:docMk/>
            <pc:sldMk cId="350743983" sldId="1402"/>
            <ac:spMk id="2" creationId="{3A6FBB9E-0954-4624-A16E-843F49616589}"/>
          </ac:spMkLst>
        </pc:spChg>
        <pc:spChg chg="mod">
          <ac:chgData name="Dominik Wallerius" userId="a368d9d8-ce33-42c3-883f-a2e82223f6d6" providerId="ADAL" clId="{84FAEBF9-481D-8442-A5FD-AF080A95C457}" dt="2021-01-13T06:47:41.268" v="13" actId="207"/>
          <ac:spMkLst>
            <pc:docMk/>
            <pc:sldMk cId="350743983" sldId="1402"/>
            <ac:spMk id="4" creationId="{4CB02E9D-70DA-477D-9F6A-EAB4CE7C2C2A}"/>
          </ac:spMkLst>
        </pc:spChg>
      </pc:sldChg>
      <pc:sldChg chg="modSp mod ord">
        <pc:chgData name="Dominik Wallerius" userId="a368d9d8-ce33-42c3-883f-a2e82223f6d6" providerId="ADAL" clId="{84FAEBF9-481D-8442-A5FD-AF080A95C457}" dt="2021-01-13T06:51:18.404" v="61" actId="20577"/>
        <pc:sldMkLst>
          <pc:docMk/>
          <pc:sldMk cId="4125363376" sldId="1403"/>
        </pc:sldMkLst>
        <pc:spChg chg="mod">
          <ac:chgData name="Dominik Wallerius" userId="a368d9d8-ce33-42c3-883f-a2e82223f6d6" providerId="ADAL" clId="{84FAEBF9-481D-8442-A5FD-AF080A95C457}" dt="2021-01-13T06:51:18.404" v="61" actId="20577"/>
          <ac:spMkLst>
            <pc:docMk/>
            <pc:sldMk cId="4125363376" sldId="1403"/>
            <ac:spMk id="2" creationId="{4D2DFF00-9D47-43B8-AC13-C04B2946AD74}"/>
          </ac:spMkLst>
        </pc:spChg>
        <pc:spChg chg="mod">
          <ac:chgData name="Dominik Wallerius" userId="a368d9d8-ce33-42c3-883f-a2e82223f6d6" providerId="ADAL" clId="{84FAEBF9-481D-8442-A5FD-AF080A95C457}" dt="2021-01-13T06:47:58.018" v="14" actId="207"/>
          <ac:spMkLst>
            <pc:docMk/>
            <pc:sldMk cId="4125363376" sldId="1403"/>
            <ac:spMk id="4" creationId="{79622EE0-B630-4F86-A585-ED9F32C4FDFF}"/>
          </ac:spMkLst>
        </pc:spChg>
      </pc:sldChg>
      <pc:sldChg chg="modSp mod">
        <pc:chgData name="Dominik Wallerius" userId="a368d9d8-ce33-42c3-883f-a2e82223f6d6" providerId="ADAL" clId="{84FAEBF9-481D-8442-A5FD-AF080A95C457}" dt="2021-01-13T06:50:29.537" v="33"/>
        <pc:sldMkLst>
          <pc:docMk/>
          <pc:sldMk cId="1465768624" sldId="1406"/>
        </pc:sldMkLst>
        <pc:spChg chg="mod">
          <ac:chgData name="Dominik Wallerius" userId="a368d9d8-ce33-42c3-883f-a2e82223f6d6" providerId="ADAL" clId="{84FAEBF9-481D-8442-A5FD-AF080A95C457}" dt="2021-01-13T06:50:29.537" v="33"/>
          <ac:spMkLst>
            <pc:docMk/>
            <pc:sldMk cId="1465768624" sldId="1406"/>
            <ac:spMk id="2" creationId="{8ABED45F-F42F-4C46-B188-E38FD73A63C4}"/>
          </ac:spMkLst>
        </pc:spChg>
        <pc:spChg chg="mod">
          <ac:chgData name="Dominik Wallerius" userId="a368d9d8-ce33-42c3-883f-a2e82223f6d6" providerId="ADAL" clId="{84FAEBF9-481D-8442-A5FD-AF080A95C457}" dt="2021-01-13T06:46:05.111" v="4" actId="207"/>
          <ac:spMkLst>
            <pc:docMk/>
            <pc:sldMk cId="1465768624" sldId="1406"/>
            <ac:spMk id="4" creationId="{EE78B42B-6349-4E2E-8F90-E3AC77912A89}"/>
          </ac:spMkLst>
        </pc:spChg>
      </pc:sldChg>
      <pc:sldChg chg="modSp mod">
        <pc:chgData name="Dominik Wallerius" userId="a368d9d8-ce33-42c3-883f-a2e82223f6d6" providerId="ADAL" clId="{84FAEBF9-481D-8442-A5FD-AF080A95C457}" dt="2021-01-13T06:50:32.502" v="34"/>
        <pc:sldMkLst>
          <pc:docMk/>
          <pc:sldMk cId="3552256650" sldId="1407"/>
        </pc:sldMkLst>
        <pc:spChg chg="mod">
          <ac:chgData name="Dominik Wallerius" userId="a368d9d8-ce33-42c3-883f-a2e82223f6d6" providerId="ADAL" clId="{84FAEBF9-481D-8442-A5FD-AF080A95C457}" dt="2021-01-13T06:50:32.502" v="34"/>
          <ac:spMkLst>
            <pc:docMk/>
            <pc:sldMk cId="3552256650" sldId="1407"/>
            <ac:spMk id="2" creationId="{8222D422-E371-440F-8EF8-B8DF65C0812D}"/>
          </ac:spMkLst>
        </pc:spChg>
        <pc:spChg chg="mod">
          <ac:chgData name="Dominik Wallerius" userId="a368d9d8-ce33-42c3-883f-a2e82223f6d6" providerId="ADAL" clId="{84FAEBF9-481D-8442-A5FD-AF080A95C457}" dt="2021-01-13T06:46:30.758" v="6" actId="207"/>
          <ac:spMkLst>
            <pc:docMk/>
            <pc:sldMk cId="3552256650" sldId="1407"/>
            <ac:spMk id="4" creationId="{817351FE-79D8-439E-9C0C-256DEBC347F4}"/>
          </ac:spMkLst>
        </pc:spChg>
      </pc:sldChg>
      <pc:sldChg chg="modSp mod">
        <pc:chgData name="Dominik Wallerius" userId="a368d9d8-ce33-42c3-883f-a2e82223f6d6" providerId="ADAL" clId="{84FAEBF9-481D-8442-A5FD-AF080A95C457}" dt="2021-01-13T06:50:39.513" v="35"/>
        <pc:sldMkLst>
          <pc:docMk/>
          <pc:sldMk cId="1476531024" sldId="1408"/>
        </pc:sldMkLst>
        <pc:spChg chg="mod">
          <ac:chgData name="Dominik Wallerius" userId="a368d9d8-ce33-42c3-883f-a2e82223f6d6" providerId="ADAL" clId="{84FAEBF9-481D-8442-A5FD-AF080A95C457}" dt="2021-01-13T06:50:39.513" v="35"/>
          <ac:spMkLst>
            <pc:docMk/>
            <pc:sldMk cId="1476531024" sldId="1408"/>
            <ac:spMk id="2" creationId="{8222D422-E371-440F-8EF8-B8DF65C0812D}"/>
          </ac:spMkLst>
        </pc:spChg>
        <pc:spChg chg="mod">
          <ac:chgData name="Dominik Wallerius" userId="a368d9d8-ce33-42c3-883f-a2e82223f6d6" providerId="ADAL" clId="{84FAEBF9-481D-8442-A5FD-AF080A95C457}" dt="2021-01-13T06:46:40.780" v="8" actId="207"/>
          <ac:spMkLst>
            <pc:docMk/>
            <pc:sldMk cId="1476531024" sldId="1408"/>
            <ac:spMk id="4" creationId="{817351FE-79D8-439E-9C0C-256DEBC347F4}"/>
          </ac:spMkLst>
        </pc:spChg>
      </pc:sldChg>
      <pc:sldChg chg="modSp mod">
        <pc:chgData name="Dominik Wallerius" userId="a368d9d8-ce33-42c3-883f-a2e82223f6d6" providerId="ADAL" clId="{84FAEBF9-481D-8442-A5FD-AF080A95C457}" dt="2021-01-13T06:50:42.188" v="36"/>
        <pc:sldMkLst>
          <pc:docMk/>
          <pc:sldMk cId="682566566" sldId="1409"/>
        </pc:sldMkLst>
        <pc:spChg chg="mod">
          <ac:chgData name="Dominik Wallerius" userId="a368d9d8-ce33-42c3-883f-a2e82223f6d6" providerId="ADAL" clId="{84FAEBF9-481D-8442-A5FD-AF080A95C457}" dt="2021-01-13T06:50:42.188" v="36"/>
          <ac:spMkLst>
            <pc:docMk/>
            <pc:sldMk cId="682566566" sldId="1409"/>
            <ac:spMk id="2" creationId="{8222D422-E371-440F-8EF8-B8DF65C0812D}"/>
          </ac:spMkLst>
        </pc:spChg>
        <pc:spChg chg="mod">
          <ac:chgData name="Dominik Wallerius" userId="a368d9d8-ce33-42c3-883f-a2e82223f6d6" providerId="ADAL" clId="{84FAEBF9-481D-8442-A5FD-AF080A95C457}" dt="2021-01-13T06:46:47.189" v="9" actId="207"/>
          <ac:spMkLst>
            <pc:docMk/>
            <pc:sldMk cId="682566566" sldId="1409"/>
            <ac:spMk id="4" creationId="{817351FE-79D8-439E-9C0C-256DEBC347F4}"/>
          </ac:spMkLst>
        </pc:spChg>
      </pc:sldChg>
      <pc:sldChg chg="modSp mod">
        <pc:chgData name="Dominik Wallerius" userId="a368d9d8-ce33-42c3-883f-a2e82223f6d6" providerId="ADAL" clId="{84FAEBF9-481D-8442-A5FD-AF080A95C457}" dt="2021-01-13T06:50:44.647" v="37"/>
        <pc:sldMkLst>
          <pc:docMk/>
          <pc:sldMk cId="2101859285" sldId="1410"/>
        </pc:sldMkLst>
        <pc:spChg chg="mod">
          <ac:chgData name="Dominik Wallerius" userId="a368d9d8-ce33-42c3-883f-a2e82223f6d6" providerId="ADAL" clId="{84FAEBF9-481D-8442-A5FD-AF080A95C457}" dt="2021-01-13T06:50:44.647" v="37"/>
          <ac:spMkLst>
            <pc:docMk/>
            <pc:sldMk cId="2101859285" sldId="1410"/>
            <ac:spMk id="2" creationId="{8222D422-E371-440F-8EF8-B8DF65C0812D}"/>
          </ac:spMkLst>
        </pc:spChg>
        <pc:spChg chg="mod">
          <ac:chgData name="Dominik Wallerius" userId="a368d9d8-ce33-42c3-883f-a2e82223f6d6" providerId="ADAL" clId="{84FAEBF9-481D-8442-A5FD-AF080A95C457}" dt="2021-01-13T06:46:59.121" v="10" actId="207"/>
          <ac:spMkLst>
            <pc:docMk/>
            <pc:sldMk cId="2101859285" sldId="1410"/>
            <ac:spMk id="4" creationId="{817351FE-79D8-439E-9C0C-256DEBC347F4}"/>
          </ac:spMkLst>
        </pc:spChg>
      </pc:sldChg>
      <pc:sldChg chg="modSp mod">
        <pc:chgData name="Dominik Wallerius" userId="a368d9d8-ce33-42c3-883f-a2e82223f6d6" providerId="ADAL" clId="{84FAEBF9-481D-8442-A5FD-AF080A95C457}" dt="2021-01-13T06:50:23.723" v="32" actId="20577"/>
        <pc:sldMkLst>
          <pc:docMk/>
          <pc:sldMk cId="843945753" sldId="1411"/>
        </pc:sldMkLst>
        <pc:spChg chg="mod">
          <ac:chgData name="Dominik Wallerius" userId="a368d9d8-ce33-42c3-883f-a2e82223f6d6" providerId="ADAL" clId="{84FAEBF9-481D-8442-A5FD-AF080A95C457}" dt="2021-01-13T06:50:23.723" v="32" actId="20577"/>
          <ac:spMkLst>
            <pc:docMk/>
            <pc:sldMk cId="843945753" sldId="1411"/>
            <ac:spMk id="2" creationId="{E5AD15A6-967D-48D4-B724-E1E96EC5068F}"/>
          </ac:spMkLst>
        </pc:spChg>
        <pc:spChg chg="mod">
          <ac:chgData name="Dominik Wallerius" userId="a368d9d8-ce33-42c3-883f-a2e82223f6d6" providerId="ADAL" clId="{84FAEBF9-481D-8442-A5FD-AF080A95C457}" dt="2021-01-13T06:45:35.637" v="1" actId="20577"/>
          <ac:spMkLst>
            <pc:docMk/>
            <pc:sldMk cId="843945753" sldId="1411"/>
            <ac:spMk id="3" creationId="{76FFA649-862F-4A0A-A99B-99FBDBA3EF1F}"/>
          </ac:spMkLst>
        </pc:spChg>
        <pc:spChg chg="mod">
          <ac:chgData name="Dominik Wallerius" userId="a368d9d8-ce33-42c3-883f-a2e82223f6d6" providerId="ADAL" clId="{84FAEBF9-481D-8442-A5FD-AF080A95C457}" dt="2021-01-13T06:45:39.044" v="3" actId="20577"/>
          <ac:spMkLst>
            <pc:docMk/>
            <pc:sldMk cId="843945753" sldId="1411"/>
            <ac:spMk id="4" creationId="{C83FDBED-7733-4B9D-84EF-3C8EAEC3780D}"/>
          </ac:spMkLst>
        </pc:spChg>
      </pc:sldChg>
      <pc:sldChg chg="modSp mod ord">
        <pc:chgData name="Dominik Wallerius" userId="a368d9d8-ce33-42c3-883f-a2e82223f6d6" providerId="ADAL" clId="{84FAEBF9-481D-8442-A5FD-AF080A95C457}" dt="2021-01-13T06:52:03.042" v="119" actId="120"/>
        <pc:sldMkLst>
          <pc:docMk/>
          <pc:sldMk cId="1772261610" sldId="1413"/>
        </pc:sldMkLst>
        <pc:spChg chg="mod">
          <ac:chgData name="Dominik Wallerius" userId="a368d9d8-ce33-42c3-883f-a2e82223f6d6" providerId="ADAL" clId="{84FAEBF9-481D-8442-A5FD-AF080A95C457}" dt="2021-01-13T06:52:03.042" v="119" actId="120"/>
          <ac:spMkLst>
            <pc:docMk/>
            <pc:sldMk cId="1772261610" sldId="1413"/>
            <ac:spMk id="3" creationId="{DF3C86FE-C26A-42B6-B6D8-938966394C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Note </a:t>
            </a:r>
            <a:r>
              <a:rPr lang="de-DE" err="1"/>
              <a:t>to</a:t>
            </a:r>
            <a:r>
              <a:rPr lang="de-DE"/>
              <a:t> </a:t>
            </a:r>
            <a:r>
              <a:rPr lang="de-DE" err="1"/>
              <a:t>teacher</a:t>
            </a:r>
            <a:r>
              <a:rPr lang="de-DE"/>
              <a:t>: The </a:t>
            </a:r>
            <a:r>
              <a:rPr lang="de-DE" err="1"/>
              <a:t>counting</a:t>
            </a:r>
            <a:r>
              <a:rPr lang="de-DE"/>
              <a:t> </a:t>
            </a:r>
            <a:r>
              <a:rPr lang="de-DE" err="1"/>
              <a:t>may</a:t>
            </a:r>
            <a:r>
              <a:rPr lang="de-DE"/>
              <a:t> </a:t>
            </a:r>
            <a:r>
              <a:rPr lang="de-DE" err="1"/>
              <a:t>restart</a:t>
            </a:r>
            <a:r>
              <a:rPr lang="de-DE"/>
              <a:t> </a:t>
            </a:r>
            <a:r>
              <a:rPr lang="de-DE" err="1"/>
              <a:t>from</a:t>
            </a:r>
            <a:r>
              <a:rPr lang="de-DE"/>
              <a:t> </a:t>
            </a:r>
            <a:r>
              <a:rPr lang="de-DE" err="1"/>
              <a:t>the</a:t>
            </a:r>
            <a:r>
              <a:rPr lang="de-DE"/>
              <a:t> </a:t>
            </a:r>
            <a:r>
              <a:rPr lang="de-DE" err="1"/>
              <a:t>beginning</a:t>
            </a:r>
            <a:r>
              <a:rPr lang="de-DE"/>
              <a:t> </a:t>
            </a:r>
            <a:r>
              <a:rPr lang="de-DE" err="1"/>
              <a:t>every</a:t>
            </a:r>
            <a:r>
              <a:rPr lang="de-DE"/>
              <a:t> time </a:t>
            </a:r>
            <a:r>
              <a:rPr lang="de-DE" err="1"/>
              <a:t>when</a:t>
            </a:r>
            <a:r>
              <a:rPr lang="de-DE"/>
              <a:t> </a:t>
            </a:r>
            <a:r>
              <a:rPr lang="de-DE" err="1"/>
              <a:t>there</a:t>
            </a:r>
            <a:r>
              <a:rPr lang="de-DE"/>
              <a:t> </a:t>
            </a:r>
            <a:r>
              <a:rPr lang="de-DE" err="1"/>
              <a:t>are</a:t>
            </a:r>
            <a:r>
              <a:rPr lang="de-DE"/>
              <a:t> </a:t>
            </a:r>
            <a:r>
              <a:rPr lang="de-DE" err="1"/>
              <a:t>too</a:t>
            </a:r>
            <a:r>
              <a:rPr lang="de-DE"/>
              <a:t> </a:t>
            </a:r>
            <a:r>
              <a:rPr lang="de-DE" err="1"/>
              <a:t>many</a:t>
            </a:r>
            <a:r>
              <a:rPr lang="de-DE"/>
              <a:t> </a:t>
            </a:r>
            <a:r>
              <a:rPr lang="de-DE" err="1"/>
              <a:t>mistakes</a:t>
            </a:r>
            <a:r>
              <a:rPr lang="de-DE"/>
              <a:t> </a:t>
            </a:r>
            <a:r>
              <a:rPr lang="de-DE" err="1"/>
              <a:t>with</a:t>
            </a:r>
            <a:r>
              <a:rPr lang="de-DE"/>
              <a:t> </a:t>
            </a:r>
            <a:r>
              <a:rPr lang="de-DE" err="1"/>
              <a:t>one</a:t>
            </a:r>
            <a:r>
              <a:rPr lang="de-DE"/>
              <a:t> </a:t>
            </a:r>
            <a:r>
              <a:rPr lang="de-DE" err="1"/>
              <a:t>number</a:t>
            </a:r>
            <a:r>
              <a:rPr lang="de-DE"/>
              <a: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5</a:t>
            </a:fld>
            <a:endParaRPr lang="de-DE" altLang="de-DE"/>
          </a:p>
        </p:txBody>
      </p:sp>
    </p:spTree>
    <p:extLst>
      <p:ext uri="{BB962C8B-B14F-4D97-AF65-F5344CB8AC3E}">
        <p14:creationId xmlns:p14="http://schemas.microsoft.com/office/powerpoint/2010/main" val="203921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6</a:t>
            </a:fld>
            <a:endParaRPr lang="de-DE" altLang="de-DE"/>
          </a:p>
        </p:txBody>
      </p:sp>
    </p:spTree>
    <p:extLst>
      <p:ext uri="{BB962C8B-B14F-4D97-AF65-F5344CB8AC3E}">
        <p14:creationId xmlns:p14="http://schemas.microsoft.com/office/powerpoint/2010/main" val="266737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Note </a:t>
            </a:r>
            <a:r>
              <a:rPr lang="de-DE" err="1"/>
              <a:t>for</a:t>
            </a:r>
            <a:r>
              <a:rPr lang="de-DE"/>
              <a:t> </a:t>
            </a:r>
            <a:r>
              <a:rPr lang="de-DE" err="1"/>
              <a:t>teacher</a:t>
            </a:r>
            <a:r>
              <a:rPr lang="de-DE"/>
              <a:t>: The plan </a:t>
            </a:r>
            <a:r>
              <a:rPr lang="de-DE" err="1"/>
              <a:t>is</a:t>
            </a:r>
            <a:r>
              <a:rPr lang="de-DE"/>
              <a:t> </a:t>
            </a:r>
            <a:r>
              <a:rPr lang="de-DE" err="1"/>
              <a:t>that</a:t>
            </a:r>
            <a:r>
              <a:rPr lang="de-DE"/>
              <a:t> </a:t>
            </a:r>
            <a:r>
              <a:rPr lang="de-DE" err="1"/>
              <a:t>the</a:t>
            </a:r>
            <a:r>
              <a:rPr lang="de-DE"/>
              <a:t> </a:t>
            </a:r>
            <a:r>
              <a:rPr lang="de-DE" err="1"/>
              <a:t>students</a:t>
            </a:r>
            <a:r>
              <a:rPr lang="de-DE"/>
              <a:t> </a:t>
            </a:r>
            <a:r>
              <a:rPr lang="de-DE" err="1"/>
              <a:t>go</a:t>
            </a:r>
            <a:r>
              <a:rPr lang="de-DE"/>
              <a:t> </a:t>
            </a:r>
            <a:r>
              <a:rPr lang="de-DE" err="1"/>
              <a:t>through</a:t>
            </a:r>
            <a:r>
              <a:rPr lang="de-DE"/>
              <a:t> </a:t>
            </a:r>
            <a:r>
              <a:rPr lang="de-DE" err="1"/>
              <a:t>the</a:t>
            </a:r>
            <a:r>
              <a:rPr lang="de-DE"/>
              <a:t> </a:t>
            </a:r>
            <a:r>
              <a:rPr lang="de-DE" err="1"/>
              <a:t>numbers</a:t>
            </a:r>
            <a:r>
              <a:rPr lang="de-DE"/>
              <a:t> </a:t>
            </a:r>
            <a:r>
              <a:rPr lang="de-DE" err="1"/>
              <a:t>from</a:t>
            </a:r>
            <a:r>
              <a:rPr lang="de-DE"/>
              <a:t> 1-10 and at </a:t>
            </a:r>
            <a:r>
              <a:rPr lang="de-DE" err="1"/>
              <a:t>the</a:t>
            </a:r>
            <a:r>
              <a:rPr lang="de-DE"/>
              <a:t> same time </a:t>
            </a:r>
            <a:r>
              <a:rPr lang="de-DE" err="1"/>
              <a:t>have</a:t>
            </a:r>
            <a:r>
              <a:rPr lang="de-DE"/>
              <a:t> a team-building </a:t>
            </a:r>
            <a:r>
              <a:rPr lang="de-DE" err="1"/>
              <a:t>activity</a:t>
            </a:r>
            <a:r>
              <a:rPr lang="de-DE"/>
              <a:t>. The game </a:t>
            </a:r>
            <a:r>
              <a:rPr lang="de-DE" err="1"/>
              <a:t>is</a:t>
            </a:r>
            <a:r>
              <a:rPr lang="de-DE"/>
              <a:t> </a:t>
            </a:r>
            <a:r>
              <a:rPr lang="de-DE" err="1"/>
              <a:t>as</a:t>
            </a:r>
            <a:r>
              <a:rPr lang="de-DE"/>
              <a:t> </a:t>
            </a:r>
            <a:r>
              <a:rPr lang="de-DE" err="1"/>
              <a:t>follows</a:t>
            </a:r>
            <a:r>
              <a:rPr lang="de-DE"/>
              <a:t>: All </a:t>
            </a:r>
            <a:r>
              <a:rPr lang="de-DE" err="1"/>
              <a:t>students</a:t>
            </a:r>
            <a:r>
              <a:rPr lang="de-DE"/>
              <a:t> </a:t>
            </a:r>
            <a:r>
              <a:rPr lang="de-DE" err="1"/>
              <a:t>have</a:t>
            </a:r>
            <a:r>
              <a:rPr lang="de-DE"/>
              <a:t> </a:t>
            </a:r>
            <a:r>
              <a:rPr lang="de-DE" err="1"/>
              <a:t>to</a:t>
            </a:r>
            <a:r>
              <a:rPr lang="de-DE"/>
              <a:t> </a:t>
            </a:r>
            <a:r>
              <a:rPr lang="de-DE" err="1"/>
              <a:t>be</a:t>
            </a:r>
            <a:r>
              <a:rPr lang="de-DE"/>
              <a:t> </a:t>
            </a:r>
            <a:r>
              <a:rPr lang="de-DE" err="1"/>
              <a:t>silent</a:t>
            </a:r>
            <a:r>
              <a:rPr lang="de-DE"/>
              <a:t> and </a:t>
            </a:r>
            <a:r>
              <a:rPr lang="de-DE" err="1"/>
              <a:t>there</a:t>
            </a:r>
            <a:r>
              <a:rPr lang="de-DE"/>
              <a:t> </a:t>
            </a:r>
            <a:r>
              <a:rPr lang="de-DE" err="1"/>
              <a:t>should</a:t>
            </a:r>
            <a:r>
              <a:rPr lang="de-DE"/>
              <a:t> </a:t>
            </a:r>
            <a:r>
              <a:rPr lang="de-DE" err="1"/>
              <a:t>be</a:t>
            </a:r>
            <a:r>
              <a:rPr lang="de-DE"/>
              <a:t> </a:t>
            </a:r>
            <a:r>
              <a:rPr lang="de-DE" err="1"/>
              <a:t>no</a:t>
            </a:r>
            <a:r>
              <a:rPr lang="de-DE"/>
              <a:t> </a:t>
            </a:r>
            <a:r>
              <a:rPr lang="de-DE" err="1"/>
              <a:t>direct</a:t>
            </a:r>
            <a:r>
              <a:rPr lang="de-DE"/>
              <a:t> </a:t>
            </a:r>
            <a:r>
              <a:rPr lang="de-DE" err="1"/>
              <a:t>co</a:t>
            </a:r>
            <a:r>
              <a:rPr lang="de-DE"/>
              <a:t>-ordination like </a:t>
            </a:r>
            <a:r>
              <a:rPr lang="de-DE" err="1"/>
              <a:t>talking</a:t>
            </a:r>
            <a:r>
              <a:rPr lang="de-DE"/>
              <a:t> </a:t>
            </a:r>
            <a:r>
              <a:rPr lang="de-DE" err="1"/>
              <a:t>or</a:t>
            </a:r>
            <a:r>
              <a:rPr lang="de-DE"/>
              <a:t> </a:t>
            </a:r>
            <a:r>
              <a:rPr lang="de-DE" err="1"/>
              <a:t>pointing</a:t>
            </a:r>
            <a:r>
              <a:rPr lang="de-DE"/>
              <a:t>, </a:t>
            </a:r>
            <a:r>
              <a:rPr lang="de-DE" err="1"/>
              <a:t>they</a:t>
            </a:r>
            <a:r>
              <a:rPr lang="de-DE"/>
              <a:t> </a:t>
            </a:r>
            <a:r>
              <a:rPr lang="de-DE" err="1"/>
              <a:t>should</a:t>
            </a:r>
            <a:r>
              <a:rPr lang="de-DE"/>
              <a:t> not </a:t>
            </a:r>
            <a:r>
              <a:rPr lang="de-DE" err="1"/>
              <a:t>try</a:t>
            </a:r>
            <a:r>
              <a:rPr lang="de-DE"/>
              <a:t> </a:t>
            </a:r>
            <a:r>
              <a:rPr lang="de-DE" err="1"/>
              <a:t>to</a:t>
            </a:r>
            <a:r>
              <a:rPr lang="de-DE"/>
              <a:t> </a:t>
            </a:r>
            <a:r>
              <a:rPr lang="de-DE" err="1"/>
              <a:t>establish</a:t>
            </a:r>
            <a:r>
              <a:rPr lang="de-DE"/>
              <a:t> an </a:t>
            </a:r>
            <a:r>
              <a:rPr lang="de-DE" err="1"/>
              <a:t>order</a:t>
            </a:r>
            <a:r>
              <a:rPr lang="de-DE"/>
              <a:t>. </a:t>
            </a:r>
            <a:r>
              <a:rPr lang="de-DE" err="1"/>
              <a:t>Then</a:t>
            </a:r>
            <a:r>
              <a:rPr lang="de-DE"/>
              <a:t>, </a:t>
            </a:r>
            <a:r>
              <a:rPr lang="de-DE" err="1"/>
              <a:t>they</a:t>
            </a:r>
            <a:r>
              <a:rPr lang="de-DE"/>
              <a:t> </a:t>
            </a:r>
            <a:r>
              <a:rPr lang="de-DE" err="1"/>
              <a:t>may</a:t>
            </a:r>
            <a:r>
              <a:rPr lang="de-DE"/>
              <a:t> </a:t>
            </a:r>
            <a:r>
              <a:rPr lang="de-DE" err="1"/>
              <a:t>start</a:t>
            </a:r>
            <a:r>
              <a:rPr lang="de-DE"/>
              <a:t> </a:t>
            </a:r>
            <a:r>
              <a:rPr lang="de-DE" err="1"/>
              <a:t>counting</a:t>
            </a:r>
            <a:r>
              <a:rPr lang="de-DE"/>
              <a:t>. Every </a:t>
            </a:r>
            <a:r>
              <a:rPr lang="de-DE" err="1"/>
              <a:t>student</a:t>
            </a:r>
            <a:r>
              <a:rPr lang="de-DE"/>
              <a:t> </a:t>
            </a:r>
            <a:r>
              <a:rPr lang="de-DE" err="1"/>
              <a:t>may</a:t>
            </a:r>
            <a:r>
              <a:rPr lang="de-DE"/>
              <a:t> </a:t>
            </a:r>
            <a:r>
              <a:rPr lang="de-DE" err="1"/>
              <a:t>only</a:t>
            </a:r>
            <a:r>
              <a:rPr lang="de-DE"/>
              <a:t> </a:t>
            </a:r>
            <a:r>
              <a:rPr lang="de-DE" err="1"/>
              <a:t>say</a:t>
            </a:r>
            <a:r>
              <a:rPr lang="de-DE"/>
              <a:t> </a:t>
            </a:r>
            <a:r>
              <a:rPr lang="de-DE" err="1"/>
              <a:t>one</a:t>
            </a:r>
            <a:r>
              <a:rPr lang="de-DE"/>
              <a:t> </a:t>
            </a:r>
            <a:r>
              <a:rPr lang="de-DE" err="1"/>
              <a:t>number</a:t>
            </a:r>
            <a:r>
              <a:rPr lang="de-DE"/>
              <a:t> per turn, so </a:t>
            </a:r>
            <a:r>
              <a:rPr lang="de-DE" err="1"/>
              <a:t>if</a:t>
            </a:r>
            <a:r>
              <a:rPr lang="de-DE"/>
              <a:t> </a:t>
            </a:r>
            <a:r>
              <a:rPr lang="de-DE" err="1"/>
              <a:t>child</a:t>
            </a:r>
            <a:r>
              <a:rPr lang="de-DE"/>
              <a:t> 1 </a:t>
            </a:r>
            <a:r>
              <a:rPr lang="de-DE" err="1"/>
              <a:t>says</a:t>
            </a:r>
            <a:r>
              <a:rPr lang="de-DE"/>
              <a:t> „Eins“, </a:t>
            </a:r>
            <a:r>
              <a:rPr lang="de-DE" err="1"/>
              <a:t>another</a:t>
            </a:r>
            <a:r>
              <a:rPr lang="de-DE"/>
              <a:t> </a:t>
            </a:r>
            <a:r>
              <a:rPr lang="de-DE" err="1"/>
              <a:t>child</a:t>
            </a:r>
            <a:r>
              <a:rPr lang="de-DE"/>
              <a:t> </a:t>
            </a:r>
            <a:r>
              <a:rPr lang="de-DE" err="1"/>
              <a:t>has</a:t>
            </a:r>
            <a:r>
              <a:rPr lang="de-DE"/>
              <a:t> </a:t>
            </a:r>
            <a:r>
              <a:rPr lang="de-DE" err="1"/>
              <a:t>to</a:t>
            </a:r>
            <a:r>
              <a:rPr lang="de-DE"/>
              <a:t> </a:t>
            </a:r>
            <a:r>
              <a:rPr lang="de-DE" err="1"/>
              <a:t>say</a:t>
            </a:r>
            <a:r>
              <a:rPr lang="de-DE"/>
              <a:t> „Zwei“ and so on. </a:t>
            </a:r>
            <a:r>
              <a:rPr lang="de-DE" err="1"/>
              <a:t>If</a:t>
            </a:r>
            <a:r>
              <a:rPr lang="de-DE"/>
              <a:t> </a:t>
            </a:r>
            <a:r>
              <a:rPr lang="de-DE" err="1"/>
              <a:t>two</a:t>
            </a:r>
            <a:r>
              <a:rPr lang="de-DE"/>
              <a:t> </a:t>
            </a:r>
            <a:r>
              <a:rPr lang="de-DE" err="1"/>
              <a:t>students</a:t>
            </a:r>
            <a:r>
              <a:rPr lang="de-DE"/>
              <a:t> </a:t>
            </a:r>
            <a:r>
              <a:rPr lang="de-DE" err="1"/>
              <a:t>say</a:t>
            </a:r>
            <a:r>
              <a:rPr lang="de-DE"/>
              <a:t> a </a:t>
            </a:r>
            <a:r>
              <a:rPr lang="de-DE" err="1"/>
              <a:t>number</a:t>
            </a:r>
            <a:r>
              <a:rPr lang="de-DE"/>
              <a:t> at </a:t>
            </a:r>
            <a:r>
              <a:rPr lang="de-DE" err="1"/>
              <a:t>the</a:t>
            </a:r>
            <a:r>
              <a:rPr lang="de-DE"/>
              <a:t> same time, </a:t>
            </a:r>
            <a:r>
              <a:rPr lang="de-DE" err="1"/>
              <a:t>the</a:t>
            </a:r>
            <a:r>
              <a:rPr lang="de-DE"/>
              <a:t> game </a:t>
            </a:r>
            <a:r>
              <a:rPr lang="de-DE" err="1"/>
              <a:t>has</a:t>
            </a:r>
            <a:r>
              <a:rPr lang="de-DE"/>
              <a:t> </a:t>
            </a:r>
            <a:r>
              <a:rPr lang="de-DE" err="1"/>
              <a:t>to</a:t>
            </a:r>
            <a:r>
              <a:rPr lang="de-DE"/>
              <a:t> </a:t>
            </a:r>
            <a:r>
              <a:rPr lang="de-DE" err="1"/>
              <a:t>start</a:t>
            </a:r>
            <a:r>
              <a:rPr lang="de-DE"/>
              <a:t> </a:t>
            </a:r>
            <a:r>
              <a:rPr lang="de-DE" err="1"/>
              <a:t>again</a:t>
            </a:r>
            <a:r>
              <a:rPr lang="de-DE"/>
              <a:t>. </a:t>
            </a:r>
            <a:r>
              <a:rPr lang="de-DE" err="1"/>
              <a:t>If</a:t>
            </a:r>
            <a:r>
              <a:rPr lang="de-DE"/>
              <a:t> a </a:t>
            </a:r>
            <a:r>
              <a:rPr lang="de-DE" err="1"/>
              <a:t>number</a:t>
            </a:r>
            <a:r>
              <a:rPr lang="de-DE"/>
              <a:t> </a:t>
            </a:r>
            <a:r>
              <a:rPr lang="de-DE" err="1"/>
              <a:t>is</a:t>
            </a:r>
            <a:r>
              <a:rPr lang="de-DE"/>
              <a:t> </a:t>
            </a:r>
            <a:r>
              <a:rPr lang="de-DE" err="1"/>
              <a:t>doubled</a:t>
            </a:r>
            <a:r>
              <a:rPr lang="de-DE"/>
              <a:t> </a:t>
            </a:r>
            <a:r>
              <a:rPr lang="de-DE" err="1"/>
              <a:t>or</a:t>
            </a:r>
            <a:r>
              <a:rPr lang="de-DE"/>
              <a:t> </a:t>
            </a:r>
            <a:r>
              <a:rPr lang="de-DE" err="1"/>
              <a:t>left</a:t>
            </a:r>
            <a:r>
              <a:rPr lang="de-DE"/>
              <a:t> out, </a:t>
            </a:r>
            <a:r>
              <a:rPr lang="de-DE" err="1"/>
              <a:t>start</a:t>
            </a:r>
            <a:r>
              <a:rPr lang="de-DE"/>
              <a:t> </a:t>
            </a:r>
            <a:r>
              <a:rPr lang="de-DE" err="1"/>
              <a:t>again</a:t>
            </a:r>
            <a:r>
              <a:rPr lang="de-DE"/>
              <a:t> </a:t>
            </a:r>
            <a:r>
              <a:rPr lang="de-DE" err="1"/>
              <a:t>as</a:t>
            </a:r>
            <a:r>
              <a:rPr lang="de-DE"/>
              <a:t> </a:t>
            </a:r>
            <a:r>
              <a:rPr lang="de-DE" err="1"/>
              <a:t>well</a:t>
            </a:r>
            <a:r>
              <a:rPr lang="de-DE"/>
              <a:t>. This will </a:t>
            </a:r>
            <a:r>
              <a:rPr lang="de-DE" err="1"/>
              <a:t>them</a:t>
            </a:r>
            <a:r>
              <a:rPr lang="de-DE"/>
              <a:t> </a:t>
            </a:r>
            <a:r>
              <a:rPr lang="de-DE" err="1"/>
              <a:t>repeat</a:t>
            </a:r>
            <a:r>
              <a:rPr lang="de-DE"/>
              <a:t> </a:t>
            </a:r>
            <a:r>
              <a:rPr lang="de-DE" err="1"/>
              <a:t>the</a:t>
            </a:r>
            <a:r>
              <a:rPr lang="de-DE"/>
              <a:t> </a:t>
            </a:r>
            <a:r>
              <a:rPr lang="de-DE" err="1"/>
              <a:t>numbers</a:t>
            </a:r>
            <a:r>
              <a:rPr lang="de-DE"/>
              <a:t> and at </a:t>
            </a:r>
            <a:r>
              <a:rPr lang="de-DE" err="1"/>
              <a:t>the</a:t>
            </a:r>
            <a:r>
              <a:rPr lang="de-DE"/>
              <a:t> same time </a:t>
            </a:r>
            <a:r>
              <a:rPr lang="de-DE" err="1"/>
              <a:t>is</a:t>
            </a:r>
            <a:r>
              <a:rPr lang="de-DE"/>
              <a:t> a </a:t>
            </a:r>
            <a:r>
              <a:rPr lang="de-DE" err="1"/>
              <a:t>team</a:t>
            </a:r>
            <a:r>
              <a:rPr lang="de-DE"/>
              <a:t> </a:t>
            </a:r>
            <a:r>
              <a:rPr lang="de-DE" err="1"/>
              <a:t>building</a:t>
            </a:r>
            <a:r>
              <a:rPr lang="de-DE"/>
              <a:t> </a:t>
            </a:r>
            <a:r>
              <a:rPr lang="de-DE" err="1"/>
              <a:t>challenge</a:t>
            </a:r>
            <a:r>
              <a:rPr lang="de-DE"/>
              <a: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11</a:t>
            </a:fld>
            <a:endParaRPr lang="de-DE" altLang="de-DE"/>
          </a:p>
        </p:txBody>
      </p:sp>
    </p:spTree>
    <p:extLst>
      <p:ext uri="{BB962C8B-B14F-4D97-AF65-F5344CB8AC3E}">
        <p14:creationId xmlns:p14="http://schemas.microsoft.com/office/powerpoint/2010/main" val="284729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Students</a:t>
            </a:r>
            <a:r>
              <a:rPr lang="de-DE"/>
              <a:t> </a:t>
            </a:r>
            <a:r>
              <a:rPr lang="de-DE" err="1"/>
              <a:t>may</a:t>
            </a:r>
            <a:r>
              <a:rPr lang="de-DE"/>
              <a:t> </a:t>
            </a:r>
            <a:r>
              <a:rPr lang="de-DE" err="1"/>
              <a:t>use</a:t>
            </a:r>
            <a:r>
              <a:rPr lang="de-DE"/>
              <a:t> </a:t>
            </a:r>
            <a:r>
              <a:rPr lang="de-DE" err="1"/>
              <a:t>their</a:t>
            </a:r>
            <a:r>
              <a:rPr lang="de-DE"/>
              <a:t> </a:t>
            </a:r>
            <a:r>
              <a:rPr lang="de-DE" err="1"/>
              <a:t>vocabulary</a:t>
            </a:r>
            <a:r>
              <a:rPr lang="de-DE"/>
              <a:t> </a:t>
            </a:r>
            <a:r>
              <a:rPr lang="de-DE" err="1"/>
              <a:t>sheet</a:t>
            </a:r>
            <a:r>
              <a:rPr lang="de-DE"/>
              <a:t>, </a:t>
            </a:r>
            <a:r>
              <a:rPr lang="de-DE" err="1"/>
              <a:t>given</a:t>
            </a:r>
            <a:r>
              <a:rPr lang="de-DE"/>
              <a:t> </a:t>
            </a:r>
            <a:r>
              <a:rPr lang="de-DE" err="1"/>
              <a:t>they</a:t>
            </a:r>
            <a:r>
              <a:rPr lang="de-DE"/>
              <a:t> </a:t>
            </a:r>
            <a:r>
              <a:rPr lang="de-DE" err="1"/>
              <a:t>have</a:t>
            </a:r>
            <a:r>
              <a:rPr lang="de-DE"/>
              <a:t> </a:t>
            </a:r>
            <a:r>
              <a:rPr lang="de-DE" err="1"/>
              <a:t>one</a:t>
            </a:r>
            <a:r>
              <a:rPr lang="de-DE"/>
              <a:t>, </a:t>
            </a:r>
            <a:r>
              <a:rPr lang="de-DE" err="1"/>
              <a:t>if</a:t>
            </a:r>
            <a:r>
              <a:rPr lang="de-DE"/>
              <a:t> </a:t>
            </a:r>
            <a:r>
              <a:rPr lang="de-DE" err="1"/>
              <a:t>they</a:t>
            </a:r>
            <a:r>
              <a:rPr lang="de-DE"/>
              <a:t> </a:t>
            </a:r>
            <a:r>
              <a:rPr lang="de-DE" err="1"/>
              <a:t>struggle</a:t>
            </a:r>
            <a:r>
              <a:rPr lang="de-DE"/>
              <a:t> </a:t>
            </a:r>
            <a:r>
              <a:rPr lang="de-DE" err="1"/>
              <a:t>too</a:t>
            </a:r>
            <a:r>
              <a:rPr lang="de-DE"/>
              <a:t> </a:t>
            </a:r>
            <a:r>
              <a:rPr lang="de-DE" err="1"/>
              <a:t>much</a:t>
            </a:r>
            <a:r>
              <a:rPr lang="de-DE"/>
              <a:t> </a:t>
            </a:r>
            <a:r>
              <a:rPr lang="de-DE" err="1"/>
              <a:t>with</a:t>
            </a:r>
            <a:r>
              <a:rPr lang="de-DE"/>
              <a:t> </a:t>
            </a:r>
            <a:r>
              <a:rPr lang="de-DE" err="1"/>
              <a:t>this</a:t>
            </a:r>
            <a:r>
              <a:rPr lang="de-DE"/>
              <a:t> </a:t>
            </a:r>
            <a:r>
              <a:rPr lang="de-DE" err="1"/>
              <a:t>task</a:t>
            </a:r>
            <a:r>
              <a:rPr lang="de-DE"/>
              <a: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12</a:t>
            </a:fld>
            <a:endParaRPr lang="de-DE" altLang="de-DE"/>
          </a:p>
        </p:txBody>
      </p:sp>
    </p:spTree>
    <p:extLst>
      <p:ext uri="{BB962C8B-B14F-4D97-AF65-F5344CB8AC3E}">
        <p14:creationId xmlns:p14="http://schemas.microsoft.com/office/powerpoint/2010/main" val="284247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a:xfrm>
            <a:off x="9835529" y="6958806"/>
            <a:ext cx="607347" cy="401638"/>
          </a:xfrm>
          <a:prstGeom prst="rect">
            <a:avLst/>
          </a:prstGeom>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a:xfrm>
            <a:off x="9835529" y="6958806"/>
            <a:ext cx="607347" cy="401638"/>
          </a:xfrm>
          <a:prstGeom prst="rect">
            <a:avLst/>
          </a:prstGeom>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a:xfrm>
            <a:off x="9835529" y="6958806"/>
            <a:ext cx="607347" cy="401638"/>
          </a:xfrm>
          <a:prstGeom prst="rect">
            <a:avLst/>
          </a:prstGeom>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3507877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041635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113655563"/>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29377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38146465"/>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237700041"/>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824428177"/>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982740549"/>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965956027"/>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484735968"/>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12853840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352915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a:xfrm>
            <a:off x="9894273" y="6958806"/>
            <a:ext cx="545127" cy="401638"/>
          </a:xfrm>
          <a:prstGeom prst="rect">
            <a:avLst/>
          </a:prstGeom>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a:xfrm>
            <a:off x="9894273" y="6958806"/>
            <a:ext cx="545127" cy="401638"/>
          </a:xfrm>
          <a:prstGeom prst="rect">
            <a:avLst/>
          </a:prstGeom>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a:xfrm>
            <a:off x="9894273" y="6958806"/>
            <a:ext cx="545127" cy="401638"/>
          </a:xfrm>
          <a:prstGeom prst="rect">
            <a:avLst/>
          </a:prstGeom>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945149790"/>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308869479"/>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7.m4a"/><Relationship Id="rId1" Type="http://schemas.openxmlformats.org/officeDocument/2006/relationships/audio" Target="NULL"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microsoft.com/office/2007/relationships/media" Target="../media/media11.m4a"/><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7.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1.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slideLayout" Target="../slideLayouts/slideLayout3.xml"/><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audio" Target="../media/media11.m4a"/></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dirty="0">
                <a:solidFill>
                  <a:srgbClr val="000066"/>
                </a:solidFill>
              </a:rPr>
              <a:t>GET Buddied Up</a:t>
            </a:r>
            <a:endParaRPr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422-E371-440F-8EF8-B8DF65C0812D}"/>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437225FB-4B19-4587-AB1B-EBA576160BF3}"/>
              </a:ext>
            </a:extLst>
          </p:cNvPr>
          <p:cNvSpPr>
            <a:spLocks noGrp="1"/>
          </p:cNvSpPr>
          <p:nvPr>
            <p:ph sz="half" idx="1"/>
          </p:nvPr>
        </p:nvSpPr>
        <p:spPr/>
        <p:txBody>
          <a:bodyPr/>
          <a:lstStyle/>
          <a:p>
            <a:r>
              <a:rPr lang="en-GB" sz="2800" noProof="0" dirty="0" err="1"/>
              <a:t>Welche</a:t>
            </a:r>
            <a:r>
              <a:rPr lang="en-GB" sz="2800" noProof="0" dirty="0"/>
              <a:t> </a:t>
            </a:r>
            <a:r>
              <a:rPr lang="en-GB" sz="2800" noProof="0" dirty="0" err="1"/>
              <a:t>Zahl</a:t>
            </a:r>
            <a:r>
              <a:rPr lang="en-GB" sz="2800" noProof="0" dirty="0"/>
              <a:t> </a:t>
            </a:r>
            <a:r>
              <a:rPr lang="en-GB" sz="2800" noProof="0" dirty="0" err="1"/>
              <a:t>passt</a:t>
            </a:r>
            <a:r>
              <a:rPr lang="en-GB" sz="2800" noProof="0" dirty="0"/>
              <a:t>?</a:t>
            </a:r>
          </a:p>
          <a:p>
            <a:endParaRPr lang="en-GB" noProof="0" dirty="0"/>
          </a:p>
          <a:p>
            <a:endParaRPr lang="en-GB" noProof="0" dirty="0"/>
          </a:p>
          <a:p>
            <a:endParaRPr lang="en-GB" noProof="0" dirty="0"/>
          </a:p>
          <a:p>
            <a:endParaRPr lang="en-GB" noProof="0" dirty="0"/>
          </a:p>
          <a:p>
            <a:endParaRPr lang="en-GB" noProof="0" dirty="0"/>
          </a:p>
          <a:p>
            <a:endParaRPr lang="en-GB" noProof="0" dirty="0"/>
          </a:p>
          <a:p>
            <a:r>
              <a:rPr lang="en-GB" sz="2800" b="1" noProof="0" dirty="0"/>
              <a:t>Sieben! </a:t>
            </a:r>
          </a:p>
        </p:txBody>
      </p:sp>
      <p:sp>
        <p:nvSpPr>
          <p:cNvPr id="4" name="Inhaltsplatzhalter 3">
            <a:extLst>
              <a:ext uri="{FF2B5EF4-FFF2-40B4-BE49-F238E27FC236}">
                <a16:creationId xmlns:a16="http://schemas.microsoft.com/office/drawing/2014/main" id="{817351FE-79D8-439E-9C0C-256DEBC347F4}"/>
              </a:ext>
            </a:extLst>
          </p:cNvPr>
          <p:cNvSpPr>
            <a:spLocks noGrp="1"/>
          </p:cNvSpPr>
          <p:nvPr>
            <p:ph sz="half" idx="2"/>
          </p:nvPr>
        </p:nvSpPr>
        <p:spPr/>
        <p:txBody>
          <a:bodyPr/>
          <a:lstStyle/>
          <a:p>
            <a:r>
              <a:rPr lang="en-GB" sz="2800" noProof="0" dirty="0">
                <a:solidFill>
                  <a:schemeClr val="accent2"/>
                </a:solidFill>
              </a:rPr>
              <a:t>What number fits?</a:t>
            </a:r>
          </a:p>
        </p:txBody>
      </p:sp>
      <p:pic>
        <p:nvPicPr>
          <p:cNvPr id="8" name="Grafik 7" descr="Hände hoch">
            <a:extLst>
              <a:ext uri="{FF2B5EF4-FFF2-40B4-BE49-F238E27FC236}">
                <a16:creationId xmlns:a16="http://schemas.microsoft.com/office/drawing/2014/main" id="{F66B93AF-DF79-4192-9709-C3147E2F8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03" y="2542399"/>
            <a:ext cx="1598117" cy="1598117"/>
          </a:xfrm>
          <a:prstGeom prst="rect">
            <a:avLst/>
          </a:prstGeom>
        </p:spPr>
      </p:pic>
      <p:pic>
        <p:nvPicPr>
          <p:cNvPr id="10" name="Grafik 9" descr="V-Zeichen Handy">
            <a:extLst>
              <a:ext uri="{FF2B5EF4-FFF2-40B4-BE49-F238E27FC236}">
                <a16:creationId xmlns:a16="http://schemas.microsoft.com/office/drawing/2014/main" id="{4F261ED6-3958-4502-B6D1-661ACFFFC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835" y="2448559"/>
            <a:ext cx="1598117" cy="1598117"/>
          </a:xfrm>
          <a:prstGeom prst="rect">
            <a:avLst/>
          </a:prstGeom>
        </p:spPr>
      </p:pic>
      <p:pic>
        <p:nvPicPr>
          <p:cNvPr id="11" name="Aufgezeichneter Sound">
            <a:hlinkClick r:id="" action="ppaction://media"/>
            <a:extLst>
              <a:ext uri="{FF2B5EF4-FFF2-40B4-BE49-F238E27FC236}">
                <a16:creationId xmlns:a16="http://schemas.microsoft.com/office/drawing/2014/main" id="{5E55545F-1FC4-4FDE-B0B1-0D0B76235D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33835" y="4919202"/>
            <a:ext cx="609600" cy="609600"/>
          </a:xfrm>
          <a:prstGeom prst="rect">
            <a:avLst/>
          </a:prstGeom>
        </p:spPr>
      </p:pic>
      <p:sp>
        <p:nvSpPr>
          <p:cNvPr id="13" name="Textfeld 12">
            <a:extLst>
              <a:ext uri="{FF2B5EF4-FFF2-40B4-BE49-F238E27FC236}">
                <a16:creationId xmlns:a16="http://schemas.microsoft.com/office/drawing/2014/main" id="{ADBD2FBF-9E2F-4362-9AD8-854104782179}"/>
              </a:ext>
            </a:extLst>
          </p:cNvPr>
          <p:cNvSpPr txBox="1"/>
          <p:nvPr/>
        </p:nvSpPr>
        <p:spPr>
          <a:xfrm>
            <a:off x="1328818" y="4099149"/>
            <a:ext cx="1496604" cy="253916"/>
          </a:xfrm>
          <a:prstGeom prst="rect">
            <a:avLst/>
          </a:prstGeom>
          <a:noFill/>
        </p:spPr>
        <p:txBody>
          <a:bodyPr wrap="square" rtlCol="0">
            <a:spAutoFit/>
          </a:bodyPr>
          <a:lstStyle/>
          <a:p>
            <a:r>
              <a:rPr kumimoji="0" lang="de-DE" sz="1050" b="0" i="0" u="none" strike="noStrike" kern="0" cap="none" spc="0" normalizeH="0" baseline="0" noProof="0">
                <a:ln>
                  <a:noFill/>
                </a:ln>
                <a:solidFill>
                  <a:srgbClr val="002060"/>
                </a:solidFill>
                <a:effectLst/>
                <a:uLnTx/>
                <a:uFillTx/>
                <a:latin typeface="Comic Sans MS"/>
                <a:cs typeface="Arial"/>
              </a:rPr>
              <a:t>©Microsoft Archive</a:t>
            </a:r>
            <a:endParaRPr lang="de-DE" sz="1050"/>
          </a:p>
        </p:txBody>
      </p:sp>
      <p:sp>
        <p:nvSpPr>
          <p:cNvPr id="14" name="Foliennummernplatzhalter 4">
            <a:extLst>
              <a:ext uri="{FF2B5EF4-FFF2-40B4-BE49-F238E27FC236}">
                <a16:creationId xmlns:a16="http://schemas.microsoft.com/office/drawing/2014/main" id="{C05983B9-3A32-4237-9810-BCF90E9C4865}"/>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10</a:t>
            </a:fld>
            <a:endParaRPr lang="en-GB" sz="1050" b="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BBF54026-3848-4F1B-9B30-67777F186CD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1018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44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Class Challenge!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3"/>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a:lstStyle/>
          <a:p>
            <a:r>
              <a:rPr lang="en-GB" noProof="0" dirty="0"/>
              <a:t>Try to count to ten together!</a:t>
            </a:r>
          </a:p>
          <a:p>
            <a:endParaRPr lang="en-GB" noProof="0" dirty="0"/>
          </a:p>
          <a:p>
            <a:r>
              <a:rPr lang="en-GB" noProof="0" dirty="0"/>
              <a:t>Lay your head on the table and start at 1. Only one may speak at a time and only say one number!</a:t>
            </a:r>
          </a:p>
          <a:p>
            <a:endParaRPr lang="en-GB" noProof="0" dirty="0"/>
          </a:p>
          <a:p>
            <a:r>
              <a:rPr lang="en-GB" noProof="0" dirty="0"/>
              <a:t>If two people talk at the same time, or a number is doubled or left out, start at 1 again.</a:t>
            </a:r>
          </a:p>
        </p:txBody>
      </p:sp>
      <p:sp>
        <p:nvSpPr>
          <p:cNvPr id="9" name="Foliennummernplatzhalter 4">
            <a:extLst>
              <a:ext uri="{FF2B5EF4-FFF2-40B4-BE49-F238E27FC236}">
                <a16:creationId xmlns:a16="http://schemas.microsoft.com/office/drawing/2014/main" id="{77398083-FC86-4D6D-9412-CD09120E1D1E}"/>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11</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1D70F396-E8D5-4139-93AA-CEF7827C9DC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05252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FBB9E-0954-4624-A16E-843F49616589}"/>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CCB2B197-AB8F-4412-AAAA-DAB853959493}"/>
              </a:ext>
            </a:extLst>
          </p:cNvPr>
          <p:cNvSpPr>
            <a:spLocks noGrp="1"/>
          </p:cNvSpPr>
          <p:nvPr>
            <p:ph sz="half" idx="1"/>
          </p:nvPr>
        </p:nvSpPr>
        <p:spPr>
          <a:xfrm>
            <a:off x="522287" y="1763713"/>
            <a:ext cx="5292726" cy="4989512"/>
          </a:xfrm>
        </p:spPr>
        <p:txBody>
          <a:bodyPr/>
          <a:lstStyle/>
          <a:p>
            <a:r>
              <a:rPr lang="en-GB" sz="2800" noProof="0" dirty="0" err="1"/>
              <a:t>Kannst</a:t>
            </a:r>
            <a:r>
              <a:rPr lang="en-GB" sz="2800" noProof="0" dirty="0"/>
              <a:t> du die </a:t>
            </a:r>
            <a:r>
              <a:rPr lang="en-GB" sz="2800" noProof="0" dirty="0" err="1"/>
              <a:t>Telefonnummern</a:t>
            </a:r>
            <a:r>
              <a:rPr lang="en-GB" sz="2800" noProof="0" dirty="0"/>
              <a:t> auf Deutsch </a:t>
            </a:r>
            <a:r>
              <a:rPr lang="en-GB" sz="2800" noProof="0" dirty="0" err="1"/>
              <a:t>sagen</a:t>
            </a:r>
            <a:r>
              <a:rPr lang="en-GB" sz="2800" noProof="0" dirty="0"/>
              <a:t>?</a:t>
            </a:r>
          </a:p>
          <a:p>
            <a:endParaRPr lang="en-GB" sz="2800" noProof="0" dirty="0"/>
          </a:p>
          <a:p>
            <a:r>
              <a:rPr lang="en-GB" sz="2800" noProof="0" dirty="0"/>
              <a:t>555-489703</a:t>
            </a:r>
          </a:p>
          <a:p>
            <a:endParaRPr lang="en-GB" sz="2800" noProof="0" dirty="0"/>
          </a:p>
          <a:p>
            <a:r>
              <a:rPr lang="en-GB" sz="2800" noProof="0" dirty="0"/>
              <a:t>555-690237</a:t>
            </a:r>
          </a:p>
        </p:txBody>
      </p:sp>
      <p:sp>
        <p:nvSpPr>
          <p:cNvPr id="4" name="Inhaltsplatzhalter 3">
            <a:extLst>
              <a:ext uri="{FF2B5EF4-FFF2-40B4-BE49-F238E27FC236}">
                <a16:creationId xmlns:a16="http://schemas.microsoft.com/office/drawing/2014/main" id="{4CB02E9D-70DA-477D-9F6A-EAB4CE7C2C2A}"/>
              </a:ext>
            </a:extLst>
          </p:cNvPr>
          <p:cNvSpPr>
            <a:spLocks noGrp="1"/>
          </p:cNvSpPr>
          <p:nvPr>
            <p:ph sz="half" idx="2"/>
          </p:nvPr>
        </p:nvSpPr>
        <p:spPr>
          <a:xfrm>
            <a:off x="6010275" y="1763713"/>
            <a:ext cx="4848225" cy="4989512"/>
          </a:xfrm>
        </p:spPr>
        <p:txBody>
          <a:bodyPr/>
          <a:lstStyle/>
          <a:p>
            <a:r>
              <a:rPr lang="en-GB" sz="2800" noProof="0" dirty="0">
                <a:solidFill>
                  <a:schemeClr val="accent2"/>
                </a:solidFill>
              </a:rPr>
              <a:t>Can you say the phone numbers in German?</a:t>
            </a:r>
          </a:p>
        </p:txBody>
      </p:sp>
      <p:sp>
        <p:nvSpPr>
          <p:cNvPr id="8" name="Foliennummernplatzhalter 4">
            <a:extLst>
              <a:ext uri="{FF2B5EF4-FFF2-40B4-BE49-F238E27FC236}">
                <a16:creationId xmlns:a16="http://schemas.microsoft.com/office/drawing/2014/main" id="{925E6779-EFFF-4681-854B-89B07C40E23C}"/>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12</a:t>
            </a:fld>
            <a:endParaRPr lang="en-GB" sz="1050" b="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1649D03E-D833-4FF9-86C8-8A68201D84F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507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DFF00-9D47-43B8-AC13-C04B2946AD74}"/>
              </a:ext>
            </a:extLst>
          </p:cNvPr>
          <p:cNvSpPr>
            <a:spLocks noGrp="1"/>
          </p:cNvSpPr>
          <p:nvPr>
            <p:ph type="title"/>
          </p:nvPr>
        </p:nvSpPr>
        <p:spPr/>
        <p:txBody>
          <a:bodyPr/>
          <a:lstStyle/>
          <a:p>
            <a:r>
              <a:rPr lang="en-GB" noProof="0" dirty="0"/>
              <a:t>Difficult exercise</a:t>
            </a:r>
          </a:p>
        </p:txBody>
      </p:sp>
      <p:sp>
        <p:nvSpPr>
          <p:cNvPr id="3" name="Inhaltsplatzhalter 2">
            <a:extLst>
              <a:ext uri="{FF2B5EF4-FFF2-40B4-BE49-F238E27FC236}">
                <a16:creationId xmlns:a16="http://schemas.microsoft.com/office/drawing/2014/main" id="{B9D455E3-0828-4AD8-9BE3-D2BE8D3458FD}"/>
              </a:ext>
            </a:extLst>
          </p:cNvPr>
          <p:cNvSpPr>
            <a:spLocks noGrp="1"/>
          </p:cNvSpPr>
          <p:nvPr>
            <p:ph sz="half" idx="1"/>
          </p:nvPr>
        </p:nvSpPr>
        <p:spPr>
          <a:xfrm>
            <a:off x="522288" y="1763713"/>
            <a:ext cx="5119203" cy="4989512"/>
          </a:xfrm>
        </p:spPr>
        <p:txBody>
          <a:bodyPr/>
          <a:lstStyle/>
          <a:p>
            <a:r>
              <a:rPr lang="en-GB" sz="2800" noProof="0" dirty="0" err="1"/>
              <a:t>Kannst</a:t>
            </a:r>
            <a:r>
              <a:rPr lang="en-GB" sz="2800" noProof="0" dirty="0"/>
              <a:t> du die </a:t>
            </a:r>
            <a:r>
              <a:rPr lang="en-GB" sz="2800" noProof="0" dirty="0" err="1"/>
              <a:t>Telefonnummer</a:t>
            </a:r>
            <a:r>
              <a:rPr lang="en-GB" sz="2800" noProof="0" dirty="0"/>
              <a:t> </a:t>
            </a:r>
            <a:r>
              <a:rPr lang="en-GB" sz="2800" noProof="0" dirty="0" err="1"/>
              <a:t>als</a:t>
            </a:r>
            <a:r>
              <a:rPr lang="en-GB" sz="2800" noProof="0" dirty="0"/>
              <a:t> </a:t>
            </a:r>
            <a:r>
              <a:rPr lang="en-GB" sz="2800" noProof="0" dirty="0" err="1"/>
              <a:t>Zahlen</a:t>
            </a:r>
            <a:r>
              <a:rPr lang="en-GB" sz="2800" noProof="0" dirty="0"/>
              <a:t> </a:t>
            </a:r>
            <a:r>
              <a:rPr lang="en-GB" sz="2800" noProof="0" dirty="0" err="1"/>
              <a:t>aufschreiben</a:t>
            </a:r>
            <a:r>
              <a:rPr lang="en-GB" sz="2800" noProof="0" dirty="0"/>
              <a:t>?</a:t>
            </a:r>
          </a:p>
          <a:p>
            <a:endParaRPr lang="en-GB" sz="2800" noProof="0" dirty="0"/>
          </a:p>
          <a:p>
            <a:endParaRPr lang="en-GB" sz="2800" noProof="0" dirty="0"/>
          </a:p>
          <a:p>
            <a:r>
              <a:rPr lang="en-GB" sz="2800" noProof="0" dirty="0"/>
              <a:t>555-74289</a:t>
            </a:r>
          </a:p>
        </p:txBody>
      </p:sp>
      <p:sp>
        <p:nvSpPr>
          <p:cNvPr id="4" name="Inhaltsplatzhalter 3">
            <a:extLst>
              <a:ext uri="{FF2B5EF4-FFF2-40B4-BE49-F238E27FC236}">
                <a16:creationId xmlns:a16="http://schemas.microsoft.com/office/drawing/2014/main" id="{79622EE0-B630-4F86-A585-ED9F32C4FDFF}"/>
              </a:ext>
            </a:extLst>
          </p:cNvPr>
          <p:cNvSpPr>
            <a:spLocks noGrp="1"/>
          </p:cNvSpPr>
          <p:nvPr>
            <p:ph sz="half" idx="2"/>
          </p:nvPr>
        </p:nvSpPr>
        <p:spPr>
          <a:xfrm>
            <a:off x="5885172" y="1763713"/>
            <a:ext cx="4539629" cy="4989512"/>
          </a:xfrm>
        </p:spPr>
        <p:txBody>
          <a:bodyPr/>
          <a:lstStyle/>
          <a:p>
            <a:r>
              <a:rPr lang="en-GB" sz="2800" noProof="0" dirty="0">
                <a:solidFill>
                  <a:schemeClr val="accent2"/>
                </a:solidFill>
              </a:rPr>
              <a:t>Can you write down the phone number?</a:t>
            </a:r>
          </a:p>
        </p:txBody>
      </p:sp>
      <p:pic>
        <p:nvPicPr>
          <p:cNvPr id="7" name="Aufgezeichneter Sound">
            <a:hlinkClick r:id="" action="ppaction://media"/>
            <a:extLst>
              <a:ext uri="{FF2B5EF4-FFF2-40B4-BE49-F238E27FC236}">
                <a16:creationId xmlns:a16="http://schemas.microsoft.com/office/drawing/2014/main" id="{EC8F70FF-9214-4277-9C1F-DB17C215ED91}"/>
              </a:ext>
            </a:extLst>
          </p:cNvPr>
          <p:cNvPicPr>
            <a:picLocks noChangeAspect="1"/>
          </p:cNvPicPr>
          <p:nvPr>
            <a:audioFile r:link="rId1"/>
            <p:extLst>
              <p:ext uri="{DAA4B4D4-6D71-4841-9C94-3DE7FCFB9230}">
                <p14:media xmlns:p14="http://schemas.microsoft.com/office/powerpoint/2010/main" r:embed="rId2">
                  <p14:trim st="650" end="6136.8412"/>
                </p14:media>
              </p:ext>
            </p:extLst>
          </p:nvPr>
        </p:nvPicPr>
        <p:blipFill>
          <a:blip r:embed="rId4"/>
          <a:stretch>
            <a:fillRect/>
          </a:stretch>
        </p:blipFill>
        <p:spPr>
          <a:xfrm>
            <a:off x="2777089" y="3648869"/>
            <a:ext cx="609600" cy="609600"/>
          </a:xfrm>
          <a:prstGeom prst="rect">
            <a:avLst/>
          </a:prstGeom>
        </p:spPr>
      </p:pic>
      <p:sp>
        <p:nvSpPr>
          <p:cNvPr id="9" name="Foliennummernplatzhalter 4">
            <a:extLst>
              <a:ext uri="{FF2B5EF4-FFF2-40B4-BE49-F238E27FC236}">
                <a16:creationId xmlns:a16="http://schemas.microsoft.com/office/drawing/2014/main" id="{F06C5464-99F2-4D07-B9A4-5590AD9AB6D6}"/>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13</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3D5AC7E5-1D95-4CAD-9EC0-86FAFB6BF83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412536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423"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3" grpId="0" uiExpand="1"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8554E-AFAA-4754-A5AF-CAA852C3CC81}"/>
              </a:ext>
            </a:extLst>
          </p:cNvPr>
          <p:cNvSpPr>
            <a:spLocks noGrp="1"/>
          </p:cNvSpPr>
          <p:nvPr>
            <p:ph type="title"/>
          </p:nvPr>
        </p:nvSpPr>
        <p:spPr/>
        <p:txBody>
          <a:bodyPr/>
          <a:lstStyle/>
          <a:p>
            <a:r>
              <a:rPr lang="en-GB" noProof="0" dirty="0"/>
              <a:t>Sources </a:t>
            </a:r>
          </a:p>
        </p:txBody>
      </p:sp>
      <p:sp>
        <p:nvSpPr>
          <p:cNvPr id="3" name="Inhaltsplatzhalter 2">
            <a:extLst>
              <a:ext uri="{FF2B5EF4-FFF2-40B4-BE49-F238E27FC236}">
                <a16:creationId xmlns:a16="http://schemas.microsoft.com/office/drawing/2014/main" id="{D2086F65-7A27-4A8C-9B30-678CA38DF1A8}"/>
              </a:ext>
            </a:extLst>
          </p:cNvPr>
          <p:cNvSpPr>
            <a:spLocks noGrp="1"/>
          </p:cNvSpPr>
          <p:nvPr>
            <p:ph sz="half" idx="1"/>
          </p:nvPr>
        </p:nvSpPr>
        <p:spPr>
          <a:xfrm>
            <a:off x="522287" y="1763713"/>
            <a:ext cx="9313241" cy="4432371"/>
          </a:xfrm>
        </p:spPr>
        <p:txBody>
          <a:bodyPr/>
          <a:lstStyle/>
          <a:p>
            <a:pPr marL="342900" indent="-342900" algn="just">
              <a:buFont typeface="Arial" panose="020B0604020202020204" pitchFamily="34" charset="0"/>
              <a:buChar char="•"/>
            </a:pPr>
            <a:r>
              <a:rPr lang="en-GB" noProof="0" dirty="0"/>
              <a:t>Images on slides 6-10 are taken from the Microsoft PowerPoint archive</a:t>
            </a:r>
          </a:p>
        </p:txBody>
      </p:sp>
      <p:sp>
        <p:nvSpPr>
          <p:cNvPr id="8" name="Foliennummernplatzhalter 4">
            <a:extLst>
              <a:ext uri="{FF2B5EF4-FFF2-40B4-BE49-F238E27FC236}">
                <a16:creationId xmlns:a16="http://schemas.microsoft.com/office/drawing/2014/main" id="{7082DCC1-A77D-41B3-BE81-70D1C07C8231}"/>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14</a:t>
            </a:fld>
            <a:endParaRPr lang="en-GB" sz="1050" b="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177FCD8C-6096-4095-AFBD-DC763C4A773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1763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5667D-726E-439E-B151-DF46D201C36D}"/>
              </a:ext>
            </a:extLst>
          </p:cNvPr>
          <p:cNvSpPr>
            <a:spLocks noGrp="1"/>
          </p:cNvSpPr>
          <p:nvPr>
            <p:ph type="title"/>
          </p:nvPr>
        </p:nvSpPr>
        <p:spPr/>
        <p:txBody>
          <a:bodyPr/>
          <a:lstStyle/>
          <a:p>
            <a:r>
              <a:rPr lang="en-GB" noProof="0" dirty="0"/>
              <a:t>Welcome!</a:t>
            </a:r>
          </a:p>
        </p:txBody>
      </p:sp>
      <p:sp>
        <p:nvSpPr>
          <p:cNvPr id="3" name="Inhaltsplatzhalter 2">
            <a:extLst>
              <a:ext uri="{FF2B5EF4-FFF2-40B4-BE49-F238E27FC236}">
                <a16:creationId xmlns:a16="http://schemas.microsoft.com/office/drawing/2014/main" id="{8FD29EA4-607F-4420-8252-7BF95006F9B7}"/>
              </a:ext>
            </a:extLst>
          </p:cNvPr>
          <p:cNvSpPr>
            <a:spLocks noGrp="1"/>
          </p:cNvSpPr>
          <p:nvPr>
            <p:ph idx="1"/>
          </p:nvPr>
        </p:nvSpPr>
        <p:spPr/>
        <p:txBody>
          <a:bodyPr/>
          <a:lstStyle/>
          <a:p>
            <a:r>
              <a:rPr lang="en-GB" sz="2800" dirty="0">
                <a:solidFill>
                  <a:schemeClr val="accent1"/>
                </a:solidFill>
              </a:rPr>
              <a:t>Heute </a:t>
            </a:r>
            <a:r>
              <a:rPr lang="en-GB" sz="2800" dirty="0" err="1">
                <a:solidFill>
                  <a:schemeClr val="accent1"/>
                </a:solidFill>
              </a:rPr>
              <a:t>lernen</a:t>
            </a:r>
            <a:r>
              <a:rPr lang="en-GB" sz="2800" dirty="0">
                <a:solidFill>
                  <a:schemeClr val="accent1"/>
                </a:solidFill>
              </a:rPr>
              <a:t> </a:t>
            </a:r>
            <a:r>
              <a:rPr lang="en-GB" sz="2800" dirty="0" err="1">
                <a:solidFill>
                  <a:schemeClr val="accent1"/>
                </a:solidFill>
              </a:rPr>
              <a:t>wir</a:t>
            </a:r>
            <a:r>
              <a:rPr lang="en-GB" sz="2800" dirty="0">
                <a:solidFill>
                  <a:schemeClr val="accent1"/>
                </a:solidFill>
              </a:rPr>
              <a:t>…</a:t>
            </a:r>
          </a:p>
          <a:p>
            <a:endParaRPr lang="en-GB" sz="2800" dirty="0">
              <a:solidFill>
                <a:schemeClr val="accent1"/>
              </a:solidFill>
            </a:endParaRPr>
          </a:p>
          <a:p>
            <a:pPr marL="342900" indent="-342900">
              <a:buFont typeface="Arial" panose="020B0604020202020204" pitchFamily="34" charset="0"/>
              <a:buChar char="•"/>
            </a:pPr>
            <a:r>
              <a:rPr lang="en-GB" sz="2800" dirty="0">
                <a:solidFill>
                  <a:schemeClr val="accent1"/>
                </a:solidFill>
              </a:rPr>
              <a:t>…von 0 bis 10 </a:t>
            </a:r>
            <a:r>
              <a:rPr lang="en-GB" sz="2800" dirty="0" err="1">
                <a:solidFill>
                  <a:schemeClr val="accent1"/>
                </a:solidFill>
              </a:rPr>
              <a:t>zu</a:t>
            </a:r>
            <a:r>
              <a:rPr lang="en-GB" sz="2800" dirty="0">
                <a:solidFill>
                  <a:schemeClr val="accent1"/>
                </a:solidFill>
              </a:rPr>
              <a:t> </a:t>
            </a:r>
            <a:r>
              <a:rPr lang="en-GB" sz="2800" dirty="0" err="1">
                <a:solidFill>
                  <a:schemeClr val="accent1"/>
                </a:solidFill>
              </a:rPr>
              <a:t>zählen</a:t>
            </a:r>
            <a:r>
              <a:rPr lang="en-GB" sz="2800" dirty="0">
                <a:solidFill>
                  <a:schemeClr val="accent1"/>
                </a:solidFill>
              </a:rPr>
              <a:t>. </a:t>
            </a:r>
            <a:endParaRPr lang="en-GB" sz="2800" noProof="0" dirty="0">
              <a:solidFill>
                <a:schemeClr val="accent1"/>
              </a:solidFill>
            </a:endParaRPr>
          </a:p>
          <a:p>
            <a:endParaRPr lang="en-GB" sz="2800" noProof="0" dirty="0">
              <a:solidFill>
                <a:schemeClr val="accent1"/>
              </a:solidFill>
            </a:endParaRPr>
          </a:p>
          <a:p>
            <a:endParaRPr lang="en-GB" sz="2800" noProof="0" dirty="0">
              <a:solidFill>
                <a:schemeClr val="accent1"/>
              </a:solidFill>
            </a:endParaRPr>
          </a:p>
          <a:p>
            <a:r>
              <a:rPr lang="en-GB" sz="2800" noProof="0" dirty="0">
                <a:solidFill>
                  <a:schemeClr val="accent2"/>
                </a:solidFill>
              </a:rPr>
              <a:t>Today we are going to learn how to…</a:t>
            </a:r>
          </a:p>
          <a:p>
            <a:pPr marL="342900" indent="-342900">
              <a:buFont typeface="Arial" panose="020B0604020202020204" pitchFamily="34" charset="0"/>
              <a:buChar char="•"/>
            </a:pPr>
            <a:endParaRPr lang="en-GB" sz="2800" dirty="0">
              <a:solidFill>
                <a:schemeClr val="accent2"/>
              </a:solidFill>
            </a:endParaRPr>
          </a:p>
          <a:p>
            <a:pPr marL="342900" indent="-342900">
              <a:buFont typeface="Arial" panose="020B0604020202020204" pitchFamily="34" charset="0"/>
              <a:buChar char="•"/>
            </a:pPr>
            <a:r>
              <a:rPr lang="en-GB" sz="2800" dirty="0">
                <a:solidFill>
                  <a:schemeClr val="accent2"/>
                </a:solidFill>
              </a:rPr>
              <a:t>…count from 0 to 10.</a:t>
            </a:r>
            <a:endParaRPr lang="en-GB" sz="2800" noProof="0" dirty="0">
              <a:solidFill>
                <a:schemeClr val="accent2"/>
              </a:solidFill>
            </a:endParaRPr>
          </a:p>
          <a:p>
            <a:endParaRPr lang="en-GB" dirty="0">
              <a:solidFill>
                <a:schemeClr val="accent2"/>
              </a:solidFill>
            </a:endParaRPr>
          </a:p>
        </p:txBody>
      </p:sp>
      <p:sp>
        <p:nvSpPr>
          <p:cNvPr id="5" name="Foliennummernplatzhalter 4">
            <a:extLst>
              <a:ext uri="{FF2B5EF4-FFF2-40B4-BE49-F238E27FC236}">
                <a16:creationId xmlns:a16="http://schemas.microsoft.com/office/drawing/2014/main" id="{6AA08D58-742D-4BC5-A3B1-6AD7F8BD930F}"/>
              </a:ext>
            </a:extLst>
          </p:cNvPr>
          <p:cNvSpPr>
            <a:spLocks noGrp="1"/>
          </p:cNvSpPr>
          <p:nvPr>
            <p:ph type="sldNum" sz="quarter" idx="10"/>
          </p:nvPr>
        </p:nvSpPr>
        <p:spPr/>
        <p:txBody>
          <a:bodyPr/>
          <a:lstStyle/>
          <a:p>
            <a:pPr algn="ctr"/>
            <a:fld id="{B7512931-C0D2-4182-94BF-31D8AB2CEE49}" type="slidenum">
              <a:rPr lang="en-GB" sz="1050" b="0" smtClean="0">
                <a:solidFill>
                  <a:schemeClr val="bg2"/>
                </a:solidFill>
                <a:latin typeface="Comic Sans MS" panose="030F0702030302020204" pitchFamily="66" charset="0"/>
              </a:rPr>
              <a:pPr algn="ctr"/>
              <a:t>3</a:t>
            </a:fld>
            <a:endParaRPr lang="en-GB" sz="1050" b="0">
              <a:solidFill>
                <a:schemeClr val="bg2"/>
              </a:solidFill>
              <a:latin typeface="Comic Sans MS" panose="030F0702030302020204" pitchFamily="66" charset="0"/>
            </a:endParaRPr>
          </a:p>
        </p:txBody>
      </p:sp>
      <p:pic>
        <p:nvPicPr>
          <p:cNvPr id="6" name="Picture 7" descr="A picture containing drawing&#10;&#10;Description automatically generated">
            <a:extLst>
              <a:ext uri="{FF2B5EF4-FFF2-40B4-BE49-F238E27FC236}">
                <a16:creationId xmlns:a16="http://schemas.microsoft.com/office/drawing/2014/main" id="{9A449584-25A9-46A1-A3B9-E07DDC562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137" y="2502525"/>
            <a:ext cx="2778293" cy="4250438"/>
          </a:xfrm>
          <a:prstGeom prst="rect">
            <a:avLst/>
          </a:prstGeom>
        </p:spPr>
      </p:pic>
      <p:sp>
        <p:nvSpPr>
          <p:cNvPr id="7" name="Fußzeilenplatzhalter 3">
            <a:extLst>
              <a:ext uri="{FF2B5EF4-FFF2-40B4-BE49-F238E27FC236}">
                <a16:creationId xmlns:a16="http://schemas.microsoft.com/office/drawing/2014/main" id="{8C48016E-66E8-4877-B972-1F31DBB8F75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73918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2214880" y="198437"/>
            <a:ext cx="7702233" cy="1258887"/>
          </a:xfrm>
        </p:spPr>
        <p:txBody>
          <a:bodyPr wrap="square" anchor="ctr">
            <a:normAutofit/>
          </a:bodyPr>
          <a:lstStyle/>
          <a:p>
            <a:r>
              <a:rPr lang="en-GB" noProof="0" dirty="0"/>
              <a:t>The numbers:</a:t>
            </a:r>
            <a:br>
              <a:rPr lang="en-GB" noProof="0" dirty="0"/>
            </a:br>
            <a:r>
              <a:rPr lang="en-GB" noProof="0" dirty="0"/>
              <a:t>Listen and repeat!</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92862" y="1763713"/>
            <a:ext cx="3431159" cy="3590843"/>
          </a:xfrm>
          <a:prstGeom prst="rect">
            <a:avLst/>
          </a:prstGeom>
        </p:spPr>
      </p:pic>
      <p:sp>
        <p:nvSpPr>
          <p:cNvPr id="10" name="Inhaltsplatzhalter 9">
            <a:extLst>
              <a:ext uri="{FF2B5EF4-FFF2-40B4-BE49-F238E27FC236}">
                <a16:creationId xmlns:a16="http://schemas.microsoft.com/office/drawing/2014/main" id="{74E34081-1D09-4321-B267-828C43CF2CB8}"/>
              </a:ext>
            </a:extLst>
          </p:cNvPr>
          <p:cNvSpPr>
            <a:spLocks noGrp="1"/>
          </p:cNvSpPr>
          <p:nvPr>
            <p:ph sz="half" idx="1"/>
          </p:nvPr>
        </p:nvSpPr>
        <p:spPr>
          <a:xfrm>
            <a:off x="522288" y="1016000"/>
            <a:ext cx="4621212" cy="6344443"/>
          </a:xfrm>
        </p:spPr>
        <p:txBody>
          <a:bodyPr/>
          <a:lstStyle/>
          <a:p>
            <a:pPr>
              <a:lnSpc>
                <a:spcPts val="2000"/>
              </a:lnSpc>
            </a:pPr>
            <a:r>
              <a:rPr lang="en-GB" sz="2000" noProof="0" dirty="0"/>
              <a:t>0    null		</a:t>
            </a:r>
            <a:r>
              <a:rPr lang="en-GB" sz="2000" noProof="0" dirty="0">
                <a:solidFill>
                  <a:schemeClr val="accent2"/>
                </a:solidFill>
              </a:rPr>
              <a:t>zero</a:t>
            </a:r>
          </a:p>
          <a:p>
            <a:pPr>
              <a:lnSpc>
                <a:spcPts val="2000"/>
              </a:lnSpc>
            </a:pPr>
            <a:endParaRPr lang="en-GB" sz="2000" noProof="0" dirty="0"/>
          </a:p>
          <a:p>
            <a:pPr marL="457200" indent="-457200">
              <a:lnSpc>
                <a:spcPts val="2000"/>
              </a:lnSpc>
              <a:buAutoNum type="arabicPlain"/>
            </a:pPr>
            <a:r>
              <a:rPr lang="en-GB" sz="2000" noProof="0" dirty="0" err="1"/>
              <a:t>eins</a:t>
            </a:r>
            <a:r>
              <a:rPr lang="en-GB" sz="2000" noProof="0" dirty="0"/>
              <a:t>	</a:t>
            </a:r>
            <a:r>
              <a:rPr lang="en-GB" sz="2000" noProof="0" dirty="0">
                <a:solidFill>
                  <a:schemeClr val="accent2"/>
                </a:solidFill>
              </a:rPr>
              <a:t>one</a:t>
            </a:r>
            <a:br>
              <a:rPr lang="en-GB" sz="2000" noProof="0" dirty="0"/>
            </a:br>
            <a:endParaRPr lang="en-GB" sz="2000" noProof="0" dirty="0"/>
          </a:p>
          <a:p>
            <a:pPr marL="457200" indent="-457200">
              <a:lnSpc>
                <a:spcPts val="2000"/>
              </a:lnSpc>
              <a:buAutoNum type="arabicPlain"/>
            </a:pPr>
            <a:r>
              <a:rPr lang="en-GB" sz="2000" noProof="0" dirty="0" err="1"/>
              <a:t>zwei</a:t>
            </a:r>
            <a:r>
              <a:rPr lang="en-GB" sz="2000" noProof="0" dirty="0"/>
              <a:t>	</a:t>
            </a:r>
            <a:r>
              <a:rPr lang="en-GB" sz="2000" noProof="0" dirty="0">
                <a:solidFill>
                  <a:schemeClr val="accent2"/>
                </a:solidFill>
              </a:rPr>
              <a:t>two</a:t>
            </a:r>
            <a:br>
              <a:rPr lang="en-GB" sz="2000" noProof="0" dirty="0"/>
            </a:br>
            <a:endParaRPr lang="en-GB" sz="2000" noProof="0" dirty="0"/>
          </a:p>
          <a:p>
            <a:pPr marL="457200" indent="-457200">
              <a:lnSpc>
                <a:spcPts val="2000"/>
              </a:lnSpc>
              <a:buAutoNum type="arabicPlain"/>
            </a:pPr>
            <a:r>
              <a:rPr lang="en-GB" sz="2000" noProof="0" dirty="0" err="1"/>
              <a:t>drei</a:t>
            </a:r>
            <a:r>
              <a:rPr lang="en-GB" sz="2000" noProof="0" dirty="0"/>
              <a:t>	</a:t>
            </a:r>
            <a:r>
              <a:rPr lang="en-GB" sz="2000" noProof="0" dirty="0">
                <a:solidFill>
                  <a:schemeClr val="accent2"/>
                </a:solidFill>
              </a:rPr>
              <a:t>three</a:t>
            </a:r>
            <a:br>
              <a:rPr lang="en-GB" sz="2000" noProof="0" dirty="0"/>
            </a:br>
            <a:endParaRPr lang="en-GB" sz="2000" noProof="0" dirty="0"/>
          </a:p>
          <a:p>
            <a:pPr marL="457200" indent="-457200">
              <a:lnSpc>
                <a:spcPts val="2000"/>
              </a:lnSpc>
              <a:buAutoNum type="arabicPlain"/>
            </a:pPr>
            <a:r>
              <a:rPr lang="en-GB" sz="2000" noProof="0" dirty="0" err="1"/>
              <a:t>vier</a:t>
            </a:r>
            <a:r>
              <a:rPr lang="en-GB" sz="2000" noProof="0" dirty="0"/>
              <a:t>	</a:t>
            </a:r>
            <a:r>
              <a:rPr lang="en-GB" sz="2000" noProof="0" dirty="0">
                <a:solidFill>
                  <a:schemeClr val="accent2"/>
                </a:solidFill>
              </a:rPr>
              <a:t>four</a:t>
            </a:r>
            <a:br>
              <a:rPr lang="en-GB" sz="2000" noProof="0" dirty="0"/>
            </a:br>
            <a:endParaRPr lang="en-GB" sz="2000" noProof="0" dirty="0"/>
          </a:p>
          <a:p>
            <a:pPr marL="457200" indent="-457200">
              <a:lnSpc>
                <a:spcPts val="2000"/>
              </a:lnSpc>
              <a:buAutoNum type="arabicPlain"/>
            </a:pPr>
            <a:r>
              <a:rPr lang="en-GB" sz="2000" noProof="0" dirty="0" err="1"/>
              <a:t>fünf</a:t>
            </a:r>
            <a:r>
              <a:rPr lang="en-GB" sz="2000" noProof="0" dirty="0"/>
              <a:t>	</a:t>
            </a:r>
            <a:r>
              <a:rPr lang="en-GB" sz="2000" noProof="0" dirty="0">
                <a:solidFill>
                  <a:schemeClr val="accent2"/>
                </a:solidFill>
              </a:rPr>
              <a:t>five</a:t>
            </a:r>
            <a:br>
              <a:rPr lang="en-GB" sz="2000" noProof="0" dirty="0"/>
            </a:br>
            <a:endParaRPr lang="en-GB" sz="2000" noProof="0" dirty="0"/>
          </a:p>
          <a:p>
            <a:pPr marL="457200" indent="-457200">
              <a:lnSpc>
                <a:spcPts val="2000"/>
              </a:lnSpc>
              <a:buAutoNum type="arabicPlain"/>
            </a:pPr>
            <a:r>
              <a:rPr lang="en-GB" sz="2000" noProof="0" dirty="0" err="1"/>
              <a:t>sechs</a:t>
            </a:r>
            <a:r>
              <a:rPr lang="en-GB" sz="2000" noProof="0" dirty="0"/>
              <a:t>	</a:t>
            </a:r>
            <a:r>
              <a:rPr lang="en-GB" sz="2000" noProof="0" dirty="0">
                <a:solidFill>
                  <a:schemeClr val="accent2"/>
                </a:solidFill>
              </a:rPr>
              <a:t>six</a:t>
            </a:r>
            <a:br>
              <a:rPr lang="en-GB" sz="2000" noProof="0" dirty="0"/>
            </a:br>
            <a:endParaRPr lang="en-GB" sz="2000" noProof="0" dirty="0"/>
          </a:p>
          <a:p>
            <a:pPr marL="457200" indent="-457200">
              <a:lnSpc>
                <a:spcPts val="2000"/>
              </a:lnSpc>
              <a:buAutoNum type="arabicPlain"/>
            </a:pPr>
            <a:r>
              <a:rPr lang="en-GB" sz="2000" noProof="0" dirty="0" err="1"/>
              <a:t>sieben</a:t>
            </a:r>
            <a:r>
              <a:rPr lang="en-GB" sz="2000" noProof="0" dirty="0"/>
              <a:t>	</a:t>
            </a:r>
            <a:r>
              <a:rPr lang="en-GB" sz="2000" noProof="0" dirty="0">
                <a:solidFill>
                  <a:schemeClr val="accent2"/>
                </a:solidFill>
              </a:rPr>
              <a:t>seven</a:t>
            </a:r>
            <a:br>
              <a:rPr lang="en-GB" sz="2000" noProof="0" dirty="0"/>
            </a:br>
            <a:endParaRPr lang="en-GB" sz="2000" noProof="0" dirty="0"/>
          </a:p>
          <a:p>
            <a:pPr marL="457200" indent="-457200">
              <a:lnSpc>
                <a:spcPts val="2000"/>
              </a:lnSpc>
              <a:buAutoNum type="arabicPlain"/>
            </a:pPr>
            <a:r>
              <a:rPr lang="en-GB" sz="2000" noProof="0" dirty="0" err="1"/>
              <a:t>acht</a:t>
            </a:r>
            <a:r>
              <a:rPr lang="en-GB" sz="2000" noProof="0" dirty="0"/>
              <a:t>	</a:t>
            </a:r>
            <a:r>
              <a:rPr lang="en-GB" sz="2000" noProof="0" dirty="0">
                <a:solidFill>
                  <a:schemeClr val="accent2"/>
                </a:solidFill>
              </a:rPr>
              <a:t>eight</a:t>
            </a:r>
            <a:br>
              <a:rPr lang="en-GB" sz="2000" noProof="0" dirty="0"/>
            </a:br>
            <a:endParaRPr lang="en-GB" sz="2000" noProof="0" dirty="0"/>
          </a:p>
          <a:p>
            <a:pPr marL="457200" indent="-457200">
              <a:lnSpc>
                <a:spcPts val="2000"/>
              </a:lnSpc>
              <a:buAutoNum type="arabicPlain"/>
            </a:pPr>
            <a:r>
              <a:rPr lang="en-GB" sz="2000" noProof="0" dirty="0" err="1"/>
              <a:t>neun</a:t>
            </a:r>
            <a:r>
              <a:rPr lang="en-GB" sz="2000" noProof="0" dirty="0"/>
              <a:t>	</a:t>
            </a:r>
            <a:r>
              <a:rPr lang="en-GB" sz="2000" noProof="0" dirty="0">
                <a:solidFill>
                  <a:schemeClr val="accent2"/>
                </a:solidFill>
              </a:rPr>
              <a:t>nine</a:t>
            </a:r>
            <a:br>
              <a:rPr lang="en-GB" sz="2000" noProof="0" dirty="0"/>
            </a:br>
            <a:endParaRPr lang="en-GB" sz="2000" noProof="0" dirty="0"/>
          </a:p>
          <a:p>
            <a:pPr marL="457200" indent="-457200">
              <a:lnSpc>
                <a:spcPts val="2000"/>
              </a:lnSpc>
              <a:buAutoNum type="arabicPlain"/>
            </a:pPr>
            <a:r>
              <a:rPr lang="en-GB" sz="2000" noProof="0" dirty="0" err="1"/>
              <a:t>zehn</a:t>
            </a:r>
            <a:r>
              <a:rPr lang="en-GB" sz="2000" noProof="0" dirty="0"/>
              <a:t>	</a:t>
            </a:r>
            <a:r>
              <a:rPr lang="en-GB" sz="2000" noProof="0" dirty="0">
                <a:solidFill>
                  <a:schemeClr val="accent2"/>
                </a:solidFill>
              </a:rPr>
              <a:t>ten</a:t>
            </a:r>
          </a:p>
        </p:txBody>
      </p:sp>
      <p:pic>
        <p:nvPicPr>
          <p:cNvPr id="7" name="0Aufgezeichneter Sound">
            <a:hlinkClick r:id="" action="ppaction://media"/>
            <a:extLst>
              <a:ext uri="{FF2B5EF4-FFF2-40B4-BE49-F238E27FC236}">
                <a16:creationId xmlns:a16="http://schemas.microsoft.com/office/drawing/2014/main" id="{882F25D1-D406-4162-BB7D-642CE4E51603}"/>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3197860" y="868361"/>
            <a:ext cx="609600" cy="609600"/>
          </a:xfrm>
          <a:prstGeom prst="rect">
            <a:avLst/>
          </a:prstGeom>
        </p:spPr>
      </p:pic>
      <p:pic>
        <p:nvPicPr>
          <p:cNvPr id="8" name="1Aufgezeichneter Sound">
            <a:hlinkClick r:id="" action="ppaction://media"/>
            <a:extLst>
              <a:ext uri="{FF2B5EF4-FFF2-40B4-BE49-F238E27FC236}">
                <a16:creationId xmlns:a16="http://schemas.microsoft.com/office/drawing/2014/main" id="{6417302A-6967-44AD-8D09-27BBB63FA581}"/>
              </a:ext>
            </a:extLst>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3197860" y="1488438"/>
            <a:ext cx="609600" cy="609600"/>
          </a:xfrm>
          <a:prstGeom prst="rect">
            <a:avLst/>
          </a:prstGeom>
        </p:spPr>
      </p:pic>
      <p:pic>
        <p:nvPicPr>
          <p:cNvPr id="9" name="2Aufgezeichneter Sound">
            <a:hlinkClick r:id="" action="ppaction://media"/>
            <a:extLst>
              <a:ext uri="{FF2B5EF4-FFF2-40B4-BE49-F238E27FC236}">
                <a16:creationId xmlns:a16="http://schemas.microsoft.com/office/drawing/2014/main" id="{699BFE83-9AF9-40F1-A449-B5DBD9A2D73C}"/>
              </a:ext>
            </a:extLst>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3197860" y="2098038"/>
            <a:ext cx="609600" cy="609600"/>
          </a:xfrm>
          <a:prstGeom prst="rect">
            <a:avLst/>
          </a:prstGeom>
        </p:spPr>
      </p:pic>
      <p:pic>
        <p:nvPicPr>
          <p:cNvPr id="12" name="3Aufgezeichneter Sound">
            <a:hlinkClick r:id="" action="ppaction://media"/>
            <a:extLst>
              <a:ext uri="{FF2B5EF4-FFF2-40B4-BE49-F238E27FC236}">
                <a16:creationId xmlns:a16="http://schemas.microsoft.com/office/drawing/2014/main" id="{A90FF56A-39AF-4A3C-88A6-FD0C51FBAAC3}"/>
              </a:ext>
            </a:extLst>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3220720" y="2610801"/>
            <a:ext cx="609600" cy="609600"/>
          </a:xfrm>
          <a:prstGeom prst="rect">
            <a:avLst/>
          </a:prstGeom>
        </p:spPr>
      </p:pic>
      <p:pic>
        <p:nvPicPr>
          <p:cNvPr id="22" name="4Aufgezeichneter Sound">
            <a:hlinkClick r:id="" action="ppaction://media"/>
            <a:extLst>
              <a:ext uri="{FF2B5EF4-FFF2-40B4-BE49-F238E27FC236}">
                <a16:creationId xmlns:a16="http://schemas.microsoft.com/office/drawing/2014/main" id="{84C521AB-1E91-4560-94D5-2C909A4A99ED}"/>
              </a:ext>
            </a:extLst>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3197860" y="3230878"/>
            <a:ext cx="609600" cy="609600"/>
          </a:xfrm>
          <a:prstGeom prst="rect">
            <a:avLst/>
          </a:prstGeom>
        </p:spPr>
      </p:pic>
      <p:pic>
        <p:nvPicPr>
          <p:cNvPr id="23" name="5Aufgezeichneter Sound">
            <a:hlinkClick r:id="" action="ppaction://media"/>
            <a:extLst>
              <a:ext uri="{FF2B5EF4-FFF2-40B4-BE49-F238E27FC236}">
                <a16:creationId xmlns:a16="http://schemas.microsoft.com/office/drawing/2014/main" id="{E4BDF1E1-2F1F-41B6-9109-1B2525DC5B72}"/>
              </a:ext>
            </a:extLst>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3220720" y="3764278"/>
            <a:ext cx="609600" cy="609600"/>
          </a:xfrm>
          <a:prstGeom prst="rect">
            <a:avLst/>
          </a:prstGeom>
        </p:spPr>
      </p:pic>
      <p:pic>
        <p:nvPicPr>
          <p:cNvPr id="24" name="6Aufgezeichneter Sound">
            <a:hlinkClick r:id="" action="ppaction://media"/>
            <a:extLst>
              <a:ext uri="{FF2B5EF4-FFF2-40B4-BE49-F238E27FC236}">
                <a16:creationId xmlns:a16="http://schemas.microsoft.com/office/drawing/2014/main" id="{73C0A6D3-C8F3-40E5-8FDA-5F2192F41A82}"/>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3197860" y="4378720"/>
            <a:ext cx="609600" cy="609600"/>
          </a:xfrm>
          <a:prstGeom prst="rect">
            <a:avLst/>
          </a:prstGeom>
        </p:spPr>
      </p:pic>
      <p:pic>
        <p:nvPicPr>
          <p:cNvPr id="25" name="7Aufgezeichneter Sound">
            <a:hlinkClick r:id="" action="ppaction://media"/>
            <a:extLst>
              <a:ext uri="{FF2B5EF4-FFF2-40B4-BE49-F238E27FC236}">
                <a16:creationId xmlns:a16="http://schemas.microsoft.com/office/drawing/2014/main" id="{258CCF8A-BFD7-4E6C-907F-F3D8F9B8FE19}"/>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3220720" y="4988320"/>
            <a:ext cx="609600" cy="609600"/>
          </a:xfrm>
          <a:prstGeom prst="rect">
            <a:avLst/>
          </a:prstGeom>
        </p:spPr>
      </p:pic>
      <p:pic>
        <p:nvPicPr>
          <p:cNvPr id="26" name="8Aufgezeichneter Sound">
            <a:hlinkClick r:id="" action="ppaction://media"/>
            <a:extLst>
              <a:ext uri="{FF2B5EF4-FFF2-40B4-BE49-F238E27FC236}">
                <a16:creationId xmlns:a16="http://schemas.microsoft.com/office/drawing/2014/main" id="{4F6268F9-65DF-41A9-92C5-18C5110D8125}"/>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3220720" y="5491928"/>
            <a:ext cx="609600" cy="609600"/>
          </a:xfrm>
          <a:prstGeom prst="rect">
            <a:avLst/>
          </a:prstGeom>
        </p:spPr>
      </p:pic>
      <p:pic>
        <p:nvPicPr>
          <p:cNvPr id="27" name="9Aufgezeichneter Sound">
            <a:hlinkClick r:id="" action="ppaction://media"/>
            <a:extLst>
              <a:ext uri="{FF2B5EF4-FFF2-40B4-BE49-F238E27FC236}">
                <a16:creationId xmlns:a16="http://schemas.microsoft.com/office/drawing/2014/main" id="{2A8699AA-EF9D-4D40-A735-4FE1ADA47A4E}"/>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3238863" y="6081714"/>
            <a:ext cx="609600" cy="609600"/>
          </a:xfrm>
          <a:prstGeom prst="rect">
            <a:avLst/>
          </a:prstGeom>
        </p:spPr>
      </p:pic>
      <p:pic>
        <p:nvPicPr>
          <p:cNvPr id="28" name="10Aufgezeichneter Sound">
            <a:hlinkClick r:id="" action="ppaction://media"/>
            <a:extLst>
              <a:ext uri="{FF2B5EF4-FFF2-40B4-BE49-F238E27FC236}">
                <a16:creationId xmlns:a16="http://schemas.microsoft.com/office/drawing/2014/main" id="{84F2FFBD-53D7-4C12-9CFA-5FFB17B46A7C}"/>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3238863" y="6654006"/>
            <a:ext cx="609600" cy="609600"/>
          </a:xfrm>
          <a:prstGeom prst="rect">
            <a:avLst/>
          </a:prstGeom>
        </p:spPr>
      </p:pic>
      <p:sp>
        <p:nvSpPr>
          <p:cNvPr id="19" name="Foliennummernplatzhalter 4">
            <a:extLst>
              <a:ext uri="{FF2B5EF4-FFF2-40B4-BE49-F238E27FC236}">
                <a16:creationId xmlns:a16="http://schemas.microsoft.com/office/drawing/2014/main" id="{728834BB-4418-4129-8976-16CA78D17E60}"/>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4</a:t>
            </a:fld>
            <a:endParaRPr lang="en-GB" sz="1050" b="0">
              <a:solidFill>
                <a:schemeClr val="bg2"/>
              </a:solidFill>
              <a:latin typeface="Comic Sans MS" panose="030F0702030302020204" pitchFamily="66" charset="0"/>
            </a:endParaRPr>
          </a:p>
        </p:txBody>
      </p:sp>
      <p:sp>
        <p:nvSpPr>
          <p:cNvPr id="20" name="Fußzeilenplatzhalter 3">
            <a:extLst>
              <a:ext uri="{FF2B5EF4-FFF2-40B4-BE49-F238E27FC236}">
                <a16:creationId xmlns:a16="http://schemas.microsoft.com/office/drawing/2014/main" id="{ACFA7C14-CAF4-4A86-93BE-319E407F130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862"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768"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30"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955" fill="hold"/>
                                        <p:tgtEl>
                                          <p:spTgt spid="2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420" fill="hold"/>
                                        <p:tgtEl>
                                          <p:spTgt spid="23"/>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257" fill="hold"/>
                                        <p:tgtEl>
                                          <p:spTgt spid="24"/>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561" fill="hold"/>
                                        <p:tgtEl>
                                          <p:spTgt spid="25"/>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212"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421" fill="hold"/>
                                        <p:tgtEl>
                                          <p:spTgt spid="2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9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7"/>
                </p:tgtEl>
              </p:cMediaNode>
            </p:audio>
            <p:audio>
              <p:cMediaNode vol="80000">
                <p:cTn id="48" fill="hold" display="0">
                  <p:stCondLst>
                    <p:cond delay="indefinite"/>
                  </p:stCondLst>
                  <p:endCondLst>
                    <p:cond evt="onStopAudio" delay="0">
                      <p:tgtEl>
                        <p:sldTgt/>
                      </p:tgtEl>
                    </p:cond>
                  </p:endCondLst>
                </p:cTn>
                <p:tgtEl>
                  <p:spTgt spid="8"/>
                </p:tgtEl>
              </p:cMediaNode>
            </p:audio>
            <p:audio>
              <p:cMediaNode vol="80000">
                <p:cTn id="49" fill="hold" display="0">
                  <p:stCondLst>
                    <p:cond delay="indefinite"/>
                  </p:stCondLst>
                  <p:endCondLst>
                    <p:cond evt="onStopAudio" delay="0">
                      <p:tgtEl>
                        <p:sldTgt/>
                      </p:tgtEl>
                    </p:cond>
                  </p:endCondLst>
                </p:cTn>
                <p:tgtEl>
                  <p:spTgt spid="9"/>
                </p:tgtEl>
              </p:cMediaNode>
            </p:audio>
            <p:audio>
              <p:cMediaNode vol="80000">
                <p:cTn id="50" fill="hold" display="0">
                  <p:stCondLst>
                    <p:cond delay="indefinite"/>
                  </p:stCondLst>
                  <p:endCondLst>
                    <p:cond evt="onStopAudio" delay="0">
                      <p:tgtEl>
                        <p:sldTgt/>
                      </p:tgtEl>
                    </p:cond>
                  </p:endCondLst>
                </p:cTn>
                <p:tgtEl>
                  <p:spTgt spid="12"/>
                </p:tgtEl>
              </p:cMediaNode>
            </p:audio>
            <p:audio>
              <p:cMediaNode vol="80000">
                <p:cTn id="51" fill="hold" display="0">
                  <p:stCondLst>
                    <p:cond delay="indefinite"/>
                  </p:stCondLst>
                  <p:endCondLst>
                    <p:cond evt="onStopAudio" delay="0">
                      <p:tgtEl>
                        <p:sldTgt/>
                      </p:tgtEl>
                    </p:cond>
                  </p:endCondLst>
                </p:cTn>
                <p:tgtEl>
                  <p:spTgt spid="22"/>
                </p:tgtEl>
              </p:cMediaNode>
            </p:audio>
            <p:audio>
              <p:cMediaNode vol="80000">
                <p:cTn id="52" fill="hold" display="0">
                  <p:stCondLst>
                    <p:cond delay="indefinite"/>
                  </p:stCondLst>
                  <p:endCondLst>
                    <p:cond evt="onStopAudio" delay="0">
                      <p:tgtEl>
                        <p:sldTgt/>
                      </p:tgtEl>
                    </p:cond>
                  </p:endCondLst>
                </p:cTn>
                <p:tgtEl>
                  <p:spTgt spid="23"/>
                </p:tgtEl>
              </p:cMediaNode>
            </p:audio>
            <p:audio>
              <p:cMediaNode vol="80000">
                <p:cTn id="53" fill="hold" display="0">
                  <p:stCondLst>
                    <p:cond delay="indefinite"/>
                  </p:stCondLst>
                  <p:endCondLst>
                    <p:cond evt="onStopAudio" delay="0">
                      <p:tgtEl>
                        <p:sldTgt/>
                      </p:tgtEl>
                    </p:cond>
                  </p:endCondLst>
                </p:cTn>
                <p:tgtEl>
                  <p:spTgt spid="24"/>
                </p:tgtEl>
              </p:cMediaNode>
            </p:audio>
            <p:audio>
              <p:cMediaNode vol="80000">
                <p:cTn id="54" fill="hold" display="0">
                  <p:stCondLst>
                    <p:cond delay="indefinite"/>
                  </p:stCondLst>
                  <p:endCondLst>
                    <p:cond evt="onStopAudio" delay="0">
                      <p:tgtEl>
                        <p:sldTgt/>
                      </p:tgtEl>
                    </p:cond>
                  </p:endCondLst>
                </p:cTn>
                <p:tgtEl>
                  <p:spTgt spid="25"/>
                </p:tgtEl>
              </p:cMediaNode>
            </p:audio>
            <p:audio>
              <p:cMediaNode vol="80000">
                <p:cTn id="55" fill="hold" display="0">
                  <p:stCondLst>
                    <p:cond delay="indefinite"/>
                  </p:stCondLst>
                  <p:endCondLst>
                    <p:cond evt="onStopAudio" delay="0">
                      <p:tgtEl>
                        <p:sldTgt/>
                      </p:tgtEl>
                    </p:cond>
                  </p:endCondLst>
                </p:cTn>
                <p:tgtEl>
                  <p:spTgt spid="26"/>
                </p:tgtEl>
              </p:cMediaNode>
            </p:audio>
            <p:audio>
              <p:cMediaNode vol="80000">
                <p:cTn id="56" fill="hold" display="0">
                  <p:stCondLst>
                    <p:cond delay="indefinite"/>
                  </p:stCondLst>
                  <p:endCondLst>
                    <p:cond evt="onStopAudio" delay="0">
                      <p:tgtEl>
                        <p:sldTgt/>
                      </p:tgtEl>
                    </p:cond>
                  </p:endCondLst>
                </p:cTn>
                <p:tgtEl>
                  <p:spTgt spid="27"/>
                </p:tgtEl>
              </p:cMediaNode>
            </p:audio>
            <p:audio>
              <p:cMediaNode vol="80000">
                <p:cTn id="57" fill="hold" display="0">
                  <p:stCondLst>
                    <p:cond delay="indefinite"/>
                  </p:stCondLst>
                  <p:endCondLst>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D15A6-967D-48D4-B724-E1E96EC5068F}"/>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76FFA649-862F-4A0A-A99B-99FBDBA3EF1F}"/>
              </a:ext>
            </a:extLst>
          </p:cNvPr>
          <p:cNvSpPr>
            <a:spLocks noGrp="1"/>
          </p:cNvSpPr>
          <p:nvPr>
            <p:ph sz="half" idx="1"/>
          </p:nvPr>
        </p:nvSpPr>
        <p:spPr/>
        <p:txBody>
          <a:bodyPr/>
          <a:lstStyle/>
          <a:p>
            <a:r>
              <a:rPr lang="en-GB" sz="2800" noProof="0" dirty="0" err="1"/>
              <a:t>Zählt</a:t>
            </a:r>
            <a:r>
              <a:rPr lang="en-GB" sz="2800" noProof="0" dirty="0"/>
              <a:t> </a:t>
            </a:r>
            <a:r>
              <a:rPr lang="en-GB" sz="2800" noProof="0" dirty="0" err="1"/>
              <a:t>gemeinsam</a:t>
            </a:r>
            <a:r>
              <a:rPr lang="en-GB" sz="2800" noProof="0" dirty="0"/>
              <a:t> von 0-10.</a:t>
            </a:r>
          </a:p>
          <a:p>
            <a:endParaRPr lang="en-GB" sz="2800" noProof="0" dirty="0"/>
          </a:p>
          <a:p>
            <a:endParaRPr lang="en-GB" sz="2800" noProof="0" dirty="0"/>
          </a:p>
          <a:p>
            <a:r>
              <a:rPr lang="en-GB" sz="2800" noProof="0" dirty="0"/>
              <a:t>Und </a:t>
            </a:r>
            <a:r>
              <a:rPr lang="en-GB" sz="2800" noProof="0" dirty="0" err="1"/>
              <a:t>jetzt</a:t>
            </a:r>
            <a:r>
              <a:rPr lang="en-GB" sz="2800" noProof="0" dirty="0"/>
              <a:t>: </a:t>
            </a:r>
            <a:r>
              <a:rPr lang="en-GB" sz="2800" noProof="0" dirty="0" err="1"/>
              <a:t>Stellt</a:t>
            </a:r>
            <a:r>
              <a:rPr lang="en-GB" sz="2800" noProof="0" dirty="0"/>
              <a:t> </a:t>
            </a:r>
            <a:r>
              <a:rPr lang="en-GB" sz="2800" noProof="0" dirty="0" err="1"/>
              <a:t>euch</a:t>
            </a:r>
            <a:r>
              <a:rPr lang="en-GB" sz="2800" noProof="0" dirty="0"/>
              <a:t> </a:t>
            </a:r>
            <a:r>
              <a:rPr lang="en-GB" sz="2800" noProof="0" dirty="0" err="1"/>
              <a:t>vor</a:t>
            </a:r>
            <a:r>
              <a:rPr lang="en-GB" sz="2800" noProof="0" dirty="0"/>
              <a:t>, </a:t>
            </a:r>
            <a:r>
              <a:rPr lang="en-GB" sz="2800" noProof="0" dirty="0" err="1"/>
              <a:t>ihr</a:t>
            </a:r>
            <a:r>
              <a:rPr lang="en-GB" sz="2800" noProof="0" dirty="0"/>
              <a:t> </a:t>
            </a:r>
            <a:r>
              <a:rPr lang="en-GB" sz="2800" noProof="0" dirty="0" err="1"/>
              <a:t>seid</a:t>
            </a:r>
            <a:r>
              <a:rPr lang="en-GB" sz="2800" noProof="0" dirty="0"/>
              <a:t> der Countdown </a:t>
            </a:r>
            <a:r>
              <a:rPr lang="en-GB" sz="2800" noProof="0" dirty="0" err="1"/>
              <a:t>einer</a:t>
            </a:r>
            <a:r>
              <a:rPr lang="en-GB" sz="2800" noProof="0" dirty="0"/>
              <a:t> </a:t>
            </a:r>
            <a:r>
              <a:rPr lang="en-GB" sz="2800" noProof="0" dirty="0" err="1"/>
              <a:t>Rakete</a:t>
            </a:r>
            <a:r>
              <a:rPr lang="en-GB" sz="2800" noProof="0" dirty="0"/>
              <a:t>!</a:t>
            </a:r>
          </a:p>
          <a:p>
            <a:endParaRPr lang="en-GB" sz="2800" noProof="0" dirty="0"/>
          </a:p>
          <a:p>
            <a:endParaRPr lang="en-GB" sz="2800" noProof="0" dirty="0"/>
          </a:p>
          <a:p>
            <a:r>
              <a:rPr lang="en-GB" sz="2800" noProof="0" dirty="0" err="1"/>
              <a:t>Zählt</a:t>
            </a:r>
            <a:r>
              <a:rPr lang="en-GB" sz="2800" noProof="0" dirty="0"/>
              <a:t> </a:t>
            </a:r>
            <a:r>
              <a:rPr lang="en-GB" sz="2800" noProof="0" dirty="0" err="1"/>
              <a:t>gemeinsam</a:t>
            </a:r>
            <a:r>
              <a:rPr lang="en-GB" sz="2800" noProof="0" dirty="0"/>
              <a:t> von 10-0.</a:t>
            </a:r>
          </a:p>
        </p:txBody>
      </p:sp>
      <p:sp>
        <p:nvSpPr>
          <p:cNvPr id="4" name="Inhaltsplatzhalter 3">
            <a:extLst>
              <a:ext uri="{FF2B5EF4-FFF2-40B4-BE49-F238E27FC236}">
                <a16:creationId xmlns:a16="http://schemas.microsoft.com/office/drawing/2014/main" id="{C83FDBED-7733-4B9D-84EF-3C8EAEC3780D}"/>
              </a:ext>
            </a:extLst>
          </p:cNvPr>
          <p:cNvSpPr>
            <a:spLocks noGrp="1"/>
          </p:cNvSpPr>
          <p:nvPr>
            <p:ph sz="half" idx="2"/>
          </p:nvPr>
        </p:nvSpPr>
        <p:spPr/>
        <p:txBody>
          <a:bodyPr/>
          <a:lstStyle/>
          <a:p>
            <a:r>
              <a:rPr lang="en-GB" sz="2800" noProof="0" dirty="0">
                <a:solidFill>
                  <a:schemeClr val="accent2"/>
                </a:solidFill>
              </a:rPr>
              <a:t>Count from 0-10 together.</a:t>
            </a:r>
          </a:p>
          <a:p>
            <a:endParaRPr lang="en-GB" sz="2800" noProof="0" dirty="0">
              <a:solidFill>
                <a:schemeClr val="accent2"/>
              </a:solidFill>
            </a:endParaRPr>
          </a:p>
          <a:p>
            <a:endParaRPr lang="en-GB" sz="2800" noProof="0" dirty="0">
              <a:solidFill>
                <a:schemeClr val="accent2"/>
              </a:solidFill>
            </a:endParaRPr>
          </a:p>
          <a:p>
            <a:r>
              <a:rPr lang="en-GB" sz="2800" noProof="0" dirty="0">
                <a:solidFill>
                  <a:schemeClr val="accent2"/>
                </a:solidFill>
              </a:rPr>
              <a:t>And now: Imagine, you are the countdown of a rocket!</a:t>
            </a:r>
          </a:p>
          <a:p>
            <a:endParaRPr lang="en-GB" sz="2800" noProof="0" dirty="0">
              <a:solidFill>
                <a:schemeClr val="accent2"/>
              </a:solidFill>
            </a:endParaRPr>
          </a:p>
          <a:p>
            <a:endParaRPr lang="en-GB" sz="2800" noProof="0" dirty="0">
              <a:solidFill>
                <a:schemeClr val="accent2"/>
              </a:solidFill>
            </a:endParaRPr>
          </a:p>
          <a:p>
            <a:r>
              <a:rPr lang="en-GB" sz="2800" noProof="0" dirty="0">
                <a:solidFill>
                  <a:schemeClr val="accent2"/>
                </a:solidFill>
              </a:rPr>
              <a:t>Count from 10-0 together.</a:t>
            </a:r>
          </a:p>
        </p:txBody>
      </p:sp>
      <p:sp>
        <p:nvSpPr>
          <p:cNvPr id="8" name="Foliennummernplatzhalter 4">
            <a:extLst>
              <a:ext uri="{FF2B5EF4-FFF2-40B4-BE49-F238E27FC236}">
                <a16:creationId xmlns:a16="http://schemas.microsoft.com/office/drawing/2014/main" id="{27AB4A0B-00C3-4BB5-9FDE-508FA90222E0}"/>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5</a:t>
            </a:fld>
            <a:endParaRPr lang="en-GB" sz="1050" b="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8CE67D0C-F528-45B9-916E-CBD61321CA2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84394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ED45F-F42F-4C46-B188-E38FD73A63C4}"/>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99CD887B-95A6-4D56-A873-08800AEF9272}"/>
              </a:ext>
            </a:extLst>
          </p:cNvPr>
          <p:cNvSpPr>
            <a:spLocks noGrp="1"/>
          </p:cNvSpPr>
          <p:nvPr>
            <p:ph sz="half" idx="1"/>
          </p:nvPr>
        </p:nvSpPr>
        <p:spPr/>
        <p:txBody>
          <a:bodyPr/>
          <a:lstStyle/>
          <a:p>
            <a:r>
              <a:rPr lang="en-GB" sz="2800" noProof="0" dirty="0" err="1"/>
              <a:t>Welche</a:t>
            </a:r>
            <a:r>
              <a:rPr lang="en-GB" sz="2800" noProof="0" dirty="0"/>
              <a:t> </a:t>
            </a:r>
            <a:r>
              <a:rPr lang="en-GB" sz="2800" noProof="0" dirty="0" err="1"/>
              <a:t>Zahl</a:t>
            </a:r>
            <a:r>
              <a:rPr lang="en-GB" sz="2800" noProof="0" dirty="0"/>
              <a:t> </a:t>
            </a:r>
            <a:r>
              <a:rPr lang="en-GB" sz="2800" noProof="0" dirty="0" err="1"/>
              <a:t>passt</a:t>
            </a:r>
            <a:r>
              <a:rPr lang="en-GB" sz="2800" noProof="0" dirty="0"/>
              <a:t>?</a:t>
            </a:r>
          </a:p>
          <a:p>
            <a:endParaRPr lang="en-GB" sz="2800" noProof="0" dirty="0"/>
          </a:p>
          <a:p>
            <a:r>
              <a:rPr lang="en-GB" sz="2800" noProof="0" dirty="0" err="1"/>
              <a:t>Beispiel</a:t>
            </a:r>
            <a:r>
              <a:rPr lang="en-GB" sz="2800" noProof="0" dirty="0"/>
              <a:t>:</a:t>
            </a:r>
          </a:p>
          <a:p>
            <a:endParaRPr lang="en-GB" sz="2800" noProof="0" dirty="0"/>
          </a:p>
          <a:p>
            <a:endParaRPr lang="en-GB" sz="2800" noProof="0" dirty="0"/>
          </a:p>
          <a:p>
            <a:endParaRPr lang="en-GB" sz="2800" noProof="0" dirty="0"/>
          </a:p>
          <a:p>
            <a:endParaRPr lang="en-GB" sz="2800" noProof="0" dirty="0"/>
          </a:p>
          <a:p>
            <a:endParaRPr lang="en-GB" sz="2800" noProof="0" dirty="0"/>
          </a:p>
          <a:p>
            <a:r>
              <a:rPr lang="en-GB" sz="2800" b="1" noProof="0" dirty="0" err="1"/>
              <a:t>Zwei</a:t>
            </a:r>
            <a:r>
              <a:rPr lang="en-GB" sz="2800" b="1" noProof="0" dirty="0"/>
              <a:t>!</a:t>
            </a:r>
          </a:p>
        </p:txBody>
      </p:sp>
      <p:sp>
        <p:nvSpPr>
          <p:cNvPr id="4" name="Inhaltsplatzhalter 3">
            <a:extLst>
              <a:ext uri="{FF2B5EF4-FFF2-40B4-BE49-F238E27FC236}">
                <a16:creationId xmlns:a16="http://schemas.microsoft.com/office/drawing/2014/main" id="{EE78B42B-6349-4E2E-8F90-E3AC77912A89}"/>
              </a:ext>
            </a:extLst>
          </p:cNvPr>
          <p:cNvSpPr>
            <a:spLocks noGrp="1"/>
          </p:cNvSpPr>
          <p:nvPr>
            <p:ph sz="half" idx="2"/>
          </p:nvPr>
        </p:nvSpPr>
        <p:spPr>
          <a:xfrm>
            <a:off x="5295899" y="1763713"/>
            <a:ext cx="4621213" cy="4989512"/>
          </a:xfrm>
        </p:spPr>
        <p:txBody>
          <a:bodyPr/>
          <a:lstStyle/>
          <a:p>
            <a:r>
              <a:rPr lang="en-GB" sz="2800" noProof="0" dirty="0">
                <a:solidFill>
                  <a:schemeClr val="accent2"/>
                </a:solidFill>
              </a:rPr>
              <a:t>What number fits?</a:t>
            </a:r>
          </a:p>
        </p:txBody>
      </p:sp>
      <p:pic>
        <p:nvPicPr>
          <p:cNvPr id="8" name="Grafik 7" descr="Hallo, Miau">
            <a:extLst>
              <a:ext uri="{FF2B5EF4-FFF2-40B4-BE49-F238E27FC236}">
                <a16:creationId xmlns:a16="http://schemas.microsoft.com/office/drawing/2014/main" id="{0DC44ADA-29AF-4A8F-B669-7B44AA1279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540" y="3464559"/>
            <a:ext cx="1813877" cy="1813877"/>
          </a:xfrm>
          <a:prstGeom prst="rect">
            <a:avLst/>
          </a:prstGeom>
        </p:spPr>
      </p:pic>
      <p:pic>
        <p:nvPicPr>
          <p:cNvPr id="9" name="Grafik 8" descr="Hallo, Miau">
            <a:extLst>
              <a:ext uri="{FF2B5EF4-FFF2-40B4-BE49-F238E27FC236}">
                <a16:creationId xmlns:a16="http://schemas.microsoft.com/office/drawing/2014/main" id="{D16E8D12-BF85-408B-8B97-0CF26C622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20" y="3464559"/>
            <a:ext cx="1813877" cy="1813877"/>
          </a:xfrm>
          <a:prstGeom prst="rect">
            <a:avLst/>
          </a:prstGeom>
        </p:spPr>
      </p:pic>
      <p:pic>
        <p:nvPicPr>
          <p:cNvPr id="11" name="2Aufgezeichneter Sound">
            <a:hlinkClick r:id="" action="ppaction://media"/>
            <a:extLst>
              <a:ext uri="{FF2B5EF4-FFF2-40B4-BE49-F238E27FC236}">
                <a16:creationId xmlns:a16="http://schemas.microsoft.com/office/drawing/2014/main" id="{C0664DC2-F8A9-481E-80D1-6778208A9E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89916" y="5795962"/>
            <a:ext cx="609600" cy="609600"/>
          </a:xfrm>
          <a:prstGeom prst="rect">
            <a:avLst/>
          </a:prstGeom>
        </p:spPr>
      </p:pic>
      <p:sp>
        <p:nvSpPr>
          <p:cNvPr id="7" name="Textfeld 6">
            <a:extLst>
              <a:ext uri="{FF2B5EF4-FFF2-40B4-BE49-F238E27FC236}">
                <a16:creationId xmlns:a16="http://schemas.microsoft.com/office/drawing/2014/main" id="{F5B4E5DB-6F10-4040-8832-B6E53F306AA1}"/>
              </a:ext>
            </a:extLst>
          </p:cNvPr>
          <p:cNvSpPr txBox="1"/>
          <p:nvPr/>
        </p:nvSpPr>
        <p:spPr>
          <a:xfrm>
            <a:off x="1146414" y="5151478"/>
            <a:ext cx="1496604" cy="253916"/>
          </a:xfrm>
          <a:prstGeom prst="rect">
            <a:avLst/>
          </a:prstGeom>
          <a:noFill/>
        </p:spPr>
        <p:txBody>
          <a:bodyPr wrap="square" rtlCol="0">
            <a:spAutoFit/>
          </a:bodyPr>
          <a:lstStyle/>
          <a:p>
            <a:r>
              <a:rPr kumimoji="0" lang="de-DE" sz="1050" b="0" i="0" u="none" strike="noStrike" kern="0" cap="none" spc="0" normalizeH="0" baseline="0" noProof="0">
                <a:ln>
                  <a:noFill/>
                </a:ln>
                <a:solidFill>
                  <a:srgbClr val="002060"/>
                </a:solidFill>
                <a:effectLst/>
                <a:uLnTx/>
                <a:uFillTx/>
                <a:latin typeface="Comic Sans MS"/>
                <a:cs typeface="Arial"/>
              </a:rPr>
              <a:t>©Microsoft Archive</a:t>
            </a:r>
            <a:endParaRPr lang="de-DE" sz="1050"/>
          </a:p>
        </p:txBody>
      </p:sp>
      <p:pic>
        <p:nvPicPr>
          <p:cNvPr id="14" name="Picture 8" descr="Ein Bild, das Zeichnung enthält.&#10;&#10;Automatisch generierte Beschreibung">
            <a:extLst>
              <a:ext uri="{FF2B5EF4-FFF2-40B4-BE49-F238E27FC236}">
                <a16:creationId xmlns:a16="http://schemas.microsoft.com/office/drawing/2014/main" id="{BFA026D5-CFE0-4C46-91FC-F13E5FF78AB8}"/>
              </a:ext>
            </a:extLst>
          </p:cNvPr>
          <p:cNvPicPr>
            <a:picLocks noChangeAspect="1"/>
          </p:cNvPicPr>
          <p:nvPr/>
        </p:nvPicPr>
        <p:blipFill>
          <a:blip r:embed="rId7"/>
          <a:stretch>
            <a:fillRect/>
          </a:stretch>
        </p:blipFill>
        <p:spPr>
          <a:xfrm flipH="1">
            <a:off x="5325949" y="2333905"/>
            <a:ext cx="3165712" cy="4071657"/>
          </a:xfrm>
          <a:prstGeom prst="rect">
            <a:avLst/>
          </a:prstGeom>
          <a:noFill/>
        </p:spPr>
      </p:pic>
      <p:sp>
        <p:nvSpPr>
          <p:cNvPr id="13" name="Foliennummernplatzhalter 4">
            <a:extLst>
              <a:ext uri="{FF2B5EF4-FFF2-40B4-BE49-F238E27FC236}">
                <a16:creationId xmlns:a16="http://schemas.microsoft.com/office/drawing/2014/main" id="{487253CA-0AAE-41E1-9371-90EDA7606454}"/>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6</a:t>
            </a:fld>
            <a:endParaRPr lang="en-GB" sz="1050" b="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8EE6109A-2C29-4184-86E2-B67029FA2A6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4657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333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422-E371-440F-8EF8-B8DF65C0812D}"/>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437225FB-4B19-4587-AB1B-EBA576160BF3}"/>
              </a:ext>
            </a:extLst>
          </p:cNvPr>
          <p:cNvSpPr>
            <a:spLocks noGrp="1"/>
          </p:cNvSpPr>
          <p:nvPr>
            <p:ph sz="half" idx="1"/>
          </p:nvPr>
        </p:nvSpPr>
        <p:spPr>
          <a:xfrm>
            <a:off x="522287" y="1699578"/>
            <a:ext cx="4621212" cy="4989512"/>
          </a:xfrm>
        </p:spPr>
        <p:txBody>
          <a:bodyPr/>
          <a:lstStyle/>
          <a:p>
            <a:r>
              <a:rPr lang="en-GB" sz="2800" noProof="0" dirty="0" err="1"/>
              <a:t>Welche</a:t>
            </a:r>
            <a:r>
              <a:rPr lang="en-GB" sz="2800" noProof="0" dirty="0"/>
              <a:t> </a:t>
            </a:r>
            <a:r>
              <a:rPr lang="en-GB" sz="2800" noProof="0" dirty="0" err="1"/>
              <a:t>Zahl</a:t>
            </a:r>
            <a:r>
              <a:rPr lang="en-GB" sz="2800" noProof="0" dirty="0"/>
              <a:t> </a:t>
            </a:r>
            <a:r>
              <a:rPr lang="en-GB" sz="2800" noProof="0" dirty="0" err="1"/>
              <a:t>passt</a:t>
            </a:r>
            <a:r>
              <a:rPr lang="en-GB" sz="2800" noProof="0" dirty="0"/>
              <a:t>?</a:t>
            </a:r>
          </a:p>
          <a:p>
            <a:endParaRPr lang="en-GB" sz="2800" noProof="0" dirty="0"/>
          </a:p>
          <a:p>
            <a:endParaRPr lang="en-GB" sz="2800" noProof="0" dirty="0"/>
          </a:p>
          <a:p>
            <a:endParaRPr lang="en-GB" sz="2800" noProof="0" dirty="0"/>
          </a:p>
          <a:p>
            <a:endParaRPr lang="en-GB" sz="2800" noProof="0" dirty="0"/>
          </a:p>
          <a:p>
            <a:endParaRPr lang="en-GB" sz="2800" noProof="0" dirty="0"/>
          </a:p>
          <a:p>
            <a:endParaRPr lang="en-GB" sz="2800" dirty="0"/>
          </a:p>
          <a:p>
            <a:endParaRPr lang="en-GB" sz="2800" noProof="0" dirty="0"/>
          </a:p>
          <a:p>
            <a:r>
              <a:rPr lang="en-GB" sz="2800" b="1" noProof="0" dirty="0" err="1"/>
              <a:t>Fünf</a:t>
            </a:r>
            <a:r>
              <a:rPr lang="en-GB" sz="2800" b="1" noProof="0" dirty="0"/>
              <a:t>!</a:t>
            </a:r>
          </a:p>
        </p:txBody>
      </p:sp>
      <p:sp>
        <p:nvSpPr>
          <p:cNvPr id="4" name="Inhaltsplatzhalter 3">
            <a:extLst>
              <a:ext uri="{FF2B5EF4-FFF2-40B4-BE49-F238E27FC236}">
                <a16:creationId xmlns:a16="http://schemas.microsoft.com/office/drawing/2014/main" id="{817351FE-79D8-439E-9C0C-256DEBC347F4}"/>
              </a:ext>
            </a:extLst>
          </p:cNvPr>
          <p:cNvSpPr>
            <a:spLocks noGrp="1"/>
          </p:cNvSpPr>
          <p:nvPr>
            <p:ph sz="half" idx="2"/>
          </p:nvPr>
        </p:nvSpPr>
        <p:spPr>
          <a:xfrm>
            <a:off x="5295899" y="1699578"/>
            <a:ext cx="4621213" cy="4989512"/>
          </a:xfrm>
        </p:spPr>
        <p:txBody>
          <a:bodyPr/>
          <a:lstStyle/>
          <a:p>
            <a:r>
              <a:rPr lang="en-GB" sz="2800" noProof="0" dirty="0">
                <a:solidFill>
                  <a:schemeClr val="accent2"/>
                </a:solidFill>
              </a:rPr>
              <a:t>What number fits?</a:t>
            </a:r>
          </a:p>
        </p:txBody>
      </p:sp>
      <p:pic>
        <p:nvPicPr>
          <p:cNvPr id="8" name="Grafik 7" descr="Moody Foodies Zitrone">
            <a:extLst>
              <a:ext uri="{FF2B5EF4-FFF2-40B4-BE49-F238E27FC236}">
                <a16:creationId xmlns:a16="http://schemas.microsoft.com/office/drawing/2014/main" id="{70E5EDB5-B74D-45C2-B8C4-8F7C67220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2" y="3148014"/>
            <a:ext cx="1905000" cy="1905000"/>
          </a:xfrm>
          <a:prstGeom prst="rect">
            <a:avLst/>
          </a:prstGeom>
        </p:spPr>
      </p:pic>
      <p:pic>
        <p:nvPicPr>
          <p:cNvPr id="9" name="Grafik 8" descr="Moody Foodies Zitrone">
            <a:extLst>
              <a:ext uri="{FF2B5EF4-FFF2-40B4-BE49-F238E27FC236}">
                <a16:creationId xmlns:a16="http://schemas.microsoft.com/office/drawing/2014/main" id="{FD996E31-1E8C-476A-BF68-F4700E9BA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 y="2905760"/>
            <a:ext cx="1905000" cy="1905000"/>
          </a:xfrm>
          <a:prstGeom prst="rect">
            <a:avLst/>
          </a:prstGeom>
        </p:spPr>
      </p:pic>
      <p:pic>
        <p:nvPicPr>
          <p:cNvPr id="10" name="Grafik 9" descr="Moody Foodies Zitrone">
            <a:extLst>
              <a:ext uri="{FF2B5EF4-FFF2-40B4-BE49-F238E27FC236}">
                <a16:creationId xmlns:a16="http://schemas.microsoft.com/office/drawing/2014/main" id="{A70CD257-C4B5-401C-9402-650550D79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2173921"/>
            <a:ext cx="1905000" cy="1905000"/>
          </a:xfrm>
          <a:prstGeom prst="rect">
            <a:avLst/>
          </a:prstGeom>
        </p:spPr>
      </p:pic>
      <p:pic>
        <p:nvPicPr>
          <p:cNvPr id="11" name="Grafik 10" descr="Moody Foodies Zitrone">
            <a:extLst>
              <a:ext uri="{FF2B5EF4-FFF2-40B4-BE49-F238E27FC236}">
                <a16:creationId xmlns:a16="http://schemas.microsoft.com/office/drawing/2014/main" id="{54237794-9128-451E-A64A-A5ADA0EE1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0" y="1647826"/>
            <a:ext cx="1905000" cy="1905000"/>
          </a:xfrm>
          <a:prstGeom prst="rect">
            <a:avLst/>
          </a:prstGeom>
        </p:spPr>
      </p:pic>
      <p:pic>
        <p:nvPicPr>
          <p:cNvPr id="12" name="Grafik 11" descr="Moody Foodies Zitrone">
            <a:extLst>
              <a:ext uri="{FF2B5EF4-FFF2-40B4-BE49-F238E27FC236}">
                <a16:creationId xmlns:a16="http://schemas.microsoft.com/office/drawing/2014/main" id="{C9023E5C-B7BE-466D-B90C-6AA0D4B62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1" y="1665604"/>
            <a:ext cx="1905000" cy="1905000"/>
          </a:xfrm>
          <a:prstGeom prst="rect">
            <a:avLst/>
          </a:prstGeom>
        </p:spPr>
      </p:pic>
      <p:pic>
        <p:nvPicPr>
          <p:cNvPr id="13" name="Aufgezeichneter Sound">
            <a:hlinkClick r:id="" action="ppaction://media"/>
            <a:extLst>
              <a:ext uri="{FF2B5EF4-FFF2-40B4-BE49-F238E27FC236}">
                <a16:creationId xmlns:a16="http://schemas.microsoft.com/office/drawing/2014/main" id="{64267DE6-844A-4DB0-848B-B675288ECD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65301" y="5778780"/>
            <a:ext cx="609600" cy="609600"/>
          </a:xfrm>
          <a:prstGeom prst="rect">
            <a:avLst/>
          </a:prstGeom>
        </p:spPr>
      </p:pic>
      <p:sp>
        <p:nvSpPr>
          <p:cNvPr id="15" name="Textfeld 14">
            <a:extLst>
              <a:ext uri="{FF2B5EF4-FFF2-40B4-BE49-F238E27FC236}">
                <a16:creationId xmlns:a16="http://schemas.microsoft.com/office/drawing/2014/main" id="{87B6C8AC-D2D0-4E49-A7B3-F42D58ED7F52}"/>
              </a:ext>
            </a:extLst>
          </p:cNvPr>
          <p:cNvSpPr txBox="1"/>
          <p:nvPr/>
        </p:nvSpPr>
        <p:spPr>
          <a:xfrm>
            <a:off x="1785774" y="5061194"/>
            <a:ext cx="1496604" cy="253916"/>
          </a:xfrm>
          <a:prstGeom prst="rect">
            <a:avLst/>
          </a:prstGeom>
          <a:noFill/>
        </p:spPr>
        <p:txBody>
          <a:bodyPr wrap="square" rtlCol="0">
            <a:spAutoFit/>
          </a:bodyPr>
          <a:lstStyle/>
          <a:p>
            <a:r>
              <a:rPr kumimoji="0" lang="de-DE" sz="1050" b="0" i="0" u="none" strike="noStrike" kern="0" cap="none" spc="0" normalizeH="0" baseline="0" noProof="0">
                <a:ln>
                  <a:noFill/>
                </a:ln>
                <a:solidFill>
                  <a:srgbClr val="002060"/>
                </a:solidFill>
                <a:effectLst/>
                <a:uLnTx/>
                <a:uFillTx/>
                <a:latin typeface="Comic Sans MS"/>
                <a:cs typeface="Arial"/>
              </a:rPr>
              <a:t>©Microsoft Archive</a:t>
            </a:r>
            <a:endParaRPr lang="de-DE" sz="1050"/>
          </a:p>
        </p:txBody>
      </p:sp>
      <p:sp>
        <p:nvSpPr>
          <p:cNvPr id="16" name="Foliennummernplatzhalter 4">
            <a:extLst>
              <a:ext uri="{FF2B5EF4-FFF2-40B4-BE49-F238E27FC236}">
                <a16:creationId xmlns:a16="http://schemas.microsoft.com/office/drawing/2014/main" id="{EBF6CC8F-CF24-4C6C-9E90-81070BC27EE6}"/>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7</a:t>
            </a:fld>
            <a:endParaRPr lang="en-GB" sz="1050" b="0">
              <a:solidFill>
                <a:schemeClr val="bg2"/>
              </a:solidFill>
              <a:latin typeface="Comic Sans MS" panose="030F0702030302020204" pitchFamily="66" charset="0"/>
            </a:endParaRPr>
          </a:p>
        </p:txBody>
      </p:sp>
      <p:sp>
        <p:nvSpPr>
          <p:cNvPr id="17" name="Fußzeilenplatzhalter 3">
            <a:extLst>
              <a:ext uri="{FF2B5EF4-FFF2-40B4-BE49-F238E27FC236}">
                <a16:creationId xmlns:a16="http://schemas.microsoft.com/office/drawing/2014/main" id="{99A607F2-1511-4B4F-A6C9-7330847F352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5522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53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422-E371-440F-8EF8-B8DF65C0812D}"/>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437225FB-4B19-4587-AB1B-EBA576160BF3}"/>
              </a:ext>
            </a:extLst>
          </p:cNvPr>
          <p:cNvSpPr>
            <a:spLocks noGrp="1"/>
          </p:cNvSpPr>
          <p:nvPr>
            <p:ph sz="half" idx="1"/>
          </p:nvPr>
        </p:nvSpPr>
        <p:spPr/>
        <p:txBody>
          <a:bodyPr/>
          <a:lstStyle/>
          <a:p>
            <a:r>
              <a:rPr lang="en-GB" sz="2800" noProof="0" dirty="0" err="1"/>
              <a:t>Welche</a:t>
            </a:r>
            <a:r>
              <a:rPr lang="en-GB" sz="2800" noProof="0" dirty="0"/>
              <a:t> </a:t>
            </a:r>
            <a:r>
              <a:rPr lang="en-GB" sz="2800" noProof="0" dirty="0" err="1"/>
              <a:t>Zahl</a:t>
            </a:r>
            <a:r>
              <a:rPr lang="en-GB" sz="2800" noProof="0" dirty="0"/>
              <a:t> </a:t>
            </a:r>
            <a:r>
              <a:rPr lang="en-GB" sz="2800" noProof="0" dirty="0" err="1"/>
              <a:t>passt</a:t>
            </a:r>
            <a:r>
              <a:rPr lang="en-GB" sz="2800" noProof="0" dirty="0"/>
              <a:t>?</a:t>
            </a:r>
          </a:p>
          <a:p>
            <a:endParaRPr lang="en-GB" sz="2800" noProof="0" dirty="0"/>
          </a:p>
          <a:p>
            <a:endParaRPr lang="en-GB" sz="2800" noProof="0" dirty="0"/>
          </a:p>
          <a:p>
            <a:endParaRPr lang="en-GB" sz="2800" noProof="0" dirty="0"/>
          </a:p>
          <a:p>
            <a:endParaRPr lang="en-GB" sz="2800" noProof="0" dirty="0"/>
          </a:p>
          <a:p>
            <a:endParaRPr lang="en-GB" sz="2800" noProof="0" dirty="0"/>
          </a:p>
          <a:p>
            <a:endParaRPr lang="en-GB" sz="2800" noProof="0" dirty="0"/>
          </a:p>
          <a:p>
            <a:r>
              <a:rPr lang="en-GB" sz="2800" b="1" noProof="0" dirty="0" err="1"/>
              <a:t>Eins</a:t>
            </a:r>
            <a:r>
              <a:rPr lang="en-GB" sz="2800" b="1" noProof="0" dirty="0"/>
              <a:t>! </a:t>
            </a:r>
          </a:p>
        </p:txBody>
      </p:sp>
      <p:sp>
        <p:nvSpPr>
          <p:cNvPr id="4" name="Inhaltsplatzhalter 3">
            <a:extLst>
              <a:ext uri="{FF2B5EF4-FFF2-40B4-BE49-F238E27FC236}">
                <a16:creationId xmlns:a16="http://schemas.microsoft.com/office/drawing/2014/main" id="{817351FE-79D8-439E-9C0C-256DEBC347F4}"/>
              </a:ext>
            </a:extLst>
          </p:cNvPr>
          <p:cNvSpPr>
            <a:spLocks noGrp="1"/>
          </p:cNvSpPr>
          <p:nvPr>
            <p:ph sz="half" idx="2"/>
          </p:nvPr>
        </p:nvSpPr>
        <p:spPr>
          <a:xfrm>
            <a:off x="5295899" y="1763713"/>
            <a:ext cx="4621213" cy="4989512"/>
          </a:xfrm>
        </p:spPr>
        <p:txBody>
          <a:bodyPr/>
          <a:lstStyle/>
          <a:p>
            <a:r>
              <a:rPr lang="en-GB" sz="2800" noProof="0" dirty="0">
                <a:solidFill>
                  <a:schemeClr val="accent2"/>
                </a:solidFill>
              </a:rPr>
              <a:t>What number fits?</a:t>
            </a:r>
          </a:p>
        </p:txBody>
      </p:sp>
      <p:pic>
        <p:nvPicPr>
          <p:cNvPr id="8" name="Grafik 7" descr="Panda Gefällt mir">
            <a:extLst>
              <a:ext uri="{FF2B5EF4-FFF2-40B4-BE49-F238E27FC236}">
                <a16:creationId xmlns:a16="http://schemas.microsoft.com/office/drawing/2014/main" id="{56DE7145-70D9-4474-8333-3F12DE1F2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68" y="2428240"/>
            <a:ext cx="2306955" cy="2306955"/>
          </a:xfrm>
          <a:prstGeom prst="rect">
            <a:avLst/>
          </a:prstGeom>
        </p:spPr>
      </p:pic>
      <p:pic>
        <p:nvPicPr>
          <p:cNvPr id="9" name="Aufgezeichneter Sound">
            <a:hlinkClick r:id="" action="ppaction://media"/>
            <a:extLst>
              <a:ext uri="{FF2B5EF4-FFF2-40B4-BE49-F238E27FC236}">
                <a16:creationId xmlns:a16="http://schemas.microsoft.com/office/drawing/2014/main" id="{34C97129-9F59-4595-9D00-4417DE7735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12116" y="5375931"/>
            <a:ext cx="609600" cy="609600"/>
          </a:xfrm>
          <a:prstGeom prst="rect">
            <a:avLst/>
          </a:prstGeom>
        </p:spPr>
      </p:pic>
      <p:sp>
        <p:nvSpPr>
          <p:cNvPr id="11" name="Textfeld 10">
            <a:extLst>
              <a:ext uri="{FF2B5EF4-FFF2-40B4-BE49-F238E27FC236}">
                <a16:creationId xmlns:a16="http://schemas.microsoft.com/office/drawing/2014/main" id="{CE9C115A-992B-473A-B775-4F994C76FBE9}"/>
              </a:ext>
            </a:extLst>
          </p:cNvPr>
          <p:cNvSpPr txBox="1"/>
          <p:nvPr/>
        </p:nvSpPr>
        <p:spPr>
          <a:xfrm>
            <a:off x="1211943" y="4608237"/>
            <a:ext cx="1496604" cy="253916"/>
          </a:xfrm>
          <a:prstGeom prst="rect">
            <a:avLst/>
          </a:prstGeom>
          <a:noFill/>
        </p:spPr>
        <p:txBody>
          <a:bodyPr wrap="square" rtlCol="0">
            <a:spAutoFit/>
          </a:bodyPr>
          <a:lstStyle/>
          <a:p>
            <a:r>
              <a:rPr kumimoji="0" lang="de-DE" sz="1050" b="0" i="0" u="none" strike="noStrike" kern="0" cap="none" spc="0" normalizeH="0" baseline="0" noProof="0">
                <a:ln>
                  <a:noFill/>
                </a:ln>
                <a:solidFill>
                  <a:srgbClr val="002060"/>
                </a:solidFill>
                <a:effectLst/>
                <a:uLnTx/>
                <a:uFillTx/>
                <a:latin typeface="Comic Sans MS"/>
                <a:cs typeface="Arial"/>
              </a:rPr>
              <a:t>©Microsoft Archive</a:t>
            </a:r>
            <a:endParaRPr lang="de-DE" sz="1050"/>
          </a:p>
        </p:txBody>
      </p:sp>
      <p:sp>
        <p:nvSpPr>
          <p:cNvPr id="12" name="Foliennummernplatzhalter 4">
            <a:extLst>
              <a:ext uri="{FF2B5EF4-FFF2-40B4-BE49-F238E27FC236}">
                <a16:creationId xmlns:a16="http://schemas.microsoft.com/office/drawing/2014/main" id="{5E338651-C798-4BA1-9AD2-0FF0FEB8FA19}"/>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8</a:t>
            </a:fld>
            <a:endParaRPr lang="en-GB" sz="1050" b="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800BCC9D-19CA-4F74-A82F-6D4390B166D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47653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74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422-E371-440F-8EF8-B8DF65C0812D}"/>
              </a:ext>
            </a:extLst>
          </p:cNvPr>
          <p:cNvSpPr>
            <a:spLocks noGrp="1"/>
          </p:cNvSpPr>
          <p:nvPr>
            <p:ph type="title"/>
          </p:nvPr>
        </p:nvSpPr>
        <p:spPr/>
        <p:txBody>
          <a:bodyPr/>
          <a:lstStyle/>
          <a:p>
            <a:r>
              <a:rPr lang="en-GB" noProof="0" dirty="0"/>
              <a:t>Exercise</a:t>
            </a:r>
          </a:p>
        </p:txBody>
      </p:sp>
      <p:sp>
        <p:nvSpPr>
          <p:cNvPr id="3" name="Inhaltsplatzhalter 2">
            <a:extLst>
              <a:ext uri="{FF2B5EF4-FFF2-40B4-BE49-F238E27FC236}">
                <a16:creationId xmlns:a16="http://schemas.microsoft.com/office/drawing/2014/main" id="{437225FB-4B19-4587-AB1B-EBA576160BF3}"/>
              </a:ext>
            </a:extLst>
          </p:cNvPr>
          <p:cNvSpPr>
            <a:spLocks noGrp="1"/>
          </p:cNvSpPr>
          <p:nvPr>
            <p:ph sz="half" idx="1"/>
          </p:nvPr>
        </p:nvSpPr>
        <p:spPr/>
        <p:txBody>
          <a:bodyPr/>
          <a:lstStyle/>
          <a:p>
            <a:r>
              <a:rPr lang="en-GB" sz="2800" noProof="0" dirty="0" err="1"/>
              <a:t>Welche</a:t>
            </a:r>
            <a:r>
              <a:rPr lang="en-GB" sz="2800" noProof="0" dirty="0"/>
              <a:t> </a:t>
            </a:r>
            <a:r>
              <a:rPr lang="en-GB" sz="2800" noProof="0" dirty="0" err="1"/>
              <a:t>Zahl</a:t>
            </a:r>
            <a:r>
              <a:rPr lang="en-GB" sz="2800" noProof="0" dirty="0"/>
              <a:t> </a:t>
            </a:r>
            <a:r>
              <a:rPr lang="en-GB" sz="2800" noProof="0" dirty="0" err="1"/>
              <a:t>passt</a:t>
            </a:r>
            <a:r>
              <a:rPr lang="en-GB" sz="2800" noProof="0" dirty="0"/>
              <a:t>?</a:t>
            </a:r>
          </a:p>
          <a:p>
            <a:endParaRPr lang="en-GB" sz="2800"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r>
              <a:rPr lang="en-GB" sz="2800" b="1" noProof="0" dirty="0" err="1"/>
              <a:t>Sechs</a:t>
            </a:r>
            <a:r>
              <a:rPr lang="en-GB" sz="2800" b="1" noProof="0" dirty="0"/>
              <a:t>!</a:t>
            </a:r>
          </a:p>
        </p:txBody>
      </p:sp>
      <p:sp>
        <p:nvSpPr>
          <p:cNvPr id="4" name="Inhaltsplatzhalter 3">
            <a:extLst>
              <a:ext uri="{FF2B5EF4-FFF2-40B4-BE49-F238E27FC236}">
                <a16:creationId xmlns:a16="http://schemas.microsoft.com/office/drawing/2014/main" id="{817351FE-79D8-439E-9C0C-256DEBC347F4}"/>
              </a:ext>
            </a:extLst>
          </p:cNvPr>
          <p:cNvSpPr>
            <a:spLocks noGrp="1"/>
          </p:cNvSpPr>
          <p:nvPr>
            <p:ph sz="half" idx="2"/>
          </p:nvPr>
        </p:nvSpPr>
        <p:spPr/>
        <p:txBody>
          <a:bodyPr/>
          <a:lstStyle/>
          <a:p>
            <a:r>
              <a:rPr lang="en-GB" sz="2800" noProof="0" dirty="0">
                <a:solidFill>
                  <a:schemeClr val="accent2"/>
                </a:solidFill>
              </a:rPr>
              <a:t>What number fits?</a:t>
            </a:r>
          </a:p>
        </p:txBody>
      </p:sp>
      <p:pic>
        <p:nvPicPr>
          <p:cNvPr id="8" name="Grafik 7" descr="Schlafende Pusheen">
            <a:extLst>
              <a:ext uri="{FF2B5EF4-FFF2-40B4-BE49-F238E27FC236}">
                <a16:creationId xmlns:a16="http://schemas.microsoft.com/office/drawing/2014/main" id="{EF93F1B9-BCCB-4F89-AA0A-506881799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505" y="3606244"/>
            <a:ext cx="1691957" cy="1691957"/>
          </a:xfrm>
          <a:prstGeom prst="rect">
            <a:avLst/>
          </a:prstGeom>
        </p:spPr>
      </p:pic>
      <p:pic>
        <p:nvPicPr>
          <p:cNvPr id="9" name="Grafik 8" descr="Schlafende Pusheen">
            <a:extLst>
              <a:ext uri="{FF2B5EF4-FFF2-40B4-BE49-F238E27FC236}">
                <a16:creationId xmlns:a16="http://schemas.microsoft.com/office/drawing/2014/main" id="{62F43609-AE08-450D-96C5-4FF948384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425" y="3872389"/>
            <a:ext cx="1691957" cy="1691957"/>
          </a:xfrm>
          <a:prstGeom prst="rect">
            <a:avLst/>
          </a:prstGeom>
        </p:spPr>
      </p:pic>
      <p:pic>
        <p:nvPicPr>
          <p:cNvPr id="10" name="Grafik 9" descr="Schlafende Pusheen">
            <a:extLst>
              <a:ext uri="{FF2B5EF4-FFF2-40B4-BE49-F238E27FC236}">
                <a16:creationId xmlns:a16="http://schemas.microsoft.com/office/drawing/2014/main" id="{502C6A21-9F8B-4F0A-8585-4B7BD1E03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86" y="3808729"/>
            <a:ext cx="1691957" cy="1691957"/>
          </a:xfrm>
          <a:prstGeom prst="rect">
            <a:avLst/>
          </a:prstGeom>
        </p:spPr>
      </p:pic>
      <p:pic>
        <p:nvPicPr>
          <p:cNvPr id="11" name="Grafik 10" descr="Schlafende Pusheen">
            <a:extLst>
              <a:ext uri="{FF2B5EF4-FFF2-40B4-BE49-F238E27FC236}">
                <a16:creationId xmlns:a16="http://schemas.microsoft.com/office/drawing/2014/main" id="{F81025A8-A26D-4D98-80BD-A1332DAF5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543" y="2151221"/>
            <a:ext cx="1691957" cy="1691957"/>
          </a:xfrm>
          <a:prstGeom prst="rect">
            <a:avLst/>
          </a:prstGeom>
        </p:spPr>
      </p:pic>
      <p:pic>
        <p:nvPicPr>
          <p:cNvPr id="12" name="Grafik 11" descr="Schlafende Pusheen">
            <a:extLst>
              <a:ext uri="{FF2B5EF4-FFF2-40B4-BE49-F238E27FC236}">
                <a16:creationId xmlns:a16="http://schemas.microsoft.com/office/drawing/2014/main" id="{8AAB56BF-9CD6-418F-BE6E-4CA43626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543" y="2377122"/>
            <a:ext cx="1691957" cy="1691957"/>
          </a:xfrm>
          <a:prstGeom prst="rect">
            <a:avLst/>
          </a:prstGeom>
        </p:spPr>
      </p:pic>
      <p:pic>
        <p:nvPicPr>
          <p:cNvPr id="13" name="Grafik 12" descr="Schlafende Pusheen">
            <a:extLst>
              <a:ext uri="{FF2B5EF4-FFF2-40B4-BE49-F238E27FC236}">
                <a16:creationId xmlns:a16="http://schemas.microsoft.com/office/drawing/2014/main" id="{CA10EA46-FE8A-4D05-B5E5-6A060B917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88" y="2300922"/>
            <a:ext cx="1691957" cy="1691957"/>
          </a:xfrm>
          <a:prstGeom prst="rect">
            <a:avLst/>
          </a:prstGeom>
        </p:spPr>
      </p:pic>
      <p:pic>
        <p:nvPicPr>
          <p:cNvPr id="14" name="Aufgezeichneter Sound">
            <a:hlinkClick r:id="" action="ppaction://media"/>
            <a:extLst>
              <a:ext uri="{FF2B5EF4-FFF2-40B4-BE49-F238E27FC236}">
                <a16:creationId xmlns:a16="http://schemas.microsoft.com/office/drawing/2014/main" id="{F25F6F0E-CF40-424B-9C81-95AB6C96C8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38894" y="5822155"/>
            <a:ext cx="609600" cy="609600"/>
          </a:xfrm>
          <a:prstGeom prst="rect">
            <a:avLst/>
          </a:prstGeom>
        </p:spPr>
      </p:pic>
      <p:sp>
        <p:nvSpPr>
          <p:cNvPr id="16" name="Textfeld 15">
            <a:extLst>
              <a:ext uri="{FF2B5EF4-FFF2-40B4-BE49-F238E27FC236}">
                <a16:creationId xmlns:a16="http://schemas.microsoft.com/office/drawing/2014/main" id="{1F9FAE78-07B6-4293-84C5-C0004A1A3054}"/>
              </a:ext>
            </a:extLst>
          </p:cNvPr>
          <p:cNvSpPr txBox="1"/>
          <p:nvPr/>
        </p:nvSpPr>
        <p:spPr>
          <a:xfrm>
            <a:off x="2017441" y="5399843"/>
            <a:ext cx="1496604" cy="253916"/>
          </a:xfrm>
          <a:prstGeom prst="rect">
            <a:avLst/>
          </a:prstGeom>
          <a:noFill/>
        </p:spPr>
        <p:txBody>
          <a:bodyPr wrap="square" rtlCol="0">
            <a:spAutoFit/>
          </a:bodyPr>
          <a:lstStyle/>
          <a:p>
            <a:r>
              <a:rPr kumimoji="0" lang="de-DE" sz="1050" b="0" i="0" u="none" strike="noStrike" kern="0" cap="none" spc="0" normalizeH="0" baseline="0" noProof="0">
                <a:ln>
                  <a:noFill/>
                </a:ln>
                <a:solidFill>
                  <a:srgbClr val="002060"/>
                </a:solidFill>
                <a:effectLst/>
                <a:uLnTx/>
                <a:uFillTx/>
                <a:latin typeface="Comic Sans MS"/>
                <a:cs typeface="Arial"/>
              </a:rPr>
              <a:t>©Microsoft Archive</a:t>
            </a:r>
            <a:endParaRPr lang="de-DE" sz="1050"/>
          </a:p>
        </p:txBody>
      </p:sp>
      <p:sp>
        <p:nvSpPr>
          <p:cNvPr id="17" name="Foliennummernplatzhalter 4">
            <a:extLst>
              <a:ext uri="{FF2B5EF4-FFF2-40B4-BE49-F238E27FC236}">
                <a16:creationId xmlns:a16="http://schemas.microsoft.com/office/drawing/2014/main" id="{9AD45EB5-6222-4316-943F-AC8B8CEAE92F}"/>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9</a:t>
            </a:fld>
            <a:endParaRPr lang="en-GB" sz="1050" b="0">
              <a:solidFill>
                <a:schemeClr val="bg2"/>
              </a:solidFill>
              <a:latin typeface="Comic Sans MS" panose="030F0702030302020204" pitchFamily="66" charset="0"/>
            </a:endParaRPr>
          </a:p>
        </p:txBody>
      </p:sp>
      <p:sp>
        <p:nvSpPr>
          <p:cNvPr id="18" name="Fußzeilenplatzhalter 3">
            <a:extLst>
              <a:ext uri="{FF2B5EF4-FFF2-40B4-BE49-F238E27FC236}">
                <a16:creationId xmlns:a16="http://schemas.microsoft.com/office/drawing/2014/main" id="{48907476-B41A-4205-AAF1-EF2C3C3A8D7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6825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95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Benutzerdefiniert</PresentationFormat>
  <Paragraphs>158</Paragraphs>
  <Slides>15</Slides>
  <Notes>4</Notes>
  <HiddenSlides>0</HiddenSlides>
  <MMClips>17</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15</vt:i4>
      </vt:variant>
    </vt:vector>
  </HeadingPairs>
  <TitlesOfParts>
    <vt:vector size="28"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Welcome!</vt:lpstr>
      <vt:lpstr>The numbers: Listen and repeat!</vt:lpstr>
      <vt:lpstr>Exercise</vt:lpstr>
      <vt:lpstr>Exercise</vt:lpstr>
      <vt:lpstr>Exercise</vt:lpstr>
      <vt:lpstr>Exercise</vt:lpstr>
      <vt:lpstr>Exercise</vt:lpstr>
      <vt:lpstr>Exercise</vt:lpstr>
      <vt:lpstr>Class Challenge!</vt:lpstr>
      <vt:lpstr>Exercise</vt:lpstr>
      <vt:lpstr>Difficult exercise</vt:lpstr>
      <vt:lpstr>Sources </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2021-03-14T19:12:46Z</dcterms:modified>
</cp:coreProperties>
</file>