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slideLayouts/slideLayout6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947" r:id="rId1"/>
    <p:sldMasterId id="2147486043" r:id="rId2"/>
    <p:sldMasterId id="2147486085" r:id="rId3"/>
    <p:sldMasterId id="2147486086" r:id="rId4"/>
    <p:sldMasterId id="2147486126" r:id="rId5"/>
    <p:sldMasterId id="2147486099" r:id="rId6"/>
    <p:sldMasterId id="2147486111" r:id="rId7"/>
    <p:sldMasterId id="2147486138" r:id="rId8"/>
    <p:sldMasterId id="2147486150" r:id="rId9"/>
  </p:sldMasterIdLst>
  <p:notesMasterIdLst>
    <p:notesMasterId r:id="rId25"/>
  </p:notesMasterIdLst>
  <p:handoutMasterIdLst>
    <p:handoutMasterId r:id="rId26"/>
  </p:handoutMasterIdLst>
  <p:sldIdLst>
    <p:sldId id="256" r:id="rId10"/>
    <p:sldId id="257" r:id="rId11"/>
    <p:sldId id="1423" r:id="rId12"/>
    <p:sldId id="1424" r:id="rId13"/>
    <p:sldId id="1425" r:id="rId14"/>
    <p:sldId id="1426" r:id="rId15"/>
    <p:sldId id="1414" r:id="rId16"/>
    <p:sldId id="1428" r:id="rId17"/>
    <p:sldId id="1420" r:id="rId18"/>
    <p:sldId id="1429" r:id="rId19"/>
    <p:sldId id="1430" r:id="rId20"/>
    <p:sldId id="1427" r:id="rId21"/>
    <p:sldId id="1421" r:id="rId22"/>
    <p:sldId id="1422" r:id="rId23"/>
    <p:sldId id="264" r:id="rId24"/>
  </p:sldIdLst>
  <p:sldSz cx="10439400" cy="7559675"/>
  <p:notesSz cx="6662738" cy="9866313"/>
  <p:defaultTextStyle>
    <a:defPPr>
      <a:defRPr lang="de-DE"/>
    </a:defPPr>
    <a:lvl1pPr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1258">
          <p15:clr>
            <a:srgbClr val="A4A3A4"/>
          </p15:clr>
        </p15:guide>
        <p15:guide id="2" pos="640">
          <p15:clr>
            <a:srgbClr val="A4A3A4"/>
          </p15:clr>
        </p15:guide>
      </p15:sldGuideLst>
    </p:ext>
    <p:ext uri="{2D200454-40CA-4A62-9FC3-DE9A4176ACB9}">
      <p15:notesGuideLst xmlns:p15="http://schemas.microsoft.com/office/powerpoint/2012/main">
        <p15:guide id="1" orient="horz" pos="3107">
          <p15:clr>
            <a:srgbClr val="A4A3A4"/>
          </p15:clr>
        </p15:guide>
        <p15:guide id="2" pos="209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chmann, Hannah Ruth" initials="BHR" lastIdx="26" clrIdx="0">
    <p:extLst>
      <p:ext uri="{19B8F6BF-5375-455C-9EA6-DF929625EA0E}">
        <p15:presenceInfo xmlns:p15="http://schemas.microsoft.com/office/powerpoint/2012/main" userId="Bachmann, Hannah Ru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71F39"/>
    <a:srgbClr val="000066"/>
    <a:srgbClr val="FF9900"/>
    <a:srgbClr val="333399"/>
    <a:srgbClr val="FF0000"/>
    <a:srgbClr val="E2E2F6"/>
    <a:srgbClr val="FF9999"/>
    <a:srgbClr val="FFFF00"/>
    <a:srgbClr val="6B6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1127D5-2C41-4D52-8A72-4ECECA244524}" v="4" dt="2021-03-08T17:17:22.91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388" autoAdjust="0"/>
  </p:normalViewPr>
  <p:slideViewPr>
    <p:cSldViewPr snapToGrid="0">
      <p:cViewPr varScale="1">
        <p:scale>
          <a:sx n="45" d="100"/>
          <a:sy n="45" d="100"/>
        </p:scale>
        <p:origin x="920" y="48"/>
      </p:cViewPr>
      <p:guideLst>
        <p:guide orient="horz" pos="1258"/>
        <p:guide pos="640"/>
      </p:guideLst>
    </p:cSldViewPr>
  </p:slideViewPr>
  <p:outlineViewPr>
    <p:cViewPr>
      <p:scale>
        <a:sx n="33" d="100"/>
        <a:sy n="33" d="100"/>
      </p:scale>
      <p:origin x="0" y="-21120"/>
    </p:cViewPr>
  </p:outlineViewPr>
  <p:notesTextViewPr>
    <p:cViewPr>
      <p:scale>
        <a:sx n="100" d="100"/>
        <a:sy n="100" d="100"/>
      </p:scale>
      <p:origin x="0" y="0"/>
    </p:cViewPr>
  </p:notesTextViewPr>
  <p:sorterViewPr>
    <p:cViewPr varScale="1">
      <p:scale>
        <a:sx n="1" d="1"/>
        <a:sy n="1" d="1"/>
      </p:scale>
      <p:origin x="0" y="-384"/>
    </p:cViewPr>
  </p:sorterViewPr>
  <p:notesViewPr>
    <p:cSldViewPr snapToGrid="0">
      <p:cViewPr varScale="1">
        <p:scale>
          <a:sx n="52" d="100"/>
          <a:sy n="52" d="100"/>
        </p:scale>
        <p:origin x="-2994" y="-90"/>
      </p:cViewPr>
      <p:guideLst>
        <p:guide orient="horz" pos="3107"/>
        <p:guide pos="209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hmann, Hannah Ruth" userId="e7c09bfb-72c2-42e5-912c-bd6874d853db" providerId="ADAL" clId="{881127D5-2C41-4D52-8A72-4ECECA244524}"/>
    <pc:docChg chg="custSel modSld">
      <pc:chgData name="Bachmann, Hannah Ruth" userId="e7c09bfb-72c2-42e5-912c-bd6874d853db" providerId="ADAL" clId="{881127D5-2C41-4D52-8A72-4ECECA244524}" dt="2021-03-14T19:36:13.487" v="180" actId="113"/>
      <pc:docMkLst>
        <pc:docMk/>
      </pc:docMkLst>
      <pc:sldChg chg="modSp mod">
        <pc:chgData name="Bachmann, Hannah Ruth" userId="e7c09bfb-72c2-42e5-912c-bd6874d853db" providerId="ADAL" clId="{881127D5-2C41-4D52-8A72-4ECECA244524}" dt="2021-03-08T17:10:40.667" v="17" actId="207"/>
        <pc:sldMkLst>
          <pc:docMk/>
          <pc:sldMk cId="1825179896" sldId="1414"/>
        </pc:sldMkLst>
        <pc:spChg chg="mod">
          <ac:chgData name="Bachmann, Hannah Ruth" userId="e7c09bfb-72c2-42e5-912c-bd6874d853db" providerId="ADAL" clId="{881127D5-2C41-4D52-8A72-4ECECA244524}" dt="2021-03-08T17:10:36.206" v="16" actId="207"/>
          <ac:spMkLst>
            <pc:docMk/>
            <pc:sldMk cId="1825179896" sldId="1414"/>
            <ac:spMk id="2" creationId="{2A8E7AE3-A2BF-4B31-85FB-C94A4552ECD1}"/>
          </ac:spMkLst>
        </pc:spChg>
        <pc:spChg chg="mod">
          <ac:chgData name="Bachmann, Hannah Ruth" userId="e7c09bfb-72c2-42e5-912c-bd6874d853db" providerId="ADAL" clId="{881127D5-2C41-4D52-8A72-4ECECA244524}" dt="2021-03-08T17:10:40.667" v="17" actId="207"/>
          <ac:spMkLst>
            <pc:docMk/>
            <pc:sldMk cId="1825179896" sldId="1414"/>
            <ac:spMk id="3" creationId="{24E24A7E-4A18-4B79-8595-C3FF5CDDA34C}"/>
          </ac:spMkLst>
        </pc:spChg>
      </pc:sldChg>
      <pc:sldChg chg="modSp mod">
        <pc:chgData name="Bachmann, Hannah Ruth" userId="e7c09bfb-72c2-42e5-912c-bd6874d853db" providerId="ADAL" clId="{881127D5-2C41-4D52-8A72-4ECECA244524}" dt="2021-03-08T17:15:35.267" v="151" actId="14100"/>
        <pc:sldMkLst>
          <pc:docMk/>
          <pc:sldMk cId="143266355" sldId="1420"/>
        </pc:sldMkLst>
        <pc:spChg chg="mod">
          <ac:chgData name="Bachmann, Hannah Ruth" userId="e7c09bfb-72c2-42e5-912c-bd6874d853db" providerId="ADAL" clId="{881127D5-2C41-4D52-8A72-4ECECA244524}" dt="2021-03-08T17:12:48.120" v="40" actId="20577"/>
          <ac:spMkLst>
            <pc:docMk/>
            <pc:sldMk cId="143266355" sldId="1420"/>
            <ac:spMk id="2" creationId="{7BFF39BD-9EE3-46CD-9115-B7A131CC55F7}"/>
          </ac:spMkLst>
        </pc:spChg>
        <pc:spChg chg="mod">
          <ac:chgData name="Bachmann, Hannah Ruth" userId="e7c09bfb-72c2-42e5-912c-bd6874d853db" providerId="ADAL" clId="{881127D5-2C41-4D52-8A72-4ECECA244524}" dt="2021-03-08T17:15:28.647" v="149" actId="14100"/>
          <ac:spMkLst>
            <pc:docMk/>
            <pc:sldMk cId="143266355" sldId="1420"/>
            <ac:spMk id="5" creationId="{1EC8F3FA-D1F7-40B6-9D55-9BC3AE779FAE}"/>
          </ac:spMkLst>
        </pc:spChg>
        <pc:picChg chg="mod">
          <ac:chgData name="Bachmann, Hannah Ruth" userId="e7c09bfb-72c2-42e5-912c-bd6874d853db" providerId="ADAL" clId="{881127D5-2C41-4D52-8A72-4ECECA244524}" dt="2021-03-08T17:15:35.267" v="151" actId="14100"/>
          <ac:picMkLst>
            <pc:docMk/>
            <pc:sldMk cId="143266355" sldId="1420"/>
            <ac:picMk id="9" creationId="{1761EABA-5B1B-4574-9CC2-3137F960A413}"/>
          </ac:picMkLst>
        </pc:picChg>
      </pc:sldChg>
      <pc:sldChg chg="modSp mod">
        <pc:chgData name="Bachmann, Hannah Ruth" userId="e7c09bfb-72c2-42e5-912c-bd6874d853db" providerId="ADAL" clId="{881127D5-2C41-4D52-8A72-4ECECA244524}" dt="2021-03-14T19:36:13.487" v="180" actId="113"/>
        <pc:sldMkLst>
          <pc:docMk/>
          <pc:sldMk cId="2478547013" sldId="1421"/>
        </pc:sldMkLst>
        <pc:spChg chg="mod">
          <ac:chgData name="Bachmann, Hannah Ruth" userId="e7c09bfb-72c2-42e5-912c-bd6874d853db" providerId="ADAL" clId="{881127D5-2C41-4D52-8A72-4ECECA244524}" dt="2021-03-14T19:36:13.487" v="180" actId="113"/>
          <ac:spMkLst>
            <pc:docMk/>
            <pc:sldMk cId="2478547013" sldId="1421"/>
            <ac:spMk id="2" creationId="{3E04DB29-12A2-48EF-ADA2-9A9C741387B1}"/>
          </ac:spMkLst>
        </pc:spChg>
        <pc:spChg chg="mod">
          <ac:chgData name="Bachmann, Hannah Ruth" userId="e7c09bfb-72c2-42e5-912c-bd6874d853db" providerId="ADAL" clId="{881127D5-2C41-4D52-8A72-4ECECA244524}" dt="2021-03-08T17:16:33.677" v="159" actId="113"/>
          <ac:spMkLst>
            <pc:docMk/>
            <pc:sldMk cId="2478547013" sldId="1421"/>
            <ac:spMk id="3" creationId="{33228A41-8B63-42DE-BBF3-AAB427883E58}"/>
          </ac:spMkLst>
        </pc:spChg>
        <pc:spChg chg="mod">
          <ac:chgData name="Bachmann, Hannah Ruth" userId="e7c09bfb-72c2-42e5-912c-bd6874d853db" providerId="ADAL" clId="{881127D5-2C41-4D52-8A72-4ECECA244524}" dt="2021-03-08T17:16:46.636" v="167" actId="207"/>
          <ac:spMkLst>
            <pc:docMk/>
            <pc:sldMk cId="2478547013" sldId="1421"/>
            <ac:spMk id="4" creationId="{8C0A7D4B-2C8C-4A48-AF3E-12DD774CC924}"/>
          </ac:spMkLst>
        </pc:spChg>
      </pc:sldChg>
      <pc:sldChg chg="modSp mod">
        <pc:chgData name="Bachmann, Hannah Ruth" userId="e7c09bfb-72c2-42e5-912c-bd6874d853db" providerId="ADAL" clId="{881127D5-2C41-4D52-8A72-4ECECA244524}" dt="2021-03-08T17:09:35.300" v="0" actId="14100"/>
        <pc:sldMkLst>
          <pc:docMk/>
          <pc:sldMk cId="984671995" sldId="1422"/>
        </pc:sldMkLst>
        <pc:spChg chg="mod">
          <ac:chgData name="Bachmann, Hannah Ruth" userId="e7c09bfb-72c2-42e5-912c-bd6874d853db" providerId="ADAL" clId="{881127D5-2C41-4D52-8A72-4ECECA244524}" dt="2021-03-08T17:09:35.300" v="0" actId="14100"/>
          <ac:spMkLst>
            <pc:docMk/>
            <pc:sldMk cId="984671995" sldId="1422"/>
            <ac:spMk id="3" creationId="{8B5FA4A2-7568-413D-AB70-A564965137BB}"/>
          </ac:spMkLst>
        </pc:spChg>
      </pc:sldChg>
      <pc:sldChg chg="modSp mod">
        <pc:chgData name="Bachmann, Hannah Ruth" userId="e7c09bfb-72c2-42e5-912c-bd6874d853db" providerId="ADAL" clId="{881127D5-2C41-4D52-8A72-4ECECA244524}" dt="2021-03-08T17:11:12.468" v="26" actId="20577"/>
        <pc:sldMkLst>
          <pc:docMk/>
          <pc:sldMk cId="818125061" sldId="1423"/>
        </pc:sldMkLst>
        <pc:spChg chg="mod">
          <ac:chgData name="Bachmann, Hannah Ruth" userId="e7c09bfb-72c2-42e5-912c-bd6874d853db" providerId="ADAL" clId="{881127D5-2C41-4D52-8A72-4ECECA244524}" dt="2021-03-08T17:10:21.292" v="13" actId="207"/>
          <ac:spMkLst>
            <pc:docMk/>
            <pc:sldMk cId="818125061" sldId="1423"/>
            <ac:spMk id="2" creationId="{B5476F3C-B28A-46F7-998E-E39375E8AAA5}"/>
          </ac:spMkLst>
        </pc:spChg>
        <pc:spChg chg="mod">
          <ac:chgData name="Bachmann, Hannah Ruth" userId="e7c09bfb-72c2-42e5-912c-bd6874d853db" providerId="ADAL" clId="{881127D5-2C41-4D52-8A72-4ECECA244524}" dt="2021-03-08T17:11:12.468" v="26" actId="20577"/>
          <ac:spMkLst>
            <pc:docMk/>
            <pc:sldMk cId="818125061" sldId="1423"/>
            <ac:spMk id="3" creationId="{564AF513-C8F3-4648-8D54-A7AFDBA44464}"/>
          </ac:spMkLst>
        </pc:spChg>
      </pc:sldChg>
      <pc:sldChg chg="modSp mod">
        <pc:chgData name="Bachmann, Hannah Ruth" userId="e7c09bfb-72c2-42e5-912c-bd6874d853db" providerId="ADAL" clId="{881127D5-2C41-4D52-8A72-4ECECA244524}" dt="2021-03-08T17:10:15.192" v="12" actId="207"/>
        <pc:sldMkLst>
          <pc:docMk/>
          <pc:sldMk cId="1940032912" sldId="1424"/>
        </pc:sldMkLst>
        <pc:spChg chg="mod">
          <ac:chgData name="Bachmann, Hannah Ruth" userId="e7c09bfb-72c2-42e5-912c-bd6874d853db" providerId="ADAL" clId="{881127D5-2C41-4D52-8A72-4ECECA244524}" dt="2021-03-08T17:10:15.192" v="12" actId="207"/>
          <ac:spMkLst>
            <pc:docMk/>
            <pc:sldMk cId="1940032912" sldId="1424"/>
            <ac:spMk id="2" creationId="{3BBC3D25-92BA-4E79-AD62-A1F583C0B0DE}"/>
          </ac:spMkLst>
        </pc:spChg>
      </pc:sldChg>
      <pc:sldChg chg="modSp mod">
        <pc:chgData name="Bachmann, Hannah Ruth" userId="e7c09bfb-72c2-42e5-912c-bd6874d853db" providerId="ADAL" clId="{881127D5-2C41-4D52-8A72-4ECECA244524}" dt="2021-03-08T17:10:56.813" v="24" actId="114"/>
        <pc:sldMkLst>
          <pc:docMk/>
          <pc:sldMk cId="1888170563" sldId="1425"/>
        </pc:sldMkLst>
        <pc:spChg chg="mod">
          <ac:chgData name="Bachmann, Hannah Ruth" userId="e7c09bfb-72c2-42e5-912c-bd6874d853db" providerId="ADAL" clId="{881127D5-2C41-4D52-8A72-4ECECA244524}" dt="2021-03-08T17:10:56.813" v="24" actId="114"/>
          <ac:spMkLst>
            <pc:docMk/>
            <pc:sldMk cId="1888170563" sldId="1425"/>
            <ac:spMk id="7" creationId="{6609F857-3501-449F-B6F9-04916B34B29F}"/>
          </ac:spMkLst>
        </pc:spChg>
      </pc:sldChg>
      <pc:sldChg chg="modSp mod">
        <pc:chgData name="Bachmann, Hannah Ruth" userId="e7c09bfb-72c2-42e5-912c-bd6874d853db" providerId="ADAL" clId="{881127D5-2C41-4D52-8A72-4ECECA244524}" dt="2021-03-08T17:10:45.993" v="18" actId="207"/>
        <pc:sldMkLst>
          <pc:docMk/>
          <pc:sldMk cId="3173416374" sldId="1426"/>
        </pc:sldMkLst>
        <pc:spChg chg="mod">
          <ac:chgData name="Bachmann, Hannah Ruth" userId="e7c09bfb-72c2-42e5-912c-bd6874d853db" providerId="ADAL" clId="{881127D5-2C41-4D52-8A72-4ECECA244524}" dt="2021-03-08T17:10:32.019" v="15" actId="207"/>
          <ac:spMkLst>
            <pc:docMk/>
            <pc:sldMk cId="3173416374" sldId="1426"/>
            <ac:spMk id="7" creationId="{4586BD57-D58E-4F73-8290-965F3825EF99}"/>
          </ac:spMkLst>
        </pc:spChg>
        <pc:spChg chg="mod">
          <ac:chgData name="Bachmann, Hannah Ruth" userId="e7c09bfb-72c2-42e5-912c-bd6874d853db" providerId="ADAL" clId="{881127D5-2C41-4D52-8A72-4ECECA244524}" dt="2021-03-08T17:10:45.993" v="18" actId="207"/>
          <ac:spMkLst>
            <pc:docMk/>
            <pc:sldMk cId="3173416374" sldId="1426"/>
            <ac:spMk id="8" creationId="{0BB53411-1D23-4E1C-BB62-06E76045DEC9}"/>
          </ac:spMkLst>
        </pc:spChg>
      </pc:sldChg>
      <pc:sldChg chg="modSp mod">
        <pc:chgData name="Bachmann, Hannah Ruth" userId="e7c09bfb-72c2-42e5-912c-bd6874d853db" providerId="ADAL" clId="{881127D5-2C41-4D52-8A72-4ECECA244524}" dt="2021-03-08T17:16:58.463" v="170" actId="27636"/>
        <pc:sldMkLst>
          <pc:docMk/>
          <pc:sldMk cId="3130933148" sldId="1427"/>
        </pc:sldMkLst>
        <pc:spChg chg="mod">
          <ac:chgData name="Bachmann, Hannah Ruth" userId="e7c09bfb-72c2-42e5-912c-bd6874d853db" providerId="ADAL" clId="{881127D5-2C41-4D52-8A72-4ECECA244524}" dt="2021-03-08T17:14:45.961" v="119" actId="207"/>
          <ac:spMkLst>
            <pc:docMk/>
            <pc:sldMk cId="3130933148" sldId="1427"/>
            <ac:spMk id="2" creationId="{EFD702C9-94BD-4490-945A-450EDFD5E28D}"/>
          </ac:spMkLst>
        </pc:spChg>
        <pc:spChg chg="mod">
          <ac:chgData name="Bachmann, Hannah Ruth" userId="e7c09bfb-72c2-42e5-912c-bd6874d853db" providerId="ADAL" clId="{881127D5-2C41-4D52-8A72-4ECECA244524}" dt="2021-03-08T17:16:58.463" v="170" actId="27636"/>
          <ac:spMkLst>
            <pc:docMk/>
            <pc:sldMk cId="3130933148" sldId="1427"/>
            <ac:spMk id="4" creationId="{26111036-FB2C-47D7-8E30-6B1CAEDB4D4B}"/>
          </ac:spMkLst>
        </pc:spChg>
      </pc:sldChg>
      <pc:sldChg chg="modSp mod">
        <pc:chgData name="Bachmann, Hannah Ruth" userId="e7c09bfb-72c2-42e5-912c-bd6874d853db" providerId="ADAL" clId="{881127D5-2C41-4D52-8A72-4ECECA244524}" dt="2021-03-08T17:12:41.913" v="38" actId="1076"/>
        <pc:sldMkLst>
          <pc:docMk/>
          <pc:sldMk cId="1720527103" sldId="1428"/>
        </pc:sldMkLst>
        <pc:spChg chg="mod">
          <ac:chgData name="Bachmann, Hannah Ruth" userId="e7c09bfb-72c2-42e5-912c-bd6874d853db" providerId="ADAL" clId="{881127D5-2C41-4D52-8A72-4ECECA244524}" dt="2021-03-08T17:12:41.913" v="38" actId="1076"/>
          <ac:spMkLst>
            <pc:docMk/>
            <pc:sldMk cId="1720527103" sldId="1428"/>
            <ac:spMk id="2" creationId="{16C74A03-FAD9-4846-A347-AAACEB10BDE3}"/>
          </ac:spMkLst>
        </pc:spChg>
        <pc:spChg chg="mod">
          <ac:chgData name="Bachmann, Hannah Ruth" userId="e7c09bfb-72c2-42e5-912c-bd6874d853db" providerId="ADAL" clId="{881127D5-2C41-4D52-8A72-4ECECA244524}" dt="2021-03-08T17:12:35.046" v="36" actId="207"/>
          <ac:spMkLst>
            <pc:docMk/>
            <pc:sldMk cId="1720527103" sldId="1428"/>
            <ac:spMk id="3" creationId="{AFF897BD-6FDD-4052-9CC0-959061FBAE4C}"/>
          </ac:spMkLst>
        </pc:spChg>
        <pc:spChg chg="mod">
          <ac:chgData name="Bachmann, Hannah Ruth" userId="e7c09bfb-72c2-42e5-912c-bd6874d853db" providerId="ADAL" clId="{881127D5-2C41-4D52-8A72-4ECECA244524}" dt="2021-03-08T17:11:50.392" v="35" actId="114"/>
          <ac:spMkLst>
            <pc:docMk/>
            <pc:sldMk cId="1720527103" sldId="1428"/>
            <ac:spMk id="4" creationId="{54C24119-0CF2-4978-9D1F-172C52BBA9C5}"/>
          </ac:spMkLst>
        </pc:spChg>
        <pc:spChg chg="mod">
          <ac:chgData name="Bachmann, Hannah Ruth" userId="e7c09bfb-72c2-42e5-912c-bd6874d853db" providerId="ADAL" clId="{881127D5-2C41-4D52-8A72-4ECECA244524}" dt="2021-03-08T17:11:44.927" v="33" actId="114"/>
          <ac:spMkLst>
            <pc:docMk/>
            <pc:sldMk cId="1720527103" sldId="1428"/>
            <ac:spMk id="6" creationId="{0EF2A9CA-40E2-48AF-B92B-FE4500EE2F71}"/>
          </ac:spMkLst>
        </pc:spChg>
      </pc:sldChg>
      <pc:sldChg chg="modSp mod">
        <pc:chgData name="Bachmann, Hannah Ruth" userId="e7c09bfb-72c2-42e5-912c-bd6874d853db" providerId="ADAL" clId="{881127D5-2C41-4D52-8A72-4ECECA244524}" dt="2021-03-08T17:15:14.488" v="127" actId="207"/>
        <pc:sldMkLst>
          <pc:docMk/>
          <pc:sldMk cId="3554422223" sldId="1429"/>
        </pc:sldMkLst>
        <pc:spChg chg="mod">
          <ac:chgData name="Bachmann, Hannah Ruth" userId="e7c09bfb-72c2-42e5-912c-bd6874d853db" providerId="ADAL" clId="{881127D5-2C41-4D52-8A72-4ECECA244524}" dt="2021-03-08T17:15:14.488" v="127" actId="207"/>
          <ac:spMkLst>
            <pc:docMk/>
            <pc:sldMk cId="3554422223" sldId="1429"/>
            <ac:spMk id="2" creationId="{3189150C-2591-439F-A98F-95A3BD72CA78}"/>
          </ac:spMkLst>
        </pc:spChg>
      </pc:sldChg>
      <pc:sldChg chg="modSp mod">
        <pc:chgData name="Bachmann, Hannah Ruth" userId="e7c09bfb-72c2-42e5-912c-bd6874d853db" providerId="ADAL" clId="{881127D5-2C41-4D52-8A72-4ECECA244524}" dt="2021-03-08T17:15:05.563" v="125" actId="207"/>
        <pc:sldMkLst>
          <pc:docMk/>
          <pc:sldMk cId="2945475740" sldId="1430"/>
        </pc:sldMkLst>
        <pc:spChg chg="mod">
          <ac:chgData name="Bachmann, Hannah Ruth" userId="e7c09bfb-72c2-42e5-912c-bd6874d853db" providerId="ADAL" clId="{881127D5-2C41-4D52-8A72-4ECECA244524}" dt="2021-03-08T17:15:05.563" v="125" actId="207"/>
          <ac:spMkLst>
            <pc:docMk/>
            <pc:sldMk cId="2945475740" sldId="1430"/>
            <ac:spMk id="2" creationId="{5E88FA4D-A739-4A5A-8ED2-459ED4CE93E7}"/>
          </ac:spMkLst>
        </pc:spChg>
      </pc:sldChg>
    </pc:docChg>
  </pc:docChgLst>
  <pc:docChgLst>
    <pc:chgData name="Bachmann, Hannah Ruth" userId="e7c09bfb-72c2-42e5-912c-bd6874d853db" providerId="ADAL" clId="{CA85EA5C-CFEC-4C11-86FA-B6FEB4A101BF}"/>
    <pc:docChg chg="undo redo custSel delSld modSld">
      <pc:chgData name="Bachmann, Hannah Ruth" userId="e7c09bfb-72c2-42e5-912c-bd6874d853db" providerId="ADAL" clId="{CA85EA5C-CFEC-4C11-86FA-B6FEB4A101BF}" dt="2021-02-02T15:58:45.188" v="150" actId="20577"/>
      <pc:docMkLst>
        <pc:docMk/>
      </pc:docMkLst>
      <pc:sldChg chg="modSp">
        <pc:chgData name="Bachmann, Hannah Ruth" userId="e7c09bfb-72c2-42e5-912c-bd6874d853db" providerId="ADAL" clId="{CA85EA5C-CFEC-4C11-86FA-B6FEB4A101BF}" dt="2021-02-02T15:58:45.188" v="150" actId="20577"/>
        <pc:sldMkLst>
          <pc:docMk/>
          <pc:sldMk cId="0" sldId="264"/>
        </pc:sldMkLst>
        <pc:spChg chg="mod">
          <ac:chgData name="Bachmann, Hannah Ruth" userId="e7c09bfb-72c2-42e5-912c-bd6874d853db" providerId="ADAL" clId="{CA85EA5C-CFEC-4C11-86FA-B6FEB4A101BF}" dt="2021-02-02T15:58:45.188" v="150" actId="20577"/>
          <ac:spMkLst>
            <pc:docMk/>
            <pc:sldMk cId="0" sldId="264"/>
            <ac:spMk id="5" creationId="{00000000-0000-0000-0000-000000000000}"/>
          </ac:spMkLst>
        </pc:spChg>
      </pc:sldChg>
      <pc:sldChg chg="del">
        <pc:chgData name="Bachmann, Hannah Ruth" userId="e7c09bfb-72c2-42e5-912c-bd6874d853db" providerId="ADAL" clId="{CA85EA5C-CFEC-4C11-86FA-B6FEB4A101BF}" dt="2021-01-28T11:46:31.764" v="1" actId="2696"/>
        <pc:sldMkLst>
          <pc:docMk/>
          <pc:sldMk cId="4018256689" sldId="1394"/>
        </pc:sldMkLst>
      </pc:sldChg>
      <pc:sldChg chg="del">
        <pc:chgData name="Bachmann, Hannah Ruth" userId="e7c09bfb-72c2-42e5-912c-bd6874d853db" providerId="ADAL" clId="{CA85EA5C-CFEC-4C11-86FA-B6FEB4A101BF}" dt="2021-01-28T11:46:21.723" v="0" actId="2696"/>
        <pc:sldMkLst>
          <pc:docMk/>
          <pc:sldMk cId="2186225901" sldId="1395"/>
        </pc:sldMkLst>
      </pc:sldChg>
      <pc:sldChg chg="addSp delSp modSp mod">
        <pc:chgData name="Bachmann, Hannah Ruth" userId="e7c09bfb-72c2-42e5-912c-bd6874d853db" providerId="ADAL" clId="{CA85EA5C-CFEC-4C11-86FA-B6FEB4A101BF}" dt="2021-02-02T15:58:16.231" v="135" actId="27636"/>
        <pc:sldMkLst>
          <pc:docMk/>
          <pc:sldMk cId="1825179896" sldId="1414"/>
        </pc:sldMkLst>
        <pc:spChg chg="mod">
          <ac:chgData name="Bachmann, Hannah Ruth" userId="e7c09bfb-72c2-42e5-912c-bd6874d853db" providerId="ADAL" clId="{CA85EA5C-CFEC-4C11-86FA-B6FEB4A101BF}" dt="2021-02-02T15:58:16.231" v="135" actId="27636"/>
          <ac:spMkLst>
            <pc:docMk/>
            <pc:sldMk cId="1825179896" sldId="1414"/>
            <ac:spMk id="3" creationId="{24E24A7E-4A18-4B79-8595-C3FF5CDDA34C}"/>
          </ac:spMkLst>
        </pc:spChg>
        <pc:spChg chg="add del mod">
          <ac:chgData name="Bachmann, Hannah Ruth" userId="e7c09bfb-72c2-42e5-912c-bd6874d853db" providerId="ADAL" clId="{CA85EA5C-CFEC-4C11-86FA-B6FEB4A101BF}" dt="2021-02-02T15:40:49.944" v="104" actId="478"/>
          <ac:spMkLst>
            <pc:docMk/>
            <pc:sldMk cId="1825179896" sldId="1414"/>
            <ac:spMk id="16" creationId="{619FA9B0-3650-4B6F-B602-0C876D5E753C}"/>
          </ac:spMkLst>
        </pc:spChg>
        <pc:spChg chg="add mod">
          <ac:chgData name="Bachmann, Hannah Ruth" userId="e7c09bfb-72c2-42e5-912c-bd6874d853db" providerId="ADAL" clId="{CA85EA5C-CFEC-4C11-86FA-B6FEB4A101BF}" dt="2021-01-28T11:51:00.613" v="54"/>
          <ac:spMkLst>
            <pc:docMk/>
            <pc:sldMk cId="1825179896" sldId="1414"/>
            <ac:spMk id="18" creationId="{431B192E-2D44-4AE4-8040-01AC05750A53}"/>
          </ac:spMkLst>
        </pc:spChg>
        <pc:spChg chg="add mod">
          <ac:chgData name="Bachmann, Hannah Ruth" userId="e7c09bfb-72c2-42e5-912c-bd6874d853db" providerId="ADAL" clId="{CA85EA5C-CFEC-4C11-86FA-B6FEB4A101BF}" dt="2021-02-02T15:40:50.294" v="105"/>
          <ac:spMkLst>
            <pc:docMk/>
            <pc:sldMk cId="1825179896" sldId="1414"/>
            <ac:spMk id="20" creationId="{3245CD6D-D7B0-4A3F-B83B-13BDC1FE77F9}"/>
          </ac:spMkLst>
        </pc:spChg>
      </pc:sldChg>
      <pc:sldChg chg="del">
        <pc:chgData name="Bachmann, Hannah Ruth" userId="e7c09bfb-72c2-42e5-912c-bd6874d853db" providerId="ADAL" clId="{CA85EA5C-CFEC-4C11-86FA-B6FEB4A101BF}" dt="2021-01-28T11:47:04.363" v="2" actId="2696"/>
        <pc:sldMkLst>
          <pc:docMk/>
          <pc:sldMk cId="3862315588" sldId="1419"/>
        </pc:sldMkLst>
      </pc:sldChg>
      <pc:sldChg chg="addSp delSp modSp mod">
        <pc:chgData name="Bachmann, Hannah Ruth" userId="e7c09bfb-72c2-42e5-912c-bd6874d853db" providerId="ADAL" clId="{CA85EA5C-CFEC-4C11-86FA-B6FEB4A101BF}" dt="2021-02-02T15:48:00.305" v="122" actId="20577"/>
        <pc:sldMkLst>
          <pc:docMk/>
          <pc:sldMk cId="143266355" sldId="1420"/>
        </pc:sldMkLst>
        <pc:spChg chg="mod">
          <ac:chgData name="Bachmann, Hannah Ruth" userId="e7c09bfb-72c2-42e5-912c-bd6874d853db" providerId="ADAL" clId="{CA85EA5C-CFEC-4C11-86FA-B6FEB4A101BF}" dt="2021-02-02T15:48:00.305" v="122" actId="20577"/>
          <ac:spMkLst>
            <pc:docMk/>
            <pc:sldMk cId="143266355" sldId="1420"/>
            <ac:spMk id="2" creationId="{7BFF39BD-9EE3-46CD-9115-B7A131CC55F7}"/>
          </ac:spMkLst>
        </pc:spChg>
        <pc:spChg chg="del">
          <ac:chgData name="Bachmann, Hannah Ruth" userId="e7c09bfb-72c2-42e5-912c-bd6874d853db" providerId="ADAL" clId="{CA85EA5C-CFEC-4C11-86FA-B6FEB4A101BF}" dt="2021-01-28T11:48:52.174" v="21" actId="478"/>
          <ac:spMkLst>
            <pc:docMk/>
            <pc:sldMk cId="143266355" sldId="1420"/>
            <ac:spMk id="7" creationId="{B48070E0-717A-468E-A9E9-BF4E6A76EBB5}"/>
          </ac:spMkLst>
        </pc:spChg>
        <pc:spChg chg="add mod">
          <ac:chgData name="Bachmann, Hannah Ruth" userId="e7c09bfb-72c2-42e5-912c-bd6874d853db" providerId="ADAL" clId="{CA85EA5C-CFEC-4C11-86FA-B6FEB4A101BF}" dt="2021-02-02T15:40:57.484" v="109"/>
          <ac:spMkLst>
            <pc:docMk/>
            <pc:sldMk cId="143266355" sldId="1420"/>
            <ac:spMk id="7" creationId="{FC60093F-4C89-47EA-A737-8285D149F6CC}"/>
          </ac:spMkLst>
        </pc:spChg>
        <pc:spChg chg="del">
          <ac:chgData name="Bachmann, Hannah Ruth" userId="e7c09bfb-72c2-42e5-912c-bd6874d853db" providerId="ADAL" clId="{CA85EA5C-CFEC-4C11-86FA-B6FEB4A101BF}" dt="2021-01-28T11:51:29.935" v="62" actId="478"/>
          <ac:spMkLst>
            <pc:docMk/>
            <pc:sldMk cId="143266355" sldId="1420"/>
            <ac:spMk id="8" creationId="{93824473-D044-4211-ADE1-FF5A531716C4}"/>
          </ac:spMkLst>
        </pc:spChg>
        <pc:spChg chg="add del mod">
          <ac:chgData name="Bachmann, Hannah Ruth" userId="e7c09bfb-72c2-42e5-912c-bd6874d853db" providerId="ADAL" clId="{CA85EA5C-CFEC-4C11-86FA-B6FEB4A101BF}" dt="2021-02-02T15:40:57.154" v="108" actId="478"/>
          <ac:spMkLst>
            <pc:docMk/>
            <pc:sldMk cId="143266355" sldId="1420"/>
            <ac:spMk id="10" creationId="{6F812257-117C-4FF8-B4DA-88ADD81FAED7}"/>
          </ac:spMkLst>
        </pc:spChg>
        <pc:spChg chg="add mod">
          <ac:chgData name="Bachmann, Hannah Ruth" userId="e7c09bfb-72c2-42e5-912c-bd6874d853db" providerId="ADAL" clId="{CA85EA5C-CFEC-4C11-86FA-B6FEB4A101BF}" dt="2021-01-28T11:51:30.234" v="63"/>
          <ac:spMkLst>
            <pc:docMk/>
            <pc:sldMk cId="143266355" sldId="1420"/>
            <ac:spMk id="11" creationId="{D757EFBF-8278-4FF3-8FD1-987AB74468CC}"/>
          </ac:spMkLst>
        </pc:spChg>
      </pc:sldChg>
      <pc:sldChg chg="addSp delSp modSp mod">
        <pc:chgData name="Bachmann, Hannah Ruth" userId="e7c09bfb-72c2-42e5-912c-bd6874d853db" providerId="ADAL" clId="{CA85EA5C-CFEC-4C11-86FA-B6FEB4A101BF}" dt="2021-02-02T15:41:10.394" v="117"/>
        <pc:sldMkLst>
          <pc:docMk/>
          <pc:sldMk cId="2478547013" sldId="1421"/>
        </pc:sldMkLst>
        <pc:spChg chg="del">
          <ac:chgData name="Bachmann, Hannah Ruth" userId="e7c09bfb-72c2-42e5-912c-bd6874d853db" providerId="ADAL" clId="{CA85EA5C-CFEC-4C11-86FA-B6FEB4A101BF}" dt="2021-01-28T11:49:18.475" v="30" actId="478"/>
          <ac:spMkLst>
            <pc:docMk/>
            <pc:sldMk cId="2478547013" sldId="1421"/>
            <ac:spMk id="5" creationId="{7B074B3E-F192-42D3-BCA1-09616CAC7B29}"/>
          </ac:spMkLst>
        </pc:spChg>
        <pc:spChg chg="del">
          <ac:chgData name="Bachmann, Hannah Ruth" userId="e7c09bfb-72c2-42e5-912c-bd6874d853db" providerId="ADAL" clId="{CA85EA5C-CFEC-4C11-86FA-B6FEB4A101BF}" dt="2021-01-28T11:51:55.135" v="72" actId="478"/>
          <ac:spMkLst>
            <pc:docMk/>
            <pc:sldMk cId="2478547013" sldId="1421"/>
            <ac:spMk id="6" creationId="{BC44FEDB-7333-4861-A929-C1F96C9EA9E6}"/>
          </ac:spMkLst>
        </pc:spChg>
        <pc:spChg chg="add del mod">
          <ac:chgData name="Bachmann, Hannah Ruth" userId="e7c09bfb-72c2-42e5-912c-bd6874d853db" providerId="ADAL" clId="{CA85EA5C-CFEC-4C11-86FA-B6FEB4A101BF}" dt="2021-02-02T15:41:10.104" v="116" actId="478"/>
          <ac:spMkLst>
            <pc:docMk/>
            <pc:sldMk cId="2478547013" sldId="1421"/>
            <ac:spMk id="8" creationId="{DB21A0BC-5870-4134-9A0C-65DF34A0F9A5}"/>
          </ac:spMkLst>
        </pc:spChg>
        <pc:spChg chg="add mod">
          <ac:chgData name="Bachmann, Hannah Ruth" userId="e7c09bfb-72c2-42e5-912c-bd6874d853db" providerId="ADAL" clId="{CA85EA5C-CFEC-4C11-86FA-B6FEB4A101BF}" dt="2021-01-28T11:51:55.404" v="73"/>
          <ac:spMkLst>
            <pc:docMk/>
            <pc:sldMk cId="2478547013" sldId="1421"/>
            <ac:spMk id="9" creationId="{31CDABE3-30C0-4CF1-BD8E-147A56103CF3}"/>
          </ac:spMkLst>
        </pc:spChg>
        <pc:spChg chg="add mod">
          <ac:chgData name="Bachmann, Hannah Ruth" userId="e7c09bfb-72c2-42e5-912c-bd6874d853db" providerId="ADAL" clId="{CA85EA5C-CFEC-4C11-86FA-B6FEB4A101BF}" dt="2021-02-02T15:41:10.394" v="117"/>
          <ac:spMkLst>
            <pc:docMk/>
            <pc:sldMk cId="2478547013" sldId="1421"/>
            <ac:spMk id="10" creationId="{DCD7243B-1BB6-49C6-971F-88518CEF5EEE}"/>
          </ac:spMkLst>
        </pc:spChg>
      </pc:sldChg>
      <pc:sldChg chg="addSp delSp modSp mod">
        <pc:chgData name="Bachmann, Hannah Ruth" userId="e7c09bfb-72c2-42e5-912c-bd6874d853db" providerId="ADAL" clId="{CA85EA5C-CFEC-4C11-86FA-B6FEB4A101BF}" dt="2021-02-02T15:41:13.454" v="119"/>
        <pc:sldMkLst>
          <pc:docMk/>
          <pc:sldMk cId="984671995" sldId="1422"/>
        </pc:sldMkLst>
        <pc:spChg chg="del">
          <ac:chgData name="Bachmann, Hannah Ruth" userId="e7c09bfb-72c2-42e5-912c-bd6874d853db" providerId="ADAL" clId="{CA85EA5C-CFEC-4C11-86FA-B6FEB4A101BF}" dt="2021-01-28T11:49:22.553" v="32" actId="478"/>
          <ac:spMkLst>
            <pc:docMk/>
            <pc:sldMk cId="984671995" sldId="1422"/>
            <ac:spMk id="5" creationId="{E4099441-9BE9-42EF-B759-E7B84D4524F8}"/>
          </ac:spMkLst>
        </pc:spChg>
        <pc:spChg chg="del">
          <ac:chgData name="Bachmann, Hannah Ruth" userId="e7c09bfb-72c2-42e5-912c-bd6874d853db" providerId="ADAL" clId="{CA85EA5C-CFEC-4C11-86FA-B6FEB4A101BF}" dt="2021-01-28T11:51:58.355" v="74" actId="478"/>
          <ac:spMkLst>
            <pc:docMk/>
            <pc:sldMk cId="984671995" sldId="1422"/>
            <ac:spMk id="6" creationId="{44DDAEA6-97B5-4025-99AF-013103C561E0}"/>
          </ac:spMkLst>
        </pc:spChg>
        <pc:spChg chg="add del mod">
          <ac:chgData name="Bachmann, Hannah Ruth" userId="e7c09bfb-72c2-42e5-912c-bd6874d853db" providerId="ADAL" clId="{CA85EA5C-CFEC-4C11-86FA-B6FEB4A101BF}" dt="2021-02-02T15:41:13.164" v="118" actId="478"/>
          <ac:spMkLst>
            <pc:docMk/>
            <pc:sldMk cId="984671995" sldId="1422"/>
            <ac:spMk id="8" creationId="{440AD48C-594F-4DD5-92E1-8874098B4FF9}"/>
          </ac:spMkLst>
        </pc:spChg>
        <pc:spChg chg="add mod">
          <ac:chgData name="Bachmann, Hannah Ruth" userId="e7c09bfb-72c2-42e5-912c-bd6874d853db" providerId="ADAL" clId="{CA85EA5C-CFEC-4C11-86FA-B6FEB4A101BF}" dt="2021-01-28T11:51:58.961" v="75"/>
          <ac:spMkLst>
            <pc:docMk/>
            <pc:sldMk cId="984671995" sldId="1422"/>
            <ac:spMk id="9" creationId="{E38FA407-AFD5-4BC9-AF18-8264E47D892D}"/>
          </ac:spMkLst>
        </pc:spChg>
        <pc:spChg chg="add mod">
          <ac:chgData name="Bachmann, Hannah Ruth" userId="e7c09bfb-72c2-42e5-912c-bd6874d853db" providerId="ADAL" clId="{CA85EA5C-CFEC-4C11-86FA-B6FEB4A101BF}" dt="2021-02-02T15:41:13.454" v="119"/>
          <ac:spMkLst>
            <pc:docMk/>
            <pc:sldMk cId="984671995" sldId="1422"/>
            <ac:spMk id="10" creationId="{EDCFA9A0-33A5-4BE4-8920-D15C7CFFC73C}"/>
          </ac:spMkLst>
        </pc:spChg>
      </pc:sldChg>
      <pc:sldChg chg="addSp delSp modSp mod">
        <pc:chgData name="Bachmann, Hannah Ruth" userId="e7c09bfb-72c2-42e5-912c-bd6874d853db" providerId="ADAL" clId="{CA85EA5C-CFEC-4C11-86FA-B6FEB4A101BF}" dt="2021-02-02T15:57:59.042" v="126" actId="20577"/>
        <pc:sldMkLst>
          <pc:docMk/>
          <pc:sldMk cId="818125061" sldId="1423"/>
        </pc:sldMkLst>
        <pc:spChg chg="mod">
          <ac:chgData name="Bachmann, Hannah Ruth" userId="e7c09bfb-72c2-42e5-912c-bd6874d853db" providerId="ADAL" clId="{CA85EA5C-CFEC-4C11-86FA-B6FEB4A101BF}" dt="2021-02-02T15:57:59.042" v="126" actId="20577"/>
          <ac:spMkLst>
            <pc:docMk/>
            <pc:sldMk cId="818125061" sldId="1423"/>
            <ac:spMk id="3" creationId="{564AF513-C8F3-4648-8D54-A7AFDBA44464}"/>
          </ac:spMkLst>
        </pc:spChg>
        <pc:spChg chg="del">
          <ac:chgData name="Bachmann, Hannah Ruth" userId="e7c09bfb-72c2-42e5-912c-bd6874d853db" providerId="ADAL" clId="{CA85EA5C-CFEC-4C11-86FA-B6FEB4A101BF}" dt="2021-01-28T11:47:46.695" v="3" actId="478"/>
          <ac:spMkLst>
            <pc:docMk/>
            <pc:sldMk cId="818125061" sldId="1423"/>
            <ac:spMk id="4" creationId="{B207B22A-0A61-4FBD-9202-4AE0E0CF6A82}"/>
          </ac:spMkLst>
        </pc:spChg>
        <pc:spChg chg="add del">
          <ac:chgData name="Bachmann, Hannah Ruth" userId="e7c09bfb-72c2-42e5-912c-bd6874d853db" providerId="ADAL" clId="{CA85EA5C-CFEC-4C11-86FA-B6FEB4A101BF}" dt="2021-01-28T11:50:35.144" v="46" actId="478"/>
          <ac:spMkLst>
            <pc:docMk/>
            <pc:sldMk cId="818125061" sldId="1423"/>
            <ac:spMk id="5" creationId="{20B535F5-ADDE-47F2-ADD4-5FCB5679DF72}"/>
          </ac:spMkLst>
        </pc:spChg>
        <pc:spChg chg="add del mod">
          <ac:chgData name="Bachmann, Hannah Ruth" userId="e7c09bfb-72c2-42e5-912c-bd6874d853db" providerId="ADAL" clId="{CA85EA5C-CFEC-4C11-86FA-B6FEB4A101BF}" dt="2021-02-02T15:40:24.924" v="90" actId="20577"/>
          <ac:spMkLst>
            <pc:docMk/>
            <pc:sldMk cId="818125061" sldId="1423"/>
            <ac:spMk id="7" creationId="{BB944A66-A5A4-4568-96EC-41AA4202694E}"/>
          </ac:spMkLst>
        </pc:spChg>
        <pc:spChg chg="add mod">
          <ac:chgData name="Bachmann, Hannah Ruth" userId="e7c09bfb-72c2-42e5-912c-bd6874d853db" providerId="ADAL" clId="{CA85EA5C-CFEC-4C11-86FA-B6FEB4A101BF}" dt="2021-01-28T11:50:36.724" v="47"/>
          <ac:spMkLst>
            <pc:docMk/>
            <pc:sldMk cId="818125061" sldId="1423"/>
            <ac:spMk id="8" creationId="{7FE7BA38-6B84-495A-BD85-4D3422B14130}"/>
          </ac:spMkLst>
        </pc:spChg>
      </pc:sldChg>
      <pc:sldChg chg="addSp delSp modSp mod">
        <pc:chgData name="Bachmann, Hannah Ruth" userId="e7c09bfb-72c2-42e5-912c-bd6874d853db" providerId="ADAL" clId="{CA85EA5C-CFEC-4C11-86FA-B6FEB4A101BF}" dt="2021-02-02T15:58:02.145" v="127" actId="20577"/>
        <pc:sldMkLst>
          <pc:docMk/>
          <pc:sldMk cId="1940032912" sldId="1424"/>
        </pc:sldMkLst>
        <pc:spChg chg="del">
          <ac:chgData name="Bachmann, Hannah Ruth" userId="e7c09bfb-72c2-42e5-912c-bd6874d853db" providerId="ADAL" clId="{CA85EA5C-CFEC-4C11-86FA-B6FEB4A101BF}" dt="2021-01-28T11:47:52.765" v="5" actId="478"/>
          <ac:spMkLst>
            <pc:docMk/>
            <pc:sldMk cId="1940032912" sldId="1424"/>
            <ac:spMk id="4" creationId="{5169A00C-7ABA-4D19-85C6-9FCDBB7C8700}"/>
          </ac:spMkLst>
        </pc:spChg>
        <pc:spChg chg="del">
          <ac:chgData name="Bachmann, Hannah Ruth" userId="e7c09bfb-72c2-42e5-912c-bd6874d853db" providerId="ADAL" clId="{CA85EA5C-CFEC-4C11-86FA-B6FEB4A101BF}" dt="2021-01-28T11:50:44.073" v="48" actId="478"/>
          <ac:spMkLst>
            <pc:docMk/>
            <pc:sldMk cId="1940032912" sldId="1424"/>
            <ac:spMk id="5" creationId="{38877C78-9593-46DF-B138-0E7AA54C3A17}"/>
          </ac:spMkLst>
        </pc:spChg>
        <pc:spChg chg="mod">
          <ac:chgData name="Bachmann, Hannah Ruth" userId="e7c09bfb-72c2-42e5-912c-bd6874d853db" providerId="ADAL" clId="{CA85EA5C-CFEC-4C11-86FA-B6FEB4A101BF}" dt="2021-02-02T15:58:02.145" v="127" actId="20577"/>
          <ac:spMkLst>
            <pc:docMk/>
            <pc:sldMk cId="1940032912" sldId="1424"/>
            <ac:spMk id="7" creationId="{25608569-BCA4-4F7A-B15D-90526214BD9D}"/>
          </ac:spMkLst>
        </pc:spChg>
        <pc:spChg chg="add del mod">
          <ac:chgData name="Bachmann, Hannah Ruth" userId="e7c09bfb-72c2-42e5-912c-bd6874d853db" providerId="ADAL" clId="{CA85EA5C-CFEC-4C11-86FA-B6FEB4A101BF}" dt="2021-02-02T15:40:27.974" v="91" actId="478"/>
          <ac:spMkLst>
            <pc:docMk/>
            <pc:sldMk cId="1940032912" sldId="1424"/>
            <ac:spMk id="10" creationId="{1385A0E6-03B1-47B7-AA8C-422EFE25263F}"/>
          </ac:spMkLst>
        </pc:spChg>
        <pc:spChg chg="add mod">
          <ac:chgData name="Bachmann, Hannah Ruth" userId="e7c09bfb-72c2-42e5-912c-bd6874d853db" providerId="ADAL" clId="{CA85EA5C-CFEC-4C11-86FA-B6FEB4A101BF}" dt="2021-01-28T11:50:44.744" v="49"/>
          <ac:spMkLst>
            <pc:docMk/>
            <pc:sldMk cId="1940032912" sldId="1424"/>
            <ac:spMk id="11" creationId="{53A29936-612D-4F14-9401-B2A16F6B4768}"/>
          </ac:spMkLst>
        </pc:spChg>
        <pc:spChg chg="add mod">
          <ac:chgData name="Bachmann, Hannah Ruth" userId="e7c09bfb-72c2-42e5-912c-bd6874d853db" providerId="ADAL" clId="{CA85EA5C-CFEC-4C11-86FA-B6FEB4A101BF}" dt="2021-02-02T15:40:28.284" v="92"/>
          <ac:spMkLst>
            <pc:docMk/>
            <pc:sldMk cId="1940032912" sldId="1424"/>
            <ac:spMk id="12" creationId="{A9C50D34-2436-4682-80A4-14CC4A1F729C}"/>
          </ac:spMkLst>
        </pc:spChg>
        <pc:picChg chg="mod">
          <ac:chgData name="Bachmann, Hannah Ruth" userId="e7c09bfb-72c2-42e5-912c-bd6874d853db" providerId="ADAL" clId="{CA85EA5C-CFEC-4C11-86FA-B6FEB4A101BF}" dt="2021-01-28T11:47:58.275" v="7" actId="1076"/>
          <ac:picMkLst>
            <pc:docMk/>
            <pc:sldMk cId="1940032912" sldId="1424"/>
            <ac:picMk id="8" creationId="{92D52DBC-4390-4C53-A8AE-8D97EB42EE4A}"/>
          </ac:picMkLst>
        </pc:picChg>
      </pc:sldChg>
      <pc:sldChg chg="addSp delSp modSp mod">
        <pc:chgData name="Bachmann, Hannah Ruth" userId="e7c09bfb-72c2-42e5-912c-bd6874d853db" providerId="ADAL" clId="{CA85EA5C-CFEC-4C11-86FA-B6FEB4A101BF}" dt="2021-02-02T15:58:07.036" v="129" actId="20577"/>
        <pc:sldMkLst>
          <pc:docMk/>
          <pc:sldMk cId="1888170563" sldId="1425"/>
        </pc:sldMkLst>
        <pc:spChg chg="del">
          <ac:chgData name="Bachmann, Hannah Ruth" userId="e7c09bfb-72c2-42e5-912c-bd6874d853db" providerId="ADAL" clId="{CA85EA5C-CFEC-4C11-86FA-B6FEB4A101BF}" dt="2021-01-28T11:48:04.463" v="8" actId="478"/>
          <ac:spMkLst>
            <pc:docMk/>
            <pc:sldMk cId="1888170563" sldId="1425"/>
            <ac:spMk id="5" creationId="{0CCE15B4-3B23-4B27-80FF-6C9F47A8E610}"/>
          </ac:spMkLst>
        </pc:spChg>
        <pc:spChg chg="del">
          <ac:chgData name="Bachmann, Hannah Ruth" userId="e7c09bfb-72c2-42e5-912c-bd6874d853db" providerId="ADAL" clId="{CA85EA5C-CFEC-4C11-86FA-B6FEB4A101BF}" dt="2021-01-28T11:50:50.585" v="50" actId="478"/>
          <ac:spMkLst>
            <pc:docMk/>
            <pc:sldMk cId="1888170563" sldId="1425"/>
            <ac:spMk id="6" creationId="{B7C2509F-AA8F-4B71-AE57-699F2CAEDC7D}"/>
          </ac:spMkLst>
        </pc:spChg>
        <pc:spChg chg="mod">
          <ac:chgData name="Bachmann, Hannah Ruth" userId="e7c09bfb-72c2-42e5-912c-bd6874d853db" providerId="ADAL" clId="{CA85EA5C-CFEC-4C11-86FA-B6FEB4A101BF}" dt="2021-02-02T15:58:07.036" v="129" actId="20577"/>
          <ac:spMkLst>
            <pc:docMk/>
            <pc:sldMk cId="1888170563" sldId="1425"/>
            <ac:spMk id="9" creationId="{C3375D0D-05DE-4F54-AA5B-174E73891714}"/>
          </ac:spMkLst>
        </pc:spChg>
        <pc:spChg chg="add del mod">
          <ac:chgData name="Bachmann, Hannah Ruth" userId="e7c09bfb-72c2-42e5-912c-bd6874d853db" providerId="ADAL" clId="{CA85EA5C-CFEC-4C11-86FA-B6FEB4A101BF}" dt="2021-02-02T15:40:30.826" v="93" actId="478"/>
          <ac:spMkLst>
            <pc:docMk/>
            <pc:sldMk cId="1888170563" sldId="1425"/>
            <ac:spMk id="11" creationId="{85132705-3188-42BC-BC46-E247D18E6BB7}"/>
          </ac:spMkLst>
        </pc:spChg>
        <pc:spChg chg="add mod">
          <ac:chgData name="Bachmann, Hannah Ruth" userId="e7c09bfb-72c2-42e5-912c-bd6874d853db" providerId="ADAL" clId="{CA85EA5C-CFEC-4C11-86FA-B6FEB4A101BF}" dt="2021-01-28T11:50:50.904" v="51"/>
          <ac:spMkLst>
            <pc:docMk/>
            <pc:sldMk cId="1888170563" sldId="1425"/>
            <ac:spMk id="12" creationId="{70572742-6EE6-40E3-94DD-CE9AE2B33C89}"/>
          </ac:spMkLst>
        </pc:spChg>
        <pc:spChg chg="add mod">
          <ac:chgData name="Bachmann, Hannah Ruth" userId="e7c09bfb-72c2-42e5-912c-bd6874d853db" providerId="ADAL" clId="{CA85EA5C-CFEC-4C11-86FA-B6FEB4A101BF}" dt="2021-02-02T15:40:31.114" v="94"/>
          <ac:spMkLst>
            <pc:docMk/>
            <pc:sldMk cId="1888170563" sldId="1425"/>
            <ac:spMk id="13" creationId="{D5986B72-3F61-4A6B-A064-50E51DE72D7E}"/>
          </ac:spMkLst>
        </pc:spChg>
        <pc:picChg chg="mod">
          <ac:chgData name="Bachmann, Hannah Ruth" userId="e7c09bfb-72c2-42e5-912c-bd6874d853db" providerId="ADAL" clId="{CA85EA5C-CFEC-4C11-86FA-B6FEB4A101BF}" dt="2021-01-28T11:48:15.925" v="11" actId="1076"/>
          <ac:picMkLst>
            <pc:docMk/>
            <pc:sldMk cId="1888170563" sldId="1425"/>
            <ac:picMk id="10" creationId="{14212CA2-2F2F-4567-A83A-10765B54EAEF}"/>
          </ac:picMkLst>
        </pc:picChg>
      </pc:sldChg>
      <pc:sldChg chg="addSp delSp modSp mod">
        <pc:chgData name="Bachmann, Hannah Ruth" userId="e7c09bfb-72c2-42e5-912c-bd6874d853db" providerId="ADAL" clId="{CA85EA5C-CFEC-4C11-86FA-B6FEB4A101BF}" dt="2021-02-02T15:58:10.219" v="131" actId="20577"/>
        <pc:sldMkLst>
          <pc:docMk/>
          <pc:sldMk cId="3173416374" sldId="1426"/>
        </pc:sldMkLst>
        <pc:spChg chg="del">
          <ac:chgData name="Bachmann, Hannah Ruth" userId="e7c09bfb-72c2-42e5-912c-bd6874d853db" providerId="ADAL" clId="{CA85EA5C-CFEC-4C11-86FA-B6FEB4A101BF}" dt="2021-01-28T11:48:21.364" v="12" actId="478"/>
          <ac:spMkLst>
            <pc:docMk/>
            <pc:sldMk cId="3173416374" sldId="1426"/>
            <ac:spMk id="5" creationId="{C105FF97-3342-4ACD-9825-844F44E62697}"/>
          </ac:spMkLst>
        </pc:spChg>
        <pc:spChg chg="del">
          <ac:chgData name="Bachmann, Hannah Ruth" userId="e7c09bfb-72c2-42e5-912c-bd6874d853db" providerId="ADAL" clId="{CA85EA5C-CFEC-4C11-86FA-B6FEB4A101BF}" dt="2021-01-28T11:50:57.935" v="52" actId="478"/>
          <ac:spMkLst>
            <pc:docMk/>
            <pc:sldMk cId="3173416374" sldId="1426"/>
            <ac:spMk id="6" creationId="{08F81D50-4EE3-4160-8994-819141D87EA1}"/>
          </ac:spMkLst>
        </pc:spChg>
        <pc:spChg chg="mod">
          <ac:chgData name="Bachmann, Hannah Ruth" userId="e7c09bfb-72c2-42e5-912c-bd6874d853db" providerId="ADAL" clId="{CA85EA5C-CFEC-4C11-86FA-B6FEB4A101BF}" dt="2021-02-02T15:40:42.344" v="99" actId="27636"/>
          <ac:spMkLst>
            <pc:docMk/>
            <pc:sldMk cId="3173416374" sldId="1426"/>
            <ac:spMk id="8" creationId="{0BB53411-1D23-4E1C-BB62-06E76045DEC9}"/>
          </ac:spMkLst>
        </pc:spChg>
        <pc:spChg chg="mod">
          <ac:chgData name="Bachmann, Hannah Ruth" userId="e7c09bfb-72c2-42e5-912c-bd6874d853db" providerId="ADAL" clId="{CA85EA5C-CFEC-4C11-86FA-B6FEB4A101BF}" dt="2021-02-02T15:58:10.219" v="131" actId="20577"/>
          <ac:spMkLst>
            <pc:docMk/>
            <pc:sldMk cId="3173416374" sldId="1426"/>
            <ac:spMk id="9" creationId="{6932F0B3-918C-4FB2-83AD-D61AB3CA9288}"/>
          </ac:spMkLst>
        </pc:spChg>
        <pc:spChg chg="add del mod">
          <ac:chgData name="Bachmann, Hannah Ruth" userId="e7c09bfb-72c2-42e5-912c-bd6874d853db" providerId="ADAL" clId="{CA85EA5C-CFEC-4C11-86FA-B6FEB4A101BF}" dt="2021-02-02T15:40:47.285" v="102" actId="478"/>
          <ac:spMkLst>
            <pc:docMk/>
            <pc:sldMk cId="3173416374" sldId="1426"/>
            <ac:spMk id="11" creationId="{7FCFD896-F7A4-4467-B170-707811E4141A}"/>
          </ac:spMkLst>
        </pc:spChg>
        <pc:spChg chg="add mod">
          <ac:chgData name="Bachmann, Hannah Ruth" userId="e7c09bfb-72c2-42e5-912c-bd6874d853db" providerId="ADAL" clId="{CA85EA5C-CFEC-4C11-86FA-B6FEB4A101BF}" dt="2021-01-28T11:50:58.184" v="53"/>
          <ac:spMkLst>
            <pc:docMk/>
            <pc:sldMk cId="3173416374" sldId="1426"/>
            <ac:spMk id="12" creationId="{4C6E0218-9D90-434C-ABE0-D4C08534D816}"/>
          </ac:spMkLst>
        </pc:spChg>
        <pc:spChg chg="add mod">
          <ac:chgData name="Bachmann, Hannah Ruth" userId="e7c09bfb-72c2-42e5-912c-bd6874d853db" providerId="ADAL" clId="{CA85EA5C-CFEC-4C11-86FA-B6FEB4A101BF}" dt="2021-02-02T15:40:47.574" v="103"/>
          <ac:spMkLst>
            <pc:docMk/>
            <pc:sldMk cId="3173416374" sldId="1426"/>
            <ac:spMk id="13" creationId="{5C2092E7-FE80-4E28-88DF-975BA4F549E1}"/>
          </ac:spMkLst>
        </pc:spChg>
      </pc:sldChg>
      <pc:sldChg chg="addSp delSp modSp mod">
        <pc:chgData name="Bachmann, Hannah Ruth" userId="e7c09bfb-72c2-42e5-912c-bd6874d853db" providerId="ADAL" clId="{CA85EA5C-CFEC-4C11-86FA-B6FEB4A101BF}" dt="2021-02-02T15:58:38.016" v="146" actId="27636"/>
        <pc:sldMkLst>
          <pc:docMk/>
          <pc:sldMk cId="3130933148" sldId="1427"/>
        </pc:sldMkLst>
        <pc:spChg chg="mod">
          <ac:chgData name="Bachmann, Hannah Ruth" userId="e7c09bfb-72c2-42e5-912c-bd6874d853db" providerId="ADAL" clId="{CA85EA5C-CFEC-4C11-86FA-B6FEB4A101BF}" dt="2021-02-02T15:58:38.016" v="146" actId="27636"/>
          <ac:spMkLst>
            <pc:docMk/>
            <pc:sldMk cId="3130933148" sldId="1427"/>
            <ac:spMk id="4" creationId="{26111036-FB2C-47D7-8E30-6B1CAEDB4D4B}"/>
          </ac:spMkLst>
        </pc:spChg>
        <pc:spChg chg="mod">
          <ac:chgData name="Bachmann, Hannah Ruth" userId="e7c09bfb-72c2-42e5-912c-bd6874d853db" providerId="ADAL" clId="{CA85EA5C-CFEC-4C11-86FA-B6FEB4A101BF}" dt="2021-02-02T15:58:32.698" v="140" actId="20577"/>
          <ac:spMkLst>
            <pc:docMk/>
            <pc:sldMk cId="3130933148" sldId="1427"/>
            <ac:spMk id="6" creationId="{F48FB830-4E4D-4270-9150-4B907C830EEA}"/>
          </ac:spMkLst>
        </pc:spChg>
        <pc:spChg chg="del">
          <ac:chgData name="Bachmann, Hannah Ruth" userId="e7c09bfb-72c2-42e5-912c-bd6874d853db" providerId="ADAL" clId="{CA85EA5C-CFEC-4C11-86FA-B6FEB4A101BF}" dt="2021-01-28T11:49:02.564" v="26" actId="478"/>
          <ac:spMkLst>
            <pc:docMk/>
            <pc:sldMk cId="3130933148" sldId="1427"/>
            <ac:spMk id="7" creationId="{9FBC9E28-63E8-4B64-B2F4-8C34947D3137}"/>
          </ac:spMkLst>
        </pc:spChg>
        <pc:spChg chg="add mod">
          <ac:chgData name="Bachmann, Hannah Ruth" userId="e7c09bfb-72c2-42e5-912c-bd6874d853db" providerId="ADAL" clId="{CA85EA5C-CFEC-4C11-86FA-B6FEB4A101BF}" dt="2021-02-02T15:41:07.755" v="115"/>
          <ac:spMkLst>
            <pc:docMk/>
            <pc:sldMk cId="3130933148" sldId="1427"/>
            <ac:spMk id="8" creationId="{0EB6A4EB-C86F-46C3-AEF3-1C9A29571DD8}"/>
          </ac:spMkLst>
        </pc:spChg>
        <pc:spChg chg="del">
          <ac:chgData name="Bachmann, Hannah Ruth" userId="e7c09bfb-72c2-42e5-912c-bd6874d853db" providerId="ADAL" clId="{CA85EA5C-CFEC-4C11-86FA-B6FEB4A101BF}" dt="2021-01-28T11:51:50.253" v="70" actId="478"/>
          <ac:spMkLst>
            <pc:docMk/>
            <pc:sldMk cId="3130933148" sldId="1427"/>
            <ac:spMk id="8" creationId="{FB754029-84EC-47A1-A1E0-7A045B835169}"/>
          </ac:spMkLst>
        </pc:spChg>
        <pc:spChg chg="add del mod">
          <ac:chgData name="Bachmann, Hannah Ruth" userId="e7c09bfb-72c2-42e5-912c-bd6874d853db" providerId="ADAL" clId="{CA85EA5C-CFEC-4C11-86FA-B6FEB4A101BF}" dt="2021-02-02T15:41:07.484" v="114" actId="478"/>
          <ac:spMkLst>
            <pc:docMk/>
            <pc:sldMk cId="3130933148" sldId="1427"/>
            <ac:spMk id="10" creationId="{DA02487F-56C3-4B8E-8B66-B136625686CB}"/>
          </ac:spMkLst>
        </pc:spChg>
        <pc:spChg chg="add mod">
          <ac:chgData name="Bachmann, Hannah Ruth" userId="e7c09bfb-72c2-42e5-912c-bd6874d853db" providerId="ADAL" clId="{CA85EA5C-CFEC-4C11-86FA-B6FEB4A101BF}" dt="2021-01-28T11:51:50.834" v="71"/>
          <ac:spMkLst>
            <pc:docMk/>
            <pc:sldMk cId="3130933148" sldId="1427"/>
            <ac:spMk id="11" creationId="{3C7A0A32-B4F6-45BF-A890-ED9AF4E6CBA7}"/>
          </ac:spMkLst>
        </pc:spChg>
        <pc:picChg chg="del mod">
          <ac:chgData name="Bachmann, Hannah Ruth" userId="e7c09bfb-72c2-42e5-912c-bd6874d853db" providerId="ADAL" clId="{CA85EA5C-CFEC-4C11-86FA-B6FEB4A101BF}" dt="2021-01-28T11:52:44.813" v="76" actId="478"/>
          <ac:picMkLst>
            <pc:docMk/>
            <pc:sldMk cId="3130933148" sldId="1427"/>
            <ac:picMk id="9" creationId="{2F4E18CE-B173-4933-AB09-F29AF61B4150}"/>
          </ac:picMkLst>
        </pc:picChg>
        <pc:picChg chg="add mod">
          <ac:chgData name="Bachmann, Hannah Ruth" userId="e7c09bfb-72c2-42e5-912c-bd6874d853db" providerId="ADAL" clId="{CA85EA5C-CFEC-4C11-86FA-B6FEB4A101BF}" dt="2021-01-28T11:53:30.733" v="83" actId="1076"/>
          <ac:picMkLst>
            <pc:docMk/>
            <pc:sldMk cId="3130933148" sldId="1427"/>
            <ac:picMk id="12" creationId="{DC6AA405-C88B-446E-A0C3-B163F4A46D2E}"/>
          </ac:picMkLst>
        </pc:picChg>
      </pc:sldChg>
      <pc:sldChg chg="addSp delSp modSp mod">
        <pc:chgData name="Bachmann, Hannah Ruth" userId="e7c09bfb-72c2-42e5-912c-bd6874d853db" providerId="ADAL" clId="{CA85EA5C-CFEC-4C11-86FA-B6FEB4A101BF}" dt="2021-02-02T15:40:53.014" v="107"/>
        <pc:sldMkLst>
          <pc:docMk/>
          <pc:sldMk cId="1720527103" sldId="1428"/>
        </pc:sldMkLst>
        <pc:spChg chg="del">
          <ac:chgData name="Bachmann, Hannah Ruth" userId="e7c09bfb-72c2-42e5-912c-bd6874d853db" providerId="ADAL" clId="{CA85EA5C-CFEC-4C11-86FA-B6FEB4A101BF}" dt="2021-01-28T11:48:28.912" v="15" actId="478"/>
          <ac:spMkLst>
            <pc:docMk/>
            <pc:sldMk cId="1720527103" sldId="1428"/>
            <ac:spMk id="7" creationId="{8A0A22F0-AE0A-4327-843D-B34586159C06}"/>
          </ac:spMkLst>
        </pc:spChg>
        <pc:spChg chg="del mod">
          <ac:chgData name="Bachmann, Hannah Ruth" userId="e7c09bfb-72c2-42e5-912c-bd6874d853db" providerId="ADAL" clId="{CA85EA5C-CFEC-4C11-86FA-B6FEB4A101BF}" dt="2021-01-28T11:51:21.383" v="60" actId="478"/>
          <ac:spMkLst>
            <pc:docMk/>
            <pc:sldMk cId="1720527103" sldId="1428"/>
            <ac:spMk id="8" creationId="{88D18380-7E1E-462D-B828-A841F7021003}"/>
          </ac:spMkLst>
        </pc:spChg>
        <pc:spChg chg="add del mod">
          <ac:chgData name="Bachmann, Hannah Ruth" userId="e7c09bfb-72c2-42e5-912c-bd6874d853db" providerId="ADAL" clId="{CA85EA5C-CFEC-4C11-86FA-B6FEB4A101BF}" dt="2021-02-02T15:40:52.634" v="106" actId="478"/>
          <ac:spMkLst>
            <pc:docMk/>
            <pc:sldMk cId="1720527103" sldId="1428"/>
            <ac:spMk id="14" creationId="{708613AE-BAF3-4BF0-9465-6093943124E0}"/>
          </ac:spMkLst>
        </pc:spChg>
        <pc:spChg chg="add mod">
          <ac:chgData name="Bachmann, Hannah Ruth" userId="e7c09bfb-72c2-42e5-912c-bd6874d853db" providerId="ADAL" clId="{CA85EA5C-CFEC-4C11-86FA-B6FEB4A101BF}" dt="2021-02-02T15:40:53.014" v="107"/>
          <ac:spMkLst>
            <pc:docMk/>
            <pc:sldMk cId="1720527103" sldId="1428"/>
            <ac:spMk id="15" creationId="{8255A0F0-B3EA-469D-B3C1-E5FD73B2830E}"/>
          </ac:spMkLst>
        </pc:spChg>
        <pc:spChg chg="add del mod">
          <ac:chgData name="Bachmann, Hannah Ruth" userId="e7c09bfb-72c2-42e5-912c-bd6874d853db" providerId="ADAL" clId="{CA85EA5C-CFEC-4C11-86FA-B6FEB4A101BF}" dt="2021-01-28T11:51:07.275" v="56" actId="478"/>
          <ac:spMkLst>
            <pc:docMk/>
            <pc:sldMk cId="1720527103" sldId="1428"/>
            <ac:spMk id="15" creationId="{E3234767-22B3-4529-B62C-7AADD9C730FE}"/>
          </ac:spMkLst>
        </pc:spChg>
        <pc:spChg chg="add mod">
          <ac:chgData name="Bachmann, Hannah Ruth" userId="e7c09bfb-72c2-42e5-912c-bd6874d853db" providerId="ADAL" clId="{CA85EA5C-CFEC-4C11-86FA-B6FEB4A101BF}" dt="2021-01-28T11:51:22.143" v="61"/>
          <ac:spMkLst>
            <pc:docMk/>
            <pc:sldMk cId="1720527103" sldId="1428"/>
            <ac:spMk id="16" creationId="{B3D99DB0-24C0-43CA-92CA-9D90A719352F}"/>
          </ac:spMkLst>
        </pc:spChg>
        <pc:picChg chg="mod">
          <ac:chgData name="Bachmann, Hannah Ruth" userId="e7c09bfb-72c2-42e5-912c-bd6874d853db" providerId="ADAL" clId="{CA85EA5C-CFEC-4C11-86FA-B6FEB4A101BF}" dt="2021-01-28T11:48:47.907" v="19" actId="1076"/>
          <ac:picMkLst>
            <pc:docMk/>
            <pc:sldMk cId="1720527103" sldId="1428"/>
            <ac:picMk id="9" creationId="{F8B8727F-1C45-4E5F-A42B-A5C847A913DE}"/>
          </ac:picMkLst>
        </pc:picChg>
      </pc:sldChg>
      <pc:sldChg chg="addSp delSp modSp mod">
        <pc:chgData name="Bachmann, Hannah Ruth" userId="e7c09bfb-72c2-42e5-912c-bd6874d853db" providerId="ADAL" clId="{CA85EA5C-CFEC-4C11-86FA-B6FEB4A101BF}" dt="2021-02-02T15:48:15.035" v="124" actId="113"/>
        <pc:sldMkLst>
          <pc:docMk/>
          <pc:sldMk cId="3554422223" sldId="1429"/>
        </pc:sldMkLst>
        <pc:spChg chg="mod">
          <ac:chgData name="Bachmann, Hannah Ruth" userId="e7c09bfb-72c2-42e5-912c-bd6874d853db" providerId="ADAL" clId="{CA85EA5C-CFEC-4C11-86FA-B6FEB4A101BF}" dt="2021-02-02T15:48:15.035" v="124" actId="113"/>
          <ac:spMkLst>
            <pc:docMk/>
            <pc:sldMk cId="3554422223" sldId="1429"/>
            <ac:spMk id="2" creationId="{3189150C-2591-439F-A98F-95A3BD72CA78}"/>
          </ac:spMkLst>
        </pc:spChg>
        <pc:spChg chg="del">
          <ac:chgData name="Bachmann, Hannah Ruth" userId="e7c09bfb-72c2-42e5-912c-bd6874d853db" providerId="ADAL" clId="{CA85EA5C-CFEC-4C11-86FA-B6FEB4A101BF}" dt="2021-01-28T11:48:55.175" v="22" actId="478"/>
          <ac:spMkLst>
            <pc:docMk/>
            <pc:sldMk cId="3554422223" sldId="1429"/>
            <ac:spMk id="7" creationId="{E04B5C2F-306B-4F0E-A0B0-9D40D0A04464}"/>
          </ac:spMkLst>
        </pc:spChg>
        <pc:spChg chg="add mod">
          <ac:chgData name="Bachmann, Hannah Ruth" userId="e7c09bfb-72c2-42e5-912c-bd6874d853db" providerId="ADAL" clId="{CA85EA5C-CFEC-4C11-86FA-B6FEB4A101BF}" dt="2021-02-02T15:41:01.954" v="111"/>
          <ac:spMkLst>
            <pc:docMk/>
            <pc:sldMk cId="3554422223" sldId="1429"/>
            <ac:spMk id="8" creationId="{63B794A0-7D22-48BE-8862-DE37F4C71F54}"/>
          </ac:spMkLst>
        </pc:spChg>
        <pc:spChg chg="del">
          <ac:chgData name="Bachmann, Hannah Ruth" userId="e7c09bfb-72c2-42e5-912c-bd6874d853db" providerId="ADAL" clId="{CA85EA5C-CFEC-4C11-86FA-B6FEB4A101BF}" dt="2021-01-28T11:51:43.115" v="66" actId="478"/>
          <ac:spMkLst>
            <pc:docMk/>
            <pc:sldMk cId="3554422223" sldId="1429"/>
            <ac:spMk id="8" creationId="{D3D3075D-7E2F-4BD1-95AF-0A8512E0187E}"/>
          </ac:spMkLst>
        </pc:spChg>
        <pc:spChg chg="add del mod">
          <ac:chgData name="Bachmann, Hannah Ruth" userId="e7c09bfb-72c2-42e5-912c-bd6874d853db" providerId="ADAL" clId="{CA85EA5C-CFEC-4C11-86FA-B6FEB4A101BF}" dt="2021-02-02T15:41:01.654" v="110" actId="478"/>
          <ac:spMkLst>
            <pc:docMk/>
            <pc:sldMk cId="3554422223" sldId="1429"/>
            <ac:spMk id="10" creationId="{445E9597-E1A9-40CE-A1E4-02DF18AAB6A1}"/>
          </ac:spMkLst>
        </pc:spChg>
        <pc:spChg chg="add mod">
          <ac:chgData name="Bachmann, Hannah Ruth" userId="e7c09bfb-72c2-42e5-912c-bd6874d853db" providerId="ADAL" clId="{CA85EA5C-CFEC-4C11-86FA-B6FEB4A101BF}" dt="2021-01-28T11:51:43.434" v="67"/>
          <ac:spMkLst>
            <pc:docMk/>
            <pc:sldMk cId="3554422223" sldId="1429"/>
            <ac:spMk id="11" creationId="{E894F515-3CC0-4272-9D76-12DAA0AA23DB}"/>
          </ac:spMkLst>
        </pc:spChg>
      </pc:sldChg>
      <pc:sldChg chg="addSp delSp modSp mod">
        <pc:chgData name="Bachmann, Hannah Ruth" userId="e7c09bfb-72c2-42e5-912c-bd6874d853db" providerId="ADAL" clId="{CA85EA5C-CFEC-4C11-86FA-B6FEB4A101BF}" dt="2021-02-02T15:58:24.758" v="136" actId="20577"/>
        <pc:sldMkLst>
          <pc:docMk/>
          <pc:sldMk cId="2945475740" sldId="1430"/>
        </pc:sldMkLst>
        <pc:spChg chg="mod">
          <ac:chgData name="Bachmann, Hannah Ruth" userId="e7c09bfb-72c2-42e5-912c-bd6874d853db" providerId="ADAL" clId="{CA85EA5C-CFEC-4C11-86FA-B6FEB4A101BF}" dt="2021-02-02T15:48:10.495" v="123" actId="113"/>
          <ac:spMkLst>
            <pc:docMk/>
            <pc:sldMk cId="2945475740" sldId="1430"/>
            <ac:spMk id="2" creationId="{5E88FA4D-A739-4A5A-8ED2-459ED4CE93E7}"/>
          </ac:spMkLst>
        </pc:spChg>
        <pc:spChg chg="mod">
          <ac:chgData name="Bachmann, Hannah Ruth" userId="e7c09bfb-72c2-42e5-912c-bd6874d853db" providerId="ADAL" clId="{CA85EA5C-CFEC-4C11-86FA-B6FEB4A101BF}" dt="2021-02-02T15:58:24.758" v="136" actId="20577"/>
          <ac:spMkLst>
            <pc:docMk/>
            <pc:sldMk cId="2945475740" sldId="1430"/>
            <ac:spMk id="6" creationId="{DEF32C2A-96F6-435E-814C-7D16056FE951}"/>
          </ac:spMkLst>
        </pc:spChg>
        <pc:spChg chg="del">
          <ac:chgData name="Bachmann, Hannah Ruth" userId="e7c09bfb-72c2-42e5-912c-bd6874d853db" providerId="ADAL" clId="{CA85EA5C-CFEC-4C11-86FA-B6FEB4A101BF}" dt="2021-01-28T11:48:58.185" v="24" actId="478"/>
          <ac:spMkLst>
            <pc:docMk/>
            <pc:sldMk cId="2945475740" sldId="1430"/>
            <ac:spMk id="7" creationId="{2BE2E81D-94B3-4F10-A828-C1EB5BD3F8D4}"/>
          </ac:spMkLst>
        </pc:spChg>
        <pc:spChg chg="del">
          <ac:chgData name="Bachmann, Hannah Ruth" userId="e7c09bfb-72c2-42e5-912c-bd6874d853db" providerId="ADAL" clId="{CA85EA5C-CFEC-4C11-86FA-B6FEB4A101BF}" dt="2021-01-28T11:51:46.945" v="68" actId="478"/>
          <ac:spMkLst>
            <pc:docMk/>
            <pc:sldMk cId="2945475740" sldId="1430"/>
            <ac:spMk id="8" creationId="{3537E897-EF9A-4BA4-BB1B-55A021704563}"/>
          </ac:spMkLst>
        </pc:spChg>
        <pc:spChg chg="add mod">
          <ac:chgData name="Bachmann, Hannah Ruth" userId="e7c09bfb-72c2-42e5-912c-bd6874d853db" providerId="ADAL" clId="{CA85EA5C-CFEC-4C11-86FA-B6FEB4A101BF}" dt="2021-02-02T15:41:04.784" v="113"/>
          <ac:spMkLst>
            <pc:docMk/>
            <pc:sldMk cId="2945475740" sldId="1430"/>
            <ac:spMk id="8" creationId="{6CEF7942-6CA3-42DA-99B5-7F9B2393216A}"/>
          </ac:spMkLst>
        </pc:spChg>
        <pc:spChg chg="add del mod">
          <ac:chgData name="Bachmann, Hannah Ruth" userId="e7c09bfb-72c2-42e5-912c-bd6874d853db" providerId="ADAL" clId="{CA85EA5C-CFEC-4C11-86FA-B6FEB4A101BF}" dt="2021-02-02T15:41:04.314" v="112" actId="478"/>
          <ac:spMkLst>
            <pc:docMk/>
            <pc:sldMk cId="2945475740" sldId="1430"/>
            <ac:spMk id="10" creationId="{EF4E2B39-545A-407A-BAB8-6187C2B77189}"/>
          </ac:spMkLst>
        </pc:spChg>
        <pc:spChg chg="add mod">
          <ac:chgData name="Bachmann, Hannah Ruth" userId="e7c09bfb-72c2-42e5-912c-bd6874d853db" providerId="ADAL" clId="{CA85EA5C-CFEC-4C11-86FA-B6FEB4A101BF}" dt="2021-01-28T11:51:47.216" v="69"/>
          <ac:spMkLst>
            <pc:docMk/>
            <pc:sldMk cId="2945475740" sldId="1430"/>
            <ac:spMk id="11" creationId="{9AD7D268-38AF-4AFB-B850-65D5550E7F88}"/>
          </ac:spMkLst>
        </pc:spChg>
      </pc:sldChg>
    </pc:docChg>
  </pc:docChgLst>
  <pc:docChgLst>
    <pc:chgData name="Dominik Wallerius" userId="a368d9d8-ce33-42c3-883f-a2e82223f6d6" providerId="ADAL" clId="{4E3578E1-511A-104C-AC2D-1111966960C0}"/>
    <pc:docChg chg="undo custSel addSld delSld modSld">
      <pc:chgData name="Dominik Wallerius" userId="a368d9d8-ce33-42c3-883f-a2e82223f6d6" providerId="ADAL" clId="{4E3578E1-511A-104C-AC2D-1111966960C0}" dt="2020-12-15T16:55:54.608" v="932" actId="1592"/>
      <pc:docMkLst>
        <pc:docMk/>
      </pc:docMkLst>
      <pc:sldChg chg="del">
        <pc:chgData name="Dominik Wallerius" userId="a368d9d8-ce33-42c3-883f-a2e82223f6d6" providerId="ADAL" clId="{4E3578E1-511A-104C-AC2D-1111966960C0}" dt="2020-12-15T16:54:52.488" v="905" actId="2696"/>
        <pc:sldMkLst>
          <pc:docMk/>
          <pc:sldMk cId="884004034" sldId="1392"/>
        </pc:sldMkLst>
      </pc:sldChg>
      <pc:sldChg chg="modSp mod delCm">
        <pc:chgData name="Dominik Wallerius" userId="a368d9d8-ce33-42c3-883f-a2e82223f6d6" providerId="ADAL" clId="{4E3578E1-511A-104C-AC2D-1111966960C0}" dt="2020-12-15T16:52:21.656" v="779" actId="1592"/>
        <pc:sldMkLst>
          <pc:docMk/>
          <pc:sldMk cId="238310380" sldId="1397"/>
        </pc:sldMkLst>
        <pc:spChg chg="mod">
          <ac:chgData name="Dominik Wallerius" userId="a368d9d8-ce33-42c3-883f-a2e82223f6d6" providerId="ADAL" clId="{4E3578E1-511A-104C-AC2D-1111966960C0}" dt="2020-12-15T16:51:08.017" v="556" actId="113"/>
          <ac:spMkLst>
            <pc:docMk/>
            <pc:sldMk cId="238310380" sldId="1397"/>
            <ac:spMk id="2" creationId="{2A8E7AE3-A2BF-4B31-85FB-C94A4552ECD1}"/>
          </ac:spMkLst>
        </pc:spChg>
        <pc:spChg chg="mod">
          <ac:chgData name="Dominik Wallerius" userId="a368d9d8-ce33-42c3-883f-a2e82223f6d6" providerId="ADAL" clId="{4E3578E1-511A-104C-AC2D-1111966960C0}" dt="2020-12-15T16:52:15.865" v="777" actId="20577"/>
          <ac:spMkLst>
            <pc:docMk/>
            <pc:sldMk cId="238310380" sldId="1397"/>
            <ac:spMk id="3" creationId="{C7649616-39AD-4777-B572-5382304A0F63}"/>
          </ac:spMkLst>
        </pc:spChg>
      </pc:sldChg>
      <pc:sldChg chg="addSp delSp modSp mod delCm">
        <pc:chgData name="Dominik Wallerius" userId="a368d9d8-ce33-42c3-883f-a2e82223f6d6" providerId="ADAL" clId="{4E3578E1-511A-104C-AC2D-1111966960C0}" dt="2020-12-15T16:38:28.087" v="190"/>
        <pc:sldMkLst>
          <pc:docMk/>
          <pc:sldMk cId="1899391020" sldId="1398"/>
        </pc:sldMkLst>
        <pc:spChg chg="mod">
          <ac:chgData name="Dominik Wallerius" userId="a368d9d8-ce33-42c3-883f-a2e82223f6d6" providerId="ADAL" clId="{4E3578E1-511A-104C-AC2D-1111966960C0}" dt="2020-12-15T16:37:45.841" v="187" actId="113"/>
          <ac:spMkLst>
            <pc:docMk/>
            <pc:sldMk cId="1899391020" sldId="1398"/>
            <ac:spMk id="2" creationId="{AC284810-2428-466D-B869-22185656E3A7}"/>
          </ac:spMkLst>
        </pc:spChg>
        <pc:spChg chg="add del mod">
          <ac:chgData name="Dominik Wallerius" userId="a368d9d8-ce33-42c3-883f-a2e82223f6d6" providerId="ADAL" clId="{4E3578E1-511A-104C-AC2D-1111966960C0}" dt="2020-12-15T16:38:28.087" v="190"/>
          <ac:spMkLst>
            <pc:docMk/>
            <pc:sldMk cId="1899391020" sldId="1398"/>
            <ac:spMk id="3" creationId="{1A95D55C-CC81-244E-B525-B107957F1FB1}"/>
          </ac:spMkLst>
        </pc:spChg>
      </pc:sldChg>
      <pc:sldChg chg="modSp mod delCm">
        <pc:chgData name="Dominik Wallerius" userId="a368d9d8-ce33-42c3-883f-a2e82223f6d6" providerId="ADAL" clId="{4E3578E1-511A-104C-AC2D-1111966960C0}" dt="2020-12-15T16:32:18.801" v="31" actId="1592"/>
        <pc:sldMkLst>
          <pc:docMk/>
          <pc:sldMk cId="2461512244" sldId="1401"/>
        </pc:sldMkLst>
        <pc:spChg chg="mod">
          <ac:chgData name="Dominik Wallerius" userId="a368d9d8-ce33-42c3-883f-a2e82223f6d6" providerId="ADAL" clId="{4E3578E1-511A-104C-AC2D-1111966960C0}" dt="2020-12-15T16:30:54.249" v="0" actId="113"/>
          <ac:spMkLst>
            <pc:docMk/>
            <pc:sldMk cId="2461512244" sldId="1401"/>
            <ac:spMk id="2" creationId="{AC284810-2428-466D-B869-22185656E3A7}"/>
          </ac:spMkLst>
        </pc:spChg>
        <pc:spChg chg="mod">
          <ac:chgData name="Dominik Wallerius" userId="a368d9d8-ce33-42c3-883f-a2e82223f6d6" providerId="ADAL" clId="{4E3578E1-511A-104C-AC2D-1111966960C0}" dt="2020-12-15T16:32:03.901" v="29" actId="20577"/>
          <ac:spMkLst>
            <pc:docMk/>
            <pc:sldMk cId="2461512244" sldId="1401"/>
            <ac:spMk id="12" creationId="{68A12010-6D41-411C-93B2-4E46D5E8882B}"/>
          </ac:spMkLst>
        </pc:spChg>
      </pc:sldChg>
      <pc:sldChg chg="modSp mod addCm delCm">
        <pc:chgData name="Dominik Wallerius" userId="a368d9d8-ce33-42c3-883f-a2e82223f6d6" providerId="ADAL" clId="{4E3578E1-511A-104C-AC2D-1111966960C0}" dt="2020-12-15T16:55:54.608" v="932" actId="1592"/>
        <pc:sldMkLst>
          <pc:docMk/>
          <pc:sldMk cId="3978092434" sldId="1412"/>
        </pc:sldMkLst>
        <pc:spChg chg="mod">
          <ac:chgData name="Dominik Wallerius" userId="a368d9d8-ce33-42c3-883f-a2e82223f6d6" providerId="ADAL" clId="{4E3578E1-511A-104C-AC2D-1111966960C0}" dt="2020-12-15T16:33:02.196" v="58" actId="113"/>
          <ac:spMkLst>
            <pc:docMk/>
            <pc:sldMk cId="3978092434" sldId="1412"/>
            <ac:spMk id="2" creationId="{AC284810-2428-466D-B869-22185656E3A7}"/>
          </ac:spMkLst>
        </pc:spChg>
        <pc:spChg chg="mod">
          <ac:chgData name="Dominik Wallerius" userId="a368d9d8-ce33-42c3-883f-a2e82223f6d6" providerId="ADAL" clId="{4E3578E1-511A-104C-AC2D-1111966960C0}" dt="2020-12-15T16:55:49.582" v="930" actId="403"/>
          <ac:spMkLst>
            <pc:docMk/>
            <pc:sldMk cId="3978092434" sldId="1412"/>
            <ac:spMk id="3" creationId="{EED7CDCE-C9E1-46E4-BB2D-566A73480264}"/>
          </ac:spMkLst>
        </pc:spChg>
        <pc:spChg chg="mod">
          <ac:chgData name="Dominik Wallerius" userId="a368d9d8-ce33-42c3-883f-a2e82223f6d6" providerId="ADAL" clId="{4E3578E1-511A-104C-AC2D-1111966960C0}" dt="2020-12-15T16:55:49.582" v="930" actId="403"/>
          <ac:spMkLst>
            <pc:docMk/>
            <pc:sldMk cId="3978092434" sldId="1412"/>
            <ac:spMk id="12" creationId="{68A12010-6D41-411C-93B2-4E46D5E8882B}"/>
          </ac:spMkLst>
        </pc:spChg>
      </pc:sldChg>
      <pc:sldChg chg="addSp delSp modSp mod delCm">
        <pc:chgData name="Dominik Wallerius" userId="a368d9d8-ce33-42c3-883f-a2e82223f6d6" providerId="ADAL" clId="{4E3578E1-511A-104C-AC2D-1111966960C0}" dt="2020-12-15T16:53:59.288" v="903" actId="1592"/>
        <pc:sldMkLst>
          <pc:docMk/>
          <pc:sldMk cId="3879034788" sldId="1413"/>
        </pc:sldMkLst>
        <pc:spChg chg="del mod">
          <ac:chgData name="Dominik Wallerius" userId="a368d9d8-ce33-42c3-883f-a2e82223f6d6" providerId="ADAL" clId="{4E3578E1-511A-104C-AC2D-1111966960C0}" dt="2020-12-15T16:52:45.587" v="783" actId="478"/>
          <ac:spMkLst>
            <pc:docMk/>
            <pc:sldMk cId="3879034788" sldId="1413"/>
            <ac:spMk id="2" creationId="{AC284810-2428-466D-B869-22185656E3A7}"/>
          </ac:spMkLst>
        </pc:spChg>
        <pc:spChg chg="mod">
          <ac:chgData name="Dominik Wallerius" userId="a368d9d8-ce33-42c3-883f-a2e82223f6d6" providerId="ADAL" clId="{4E3578E1-511A-104C-AC2D-1111966960C0}" dt="2020-12-15T16:53:54.640" v="902" actId="20577"/>
          <ac:spMkLst>
            <pc:docMk/>
            <pc:sldMk cId="3879034788" sldId="1413"/>
            <ac:spMk id="3" creationId="{A9269DFB-6229-44AE-B3C0-FC507578C1C7}"/>
          </ac:spMkLst>
        </pc:spChg>
        <pc:spChg chg="add del mod">
          <ac:chgData name="Dominik Wallerius" userId="a368d9d8-ce33-42c3-883f-a2e82223f6d6" providerId="ADAL" clId="{4E3578E1-511A-104C-AC2D-1111966960C0}" dt="2020-12-15T16:52:52.812" v="786" actId="478"/>
          <ac:spMkLst>
            <pc:docMk/>
            <pc:sldMk cId="3879034788" sldId="1413"/>
            <ac:spMk id="5" creationId="{31D4572A-ABD5-0C45-AD79-CC836E143D2A}"/>
          </ac:spMkLst>
        </pc:spChg>
        <pc:spChg chg="add del mod">
          <ac:chgData name="Dominik Wallerius" userId="a368d9d8-ce33-42c3-883f-a2e82223f6d6" providerId="ADAL" clId="{4E3578E1-511A-104C-AC2D-1111966960C0}" dt="2020-12-15T16:52:49.857" v="785"/>
          <ac:spMkLst>
            <pc:docMk/>
            <pc:sldMk cId="3879034788" sldId="1413"/>
            <ac:spMk id="9" creationId="{24F47A0D-5E45-E048-914C-CA433D2C878A}"/>
          </ac:spMkLst>
        </pc:spChg>
        <pc:spChg chg="add mod">
          <ac:chgData name="Dominik Wallerius" userId="a368d9d8-ce33-42c3-883f-a2e82223f6d6" providerId="ADAL" clId="{4E3578E1-511A-104C-AC2D-1111966960C0}" dt="2020-12-15T16:52:53.474" v="787"/>
          <ac:spMkLst>
            <pc:docMk/>
            <pc:sldMk cId="3879034788" sldId="1413"/>
            <ac:spMk id="10" creationId="{FB7CF6F7-79D4-B347-B7C2-0D46F0650347}"/>
          </ac:spMkLst>
        </pc:spChg>
        <pc:spChg chg="mod">
          <ac:chgData name="Dominik Wallerius" userId="a368d9d8-ce33-42c3-883f-a2e82223f6d6" providerId="ADAL" clId="{4E3578E1-511A-104C-AC2D-1111966960C0}" dt="2020-12-15T16:53:51.824" v="901" actId="20577"/>
          <ac:spMkLst>
            <pc:docMk/>
            <pc:sldMk cId="3879034788" sldId="1413"/>
            <ac:spMk id="12" creationId="{68A12010-6D41-411C-93B2-4E46D5E8882B}"/>
          </ac:spMkLst>
        </pc:spChg>
      </pc:sldChg>
      <pc:sldChg chg="delSp modSp mod delCm chgLayout">
        <pc:chgData name="Dominik Wallerius" userId="a368d9d8-ce33-42c3-883f-a2e82223f6d6" providerId="ADAL" clId="{4E3578E1-511A-104C-AC2D-1111966960C0}" dt="2020-12-15T16:51:01.817" v="555" actId="1592"/>
        <pc:sldMkLst>
          <pc:docMk/>
          <pc:sldMk cId="1825179896" sldId="1414"/>
        </pc:sldMkLst>
        <pc:spChg chg="mod ord">
          <ac:chgData name="Dominik Wallerius" userId="a368d9d8-ce33-42c3-883f-a2e82223f6d6" providerId="ADAL" clId="{4E3578E1-511A-104C-AC2D-1111966960C0}" dt="2020-12-15T16:47:20.123" v="302" actId="700"/>
          <ac:spMkLst>
            <pc:docMk/>
            <pc:sldMk cId="1825179896" sldId="1414"/>
            <ac:spMk id="2" creationId="{2A8E7AE3-A2BF-4B31-85FB-C94A4552ECD1}"/>
          </ac:spMkLst>
        </pc:spChg>
        <pc:spChg chg="mod ord">
          <ac:chgData name="Dominik Wallerius" userId="a368d9d8-ce33-42c3-883f-a2e82223f6d6" providerId="ADAL" clId="{4E3578E1-511A-104C-AC2D-1111966960C0}" dt="2020-12-15T16:50:54.196" v="554" actId="20577"/>
          <ac:spMkLst>
            <pc:docMk/>
            <pc:sldMk cId="1825179896" sldId="1414"/>
            <ac:spMk id="3" creationId="{24E24A7E-4A18-4B79-8595-C3FF5CDDA34C}"/>
          </ac:spMkLst>
        </pc:spChg>
        <pc:spChg chg="del mod ord">
          <ac:chgData name="Dominik Wallerius" userId="a368d9d8-ce33-42c3-883f-a2e82223f6d6" providerId="ADAL" clId="{4E3578E1-511A-104C-AC2D-1111966960C0}" dt="2020-12-15T16:48:43.788" v="508" actId="478"/>
          <ac:spMkLst>
            <pc:docMk/>
            <pc:sldMk cId="1825179896" sldId="1414"/>
            <ac:spMk id="12" creationId="{C3749583-842C-4520-BBC9-EF13DF5785C4}"/>
          </ac:spMkLst>
        </pc:spChg>
        <pc:cxnChg chg="mod">
          <ac:chgData name="Dominik Wallerius" userId="a368d9d8-ce33-42c3-883f-a2e82223f6d6" providerId="ADAL" clId="{4E3578E1-511A-104C-AC2D-1111966960C0}" dt="2020-12-15T16:49:00.727" v="514" actId="14100"/>
          <ac:cxnSpMkLst>
            <pc:docMk/>
            <pc:sldMk cId="1825179896" sldId="1414"/>
            <ac:cxnSpMk id="4" creationId="{05D9A8E4-EADD-4921-8DE8-459A54E447F0}"/>
          </ac:cxnSpMkLst>
        </pc:cxnChg>
        <pc:cxnChg chg="mod">
          <ac:chgData name="Dominik Wallerius" userId="a368d9d8-ce33-42c3-883f-a2e82223f6d6" providerId="ADAL" clId="{4E3578E1-511A-104C-AC2D-1111966960C0}" dt="2020-12-15T16:49:11.228" v="516" actId="14100"/>
          <ac:cxnSpMkLst>
            <pc:docMk/>
            <pc:sldMk cId="1825179896" sldId="1414"/>
            <ac:cxnSpMk id="8" creationId="{4B7D576E-A7A2-485F-B689-DC8EF91F75E3}"/>
          </ac:cxnSpMkLst>
        </pc:cxnChg>
        <pc:cxnChg chg="mod">
          <ac:chgData name="Dominik Wallerius" userId="a368d9d8-ce33-42c3-883f-a2e82223f6d6" providerId="ADAL" clId="{4E3578E1-511A-104C-AC2D-1111966960C0}" dt="2020-12-15T16:50:12.504" v="527" actId="14100"/>
          <ac:cxnSpMkLst>
            <pc:docMk/>
            <pc:sldMk cId="1825179896" sldId="1414"/>
            <ac:cxnSpMk id="10" creationId="{7ADFCB54-DC66-41E1-B691-DF1142F0A618}"/>
          </ac:cxnSpMkLst>
        </pc:cxnChg>
        <pc:cxnChg chg="mod">
          <ac:chgData name="Dominik Wallerius" userId="a368d9d8-ce33-42c3-883f-a2e82223f6d6" providerId="ADAL" clId="{4E3578E1-511A-104C-AC2D-1111966960C0}" dt="2020-12-15T16:49:18.128" v="517" actId="14100"/>
          <ac:cxnSpMkLst>
            <pc:docMk/>
            <pc:sldMk cId="1825179896" sldId="1414"/>
            <ac:cxnSpMk id="13" creationId="{95745BD0-82CF-41D4-9C97-52A536AEF744}"/>
          </ac:cxnSpMkLst>
        </pc:cxnChg>
        <pc:cxnChg chg="mod">
          <ac:chgData name="Dominik Wallerius" userId="a368d9d8-ce33-42c3-883f-a2e82223f6d6" providerId="ADAL" clId="{4E3578E1-511A-104C-AC2D-1111966960C0}" dt="2020-12-15T16:49:22.643" v="518" actId="14100"/>
          <ac:cxnSpMkLst>
            <pc:docMk/>
            <pc:sldMk cId="1825179896" sldId="1414"/>
            <ac:cxnSpMk id="15" creationId="{C5DBC43E-CA75-4319-88BE-3A6657ACB735}"/>
          </ac:cxnSpMkLst>
        </pc:cxnChg>
        <pc:cxnChg chg="mod">
          <ac:chgData name="Dominik Wallerius" userId="a368d9d8-ce33-42c3-883f-a2e82223f6d6" providerId="ADAL" clId="{4E3578E1-511A-104C-AC2D-1111966960C0}" dt="2020-12-15T16:50:51.459" v="545" actId="14100"/>
          <ac:cxnSpMkLst>
            <pc:docMk/>
            <pc:sldMk cId="1825179896" sldId="1414"/>
            <ac:cxnSpMk id="17" creationId="{053EA64C-D543-4117-956D-CA94893508F4}"/>
          </ac:cxnSpMkLst>
        </pc:cxnChg>
        <pc:cxnChg chg="mod">
          <ac:chgData name="Dominik Wallerius" userId="a368d9d8-ce33-42c3-883f-a2e82223f6d6" providerId="ADAL" clId="{4E3578E1-511A-104C-AC2D-1111966960C0}" dt="2020-12-15T16:50:51.184" v="544" actId="1076"/>
          <ac:cxnSpMkLst>
            <pc:docMk/>
            <pc:sldMk cId="1825179896" sldId="1414"/>
            <ac:cxnSpMk id="19" creationId="{F4A88354-F235-4356-A345-1C61ABB367A5}"/>
          </ac:cxnSpMkLst>
        </pc:cxnChg>
        <pc:cxnChg chg="mod">
          <ac:chgData name="Dominik Wallerius" userId="a368d9d8-ce33-42c3-883f-a2e82223f6d6" providerId="ADAL" clId="{4E3578E1-511A-104C-AC2D-1111966960C0}" dt="2020-12-15T16:49:39.256" v="521" actId="1076"/>
          <ac:cxnSpMkLst>
            <pc:docMk/>
            <pc:sldMk cId="1825179896" sldId="1414"/>
            <ac:cxnSpMk id="21" creationId="{A44BE591-B882-4BBC-BA83-077F90F48BB7}"/>
          </ac:cxnSpMkLst>
        </pc:cxnChg>
        <pc:cxnChg chg="mod">
          <ac:chgData name="Dominik Wallerius" userId="a368d9d8-ce33-42c3-883f-a2e82223f6d6" providerId="ADAL" clId="{4E3578E1-511A-104C-AC2D-1111966960C0}" dt="2020-12-15T16:49:27.978" v="519" actId="14100"/>
          <ac:cxnSpMkLst>
            <pc:docMk/>
            <pc:sldMk cId="1825179896" sldId="1414"/>
            <ac:cxnSpMk id="23" creationId="{E48BB667-407B-45B3-A20A-65965566AB43}"/>
          </ac:cxnSpMkLst>
        </pc:cxnChg>
      </pc:sldChg>
      <pc:sldChg chg="modSp mod delCm">
        <pc:chgData name="Dominik Wallerius" userId="a368d9d8-ce33-42c3-883f-a2e82223f6d6" providerId="ADAL" clId="{4E3578E1-511A-104C-AC2D-1111966960C0}" dt="2020-12-15T16:46:11.638" v="277" actId="1592"/>
        <pc:sldMkLst>
          <pc:docMk/>
          <pc:sldMk cId="3957200920" sldId="1415"/>
        </pc:sldMkLst>
        <pc:spChg chg="mod">
          <ac:chgData name="Dominik Wallerius" userId="a368d9d8-ce33-42c3-883f-a2e82223f6d6" providerId="ADAL" clId="{4E3578E1-511A-104C-AC2D-1111966960C0}" dt="2020-12-15T16:44:34.899" v="231" actId="113"/>
          <ac:spMkLst>
            <pc:docMk/>
            <pc:sldMk cId="3957200920" sldId="1415"/>
            <ac:spMk id="2" creationId="{AC284810-2428-466D-B869-22185656E3A7}"/>
          </ac:spMkLst>
        </pc:spChg>
        <pc:spChg chg="mod">
          <ac:chgData name="Dominik Wallerius" userId="a368d9d8-ce33-42c3-883f-a2e82223f6d6" providerId="ADAL" clId="{4E3578E1-511A-104C-AC2D-1111966960C0}" dt="2020-12-15T16:46:01.314" v="274" actId="20577"/>
          <ac:spMkLst>
            <pc:docMk/>
            <pc:sldMk cId="3957200920" sldId="1415"/>
            <ac:spMk id="6" creationId="{A717D0AB-B748-4C41-BF4E-1743A6027EFA}"/>
          </ac:spMkLst>
        </pc:spChg>
        <pc:spChg chg="mod">
          <ac:chgData name="Dominik Wallerius" userId="a368d9d8-ce33-42c3-883f-a2e82223f6d6" providerId="ADAL" clId="{4E3578E1-511A-104C-AC2D-1111966960C0}" dt="2020-12-15T16:45:10.651" v="240" actId="207"/>
          <ac:spMkLst>
            <pc:docMk/>
            <pc:sldMk cId="3957200920" sldId="1415"/>
            <ac:spMk id="12" creationId="{68A12010-6D41-411C-93B2-4E46D5E8882B}"/>
          </ac:spMkLst>
        </pc:spChg>
        <pc:spChg chg="mod">
          <ac:chgData name="Dominik Wallerius" userId="a368d9d8-ce33-42c3-883f-a2e82223f6d6" providerId="ADAL" clId="{4E3578E1-511A-104C-AC2D-1111966960C0}" dt="2020-12-15T16:46:04.983" v="276" actId="207"/>
          <ac:spMkLst>
            <pc:docMk/>
            <pc:sldMk cId="3957200920" sldId="1415"/>
            <ac:spMk id="15" creationId="{B755E9B7-70CD-4E16-A19B-5F4F1A494D97}"/>
          </ac:spMkLst>
        </pc:spChg>
      </pc:sldChg>
      <pc:sldChg chg="modSp mod delCm">
        <pc:chgData name="Dominik Wallerius" userId="a368d9d8-ce33-42c3-883f-a2e82223f6d6" providerId="ADAL" clId="{4E3578E1-511A-104C-AC2D-1111966960C0}" dt="2020-12-15T16:44:18.593" v="229" actId="1592"/>
        <pc:sldMkLst>
          <pc:docMk/>
          <pc:sldMk cId="2695449841" sldId="1416"/>
        </pc:sldMkLst>
        <pc:spChg chg="mod">
          <ac:chgData name="Dominik Wallerius" userId="a368d9d8-ce33-42c3-883f-a2e82223f6d6" providerId="ADAL" clId="{4E3578E1-511A-104C-AC2D-1111966960C0}" dt="2020-12-15T16:41:00.407" v="224" actId="20577"/>
          <ac:spMkLst>
            <pc:docMk/>
            <pc:sldMk cId="2695449841" sldId="1416"/>
            <ac:spMk id="2" creationId="{AC284810-2428-466D-B869-22185656E3A7}"/>
          </ac:spMkLst>
        </pc:spChg>
      </pc:sldChg>
      <pc:sldChg chg="modSp add del mod delCm">
        <pc:chgData name="Dominik Wallerius" userId="a368d9d8-ce33-42c3-883f-a2e82223f6d6" providerId="ADAL" clId="{4E3578E1-511A-104C-AC2D-1111966960C0}" dt="2020-12-15T16:44:14.308" v="228" actId="2696"/>
        <pc:sldMkLst>
          <pc:docMk/>
          <pc:sldMk cId="3807196508" sldId="1417"/>
        </pc:sldMkLst>
        <pc:spChg chg="mod">
          <ac:chgData name="Dominik Wallerius" userId="a368d9d8-ce33-42c3-883f-a2e82223f6d6" providerId="ADAL" clId="{4E3578E1-511A-104C-AC2D-1111966960C0}" dt="2020-12-15T16:40:17.985" v="209" actId="20577"/>
          <ac:spMkLst>
            <pc:docMk/>
            <pc:sldMk cId="3807196508" sldId="1417"/>
            <ac:spMk id="4" creationId="{A2966A5C-FAFE-41F5-A838-6A54A31FF11E}"/>
          </ac:spMkLst>
        </pc:spChg>
        <pc:spChg chg="mod">
          <ac:chgData name="Dominik Wallerius" userId="a368d9d8-ce33-42c3-883f-a2e82223f6d6" providerId="ADAL" clId="{4E3578E1-511A-104C-AC2D-1111966960C0}" dt="2020-12-15T16:40:22.242" v="211" actId="20577"/>
          <ac:spMkLst>
            <pc:docMk/>
            <pc:sldMk cId="3807196508" sldId="1417"/>
            <ac:spMk id="12" creationId="{68A12010-6D41-411C-93B2-4E46D5E8882B}"/>
          </ac:spMkLst>
        </pc:spChg>
      </pc:sldChg>
      <pc:sldChg chg="modSp mod delCm">
        <pc:chgData name="Dominik Wallerius" userId="a368d9d8-ce33-42c3-883f-a2e82223f6d6" providerId="ADAL" clId="{4E3578E1-511A-104C-AC2D-1111966960C0}" dt="2020-12-15T16:39:51.901" v="208" actId="207"/>
        <pc:sldMkLst>
          <pc:docMk/>
          <pc:sldMk cId="3501350586" sldId="1418"/>
        </pc:sldMkLst>
        <pc:spChg chg="mod">
          <ac:chgData name="Dominik Wallerius" userId="a368d9d8-ce33-42c3-883f-a2e82223f6d6" providerId="ADAL" clId="{4E3578E1-511A-104C-AC2D-1111966960C0}" dt="2020-12-15T16:38:30.760" v="191" actId="113"/>
          <ac:spMkLst>
            <pc:docMk/>
            <pc:sldMk cId="3501350586" sldId="1418"/>
            <ac:spMk id="2" creationId="{AC284810-2428-466D-B869-22185656E3A7}"/>
          </ac:spMkLst>
        </pc:spChg>
        <pc:spChg chg="mod">
          <ac:chgData name="Dominik Wallerius" userId="a368d9d8-ce33-42c3-883f-a2e82223f6d6" providerId="ADAL" clId="{4E3578E1-511A-104C-AC2D-1111966960C0}" dt="2020-12-15T16:39:51.901" v="208" actId="207"/>
          <ac:spMkLst>
            <pc:docMk/>
            <pc:sldMk cId="3501350586" sldId="1418"/>
            <ac:spMk id="3" creationId="{1301ABF1-DB85-4600-937B-D9ADE5F5B0A4}"/>
          </ac:spMkLst>
        </pc:spChg>
        <pc:spChg chg="mod">
          <ac:chgData name="Dominik Wallerius" userId="a368d9d8-ce33-42c3-883f-a2e82223f6d6" providerId="ADAL" clId="{4E3578E1-511A-104C-AC2D-1111966960C0}" dt="2020-12-15T16:39:38.677" v="202" actId="207"/>
          <ac:spMkLst>
            <pc:docMk/>
            <pc:sldMk cId="3501350586" sldId="1418"/>
            <ac:spMk id="12" creationId="{68A12010-6D41-411C-93B2-4E46D5E8882B}"/>
          </ac:spMkLst>
        </pc:spChg>
      </pc:sldChg>
      <pc:sldChg chg="add">
        <pc:chgData name="Dominik Wallerius" userId="a368d9d8-ce33-42c3-883f-a2e82223f6d6" providerId="ADAL" clId="{4E3578E1-511A-104C-AC2D-1111966960C0}" dt="2020-12-15T16:54:49.602" v="904"/>
        <pc:sldMkLst>
          <pc:docMk/>
          <pc:sldMk cId="3862315588" sldId="141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417820A-6E8E-4C42-9C84-6FF14ED85FAC}"/>
              </a:ext>
            </a:extLst>
          </p:cNvPr>
          <p:cNvSpPr>
            <a:spLocks noGrp="1" noChangeArrowheads="1"/>
          </p:cNvSpPr>
          <p:nvPr>
            <p:ph type="hdr" sz="quarter"/>
          </p:nvPr>
        </p:nvSpPr>
        <p:spPr bwMode="auto">
          <a:xfrm>
            <a:off x="0" y="0"/>
            <a:ext cx="2868613"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3" name="Rectangle 3">
            <a:extLst>
              <a:ext uri="{FF2B5EF4-FFF2-40B4-BE49-F238E27FC236}">
                <a16:creationId xmlns:a16="http://schemas.microsoft.com/office/drawing/2014/main" id="{F5FDC419-D9BC-4DFC-A0F2-D91A116D3E05}"/>
              </a:ext>
            </a:extLst>
          </p:cNvPr>
          <p:cNvSpPr>
            <a:spLocks noGrp="1" noChangeArrowheads="1"/>
          </p:cNvSpPr>
          <p:nvPr>
            <p:ph type="dt" sz="quarter" idx="1"/>
          </p:nvPr>
        </p:nvSpPr>
        <p:spPr bwMode="auto">
          <a:xfrm>
            <a:off x="3773488" y="0"/>
            <a:ext cx="2871787"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p>
        </p:txBody>
      </p:sp>
      <p:sp>
        <p:nvSpPr>
          <p:cNvPr id="56324" name="Rectangle 4">
            <a:extLst>
              <a:ext uri="{FF2B5EF4-FFF2-40B4-BE49-F238E27FC236}">
                <a16:creationId xmlns:a16="http://schemas.microsoft.com/office/drawing/2014/main" id="{6843BFF0-7223-4878-B108-4A8282207A57}"/>
              </a:ext>
            </a:extLst>
          </p:cNvPr>
          <p:cNvSpPr>
            <a:spLocks noGrp="1" noChangeArrowheads="1"/>
          </p:cNvSpPr>
          <p:nvPr>
            <p:ph type="ftr" sz="quarter" idx="2"/>
          </p:nvPr>
        </p:nvSpPr>
        <p:spPr bwMode="auto">
          <a:xfrm>
            <a:off x="0" y="9372600"/>
            <a:ext cx="2868613"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5" name="Rectangle 5">
            <a:extLst>
              <a:ext uri="{FF2B5EF4-FFF2-40B4-BE49-F238E27FC236}">
                <a16:creationId xmlns:a16="http://schemas.microsoft.com/office/drawing/2014/main" id="{0FBDF707-EEFE-4648-8DD4-CB6F7DD2D9D7}"/>
              </a:ext>
            </a:extLst>
          </p:cNvPr>
          <p:cNvSpPr>
            <a:spLocks noGrp="1" noChangeArrowheads="1"/>
          </p:cNvSpPr>
          <p:nvPr>
            <p:ph type="sldNum" sz="quarter" idx="3"/>
          </p:nvPr>
        </p:nvSpPr>
        <p:spPr bwMode="auto">
          <a:xfrm>
            <a:off x="3773488" y="9372600"/>
            <a:ext cx="2871787"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030740A3-B7F4-4EF5-825C-3263C0B4BB3F}"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084295F-40D3-4C2A-A366-811A7A63F13D}"/>
              </a:ext>
            </a:extLst>
          </p:cNvPr>
          <p:cNvSpPr>
            <a:spLocks noGrp="1" noChangeArrowheads="1"/>
          </p:cNvSpPr>
          <p:nvPr>
            <p:ph type="hdr" sz="quarter"/>
          </p:nvPr>
        </p:nvSpPr>
        <p:spPr bwMode="auto">
          <a:xfrm>
            <a:off x="0"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27" name="Rectangle 3">
            <a:extLst>
              <a:ext uri="{FF2B5EF4-FFF2-40B4-BE49-F238E27FC236}">
                <a16:creationId xmlns:a16="http://schemas.microsoft.com/office/drawing/2014/main" id="{EDE4C6E8-E543-4357-B077-F4FEBF332387}"/>
              </a:ext>
            </a:extLst>
          </p:cNvPr>
          <p:cNvSpPr>
            <a:spLocks noGrp="1" noChangeArrowheads="1"/>
          </p:cNvSpPr>
          <p:nvPr>
            <p:ph type="dt" idx="1"/>
          </p:nvPr>
        </p:nvSpPr>
        <p:spPr bwMode="auto">
          <a:xfrm>
            <a:off x="3773488"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ltLang="de-DE"/>
          </a:p>
        </p:txBody>
      </p:sp>
      <p:sp>
        <p:nvSpPr>
          <p:cNvPr id="5124" name="Rectangle 4">
            <a:extLst>
              <a:ext uri="{FF2B5EF4-FFF2-40B4-BE49-F238E27FC236}">
                <a16:creationId xmlns:a16="http://schemas.microsoft.com/office/drawing/2014/main" id="{77DD439B-7FC2-452F-AADA-04510E03C3FF}"/>
              </a:ext>
            </a:extLst>
          </p:cNvPr>
          <p:cNvSpPr>
            <a:spLocks noGrp="1" noRot="1" noChangeAspect="1" noChangeArrowheads="1" noTextEdit="1"/>
          </p:cNvSpPr>
          <p:nvPr>
            <p:ph type="sldImg" idx="2"/>
          </p:nvPr>
        </p:nvSpPr>
        <p:spPr bwMode="auto">
          <a:xfrm>
            <a:off x="779463" y="741363"/>
            <a:ext cx="5105400"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a:extLst>
              <a:ext uri="{FF2B5EF4-FFF2-40B4-BE49-F238E27FC236}">
                <a16:creationId xmlns:a16="http://schemas.microsoft.com/office/drawing/2014/main" id="{D25A4AD7-13D1-44EF-A801-41F76A76F24F}"/>
              </a:ext>
            </a:extLst>
          </p:cNvPr>
          <p:cNvSpPr>
            <a:spLocks noGrp="1" noChangeArrowheads="1"/>
          </p:cNvSpPr>
          <p:nvPr>
            <p:ph type="body" sz="quarter" idx="3"/>
          </p:nvPr>
        </p:nvSpPr>
        <p:spPr bwMode="auto">
          <a:xfrm>
            <a:off x="887413" y="4684713"/>
            <a:ext cx="4887912" cy="4440237"/>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p>
            <a:pPr lvl="0"/>
            <a:r>
              <a:rPr lang="de-DE" altLang="de-DE" noProof="0"/>
              <a:t>Klicken Sie, um die Formate des Vorlagentextes zu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26630" name="Rectangle 6">
            <a:extLst>
              <a:ext uri="{FF2B5EF4-FFF2-40B4-BE49-F238E27FC236}">
                <a16:creationId xmlns:a16="http://schemas.microsoft.com/office/drawing/2014/main" id="{95E0607F-EA31-4EA0-B532-3FFD7EB2EB91}"/>
              </a:ext>
            </a:extLst>
          </p:cNvPr>
          <p:cNvSpPr>
            <a:spLocks noGrp="1" noChangeArrowheads="1"/>
          </p:cNvSpPr>
          <p:nvPr>
            <p:ph type="ftr" sz="quarter" idx="4"/>
          </p:nvPr>
        </p:nvSpPr>
        <p:spPr bwMode="auto">
          <a:xfrm>
            <a:off x="0"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31" name="Rectangle 7">
            <a:extLst>
              <a:ext uri="{FF2B5EF4-FFF2-40B4-BE49-F238E27FC236}">
                <a16:creationId xmlns:a16="http://schemas.microsoft.com/office/drawing/2014/main" id="{4ED8D479-F098-42A5-9C34-07B6E07EDDA9}"/>
              </a:ext>
            </a:extLst>
          </p:cNvPr>
          <p:cNvSpPr>
            <a:spLocks noGrp="1" noChangeArrowheads="1"/>
          </p:cNvSpPr>
          <p:nvPr>
            <p:ph type="sldNum" sz="quarter" idx="5"/>
          </p:nvPr>
        </p:nvSpPr>
        <p:spPr bwMode="auto">
          <a:xfrm>
            <a:off x="3773488"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A8B09437-ED09-41F8-92C2-9622BC3C592B}"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5516" algn="l" defTabSz="914207" rtl="0" eaLnBrk="1" latinLnBrk="0" hangingPunct="1">
      <a:defRPr sz="1200" kern="1200">
        <a:solidFill>
          <a:schemeClr val="tx1"/>
        </a:solidFill>
        <a:latin typeface="+mn-lt"/>
        <a:ea typeface="+mn-ea"/>
        <a:cs typeface="+mn-cs"/>
      </a:defRPr>
    </a:lvl6pPr>
    <a:lvl7pPr marL="2742620" algn="l" defTabSz="914207" rtl="0" eaLnBrk="1" latinLnBrk="0" hangingPunct="1">
      <a:defRPr sz="1200" kern="1200">
        <a:solidFill>
          <a:schemeClr val="tx1"/>
        </a:solidFill>
        <a:latin typeface="+mn-lt"/>
        <a:ea typeface="+mn-ea"/>
        <a:cs typeface="+mn-cs"/>
      </a:defRPr>
    </a:lvl7pPr>
    <a:lvl8pPr marL="3199724" algn="l" defTabSz="914207" rtl="0" eaLnBrk="1" latinLnBrk="0" hangingPunct="1">
      <a:defRPr sz="1200" kern="1200">
        <a:solidFill>
          <a:schemeClr val="tx1"/>
        </a:solidFill>
        <a:latin typeface="+mn-lt"/>
        <a:ea typeface="+mn-ea"/>
        <a:cs typeface="+mn-cs"/>
      </a:defRPr>
    </a:lvl8pPr>
    <a:lvl9pPr marL="3656826" algn="l" defTabSz="91420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Titelmasterformat durch Klicken bearbeiten</a:t>
            </a:r>
            <a:endParaRPr lang="en-GB" dirty="0"/>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en-GB" dirty="0"/>
          </a:p>
        </p:txBody>
      </p:sp>
    </p:spTree>
    <p:extLst>
      <p:ext uri="{BB962C8B-B14F-4D97-AF65-F5344CB8AC3E}">
        <p14:creationId xmlns:p14="http://schemas.microsoft.com/office/powerpoint/2010/main" val="266382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3AB72A6-87CB-4F8B-BADE-53F27CC54479}" type="datetime1">
              <a:rPr lang="en-GB" smtClean="0"/>
              <a:pPr/>
              <a:t>14/03/2021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373456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umsplatzhalter 3"/>
          <p:cNvSpPr>
            <a:spLocks noGrp="1"/>
          </p:cNvSpPr>
          <p:nvPr>
            <p:ph type="dt" sz="half" idx="10"/>
          </p:nvPr>
        </p:nvSpPr>
        <p:spPr/>
        <p:txBody>
          <a:bodyPr/>
          <a:lstStyle/>
          <a:p>
            <a:fld id="{4C1FEF78-7969-4A2C-B832-006A4442904F}" type="datetime1">
              <a:rPr lang="en-GB" smtClean="0"/>
              <a:pPr/>
              <a:t>14/03/2021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908229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7477FEBE-4C88-45DA-B207-66626CED51FD}" type="datetime1">
              <a:rPr lang="en-GB" smtClean="0"/>
              <a:pPr/>
              <a:t>14/03/2021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26391091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Inhaltsplatzhalter 3"/>
          <p:cNvSpPr>
            <a:spLocks noGrp="1"/>
          </p:cNvSpPr>
          <p:nvPr>
            <p:ph sz="half" idx="2"/>
          </p:nvPr>
        </p:nvSpPr>
        <p:spPr>
          <a:xfrm>
            <a:off x="5306695"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umsplatzhalter 4"/>
          <p:cNvSpPr>
            <a:spLocks noGrp="1"/>
          </p:cNvSpPr>
          <p:nvPr>
            <p:ph type="dt" sz="half" idx="10"/>
          </p:nvPr>
        </p:nvSpPr>
        <p:spPr/>
        <p:txBody>
          <a:bodyPr/>
          <a:lstStyle/>
          <a:p>
            <a:fld id="{A8958534-89E5-41A3-867E-1F6E21F7B8DA}" type="datetime1">
              <a:rPr lang="en-GB" smtClean="0"/>
              <a:pPr/>
              <a:t>14/03/2021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406351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umsplatzhalter 6"/>
          <p:cNvSpPr>
            <a:spLocks noGrp="1"/>
          </p:cNvSpPr>
          <p:nvPr>
            <p:ph type="dt" sz="half" idx="10"/>
          </p:nvPr>
        </p:nvSpPr>
        <p:spPr/>
        <p:txBody>
          <a:bodyPr/>
          <a:lstStyle/>
          <a:p>
            <a:fld id="{C9D24E35-1C1B-4A02-85E9-09350A7B64E6}" type="datetime1">
              <a:rPr lang="en-GB" smtClean="0"/>
              <a:pPr/>
              <a:t>14/03/2021</a:t>
            </a:fld>
            <a:endParaRPr lang="en-GB" dirty="0"/>
          </a:p>
        </p:txBody>
      </p:sp>
      <p:sp>
        <p:nvSpPr>
          <p:cNvPr id="8" name="Fußzeilenplatzhalter 7"/>
          <p:cNvSpPr>
            <a:spLocks noGrp="1"/>
          </p:cNvSpPr>
          <p:nvPr>
            <p:ph type="ftr" sz="quarter" idx="11"/>
          </p:nvPr>
        </p:nvSpPr>
        <p:spPr/>
        <p:txBody>
          <a:bodyPr/>
          <a:lstStyle/>
          <a:p>
            <a:r>
              <a:rPr lang="de-DE"/>
              <a:t>© 2020 - GET Across Borders</a:t>
            </a:r>
            <a:endParaRPr lang="en-GB" dirty="0"/>
          </a:p>
        </p:txBody>
      </p:sp>
      <p:sp>
        <p:nvSpPr>
          <p:cNvPr id="9" name="Foliennummernplatzhalter 8"/>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428101122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6B541A2-0254-4FF3-9DBB-7D3DD377FEDF}" type="datetime1">
              <a:rPr lang="en-GB" smtClean="0"/>
              <a:pPr/>
              <a:t>14/03/2021</a:t>
            </a:fld>
            <a:endParaRPr lang="en-GB" dirty="0"/>
          </a:p>
        </p:txBody>
      </p:sp>
      <p:sp>
        <p:nvSpPr>
          <p:cNvPr id="4" name="Fußzeilenplatzhalter 3"/>
          <p:cNvSpPr>
            <a:spLocks noGrp="1"/>
          </p:cNvSpPr>
          <p:nvPr>
            <p:ph type="ftr" sz="quarter" idx="11"/>
          </p:nvPr>
        </p:nvSpPr>
        <p:spPr/>
        <p:txBody>
          <a:bodyPr/>
          <a:lstStyle/>
          <a:p>
            <a:r>
              <a:rPr lang="de-DE"/>
              <a:t>© 2020 - GET Across Borders</a:t>
            </a:r>
            <a:endParaRPr lang="en-GB" dirty="0"/>
          </a:p>
        </p:txBody>
      </p:sp>
      <p:sp>
        <p:nvSpPr>
          <p:cNvPr id="5" name="Foliennummernplatzhalter 4"/>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6792428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E62CEA-B13D-4294-886A-3F10A5F362AC}" type="datetime1">
              <a:rPr lang="en-GB" smtClean="0"/>
              <a:pPr/>
              <a:t>14/03/2021</a:t>
            </a:fld>
            <a:endParaRPr lang="en-GB" dirty="0"/>
          </a:p>
        </p:txBody>
      </p:sp>
      <p:sp>
        <p:nvSpPr>
          <p:cNvPr id="3" name="Fußzeilenplatzhalter 2"/>
          <p:cNvSpPr>
            <a:spLocks noGrp="1"/>
          </p:cNvSpPr>
          <p:nvPr>
            <p:ph type="ftr" sz="quarter" idx="11"/>
          </p:nvPr>
        </p:nvSpPr>
        <p:spPr/>
        <p:txBody>
          <a:bodyPr/>
          <a:lstStyle/>
          <a:p>
            <a:r>
              <a:rPr lang="de-DE"/>
              <a:t>© 2020 - GET Across Borders</a:t>
            </a:r>
            <a:endParaRPr lang="en-GB" dirty="0"/>
          </a:p>
        </p:txBody>
      </p:sp>
      <p:sp>
        <p:nvSpPr>
          <p:cNvPr id="4" name="Foliennummernplatzhalter 3"/>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91906172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00F1EC65-3F2D-4240-9FB2-86BAF6AF6314}" type="datetime1">
              <a:rPr lang="en-GB" smtClean="0"/>
              <a:pPr/>
              <a:t>14/03/2021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66226504"/>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3C3FCD5E-69B8-4F4C-82B4-AA8390DE7F8D}" type="datetime1">
              <a:rPr lang="en-GB" smtClean="0"/>
              <a:pPr/>
              <a:t>14/03/2021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03094447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EF937EC-4118-4B87-B290-472EF67D333B}" type="datetime1">
              <a:rPr lang="en-GB" smtClean="0"/>
              <a:pPr/>
              <a:t>14/03/2021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58720354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idx="1"/>
          </p:nvPr>
        </p:nvSpPr>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Fußzeilenplatzhalter 1">
            <a:extLst>
              <a:ext uri="{FF2B5EF4-FFF2-40B4-BE49-F238E27FC236}">
                <a16:creationId xmlns:a16="http://schemas.microsoft.com/office/drawing/2014/main" id="{CC2E37E7-1806-4D21-8266-8ADFB0E0001B}"/>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566EE03D-0E66-4A78-85B8-06FBB550002F}"/>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8901524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0977CC8A-DC74-4D43-9830-70796848A750}" type="datetime1">
              <a:rPr lang="en-GB" smtClean="0"/>
              <a:pPr/>
              <a:t>14/03/2021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125677474"/>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0DD4D-108A-427F-8C2A-17E78C1A8C1A}"/>
              </a:ext>
            </a:extLst>
          </p:cNvPr>
          <p:cNvSpPr>
            <a:spLocks noGrp="1"/>
          </p:cNvSpPr>
          <p:nvPr>
            <p:ph type="ctrTitle"/>
          </p:nvPr>
        </p:nvSpPr>
        <p:spPr>
          <a:xfrm>
            <a:off x="1304925" y="1236663"/>
            <a:ext cx="7829550" cy="2632075"/>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6366873-3D1C-4042-A83E-75FF22E8A179}"/>
              </a:ext>
            </a:extLst>
          </p:cNvPr>
          <p:cNvSpPr>
            <a:spLocks noGrp="1"/>
          </p:cNvSpPr>
          <p:nvPr>
            <p:ph type="subTitle" idx="1"/>
          </p:nvPr>
        </p:nvSpPr>
        <p:spPr>
          <a:xfrm>
            <a:off x="1304925" y="3970338"/>
            <a:ext cx="7829550"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67BF75F-13B0-47CF-8E79-105BC3115801}"/>
              </a:ext>
            </a:extLst>
          </p:cNvPr>
          <p:cNvSpPr>
            <a:spLocks noGrp="1"/>
          </p:cNvSpPr>
          <p:nvPr>
            <p:ph type="dt" sz="half" idx="10"/>
          </p:nvPr>
        </p:nvSpPr>
        <p:spPr/>
        <p:txBody>
          <a:bodyPr/>
          <a:lstStyle/>
          <a:p>
            <a:fld id="{94FA85DC-43B7-4A83-B215-3744AA4DE394}" type="datetimeFigureOut">
              <a:rPr lang="de-DE" smtClean="0"/>
              <a:t>14.03.2021</a:t>
            </a:fld>
            <a:endParaRPr lang="de-DE"/>
          </a:p>
        </p:txBody>
      </p:sp>
      <p:sp>
        <p:nvSpPr>
          <p:cNvPr id="5" name="Fußzeilenplatzhalter 4">
            <a:extLst>
              <a:ext uri="{FF2B5EF4-FFF2-40B4-BE49-F238E27FC236}">
                <a16:creationId xmlns:a16="http://schemas.microsoft.com/office/drawing/2014/main" id="{62C4E59C-28EB-4B0D-BD5A-518507A7378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10C0028-C189-496B-8467-A6C145F6CFE1}"/>
              </a:ext>
            </a:extLst>
          </p:cNvPr>
          <p:cNvSpPr>
            <a:spLocks noGrp="1"/>
          </p:cNvSpPr>
          <p:nvPr>
            <p:ph type="sldNum" sz="quarter" idx="12"/>
          </p:nvPr>
        </p:nvSpPr>
        <p:spPr/>
        <p:txBody>
          <a:bodyPr/>
          <a:lstStyle/>
          <a:p>
            <a:fld id="{9C62A556-AC25-47B4-A956-ABA86418D5FB}" type="slidenum">
              <a:rPr lang="de-DE" smtClean="0"/>
              <a:t>‹Nr.›</a:t>
            </a:fld>
            <a:endParaRPr lang="de-DE"/>
          </a:p>
        </p:txBody>
      </p:sp>
    </p:spTree>
    <p:extLst>
      <p:ext uri="{BB962C8B-B14F-4D97-AF65-F5344CB8AC3E}">
        <p14:creationId xmlns:p14="http://schemas.microsoft.com/office/powerpoint/2010/main" val="3793664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E3727B-A00E-438C-82B3-49A801CABDE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D44280D-F61C-43A6-B242-C79A9800F98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934355B-6452-486D-B970-66B06E709104}"/>
              </a:ext>
            </a:extLst>
          </p:cNvPr>
          <p:cNvSpPr>
            <a:spLocks noGrp="1"/>
          </p:cNvSpPr>
          <p:nvPr>
            <p:ph type="dt" sz="half" idx="10"/>
          </p:nvPr>
        </p:nvSpPr>
        <p:spPr/>
        <p:txBody>
          <a:bodyPr/>
          <a:lstStyle/>
          <a:p>
            <a:fld id="{94FA85DC-43B7-4A83-B215-3744AA4DE394}" type="datetimeFigureOut">
              <a:rPr lang="de-DE" smtClean="0"/>
              <a:t>14.03.2021</a:t>
            </a:fld>
            <a:endParaRPr lang="de-DE"/>
          </a:p>
        </p:txBody>
      </p:sp>
      <p:sp>
        <p:nvSpPr>
          <p:cNvPr id="5" name="Fußzeilenplatzhalter 4">
            <a:extLst>
              <a:ext uri="{FF2B5EF4-FFF2-40B4-BE49-F238E27FC236}">
                <a16:creationId xmlns:a16="http://schemas.microsoft.com/office/drawing/2014/main" id="{7544BDCA-1BC9-4583-AB03-50082B60768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8F6D4FD-712F-4E3D-BE90-E75D2F7D58A1}"/>
              </a:ext>
            </a:extLst>
          </p:cNvPr>
          <p:cNvSpPr>
            <a:spLocks noGrp="1"/>
          </p:cNvSpPr>
          <p:nvPr>
            <p:ph type="sldNum" sz="quarter" idx="12"/>
          </p:nvPr>
        </p:nvSpPr>
        <p:spPr/>
        <p:txBody>
          <a:bodyPr/>
          <a:lstStyle/>
          <a:p>
            <a:fld id="{9C62A556-AC25-47B4-A956-ABA86418D5FB}" type="slidenum">
              <a:rPr lang="de-DE" smtClean="0"/>
              <a:t>‹Nr.›</a:t>
            </a:fld>
            <a:endParaRPr lang="de-DE"/>
          </a:p>
        </p:txBody>
      </p:sp>
    </p:spTree>
    <p:extLst>
      <p:ext uri="{BB962C8B-B14F-4D97-AF65-F5344CB8AC3E}">
        <p14:creationId xmlns:p14="http://schemas.microsoft.com/office/powerpoint/2010/main" val="2598579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755DCD-4E7C-4342-AACA-A96E6E88ECD3}"/>
              </a:ext>
            </a:extLst>
          </p:cNvPr>
          <p:cNvSpPr>
            <a:spLocks noGrp="1"/>
          </p:cNvSpPr>
          <p:nvPr>
            <p:ph type="title"/>
          </p:nvPr>
        </p:nvSpPr>
        <p:spPr>
          <a:xfrm>
            <a:off x="712788" y="1884363"/>
            <a:ext cx="9002712" cy="31448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2F88A43-9E39-47AB-9567-3ABFE8571522}"/>
              </a:ext>
            </a:extLst>
          </p:cNvPr>
          <p:cNvSpPr>
            <a:spLocks noGrp="1"/>
          </p:cNvSpPr>
          <p:nvPr>
            <p:ph type="body" idx="1"/>
          </p:nvPr>
        </p:nvSpPr>
        <p:spPr>
          <a:xfrm>
            <a:off x="712788" y="5059363"/>
            <a:ext cx="9002712"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39DE47E-1E5C-41CC-AA96-1422B61C2051}"/>
              </a:ext>
            </a:extLst>
          </p:cNvPr>
          <p:cNvSpPr>
            <a:spLocks noGrp="1"/>
          </p:cNvSpPr>
          <p:nvPr>
            <p:ph type="dt" sz="half" idx="10"/>
          </p:nvPr>
        </p:nvSpPr>
        <p:spPr/>
        <p:txBody>
          <a:bodyPr/>
          <a:lstStyle/>
          <a:p>
            <a:fld id="{94FA85DC-43B7-4A83-B215-3744AA4DE394}" type="datetimeFigureOut">
              <a:rPr lang="de-DE" smtClean="0"/>
              <a:t>14.03.2021</a:t>
            </a:fld>
            <a:endParaRPr lang="de-DE"/>
          </a:p>
        </p:txBody>
      </p:sp>
      <p:sp>
        <p:nvSpPr>
          <p:cNvPr id="5" name="Fußzeilenplatzhalter 4">
            <a:extLst>
              <a:ext uri="{FF2B5EF4-FFF2-40B4-BE49-F238E27FC236}">
                <a16:creationId xmlns:a16="http://schemas.microsoft.com/office/drawing/2014/main" id="{621A8ECF-1CB7-4F9F-88D3-0B2E689629D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982AB3B-FB5A-4E47-B101-38618DBF82F9}"/>
              </a:ext>
            </a:extLst>
          </p:cNvPr>
          <p:cNvSpPr>
            <a:spLocks noGrp="1"/>
          </p:cNvSpPr>
          <p:nvPr>
            <p:ph type="sldNum" sz="quarter" idx="12"/>
          </p:nvPr>
        </p:nvSpPr>
        <p:spPr/>
        <p:txBody>
          <a:bodyPr/>
          <a:lstStyle/>
          <a:p>
            <a:fld id="{9C62A556-AC25-47B4-A956-ABA86418D5FB}" type="slidenum">
              <a:rPr lang="de-DE" smtClean="0"/>
              <a:t>‹Nr.›</a:t>
            </a:fld>
            <a:endParaRPr lang="de-DE"/>
          </a:p>
        </p:txBody>
      </p:sp>
    </p:spTree>
    <p:extLst>
      <p:ext uri="{BB962C8B-B14F-4D97-AF65-F5344CB8AC3E}">
        <p14:creationId xmlns:p14="http://schemas.microsoft.com/office/powerpoint/2010/main" val="103622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ED6171-A2CE-4B90-8888-C464A574281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EA39156-E845-4C1C-A734-0B79979A134D}"/>
              </a:ext>
            </a:extLst>
          </p:cNvPr>
          <p:cNvSpPr>
            <a:spLocks noGrp="1"/>
          </p:cNvSpPr>
          <p:nvPr>
            <p:ph sz="half" idx="1"/>
          </p:nvPr>
        </p:nvSpPr>
        <p:spPr>
          <a:xfrm>
            <a:off x="717550" y="2012950"/>
            <a:ext cx="4425950" cy="47958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4EAD20E-5D10-4EB6-B6E0-01F2EA7044B2}"/>
              </a:ext>
            </a:extLst>
          </p:cNvPr>
          <p:cNvSpPr>
            <a:spLocks noGrp="1"/>
          </p:cNvSpPr>
          <p:nvPr>
            <p:ph sz="half" idx="2"/>
          </p:nvPr>
        </p:nvSpPr>
        <p:spPr>
          <a:xfrm>
            <a:off x="5295900" y="2012950"/>
            <a:ext cx="4425950" cy="47958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024C714C-A0A9-4B60-8446-0FDA604C51CB}"/>
              </a:ext>
            </a:extLst>
          </p:cNvPr>
          <p:cNvSpPr>
            <a:spLocks noGrp="1"/>
          </p:cNvSpPr>
          <p:nvPr>
            <p:ph type="dt" sz="half" idx="10"/>
          </p:nvPr>
        </p:nvSpPr>
        <p:spPr/>
        <p:txBody>
          <a:bodyPr/>
          <a:lstStyle/>
          <a:p>
            <a:fld id="{94FA85DC-43B7-4A83-B215-3744AA4DE394}" type="datetimeFigureOut">
              <a:rPr lang="de-DE" smtClean="0"/>
              <a:t>14.03.2021</a:t>
            </a:fld>
            <a:endParaRPr lang="de-DE"/>
          </a:p>
        </p:txBody>
      </p:sp>
      <p:sp>
        <p:nvSpPr>
          <p:cNvPr id="6" name="Fußzeilenplatzhalter 5">
            <a:extLst>
              <a:ext uri="{FF2B5EF4-FFF2-40B4-BE49-F238E27FC236}">
                <a16:creationId xmlns:a16="http://schemas.microsoft.com/office/drawing/2014/main" id="{38B7A51A-3BA6-43C7-9A42-03B0CACEF80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DBF3448-2C8A-43D0-AE98-2C38A73D0F36}"/>
              </a:ext>
            </a:extLst>
          </p:cNvPr>
          <p:cNvSpPr>
            <a:spLocks noGrp="1"/>
          </p:cNvSpPr>
          <p:nvPr>
            <p:ph type="sldNum" sz="quarter" idx="12"/>
          </p:nvPr>
        </p:nvSpPr>
        <p:spPr/>
        <p:txBody>
          <a:bodyPr/>
          <a:lstStyle/>
          <a:p>
            <a:fld id="{9C62A556-AC25-47B4-A956-ABA86418D5FB}" type="slidenum">
              <a:rPr lang="de-DE" smtClean="0"/>
              <a:t>‹Nr.›</a:t>
            </a:fld>
            <a:endParaRPr lang="de-DE"/>
          </a:p>
        </p:txBody>
      </p:sp>
    </p:spTree>
    <p:extLst>
      <p:ext uri="{BB962C8B-B14F-4D97-AF65-F5344CB8AC3E}">
        <p14:creationId xmlns:p14="http://schemas.microsoft.com/office/powerpoint/2010/main" val="158466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D0579F-6CA0-47C4-8A63-DAC6E13A449A}"/>
              </a:ext>
            </a:extLst>
          </p:cNvPr>
          <p:cNvSpPr>
            <a:spLocks noGrp="1"/>
          </p:cNvSpPr>
          <p:nvPr>
            <p:ph type="title"/>
          </p:nvPr>
        </p:nvSpPr>
        <p:spPr>
          <a:xfrm>
            <a:off x="719138" y="403225"/>
            <a:ext cx="9004300" cy="1460500"/>
          </a:xfrm>
        </p:spPr>
        <p:txBody>
          <a:bodyPr/>
          <a:lstStyle/>
          <a:p>
            <a:r>
              <a:rPr lang="de-DE"/>
              <a:t>Mastertitelformat bearbeiten</a:t>
            </a:r>
          </a:p>
        </p:txBody>
      </p:sp>
      <p:sp>
        <p:nvSpPr>
          <p:cNvPr id="3" name="Textplatzhalter 2">
            <a:extLst>
              <a:ext uri="{FF2B5EF4-FFF2-40B4-BE49-F238E27FC236}">
                <a16:creationId xmlns:a16="http://schemas.microsoft.com/office/drawing/2014/main" id="{DEAF946C-BC97-4304-B6D1-F1878F7D3893}"/>
              </a:ext>
            </a:extLst>
          </p:cNvPr>
          <p:cNvSpPr>
            <a:spLocks noGrp="1"/>
          </p:cNvSpPr>
          <p:nvPr>
            <p:ph type="body" idx="1"/>
          </p:nvPr>
        </p:nvSpPr>
        <p:spPr>
          <a:xfrm>
            <a:off x="719138" y="1852613"/>
            <a:ext cx="4416425"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17770C7-FE0A-467F-B796-8895A3CAE326}"/>
              </a:ext>
            </a:extLst>
          </p:cNvPr>
          <p:cNvSpPr>
            <a:spLocks noGrp="1"/>
          </p:cNvSpPr>
          <p:nvPr>
            <p:ph sz="half" idx="2"/>
          </p:nvPr>
        </p:nvSpPr>
        <p:spPr>
          <a:xfrm>
            <a:off x="719138" y="2760663"/>
            <a:ext cx="4416425" cy="40624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5487070-53B8-47CB-A599-D63D48AD48EA}"/>
              </a:ext>
            </a:extLst>
          </p:cNvPr>
          <p:cNvSpPr>
            <a:spLocks noGrp="1"/>
          </p:cNvSpPr>
          <p:nvPr>
            <p:ph type="body" sz="quarter" idx="3"/>
          </p:nvPr>
        </p:nvSpPr>
        <p:spPr>
          <a:xfrm>
            <a:off x="5284788" y="1852613"/>
            <a:ext cx="4438650"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E89D23A-94C1-4FB0-A00B-CC0358083727}"/>
              </a:ext>
            </a:extLst>
          </p:cNvPr>
          <p:cNvSpPr>
            <a:spLocks noGrp="1"/>
          </p:cNvSpPr>
          <p:nvPr>
            <p:ph sz="quarter" idx="4"/>
          </p:nvPr>
        </p:nvSpPr>
        <p:spPr>
          <a:xfrm>
            <a:off x="5284788" y="2760663"/>
            <a:ext cx="4438650" cy="40624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19743CED-06B9-474F-9042-E0BB3F4DC36F}"/>
              </a:ext>
            </a:extLst>
          </p:cNvPr>
          <p:cNvSpPr>
            <a:spLocks noGrp="1"/>
          </p:cNvSpPr>
          <p:nvPr>
            <p:ph type="dt" sz="half" idx="10"/>
          </p:nvPr>
        </p:nvSpPr>
        <p:spPr/>
        <p:txBody>
          <a:bodyPr/>
          <a:lstStyle/>
          <a:p>
            <a:fld id="{94FA85DC-43B7-4A83-B215-3744AA4DE394}" type="datetimeFigureOut">
              <a:rPr lang="de-DE" smtClean="0"/>
              <a:t>14.03.2021</a:t>
            </a:fld>
            <a:endParaRPr lang="de-DE"/>
          </a:p>
        </p:txBody>
      </p:sp>
      <p:sp>
        <p:nvSpPr>
          <p:cNvPr id="8" name="Fußzeilenplatzhalter 7">
            <a:extLst>
              <a:ext uri="{FF2B5EF4-FFF2-40B4-BE49-F238E27FC236}">
                <a16:creationId xmlns:a16="http://schemas.microsoft.com/office/drawing/2014/main" id="{608987D8-87D5-4D4A-B5DA-A5BA63BDD977}"/>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AD9641BF-F972-46A3-8413-B13EB404BADF}"/>
              </a:ext>
            </a:extLst>
          </p:cNvPr>
          <p:cNvSpPr>
            <a:spLocks noGrp="1"/>
          </p:cNvSpPr>
          <p:nvPr>
            <p:ph type="sldNum" sz="quarter" idx="12"/>
          </p:nvPr>
        </p:nvSpPr>
        <p:spPr/>
        <p:txBody>
          <a:bodyPr/>
          <a:lstStyle/>
          <a:p>
            <a:fld id="{9C62A556-AC25-47B4-A956-ABA86418D5FB}" type="slidenum">
              <a:rPr lang="de-DE" smtClean="0"/>
              <a:t>‹Nr.›</a:t>
            </a:fld>
            <a:endParaRPr lang="de-DE"/>
          </a:p>
        </p:txBody>
      </p:sp>
    </p:spTree>
    <p:extLst>
      <p:ext uri="{BB962C8B-B14F-4D97-AF65-F5344CB8AC3E}">
        <p14:creationId xmlns:p14="http://schemas.microsoft.com/office/powerpoint/2010/main" val="1073310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000C25-9666-4A6A-ADAB-78F94991500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60DB4D82-BD48-49F1-A48C-A5A8FE09FE41}"/>
              </a:ext>
            </a:extLst>
          </p:cNvPr>
          <p:cNvSpPr>
            <a:spLocks noGrp="1"/>
          </p:cNvSpPr>
          <p:nvPr>
            <p:ph type="dt" sz="half" idx="10"/>
          </p:nvPr>
        </p:nvSpPr>
        <p:spPr/>
        <p:txBody>
          <a:bodyPr/>
          <a:lstStyle/>
          <a:p>
            <a:fld id="{94FA85DC-43B7-4A83-B215-3744AA4DE394}" type="datetimeFigureOut">
              <a:rPr lang="de-DE" smtClean="0"/>
              <a:t>14.03.2021</a:t>
            </a:fld>
            <a:endParaRPr lang="de-DE"/>
          </a:p>
        </p:txBody>
      </p:sp>
      <p:sp>
        <p:nvSpPr>
          <p:cNvPr id="4" name="Fußzeilenplatzhalter 3">
            <a:extLst>
              <a:ext uri="{FF2B5EF4-FFF2-40B4-BE49-F238E27FC236}">
                <a16:creationId xmlns:a16="http://schemas.microsoft.com/office/drawing/2014/main" id="{6079B2D1-543F-44B1-AEF3-A75FFFF80B4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487BBE1-9A7B-42C5-92B8-B6334BD6B5A6}"/>
              </a:ext>
            </a:extLst>
          </p:cNvPr>
          <p:cNvSpPr>
            <a:spLocks noGrp="1"/>
          </p:cNvSpPr>
          <p:nvPr>
            <p:ph type="sldNum" sz="quarter" idx="12"/>
          </p:nvPr>
        </p:nvSpPr>
        <p:spPr/>
        <p:txBody>
          <a:bodyPr/>
          <a:lstStyle/>
          <a:p>
            <a:fld id="{9C62A556-AC25-47B4-A956-ABA86418D5FB}" type="slidenum">
              <a:rPr lang="de-DE" smtClean="0"/>
              <a:t>‹Nr.›</a:t>
            </a:fld>
            <a:endParaRPr lang="de-DE"/>
          </a:p>
        </p:txBody>
      </p:sp>
    </p:spTree>
    <p:extLst>
      <p:ext uri="{BB962C8B-B14F-4D97-AF65-F5344CB8AC3E}">
        <p14:creationId xmlns:p14="http://schemas.microsoft.com/office/powerpoint/2010/main" val="17675741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FEA3466-C208-49D0-8CAE-349F4CF0DC89}"/>
              </a:ext>
            </a:extLst>
          </p:cNvPr>
          <p:cNvSpPr>
            <a:spLocks noGrp="1"/>
          </p:cNvSpPr>
          <p:nvPr>
            <p:ph type="dt" sz="half" idx="10"/>
          </p:nvPr>
        </p:nvSpPr>
        <p:spPr/>
        <p:txBody>
          <a:bodyPr/>
          <a:lstStyle/>
          <a:p>
            <a:fld id="{94FA85DC-43B7-4A83-B215-3744AA4DE394}" type="datetimeFigureOut">
              <a:rPr lang="de-DE" smtClean="0"/>
              <a:t>14.03.2021</a:t>
            </a:fld>
            <a:endParaRPr lang="de-DE"/>
          </a:p>
        </p:txBody>
      </p:sp>
      <p:sp>
        <p:nvSpPr>
          <p:cNvPr id="3" name="Fußzeilenplatzhalter 2">
            <a:extLst>
              <a:ext uri="{FF2B5EF4-FFF2-40B4-BE49-F238E27FC236}">
                <a16:creationId xmlns:a16="http://schemas.microsoft.com/office/drawing/2014/main" id="{E90DDAAD-7742-42CE-BF15-657711225ED9}"/>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4D5F9FAF-02B4-45C1-87D0-49E57C0FA069}"/>
              </a:ext>
            </a:extLst>
          </p:cNvPr>
          <p:cNvSpPr>
            <a:spLocks noGrp="1"/>
          </p:cNvSpPr>
          <p:nvPr>
            <p:ph type="sldNum" sz="quarter" idx="12"/>
          </p:nvPr>
        </p:nvSpPr>
        <p:spPr/>
        <p:txBody>
          <a:bodyPr/>
          <a:lstStyle/>
          <a:p>
            <a:fld id="{9C62A556-AC25-47B4-A956-ABA86418D5FB}" type="slidenum">
              <a:rPr lang="de-DE" smtClean="0"/>
              <a:t>‹Nr.›</a:t>
            </a:fld>
            <a:endParaRPr lang="de-DE"/>
          </a:p>
        </p:txBody>
      </p:sp>
    </p:spTree>
    <p:extLst>
      <p:ext uri="{BB962C8B-B14F-4D97-AF65-F5344CB8AC3E}">
        <p14:creationId xmlns:p14="http://schemas.microsoft.com/office/powerpoint/2010/main" val="34364173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E440D7-3373-42D1-8B07-58A72D813BAF}"/>
              </a:ext>
            </a:extLst>
          </p:cNvPr>
          <p:cNvSpPr>
            <a:spLocks noGrp="1"/>
          </p:cNvSpPr>
          <p:nvPr>
            <p:ph type="title"/>
          </p:nvPr>
        </p:nvSpPr>
        <p:spPr>
          <a:xfrm>
            <a:off x="719138" y="503238"/>
            <a:ext cx="3367087" cy="17653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3DA16B71-631A-41DF-85CA-2586AFFC1CBD}"/>
              </a:ext>
            </a:extLst>
          </p:cNvPr>
          <p:cNvSpPr>
            <a:spLocks noGrp="1"/>
          </p:cNvSpPr>
          <p:nvPr>
            <p:ph idx="1"/>
          </p:nvPr>
        </p:nvSpPr>
        <p:spPr>
          <a:xfrm>
            <a:off x="4438650" y="1089025"/>
            <a:ext cx="5284788"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BB4CD05C-ABFA-4D3A-89E6-B9E524F9DFE6}"/>
              </a:ext>
            </a:extLst>
          </p:cNvPr>
          <p:cNvSpPr>
            <a:spLocks noGrp="1"/>
          </p:cNvSpPr>
          <p:nvPr>
            <p:ph type="body" sz="half" idx="2"/>
          </p:nvPr>
        </p:nvSpPr>
        <p:spPr>
          <a:xfrm>
            <a:off x="719138" y="2268538"/>
            <a:ext cx="3367087"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39A5B73-6E52-45EF-BA2A-B12902674424}"/>
              </a:ext>
            </a:extLst>
          </p:cNvPr>
          <p:cNvSpPr>
            <a:spLocks noGrp="1"/>
          </p:cNvSpPr>
          <p:nvPr>
            <p:ph type="dt" sz="half" idx="10"/>
          </p:nvPr>
        </p:nvSpPr>
        <p:spPr/>
        <p:txBody>
          <a:bodyPr/>
          <a:lstStyle/>
          <a:p>
            <a:fld id="{94FA85DC-43B7-4A83-B215-3744AA4DE394}" type="datetimeFigureOut">
              <a:rPr lang="de-DE" smtClean="0"/>
              <a:t>14.03.2021</a:t>
            </a:fld>
            <a:endParaRPr lang="de-DE"/>
          </a:p>
        </p:txBody>
      </p:sp>
      <p:sp>
        <p:nvSpPr>
          <p:cNvPr id="6" name="Fußzeilenplatzhalter 5">
            <a:extLst>
              <a:ext uri="{FF2B5EF4-FFF2-40B4-BE49-F238E27FC236}">
                <a16:creationId xmlns:a16="http://schemas.microsoft.com/office/drawing/2014/main" id="{C656C6A1-2293-4B44-8232-C67932D1026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AEE078B-1E09-4EB3-A844-53C4787E0C20}"/>
              </a:ext>
            </a:extLst>
          </p:cNvPr>
          <p:cNvSpPr>
            <a:spLocks noGrp="1"/>
          </p:cNvSpPr>
          <p:nvPr>
            <p:ph type="sldNum" sz="quarter" idx="12"/>
          </p:nvPr>
        </p:nvSpPr>
        <p:spPr/>
        <p:txBody>
          <a:bodyPr/>
          <a:lstStyle/>
          <a:p>
            <a:fld id="{9C62A556-AC25-47B4-A956-ABA86418D5FB}" type="slidenum">
              <a:rPr lang="de-DE" smtClean="0"/>
              <a:t>‹Nr.›</a:t>
            </a:fld>
            <a:endParaRPr lang="de-DE"/>
          </a:p>
        </p:txBody>
      </p:sp>
    </p:spTree>
    <p:extLst>
      <p:ext uri="{BB962C8B-B14F-4D97-AF65-F5344CB8AC3E}">
        <p14:creationId xmlns:p14="http://schemas.microsoft.com/office/powerpoint/2010/main" val="1174039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006C1E-05C1-4AF8-B2E9-5AD3284460E5}"/>
              </a:ext>
            </a:extLst>
          </p:cNvPr>
          <p:cNvSpPr>
            <a:spLocks noGrp="1"/>
          </p:cNvSpPr>
          <p:nvPr>
            <p:ph type="title"/>
          </p:nvPr>
        </p:nvSpPr>
        <p:spPr>
          <a:xfrm>
            <a:off x="719138" y="503238"/>
            <a:ext cx="3367087" cy="17653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7317E827-D0C5-4DAC-8AAF-DAA0F682EE3F}"/>
              </a:ext>
            </a:extLst>
          </p:cNvPr>
          <p:cNvSpPr>
            <a:spLocks noGrp="1"/>
          </p:cNvSpPr>
          <p:nvPr>
            <p:ph type="pic" idx="1"/>
          </p:nvPr>
        </p:nvSpPr>
        <p:spPr>
          <a:xfrm>
            <a:off x="4438650" y="1089025"/>
            <a:ext cx="5284788"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90221D5D-6FE2-4F5C-9D1B-96C6B68AEAD2}"/>
              </a:ext>
            </a:extLst>
          </p:cNvPr>
          <p:cNvSpPr>
            <a:spLocks noGrp="1"/>
          </p:cNvSpPr>
          <p:nvPr>
            <p:ph type="body" sz="half" idx="2"/>
          </p:nvPr>
        </p:nvSpPr>
        <p:spPr>
          <a:xfrm>
            <a:off x="719138" y="2268538"/>
            <a:ext cx="3367087"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48CD860-28D7-4397-9C4E-EEA5F7162FB0}"/>
              </a:ext>
            </a:extLst>
          </p:cNvPr>
          <p:cNvSpPr>
            <a:spLocks noGrp="1"/>
          </p:cNvSpPr>
          <p:nvPr>
            <p:ph type="dt" sz="half" idx="10"/>
          </p:nvPr>
        </p:nvSpPr>
        <p:spPr/>
        <p:txBody>
          <a:bodyPr/>
          <a:lstStyle/>
          <a:p>
            <a:fld id="{94FA85DC-43B7-4A83-B215-3744AA4DE394}" type="datetimeFigureOut">
              <a:rPr lang="de-DE" smtClean="0"/>
              <a:t>14.03.2021</a:t>
            </a:fld>
            <a:endParaRPr lang="de-DE"/>
          </a:p>
        </p:txBody>
      </p:sp>
      <p:sp>
        <p:nvSpPr>
          <p:cNvPr id="6" name="Fußzeilenplatzhalter 5">
            <a:extLst>
              <a:ext uri="{FF2B5EF4-FFF2-40B4-BE49-F238E27FC236}">
                <a16:creationId xmlns:a16="http://schemas.microsoft.com/office/drawing/2014/main" id="{45799FA2-F082-4320-8E5A-B5F200C7B6E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DD22D21-5666-4CB2-B0E2-174B106A1061}"/>
              </a:ext>
            </a:extLst>
          </p:cNvPr>
          <p:cNvSpPr>
            <a:spLocks noGrp="1"/>
          </p:cNvSpPr>
          <p:nvPr>
            <p:ph type="sldNum" sz="quarter" idx="12"/>
          </p:nvPr>
        </p:nvSpPr>
        <p:spPr/>
        <p:txBody>
          <a:bodyPr/>
          <a:lstStyle/>
          <a:p>
            <a:fld id="{9C62A556-AC25-47B4-A956-ABA86418D5FB}" type="slidenum">
              <a:rPr lang="de-DE" smtClean="0"/>
              <a:t>‹Nr.›</a:t>
            </a:fld>
            <a:endParaRPr lang="de-DE"/>
          </a:p>
        </p:txBody>
      </p:sp>
    </p:spTree>
    <p:extLst>
      <p:ext uri="{BB962C8B-B14F-4D97-AF65-F5344CB8AC3E}">
        <p14:creationId xmlns:p14="http://schemas.microsoft.com/office/powerpoint/2010/main" val="1975951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sz="half" idx="1"/>
          </p:nvPr>
        </p:nvSpPr>
        <p:spPr>
          <a:xfrm>
            <a:off x="522288" y="1763713"/>
            <a:ext cx="4621212"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48D9B97-C724-4437-8DD2-7E14E991862E}"/>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CB1085C9-E46E-4F2E-B64F-2BE91E35DA78}"/>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231121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6CC826-320D-418F-9C0E-A62AC032ABB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EBDA219-CA65-4440-A42B-45E80C4A834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C05EDC7-F68A-46C5-9334-95C148193607}"/>
              </a:ext>
            </a:extLst>
          </p:cNvPr>
          <p:cNvSpPr>
            <a:spLocks noGrp="1"/>
          </p:cNvSpPr>
          <p:nvPr>
            <p:ph type="dt" sz="half" idx="10"/>
          </p:nvPr>
        </p:nvSpPr>
        <p:spPr/>
        <p:txBody>
          <a:bodyPr/>
          <a:lstStyle/>
          <a:p>
            <a:fld id="{94FA85DC-43B7-4A83-B215-3744AA4DE394}" type="datetimeFigureOut">
              <a:rPr lang="de-DE" smtClean="0"/>
              <a:t>14.03.2021</a:t>
            </a:fld>
            <a:endParaRPr lang="de-DE"/>
          </a:p>
        </p:txBody>
      </p:sp>
      <p:sp>
        <p:nvSpPr>
          <p:cNvPr id="5" name="Fußzeilenplatzhalter 4">
            <a:extLst>
              <a:ext uri="{FF2B5EF4-FFF2-40B4-BE49-F238E27FC236}">
                <a16:creationId xmlns:a16="http://schemas.microsoft.com/office/drawing/2014/main" id="{80E169AC-115C-4AB4-A0B5-3F3B0681F8A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01EA650-C958-4B30-9355-5653E1F9BD83}"/>
              </a:ext>
            </a:extLst>
          </p:cNvPr>
          <p:cNvSpPr>
            <a:spLocks noGrp="1"/>
          </p:cNvSpPr>
          <p:nvPr>
            <p:ph type="sldNum" sz="quarter" idx="12"/>
          </p:nvPr>
        </p:nvSpPr>
        <p:spPr/>
        <p:txBody>
          <a:bodyPr/>
          <a:lstStyle/>
          <a:p>
            <a:fld id="{9C62A556-AC25-47B4-A956-ABA86418D5FB}" type="slidenum">
              <a:rPr lang="de-DE" smtClean="0"/>
              <a:t>‹Nr.›</a:t>
            </a:fld>
            <a:endParaRPr lang="de-DE"/>
          </a:p>
        </p:txBody>
      </p:sp>
    </p:spTree>
    <p:extLst>
      <p:ext uri="{BB962C8B-B14F-4D97-AF65-F5344CB8AC3E}">
        <p14:creationId xmlns:p14="http://schemas.microsoft.com/office/powerpoint/2010/main" val="31025666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323B1BF-D4EE-4A06-A88D-AFE71306F6D6}"/>
              </a:ext>
            </a:extLst>
          </p:cNvPr>
          <p:cNvSpPr>
            <a:spLocks noGrp="1"/>
          </p:cNvSpPr>
          <p:nvPr>
            <p:ph type="title" orient="vert"/>
          </p:nvPr>
        </p:nvSpPr>
        <p:spPr>
          <a:xfrm>
            <a:off x="7470775" y="403225"/>
            <a:ext cx="2251075" cy="6405563"/>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86AEA8BD-CCED-432A-A28F-797F42F114C3}"/>
              </a:ext>
            </a:extLst>
          </p:cNvPr>
          <p:cNvSpPr>
            <a:spLocks noGrp="1"/>
          </p:cNvSpPr>
          <p:nvPr>
            <p:ph type="body" orient="vert" idx="1"/>
          </p:nvPr>
        </p:nvSpPr>
        <p:spPr>
          <a:xfrm>
            <a:off x="717550" y="403225"/>
            <a:ext cx="6600825" cy="640556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0A1023E-F4FD-4669-842F-89229CEC774B}"/>
              </a:ext>
            </a:extLst>
          </p:cNvPr>
          <p:cNvSpPr>
            <a:spLocks noGrp="1"/>
          </p:cNvSpPr>
          <p:nvPr>
            <p:ph type="dt" sz="half" idx="10"/>
          </p:nvPr>
        </p:nvSpPr>
        <p:spPr/>
        <p:txBody>
          <a:bodyPr/>
          <a:lstStyle/>
          <a:p>
            <a:fld id="{94FA85DC-43B7-4A83-B215-3744AA4DE394}" type="datetimeFigureOut">
              <a:rPr lang="de-DE" smtClean="0"/>
              <a:t>14.03.2021</a:t>
            </a:fld>
            <a:endParaRPr lang="de-DE"/>
          </a:p>
        </p:txBody>
      </p:sp>
      <p:sp>
        <p:nvSpPr>
          <p:cNvPr id="5" name="Fußzeilenplatzhalter 4">
            <a:extLst>
              <a:ext uri="{FF2B5EF4-FFF2-40B4-BE49-F238E27FC236}">
                <a16:creationId xmlns:a16="http://schemas.microsoft.com/office/drawing/2014/main" id="{AF7F7888-F01D-43A2-B277-4B7C7D789EE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E363F32-460B-407A-BAC2-0A7B32C296E8}"/>
              </a:ext>
            </a:extLst>
          </p:cNvPr>
          <p:cNvSpPr>
            <a:spLocks noGrp="1"/>
          </p:cNvSpPr>
          <p:nvPr>
            <p:ph type="sldNum" sz="quarter" idx="12"/>
          </p:nvPr>
        </p:nvSpPr>
        <p:spPr/>
        <p:txBody>
          <a:bodyPr/>
          <a:lstStyle/>
          <a:p>
            <a:fld id="{9C62A556-AC25-47B4-A956-ABA86418D5FB}" type="slidenum">
              <a:rPr lang="de-DE" smtClean="0"/>
              <a:t>‹Nr.›</a:t>
            </a:fld>
            <a:endParaRPr lang="de-DE"/>
          </a:p>
        </p:txBody>
      </p:sp>
    </p:spTree>
    <p:extLst>
      <p:ext uri="{BB962C8B-B14F-4D97-AF65-F5344CB8AC3E}">
        <p14:creationId xmlns:p14="http://schemas.microsoft.com/office/powerpoint/2010/main" val="16188601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D174E74-CACA-497B-99F7-231ED2321951}" type="datetime1">
              <a:rPr lang="en-GB" smtClean="0"/>
              <a:pPr/>
              <a:t>14/03/2021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2484192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650F874-7860-4E76-B9BA-5786280081FC}" type="datetime1">
              <a:rPr lang="en-GB" smtClean="0"/>
              <a:pPr/>
              <a:t>14/03/2021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0755308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6959908D-B457-4B66-8064-D65755BBB79F}" type="datetime1">
              <a:rPr lang="en-GB" smtClean="0"/>
              <a:pPr/>
              <a:t>14/03/2021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8046129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Inhaltsplatzhalter 3"/>
          <p:cNvSpPr>
            <a:spLocks noGrp="1"/>
          </p:cNvSpPr>
          <p:nvPr>
            <p:ph sz="half" idx="2"/>
          </p:nvPr>
        </p:nvSpPr>
        <p:spPr>
          <a:xfrm>
            <a:off x="5306695"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umsplatzhalter 4"/>
          <p:cNvSpPr>
            <a:spLocks noGrp="1"/>
          </p:cNvSpPr>
          <p:nvPr>
            <p:ph type="dt" sz="half" idx="10"/>
          </p:nvPr>
        </p:nvSpPr>
        <p:spPr/>
        <p:txBody>
          <a:bodyPr/>
          <a:lstStyle/>
          <a:p>
            <a:fld id="{35250F1C-BDC4-4429-AD27-F5265790A591}" type="datetime1">
              <a:rPr lang="en-GB" smtClean="0"/>
              <a:pPr/>
              <a:t>14/03/2021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518381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umsplatzhalter 6"/>
          <p:cNvSpPr>
            <a:spLocks noGrp="1"/>
          </p:cNvSpPr>
          <p:nvPr>
            <p:ph type="dt" sz="half" idx="10"/>
          </p:nvPr>
        </p:nvSpPr>
        <p:spPr/>
        <p:txBody>
          <a:bodyPr/>
          <a:lstStyle/>
          <a:p>
            <a:fld id="{6413C292-8FB8-48BC-85C3-B7DA021F67D8}" type="datetime1">
              <a:rPr lang="en-GB" smtClean="0"/>
              <a:pPr/>
              <a:t>14/03/2021</a:t>
            </a:fld>
            <a:endParaRPr lang="en-GB" dirty="0"/>
          </a:p>
        </p:txBody>
      </p:sp>
      <p:sp>
        <p:nvSpPr>
          <p:cNvPr id="8" name="Fußzeilenplatzhalter 7"/>
          <p:cNvSpPr>
            <a:spLocks noGrp="1"/>
          </p:cNvSpPr>
          <p:nvPr>
            <p:ph type="ftr" sz="quarter" idx="11"/>
          </p:nvPr>
        </p:nvSpPr>
        <p:spPr/>
        <p:txBody>
          <a:bodyPr/>
          <a:lstStyle/>
          <a:p>
            <a:endParaRPr lang="en-GB" dirty="0"/>
          </a:p>
        </p:txBody>
      </p:sp>
      <p:sp>
        <p:nvSpPr>
          <p:cNvPr id="9" name="Foliennummernplatzhalter 8"/>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99060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554B045-C609-41A7-B50F-7A74B4E4DAB0}" type="datetime1">
              <a:rPr lang="en-GB" smtClean="0"/>
              <a:pPr/>
              <a:t>14/03/2021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0729647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80A0690-B9A1-435C-8B85-59275D57CCBB}" type="datetime1">
              <a:rPr lang="en-GB" smtClean="0"/>
              <a:pPr/>
              <a:t>14/03/2021</a:t>
            </a:fld>
            <a:endParaRPr lang="en-GB" dirty="0"/>
          </a:p>
        </p:txBody>
      </p:sp>
      <p:sp>
        <p:nvSpPr>
          <p:cNvPr id="3" name="Fußzeilenplatzhalter 2"/>
          <p:cNvSpPr>
            <a:spLocks noGrp="1"/>
          </p:cNvSpPr>
          <p:nvPr>
            <p:ph type="ftr" sz="quarter" idx="11"/>
          </p:nvPr>
        </p:nvSpPr>
        <p:spPr/>
        <p:txBody>
          <a:bodyPr/>
          <a:lstStyle/>
          <a:p>
            <a:endParaRPr lang="en-GB" dirty="0"/>
          </a:p>
        </p:txBody>
      </p:sp>
      <p:sp>
        <p:nvSpPr>
          <p:cNvPr id="4" name="Foliennummernplatzhalter 3"/>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7012625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7A777AF5-AD89-4772-9482-E5960E258D59}" type="datetime1">
              <a:rPr lang="en-GB" smtClean="0"/>
              <a:pPr/>
              <a:t>14/03/2021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73400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3027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C30856E7-03FB-461E-A4E8-138F538D7FA5}"/>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7" name="Foliennummernplatzhalter 6">
            <a:extLst>
              <a:ext uri="{FF2B5EF4-FFF2-40B4-BE49-F238E27FC236}">
                <a16:creationId xmlns:a16="http://schemas.microsoft.com/office/drawing/2014/main" id="{BB550D4C-E0CC-4B1C-99CB-791BEDCE53C8}"/>
              </a:ext>
            </a:extLst>
          </p:cNvPr>
          <p:cNvSpPr>
            <a:spLocks noGrp="1"/>
          </p:cNvSpPr>
          <p:nvPr>
            <p:ph type="sldNum" sz="quarter" idx="11"/>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11295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24AA125F-BEDC-4471-8488-0F52453129B2}" type="datetime1">
              <a:rPr lang="en-GB" smtClean="0"/>
              <a:pPr/>
              <a:t>14/03/2021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555135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BEE2D67E-E787-46DD-85CD-9DEF749A5213}" type="datetime1">
              <a:rPr lang="en-GB" smtClean="0"/>
              <a:pPr/>
              <a:t>14/03/2021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3691631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B690F81-5FC5-4F25-992A-91F11AE065AC}" type="datetime1">
              <a:rPr lang="en-GB" smtClean="0"/>
              <a:pPr/>
              <a:t>14/03/2021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1894932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3666-B9D4-4A7F-B5AB-1B849221485D}"/>
              </a:ext>
            </a:extLst>
          </p:cNvPr>
          <p:cNvSpPr>
            <a:spLocks noGrp="1"/>
          </p:cNvSpPr>
          <p:nvPr>
            <p:ph type="ctrTitle"/>
          </p:nvPr>
        </p:nvSpPr>
        <p:spPr>
          <a:xfrm>
            <a:off x="1304925" y="1237197"/>
            <a:ext cx="7829550" cy="2631887"/>
          </a:xfrm>
        </p:spPr>
        <p:txBody>
          <a:bodyPr anchor="b"/>
          <a:lstStyle>
            <a:lvl1pPr algn="ctr">
              <a:defRPr sz="4960"/>
            </a:lvl1pPr>
          </a:lstStyle>
          <a:p>
            <a:r>
              <a:rPr lang="en-US"/>
              <a:t>Click to edit Master title style</a:t>
            </a:r>
            <a:endParaRPr lang="de-DE"/>
          </a:p>
        </p:txBody>
      </p:sp>
      <p:sp>
        <p:nvSpPr>
          <p:cNvPr id="3" name="Subtitle 2">
            <a:extLst>
              <a:ext uri="{FF2B5EF4-FFF2-40B4-BE49-F238E27FC236}">
                <a16:creationId xmlns:a16="http://schemas.microsoft.com/office/drawing/2014/main" id="{7F286C9B-D9D4-4BA9-842B-3178AECF34C1}"/>
              </a:ext>
            </a:extLst>
          </p:cNvPr>
          <p:cNvSpPr>
            <a:spLocks noGrp="1"/>
          </p:cNvSpPr>
          <p:nvPr>
            <p:ph type="subTitle" idx="1"/>
          </p:nvPr>
        </p:nvSpPr>
        <p:spPr>
          <a:xfrm>
            <a:off x="1304925" y="3970580"/>
            <a:ext cx="7829550" cy="1825171"/>
          </a:xfrm>
        </p:spPr>
        <p:txBody>
          <a:bodyPr/>
          <a:lstStyle>
            <a:lvl1pPr marL="0" indent="0" algn="ctr">
              <a:buNone/>
              <a:defRPr sz="1984"/>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A5B50EF4-086E-447F-BE9D-0E3C2E829E7F}"/>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5" name="Footer Placeholder 4">
            <a:extLst>
              <a:ext uri="{FF2B5EF4-FFF2-40B4-BE49-F238E27FC236}">
                <a16:creationId xmlns:a16="http://schemas.microsoft.com/office/drawing/2014/main" id="{CC3B49E6-24C3-4872-9F6F-464016402EF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C9E4DCE-6CF9-411C-A2D8-393DFB039153}"/>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607359589"/>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0B395-D27D-434B-AC31-B468858D16A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1B60559E-55DF-4421-9A73-EBD11E1B53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73F49D6-A711-427A-9849-270347797AD6}"/>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5" name="Footer Placeholder 4">
            <a:extLst>
              <a:ext uri="{FF2B5EF4-FFF2-40B4-BE49-F238E27FC236}">
                <a16:creationId xmlns:a16="http://schemas.microsoft.com/office/drawing/2014/main" id="{B280D77C-AC84-4490-9890-02C464C8246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5C5A1E3-8D0C-4E39-8C8C-88A4663F0AAD}"/>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51439177"/>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0C24-AF1D-484E-85C8-F6340E37CCDD}"/>
              </a:ext>
            </a:extLst>
          </p:cNvPr>
          <p:cNvSpPr>
            <a:spLocks noGrp="1"/>
          </p:cNvSpPr>
          <p:nvPr>
            <p:ph type="title"/>
          </p:nvPr>
        </p:nvSpPr>
        <p:spPr>
          <a:xfrm>
            <a:off x="712272" y="1884671"/>
            <a:ext cx="9003983" cy="3144614"/>
          </a:xfrm>
        </p:spPr>
        <p:txBody>
          <a:bodyPr anchor="b"/>
          <a:lstStyle>
            <a:lvl1pPr>
              <a:defRPr sz="496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DA0216E2-A5E6-439E-863D-756266F8ED0F}"/>
              </a:ext>
            </a:extLst>
          </p:cNvPr>
          <p:cNvSpPr>
            <a:spLocks noGrp="1"/>
          </p:cNvSpPr>
          <p:nvPr>
            <p:ph type="body" idx="1"/>
          </p:nvPr>
        </p:nvSpPr>
        <p:spPr>
          <a:xfrm>
            <a:off x="712272" y="5059035"/>
            <a:ext cx="9003983" cy="1653678"/>
          </a:xfrm>
        </p:spPr>
        <p:txBody>
          <a:bodyPr/>
          <a:lstStyle>
            <a:lvl1pPr marL="0" indent="0">
              <a:buNone/>
              <a:defRPr sz="1984">
                <a:solidFill>
                  <a:schemeClr val="tx1">
                    <a:tint val="75000"/>
                  </a:schemeClr>
                </a:solidFill>
              </a:defRPr>
            </a:lvl1pPr>
            <a:lvl2pPr marL="377979" indent="0">
              <a:buNone/>
              <a:defRPr sz="1653">
                <a:solidFill>
                  <a:schemeClr val="tx1">
                    <a:tint val="75000"/>
                  </a:schemeClr>
                </a:solidFill>
              </a:defRPr>
            </a:lvl2pPr>
            <a:lvl3pPr marL="755957" indent="0">
              <a:buNone/>
              <a:defRPr sz="1488">
                <a:solidFill>
                  <a:schemeClr val="tx1">
                    <a:tint val="75000"/>
                  </a:schemeClr>
                </a:solidFill>
              </a:defRPr>
            </a:lvl3pPr>
            <a:lvl4pPr marL="1133936" indent="0">
              <a:buNone/>
              <a:defRPr sz="1323">
                <a:solidFill>
                  <a:schemeClr val="tx1">
                    <a:tint val="75000"/>
                  </a:schemeClr>
                </a:solidFill>
              </a:defRPr>
            </a:lvl4pPr>
            <a:lvl5pPr marL="1511915" indent="0">
              <a:buNone/>
              <a:defRPr sz="1323">
                <a:solidFill>
                  <a:schemeClr val="tx1">
                    <a:tint val="75000"/>
                  </a:schemeClr>
                </a:solidFill>
              </a:defRPr>
            </a:lvl5pPr>
            <a:lvl6pPr marL="1889893" indent="0">
              <a:buNone/>
              <a:defRPr sz="1323">
                <a:solidFill>
                  <a:schemeClr val="tx1">
                    <a:tint val="75000"/>
                  </a:schemeClr>
                </a:solidFill>
              </a:defRPr>
            </a:lvl6pPr>
            <a:lvl7pPr marL="2267872" indent="0">
              <a:buNone/>
              <a:defRPr sz="1323">
                <a:solidFill>
                  <a:schemeClr val="tx1">
                    <a:tint val="75000"/>
                  </a:schemeClr>
                </a:solidFill>
              </a:defRPr>
            </a:lvl7pPr>
            <a:lvl8pPr marL="2645851" indent="0">
              <a:buNone/>
              <a:defRPr sz="1323">
                <a:solidFill>
                  <a:schemeClr val="tx1">
                    <a:tint val="75000"/>
                  </a:schemeClr>
                </a:solidFill>
              </a:defRPr>
            </a:lvl8pPr>
            <a:lvl9pPr marL="3023829"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BADA8E-9CCE-46BC-AD24-8FE1AD06C450}"/>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5" name="Footer Placeholder 4">
            <a:extLst>
              <a:ext uri="{FF2B5EF4-FFF2-40B4-BE49-F238E27FC236}">
                <a16:creationId xmlns:a16="http://schemas.microsoft.com/office/drawing/2014/main" id="{901303F3-A43A-4AD0-A436-DB791D8B8DA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75369F9-78D6-4302-8D6E-81AEA293C4DC}"/>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733020724"/>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3773-8E2F-4096-A786-6537F603CA9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70453A0E-E1E5-4F88-A5E2-226EE1C15E73}"/>
              </a:ext>
            </a:extLst>
          </p:cNvPr>
          <p:cNvSpPr>
            <a:spLocks noGrp="1"/>
          </p:cNvSpPr>
          <p:nvPr>
            <p:ph sz="half" idx="1"/>
          </p:nvPr>
        </p:nvSpPr>
        <p:spPr>
          <a:xfrm>
            <a:off x="717709"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1AFDE1FC-1859-495C-B6E1-442A9022F9D1}"/>
              </a:ext>
            </a:extLst>
          </p:cNvPr>
          <p:cNvSpPr>
            <a:spLocks noGrp="1"/>
          </p:cNvSpPr>
          <p:nvPr>
            <p:ph sz="half" idx="2"/>
          </p:nvPr>
        </p:nvSpPr>
        <p:spPr>
          <a:xfrm>
            <a:off x="5284946"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4A249A4C-57E9-4DD7-9525-1E242790B818}"/>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6" name="Footer Placeholder 5">
            <a:extLst>
              <a:ext uri="{FF2B5EF4-FFF2-40B4-BE49-F238E27FC236}">
                <a16:creationId xmlns:a16="http://schemas.microsoft.com/office/drawing/2014/main" id="{2C5FB6D4-74C0-4BA0-AEDA-50B5A6E2BF5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BA730D3-F43B-42F9-90C4-A2918790FAA5}"/>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874027285"/>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D623-89D1-40F5-955E-9C1182CEB48A}"/>
              </a:ext>
            </a:extLst>
          </p:cNvPr>
          <p:cNvSpPr>
            <a:spLocks noGrp="1"/>
          </p:cNvSpPr>
          <p:nvPr>
            <p:ph type="title"/>
          </p:nvPr>
        </p:nvSpPr>
        <p:spPr>
          <a:xfrm>
            <a:off x="719068" y="402484"/>
            <a:ext cx="9003983" cy="1461188"/>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3C997739-714E-4D06-B04F-F617EBDCE3EB}"/>
              </a:ext>
            </a:extLst>
          </p:cNvPr>
          <p:cNvSpPr>
            <a:spLocks noGrp="1"/>
          </p:cNvSpPr>
          <p:nvPr>
            <p:ph type="body" idx="1"/>
          </p:nvPr>
        </p:nvSpPr>
        <p:spPr>
          <a:xfrm>
            <a:off x="719070" y="1853171"/>
            <a:ext cx="441635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EF96EFC1-54E0-4ACD-96E8-327995199179}"/>
              </a:ext>
            </a:extLst>
          </p:cNvPr>
          <p:cNvSpPr>
            <a:spLocks noGrp="1"/>
          </p:cNvSpPr>
          <p:nvPr>
            <p:ph sz="half" idx="2"/>
          </p:nvPr>
        </p:nvSpPr>
        <p:spPr>
          <a:xfrm>
            <a:off x="719070" y="2761381"/>
            <a:ext cx="441635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46F74997-33F4-472E-A1C2-FB7551A57BE0}"/>
              </a:ext>
            </a:extLst>
          </p:cNvPr>
          <p:cNvSpPr>
            <a:spLocks noGrp="1"/>
          </p:cNvSpPr>
          <p:nvPr>
            <p:ph type="body" sz="quarter" idx="3"/>
          </p:nvPr>
        </p:nvSpPr>
        <p:spPr>
          <a:xfrm>
            <a:off x="5284947" y="1853171"/>
            <a:ext cx="443810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E15DDD0-41E6-4F76-BBD4-DB8CC3ECA1FB}"/>
              </a:ext>
            </a:extLst>
          </p:cNvPr>
          <p:cNvSpPr>
            <a:spLocks noGrp="1"/>
          </p:cNvSpPr>
          <p:nvPr>
            <p:ph sz="quarter" idx="4"/>
          </p:nvPr>
        </p:nvSpPr>
        <p:spPr>
          <a:xfrm>
            <a:off x="5284947" y="2761381"/>
            <a:ext cx="443810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88D6DF04-3F2F-4B3C-8412-DAE9BE388D56}"/>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8" name="Footer Placeholder 7">
            <a:extLst>
              <a:ext uri="{FF2B5EF4-FFF2-40B4-BE49-F238E27FC236}">
                <a16:creationId xmlns:a16="http://schemas.microsoft.com/office/drawing/2014/main" id="{7E5F77A6-F5D0-4A32-8CE2-770578E4E75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E106DD2-CBE9-47E1-9C1D-32C2C31F6B8E}"/>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186832140"/>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BA29-0C87-4E57-BCF6-C086EEB0CBF3}"/>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68326C3C-4E61-4C58-825A-BE7543D79837}"/>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4" name="Footer Placeholder 3">
            <a:extLst>
              <a:ext uri="{FF2B5EF4-FFF2-40B4-BE49-F238E27FC236}">
                <a16:creationId xmlns:a16="http://schemas.microsoft.com/office/drawing/2014/main" id="{CBED2C71-265B-4E94-994C-3ECDB6FD362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0239CFC-B5BA-4221-9916-6811C177BB6B}"/>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956981380"/>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F4CC5D-54B9-4213-B16A-B92BDCF180CD}"/>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3" name="Footer Placeholder 2">
            <a:extLst>
              <a:ext uri="{FF2B5EF4-FFF2-40B4-BE49-F238E27FC236}">
                <a16:creationId xmlns:a16="http://schemas.microsoft.com/office/drawing/2014/main" id="{8251BD53-3A02-4CC1-B434-EC2106DDC89F}"/>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83CF48C-613C-4026-97B1-F5C0EC711993}"/>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6637000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Mastertitelformat bearbeiten</a:t>
            </a:r>
            <a:endParaRPr lang="en-GB" dirty="0"/>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21491613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FB16E-3AE0-4BCE-BA75-18342D2AB66E}"/>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65AC6E98-0776-4B75-9548-AC709D174406}"/>
              </a:ext>
            </a:extLst>
          </p:cNvPr>
          <p:cNvSpPr>
            <a:spLocks noGrp="1"/>
          </p:cNvSpPr>
          <p:nvPr>
            <p:ph idx="1"/>
          </p:nvPr>
        </p:nvSpPr>
        <p:spPr>
          <a:xfrm>
            <a:off x="4438105" y="1088455"/>
            <a:ext cx="5284946" cy="5372269"/>
          </a:xfrm>
        </p:spPr>
        <p:txBody>
          <a:bodyPr/>
          <a:lstStyle>
            <a:lvl1pPr>
              <a:defRPr sz="2646"/>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5127ED68-93D0-4210-9BC0-69634DE19E43}"/>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E9061493-6895-4E1A-B10E-0CD482652FB0}"/>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6" name="Footer Placeholder 5">
            <a:extLst>
              <a:ext uri="{FF2B5EF4-FFF2-40B4-BE49-F238E27FC236}">
                <a16:creationId xmlns:a16="http://schemas.microsoft.com/office/drawing/2014/main" id="{96B76833-5C26-4272-83DE-E1EA7A69A6C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73172AF-B180-44CF-9D29-AC5D63ED81F4}"/>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836912976"/>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93D7-6583-4038-BFEA-9B7C886412D0}"/>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35A6E152-F043-46F5-86A6-9E546D21B0FB}"/>
              </a:ext>
            </a:extLst>
          </p:cNvPr>
          <p:cNvSpPr>
            <a:spLocks noGrp="1"/>
          </p:cNvSpPr>
          <p:nvPr>
            <p:ph type="pic" idx="1"/>
          </p:nvPr>
        </p:nvSpPr>
        <p:spPr>
          <a:xfrm>
            <a:off x="4438105" y="1088455"/>
            <a:ext cx="5284946" cy="5372269"/>
          </a:xfrm>
        </p:spPr>
        <p:txBody>
          <a:bodyPr/>
          <a:lstStyle>
            <a:lvl1pPr marL="0" indent="0">
              <a:buNone/>
              <a:defRPr sz="2646"/>
            </a:lvl1pPr>
            <a:lvl2pPr marL="377979" indent="0">
              <a:buNone/>
              <a:defRPr sz="2315"/>
            </a:lvl2pPr>
            <a:lvl3pPr marL="755957" indent="0">
              <a:buNone/>
              <a:defRPr sz="1984"/>
            </a:lvl3pPr>
            <a:lvl4pPr marL="1133936" indent="0">
              <a:buNone/>
              <a:defRPr sz="1653"/>
            </a:lvl4pPr>
            <a:lvl5pPr marL="1511915" indent="0">
              <a:buNone/>
              <a:defRPr sz="1653"/>
            </a:lvl5pPr>
            <a:lvl6pPr marL="1889893" indent="0">
              <a:buNone/>
              <a:defRPr sz="1653"/>
            </a:lvl6pPr>
            <a:lvl7pPr marL="2267872" indent="0">
              <a:buNone/>
              <a:defRPr sz="1653"/>
            </a:lvl7pPr>
            <a:lvl8pPr marL="2645851" indent="0">
              <a:buNone/>
              <a:defRPr sz="1653"/>
            </a:lvl8pPr>
            <a:lvl9pPr marL="3023829" indent="0">
              <a:buNone/>
              <a:defRPr sz="1653"/>
            </a:lvl9pPr>
          </a:lstStyle>
          <a:p>
            <a:r>
              <a:rPr lang="en-US"/>
              <a:t>Click icon to add picture</a:t>
            </a:r>
            <a:endParaRPr lang="de-DE"/>
          </a:p>
        </p:txBody>
      </p:sp>
      <p:sp>
        <p:nvSpPr>
          <p:cNvPr id="4" name="Text Placeholder 3">
            <a:extLst>
              <a:ext uri="{FF2B5EF4-FFF2-40B4-BE49-F238E27FC236}">
                <a16:creationId xmlns:a16="http://schemas.microsoft.com/office/drawing/2014/main" id="{4B3E0A73-B178-4C99-AA71-5EA4715BB7F6}"/>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F53FB789-DAFB-4BF4-B5B2-19CA743979CA}"/>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6" name="Footer Placeholder 5">
            <a:extLst>
              <a:ext uri="{FF2B5EF4-FFF2-40B4-BE49-F238E27FC236}">
                <a16:creationId xmlns:a16="http://schemas.microsoft.com/office/drawing/2014/main" id="{3EF71D1E-9189-4F4F-9850-93BA09F2412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A559FD3-6DC7-4C97-B9F7-3FCD41ECF736}"/>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236731901"/>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41228-F46D-4CE5-934B-CF1D68AC71C6}"/>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F75DD7A5-914E-4484-B27F-2ED0ED0DF7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4A9568A-E406-400C-BDB9-B8A8CD25BA0F}"/>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5" name="Footer Placeholder 4">
            <a:extLst>
              <a:ext uri="{FF2B5EF4-FFF2-40B4-BE49-F238E27FC236}">
                <a16:creationId xmlns:a16="http://schemas.microsoft.com/office/drawing/2014/main" id="{101659A5-53E9-4216-BA9D-87405900AB2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F6231EC-BC30-48DA-94EC-105D5E0B4D71}"/>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15954533"/>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3B12F6-2B01-4930-8622-D00D5EC85CDA}"/>
              </a:ext>
            </a:extLst>
          </p:cNvPr>
          <p:cNvSpPr>
            <a:spLocks noGrp="1"/>
          </p:cNvSpPr>
          <p:nvPr>
            <p:ph type="title" orient="vert"/>
          </p:nvPr>
        </p:nvSpPr>
        <p:spPr>
          <a:xfrm>
            <a:off x="7470696" y="402483"/>
            <a:ext cx="2250996" cy="6406475"/>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900EA3DB-938E-4822-BAE3-31CA9217CD0B}"/>
              </a:ext>
            </a:extLst>
          </p:cNvPr>
          <p:cNvSpPr>
            <a:spLocks noGrp="1"/>
          </p:cNvSpPr>
          <p:nvPr>
            <p:ph type="body" orient="vert" idx="1"/>
          </p:nvPr>
        </p:nvSpPr>
        <p:spPr>
          <a:xfrm>
            <a:off x="717710" y="402483"/>
            <a:ext cx="6622494"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D07409DC-206D-438C-95C8-1772C3C1C26F}"/>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5" name="Footer Placeholder 4">
            <a:extLst>
              <a:ext uri="{FF2B5EF4-FFF2-40B4-BE49-F238E27FC236}">
                <a16:creationId xmlns:a16="http://schemas.microsoft.com/office/drawing/2014/main" id="{3473700E-F41E-4237-94B1-F701E46E231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E667AAB-9781-4A46-B685-F19BED0C8036}"/>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02502756"/>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85B07FCF-7C3B-4A92-9F36-FD05CE8AB8CD}" type="datetime1">
              <a:rPr lang="en-GB" smtClean="0"/>
              <a:pPr/>
              <a:t>14/03/2021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2535674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C42199B-1030-4A6B-9B63-CBE792F21029}" type="datetime1">
              <a:rPr lang="en-GB" smtClean="0"/>
              <a:pPr/>
              <a:t>14/03/2021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27702111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D7D2C37-12D8-41FD-855A-E968F14CF782}" type="datetime1">
              <a:rPr lang="en-GB" smtClean="0"/>
              <a:pPr/>
              <a:t>14/03/2021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2647679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782955" y="2348401"/>
            <a:ext cx="8873490" cy="1620430"/>
          </a:xfrm>
        </p:spPr>
        <p:txBody>
          <a:bodyPr/>
          <a:lstStyle/>
          <a:p>
            <a:pPr>
              <a:defRPr/>
            </a:pPr>
            <a:r>
              <a:rPr lang="en-US"/>
              <a:t>Click to edit Master title style</a:t>
            </a:r>
            <a:endParaRPr lang="en-GB"/>
          </a:p>
        </p:txBody>
      </p:sp>
      <p:sp>
        <p:nvSpPr>
          <p:cNvPr id="5" name="Untertitel 2"/>
          <p:cNvSpPr>
            <a:spLocks noGrp="1"/>
          </p:cNvSpPr>
          <p:nvPr>
            <p:ph type="subTitle" idx="1"/>
          </p:nvPr>
        </p:nvSpPr>
        <p:spPr bwMode="auto">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1" indent="0" algn="ctr">
              <a:buNone/>
              <a:defRPr>
                <a:solidFill>
                  <a:schemeClr val="tx1">
                    <a:tint val="75000"/>
                  </a:schemeClr>
                </a:solidFill>
              </a:defRPr>
            </a:lvl6pPr>
            <a:lvl7pPr marL="3023509"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pPr>
              <a:defRPr/>
            </a:pPr>
            <a:r>
              <a:rPr lang="en-US"/>
              <a:t>Click to edit Master subtitle style</a:t>
            </a:r>
            <a:endParaRPr lang="en-GB"/>
          </a:p>
        </p:txBody>
      </p:sp>
      <p:sp>
        <p:nvSpPr>
          <p:cNvPr id="6" name="Datumsplatzhalter 3"/>
          <p:cNvSpPr>
            <a:spLocks noGrp="1"/>
          </p:cNvSpPr>
          <p:nvPr>
            <p:ph type="dt" sz="half" idx="10"/>
          </p:nvPr>
        </p:nvSpPr>
        <p:spPr bwMode="auto"/>
        <p:txBody>
          <a:bodyPr/>
          <a:lstStyle/>
          <a:p>
            <a:pPr>
              <a:defRPr/>
            </a:pPr>
            <a:fld id="{C3AB72A6-87CB-4F8B-BADE-53F27CC54479}" type="datetime1">
              <a:rPr lang="en-GB"/>
              <a:t>14/03/2021</a:t>
            </a:fld>
            <a:endParaRPr lang="en-GB"/>
          </a:p>
        </p:txBody>
      </p:sp>
      <p:sp>
        <p:nvSpPr>
          <p:cNvPr id="7" name="Fußzeilenplatzhalter 4"/>
          <p:cNvSpPr>
            <a:spLocks noGrp="1"/>
          </p:cNvSpPr>
          <p:nvPr>
            <p:ph type="ftr" sz="quarter" idx="11"/>
          </p:nvPr>
        </p:nvSpPr>
        <p:spPr bwMode="auto"/>
        <p:txBody>
          <a:bodyPr/>
          <a:lstStyle/>
          <a:p>
            <a:pPr>
              <a:defRPr/>
            </a:pPr>
            <a:endParaRPr lang="en-GB"/>
          </a:p>
        </p:txBody>
      </p:sp>
      <p:sp>
        <p:nvSpPr>
          <p:cNvPr id="8" name="Foliennummernplatzhalter 5"/>
          <p:cNvSpPr>
            <a:spLocks noGrp="1"/>
          </p:cNvSpPr>
          <p:nvPr>
            <p:ph type="sldNum" sz="quarter" idx="12"/>
          </p:nvPr>
        </p:nvSpPr>
        <p:spPr bwMode="auto"/>
        <p:txBody>
          <a:bodyPr/>
          <a:lstStyle/>
          <a:p>
            <a:pPr>
              <a:defRPr/>
            </a:pPr>
            <a:fld id="{3D1C419C-FE75-48E2-A75A-2D6F1D62BDBF}" type="slidenum">
              <a:rPr lang="en-GB"/>
              <a:t>‹Nr.›</a:t>
            </a:fld>
            <a:endParaRPr lang="en-GB"/>
          </a:p>
        </p:txBody>
      </p:sp>
    </p:spTree>
    <p:extLst>
      <p:ext uri="{BB962C8B-B14F-4D97-AF65-F5344CB8AC3E}">
        <p14:creationId xmlns:p14="http://schemas.microsoft.com/office/powerpoint/2010/main" val="10043181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Inhaltsplatzhalt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umsplatzhalter 3"/>
          <p:cNvSpPr>
            <a:spLocks noGrp="1"/>
          </p:cNvSpPr>
          <p:nvPr>
            <p:ph type="dt" sz="half" idx="10"/>
          </p:nvPr>
        </p:nvSpPr>
        <p:spPr bwMode="auto"/>
        <p:txBody>
          <a:bodyPr/>
          <a:lstStyle/>
          <a:p>
            <a:pPr>
              <a:defRPr/>
            </a:pPr>
            <a:fld id="{4C1FEF78-7969-4A2C-B832-006A4442904F}" type="datetime1">
              <a:rPr lang="en-GB"/>
              <a:t>14/03/2021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28989672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824641" y="4857794"/>
            <a:ext cx="8873490" cy="1501435"/>
          </a:xfrm>
        </p:spPr>
        <p:txBody>
          <a:bodyPr anchor="t"/>
          <a:lstStyle>
            <a:lvl1pPr algn="l">
              <a:defRPr sz="4400" b="1" cap="all"/>
            </a:lvl1pPr>
          </a:lstStyle>
          <a:p>
            <a:pPr>
              <a:defRPr/>
            </a:pPr>
            <a:r>
              <a:rPr lang="en-US"/>
              <a:t>Click to edit Master title style</a:t>
            </a:r>
            <a:endParaRPr lang="en-GB"/>
          </a:p>
        </p:txBody>
      </p:sp>
      <p:sp>
        <p:nvSpPr>
          <p:cNvPr id="5" name="Textplatzhalter 2"/>
          <p:cNvSpPr>
            <a:spLocks noGrp="1"/>
          </p:cNvSpPr>
          <p:nvPr>
            <p:ph type="body" idx="1"/>
          </p:nvPr>
        </p:nvSpPr>
        <p:spPr bwMode="auto">
          <a:xfrm>
            <a:off x="824641" y="3204116"/>
            <a:ext cx="8873490" cy="1653678"/>
          </a:xfrm>
        </p:spPr>
        <p:txBody>
          <a:bodyPr anchor="b"/>
          <a:lstStyle>
            <a:lvl1pPr marL="0" indent="0">
              <a:buNone/>
              <a:defRPr sz="2200">
                <a:solidFill>
                  <a:schemeClr val="tx1">
                    <a:tint val="75000"/>
                  </a:schemeClr>
                </a:solidFill>
              </a:defRPr>
            </a:lvl1pPr>
            <a:lvl2pPr marL="503919" indent="0">
              <a:buNone/>
              <a:defRPr sz="2000">
                <a:solidFill>
                  <a:schemeClr val="tx1">
                    <a:tint val="75000"/>
                  </a:schemeClr>
                </a:solidFill>
              </a:defRPr>
            </a:lvl2pPr>
            <a:lvl3pPr marL="1007837" indent="0">
              <a:buNone/>
              <a:defRPr sz="1750">
                <a:solidFill>
                  <a:schemeClr val="tx1">
                    <a:tint val="75000"/>
                  </a:schemeClr>
                </a:solidFill>
              </a:defRPr>
            </a:lvl3pPr>
            <a:lvl4pPr marL="1511756" indent="0">
              <a:buNone/>
              <a:defRPr sz="1550">
                <a:solidFill>
                  <a:schemeClr val="tx1">
                    <a:tint val="75000"/>
                  </a:schemeClr>
                </a:solidFill>
              </a:defRPr>
            </a:lvl4pPr>
            <a:lvl5pPr marL="2015672" indent="0">
              <a:buNone/>
              <a:defRPr sz="1550">
                <a:solidFill>
                  <a:schemeClr val="tx1">
                    <a:tint val="75000"/>
                  </a:schemeClr>
                </a:solidFill>
              </a:defRPr>
            </a:lvl5pPr>
            <a:lvl6pPr marL="2519591" indent="0">
              <a:buNone/>
              <a:defRPr sz="1550">
                <a:solidFill>
                  <a:schemeClr val="tx1">
                    <a:tint val="75000"/>
                  </a:schemeClr>
                </a:solidFill>
              </a:defRPr>
            </a:lvl6pPr>
            <a:lvl7pPr marL="3023509" indent="0">
              <a:buNone/>
              <a:defRPr sz="1550">
                <a:solidFill>
                  <a:schemeClr val="tx1">
                    <a:tint val="75000"/>
                  </a:schemeClr>
                </a:solidFill>
              </a:defRPr>
            </a:lvl7pPr>
            <a:lvl8pPr marL="3527428" indent="0">
              <a:buNone/>
              <a:defRPr sz="1550">
                <a:solidFill>
                  <a:schemeClr val="tx1">
                    <a:tint val="75000"/>
                  </a:schemeClr>
                </a:solidFill>
              </a:defRPr>
            </a:lvl8pPr>
            <a:lvl9pPr marL="4031346" indent="0">
              <a:buNone/>
              <a:defRPr sz="1550">
                <a:solidFill>
                  <a:schemeClr val="tx1">
                    <a:tint val="75000"/>
                  </a:schemeClr>
                </a:solidFill>
              </a:defRPr>
            </a:lvl9pPr>
          </a:lstStyle>
          <a:p>
            <a:pPr lvl="0">
              <a:defRPr/>
            </a:pPr>
            <a:r>
              <a:rPr lang="en-US"/>
              <a:t>Click to edit Master text styles</a:t>
            </a:r>
            <a:endParaRPr/>
          </a:p>
        </p:txBody>
      </p:sp>
      <p:sp>
        <p:nvSpPr>
          <p:cNvPr id="6" name="Datumsplatzhalter 3"/>
          <p:cNvSpPr>
            <a:spLocks noGrp="1"/>
          </p:cNvSpPr>
          <p:nvPr>
            <p:ph type="dt" sz="half" idx="10"/>
          </p:nvPr>
        </p:nvSpPr>
        <p:spPr bwMode="auto"/>
        <p:txBody>
          <a:bodyPr/>
          <a:lstStyle/>
          <a:p>
            <a:pPr>
              <a:defRPr/>
            </a:pPr>
            <a:fld id="{7477FEBE-4C88-45DA-B207-66626CED51FD}" type="datetime1">
              <a:rPr lang="en-GB"/>
              <a:t>14/03/2021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412365951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0" indent="0">
              <a:buFontTx/>
              <a:buNone/>
              <a:defRPr sz="3200">
                <a:solidFill>
                  <a:schemeClr val="tx2"/>
                </a:solidFill>
              </a:defRPr>
            </a:lvl1pPr>
            <a:lvl2pPr marL="457200" indent="0">
              <a:buFontTx/>
              <a:buNone/>
              <a:defRPr>
                <a:solidFill>
                  <a:schemeClr val="tx2"/>
                </a:solidFill>
              </a:defRPr>
            </a:lvl2pPr>
            <a:lvl3pPr marL="914400" indent="0">
              <a:buFontTx/>
              <a:buNone/>
              <a:defRPr>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Titel 3">
            <a:extLst>
              <a:ext uri="{FF2B5EF4-FFF2-40B4-BE49-F238E27FC236}">
                <a16:creationId xmlns:a16="http://schemas.microsoft.com/office/drawing/2014/main" id="{33317DF5-8DE8-4886-993F-D76DD18E04E5}"/>
              </a:ext>
            </a:extLst>
          </p:cNvPr>
          <p:cNvSpPr>
            <a:spLocks noGrp="1"/>
          </p:cNvSpPr>
          <p:nvPr>
            <p:ph type="title"/>
          </p:nvPr>
        </p:nvSpPr>
        <p:spPr/>
        <p:txBody>
          <a:bodyPr/>
          <a:lstStyle/>
          <a:p>
            <a:r>
              <a:rPr lang="de-DE"/>
              <a:t>Mastertitelformat bearbeiten</a:t>
            </a:r>
            <a:endParaRPr lang="en-GB"/>
          </a:p>
        </p:txBody>
      </p:sp>
      <p:sp>
        <p:nvSpPr>
          <p:cNvPr id="7" name="Fußzeilenplatzhalter 1">
            <a:extLst>
              <a:ext uri="{FF2B5EF4-FFF2-40B4-BE49-F238E27FC236}">
                <a16:creationId xmlns:a16="http://schemas.microsoft.com/office/drawing/2014/main" id="{8180A93C-0508-4151-A520-925BCCF30E5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2" name="Foliennummernplatzhalter 1">
            <a:extLst>
              <a:ext uri="{FF2B5EF4-FFF2-40B4-BE49-F238E27FC236}">
                <a16:creationId xmlns:a16="http://schemas.microsoft.com/office/drawing/2014/main" id="{0AD8A8A6-AC51-459A-8267-443F3EDCD985}"/>
              </a:ext>
            </a:extLst>
          </p:cNvPr>
          <p:cNvSpPr>
            <a:spLocks noGrp="1"/>
          </p:cNvSpPr>
          <p:nvPr>
            <p:ph type="sldNum" sz="quarter" idx="10"/>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7118135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Inhaltsplatzhalter 2"/>
          <p:cNvSpPr>
            <a:spLocks noGrp="1"/>
          </p:cNvSpPr>
          <p:nvPr>
            <p:ph sz="half" idx="1"/>
          </p:nvPr>
        </p:nvSpPr>
        <p:spPr bwMode="auto">
          <a:xfrm>
            <a:off x="521970" y="1763927"/>
            <a:ext cx="4610735" cy="4989035"/>
          </a:xfrm>
        </p:spPr>
        <p:txBody>
          <a:bodyPr/>
          <a:lstStyle>
            <a:lvl1pPr>
              <a:defRPr sz="3100"/>
            </a:lvl1pPr>
            <a:lvl2pPr>
              <a:defRPr sz="2650"/>
            </a:lvl2pPr>
            <a:lvl3pPr>
              <a:defRPr sz="22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Inhaltsplatzhalter 3"/>
          <p:cNvSpPr>
            <a:spLocks noGrp="1"/>
          </p:cNvSpPr>
          <p:nvPr>
            <p:ph sz="half" idx="2"/>
          </p:nvPr>
        </p:nvSpPr>
        <p:spPr bwMode="auto">
          <a:xfrm>
            <a:off x="5306695" y="1763927"/>
            <a:ext cx="4610735" cy="4989035"/>
          </a:xfrm>
        </p:spPr>
        <p:txBody>
          <a:bodyPr/>
          <a:lstStyle>
            <a:lvl1pPr>
              <a:defRPr sz="3100"/>
            </a:lvl1pPr>
            <a:lvl2pPr>
              <a:defRPr sz="2650"/>
            </a:lvl2pPr>
            <a:lvl3pPr>
              <a:defRPr sz="22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7" name="Datumsplatzhalter 4"/>
          <p:cNvSpPr>
            <a:spLocks noGrp="1"/>
          </p:cNvSpPr>
          <p:nvPr>
            <p:ph type="dt" sz="half" idx="10"/>
          </p:nvPr>
        </p:nvSpPr>
        <p:spPr bwMode="auto"/>
        <p:txBody>
          <a:bodyPr/>
          <a:lstStyle/>
          <a:p>
            <a:pPr>
              <a:defRPr/>
            </a:pPr>
            <a:fld id="{A8958534-89E5-41A3-867E-1F6E21F7B8DA}" type="datetime1">
              <a:rPr lang="en-GB"/>
              <a:t>14/03/2021</a:t>
            </a:fld>
            <a:endParaRPr lang="en-GB"/>
          </a:p>
        </p:txBody>
      </p:sp>
      <p:sp>
        <p:nvSpPr>
          <p:cNvPr id="8" name="Fußzeilenplatzhalter 5"/>
          <p:cNvSpPr>
            <a:spLocks noGrp="1"/>
          </p:cNvSpPr>
          <p:nvPr>
            <p:ph type="ftr" sz="quarter" idx="11"/>
          </p:nvPr>
        </p:nvSpPr>
        <p:spPr bwMode="auto"/>
        <p:txBody>
          <a:bodyPr/>
          <a:lstStyle/>
          <a:p>
            <a:pPr>
              <a:defRPr/>
            </a:pPr>
            <a:r>
              <a:rPr lang="de-DE"/>
              <a:t>© 2020 - GET Across Borders</a:t>
            </a:r>
            <a:endParaRPr lang="en-GB"/>
          </a:p>
        </p:txBody>
      </p:sp>
      <p:sp>
        <p:nvSpPr>
          <p:cNvPr id="9" name="Foliennummernplatzhalter 6"/>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8297342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lvl1pPr>
              <a:defRPr/>
            </a:lvl1pPr>
          </a:lstStyle>
          <a:p>
            <a:pPr>
              <a:defRPr/>
            </a:pPr>
            <a:r>
              <a:rPr lang="en-US"/>
              <a:t>Click to edit Master title style</a:t>
            </a:r>
            <a:endParaRPr lang="en-GB"/>
          </a:p>
        </p:txBody>
      </p:sp>
      <p:sp>
        <p:nvSpPr>
          <p:cNvPr id="5" name="Textplatzhalter 2"/>
          <p:cNvSpPr>
            <a:spLocks noGrp="1"/>
          </p:cNvSpPr>
          <p:nvPr>
            <p:ph type="body" idx="1"/>
          </p:nvPr>
        </p:nvSpPr>
        <p:spPr bwMode="auto">
          <a:xfrm>
            <a:off x="521970" y="1692179"/>
            <a:ext cx="4612548" cy="705218"/>
          </a:xfrm>
        </p:spPr>
        <p:txBody>
          <a:bodyPr anchor="b"/>
          <a:lstStyle>
            <a:lvl1pPr marL="0" indent="0">
              <a:buNone/>
              <a:defRPr sz="2650" b="1"/>
            </a:lvl1pPr>
            <a:lvl2pPr marL="503919" indent="0">
              <a:buNone/>
              <a:defRPr sz="2200" b="1"/>
            </a:lvl2pPr>
            <a:lvl3pPr marL="1007837" indent="0">
              <a:buNone/>
              <a:defRPr sz="2000" b="1"/>
            </a:lvl3pPr>
            <a:lvl4pPr marL="1511756" indent="0">
              <a:buNone/>
              <a:defRPr sz="1750" b="1"/>
            </a:lvl4pPr>
            <a:lvl5pPr marL="2015672" indent="0">
              <a:buNone/>
              <a:defRPr sz="1750" b="1"/>
            </a:lvl5pPr>
            <a:lvl6pPr marL="2519591" indent="0">
              <a:buNone/>
              <a:defRPr sz="1750" b="1"/>
            </a:lvl6pPr>
            <a:lvl7pPr marL="3023509" indent="0">
              <a:buNone/>
              <a:defRPr sz="1750" b="1"/>
            </a:lvl7pPr>
            <a:lvl8pPr marL="3527428" indent="0">
              <a:buNone/>
              <a:defRPr sz="1750" b="1"/>
            </a:lvl8pPr>
            <a:lvl9pPr marL="4031346" indent="0">
              <a:buNone/>
              <a:defRPr sz="1750" b="1"/>
            </a:lvl9pPr>
          </a:lstStyle>
          <a:p>
            <a:pPr lvl="0">
              <a:defRPr/>
            </a:pPr>
            <a:r>
              <a:rPr lang="en-US"/>
              <a:t>Click to edit Master text styles</a:t>
            </a:r>
            <a:endParaRPr/>
          </a:p>
        </p:txBody>
      </p:sp>
      <p:sp>
        <p:nvSpPr>
          <p:cNvPr id="6" name="Inhaltsplatzhalter 3"/>
          <p:cNvSpPr>
            <a:spLocks noGrp="1"/>
          </p:cNvSpPr>
          <p:nvPr>
            <p:ph sz="half" idx="2"/>
          </p:nvPr>
        </p:nvSpPr>
        <p:spPr bwMode="auto">
          <a:xfrm>
            <a:off x="521970" y="2397397"/>
            <a:ext cx="4612548" cy="4355563"/>
          </a:xfrm>
        </p:spPr>
        <p:txBody>
          <a:bodyPr/>
          <a:lstStyle>
            <a:lvl1pPr>
              <a:defRPr sz="2650"/>
            </a:lvl1pPr>
            <a:lvl2pPr>
              <a:defRPr sz="2200"/>
            </a:lvl2pPr>
            <a:lvl3pPr>
              <a:defRPr sz="2000"/>
            </a:lvl3pPr>
            <a:lvl4pPr>
              <a:defRPr sz="1750"/>
            </a:lvl4pPr>
            <a:lvl5pPr>
              <a:defRPr sz="1750"/>
            </a:lvl5pPr>
            <a:lvl6pPr>
              <a:defRPr sz="1750"/>
            </a:lvl6pPr>
            <a:lvl7pPr>
              <a:defRPr sz="1750"/>
            </a:lvl7pPr>
            <a:lvl8pPr>
              <a:defRPr sz="1750"/>
            </a:lvl8pPr>
            <a:lvl9pPr>
              <a:defRPr sz="175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7" name="Textplatzhalter 4"/>
          <p:cNvSpPr>
            <a:spLocks noGrp="1"/>
          </p:cNvSpPr>
          <p:nvPr>
            <p:ph type="body" sz="quarter" idx="3"/>
          </p:nvPr>
        </p:nvSpPr>
        <p:spPr bwMode="auto">
          <a:xfrm>
            <a:off x="5303073" y="1692179"/>
            <a:ext cx="4614360" cy="705218"/>
          </a:xfrm>
        </p:spPr>
        <p:txBody>
          <a:bodyPr anchor="b"/>
          <a:lstStyle>
            <a:lvl1pPr marL="0" indent="0">
              <a:buNone/>
              <a:defRPr sz="2650" b="1"/>
            </a:lvl1pPr>
            <a:lvl2pPr marL="503919" indent="0">
              <a:buNone/>
              <a:defRPr sz="2200" b="1"/>
            </a:lvl2pPr>
            <a:lvl3pPr marL="1007837" indent="0">
              <a:buNone/>
              <a:defRPr sz="2000" b="1"/>
            </a:lvl3pPr>
            <a:lvl4pPr marL="1511756" indent="0">
              <a:buNone/>
              <a:defRPr sz="1750" b="1"/>
            </a:lvl4pPr>
            <a:lvl5pPr marL="2015672" indent="0">
              <a:buNone/>
              <a:defRPr sz="1750" b="1"/>
            </a:lvl5pPr>
            <a:lvl6pPr marL="2519591" indent="0">
              <a:buNone/>
              <a:defRPr sz="1750" b="1"/>
            </a:lvl6pPr>
            <a:lvl7pPr marL="3023509" indent="0">
              <a:buNone/>
              <a:defRPr sz="1750" b="1"/>
            </a:lvl7pPr>
            <a:lvl8pPr marL="3527428" indent="0">
              <a:buNone/>
              <a:defRPr sz="1750" b="1"/>
            </a:lvl8pPr>
            <a:lvl9pPr marL="4031346" indent="0">
              <a:buNone/>
              <a:defRPr sz="1750" b="1"/>
            </a:lvl9pPr>
          </a:lstStyle>
          <a:p>
            <a:pPr lvl="0">
              <a:defRPr/>
            </a:pPr>
            <a:r>
              <a:rPr lang="en-US"/>
              <a:t>Click to edit Master text styles</a:t>
            </a:r>
            <a:endParaRPr/>
          </a:p>
        </p:txBody>
      </p:sp>
      <p:sp>
        <p:nvSpPr>
          <p:cNvPr id="8" name="Inhaltsplatzhalter 5"/>
          <p:cNvSpPr>
            <a:spLocks noGrp="1"/>
          </p:cNvSpPr>
          <p:nvPr>
            <p:ph sz="quarter" idx="4"/>
          </p:nvPr>
        </p:nvSpPr>
        <p:spPr bwMode="auto">
          <a:xfrm>
            <a:off x="5303073" y="2397397"/>
            <a:ext cx="4614360" cy="4355563"/>
          </a:xfrm>
        </p:spPr>
        <p:txBody>
          <a:bodyPr/>
          <a:lstStyle>
            <a:lvl1pPr>
              <a:defRPr sz="2650"/>
            </a:lvl1pPr>
            <a:lvl2pPr>
              <a:defRPr sz="2200"/>
            </a:lvl2pPr>
            <a:lvl3pPr>
              <a:defRPr sz="2000"/>
            </a:lvl3pPr>
            <a:lvl4pPr>
              <a:defRPr sz="1750"/>
            </a:lvl4pPr>
            <a:lvl5pPr>
              <a:defRPr sz="1750"/>
            </a:lvl5pPr>
            <a:lvl6pPr>
              <a:defRPr sz="1750"/>
            </a:lvl6pPr>
            <a:lvl7pPr>
              <a:defRPr sz="1750"/>
            </a:lvl7pPr>
            <a:lvl8pPr>
              <a:defRPr sz="1750"/>
            </a:lvl8pPr>
            <a:lvl9pPr>
              <a:defRPr sz="175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9" name="Datumsplatzhalter 6"/>
          <p:cNvSpPr>
            <a:spLocks noGrp="1"/>
          </p:cNvSpPr>
          <p:nvPr>
            <p:ph type="dt" sz="half" idx="10"/>
          </p:nvPr>
        </p:nvSpPr>
        <p:spPr bwMode="auto"/>
        <p:txBody>
          <a:bodyPr/>
          <a:lstStyle/>
          <a:p>
            <a:pPr>
              <a:defRPr/>
            </a:pPr>
            <a:fld id="{C9D24E35-1C1B-4A02-85E9-09350A7B64E6}" type="datetime1">
              <a:rPr lang="en-GB"/>
              <a:t>14/03/2021</a:t>
            </a:fld>
            <a:endParaRPr lang="en-GB"/>
          </a:p>
        </p:txBody>
      </p:sp>
      <p:sp>
        <p:nvSpPr>
          <p:cNvPr id="10" name="Fußzeilenplatzhalter 7"/>
          <p:cNvSpPr>
            <a:spLocks noGrp="1"/>
          </p:cNvSpPr>
          <p:nvPr>
            <p:ph type="ftr" sz="quarter" idx="11"/>
          </p:nvPr>
        </p:nvSpPr>
        <p:spPr bwMode="auto"/>
        <p:txBody>
          <a:bodyPr/>
          <a:lstStyle/>
          <a:p>
            <a:pPr>
              <a:defRPr/>
            </a:pPr>
            <a:r>
              <a:rPr lang="de-DE"/>
              <a:t>© 2020 - GET Across Borders</a:t>
            </a:r>
            <a:endParaRPr lang="en-GB"/>
          </a:p>
        </p:txBody>
      </p:sp>
      <p:sp>
        <p:nvSpPr>
          <p:cNvPr id="11" name="Foliennummernplatzhalter 8"/>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531682826"/>
      </p:ext>
    </p:extLst>
  </p:cSld>
  <p:clrMapOvr>
    <a:masterClrMapping/>
  </p:clrMapOvr>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Datumsplatzhalter 2"/>
          <p:cNvSpPr>
            <a:spLocks noGrp="1"/>
          </p:cNvSpPr>
          <p:nvPr>
            <p:ph type="dt" sz="half" idx="10"/>
          </p:nvPr>
        </p:nvSpPr>
        <p:spPr bwMode="auto"/>
        <p:txBody>
          <a:bodyPr/>
          <a:lstStyle/>
          <a:p>
            <a:pPr>
              <a:defRPr/>
            </a:pPr>
            <a:fld id="{96B541A2-0254-4FF3-9DBB-7D3DD377FEDF}" type="datetime1">
              <a:rPr lang="en-GB"/>
              <a:t>14/03/2021</a:t>
            </a:fld>
            <a:endParaRPr lang="en-GB"/>
          </a:p>
        </p:txBody>
      </p:sp>
      <p:sp>
        <p:nvSpPr>
          <p:cNvPr id="6" name="Fußzeilenplatzhalter 3"/>
          <p:cNvSpPr>
            <a:spLocks noGrp="1"/>
          </p:cNvSpPr>
          <p:nvPr>
            <p:ph type="ftr" sz="quarter" idx="11"/>
          </p:nvPr>
        </p:nvSpPr>
        <p:spPr bwMode="auto"/>
        <p:txBody>
          <a:bodyPr/>
          <a:lstStyle/>
          <a:p>
            <a:pPr>
              <a:defRPr/>
            </a:pPr>
            <a:r>
              <a:rPr lang="de-DE"/>
              <a:t>© 2020 - GET Across Borders</a:t>
            </a:r>
            <a:endParaRPr lang="en-GB"/>
          </a:p>
        </p:txBody>
      </p:sp>
      <p:sp>
        <p:nvSpPr>
          <p:cNvPr id="7" name="Foliennummernplatzhalter 4"/>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2347536471"/>
      </p:ext>
    </p:extLst>
  </p:cSld>
  <p:clrMapOvr>
    <a:masterClrMapping/>
  </p:clrMapOvr>
  <p:hf hdr="0" dt="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4" name="Datumsplatzhalter 1"/>
          <p:cNvSpPr>
            <a:spLocks noGrp="1"/>
          </p:cNvSpPr>
          <p:nvPr>
            <p:ph type="dt" sz="half" idx="10"/>
          </p:nvPr>
        </p:nvSpPr>
        <p:spPr bwMode="auto"/>
        <p:txBody>
          <a:bodyPr/>
          <a:lstStyle/>
          <a:p>
            <a:pPr>
              <a:defRPr/>
            </a:pPr>
            <a:fld id="{9EE62CEA-B13D-4294-886A-3F10A5F362AC}" type="datetime1">
              <a:rPr lang="en-GB"/>
              <a:t>14/03/2021</a:t>
            </a:fld>
            <a:endParaRPr lang="en-GB"/>
          </a:p>
        </p:txBody>
      </p:sp>
      <p:sp>
        <p:nvSpPr>
          <p:cNvPr id="5" name="Fußzeilenplatzhalter 2"/>
          <p:cNvSpPr>
            <a:spLocks noGrp="1"/>
          </p:cNvSpPr>
          <p:nvPr>
            <p:ph type="ftr" sz="quarter" idx="11"/>
          </p:nvPr>
        </p:nvSpPr>
        <p:spPr bwMode="auto"/>
        <p:txBody>
          <a:bodyPr/>
          <a:lstStyle/>
          <a:p>
            <a:pPr>
              <a:defRPr/>
            </a:pPr>
            <a:r>
              <a:rPr lang="de-DE"/>
              <a:t>© 2020 - GET Across Borders</a:t>
            </a:r>
            <a:endParaRPr lang="en-GB"/>
          </a:p>
        </p:txBody>
      </p:sp>
      <p:sp>
        <p:nvSpPr>
          <p:cNvPr id="6" name="Foliennummernplatzhalter 3"/>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4236686164"/>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521973" y="300987"/>
            <a:ext cx="3434491" cy="1280945"/>
          </a:xfrm>
        </p:spPr>
        <p:txBody>
          <a:bodyPr anchor="b"/>
          <a:lstStyle>
            <a:lvl1pPr algn="l">
              <a:defRPr sz="2200" b="1"/>
            </a:lvl1pPr>
          </a:lstStyle>
          <a:p>
            <a:pPr>
              <a:defRPr/>
            </a:pPr>
            <a:r>
              <a:rPr lang="en-US"/>
              <a:t>Click to edit Master title style</a:t>
            </a:r>
            <a:endParaRPr lang="en-GB"/>
          </a:p>
        </p:txBody>
      </p:sp>
      <p:sp>
        <p:nvSpPr>
          <p:cNvPr id="5" name="Inhaltsplatzhalter 2"/>
          <p:cNvSpPr>
            <a:spLocks noGrp="1"/>
          </p:cNvSpPr>
          <p:nvPr>
            <p:ph idx="1"/>
          </p:nvPr>
        </p:nvSpPr>
        <p:spPr bwMode="auto">
          <a:xfrm>
            <a:off x="4081515" y="300990"/>
            <a:ext cx="5835914" cy="6451973"/>
          </a:xfrm>
        </p:spPr>
        <p:txBody>
          <a:bodyPr/>
          <a:lstStyle>
            <a:lvl1pPr>
              <a:defRPr sz="3550"/>
            </a:lvl1pPr>
            <a:lvl2pPr>
              <a:defRPr sz="3100"/>
            </a:lvl2pPr>
            <a:lvl3pPr>
              <a:defRPr sz="2650"/>
            </a:lvl3pPr>
            <a:lvl4pPr>
              <a:defRPr sz="2200"/>
            </a:lvl4pPr>
            <a:lvl5pPr>
              <a:defRPr sz="2200"/>
            </a:lvl5pPr>
            <a:lvl6pPr>
              <a:defRPr sz="2200"/>
            </a:lvl6pPr>
            <a:lvl7pPr>
              <a:defRPr sz="2200"/>
            </a:lvl7pPr>
            <a:lvl8pPr>
              <a:defRPr sz="2200"/>
            </a:lvl8pPr>
            <a:lvl9pPr>
              <a:defRPr sz="22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Textplatzhalter 3"/>
          <p:cNvSpPr>
            <a:spLocks noGrp="1"/>
          </p:cNvSpPr>
          <p:nvPr>
            <p:ph type="body" sz="half" idx="2"/>
          </p:nvPr>
        </p:nvSpPr>
        <p:spPr bwMode="auto">
          <a:xfrm>
            <a:off x="521973" y="1581935"/>
            <a:ext cx="3434491" cy="5171028"/>
          </a:xfrm>
        </p:spPr>
        <p:txBody>
          <a:bodyPr/>
          <a:lstStyle>
            <a:lvl1pPr marL="0" indent="0">
              <a:buNone/>
              <a:defRPr sz="1550"/>
            </a:lvl1pPr>
            <a:lvl2pPr marL="503919" indent="0">
              <a:buNone/>
              <a:defRPr sz="1300"/>
            </a:lvl2pPr>
            <a:lvl3pPr marL="1007837" indent="0">
              <a:buNone/>
              <a:defRPr sz="1100"/>
            </a:lvl3pPr>
            <a:lvl4pPr marL="1511756" indent="0">
              <a:buNone/>
              <a:defRPr sz="1000"/>
            </a:lvl4pPr>
            <a:lvl5pPr marL="2015672" indent="0">
              <a:buNone/>
              <a:defRPr sz="1000"/>
            </a:lvl5pPr>
            <a:lvl6pPr marL="2519591" indent="0">
              <a:buNone/>
              <a:defRPr sz="1000"/>
            </a:lvl6pPr>
            <a:lvl7pPr marL="3023509" indent="0">
              <a:buNone/>
              <a:defRPr sz="1000"/>
            </a:lvl7pPr>
            <a:lvl8pPr marL="3527428" indent="0">
              <a:buNone/>
              <a:defRPr sz="1000"/>
            </a:lvl8pPr>
            <a:lvl9pPr marL="4031346" indent="0">
              <a:buNone/>
              <a:defRPr sz="1000"/>
            </a:lvl9pPr>
          </a:lstStyle>
          <a:p>
            <a:pPr lvl="0">
              <a:defRPr/>
            </a:pPr>
            <a:r>
              <a:rPr lang="en-US"/>
              <a:t>Click to edit Master text styles</a:t>
            </a:r>
            <a:endParaRPr/>
          </a:p>
        </p:txBody>
      </p:sp>
      <p:sp>
        <p:nvSpPr>
          <p:cNvPr id="7" name="Datumsplatzhalter 4"/>
          <p:cNvSpPr>
            <a:spLocks noGrp="1"/>
          </p:cNvSpPr>
          <p:nvPr>
            <p:ph type="dt" sz="half" idx="10"/>
          </p:nvPr>
        </p:nvSpPr>
        <p:spPr bwMode="auto"/>
        <p:txBody>
          <a:bodyPr/>
          <a:lstStyle/>
          <a:p>
            <a:pPr>
              <a:defRPr/>
            </a:pPr>
            <a:fld id="{00F1EC65-3F2D-4240-9FB2-86BAF6AF6314}" type="datetime1">
              <a:rPr lang="en-GB"/>
              <a:t>14/03/2021</a:t>
            </a:fld>
            <a:endParaRPr lang="en-GB"/>
          </a:p>
        </p:txBody>
      </p:sp>
      <p:sp>
        <p:nvSpPr>
          <p:cNvPr id="8" name="Fußzeilenplatzhalter 5"/>
          <p:cNvSpPr>
            <a:spLocks noGrp="1"/>
          </p:cNvSpPr>
          <p:nvPr>
            <p:ph type="ftr" sz="quarter" idx="11"/>
          </p:nvPr>
        </p:nvSpPr>
        <p:spPr bwMode="auto"/>
        <p:txBody>
          <a:bodyPr/>
          <a:lstStyle/>
          <a:p>
            <a:pPr>
              <a:defRPr/>
            </a:pPr>
            <a:r>
              <a:rPr lang="de-DE"/>
              <a:t>© 2020 - GET Across Borders</a:t>
            </a:r>
            <a:endParaRPr lang="en-GB"/>
          </a:p>
        </p:txBody>
      </p:sp>
      <p:sp>
        <p:nvSpPr>
          <p:cNvPr id="9" name="Foliennummernplatzhalter 6"/>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3496668552"/>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2046195" y="5291772"/>
            <a:ext cx="6263640" cy="624724"/>
          </a:xfrm>
        </p:spPr>
        <p:txBody>
          <a:bodyPr anchor="b"/>
          <a:lstStyle>
            <a:lvl1pPr algn="l">
              <a:defRPr sz="2200" b="1"/>
            </a:lvl1pPr>
          </a:lstStyle>
          <a:p>
            <a:pPr>
              <a:defRPr/>
            </a:pPr>
            <a:r>
              <a:rPr lang="en-US"/>
              <a:t>Click to edit Master title style</a:t>
            </a:r>
            <a:endParaRPr lang="en-GB"/>
          </a:p>
        </p:txBody>
      </p:sp>
      <p:sp>
        <p:nvSpPr>
          <p:cNvPr id="5" name="Bildplatzhalter 2"/>
          <p:cNvSpPr>
            <a:spLocks noGrp="1"/>
          </p:cNvSpPr>
          <p:nvPr>
            <p:ph type="pic" idx="1"/>
          </p:nvPr>
        </p:nvSpPr>
        <p:spPr bwMode="auto">
          <a:xfrm>
            <a:off x="2046195" y="675471"/>
            <a:ext cx="6263640" cy="4535805"/>
          </a:xfrm>
        </p:spPr>
        <p:txBody>
          <a:bodyPr/>
          <a:lstStyle>
            <a:lvl1pPr marL="0" indent="0">
              <a:buNone/>
              <a:defRPr sz="3550"/>
            </a:lvl1pPr>
            <a:lvl2pPr marL="503919" indent="0">
              <a:buNone/>
              <a:defRPr sz="3100"/>
            </a:lvl2pPr>
            <a:lvl3pPr marL="1007837" indent="0">
              <a:buNone/>
              <a:defRPr sz="2650"/>
            </a:lvl3pPr>
            <a:lvl4pPr marL="1511756" indent="0">
              <a:buNone/>
              <a:defRPr sz="2200"/>
            </a:lvl4pPr>
            <a:lvl5pPr marL="2015672" indent="0">
              <a:buNone/>
              <a:defRPr sz="2200"/>
            </a:lvl5pPr>
            <a:lvl6pPr marL="2519591" indent="0">
              <a:buNone/>
              <a:defRPr sz="2200"/>
            </a:lvl6pPr>
            <a:lvl7pPr marL="3023509" indent="0">
              <a:buNone/>
              <a:defRPr sz="2200"/>
            </a:lvl7pPr>
            <a:lvl8pPr marL="3527428" indent="0">
              <a:buNone/>
              <a:defRPr sz="2200"/>
            </a:lvl8pPr>
            <a:lvl9pPr marL="4031346" indent="0">
              <a:buNone/>
              <a:defRPr sz="2200"/>
            </a:lvl9pPr>
          </a:lstStyle>
          <a:p>
            <a:pPr>
              <a:defRPr/>
            </a:pPr>
            <a:r>
              <a:rPr lang="en-US"/>
              <a:t>Click icon to add picture</a:t>
            </a:r>
            <a:endParaRPr lang="en-GB"/>
          </a:p>
        </p:txBody>
      </p:sp>
      <p:sp>
        <p:nvSpPr>
          <p:cNvPr id="6" name="Textplatzhalter 3"/>
          <p:cNvSpPr>
            <a:spLocks noGrp="1"/>
          </p:cNvSpPr>
          <p:nvPr>
            <p:ph type="body" sz="half" idx="2"/>
          </p:nvPr>
        </p:nvSpPr>
        <p:spPr bwMode="auto">
          <a:xfrm>
            <a:off x="2046195" y="5916496"/>
            <a:ext cx="6263640" cy="887210"/>
          </a:xfrm>
        </p:spPr>
        <p:txBody>
          <a:bodyPr/>
          <a:lstStyle>
            <a:lvl1pPr marL="0" indent="0">
              <a:buNone/>
              <a:defRPr sz="1550"/>
            </a:lvl1pPr>
            <a:lvl2pPr marL="503919" indent="0">
              <a:buNone/>
              <a:defRPr sz="1300"/>
            </a:lvl2pPr>
            <a:lvl3pPr marL="1007837" indent="0">
              <a:buNone/>
              <a:defRPr sz="1100"/>
            </a:lvl3pPr>
            <a:lvl4pPr marL="1511756" indent="0">
              <a:buNone/>
              <a:defRPr sz="1000"/>
            </a:lvl4pPr>
            <a:lvl5pPr marL="2015672" indent="0">
              <a:buNone/>
              <a:defRPr sz="1000"/>
            </a:lvl5pPr>
            <a:lvl6pPr marL="2519591" indent="0">
              <a:buNone/>
              <a:defRPr sz="1000"/>
            </a:lvl6pPr>
            <a:lvl7pPr marL="3023509" indent="0">
              <a:buNone/>
              <a:defRPr sz="1000"/>
            </a:lvl7pPr>
            <a:lvl8pPr marL="3527428" indent="0">
              <a:buNone/>
              <a:defRPr sz="1000"/>
            </a:lvl8pPr>
            <a:lvl9pPr marL="4031346" indent="0">
              <a:buNone/>
              <a:defRPr sz="1000"/>
            </a:lvl9pPr>
          </a:lstStyle>
          <a:p>
            <a:pPr lvl="0">
              <a:defRPr/>
            </a:pPr>
            <a:r>
              <a:rPr lang="en-US"/>
              <a:t>Click to edit Master text styles</a:t>
            </a:r>
            <a:endParaRPr/>
          </a:p>
        </p:txBody>
      </p:sp>
      <p:sp>
        <p:nvSpPr>
          <p:cNvPr id="7" name="Datumsplatzhalter 4"/>
          <p:cNvSpPr>
            <a:spLocks noGrp="1"/>
          </p:cNvSpPr>
          <p:nvPr>
            <p:ph type="dt" sz="half" idx="10"/>
          </p:nvPr>
        </p:nvSpPr>
        <p:spPr bwMode="auto"/>
        <p:txBody>
          <a:bodyPr/>
          <a:lstStyle/>
          <a:p>
            <a:pPr>
              <a:defRPr/>
            </a:pPr>
            <a:fld id="{3C3FCD5E-69B8-4F4C-82B4-AA8390DE7F8D}" type="datetime1">
              <a:rPr lang="en-GB"/>
              <a:t>14/03/2021</a:t>
            </a:fld>
            <a:endParaRPr lang="en-GB"/>
          </a:p>
        </p:txBody>
      </p:sp>
      <p:sp>
        <p:nvSpPr>
          <p:cNvPr id="8" name="Fußzeilenplatzhalter 5"/>
          <p:cNvSpPr>
            <a:spLocks noGrp="1"/>
          </p:cNvSpPr>
          <p:nvPr>
            <p:ph type="ftr" sz="quarter" idx="11"/>
          </p:nvPr>
        </p:nvSpPr>
        <p:spPr bwMode="auto"/>
        <p:txBody>
          <a:bodyPr/>
          <a:lstStyle/>
          <a:p>
            <a:pPr>
              <a:defRPr/>
            </a:pPr>
            <a:r>
              <a:rPr lang="de-DE"/>
              <a:t>© 2020 - GET Across Borders</a:t>
            </a:r>
            <a:endParaRPr lang="en-GB"/>
          </a:p>
        </p:txBody>
      </p:sp>
      <p:sp>
        <p:nvSpPr>
          <p:cNvPr id="9" name="Foliennummernplatzhalter 6"/>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3098590604"/>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Vertikaler Textplatzhalt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umsplatzhalter 3"/>
          <p:cNvSpPr>
            <a:spLocks noGrp="1"/>
          </p:cNvSpPr>
          <p:nvPr>
            <p:ph type="dt" sz="half" idx="10"/>
          </p:nvPr>
        </p:nvSpPr>
        <p:spPr bwMode="auto"/>
        <p:txBody>
          <a:bodyPr/>
          <a:lstStyle/>
          <a:p>
            <a:pPr>
              <a:defRPr/>
            </a:pPr>
            <a:fld id="{DEF937EC-4118-4B87-B290-472EF67D333B}" type="datetime1">
              <a:rPr lang="en-GB"/>
              <a:t>14/03/2021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1828643631"/>
      </p:ext>
    </p:extLst>
  </p:cSld>
  <p:clrMapOvr>
    <a:masterClrMapping/>
  </p:clrMapOvr>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4" name="Vertikaler Titel 1"/>
          <p:cNvSpPr>
            <a:spLocks noGrp="1"/>
          </p:cNvSpPr>
          <p:nvPr>
            <p:ph type="title" orient="vert"/>
          </p:nvPr>
        </p:nvSpPr>
        <p:spPr bwMode="auto">
          <a:xfrm>
            <a:off x="7568565" y="302740"/>
            <a:ext cx="2348865" cy="6450223"/>
          </a:xfrm>
        </p:spPr>
        <p:txBody>
          <a:bodyPr vert="eaVert"/>
          <a:lstStyle/>
          <a:p>
            <a:pPr>
              <a:defRPr/>
            </a:pPr>
            <a:r>
              <a:rPr lang="en-US"/>
              <a:t>Click to edit Master title style</a:t>
            </a:r>
            <a:endParaRPr lang="en-GB"/>
          </a:p>
        </p:txBody>
      </p:sp>
      <p:sp>
        <p:nvSpPr>
          <p:cNvPr id="5" name="Vertikaler Textplatzhalter 2"/>
          <p:cNvSpPr>
            <a:spLocks noGrp="1"/>
          </p:cNvSpPr>
          <p:nvPr>
            <p:ph type="body" orient="vert" idx="1"/>
          </p:nvPr>
        </p:nvSpPr>
        <p:spPr bwMode="auto">
          <a:xfrm>
            <a:off x="521970" y="302740"/>
            <a:ext cx="6872605" cy="6450223"/>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umsplatzhalter 3"/>
          <p:cNvSpPr>
            <a:spLocks noGrp="1"/>
          </p:cNvSpPr>
          <p:nvPr>
            <p:ph type="dt" sz="half" idx="10"/>
          </p:nvPr>
        </p:nvSpPr>
        <p:spPr bwMode="auto"/>
        <p:txBody>
          <a:bodyPr/>
          <a:lstStyle/>
          <a:p>
            <a:pPr>
              <a:defRPr/>
            </a:pPr>
            <a:fld id="{0977CC8A-DC74-4D43-9830-70796848A750}" type="datetime1">
              <a:rPr lang="en-GB"/>
              <a:t>14/03/2021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2407157546"/>
      </p:ext>
    </p:extLst>
  </p:cSld>
  <p:clrMapOvr>
    <a:masterClrMapping/>
  </p:clrMapOvr>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PhAnim="0" preserve="1" userDrawn="1">
  <p:cSld name="Benutzerdefiniertes Layout">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782638" y="2347913"/>
            <a:ext cx="8874125" cy="1620837"/>
          </a:xfrm>
        </p:spPr>
        <p:txBody>
          <a:bodyPr/>
          <a:lstStyle>
            <a:lvl1pPr algn="ctr">
              <a:defRPr>
                <a:solidFill>
                  <a:schemeClr val="accent3"/>
                </a:solidFill>
              </a:defRPr>
            </a:lvl1pPr>
          </a:lstStyle>
          <a:p>
            <a:pPr>
              <a:defRPr/>
            </a:pPr>
            <a:r>
              <a:rPr lang="de-DE"/>
              <a:t>Titelmasterformat durch Klicken bearbeiten</a:t>
            </a:r>
            <a:endParaRPr lang="en-GB"/>
          </a:p>
        </p:txBody>
      </p:sp>
      <p:sp>
        <p:nvSpPr>
          <p:cNvPr id="5" name="Untertitel 2"/>
          <p:cNvSpPr>
            <a:spLocks noGrp="1"/>
          </p:cNvSpPr>
          <p:nvPr>
            <p:ph type="subTitle" idx="1"/>
          </p:nvPr>
        </p:nvSpPr>
        <p:spPr bwMode="auto">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de-DE"/>
              <a:t>Master-Untertitelformat bearbeiten</a:t>
            </a:r>
            <a:endParaRPr lang="en-GB"/>
          </a:p>
        </p:txBody>
      </p:sp>
    </p:spTree>
    <p:extLst>
      <p:ext uri="{BB962C8B-B14F-4D97-AF65-F5344CB8AC3E}">
        <p14:creationId xmlns:p14="http://schemas.microsoft.com/office/powerpoint/2010/main" val="3755644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522288" y="1763713"/>
            <a:ext cx="4621212"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6" name="Fußzeilenplatzhalter 1">
            <a:extLst>
              <a:ext uri="{FF2B5EF4-FFF2-40B4-BE49-F238E27FC236}">
                <a16:creationId xmlns:a16="http://schemas.microsoft.com/office/drawing/2014/main" id="{65ECFBE8-D33B-4D58-9CDC-A33B69EDD4B1}"/>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7" name="Titel 6">
            <a:extLst>
              <a:ext uri="{FF2B5EF4-FFF2-40B4-BE49-F238E27FC236}">
                <a16:creationId xmlns:a16="http://schemas.microsoft.com/office/drawing/2014/main" id="{FCF65751-D986-43F2-86FC-136453134611}"/>
              </a:ext>
            </a:extLst>
          </p:cNvPr>
          <p:cNvSpPr>
            <a:spLocks noGrp="1"/>
          </p:cNvSpPr>
          <p:nvPr>
            <p:ph type="title"/>
          </p:nvPr>
        </p:nvSpPr>
        <p:spPr/>
        <p:txBody>
          <a:bodyPr/>
          <a:lstStyle/>
          <a:p>
            <a:r>
              <a:rPr lang="de-DE"/>
              <a:t>Mastertitelformat bearbeiten</a:t>
            </a:r>
            <a:endParaRPr lang="en-GB"/>
          </a:p>
        </p:txBody>
      </p:sp>
      <p:sp>
        <p:nvSpPr>
          <p:cNvPr id="2" name="Foliennummernplatzhalter 1">
            <a:extLst>
              <a:ext uri="{FF2B5EF4-FFF2-40B4-BE49-F238E27FC236}">
                <a16:creationId xmlns:a16="http://schemas.microsoft.com/office/drawing/2014/main" id="{E2258276-FFDB-44B8-A307-D5D53C49E33B}"/>
              </a:ext>
            </a:extLst>
          </p:cNvPr>
          <p:cNvSpPr>
            <a:spLocks noGrp="1"/>
          </p:cNvSpPr>
          <p:nvPr>
            <p:ph type="sldNum" sz="quarter" idx="10"/>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21054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2208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FFDB9E20-5D6E-4A6E-BD97-AC2BBE07C15F}"/>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mj-lt"/>
              </a:defRPr>
            </a:lvl1pPr>
          </a:lstStyle>
          <a:p>
            <a:r>
              <a:rPr lang="de-DE"/>
              <a:t>© 2020 - GET Across Borders</a:t>
            </a:r>
            <a:endParaRPr lang="en-GB" dirty="0"/>
          </a:p>
        </p:txBody>
      </p:sp>
      <p:sp>
        <p:nvSpPr>
          <p:cNvPr id="7" name="Foliennummernplatzhalter 6">
            <a:extLst>
              <a:ext uri="{FF2B5EF4-FFF2-40B4-BE49-F238E27FC236}">
                <a16:creationId xmlns:a16="http://schemas.microsoft.com/office/drawing/2014/main" id="{C3BC6D00-1404-484C-9AB8-CEA917FD5F48}"/>
              </a:ext>
            </a:extLst>
          </p:cNvPr>
          <p:cNvSpPr>
            <a:spLocks noGrp="1"/>
          </p:cNvSpPr>
          <p:nvPr>
            <p:ph type="sldNum" sz="quarter" idx="11"/>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10428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dirty="0"/>
              <a:t>Titelmasterformat durch Klicken bearbeiten</a:t>
            </a:r>
            <a:endParaRPr lang="en-GB" dirty="0"/>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3515336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6.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593E8F3B-D167-43B8-9B07-E7D71371DC8D}"/>
              </a:ext>
            </a:extLst>
          </p:cNvPr>
          <p:cNvSpPr>
            <a:spLocks noGrp="1"/>
          </p:cNvSpPr>
          <p:nvPr>
            <p:ph type="title"/>
          </p:nvPr>
        </p:nvSpPr>
        <p:spPr bwMode="auto">
          <a:xfrm>
            <a:off x="522288" y="198437"/>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1027" name="Textplatzhalter 2">
            <a:extLst>
              <a:ext uri="{FF2B5EF4-FFF2-40B4-BE49-F238E27FC236}">
                <a16:creationId xmlns:a16="http://schemas.microsoft.com/office/drawing/2014/main" id="{F5061ECF-2CE0-425E-B9D8-609C8E79B26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2" name="Fußzeilenplatzhalter 1">
            <a:extLst>
              <a:ext uri="{FF2B5EF4-FFF2-40B4-BE49-F238E27FC236}">
                <a16:creationId xmlns:a16="http://schemas.microsoft.com/office/drawing/2014/main" id="{433943D4-04A8-4CCA-AE34-1016CADA1F3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3" name="Foliennummernplatzhalter 2">
            <a:extLst>
              <a:ext uri="{FF2B5EF4-FFF2-40B4-BE49-F238E27FC236}">
                <a16:creationId xmlns:a16="http://schemas.microsoft.com/office/drawing/2014/main" id="{7F1A67F0-7578-494C-954D-FE251135D46B}"/>
              </a:ext>
            </a:extLst>
          </p:cNvPr>
          <p:cNvSpPr>
            <a:spLocks noGrp="1"/>
          </p:cNvSpPr>
          <p:nvPr>
            <p:ph type="sldNum" sz="quarter" idx="4"/>
          </p:nvPr>
        </p:nvSpPr>
        <p:spPr>
          <a:xfrm>
            <a:off x="9835529" y="6958806"/>
            <a:ext cx="60734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1C6A1CB6-5D98-4296-B8F9-B78E6A9A9E34}"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6076" r:id="rId1"/>
    <p:sldLayoutId id="2147486077" r:id="rId2"/>
    <p:sldLayoutId id="2147486081" r:id="rId3"/>
    <p:sldLayoutId id="2147486078" r:id="rId4"/>
  </p:sldLayoutIdLst>
  <p:hf hdr="0" dt="0"/>
  <p:txStyles>
    <p:titleStyle>
      <a:lvl1pPr algn="ctr" rtl="0" eaLnBrk="0" fontAlgn="base" hangingPunct="0">
        <a:spcBef>
          <a:spcPct val="0"/>
        </a:spcBef>
        <a:spcAft>
          <a:spcPct val="0"/>
        </a:spcAft>
        <a:defRPr sz="3600" b="1"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fontAlgn="base">
        <a:spcBef>
          <a:spcPct val="0"/>
        </a:spcBef>
        <a:spcAft>
          <a:spcPct val="0"/>
        </a:spcAft>
        <a:defRPr sz="3600" b="1">
          <a:solidFill>
            <a:schemeClr val="tx1"/>
          </a:solidFill>
          <a:latin typeface="Perpetua" pitchFamily="18" charset="0"/>
        </a:defRPr>
      </a:lvl6pPr>
      <a:lvl7pPr marL="914400" algn="ctr" rtl="0" fontAlgn="base">
        <a:spcBef>
          <a:spcPct val="0"/>
        </a:spcBef>
        <a:spcAft>
          <a:spcPct val="0"/>
        </a:spcAft>
        <a:defRPr sz="3600" b="1">
          <a:solidFill>
            <a:schemeClr val="tx1"/>
          </a:solidFill>
          <a:latin typeface="Perpetua" pitchFamily="18" charset="0"/>
        </a:defRPr>
      </a:lvl7pPr>
      <a:lvl8pPr marL="1371600" algn="ctr" rtl="0" fontAlgn="base">
        <a:spcBef>
          <a:spcPct val="0"/>
        </a:spcBef>
        <a:spcAft>
          <a:spcPct val="0"/>
        </a:spcAft>
        <a:defRPr sz="3600" b="1">
          <a:solidFill>
            <a:schemeClr val="tx1"/>
          </a:solidFill>
          <a:latin typeface="Perpetua" pitchFamily="18" charset="0"/>
        </a:defRPr>
      </a:lvl8pPr>
      <a:lvl9pPr marL="1828800" algn="ctr" rtl="0" fontAlgn="base">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a:extLst>
              <a:ext uri="{FF2B5EF4-FFF2-40B4-BE49-F238E27FC236}">
                <a16:creationId xmlns:a16="http://schemas.microsoft.com/office/drawing/2014/main" id="{926CFF7B-6C12-4687-AFAE-912EBCBCB2DD}"/>
              </a:ext>
            </a:extLst>
          </p:cNvPr>
          <p:cNvSpPr>
            <a:spLocks noGrp="1"/>
          </p:cNvSpPr>
          <p:nvPr>
            <p:ph type="title"/>
          </p:nvPr>
        </p:nvSpPr>
        <p:spPr bwMode="auto">
          <a:xfrm>
            <a:off x="522288" y="196850"/>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2051" name="Textplatzhalter 2">
            <a:extLst>
              <a:ext uri="{FF2B5EF4-FFF2-40B4-BE49-F238E27FC236}">
                <a16:creationId xmlns:a16="http://schemas.microsoft.com/office/drawing/2014/main" id="{ECE1A8C1-0F54-46B8-B933-3922B1C3F7D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4" name="Fußzeilenplatzhalter 1">
            <a:extLst>
              <a:ext uri="{FF2B5EF4-FFF2-40B4-BE49-F238E27FC236}">
                <a16:creationId xmlns:a16="http://schemas.microsoft.com/office/drawing/2014/main" id="{879EA96C-DDEB-4D23-ADCD-3C1FF85686E8}"/>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2" name="Foliennummernplatzhalter 1">
            <a:extLst>
              <a:ext uri="{FF2B5EF4-FFF2-40B4-BE49-F238E27FC236}">
                <a16:creationId xmlns:a16="http://schemas.microsoft.com/office/drawing/2014/main" id="{882FB633-EA07-4F7E-9145-FBB4112AD1BF}"/>
              </a:ext>
            </a:extLst>
          </p:cNvPr>
          <p:cNvSpPr>
            <a:spLocks noGrp="1"/>
          </p:cNvSpPr>
          <p:nvPr>
            <p:ph type="sldNum" sz="quarter" idx="4"/>
          </p:nvPr>
        </p:nvSpPr>
        <p:spPr>
          <a:xfrm>
            <a:off x="9894273" y="6958806"/>
            <a:ext cx="54512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B7512931-C0D2-4182-94BF-31D8AB2CEE49}"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6079" r:id="rId1"/>
    <p:sldLayoutId id="2147486080" r:id="rId2"/>
    <p:sldLayoutId id="2147486082" r:id="rId3"/>
    <p:sldLayoutId id="2147486083" r:id="rId4"/>
  </p:sldLayoutIdLst>
  <p:hf hdr="0" dt="0"/>
  <p:txStyles>
    <p:titleStyle>
      <a:lvl1pPr algn="ctr" rtl="0" eaLnBrk="0" fontAlgn="base" hangingPunct="0">
        <a:spcBef>
          <a:spcPct val="0"/>
        </a:spcBef>
        <a:spcAft>
          <a:spcPct val="0"/>
        </a:spcAft>
        <a:defRPr sz="3600" b="1" kern="1200">
          <a:solidFill>
            <a:schemeClr val="accent2"/>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eaLnBrk="1" fontAlgn="base" hangingPunct="1">
        <a:spcBef>
          <a:spcPct val="0"/>
        </a:spcBef>
        <a:spcAft>
          <a:spcPct val="0"/>
        </a:spcAft>
        <a:defRPr sz="3600" b="1">
          <a:solidFill>
            <a:schemeClr val="tx1"/>
          </a:solidFill>
          <a:latin typeface="Perpetua" pitchFamily="18" charset="0"/>
        </a:defRPr>
      </a:lvl6pPr>
      <a:lvl7pPr marL="914400" algn="ctr" rtl="0" eaLnBrk="1" fontAlgn="base" hangingPunct="1">
        <a:spcBef>
          <a:spcPct val="0"/>
        </a:spcBef>
        <a:spcAft>
          <a:spcPct val="0"/>
        </a:spcAft>
        <a:defRPr sz="3600" b="1">
          <a:solidFill>
            <a:schemeClr val="tx1"/>
          </a:solidFill>
          <a:latin typeface="Perpetua" pitchFamily="18" charset="0"/>
        </a:defRPr>
      </a:lvl7pPr>
      <a:lvl8pPr marL="1371600" algn="ctr" rtl="0" eaLnBrk="1" fontAlgn="base" hangingPunct="1">
        <a:spcBef>
          <a:spcPct val="0"/>
        </a:spcBef>
        <a:spcAft>
          <a:spcPct val="0"/>
        </a:spcAft>
        <a:defRPr sz="3600" b="1">
          <a:solidFill>
            <a:schemeClr val="tx1"/>
          </a:solidFill>
          <a:latin typeface="Perpetua" pitchFamily="18" charset="0"/>
        </a:defRPr>
      </a:lvl8pPr>
      <a:lvl9pPr marL="1828800" algn="ctr" rtl="0" eaLnBrk="1" fontAlgn="base" hangingPunct="1">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A661421-2CF6-4D01-B18C-3664828D6051}"/>
              </a:ext>
            </a:extLst>
          </p:cNvPr>
          <p:cNvSpPr>
            <a:spLocks noGrp="1"/>
          </p:cNvSpPr>
          <p:nvPr>
            <p:ph type="title"/>
          </p:nvPr>
        </p:nvSpPr>
        <p:spPr>
          <a:xfrm>
            <a:off x="717550" y="198437"/>
            <a:ext cx="9004300" cy="1460500"/>
          </a:xfrm>
          <a:prstGeom prst="rect">
            <a:avLst/>
          </a:prstGeom>
        </p:spPr>
        <p:txBody>
          <a:bodyPr vert="horz" lIns="91440" tIns="45720" rIns="91440" bIns="45720" rtlCol="0" anchor="ctr">
            <a:normAutofit/>
          </a:bodyPr>
          <a:lstStyle/>
          <a:p>
            <a:r>
              <a:rPr lang="de-DE" dirty="0"/>
              <a:t>Mastertitelformat bearbeiten</a:t>
            </a:r>
            <a:endParaRPr lang="en-GB" dirty="0"/>
          </a:p>
        </p:txBody>
      </p:sp>
      <p:sp>
        <p:nvSpPr>
          <p:cNvPr id="3" name="Textplatzhalter 2">
            <a:extLst>
              <a:ext uri="{FF2B5EF4-FFF2-40B4-BE49-F238E27FC236}">
                <a16:creationId xmlns:a16="http://schemas.microsoft.com/office/drawing/2014/main" id="{E271646F-4AA4-48CB-9731-8FB2ABAB52A6}"/>
              </a:ext>
            </a:extLst>
          </p:cNvPr>
          <p:cNvSpPr>
            <a:spLocks noGrp="1"/>
          </p:cNvSpPr>
          <p:nvPr>
            <p:ph type="body" idx="1"/>
          </p:nvPr>
        </p:nvSpPr>
        <p:spPr>
          <a:xfrm>
            <a:off x="717550" y="2012950"/>
            <a:ext cx="9004300" cy="47958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5E2854B-0CBB-478C-883B-32389F77DC35}"/>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1"/>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Tree>
    <p:extLst>
      <p:ext uri="{BB962C8B-B14F-4D97-AF65-F5344CB8AC3E}">
        <p14:creationId xmlns:p14="http://schemas.microsoft.com/office/powerpoint/2010/main" val="3797513125"/>
      </p:ext>
    </p:extLst>
  </p:cSld>
  <p:clrMap bg1="lt1" tx1="dk1" bg2="lt2" tx2="dk2" accent1="accent1" accent2="accent2" accent3="accent3" accent4="accent4" accent5="accent5" accent6="accent6" hlink="hlink" folHlink="folHlink"/>
  <p:sldLayoutIdLst>
    <p:sldLayoutId id="2147483648" r:id="rId1"/>
  </p:sldLayoutIdLst>
  <p:hf hdr="0" dt="0"/>
  <p:txStyles>
    <p:titleStyle>
      <a:lvl1pPr algn="ctr" defTabSz="914400" rtl="0" eaLnBrk="1" latinLnBrk="0" hangingPunct="1">
        <a:lnSpc>
          <a:spcPct val="90000"/>
        </a:lnSpc>
        <a:spcBef>
          <a:spcPct val="0"/>
        </a:spcBef>
        <a:buNone/>
        <a:defRPr sz="3600" b="1" kern="1200">
          <a:solidFill>
            <a:schemeClr val="accent3"/>
          </a:solidFill>
          <a:latin typeface="Comic Sans MS" panose="030F0702030302020204" pitchFamily="66" charset="0"/>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bg1"/>
          </a:solidFill>
          <a:latin typeface="Comic Sans MS" panose="030F0702030302020204" pitchFamily="66" charset="0"/>
          <a:ea typeface="+mn-ea"/>
          <a:cs typeface="+mn-cs"/>
        </a:defRPr>
      </a:lvl1pPr>
      <a:lvl2pPr marL="4572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2pPr>
      <a:lvl3pPr marL="9144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3pPr>
      <a:lvl4pPr marL="13716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4pPr>
      <a:lvl5pPr marL="18288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E9DBB94B-7369-455E-8C33-C3D06DBCC3E6}" type="datetime1">
              <a:rPr lang="en-GB" smtClean="0"/>
              <a:pPr/>
              <a:t>14/03/2021</a:t>
            </a:fld>
            <a:endParaRPr lang="en-GB" dirty="0"/>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r>
              <a:rPr lang="de-DE" dirty="0"/>
              <a:t>© 2020 - GET </a:t>
            </a:r>
            <a:r>
              <a:rPr lang="de-DE" dirty="0" err="1"/>
              <a:t>Across</a:t>
            </a:r>
            <a:r>
              <a:rPr lang="de-DE" dirty="0"/>
              <a:t> Borders</a:t>
            </a:r>
            <a:endParaRPr lang="en-GB" dirty="0"/>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1C6A1CB6-5D98-4296-B8F9-B78E6A9A9E34}" type="slidenum">
              <a:rPr lang="en-GB" smtClean="0"/>
              <a:pPr/>
              <a:t>‹Nr.›</a:t>
            </a:fld>
            <a:endParaRPr lang="en-GB" dirty="0"/>
          </a:p>
        </p:txBody>
      </p:sp>
    </p:spTree>
    <p:extLst>
      <p:ext uri="{BB962C8B-B14F-4D97-AF65-F5344CB8AC3E}">
        <p14:creationId xmlns:p14="http://schemas.microsoft.com/office/powerpoint/2010/main" val="2587592766"/>
      </p:ext>
    </p:extLst>
  </p:cSld>
  <p:clrMap bg1="lt1" tx1="dk1" bg2="lt2" tx2="dk2" accent1="accent1" accent2="accent2" accent3="accent3" accent4="accent4" accent5="accent5" accent6="accent6" hlink="hlink" folHlink="folHlink"/>
  <p:sldLayoutIdLst>
    <p:sldLayoutId id="2147486087" r:id="rId1"/>
    <p:sldLayoutId id="2147486088" r:id="rId2"/>
    <p:sldLayoutId id="2147486089" r:id="rId3"/>
    <p:sldLayoutId id="2147486090" r:id="rId4"/>
    <p:sldLayoutId id="2147486091" r:id="rId5"/>
    <p:sldLayoutId id="2147486092" r:id="rId6"/>
    <p:sldLayoutId id="2147486093" r:id="rId7"/>
    <p:sldLayoutId id="2147486094" r:id="rId8"/>
    <p:sldLayoutId id="2147486095" r:id="rId9"/>
    <p:sldLayoutId id="2147486096" r:id="rId10"/>
    <p:sldLayoutId id="2147486097" r:id="rId11"/>
  </p:sldLayoutIdLst>
  <p:hf hd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9A75FE5-CF73-4E28-A6EB-EEF58F8DFEED}"/>
              </a:ext>
            </a:extLst>
          </p:cNvPr>
          <p:cNvSpPr>
            <a:spLocks noGrp="1"/>
          </p:cNvSpPr>
          <p:nvPr>
            <p:ph type="title"/>
          </p:nvPr>
        </p:nvSpPr>
        <p:spPr>
          <a:xfrm>
            <a:off x="717550" y="403225"/>
            <a:ext cx="9004300" cy="1460500"/>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AA8836DD-17FD-40ED-B5A6-231A92B72D31}"/>
              </a:ext>
            </a:extLst>
          </p:cNvPr>
          <p:cNvSpPr>
            <a:spLocks noGrp="1"/>
          </p:cNvSpPr>
          <p:nvPr>
            <p:ph type="body" idx="1"/>
          </p:nvPr>
        </p:nvSpPr>
        <p:spPr>
          <a:xfrm>
            <a:off x="717550" y="2012950"/>
            <a:ext cx="9004300" cy="47958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234CC37-9E1E-4A0B-8F2D-DE11881D060B}"/>
              </a:ext>
            </a:extLst>
          </p:cNvPr>
          <p:cNvSpPr>
            <a:spLocks noGrp="1"/>
          </p:cNvSpPr>
          <p:nvPr>
            <p:ph type="dt" sz="half" idx="2"/>
          </p:nvPr>
        </p:nvSpPr>
        <p:spPr>
          <a:xfrm>
            <a:off x="717550" y="7007225"/>
            <a:ext cx="2349500"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94FA85DC-43B7-4A83-B215-3744AA4DE394}" type="datetimeFigureOut">
              <a:rPr lang="de-DE" smtClean="0"/>
              <a:t>14.03.2021</a:t>
            </a:fld>
            <a:endParaRPr lang="de-DE"/>
          </a:p>
        </p:txBody>
      </p:sp>
      <p:sp>
        <p:nvSpPr>
          <p:cNvPr id="5" name="Fußzeilenplatzhalter 4">
            <a:extLst>
              <a:ext uri="{FF2B5EF4-FFF2-40B4-BE49-F238E27FC236}">
                <a16:creationId xmlns:a16="http://schemas.microsoft.com/office/drawing/2014/main" id="{4A6A3B3C-6711-462D-AD48-F7347CC515F6}"/>
              </a:ext>
            </a:extLst>
          </p:cNvPr>
          <p:cNvSpPr>
            <a:spLocks noGrp="1"/>
          </p:cNvSpPr>
          <p:nvPr>
            <p:ph type="ftr" sz="quarter" idx="3"/>
          </p:nvPr>
        </p:nvSpPr>
        <p:spPr>
          <a:xfrm>
            <a:off x="3457575" y="7007225"/>
            <a:ext cx="3524250"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47BD4CF3-FA14-4116-B323-E69EF96119A6}"/>
              </a:ext>
            </a:extLst>
          </p:cNvPr>
          <p:cNvSpPr>
            <a:spLocks noGrp="1"/>
          </p:cNvSpPr>
          <p:nvPr>
            <p:ph type="sldNum" sz="quarter" idx="4"/>
          </p:nvPr>
        </p:nvSpPr>
        <p:spPr>
          <a:xfrm>
            <a:off x="7372350" y="7007225"/>
            <a:ext cx="2349500"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9C62A556-AC25-47B4-A956-ABA86418D5FB}" type="slidenum">
              <a:rPr lang="de-DE" smtClean="0"/>
              <a:t>‹Nr.›</a:t>
            </a:fld>
            <a:endParaRPr lang="de-DE"/>
          </a:p>
        </p:txBody>
      </p:sp>
    </p:spTree>
    <p:extLst>
      <p:ext uri="{BB962C8B-B14F-4D97-AF65-F5344CB8AC3E}">
        <p14:creationId xmlns:p14="http://schemas.microsoft.com/office/powerpoint/2010/main" val="442630831"/>
      </p:ext>
    </p:extLst>
  </p:cSld>
  <p:clrMap bg1="lt1" tx1="dk1" bg2="lt2" tx2="dk2" accent1="accent1" accent2="accent2" accent3="accent3" accent4="accent4" accent5="accent5" accent6="accent6" hlink="hlink" folHlink="folHlink"/>
  <p:sldLayoutIdLst>
    <p:sldLayoutId id="2147486127" r:id="rId1"/>
    <p:sldLayoutId id="2147486128" r:id="rId2"/>
    <p:sldLayoutId id="2147486129" r:id="rId3"/>
    <p:sldLayoutId id="2147486130" r:id="rId4"/>
    <p:sldLayoutId id="2147486131" r:id="rId5"/>
    <p:sldLayoutId id="2147486132" r:id="rId6"/>
    <p:sldLayoutId id="2147486133" r:id="rId7"/>
    <p:sldLayoutId id="2147486134" r:id="rId8"/>
    <p:sldLayoutId id="2147486135" r:id="rId9"/>
    <p:sldLayoutId id="2147486136" r:id="rId10"/>
    <p:sldLayoutId id="21474861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D5DCEE8E-3E7E-4BB1-BBE3-C730CEF9565E}" type="datetime1">
              <a:rPr lang="en-GB" smtClean="0"/>
              <a:pPr/>
              <a:t>14/03/2021</a:t>
            </a:fld>
            <a:endParaRPr lang="en-GB" dirty="0"/>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endParaRPr lang="en-GB" dirty="0"/>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52047891"/>
      </p:ext>
    </p:extLst>
  </p:cSld>
  <p:clrMap bg1="lt1" tx1="dk1" bg2="lt2" tx2="dk2" accent1="accent1" accent2="accent2" accent3="accent3" accent4="accent4" accent5="accent5" accent6="accent6" hlink="hlink" folHlink="folHlink"/>
  <p:sldLayoutIdLst>
    <p:sldLayoutId id="2147486100" r:id="rId1"/>
    <p:sldLayoutId id="2147486101" r:id="rId2"/>
    <p:sldLayoutId id="2147486102" r:id="rId3"/>
    <p:sldLayoutId id="2147486103" r:id="rId4"/>
    <p:sldLayoutId id="2147486104" r:id="rId5"/>
    <p:sldLayoutId id="2147486105" r:id="rId6"/>
    <p:sldLayoutId id="2147486106" r:id="rId7"/>
    <p:sldLayoutId id="2147486107" r:id="rId8"/>
    <p:sldLayoutId id="2147486108" r:id="rId9"/>
    <p:sldLayoutId id="2147486109" r:id="rId10"/>
    <p:sldLayoutId id="2147486110" r:id="rId11"/>
  </p:sldLayoutIdLst>
  <p:hf hdr="0" ft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AA9A61-2850-4144-8D5B-61AB2B465562}"/>
              </a:ext>
            </a:extLst>
          </p:cNvPr>
          <p:cNvSpPr>
            <a:spLocks noGrp="1"/>
          </p:cNvSpPr>
          <p:nvPr>
            <p:ph type="title"/>
          </p:nvPr>
        </p:nvSpPr>
        <p:spPr>
          <a:xfrm>
            <a:off x="717709" y="402484"/>
            <a:ext cx="9003983" cy="1461188"/>
          </a:xfrm>
          <a:prstGeom prst="rect">
            <a:avLst/>
          </a:prstGeom>
        </p:spPr>
        <p:txBody>
          <a:bodyPr vert="horz" lIns="91440" tIns="45720" rIns="91440" bIns="45720" rtlCol="0" anchor="ctr">
            <a:normAutofit/>
          </a:bodyPr>
          <a:lstStyle/>
          <a:p>
            <a:r>
              <a:rPr lang="en-US" dirty="0"/>
              <a:t>Click to edit Master title style</a:t>
            </a:r>
            <a:endParaRPr lang="de-DE" dirty="0"/>
          </a:p>
        </p:txBody>
      </p:sp>
      <p:sp>
        <p:nvSpPr>
          <p:cNvPr id="3" name="Text Placeholder 2">
            <a:extLst>
              <a:ext uri="{FF2B5EF4-FFF2-40B4-BE49-F238E27FC236}">
                <a16:creationId xmlns:a16="http://schemas.microsoft.com/office/drawing/2014/main" id="{BFB36F0E-2CDA-41CB-8AB4-9535793FAF01}"/>
              </a:ext>
            </a:extLst>
          </p:cNvPr>
          <p:cNvSpPr>
            <a:spLocks noGrp="1"/>
          </p:cNvSpPr>
          <p:nvPr>
            <p:ph type="body" idx="1"/>
          </p:nvPr>
        </p:nvSpPr>
        <p:spPr>
          <a:xfrm>
            <a:off x="717709" y="2012414"/>
            <a:ext cx="9003983"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86E9C319-521B-4E69-8568-3B8646775178}"/>
              </a:ext>
            </a:extLst>
          </p:cNvPr>
          <p:cNvSpPr>
            <a:spLocks noGrp="1"/>
          </p:cNvSpPr>
          <p:nvPr>
            <p:ph type="dt" sz="half" idx="2"/>
          </p:nvPr>
        </p:nvSpPr>
        <p:spPr>
          <a:xfrm>
            <a:off x="717709" y="7006700"/>
            <a:ext cx="2348865" cy="402483"/>
          </a:xfrm>
          <a:prstGeom prst="rect">
            <a:avLst/>
          </a:prstGeom>
        </p:spPr>
        <p:txBody>
          <a:bodyPr vert="horz" lIns="91440" tIns="45720" rIns="91440" bIns="45720" rtlCol="0" anchor="ctr"/>
          <a:lstStyle>
            <a:lvl1pPr algn="l">
              <a:defRPr sz="992">
                <a:solidFill>
                  <a:schemeClr val="tx1">
                    <a:tint val="75000"/>
                  </a:schemeClr>
                </a:solidFill>
              </a:defRPr>
            </a:lvl1pPr>
          </a:lstStyle>
          <a:p>
            <a:fld id="{E9DBB94B-7369-455E-8C33-C3D06DBCC3E6}" type="datetime1">
              <a:rPr lang="en-GB" smtClean="0"/>
              <a:pPr/>
              <a:t>14/03/2021</a:t>
            </a:fld>
            <a:endParaRPr lang="en-GB" dirty="0"/>
          </a:p>
        </p:txBody>
      </p:sp>
      <p:sp>
        <p:nvSpPr>
          <p:cNvPr id="5" name="Footer Placeholder 4">
            <a:extLst>
              <a:ext uri="{FF2B5EF4-FFF2-40B4-BE49-F238E27FC236}">
                <a16:creationId xmlns:a16="http://schemas.microsoft.com/office/drawing/2014/main" id="{3E8CF960-1B6E-4A37-A081-17DEC6DBD153}"/>
              </a:ext>
            </a:extLst>
          </p:cNvPr>
          <p:cNvSpPr>
            <a:spLocks noGrp="1"/>
          </p:cNvSpPr>
          <p:nvPr>
            <p:ph type="ftr" sz="quarter" idx="3"/>
          </p:nvPr>
        </p:nvSpPr>
        <p:spPr>
          <a:xfrm>
            <a:off x="3458051" y="7006700"/>
            <a:ext cx="3523298" cy="40248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E7DFBF5-6FFF-4692-8C50-70CFE93E660F}"/>
              </a:ext>
            </a:extLst>
          </p:cNvPr>
          <p:cNvSpPr>
            <a:spLocks noGrp="1"/>
          </p:cNvSpPr>
          <p:nvPr>
            <p:ph type="sldNum" sz="quarter" idx="4"/>
          </p:nvPr>
        </p:nvSpPr>
        <p:spPr>
          <a:xfrm>
            <a:off x="7372826" y="7006700"/>
            <a:ext cx="2348865"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760229"/>
      </p:ext>
    </p:extLst>
  </p:cSld>
  <p:clrMap bg1="dk1" tx1="lt1" bg2="dk2" tx2="lt2" accent1="accent1" accent2="accent2" accent3="accent3" accent4="accent4" accent5="accent5" accent6="accent6" hlink="hlink" folHlink="folHlink"/>
  <p:sldLayoutIdLst>
    <p:sldLayoutId id="2147486112" r:id="rId1"/>
    <p:sldLayoutId id="2147486113" r:id="rId2"/>
    <p:sldLayoutId id="2147486114" r:id="rId3"/>
    <p:sldLayoutId id="2147486115" r:id="rId4"/>
    <p:sldLayoutId id="2147486116" r:id="rId5"/>
    <p:sldLayoutId id="2147486117" r:id="rId6"/>
    <p:sldLayoutId id="2147486118" r:id="rId7"/>
    <p:sldLayoutId id="2147486119" r:id="rId8"/>
    <p:sldLayoutId id="2147486120" r:id="rId9"/>
    <p:sldLayoutId id="2147486121" r:id="rId10"/>
    <p:sldLayoutId id="2147486122" r:id="rId11"/>
    <p:sldLayoutId id="2147486123" r:id="rId12"/>
    <p:sldLayoutId id="2147486124" r:id="rId13"/>
    <p:sldLayoutId id="2147486125" r:id="rId14"/>
  </p:sldLayoutIdLst>
  <p:hf hdr="0" ftr="0" dt="0"/>
  <p:txStyles>
    <p:titleStyle>
      <a:lvl1pPr algn="l" defTabSz="755957" rtl="0" eaLnBrk="1" latinLnBrk="0" hangingPunct="1">
        <a:lnSpc>
          <a:spcPct val="90000"/>
        </a:lnSpc>
        <a:spcBef>
          <a:spcPct val="0"/>
        </a:spcBef>
        <a:buNone/>
        <a:defRPr sz="363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8989" indent="-188989" algn="l" defTabSz="755957"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68" indent="-188989" algn="l" defTabSz="755957"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47" indent="-188989" algn="l" defTabSz="755957"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925"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904"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83"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861"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840"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819"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de-DE"/>
      </a:defPPr>
      <a:lvl1pPr marL="0" algn="l" defTabSz="755957" rtl="0" eaLnBrk="1" latinLnBrk="0" hangingPunct="1">
        <a:defRPr sz="1488" kern="1200">
          <a:solidFill>
            <a:schemeClr val="tx1"/>
          </a:solidFill>
          <a:latin typeface="+mn-lt"/>
          <a:ea typeface="+mn-ea"/>
          <a:cs typeface="+mn-cs"/>
        </a:defRPr>
      </a:lvl1pPr>
      <a:lvl2pPr marL="377979" algn="l" defTabSz="755957" rtl="0" eaLnBrk="1" latinLnBrk="0" hangingPunct="1">
        <a:defRPr sz="1488" kern="1200">
          <a:solidFill>
            <a:schemeClr val="tx1"/>
          </a:solidFill>
          <a:latin typeface="+mn-lt"/>
          <a:ea typeface="+mn-ea"/>
          <a:cs typeface="+mn-cs"/>
        </a:defRPr>
      </a:lvl2pPr>
      <a:lvl3pPr marL="755957" algn="l" defTabSz="755957" rtl="0" eaLnBrk="1" latinLnBrk="0" hangingPunct="1">
        <a:defRPr sz="1488" kern="1200">
          <a:solidFill>
            <a:schemeClr val="tx1"/>
          </a:solidFill>
          <a:latin typeface="+mn-lt"/>
          <a:ea typeface="+mn-ea"/>
          <a:cs typeface="+mn-cs"/>
        </a:defRPr>
      </a:lvl3pPr>
      <a:lvl4pPr marL="1133936" algn="l" defTabSz="755957" rtl="0" eaLnBrk="1" latinLnBrk="0" hangingPunct="1">
        <a:defRPr sz="1488" kern="1200">
          <a:solidFill>
            <a:schemeClr val="tx1"/>
          </a:solidFill>
          <a:latin typeface="+mn-lt"/>
          <a:ea typeface="+mn-ea"/>
          <a:cs typeface="+mn-cs"/>
        </a:defRPr>
      </a:lvl4pPr>
      <a:lvl5pPr marL="1511915" algn="l" defTabSz="755957" rtl="0" eaLnBrk="1" latinLnBrk="0" hangingPunct="1">
        <a:defRPr sz="1488" kern="1200">
          <a:solidFill>
            <a:schemeClr val="tx1"/>
          </a:solidFill>
          <a:latin typeface="+mn-lt"/>
          <a:ea typeface="+mn-ea"/>
          <a:cs typeface="+mn-cs"/>
        </a:defRPr>
      </a:lvl5pPr>
      <a:lvl6pPr marL="1889893" algn="l" defTabSz="755957" rtl="0" eaLnBrk="1" latinLnBrk="0" hangingPunct="1">
        <a:defRPr sz="1488" kern="1200">
          <a:solidFill>
            <a:schemeClr val="tx1"/>
          </a:solidFill>
          <a:latin typeface="+mn-lt"/>
          <a:ea typeface="+mn-ea"/>
          <a:cs typeface="+mn-cs"/>
        </a:defRPr>
      </a:lvl6pPr>
      <a:lvl7pPr marL="2267872" algn="l" defTabSz="755957" rtl="0" eaLnBrk="1" latinLnBrk="0" hangingPunct="1">
        <a:defRPr sz="1488" kern="1200">
          <a:solidFill>
            <a:schemeClr val="tx1"/>
          </a:solidFill>
          <a:latin typeface="+mn-lt"/>
          <a:ea typeface="+mn-ea"/>
          <a:cs typeface="+mn-cs"/>
        </a:defRPr>
      </a:lvl7pPr>
      <a:lvl8pPr marL="2645851" algn="l" defTabSz="755957" rtl="0" eaLnBrk="1" latinLnBrk="0" hangingPunct="1">
        <a:defRPr sz="1488" kern="1200">
          <a:solidFill>
            <a:schemeClr val="tx1"/>
          </a:solidFill>
          <a:latin typeface="+mn-lt"/>
          <a:ea typeface="+mn-ea"/>
          <a:cs typeface="+mn-cs"/>
        </a:defRPr>
      </a:lvl8pPr>
      <a:lvl9pPr marL="3023829" algn="l" defTabSz="755957" rtl="0" eaLnBrk="1" latinLnBrk="0" hangingPunct="1">
        <a:defRPr sz="1488"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521970" y="302737"/>
            <a:ext cx="9395460" cy="1259946"/>
          </a:xfrm>
          <a:prstGeom prst="rect">
            <a:avLst/>
          </a:prstGeom>
        </p:spPr>
        <p:txBody>
          <a:bodyPr vert="horz" lIns="91430" tIns="45716" rIns="91430" bIns="45716" rtlCol="0" anchor="ctr">
            <a:normAutofit/>
          </a:bodyPr>
          <a:lstStyle/>
          <a:p>
            <a:pPr>
              <a:defRPr/>
            </a:pPr>
            <a:r>
              <a:rPr lang="de-DE"/>
              <a:t>Titelmasterformat durch Klicken bearbeiten</a:t>
            </a:r>
            <a:endParaRPr lang="en-GB"/>
          </a:p>
        </p:txBody>
      </p:sp>
      <p:sp>
        <p:nvSpPr>
          <p:cNvPr id="5" name="Textplatzhalter 2"/>
          <p:cNvSpPr>
            <a:spLocks noGrp="1"/>
          </p:cNvSpPr>
          <p:nvPr>
            <p:ph type="body" idx="1"/>
          </p:nvPr>
        </p:nvSpPr>
        <p:spPr bwMode="auto">
          <a:xfrm>
            <a:off x="521970" y="1763927"/>
            <a:ext cx="9395460" cy="4989035"/>
          </a:xfrm>
          <a:prstGeom prst="rect">
            <a:avLst/>
          </a:prstGeom>
        </p:spPr>
        <p:txBody>
          <a:bodyPr vert="horz" lIns="91430" tIns="45716" rIns="91430" bIns="45716" rtlCol="0">
            <a:normAutofit/>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6" name="Datumsplatzhalter 3"/>
          <p:cNvSpPr>
            <a:spLocks noGrp="1"/>
          </p:cNvSpPr>
          <p:nvPr>
            <p:ph type="dt" sz="half" idx="2"/>
          </p:nvPr>
        </p:nvSpPr>
        <p:spPr bwMode="auto">
          <a:xfrm>
            <a:off x="521970" y="7006701"/>
            <a:ext cx="2435860" cy="402483"/>
          </a:xfrm>
          <a:prstGeom prst="rect">
            <a:avLst/>
          </a:prstGeom>
        </p:spPr>
        <p:txBody>
          <a:bodyPr vert="horz" lIns="91430" tIns="45716" rIns="91430" bIns="45716" rtlCol="0" anchor="ctr"/>
          <a:lstStyle>
            <a:lvl1pPr algn="l">
              <a:defRPr sz="1300">
                <a:solidFill>
                  <a:schemeClr val="tx1"/>
                </a:solidFill>
              </a:defRPr>
            </a:lvl1pPr>
          </a:lstStyle>
          <a:p>
            <a:pPr>
              <a:defRPr/>
            </a:pPr>
            <a:fld id="{E9DBB94B-7369-455E-8C33-C3D06DBCC3E6}" type="datetime1">
              <a:rPr lang="en-GB"/>
              <a:t>14/03/2021</a:t>
            </a:fld>
            <a:endParaRPr lang="en-GB"/>
          </a:p>
        </p:txBody>
      </p:sp>
      <p:sp>
        <p:nvSpPr>
          <p:cNvPr id="7" name="Fußzeilenplatzhalter 4"/>
          <p:cNvSpPr>
            <a:spLocks noGrp="1"/>
          </p:cNvSpPr>
          <p:nvPr>
            <p:ph type="ftr" sz="quarter" idx="3"/>
          </p:nvPr>
        </p:nvSpPr>
        <p:spPr bwMode="auto">
          <a:xfrm>
            <a:off x="3566795" y="7006701"/>
            <a:ext cx="3305810" cy="402483"/>
          </a:xfrm>
          <a:prstGeom prst="rect">
            <a:avLst/>
          </a:prstGeom>
        </p:spPr>
        <p:txBody>
          <a:bodyPr vert="horz" lIns="91430" tIns="45716" rIns="91430" bIns="45716" rtlCol="0" anchor="ctr"/>
          <a:lstStyle>
            <a:lvl1pPr algn="ctr">
              <a:defRPr sz="1300">
                <a:solidFill>
                  <a:schemeClr val="tx1"/>
                </a:solidFill>
              </a:defRPr>
            </a:lvl1pPr>
          </a:lstStyle>
          <a:p>
            <a:pPr>
              <a:defRPr/>
            </a:pPr>
            <a:r>
              <a:rPr lang="de-DE"/>
              <a:t>© 2020 - GET Across Borders</a:t>
            </a:r>
            <a:endParaRPr lang="en-GB"/>
          </a:p>
        </p:txBody>
      </p:sp>
      <p:sp>
        <p:nvSpPr>
          <p:cNvPr id="8" name="Foliennummernplatzhalter 5"/>
          <p:cNvSpPr>
            <a:spLocks noGrp="1"/>
          </p:cNvSpPr>
          <p:nvPr>
            <p:ph type="sldNum" sz="quarter" idx="4"/>
          </p:nvPr>
        </p:nvSpPr>
        <p:spPr bwMode="auto">
          <a:xfrm>
            <a:off x="7481570" y="7006701"/>
            <a:ext cx="2435860" cy="402483"/>
          </a:xfrm>
          <a:prstGeom prst="rect">
            <a:avLst/>
          </a:prstGeom>
        </p:spPr>
        <p:txBody>
          <a:bodyPr vert="horz" lIns="91430" tIns="45716" rIns="91430" bIns="45716" rtlCol="0" anchor="ctr"/>
          <a:lstStyle>
            <a:lvl1pPr algn="r">
              <a:defRPr sz="1300">
                <a:solidFill>
                  <a:schemeClr val="tx1"/>
                </a:solidFill>
              </a:defRPr>
            </a:lvl1pPr>
          </a:lstStyle>
          <a:p>
            <a:pPr>
              <a:defRPr/>
            </a:pPr>
            <a:fld id="{1C6A1CB6-5D98-4296-B8F9-B78E6A9A9E34}" type="slidenum">
              <a:rPr lang="en-GB"/>
              <a:t>‹Nr.›</a:t>
            </a:fld>
            <a:endParaRPr lang="en-GB"/>
          </a:p>
        </p:txBody>
      </p:sp>
    </p:spTree>
    <p:extLst>
      <p:ext uri="{BB962C8B-B14F-4D97-AF65-F5344CB8AC3E}">
        <p14:creationId xmlns:p14="http://schemas.microsoft.com/office/powerpoint/2010/main" val="1526523423"/>
      </p:ext>
    </p:extLst>
  </p:cSld>
  <p:clrMap bg1="lt1" tx1="dk1" bg2="lt2" tx2="dk2" accent1="accent1" accent2="accent2" accent3="accent3" accent4="accent4" accent5="accent5" accent6="accent6" hlink="hlink" folHlink="folHlink"/>
  <p:sldLayoutIdLst>
    <p:sldLayoutId id="2147486139" r:id="rId1"/>
    <p:sldLayoutId id="2147486140" r:id="rId2"/>
    <p:sldLayoutId id="2147486141" r:id="rId3"/>
    <p:sldLayoutId id="2147486142" r:id="rId4"/>
    <p:sldLayoutId id="2147486143" r:id="rId5"/>
    <p:sldLayoutId id="2147486144" r:id="rId6"/>
    <p:sldLayoutId id="2147486145" r:id="rId7"/>
    <p:sldLayoutId id="2147486146" r:id="rId8"/>
    <p:sldLayoutId id="2147486147" r:id="rId9"/>
    <p:sldLayoutId id="2147486148" r:id="rId10"/>
    <p:sldLayoutId id="2147486149" r:id="rId11"/>
  </p:sldLayoutIdLst>
  <p:hf hdr="0" dt="0"/>
  <p:txStyles>
    <p:titleStyle>
      <a:lvl1pPr algn="ctr" defTabSz="1007837">
        <a:spcBef>
          <a:spcPts val="0"/>
        </a:spcBef>
        <a:buNone/>
        <a:defRPr sz="3600">
          <a:solidFill>
            <a:schemeClr val="accent2"/>
          </a:solidFill>
          <a:latin typeface="Comic Sans MS"/>
          <a:ea typeface="+mj-ea"/>
          <a:cs typeface="+mj-cs"/>
        </a:defRPr>
      </a:lvl1pPr>
    </p:titleStyle>
    <p:bodyStyle>
      <a:lvl1pPr marL="377939" indent="-377939" algn="l" defTabSz="1007837">
        <a:spcBef>
          <a:spcPts val="0"/>
        </a:spcBef>
        <a:buFont typeface="Arial"/>
        <a:buChar char="•"/>
        <a:defRPr sz="2400">
          <a:solidFill>
            <a:schemeClr val="tx1"/>
          </a:solidFill>
          <a:latin typeface="Comic Sans MS"/>
          <a:ea typeface="+mn-ea"/>
          <a:cs typeface="+mn-cs"/>
        </a:defRPr>
      </a:lvl1pPr>
      <a:lvl2pPr marL="818868" indent="-314948" algn="l" defTabSz="1007837">
        <a:spcBef>
          <a:spcPts val="0"/>
        </a:spcBef>
        <a:buFont typeface="Arial"/>
        <a:buChar char="–"/>
        <a:defRPr sz="2400">
          <a:solidFill>
            <a:schemeClr val="tx1"/>
          </a:solidFill>
          <a:latin typeface="Comic Sans MS"/>
          <a:ea typeface="+mn-ea"/>
          <a:cs typeface="+mn-cs"/>
        </a:defRPr>
      </a:lvl2pPr>
      <a:lvl3pPr marL="1259795" indent="-251959" algn="l" defTabSz="1007837">
        <a:spcBef>
          <a:spcPts val="0"/>
        </a:spcBef>
        <a:buFont typeface="Arial"/>
        <a:buChar char="•"/>
        <a:defRPr sz="2400">
          <a:solidFill>
            <a:schemeClr val="tx1"/>
          </a:solidFill>
          <a:latin typeface="Comic Sans MS"/>
          <a:ea typeface="+mn-ea"/>
          <a:cs typeface="+mn-cs"/>
        </a:defRPr>
      </a:lvl3pPr>
      <a:lvl4pPr marL="1763714" indent="-251959" algn="l" defTabSz="1007837">
        <a:spcBef>
          <a:spcPts val="0"/>
        </a:spcBef>
        <a:buFont typeface="Arial"/>
        <a:buChar char="–"/>
        <a:defRPr sz="2400">
          <a:solidFill>
            <a:schemeClr val="tx1"/>
          </a:solidFill>
          <a:latin typeface="Comic Sans MS"/>
          <a:ea typeface="+mn-ea"/>
          <a:cs typeface="+mn-cs"/>
        </a:defRPr>
      </a:lvl4pPr>
      <a:lvl5pPr marL="2267633" indent="-251959" algn="l" defTabSz="1007837">
        <a:spcBef>
          <a:spcPts val="0"/>
        </a:spcBef>
        <a:buFont typeface="Arial"/>
        <a:buChar char="»"/>
        <a:defRPr sz="2400">
          <a:solidFill>
            <a:schemeClr val="tx1"/>
          </a:solidFill>
          <a:latin typeface="Comic Sans MS"/>
          <a:ea typeface="+mn-ea"/>
          <a:cs typeface="+mn-cs"/>
        </a:defRPr>
      </a:lvl5pPr>
      <a:lvl6pPr marL="2771550" indent="-251959" algn="l" defTabSz="1007837">
        <a:spcBef>
          <a:spcPts val="0"/>
        </a:spcBef>
        <a:buFont typeface="Arial"/>
        <a:buChar char="•"/>
        <a:defRPr sz="2200">
          <a:solidFill>
            <a:schemeClr val="tx1"/>
          </a:solidFill>
          <a:latin typeface="+mn-lt"/>
          <a:ea typeface="+mn-ea"/>
          <a:cs typeface="+mn-cs"/>
        </a:defRPr>
      </a:lvl6pPr>
      <a:lvl7pPr marL="3275468" indent="-251959" algn="l" defTabSz="1007837">
        <a:spcBef>
          <a:spcPts val="0"/>
        </a:spcBef>
        <a:buFont typeface="Arial"/>
        <a:buChar char="•"/>
        <a:defRPr sz="2200">
          <a:solidFill>
            <a:schemeClr val="tx1"/>
          </a:solidFill>
          <a:latin typeface="+mn-lt"/>
          <a:ea typeface="+mn-ea"/>
          <a:cs typeface="+mn-cs"/>
        </a:defRPr>
      </a:lvl7pPr>
      <a:lvl8pPr marL="3779388" indent="-251959" algn="l" defTabSz="1007837">
        <a:spcBef>
          <a:spcPts val="0"/>
        </a:spcBef>
        <a:buFont typeface="Arial"/>
        <a:buChar char="•"/>
        <a:defRPr sz="2200">
          <a:solidFill>
            <a:schemeClr val="tx1"/>
          </a:solidFill>
          <a:latin typeface="+mn-lt"/>
          <a:ea typeface="+mn-ea"/>
          <a:cs typeface="+mn-cs"/>
        </a:defRPr>
      </a:lvl8pPr>
      <a:lvl9pPr marL="4283306" indent="-251959" algn="l" defTabSz="1007837">
        <a:spcBef>
          <a:spcPts val="0"/>
        </a:spcBef>
        <a:buFont typeface="Arial"/>
        <a:buChar char="•"/>
        <a:defRPr sz="2200">
          <a:solidFill>
            <a:schemeClr val="tx1"/>
          </a:solidFill>
          <a:latin typeface="+mn-lt"/>
          <a:ea typeface="+mn-ea"/>
          <a:cs typeface="+mn-cs"/>
        </a:defRPr>
      </a:lvl9pPr>
    </p:bodyStyle>
    <p:otherStyle>
      <a:defPPr>
        <a:defRPr lang="de-DE"/>
      </a:defPPr>
      <a:lvl1pPr marL="0" algn="l" defTabSz="1007837">
        <a:defRPr sz="2000">
          <a:solidFill>
            <a:schemeClr val="tx1"/>
          </a:solidFill>
          <a:latin typeface="+mn-lt"/>
          <a:ea typeface="+mn-ea"/>
          <a:cs typeface="+mn-cs"/>
        </a:defRPr>
      </a:lvl1pPr>
      <a:lvl2pPr marL="503919" algn="l" defTabSz="1007837">
        <a:defRPr sz="2000">
          <a:solidFill>
            <a:schemeClr val="tx1"/>
          </a:solidFill>
          <a:latin typeface="+mn-lt"/>
          <a:ea typeface="+mn-ea"/>
          <a:cs typeface="+mn-cs"/>
        </a:defRPr>
      </a:lvl2pPr>
      <a:lvl3pPr marL="1007837" algn="l" defTabSz="1007837">
        <a:defRPr sz="2000">
          <a:solidFill>
            <a:schemeClr val="tx1"/>
          </a:solidFill>
          <a:latin typeface="+mn-lt"/>
          <a:ea typeface="+mn-ea"/>
          <a:cs typeface="+mn-cs"/>
        </a:defRPr>
      </a:lvl3pPr>
      <a:lvl4pPr marL="1511756" algn="l" defTabSz="1007837">
        <a:defRPr sz="2000">
          <a:solidFill>
            <a:schemeClr val="tx1"/>
          </a:solidFill>
          <a:latin typeface="+mn-lt"/>
          <a:ea typeface="+mn-ea"/>
          <a:cs typeface="+mn-cs"/>
        </a:defRPr>
      </a:lvl4pPr>
      <a:lvl5pPr marL="2015672" algn="l" defTabSz="1007837">
        <a:defRPr sz="2000">
          <a:solidFill>
            <a:schemeClr val="tx1"/>
          </a:solidFill>
          <a:latin typeface="+mn-lt"/>
          <a:ea typeface="+mn-ea"/>
          <a:cs typeface="+mn-cs"/>
        </a:defRPr>
      </a:lvl5pPr>
      <a:lvl6pPr marL="2519591" algn="l" defTabSz="1007837">
        <a:defRPr sz="2000">
          <a:solidFill>
            <a:schemeClr val="tx1"/>
          </a:solidFill>
          <a:latin typeface="+mn-lt"/>
          <a:ea typeface="+mn-ea"/>
          <a:cs typeface="+mn-cs"/>
        </a:defRPr>
      </a:lvl6pPr>
      <a:lvl7pPr marL="3023509" algn="l" defTabSz="1007837">
        <a:defRPr sz="2000">
          <a:solidFill>
            <a:schemeClr val="tx1"/>
          </a:solidFill>
          <a:latin typeface="+mn-lt"/>
          <a:ea typeface="+mn-ea"/>
          <a:cs typeface="+mn-cs"/>
        </a:defRPr>
      </a:lvl7pPr>
      <a:lvl8pPr marL="3527428" algn="l" defTabSz="1007837">
        <a:defRPr sz="2000">
          <a:solidFill>
            <a:schemeClr val="tx1"/>
          </a:solidFill>
          <a:latin typeface="+mn-lt"/>
          <a:ea typeface="+mn-ea"/>
          <a:cs typeface="+mn-cs"/>
        </a:defRPr>
      </a:lvl8pPr>
      <a:lvl9pPr marL="4031346" algn="l" defTabSz="1007837">
        <a:defRPr sz="20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717550" y="198437"/>
            <a:ext cx="9004300" cy="1460500"/>
          </a:xfrm>
          <a:prstGeom prst="rect">
            <a:avLst/>
          </a:prstGeom>
        </p:spPr>
        <p:txBody>
          <a:bodyPr vert="horz" lIns="91440" tIns="45720" rIns="91440" bIns="45720" rtlCol="0" anchor="ctr">
            <a:normAutofit/>
          </a:bodyPr>
          <a:lstStyle/>
          <a:p>
            <a:pPr>
              <a:defRPr/>
            </a:pPr>
            <a:r>
              <a:rPr lang="de-DE"/>
              <a:t>Mastertitelformat bearbeiten</a:t>
            </a:r>
            <a:endParaRPr lang="en-GB"/>
          </a:p>
        </p:txBody>
      </p:sp>
      <p:sp>
        <p:nvSpPr>
          <p:cNvPr id="5" name="Textplatzhalter 2"/>
          <p:cNvSpPr>
            <a:spLocks noGrp="1"/>
          </p:cNvSpPr>
          <p:nvPr>
            <p:ph type="body" idx="1"/>
          </p:nvPr>
        </p:nvSpPr>
        <p:spPr bwMode="auto">
          <a:xfrm>
            <a:off x="717550" y="2012949"/>
            <a:ext cx="9004300" cy="47958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6" name="Fußzeilenplatzhalter 1"/>
          <p:cNvSpPr>
            <a:spLocks noGrp="1"/>
          </p:cNvSpPr>
          <p:nvPr>
            <p:ph type="ftr" sz="quarter" idx="3"/>
          </p:nvPr>
        </p:nvSpPr>
        <p:spPr bwMode="auto">
          <a:xfrm>
            <a:off x="6392862" y="6959600"/>
            <a:ext cx="3524250" cy="401638"/>
          </a:xfrm>
          <a:prstGeom prst="rect">
            <a:avLst/>
          </a:prstGeom>
        </p:spPr>
        <p:txBody>
          <a:bodyPr vert="horz" lIns="91440" tIns="45720" rIns="91440" bIns="45720" rtlCol="0" anchor="ctr"/>
          <a:lstStyle>
            <a:lvl1pPr algn="r">
              <a:defRPr sz="1200">
                <a:solidFill>
                  <a:schemeClr val="bg1"/>
                </a:solidFill>
                <a:latin typeface="Comic Sans MS"/>
              </a:defRPr>
            </a:lvl1pPr>
          </a:lstStyle>
          <a:p>
            <a:pPr>
              <a:defRPr/>
            </a:pPr>
            <a:r>
              <a:rPr lang="de-DE"/>
              <a:t>© 2020 - GET Across Borders</a:t>
            </a:r>
            <a:endParaRPr lang="en-GB"/>
          </a:p>
        </p:txBody>
      </p:sp>
    </p:spTree>
    <p:extLst>
      <p:ext uri="{BB962C8B-B14F-4D97-AF65-F5344CB8AC3E}">
        <p14:creationId xmlns:p14="http://schemas.microsoft.com/office/powerpoint/2010/main" val="2729036352"/>
      </p:ext>
    </p:extLst>
  </p:cSld>
  <p:clrMap bg1="lt1" tx1="dk1" bg2="lt2" tx2="dk2" accent1="accent1" accent2="accent2" accent3="accent3" accent4="accent4" accent5="accent5" accent6="accent6" hlink="hlink" folHlink="folHlink"/>
  <p:sldLayoutIdLst>
    <p:sldLayoutId id="2147486151" r:id="rId1"/>
  </p:sldLayoutIdLst>
  <p:hf hdr="0" dt="0"/>
  <p:txStyles>
    <p:titleStyle>
      <a:lvl1pPr algn="ctr" defTabSz="914400">
        <a:lnSpc>
          <a:spcPct val="90000"/>
        </a:lnSpc>
        <a:spcBef>
          <a:spcPts val="0"/>
        </a:spcBef>
        <a:buNone/>
        <a:defRPr sz="3600" b="1">
          <a:solidFill>
            <a:schemeClr val="accent3"/>
          </a:solidFill>
          <a:latin typeface="Comic Sans MS"/>
          <a:ea typeface="+mj-ea"/>
          <a:cs typeface="+mj-cs"/>
        </a:defRPr>
      </a:lvl1pPr>
    </p:titleStyle>
    <p:bodyStyle>
      <a:lvl1pPr marL="0" indent="0" algn="l" defTabSz="914400">
        <a:lnSpc>
          <a:spcPct val="90000"/>
        </a:lnSpc>
        <a:spcBef>
          <a:spcPts val="1000"/>
        </a:spcBef>
        <a:buFontTx/>
        <a:buNone/>
        <a:defRPr sz="2400">
          <a:solidFill>
            <a:schemeClr val="bg1"/>
          </a:solidFill>
          <a:latin typeface="Comic Sans MS"/>
          <a:ea typeface="+mn-ea"/>
          <a:cs typeface="+mn-cs"/>
        </a:defRPr>
      </a:lvl1pPr>
      <a:lvl2pPr marL="457200" indent="0" algn="l" defTabSz="914400">
        <a:lnSpc>
          <a:spcPct val="90000"/>
        </a:lnSpc>
        <a:spcBef>
          <a:spcPts val="500"/>
        </a:spcBef>
        <a:buFontTx/>
        <a:buNone/>
        <a:defRPr sz="2400">
          <a:solidFill>
            <a:schemeClr val="bg1"/>
          </a:solidFill>
          <a:latin typeface="Comic Sans MS"/>
          <a:ea typeface="+mn-ea"/>
          <a:cs typeface="+mn-cs"/>
        </a:defRPr>
      </a:lvl2pPr>
      <a:lvl3pPr marL="914400" indent="0" algn="l" defTabSz="914400">
        <a:lnSpc>
          <a:spcPct val="90000"/>
        </a:lnSpc>
        <a:spcBef>
          <a:spcPts val="500"/>
        </a:spcBef>
        <a:buFontTx/>
        <a:buNone/>
        <a:defRPr sz="2400">
          <a:solidFill>
            <a:schemeClr val="bg1"/>
          </a:solidFill>
          <a:latin typeface="Comic Sans MS"/>
          <a:ea typeface="+mn-ea"/>
          <a:cs typeface="+mn-cs"/>
        </a:defRPr>
      </a:lvl3pPr>
      <a:lvl4pPr marL="1371600" indent="0" algn="l" defTabSz="914400">
        <a:lnSpc>
          <a:spcPct val="90000"/>
        </a:lnSpc>
        <a:spcBef>
          <a:spcPts val="500"/>
        </a:spcBef>
        <a:buFontTx/>
        <a:buNone/>
        <a:defRPr sz="2400">
          <a:solidFill>
            <a:schemeClr val="bg1"/>
          </a:solidFill>
          <a:latin typeface="Comic Sans MS"/>
          <a:ea typeface="+mn-ea"/>
          <a:cs typeface="+mn-cs"/>
        </a:defRPr>
      </a:lvl4pPr>
      <a:lvl5pPr marL="1828800" indent="0" algn="l" defTabSz="914400">
        <a:lnSpc>
          <a:spcPct val="90000"/>
        </a:lnSpc>
        <a:spcBef>
          <a:spcPts val="500"/>
        </a:spcBef>
        <a:buFontTx/>
        <a:buNone/>
        <a:defRPr sz="2400">
          <a:solidFill>
            <a:schemeClr val="bg1"/>
          </a:solidFill>
          <a:latin typeface="Comic Sans MS"/>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5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68.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5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9.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9" name="Titel 1"/>
          <p:cNvSpPr>
            <a:spLocks noGrp="1"/>
          </p:cNvSpPr>
          <p:nvPr>
            <p:ph type="ctrTitle"/>
          </p:nvPr>
        </p:nvSpPr>
        <p:spPr bwMode="auto">
          <a:xfrm>
            <a:off x="1090424" y="1797649"/>
            <a:ext cx="4623834" cy="1583441"/>
          </a:xfrm>
        </p:spPr>
        <p:txBody>
          <a:bodyPr/>
          <a:lstStyle/>
          <a:p>
            <a:pPr>
              <a:defRPr/>
            </a:pPr>
            <a:r>
              <a:rPr lang="en-GB" noProof="0" dirty="0">
                <a:solidFill>
                  <a:srgbClr val="000066"/>
                </a:solidFill>
              </a:rPr>
              <a:t>GET Buddied Up</a:t>
            </a:r>
            <a:endParaRPr lang="en-GB" noProof="0" dirty="0"/>
          </a:p>
        </p:txBody>
      </p:sp>
      <p:sp>
        <p:nvSpPr>
          <p:cNvPr id="10" name="Untertitel 2"/>
          <p:cNvSpPr>
            <a:spLocks noGrp="1"/>
          </p:cNvSpPr>
          <p:nvPr>
            <p:ph type="subTitle" idx="1"/>
          </p:nvPr>
        </p:nvSpPr>
        <p:spPr bwMode="auto">
          <a:xfrm>
            <a:off x="5109697" y="5626289"/>
            <a:ext cx="5286846" cy="1933385"/>
          </a:xfrm>
        </p:spPr>
        <p:txBody>
          <a:bodyPr/>
          <a:lstStyle/>
          <a:p>
            <a:pPr>
              <a:defRPr/>
            </a:pPr>
            <a:r>
              <a:rPr lang="en-GB" sz="2800" b="1" noProof="0" dirty="0">
                <a:solidFill>
                  <a:srgbClr val="000066"/>
                </a:solidFill>
              </a:rPr>
              <a:t>German with Ali, the Eagle </a:t>
            </a:r>
            <a:endParaRPr lang="en-GB" noProof="0" dirty="0"/>
          </a:p>
          <a:p>
            <a:pPr>
              <a:defRPr/>
            </a:pPr>
            <a:r>
              <a:rPr lang="en-GB" sz="1800" noProof="0" dirty="0">
                <a:solidFill>
                  <a:srgbClr val="000066"/>
                </a:solidFill>
              </a:rPr>
              <a:t>get-across-borders@uni-mainz.de</a:t>
            </a:r>
            <a:endParaRPr lang="en-GB" noProof="0" dirty="0"/>
          </a:p>
          <a:p>
            <a:pPr>
              <a:defRPr/>
            </a:pPr>
            <a:endParaRPr lang="en-GB" sz="1800" noProof="0" dirty="0">
              <a:solidFill>
                <a:srgbClr val="000066"/>
              </a:solidFill>
            </a:endParaRPr>
          </a:p>
          <a:p>
            <a:pPr>
              <a:defRPr/>
            </a:pPr>
            <a:endParaRPr lang="en-GB" sz="1800" noProof="0" dirty="0">
              <a:solidFill>
                <a:srgbClr val="000066"/>
              </a:solidFill>
            </a:endParaRPr>
          </a:p>
          <a:p>
            <a:pPr>
              <a:defRPr/>
            </a:pPr>
            <a:endParaRPr lang="en-GB" sz="1800" noProof="0" dirty="0">
              <a:solidFill>
                <a:srgbClr val="000066"/>
              </a:solidFill>
            </a:endParaRPr>
          </a:p>
        </p:txBody>
      </p:sp>
      <p:pic>
        <p:nvPicPr>
          <p:cNvPr id="12" name="Picture 5" descr="A picture containing drawing&#10;&#10;Description automatically generated"/>
          <p:cNvPicPr>
            <a:picLocks noChangeAspect="1"/>
          </p:cNvPicPr>
          <p:nvPr/>
        </p:nvPicPr>
        <p:blipFill>
          <a:blip r:embed="rId2"/>
          <a:stretch/>
        </p:blipFill>
        <p:spPr bwMode="auto">
          <a:xfrm>
            <a:off x="6037540" y="1603498"/>
            <a:ext cx="3431159" cy="3590843"/>
          </a:xfrm>
          <a:prstGeom prst="rect">
            <a:avLst/>
          </a:prstGeom>
        </p:spPr>
      </p:pic>
      <p:pic>
        <p:nvPicPr>
          <p:cNvPr id="13" name="Picture 7" descr="A picture containing drawing&#10;&#10;Description automatically generated"/>
          <p:cNvPicPr>
            <a:picLocks noChangeAspect="1"/>
          </p:cNvPicPr>
          <p:nvPr/>
        </p:nvPicPr>
        <p:blipFill>
          <a:blip r:embed="rId3"/>
          <a:stretch/>
        </p:blipFill>
        <p:spPr bwMode="auto">
          <a:xfrm>
            <a:off x="2944168" y="3774346"/>
            <a:ext cx="2347150" cy="3590843"/>
          </a:xfrm>
          <a:prstGeom prst="rect">
            <a:avLst/>
          </a:prstGeom>
        </p:spPr>
      </p:pic>
      <p:pic>
        <p:nvPicPr>
          <p:cNvPr id="14" name="Picture 8"/>
          <p:cNvPicPr>
            <a:picLocks noChangeAspect="1"/>
          </p:cNvPicPr>
          <p:nvPr/>
        </p:nvPicPr>
        <p:blipFill>
          <a:blip r:embed="rId4"/>
          <a:stretch/>
        </p:blipFill>
        <p:spPr bwMode="auto">
          <a:xfrm>
            <a:off x="599422" y="4283818"/>
            <a:ext cx="2371755" cy="3054375"/>
          </a:xfrm>
          <a:prstGeom prst="rect">
            <a:avLst/>
          </a:prstGeom>
        </p:spPr>
      </p:pic>
      <p:sp>
        <p:nvSpPr>
          <p:cNvPr id="18" name="Fußzeilenplatzhalter 3">
            <a:extLst>
              <a:ext uri="{FF2B5EF4-FFF2-40B4-BE49-F238E27FC236}">
                <a16:creationId xmlns:a16="http://schemas.microsoft.com/office/drawing/2014/main" id="{B8598C8A-A85F-497E-8B4E-19B5023B0C6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2020 -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pic>
        <p:nvPicPr>
          <p:cNvPr id="23" name="Grafik 2">
            <a:extLst>
              <a:ext uri="{FF2B5EF4-FFF2-40B4-BE49-F238E27FC236}">
                <a16:creationId xmlns:a16="http://schemas.microsoft.com/office/drawing/2014/main" id="{AD84E014-A4F3-4994-8990-594CBBDAEFC2}"/>
              </a:ext>
            </a:extLst>
          </p:cNvPr>
          <p:cNvPicPr>
            <a:picLocks noChangeAspect="1"/>
          </p:cNvPicPr>
          <p:nvPr/>
        </p:nvPicPr>
        <p:blipFill>
          <a:blip r:embed="rId5"/>
          <a:stretch/>
        </p:blipFill>
        <p:spPr bwMode="auto">
          <a:xfrm>
            <a:off x="970091" y="179207"/>
            <a:ext cx="2701395" cy="1276831"/>
          </a:xfrm>
          <a:prstGeom prst="rect">
            <a:avLst/>
          </a:prstGeom>
        </p:spPr>
      </p:pic>
      <p:pic>
        <p:nvPicPr>
          <p:cNvPr id="25" name="Picture 9">
            <a:extLst>
              <a:ext uri="{FF2B5EF4-FFF2-40B4-BE49-F238E27FC236}">
                <a16:creationId xmlns:a16="http://schemas.microsoft.com/office/drawing/2014/main" id="{5433889F-DB99-42DB-AE70-D2D290DE2695}"/>
              </a:ext>
            </a:extLst>
          </p:cNvPr>
          <p:cNvPicPr>
            <a:picLocks noChangeAspect="1" noChangeArrowheads="1"/>
          </p:cNvPicPr>
          <p:nvPr/>
        </p:nvPicPr>
        <p:blipFill>
          <a:blip r:embed="rId6"/>
          <a:stretch/>
        </p:blipFill>
        <p:spPr bwMode="auto">
          <a:xfrm>
            <a:off x="8154987" y="503238"/>
            <a:ext cx="1038208" cy="1038208"/>
          </a:xfrm>
          <a:prstGeom prst="rect">
            <a:avLst/>
          </a:prstGeom>
          <a:noFill/>
          <a:ln>
            <a:noFill/>
          </a:ln>
        </p:spPr>
      </p:pic>
      <p:pic>
        <p:nvPicPr>
          <p:cNvPr id="2" name="Grafik 3" descr="Ein Bild, das Spiel enthält.&#10;&#10;Beschreibung automatisch generiert.">
            <a:extLst>
              <a:ext uri="{FF2B5EF4-FFF2-40B4-BE49-F238E27FC236}">
                <a16:creationId xmlns:a16="http://schemas.microsoft.com/office/drawing/2014/main" id="{E1A8BA56-E108-4CC9-984C-A4F9AC680984}"/>
              </a:ext>
            </a:extLst>
          </p:cNvPr>
          <p:cNvPicPr>
            <a:picLocks noChangeAspect="1"/>
          </p:cNvPicPr>
          <p:nvPr/>
        </p:nvPicPr>
        <p:blipFill>
          <a:blip r:embed="rId7"/>
          <a:stretch/>
        </p:blipFill>
        <p:spPr bwMode="auto">
          <a:xfrm>
            <a:off x="4401861" y="177527"/>
            <a:ext cx="2833495" cy="16371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89150C-2591-439F-A98F-95A3BD72CA78}"/>
              </a:ext>
            </a:extLst>
          </p:cNvPr>
          <p:cNvSpPr>
            <a:spLocks noGrp="1"/>
          </p:cNvSpPr>
          <p:nvPr>
            <p:ph type="title"/>
          </p:nvPr>
        </p:nvSpPr>
        <p:spPr>
          <a:xfrm>
            <a:off x="605340" y="402753"/>
            <a:ext cx="9395460" cy="1259946"/>
          </a:xfrm>
        </p:spPr>
        <p:txBody>
          <a:bodyPr/>
          <a:lstStyle/>
          <a:p>
            <a:r>
              <a:rPr lang="en-GB" b="1" noProof="0" dirty="0"/>
              <a:t>Read the words out in German and give the English translation!</a:t>
            </a:r>
          </a:p>
        </p:txBody>
      </p:sp>
      <p:sp>
        <p:nvSpPr>
          <p:cNvPr id="4" name="Inhaltsplatzhalter 3">
            <a:extLst>
              <a:ext uri="{FF2B5EF4-FFF2-40B4-BE49-F238E27FC236}">
                <a16:creationId xmlns:a16="http://schemas.microsoft.com/office/drawing/2014/main" id="{BEDC593B-828F-444C-84AF-9F976BE26D56}"/>
              </a:ext>
            </a:extLst>
          </p:cNvPr>
          <p:cNvSpPr>
            <a:spLocks noGrp="1"/>
          </p:cNvSpPr>
          <p:nvPr>
            <p:ph sz="half" idx="2"/>
          </p:nvPr>
        </p:nvSpPr>
        <p:spPr>
          <a:xfrm>
            <a:off x="1424014" y="1866036"/>
            <a:ext cx="4612548" cy="4355563"/>
          </a:xfrm>
        </p:spPr>
        <p:txBody>
          <a:bodyPr>
            <a:noAutofit/>
          </a:bodyPr>
          <a:lstStyle/>
          <a:p>
            <a:pPr marL="0" indent="0">
              <a:buNone/>
            </a:pPr>
            <a:r>
              <a:rPr lang="en-GB" sz="2600" b="1" noProof="0" dirty="0" err="1"/>
              <a:t>zwei</a:t>
            </a:r>
            <a:r>
              <a:rPr lang="en-GB" sz="2600" b="1" noProof="0" dirty="0"/>
              <a:t> </a:t>
            </a:r>
          </a:p>
          <a:p>
            <a:pPr marL="0" indent="0">
              <a:buNone/>
            </a:pPr>
            <a:endParaRPr lang="en-GB" sz="2600" b="1" noProof="0" dirty="0"/>
          </a:p>
          <a:p>
            <a:pPr marL="0" indent="0">
              <a:buNone/>
            </a:pPr>
            <a:r>
              <a:rPr lang="en-GB" sz="2600" b="1" noProof="0" dirty="0" err="1"/>
              <a:t>sechs</a:t>
            </a:r>
            <a:endParaRPr lang="en-GB" sz="2600" b="1" noProof="0" dirty="0"/>
          </a:p>
          <a:p>
            <a:pPr marL="0" indent="0">
              <a:buNone/>
            </a:pPr>
            <a:endParaRPr lang="en-GB" sz="2600" b="1" noProof="0" dirty="0"/>
          </a:p>
          <a:p>
            <a:pPr marL="0" indent="0">
              <a:buNone/>
            </a:pPr>
            <a:r>
              <a:rPr lang="en-GB" sz="2600" b="1" noProof="0" dirty="0" err="1"/>
              <a:t>dreizehn</a:t>
            </a:r>
            <a:endParaRPr lang="en-GB" sz="2600" b="1" noProof="0" dirty="0"/>
          </a:p>
          <a:p>
            <a:pPr marL="0" indent="0">
              <a:buNone/>
            </a:pPr>
            <a:endParaRPr lang="en-GB" sz="2600" b="1" noProof="0" dirty="0"/>
          </a:p>
          <a:p>
            <a:pPr marL="0" indent="0">
              <a:buNone/>
            </a:pPr>
            <a:r>
              <a:rPr lang="en-GB" sz="2600" b="1" noProof="0" dirty="0" err="1"/>
              <a:t>sieben</a:t>
            </a:r>
            <a:endParaRPr lang="en-GB" sz="2600" b="1" noProof="0" dirty="0"/>
          </a:p>
          <a:p>
            <a:pPr marL="0" indent="0">
              <a:buNone/>
            </a:pPr>
            <a:endParaRPr lang="en-GB" sz="2600" b="1" noProof="0" dirty="0"/>
          </a:p>
          <a:p>
            <a:pPr marL="0" indent="0">
              <a:buNone/>
            </a:pPr>
            <a:r>
              <a:rPr lang="en-GB" sz="2600" b="1" noProof="0" dirty="0" err="1"/>
              <a:t>fünfzehn</a:t>
            </a:r>
            <a:endParaRPr lang="en-GB" sz="2600" b="1" noProof="0" dirty="0"/>
          </a:p>
          <a:p>
            <a:pPr marL="0" indent="0">
              <a:buNone/>
            </a:pPr>
            <a:endParaRPr lang="en-GB" sz="2600" b="1" noProof="0" dirty="0"/>
          </a:p>
          <a:p>
            <a:pPr marL="0" indent="0">
              <a:buNone/>
            </a:pPr>
            <a:r>
              <a:rPr lang="en-GB" sz="2600" b="1" noProof="0" dirty="0"/>
              <a:t>null</a:t>
            </a:r>
          </a:p>
        </p:txBody>
      </p:sp>
      <p:sp>
        <p:nvSpPr>
          <p:cNvPr id="6" name="Inhaltsplatzhalter 5">
            <a:extLst>
              <a:ext uri="{FF2B5EF4-FFF2-40B4-BE49-F238E27FC236}">
                <a16:creationId xmlns:a16="http://schemas.microsoft.com/office/drawing/2014/main" id="{0204D2F4-22CB-4E9A-B2C5-D756D8952897}"/>
              </a:ext>
            </a:extLst>
          </p:cNvPr>
          <p:cNvSpPr>
            <a:spLocks noGrp="1"/>
          </p:cNvSpPr>
          <p:nvPr>
            <p:ph sz="quarter" idx="4"/>
          </p:nvPr>
        </p:nvSpPr>
        <p:spPr>
          <a:xfrm>
            <a:off x="5303070" y="1866036"/>
            <a:ext cx="4614360" cy="4355563"/>
          </a:xfrm>
        </p:spPr>
        <p:txBody>
          <a:bodyPr>
            <a:noAutofit/>
          </a:bodyPr>
          <a:lstStyle/>
          <a:p>
            <a:pPr marL="0" indent="0">
              <a:buNone/>
            </a:pPr>
            <a:r>
              <a:rPr lang="en-GB" sz="2600" b="1" noProof="0" dirty="0" err="1"/>
              <a:t>eins</a:t>
            </a:r>
            <a:endParaRPr lang="en-GB" sz="2600" b="1" noProof="0" dirty="0"/>
          </a:p>
          <a:p>
            <a:pPr marL="0" indent="0">
              <a:buNone/>
            </a:pPr>
            <a:endParaRPr lang="en-GB" sz="2600" b="1" noProof="0" dirty="0"/>
          </a:p>
          <a:p>
            <a:pPr marL="0" indent="0">
              <a:buNone/>
            </a:pPr>
            <a:r>
              <a:rPr lang="en-GB" sz="2600" b="1" noProof="0" dirty="0" err="1"/>
              <a:t>acht</a:t>
            </a:r>
            <a:endParaRPr lang="en-GB" sz="2600" b="1" noProof="0" dirty="0"/>
          </a:p>
          <a:p>
            <a:pPr marL="0" indent="0">
              <a:buNone/>
            </a:pPr>
            <a:endParaRPr lang="en-GB" sz="2600" b="1" noProof="0" dirty="0"/>
          </a:p>
          <a:p>
            <a:pPr marL="0" indent="0">
              <a:buNone/>
            </a:pPr>
            <a:r>
              <a:rPr lang="en-GB" sz="2600" b="1" noProof="0" dirty="0" err="1"/>
              <a:t>zwanzig</a:t>
            </a:r>
            <a:endParaRPr lang="en-GB" sz="2600" b="1" noProof="0" dirty="0"/>
          </a:p>
          <a:p>
            <a:pPr marL="0" indent="0">
              <a:buNone/>
            </a:pPr>
            <a:endParaRPr lang="en-GB" sz="2600" b="1" noProof="0" dirty="0"/>
          </a:p>
          <a:p>
            <a:pPr marL="0" indent="0">
              <a:buNone/>
            </a:pPr>
            <a:r>
              <a:rPr lang="en-GB" sz="2600" b="1" noProof="0" dirty="0" err="1"/>
              <a:t>vier</a:t>
            </a:r>
            <a:endParaRPr lang="en-GB" sz="2600" b="1" noProof="0" dirty="0"/>
          </a:p>
          <a:p>
            <a:pPr marL="0" indent="0">
              <a:buNone/>
            </a:pPr>
            <a:endParaRPr lang="en-GB" sz="2600" b="1" noProof="0" dirty="0"/>
          </a:p>
          <a:p>
            <a:pPr marL="0" indent="0">
              <a:buNone/>
            </a:pPr>
            <a:r>
              <a:rPr lang="en-GB" sz="2600" b="1" noProof="0" dirty="0" err="1"/>
              <a:t>drei</a:t>
            </a:r>
            <a:endParaRPr lang="en-GB" sz="2600" b="1" noProof="0" dirty="0"/>
          </a:p>
          <a:p>
            <a:pPr marL="0" indent="0">
              <a:buNone/>
            </a:pPr>
            <a:endParaRPr lang="en-GB" sz="2600" b="1" noProof="0" dirty="0"/>
          </a:p>
          <a:p>
            <a:pPr marL="0" indent="0">
              <a:buNone/>
            </a:pPr>
            <a:r>
              <a:rPr lang="en-GB" sz="2600" b="1" noProof="0" dirty="0"/>
              <a:t>elf</a:t>
            </a:r>
          </a:p>
        </p:txBody>
      </p:sp>
      <p:pic>
        <p:nvPicPr>
          <p:cNvPr id="9" name="Grafik 8">
            <a:extLst>
              <a:ext uri="{FF2B5EF4-FFF2-40B4-BE49-F238E27FC236}">
                <a16:creationId xmlns:a16="http://schemas.microsoft.com/office/drawing/2014/main" id="{270BA824-DEDB-459B-9000-4AFD70B7985F}"/>
              </a:ext>
            </a:extLst>
          </p:cNvPr>
          <p:cNvPicPr>
            <a:picLocks noChangeAspect="1"/>
          </p:cNvPicPr>
          <p:nvPr/>
        </p:nvPicPr>
        <p:blipFill>
          <a:blip r:embed="rId2"/>
          <a:stretch>
            <a:fillRect/>
          </a:stretch>
        </p:blipFill>
        <p:spPr>
          <a:xfrm>
            <a:off x="7263767" y="2196569"/>
            <a:ext cx="2871465" cy="3694496"/>
          </a:xfrm>
          <a:prstGeom prst="rect">
            <a:avLst/>
          </a:prstGeom>
        </p:spPr>
      </p:pic>
      <p:sp>
        <p:nvSpPr>
          <p:cNvPr id="11" name="Foliennummernplatzhalter 4">
            <a:extLst>
              <a:ext uri="{FF2B5EF4-FFF2-40B4-BE49-F238E27FC236}">
                <a16:creationId xmlns:a16="http://schemas.microsoft.com/office/drawing/2014/main" id="{E894F515-3CC0-4272-9D76-12DAA0AA23DB}"/>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10</a:t>
            </a:fld>
            <a:endParaRPr lang="en-GB" sz="1050" b="0" dirty="0">
              <a:solidFill>
                <a:schemeClr val="bg2"/>
              </a:solidFill>
              <a:latin typeface="Comic Sans MS" panose="030F0702030302020204" pitchFamily="66" charset="0"/>
            </a:endParaRPr>
          </a:p>
        </p:txBody>
      </p:sp>
      <p:sp>
        <p:nvSpPr>
          <p:cNvPr id="8" name="Fußzeilenplatzhalter 3">
            <a:extLst>
              <a:ext uri="{FF2B5EF4-FFF2-40B4-BE49-F238E27FC236}">
                <a16:creationId xmlns:a16="http://schemas.microsoft.com/office/drawing/2014/main" id="{63B794A0-7D22-48BE-8862-DE37F4C71F54}"/>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3554422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88FA4D-A739-4A5A-8ED2-459ED4CE93E7}"/>
              </a:ext>
            </a:extLst>
          </p:cNvPr>
          <p:cNvSpPr>
            <a:spLocks noGrp="1"/>
          </p:cNvSpPr>
          <p:nvPr>
            <p:ph type="title"/>
          </p:nvPr>
        </p:nvSpPr>
        <p:spPr/>
        <p:txBody>
          <a:bodyPr/>
          <a:lstStyle/>
          <a:p>
            <a:r>
              <a:rPr lang="en-GB" b="1" noProof="0" dirty="0"/>
              <a:t>Let’s check if you were right!</a:t>
            </a:r>
          </a:p>
        </p:txBody>
      </p:sp>
      <p:sp>
        <p:nvSpPr>
          <p:cNvPr id="4" name="Inhaltsplatzhalter 3">
            <a:extLst>
              <a:ext uri="{FF2B5EF4-FFF2-40B4-BE49-F238E27FC236}">
                <a16:creationId xmlns:a16="http://schemas.microsoft.com/office/drawing/2014/main" id="{A69DD480-B360-4EB7-8DDF-6B8A4D0BCCDC}"/>
              </a:ext>
            </a:extLst>
          </p:cNvPr>
          <p:cNvSpPr>
            <a:spLocks noGrp="1"/>
          </p:cNvSpPr>
          <p:nvPr>
            <p:ph sz="half" idx="2"/>
          </p:nvPr>
        </p:nvSpPr>
        <p:spPr>
          <a:xfrm>
            <a:off x="1547578" y="1940195"/>
            <a:ext cx="4612548" cy="4355563"/>
          </a:xfrm>
        </p:spPr>
        <p:txBody>
          <a:bodyPr>
            <a:normAutofit fontScale="92500" lnSpcReduction="20000"/>
          </a:bodyPr>
          <a:lstStyle/>
          <a:p>
            <a:pPr marL="0" lvl="0" indent="0">
              <a:buNone/>
            </a:pPr>
            <a:r>
              <a:rPr lang="en-GB" sz="2600" b="1" noProof="0" dirty="0" err="1">
                <a:solidFill>
                  <a:srgbClr val="002060"/>
                </a:solidFill>
              </a:rPr>
              <a:t>zwei</a:t>
            </a:r>
            <a:r>
              <a:rPr lang="en-GB" sz="2600" b="1" noProof="0" dirty="0">
                <a:solidFill>
                  <a:srgbClr val="002060"/>
                </a:solidFill>
              </a:rPr>
              <a:t> – 2 </a:t>
            </a:r>
          </a:p>
          <a:p>
            <a:pPr marL="0" lvl="0" indent="0">
              <a:buNone/>
            </a:pPr>
            <a:endParaRPr lang="en-GB" sz="2600" b="1" noProof="0" dirty="0">
              <a:solidFill>
                <a:srgbClr val="002060"/>
              </a:solidFill>
            </a:endParaRPr>
          </a:p>
          <a:p>
            <a:pPr marL="0" lvl="0" indent="0">
              <a:buNone/>
            </a:pPr>
            <a:r>
              <a:rPr lang="en-GB" sz="2600" b="1" noProof="0" dirty="0" err="1">
                <a:solidFill>
                  <a:srgbClr val="002060"/>
                </a:solidFill>
              </a:rPr>
              <a:t>sechs</a:t>
            </a:r>
            <a:r>
              <a:rPr lang="en-GB" sz="2600" b="1" noProof="0" dirty="0">
                <a:solidFill>
                  <a:srgbClr val="002060"/>
                </a:solidFill>
              </a:rPr>
              <a:t> – 6 </a:t>
            </a:r>
          </a:p>
          <a:p>
            <a:pPr marL="0" lvl="0" indent="0">
              <a:buNone/>
            </a:pPr>
            <a:endParaRPr lang="en-GB" sz="2600" b="1" noProof="0" dirty="0">
              <a:solidFill>
                <a:srgbClr val="002060"/>
              </a:solidFill>
            </a:endParaRPr>
          </a:p>
          <a:p>
            <a:pPr marL="0" lvl="0" indent="0">
              <a:buNone/>
            </a:pPr>
            <a:r>
              <a:rPr lang="en-GB" sz="2600" b="1" noProof="0" dirty="0" err="1">
                <a:solidFill>
                  <a:srgbClr val="002060"/>
                </a:solidFill>
              </a:rPr>
              <a:t>dreizehn</a:t>
            </a:r>
            <a:r>
              <a:rPr lang="en-GB" sz="2600" b="1" noProof="0" dirty="0">
                <a:solidFill>
                  <a:srgbClr val="002060"/>
                </a:solidFill>
              </a:rPr>
              <a:t> – 13 </a:t>
            </a:r>
          </a:p>
          <a:p>
            <a:pPr marL="0" lvl="0" indent="0">
              <a:buNone/>
            </a:pPr>
            <a:endParaRPr lang="en-GB" sz="2600" b="1" noProof="0" dirty="0">
              <a:solidFill>
                <a:srgbClr val="002060"/>
              </a:solidFill>
            </a:endParaRPr>
          </a:p>
          <a:p>
            <a:pPr marL="0" lvl="0" indent="0">
              <a:buNone/>
            </a:pPr>
            <a:r>
              <a:rPr lang="en-GB" sz="2600" b="1" noProof="0" dirty="0" err="1">
                <a:solidFill>
                  <a:srgbClr val="002060"/>
                </a:solidFill>
              </a:rPr>
              <a:t>sieben</a:t>
            </a:r>
            <a:r>
              <a:rPr lang="en-GB" sz="2600" b="1" noProof="0" dirty="0">
                <a:solidFill>
                  <a:srgbClr val="002060"/>
                </a:solidFill>
              </a:rPr>
              <a:t> – 7 </a:t>
            </a:r>
          </a:p>
          <a:p>
            <a:pPr marL="0" lvl="0" indent="0">
              <a:buNone/>
            </a:pPr>
            <a:endParaRPr lang="en-GB" sz="2600" b="1" noProof="0" dirty="0">
              <a:solidFill>
                <a:srgbClr val="002060"/>
              </a:solidFill>
            </a:endParaRPr>
          </a:p>
          <a:p>
            <a:pPr marL="0" lvl="0" indent="0">
              <a:buNone/>
            </a:pPr>
            <a:r>
              <a:rPr lang="en-GB" sz="2600" b="1" noProof="0" dirty="0" err="1">
                <a:solidFill>
                  <a:srgbClr val="002060"/>
                </a:solidFill>
              </a:rPr>
              <a:t>fünfzehn</a:t>
            </a:r>
            <a:r>
              <a:rPr lang="en-GB" sz="2600" b="1" noProof="0" dirty="0">
                <a:solidFill>
                  <a:srgbClr val="002060"/>
                </a:solidFill>
              </a:rPr>
              <a:t> – 15 </a:t>
            </a:r>
          </a:p>
          <a:p>
            <a:pPr marL="0" lvl="0" indent="0">
              <a:buNone/>
            </a:pPr>
            <a:endParaRPr lang="en-GB" sz="2600" b="1" noProof="0" dirty="0">
              <a:solidFill>
                <a:srgbClr val="002060"/>
              </a:solidFill>
            </a:endParaRPr>
          </a:p>
          <a:p>
            <a:pPr marL="0" lvl="0" indent="0">
              <a:buNone/>
            </a:pPr>
            <a:r>
              <a:rPr lang="en-GB" sz="2600" b="1" noProof="0" dirty="0">
                <a:solidFill>
                  <a:srgbClr val="002060"/>
                </a:solidFill>
              </a:rPr>
              <a:t>null – 0 </a:t>
            </a:r>
          </a:p>
          <a:p>
            <a:pPr marL="0" indent="0">
              <a:buNone/>
            </a:pPr>
            <a:endParaRPr lang="en-GB" noProof="0" dirty="0"/>
          </a:p>
        </p:txBody>
      </p:sp>
      <p:sp>
        <p:nvSpPr>
          <p:cNvPr id="6" name="Inhaltsplatzhalter 5">
            <a:extLst>
              <a:ext uri="{FF2B5EF4-FFF2-40B4-BE49-F238E27FC236}">
                <a16:creationId xmlns:a16="http://schemas.microsoft.com/office/drawing/2014/main" id="{DEF32C2A-96F6-435E-814C-7D16056FE951}"/>
              </a:ext>
            </a:extLst>
          </p:cNvPr>
          <p:cNvSpPr>
            <a:spLocks noGrp="1"/>
          </p:cNvSpPr>
          <p:nvPr>
            <p:ph sz="quarter" idx="4"/>
          </p:nvPr>
        </p:nvSpPr>
        <p:spPr>
          <a:xfrm>
            <a:off x="5624349" y="1940195"/>
            <a:ext cx="4614360" cy="4355563"/>
          </a:xfrm>
        </p:spPr>
        <p:txBody>
          <a:bodyPr>
            <a:normAutofit fontScale="92500" lnSpcReduction="20000"/>
          </a:bodyPr>
          <a:lstStyle/>
          <a:p>
            <a:pPr marL="0" lvl="0" indent="0">
              <a:buNone/>
            </a:pPr>
            <a:r>
              <a:rPr lang="en-GB" sz="2600" b="1" noProof="0" dirty="0" err="1">
                <a:solidFill>
                  <a:srgbClr val="002060"/>
                </a:solidFill>
              </a:rPr>
              <a:t>eins</a:t>
            </a:r>
            <a:r>
              <a:rPr lang="en-GB" sz="2600" b="1" noProof="0" dirty="0">
                <a:solidFill>
                  <a:srgbClr val="002060"/>
                </a:solidFill>
              </a:rPr>
              <a:t> – 1</a:t>
            </a:r>
          </a:p>
          <a:p>
            <a:pPr marL="0" lvl="0" indent="0">
              <a:buNone/>
            </a:pPr>
            <a:endParaRPr lang="en-GB" sz="2600" b="1" noProof="0" dirty="0">
              <a:solidFill>
                <a:srgbClr val="002060"/>
              </a:solidFill>
            </a:endParaRPr>
          </a:p>
          <a:p>
            <a:pPr marL="0" lvl="0" indent="0">
              <a:buNone/>
            </a:pPr>
            <a:r>
              <a:rPr lang="en-GB" sz="2600" b="1" noProof="0" dirty="0" err="1">
                <a:solidFill>
                  <a:srgbClr val="002060"/>
                </a:solidFill>
              </a:rPr>
              <a:t>acht</a:t>
            </a:r>
            <a:r>
              <a:rPr lang="en-GB" sz="2600" b="1" noProof="0" dirty="0">
                <a:solidFill>
                  <a:srgbClr val="002060"/>
                </a:solidFill>
              </a:rPr>
              <a:t> - 8</a:t>
            </a:r>
          </a:p>
          <a:p>
            <a:pPr marL="0" lvl="0" indent="0">
              <a:buNone/>
            </a:pPr>
            <a:endParaRPr lang="en-GB" sz="2600" b="1" noProof="0" dirty="0">
              <a:solidFill>
                <a:srgbClr val="002060"/>
              </a:solidFill>
            </a:endParaRPr>
          </a:p>
          <a:p>
            <a:pPr marL="0" lvl="0" indent="0">
              <a:buNone/>
            </a:pPr>
            <a:r>
              <a:rPr lang="en-GB" sz="2600" b="1" noProof="0" dirty="0" err="1">
                <a:solidFill>
                  <a:srgbClr val="002060"/>
                </a:solidFill>
              </a:rPr>
              <a:t>zwanzig</a:t>
            </a:r>
            <a:r>
              <a:rPr lang="en-GB" sz="2600" b="1" noProof="0" dirty="0">
                <a:solidFill>
                  <a:srgbClr val="002060"/>
                </a:solidFill>
              </a:rPr>
              <a:t> – 20 </a:t>
            </a:r>
          </a:p>
          <a:p>
            <a:pPr marL="0" lvl="0" indent="0">
              <a:buNone/>
            </a:pPr>
            <a:endParaRPr lang="en-GB" sz="2600" b="1" noProof="0" dirty="0">
              <a:solidFill>
                <a:srgbClr val="002060"/>
              </a:solidFill>
            </a:endParaRPr>
          </a:p>
          <a:p>
            <a:pPr marL="0" lvl="0" indent="0">
              <a:buNone/>
            </a:pPr>
            <a:r>
              <a:rPr lang="en-GB" sz="2600" b="1" noProof="0" dirty="0" err="1">
                <a:solidFill>
                  <a:srgbClr val="002060"/>
                </a:solidFill>
              </a:rPr>
              <a:t>vier</a:t>
            </a:r>
            <a:r>
              <a:rPr lang="en-GB" sz="2600" b="1" noProof="0" dirty="0">
                <a:solidFill>
                  <a:srgbClr val="002060"/>
                </a:solidFill>
              </a:rPr>
              <a:t> - 4</a:t>
            </a:r>
          </a:p>
          <a:p>
            <a:pPr marL="0" lvl="0" indent="0">
              <a:buNone/>
            </a:pPr>
            <a:endParaRPr lang="en-GB" sz="2600" b="1" noProof="0" dirty="0">
              <a:solidFill>
                <a:srgbClr val="002060"/>
              </a:solidFill>
            </a:endParaRPr>
          </a:p>
          <a:p>
            <a:pPr marL="0" lvl="0" indent="0">
              <a:buNone/>
            </a:pPr>
            <a:r>
              <a:rPr lang="en-GB" sz="2600" b="1" noProof="0" dirty="0" err="1">
                <a:solidFill>
                  <a:srgbClr val="002060"/>
                </a:solidFill>
              </a:rPr>
              <a:t>drei</a:t>
            </a:r>
            <a:r>
              <a:rPr lang="en-GB" sz="2600" b="1" noProof="0" dirty="0">
                <a:solidFill>
                  <a:srgbClr val="002060"/>
                </a:solidFill>
              </a:rPr>
              <a:t> - 3</a:t>
            </a:r>
          </a:p>
          <a:p>
            <a:pPr marL="0" lvl="0" indent="0">
              <a:buNone/>
            </a:pPr>
            <a:endParaRPr lang="en-GB" sz="2600" b="1" noProof="0" dirty="0">
              <a:solidFill>
                <a:srgbClr val="002060"/>
              </a:solidFill>
            </a:endParaRPr>
          </a:p>
          <a:p>
            <a:pPr marL="0" lvl="0" indent="0">
              <a:buNone/>
            </a:pPr>
            <a:r>
              <a:rPr lang="en-GB" sz="2600" b="1" noProof="0" dirty="0">
                <a:solidFill>
                  <a:srgbClr val="002060"/>
                </a:solidFill>
              </a:rPr>
              <a:t>elf - 11</a:t>
            </a:r>
          </a:p>
        </p:txBody>
      </p:sp>
      <p:pic>
        <p:nvPicPr>
          <p:cNvPr id="9" name="Grafik 8">
            <a:extLst>
              <a:ext uri="{FF2B5EF4-FFF2-40B4-BE49-F238E27FC236}">
                <a16:creationId xmlns:a16="http://schemas.microsoft.com/office/drawing/2014/main" id="{F788FDA6-43D9-44E8-8329-F094D71C77F7}"/>
              </a:ext>
            </a:extLst>
          </p:cNvPr>
          <p:cNvPicPr>
            <a:picLocks noChangeAspect="1"/>
          </p:cNvPicPr>
          <p:nvPr/>
        </p:nvPicPr>
        <p:blipFill>
          <a:blip r:embed="rId2"/>
          <a:stretch>
            <a:fillRect/>
          </a:stretch>
        </p:blipFill>
        <p:spPr>
          <a:xfrm>
            <a:off x="7809470" y="1845233"/>
            <a:ext cx="1978341" cy="4986063"/>
          </a:xfrm>
          <a:prstGeom prst="rect">
            <a:avLst/>
          </a:prstGeom>
        </p:spPr>
      </p:pic>
      <p:sp>
        <p:nvSpPr>
          <p:cNvPr id="11" name="Foliennummernplatzhalter 4">
            <a:extLst>
              <a:ext uri="{FF2B5EF4-FFF2-40B4-BE49-F238E27FC236}">
                <a16:creationId xmlns:a16="http://schemas.microsoft.com/office/drawing/2014/main" id="{9AD7D268-38AF-4AFB-B850-65D5550E7F88}"/>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11</a:t>
            </a:fld>
            <a:endParaRPr lang="en-GB" sz="1050" b="0" dirty="0">
              <a:solidFill>
                <a:schemeClr val="bg2"/>
              </a:solidFill>
              <a:latin typeface="Comic Sans MS" panose="030F0702030302020204" pitchFamily="66" charset="0"/>
            </a:endParaRPr>
          </a:p>
        </p:txBody>
      </p:sp>
      <p:sp>
        <p:nvSpPr>
          <p:cNvPr id="8" name="Fußzeilenplatzhalter 3">
            <a:extLst>
              <a:ext uri="{FF2B5EF4-FFF2-40B4-BE49-F238E27FC236}">
                <a16:creationId xmlns:a16="http://schemas.microsoft.com/office/drawing/2014/main" id="{6CEF7942-6CA3-42DA-99B5-7F9B2393216A}"/>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2945475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D702C9-94BD-4490-945A-450EDFD5E28D}"/>
              </a:ext>
            </a:extLst>
          </p:cNvPr>
          <p:cNvSpPr>
            <a:spLocks noGrp="1"/>
          </p:cNvSpPr>
          <p:nvPr>
            <p:ph type="title"/>
          </p:nvPr>
        </p:nvSpPr>
        <p:spPr/>
        <p:txBody>
          <a:bodyPr/>
          <a:lstStyle/>
          <a:p>
            <a:r>
              <a:rPr lang="en-GB" b="1" noProof="0" dirty="0"/>
              <a:t>What</a:t>
            </a:r>
            <a:r>
              <a:rPr lang="en-GB" b="1" dirty="0"/>
              <a:t>’</a:t>
            </a:r>
            <a:r>
              <a:rPr lang="en-GB" b="1" noProof="0" dirty="0"/>
              <a:t>s the solution?</a:t>
            </a:r>
            <a:endParaRPr lang="en-GB" noProof="0" dirty="0"/>
          </a:p>
        </p:txBody>
      </p:sp>
      <p:sp>
        <p:nvSpPr>
          <p:cNvPr id="4" name="Inhaltsplatzhalter 3">
            <a:extLst>
              <a:ext uri="{FF2B5EF4-FFF2-40B4-BE49-F238E27FC236}">
                <a16:creationId xmlns:a16="http://schemas.microsoft.com/office/drawing/2014/main" id="{26111036-FB2C-47D7-8E30-6B1CAEDB4D4B}"/>
              </a:ext>
            </a:extLst>
          </p:cNvPr>
          <p:cNvSpPr>
            <a:spLocks noGrp="1"/>
          </p:cNvSpPr>
          <p:nvPr>
            <p:ph sz="half" idx="2"/>
          </p:nvPr>
        </p:nvSpPr>
        <p:spPr>
          <a:xfrm>
            <a:off x="607282" y="1952553"/>
            <a:ext cx="4612548" cy="5054148"/>
          </a:xfrm>
        </p:spPr>
        <p:txBody>
          <a:bodyPr>
            <a:normAutofit/>
          </a:bodyPr>
          <a:lstStyle/>
          <a:p>
            <a:pPr marL="0" lvl="0" indent="0">
              <a:buNone/>
            </a:pPr>
            <a:r>
              <a:rPr lang="en-GB" sz="2800" noProof="0" dirty="0">
                <a:solidFill>
                  <a:srgbClr val="002060"/>
                </a:solidFill>
              </a:rPr>
              <a:t>elf + </a:t>
            </a:r>
            <a:r>
              <a:rPr lang="en-GB" sz="2800" noProof="0" dirty="0" err="1">
                <a:solidFill>
                  <a:srgbClr val="002060"/>
                </a:solidFill>
              </a:rPr>
              <a:t>sieben</a:t>
            </a:r>
            <a:r>
              <a:rPr lang="en-GB" sz="2800" noProof="0" dirty="0">
                <a:solidFill>
                  <a:srgbClr val="002060"/>
                </a:solidFill>
              </a:rPr>
              <a:t> = </a:t>
            </a:r>
          </a:p>
          <a:p>
            <a:pPr marL="0" lvl="0" indent="0">
              <a:buNone/>
            </a:pPr>
            <a:endParaRPr lang="en-GB" sz="2800" noProof="0" dirty="0">
              <a:solidFill>
                <a:srgbClr val="002060"/>
              </a:solidFill>
            </a:endParaRPr>
          </a:p>
          <a:p>
            <a:pPr marL="0" lvl="0" indent="0">
              <a:buNone/>
            </a:pPr>
            <a:r>
              <a:rPr lang="en-GB" sz="2800" noProof="0" dirty="0" err="1">
                <a:solidFill>
                  <a:srgbClr val="002060"/>
                </a:solidFill>
              </a:rPr>
              <a:t>neun</a:t>
            </a:r>
            <a:r>
              <a:rPr lang="en-GB" sz="2800" noProof="0" dirty="0">
                <a:solidFill>
                  <a:srgbClr val="002060"/>
                </a:solidFill>
              </a:rPr>
              <a:t> – </a:t>
            </a:r>
            <a:r>
              <a:rPr lang="en-GB" sz="2800" noProof="0" dirty="0" err="1">
                <a:solidFill>
                  <a:srgbClr val="002060"/>
                </a:solidFill>
              </a:rPr>
              <a:t>drei</a:t>
            </a:r>
            <a:r>
              <a:rPr lang="en-GB" sz="2800" noProof="0" dirty="0">
                <a:solidFill>
                  <a:srgbClr val="002060"/>
                </a:solidFill>
              </a:rPr>
              <a:t> = </a:t>
            </a:r>
          </a:p>
          <a:p>
            <a:pPr marL="0" lvl="0" indent="0">
              <a:buNone/>
            </a:pPr>
            <a:endParaRPr lang="en-GB" sz="2800" noProof="0" dirty="0">
              <a:solidFill>
                <a:srgbClr val="002060"/>
              </a:solidFill>
            </a:endParaRPr>
          </a:p>
          <a:p>
            <a:pPr marL="0" lvl="0" indent="0">
              <a:buNone/>
            </a:pPr>
            <a:r>
              <a:rPr lang="en-GB" sz="2800" noProof="0" dirty="0" err="1">
                <a:solidFill>
                  <a:srgbClr val="002060"/>
                </a:solidFill>
              </a:rPr>
              <a:t>acht</a:t>
            </a:r>
            <a:r>
              <a:rPr lang="en-GB" sz="2800" noProof="0" dirty="0">
                <a:solidFill>
                  <a:srgbClr val="002060"/>
                </a:solidFill>
              </a:rPr>
              <a:t> + </a:t>
            </a:r>
            <a:r>
              <a:rPr lang="en-GB" sz="2800" noProof="0" dirty="0" err="1">
                <a:solidFill>
                  <a:srgbClr val="002060"/>
                </a:solidFill>
              </a:rPr>
              <a:t>fünf</a:t>
            </a:r>
            <a:r>
              <a:rPr lang="en-GB" sz="2800" noProof="0" dirty="0">
                <a:solidFill>
                  <a:srgbClr val="002060"/>
                </a:solidFill>
              </a:rPr>
              <a:t> = </a:t>
            </a:r>
          </a:p>
          <a:p>
            <a:pPr marL="0" lvl="0" indent="0">
              <a:buNone/>
            </a:pPr>
            <a:endParaRPr lang="en-GB" sz="2800" noProof="0" dirty="0">
              <a:solidFill>
                <a:srgbClr val="002060"/>
              </a:solidFill>
            </a:endParaRPr>
          </a:p>
          <a:p>
            <a:pPr marL="0" lvl="0" indent="0">
              <a:buNone/>
            </a:pPr>
            <a:r>
              <a:rPr lang="en-GB" sz="2800" noProof="0" dirty="0" err="1">
                <a:solidFill>
                  <a:srgbClr val="002060"/>
                </a:solidFill>
              </a:rPr>
              <a:t>Drei</a:t>
            </a:r>
            <a:r>
              <a:rPr lang="en-GB" sz="2800" noProof="0" dirty="0">
                <a:solidFill>
                  <a:srgbClr val="002060"/>
                </a:solidFill>
              </a:rPr>
              <a:t> – </a:t>
            </a:r>
            <a:r>
              <a:rPr lang="en-GB" sz="2800" noProof="0" dirty="0" err="1">
                <a:solidFill>
                  <a:srgbClr val="002060"/>
                </a:solidFill>
              </a:rPr>
              <a:t>zwei</a:t>
            </a:r>
            <a:r>
              <a:rPr lang="en-GB" sz="2800" noProof="0" dirty="0">
                <a:solidFill>
                  <a:srgbClr val="002060"/>
                </a:solidFill>
              </a:rPr>
              <a:t> =</a:t>
            </a:r>
          </a:p>
          <a:p>
            <a:pPr marL="0" lvl="0" indent="0">
              <a:buNone/>
            </a:pPr>
            <a:endParaRPr lang="en-GB" sz="2800" noProof="0" dirty="0">
              <a:solidFill>
                <a:srgbClr val="002060"/>
              </a:solidFill>
            </a:endParaRPr>
          </a:p>
          <a:p>
            <a:pPr marL="0" lvl="0" indent="0">
              <a:buNone/>
            </a:pPr>
            <a:r>
              <a:rPr lang="en-GB" sz="2200" noProof="0" dirty="0">
                <a:solidFill>
                  <a:srgbClr val="002060"/>
                </a:solidFill>
              </a:rPr>
              <a:t>+ plus            = </a:t>
            </a:r>
            <a:r>
              <a:rPr lang="en-GB" sz="2200" noProof="0" dirty="0" err="1">
                <a:solidFill>
                  <a:srgbClr val="002060"/>
                </a:solidFill>
              </a:rPr>
              <a:t>ist</a:t>
            </a:r>
            <a:r>
              <a:rPr lang="en-GB" sz="2200" noProof="0" dirty="0">
                <a:solidFill>
                  <a:srgbClr val="002060"/>
                </a:solidFill>
              </a:rPr>
              <a:t> </a:t>
            </a:r>
            <a:r>
              <a:rPr lang="en-GB" sz="2200" noProof="0" dirty="0" err="1">
                <a:solidFill>
                  <a:srgbClr val="002060"/>
                </a:solidFill>
              </a:rPr>
              <a:t>gleich</a:t>
            </a:r>
            <a:endParaRPr lang="en-GB" sz="2200" noProof="0" dirty="0">
              <a:solidFill>
                <a:srgbClr val="002060"/>
              </a:solidFill>
            </a:endParaRPr>
          </a:p>
          <a:p>
            <a:pPr marL="0" lvl="0" indent="0">
              <a:buNone/>
            </a:pPr>
            <a:r>
              <a:rPr lang="en-GB" sz="2200" noProof="0" dirty="0">
                <a:solidFill>
                  <a:srgbClr val="002060"/>
                </a:solidFill>
              </a:rPr>
              <a:t>- minus</a:t>
            </a:r>
          </a:p>
        </p:txBody>
      </p:sp>
      <p:sp>
        <p:nvSpPr>
          <p:cNvPr id="6" name="Inhaltsplatzhalter 5">
            <a:extLst>
              <a:ext uri="{FF2B5EF4-FFF2-40B4-BE49-F238E27FC236}">
                <a16:creationId xmlns:a16="http://schemas.microsoft.com/office/drawing/2014/main" id="{F48FB830-4E4D-4270-9150-4B907C830EEA}"/>
              </a:ext>
            </a:extLst>
          </p:cNvPr>
          <p:cNvSpPr>
            <a:spLocks noGrp="1"/>
          </p:cNvSpPr>
          <p:nvPr>
            <p:ph sz="quarter" idx="4"/>
          </p:nvPr>
        </p:nvSpPr>
        <p:spPr>
          <a:xfrm>
            <a:off x="4997218" y="1952553"/>
            <a:ext cx="4614360" cy="4355563"/>
          </a:xfrm>
        </p:spPr>
        <p:txBody>
          <a:bodyPr>
            <a:normAutofit/>
          </a:bodyPr>
          <a:lstStyle/>
          <a:p>
            <a:pPr marL="0" lvl="0" indent="0">
              <a:buNone/>
            </a:pPr>
            <a:r>
              <a:rPr lang="en-GB" sz="2800" noProof="0" dirty="0" err="1">
                <a:solidFill>
                  <a:srgbClr val="002060"/>
                </a:solidFill>
              </a:rPr>
              <a:t>sechs</a:t>
            </a:r>
            <a:r>
              <a:rPr lang="en-GB" sz="2800" noProof="0" dirty="0">
                <a:solidFill>
                  <a:srgbClr val="002060"/>
                </a:solidFill>
              </a:rPr>
              <a:t> – </a:t>
            </a:r>
            <a:r>
              <a:rPr lang="en-GB" sz="2800" noProof="0" dirty="0" err="1">
                <a:solidFill>
                  <a:srgbClr val="002060"/>
                </a:solidFill>
              </a:rPr>
              <a:t>drei</a:t>
            </a:r>
            <a:r>
              <a:rPr lang="en-GB" sz="2800" noProof="0" dirty="0">
                <a:solidFill>
                  <a:srgbClr val="002060"/>
                </a:solidFill>
              </a:rPr>
              <a:t> = </a:t>
            </a:r>
          </a:p>
          <a:p>
            <a:pPr lvl="0"/>
            <a:endParaRPr lang="en-GB" sz="2800" noProof="0" dirty="0">
              <a:solidFill>
                <a:srgbClr val="002060"/>
              </a:solidFill>
            </a:endParaRPr>
          </a:p>
          <a:p>
            <a:pPr marL="0" lvl="0" indent="0">
              <a:buNone/>
            </a:pPr>
            <a:r>
              <a:rPr lang="en-GB" sz="2800" noProof="0" dirty="0" err="1">
                <a:solidFill>
                  <a:srgbClr val="002060"/>
                </a:solidFill>
              </a:rPr>
              <a:t>zehn</a:t>
            </a:r>
            <a:r>
              <a:rPr lang="en-GB" sz="2800" noProof="0" dirty="0">
                <a:solidFill>
                  <a:srgbClr val="002060"/>
                </a:solidFill>
              </a:rPr>
              <a:t> + </a:t>
            </a:r>
            <a:r>
              <a:rPr lang="en-GB" sz="2800" noProof="0" dirty="0" err="1">
                <a:solidFill>
                  <a:srgbClr val="002060"/>
                </a:solidFill>
              </a:rPr>
              <a:t>vier</a:t>
            </a:r>
            <a:r>
              <a:rPr lang="en-GB" sz="2800" noProof="0" dirty="0">
                <a:solidFill>
                  <a:srgbClr val="002060"/>
                </a:solidFill>
              </a:rPr>
              <a:t> = </a:t>
            </a:r>
          </a:p>
          <a:p>
            <a:pPr lvl="0"/>
            <a:endParaRPr lang="en-GB" sz="2800" noProof="0" dirty="0">
              <a:solidFill>
                <a:srgbClr val="002060"/>
              </a:solidFill>
            </a:endParaRPr>
          </a:p>
          <a:p>
            <a:pPr marL="0" lvl="0" indent="0">
              <a:buNone/>
            </a:pPr>
            <a:r>
              <a:rPr lang="en-GB" sz="2800" noProof="0" dirty="0" err="1">
                <a:solidFill>
                  <a:srgbClr val="002060"/>
                </a:solidFill>
              </a:rPr>
              <a:t>dreizehn</a:t>
            </a:r>
            <a:r>
              <a:rPr lang="en-GB" sz="2800" noProof="0" dirty="0">
                <a:solidFill>
                  <a:srgbClr val="002060"/>
                </a:solidFill>
              </a:rPr>
              <a:t> + </a:t>
            </a:r>
            <a:r>
              <a:rPr lang="en-GB" sz="2800" noProof="0" dirty="0" err="1">
                <a:solidFill>
                  <a:srgbClr val="002060"/>
                </a:solidFill>
              </a:rPr>
              <a:t>zwei</a:t>
            </a:r>
            <a:r>
              <a:rPr lang="en-GB" sz="2800" noProof="0" dirty="0">
                <a:solidFill>
                  <a:srgbClr val="002060"/>
                </a:solidFill>
              </a:rPr>
              <a:t> = </a:t>
            </a:r>
          </a:p>
          <a:p>
            <a:pPr lvl="0"/>
            <a:endParaRPr lang="en-GB" sz="2800" noProof="0" dirty="0">
              <a:solidFill>
                <a:srgbClr val="002060"/>
              </a:solidFill>
            </a:endParaRPr>
          </a:p>
          <a:p>
            <a:pPr marL="0" lvl="0" indent="0">
              <a:buNone/>
            </a:pPr>
            <a:r>
              <a:rPr lang="en-GB" sz="2800" noProof="0" dirty="0" err="1">
                <a:solidFill>
                  <a:srgbClr val="002060"/>
                </a:solidFill>
              </a:rPr>
              <a:t>achtzehn</a:t>
            </a:r>
            <a:r>
              <a:rPr lang="en-GB" sz="2800" noProof="0" dirty="0">
                <a:solidFill>
                  <a:srgbClr val="002060"/>
                </a:solidFill>
              </a:rPr>
              <a:t> + </a:t>
            </a:r>
            <a:r>
              <a:rPr lang="en-GB" sz="2800" noProof="0" dirty="0" err="1">
                <a:solidFill>
                  <a:srgbClr val="002060"/>
                </a:solidFill>
              </a:rPr>
              <a:t>eins</a:t>
            </a:r>
            <a:r>
              <a:rPr lang="en-GB" sz="2800" noProof="0" dirty="0">
                <a:solidFill>
                  <a:srgbClr val="002060"/>
                </a:solidFill>
              </a:rPr>
              <a:t> =</a:t>
            </a:r>
          </a:p>
        </p:txBody>
      </p:sp>
      <p:sp>
        <p:nvSpPr>
          <p:cNvPr id="11" name="Foliennummernplatzhalter 4">
            <a:extLst>
              <a:ext uri="{FF2B5EF4-FFF2-40B4-BE49-F238E27FC236}">
                <a16:creationId xmlns:a16="http://schemas.microsoft.com/office/drawing/2014/main" id="{3C7A0A32-B4F6-45BF-A890-ED9AF4E6CBA7}"/>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12</a:t>
            </a:fld>
            <a:endParaRPr lang="en-GB" sz="1050" b="0" dirty="0">
              <a:solidFill>
                <a:schemeClr val="bg2"/>
              </a:solidFill>
              <a:latin typeface="Comic Sans MS" panose="030F0702030302020204" pitchFamily="66" charset="0"/>
            </a:endParaRPr>
          </a:p>
        </p:txBody>
      </p:sp>
      <p:pic>
        <p:nvPicPr>
          <p:cNvPr id="12" name="Grafik 11">
            <a:extLst>
              <a:ext uri="{FF2B5EF4-FFF2-40B4-BE49-F238E27FC236}">
                <a16:creationId xmlns:a16="http://schemas.microsoft.com/office/drawing/2014/main" id="{DC6AA405-C88B-446E-A0C3-B163F4A46D2E}"/>
              </a:ext>
            </a:extLst>
          </p:cNvPr>
          <p:cNvPicPr>
            <a:picLocks noChangeAspect="1"/>
          </p:cNvPicPr>
          <p:nvPr/>
        </p:nvPicPr>
        <p:blipFill>
          <a:blip r:embed="rId2"/>
          <a:stretch>
            <a:fillRect/>
          </a:stretch>
        </p:blipFill>
        <p:spPr>
          <a:xfrm flipH="1">
            <a:off x="8022989" y="123897"/>
            <a:ext cx="2236529" cy="2877572"/>
          </a:xfrm>
          <a:prstGeom prst="rect">
            <a:avLst/>
          </a:prstGeom>
        </p:spPr>
      </p:pic>
      <p:sp>
        <p:nvSpPr>
          <p:cNvPr id="8" name="Fußzeilenplatzhalter 3">
            <a:extLst>
              <a:ext uri="{FF2B5EF4-FFF2-40B4-BE49-F238E27FC236}">
                <a16:creationId xmlns:a16="http://schemas.microsoft.com/office/drawing/2014/main" id="{0EB6A4EB-C86F-46C3-AEF3-1C9A29571DD8}"/>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3130933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EF86B1EA-0F00-4311-8418-A9648DE2F6D3}"/>
              </a:ext>
            </a:extLst>
          </p:cNvPr>
          <p:cNvPicPr>
            <a:picLocks noChangeAspect="1"/>
          </p:cNvPicPr>
          <p:nvPr/>
        </p:nvPicPr>
        <p:blipFill>
          <a:blip r:embed="rId2"/>
          <a:stretch>
            <a:fillRect/>
          </a:stretch>
        </p:blipFill>
        <p:spPr>
          <a:xfrm>
            <a:off x="8931948" y="3099984"/>
            <a:ext cx="1499746" cy="3779848"/>
          </a:xfrm>
          <a:prstGeom prst="rect">
            <a:avLst/>
          </a:prstGeom>
        </p:spPr>
      </p:pic>
      <p:sp>
        <p:nvSpPr>
          <p:cNvPr id="2" name="Titel 1">
            <a:extLst>
              <a:ext uri="{FF2B5EF4-FFF2-40B4-BE49-F238E27FC236}">
                <a16:creationId xmlns:a16="http://schemas.microsoft.com/office/drawing/2014/main" id="{3E04DB29-12A2-48EF-ADA2-9A9C741387B1}"/>
              </a:ext>
            </a:extLst>
          </p:cNvPr>
          <p:cNvSpPr>
            <a:spLocks noGrp="1"/>
          </p:cNvSpPr>
          <p:nvPr>
            <p:ph type="title"/>
          </p:nvPr>
        </p:nvSpPr>
        <p:spPr/>
        <p:txBody>
          <a:bodyPr>
            <a:normAutofit/>
          </a:bodyPr>
          <a:lstStyle/>
          <a:p>
            <a:r>
              <a:rPr lang="en-GB" b="1" noProof="0" dirty="0"/>
              <a:t>Solution</a:t>
            </a:r>
          </a:p>
        </p:txBody>
      </p:sp>
      <p:sp>
        <p:nvSpPr>
          <p:cNvPr id="3" name="Inhaltsplatzhalter 2">
            <a:extLst>
              <a:ext uri="{FF2B5EF4-FFF2-40B4-BE49-F238E27FC236}">
                <a16:creationId xmlns:a16="http://schemas.microsoft.com/office/drawing/2014/main" id="{33228A41-8B63-42DE-BBF3-AAB427883E58}"/>
              </a:ext>
            </a:extLst>
          </p:cNvPr>
          <p:cNvSpPr>
            <a:spLocks noGrp="1"/>
          </p:cNvSpPr>
          <p:nvPr>
            <p:ph sz="half" idx="1"/>
          </p:nvPr>
        </p:nvSpPr>
        <p:spPr/>
        <p:txBody>
          <a:bodyPr/>
          <a:lstStyle/>
          <a:p>
            <a:pPr marL="0" lvl="0" indent="0">
              <a:buNone/>
            </a:pPr>
            <a:r>
              <a:rPr lang="en-GB" sz="2800" noProof="0" dirty="0">
                <a:solidFill>
                  <a:srgbClr val="002060"/>
                </a:solidFill>
              </a:rPr>
              <a:t>elf + </a:t>
            </a:r>
            <a:r>
              <a:rPr lang="en-GB" sz="2800" noProof="0" dirty="0" err="1">
                <a:solidFill>
                  <a:srgbClr val="002060"/>
                </a:solidFill>
              </a:rPr>
              <a:t>sieben</a:t>
            </a:r>
            <a:r>
              <a:rPr lang="en-GB" sz="2800" noProof="0" dirty="0">
                <a:solidFill>
                  <a:srgbClr val="002060"/>
                </a:solidFill>
              </a:rPr>
              <a:t> = </a:t>
            </a:r>
            <a:r>
              <a:rPr lang="en-GB" sz="2800" b="1" noProof="0" dirty="0" err="1">
                <a:solidFill>
                  <a:schemeClr val="accent1"/>
                </a:solidFill>
              </a:rPr>
              <a:t>achtzehn</a:t>
            </a:r>
            <a:endParaRPr lang="en-GB" sz="2800" b="1" noProof="0" dirty="0">
              <a:solidFill>
                <a:schemeClr val="accent1"/>
              </a:solidFill>
            </a:endParaRPr>
          </a:p>
          <a:p>
            <a:pPr marL="0" lvl="0" indent="0">
              <a:buNone/>
            </a:pPr>
            <a:endParaRPr lang="en-GB" sz="2800" noProof="0" dirty="0">
              <a:solidFill>
                <a:srgbClr val="002060"/>
              </a:solidFill>
            </a:endParaRPr>
          </a:p>
          <a:p>
            <a:pPr marL="0" lvl="0" indent="0">
              <a:buNone/>
            </a:pPr>
            <a:r>
              <a:rPr lang="en-GB" sz="2800" noProof="0" dirty="0" err="1">
                <a:solidFill>
                  <a:srgbClr val="002060"/>
                </a:solidFill>
              </a:rPr>
              <a:t>neun</a:t>
            </a:r>
            <a:r>
              <a:rPr lang="en-GB" sz="2800" noProof="0" dirty="0">
                <a:solidFill>
                  <a:srgbClr val="002060"/>
                </a:solidFill>
              </a:rPr>
              <a:t> – </a:t>
            </a:r>
            <a:r>
              <a:rPr lang="en-GB" sz="2800" noProof="0" dirty="0" err="1">
                <a:solidFill>
                  <a:srgbClr val="002060"/>
                </a:solidFill>
              </a:rPr>
              <a:t>drei</a:t>
            </a:r>
            <a:r>
              <a:rPr lang="en-GB" sz="2800" noProof="0" dirty="0">
                <a:solidFill>
                  <a:srgbClr val="002060"/>
                </a:solidFill>
              </a:rPr>
              <a:t> = </a:t>
            </a:r>
            <a:r>
              <a:rPr lang="en-GB" sz="2800" b="1" noProof="0" dirty="0" err="1">
                <a:solidFill>
                  <a:schemeClr val="accent1"/>
                </a:solidFill>
              </a:rPr>
              <a:t>sechs</a:t>
            </a:r>
            <a:endParaRPr lang="en-GB" sz="2800" b="1" noProof="0" dirty="0">
              <a:solidFill>
                <a:schemeClr val="accent1"/>
              </a:solidFill>
            </a:endParaRPr>
          </a:p>
          <a:p>
            <a:pPr marL="0" lvl="0" indent="0">
              <a:buNone/>
            </a:pPr>
            <a:endParaRPr lang="en-GB" sz="2800" noProof="0" dirty="0">
              <a:solidFill>
                <a:srgbClr val="002060"/>
              </a:solidFill>
            </a:endParaRPr>
          </a:p>
          <a:p>
            <a:pPr marL="0" lvl="0" indent="0">
              <a:buNone/>
            </a:pPr>
            <a:r>
              <a:rPr lang="en-GB" sz="2800" noProof="0" dirty="0" err="1">
                <a:solidFill>
                  <a:srgbClr val="002060"/>
                </a:solidFill>
              </a:rPr>
              <a:t>acht</a:t>
            </a:r>
            <a:r>
              <a:rPr lang="en-GB" sz="2800" noProof="0" dirty="0">
                <a:solidFill>
                  <a:srgbClr val="002060"/>
                </a:solidFill>
              </a:rPr>
              <a:t> + </a:t>
            </a:r>
            <a:r>
              <a:rPr lang="en-GB" sz="2800" noProof="0" dirty="0" err="1">
                <a:solidFill>
                  <a:srgbClr val="002060"/>
                </a:solidFill>
              </a:rPr>
              <a:t>fünf</a:t>
            </a:r>
            <a:r>
              <a:rPr lang="en-GB" sz="2800" noProof="0" dirty="0">
                <a:solidFill>
                  <a:srgbClr val="002060"/>
                </a:solidFill>
              </a:rPr>
              <a:t> = </a:t>
            </a:r>
            <a:r>
              <a:rPr lang="en-GB" sz="2800" b="1" noProof="0" dirty="0" err="1">
                <a:solidFill>
                  <a:schemeClr val="accent1"/>
                </a:solidFill>
              </a:rPr>
              <a:t>dreizehn</a:t>
            </a:r>
            <a:endParaRPr lang="en-GB" sz="2800" b="1" noProof="0" dirty="0">
              <a:solidFill>
                <a:schemeClr val="accent1"/>
              </a:solidFill>
            </a:endParaRPr>
          </a:p>
          <a:p>
            <a:pPr marL="0" lvl="0" indent="0">
              <a:buNone/>
            </a:pPr>
            <a:endParaRPr lang="en-GB" sz="2800" noProof="0" dirty="0">
              <a:solidFill>
                <a:srgbClr val="FF0000"/>
              </a:solidFill>
            </a:endParaRPr>
          </a:p>
          <a:p>
            <a:pPr marL="0" lvl="0" indent="0">
              <a:buNone/>
            </a:pPr>
            <a:r>
              <a:rPr lang="en-GB" sz="2800" noProof="0" dirty="0" err="1">
                <a:solidFill>
                  <a:srgbClr val="002060"/>
                </a:solidFill>
              </a:rPr>
              <a:t>drei</a:t>
            </a:r>
            <a:r>
              <a:rPr lang="en-GB" sz="2800" noProof="0" dirty="0">
                <a:solidFill>
                  <a:srgbClr val="002060"/>
                </a:solidFill>
              </a:rPr>
              <a:t> – </a:t>
            </a:r>
            <a:r>
              <a:rPr lang="en-GB" sz="2800" noProof="0" dirty="0" err="1">
                <a:solidFill>
                  <a:srgbClr val="002060"/>
                </a:solidFill>
              </a:rPr>
              <a:t>zwei</a:t>
            </a:r>
            <a:r>
              <a:rPr lang="en-GB" sz="2800" noProof="0" dirty="0">
                <a:solidFill>
                  <a:srgbClr val="002060"/>
                </a:solidFill>
              </a:rPr>
              <a:t> = </a:t>
            </a:r>
            <a:r>
              <a:rPr lang="en-GB" sz="2800" b="1" noProof="0" dirty="0" err="1">
                <a:solidFill>
                  <a:schemeClr val="accent1"/>
                </a:solidFill>
              </a:rPr>
              <a:t>eins</a:t>
            </a:r>
            <a:r>
              <a:rPr lang="en-GB" sz="2800" b="1" noProof="0" dirty="0">
                <a:solidFill>
                  <a:schemeClr val="accent1"/>
                </a:solidFill>
              </a:rPr>
              <a:t> </a:t>
            </a:r>
          </a:p>
          <a:p>
            <a:endParaRPr lang="en-GB" noProof="0" dirty="0"/>
          </a:p>
        </p:txBody>
      </p:sp>
      <p:sp>
        <p:nvSpPr>
          <p:cNvPr id="4" name="Inhaltsplatzhalter 3">
            <a:extLst>
              <a:ext uri="{FF2B5EF4-FFF2-40B4-BE49-F238E27FC236}">
                <a16:creationId xmlns:a16="http://schemas.microsoft.com/office/drawing/2014/main" id="{8C0A7D4B-2C8C-4A48-AF3E-12DD774CC924}"/>
              </a:ext>
            </a:extLst>
          </p:cNvPr>
          <p:cNvSpPr>
            <a:spLocks noGrp="1"/>
          </p:cNvSpPr>
          <p:nvPr>
            <p:ph sz="half" idx="2"/>
          </p:nvPr>
        </p:nvSpPr>
        <p:spPr/>
        <p:txBody>
          <a:bodyPr/>
          <a:lstStyle/>
          <a:p>
            <a:pPr marL="0" lvl="0" indent="0">
              <a:buNone/>
              <a:defRPr/>
            </a:pPr>
            <a:r>
              <a:rPr lang="en-GB" sz="2800" noProof="0" dirty="0" err="1">
                <a:solidFill>
                  <a:srgbClr val="002060"/>
                </a:solidFill>
              </a:rPr>
              <a:t>sechs</a:t>
            </a:r>
            <a:r>
              <a:rPr lang="en-GB" sz="2800" noProof="0" dirty="0">
                <a:solidFill>
                  <a:srgbClr val="002060"/>
                </a:solidFill>
              </a:rPr>
              <a:t> – </a:t>
            </a:r>
            <a:r>
              <a:rPr lang="en-GB" sz="2800" noProof="0" dirty="0" err="1">
                <a:solidFill>
                  <a:srgbClr val="002060"/>
                </a:solidFill>
              </a:rPr>
              <a:t>drei</a:t>
            </a:r>
            <a:r>
              <a:rPr lang="en-GB" sz="2800" noProof="0" dirty="0">
                <a:solidFill>
                  <a:srgbClr val="002060"/>
                </a:solidFill>
              </a:rPr>
              <a:t> = </a:t>
            </a:r>
            <a:r>
              <a:rPr lang="en-GB" sz="2800" b="1" noProof="0" dirty="0" err="1">
                <a:solidFill>
                  <a:schemeClr val="accent1"/>
                </a:solidFill>
              </a:rPr>
              <a:t>drei</a:t>
            </a:r>
            <a:endParaRPr lang="en-GB" sz="2800" b="1" noProof="0" dirty="0">
              <a:solidFill>
                <a:schemeClr val="accent1"/>
              </a:solidFill>
            </a:endParaRPr>
          </a:p>
          <a:p>
            <a:pPr marL="0" lvl="0" indent="0">
              <a:buNone/>
              <a:defRPr/>
            </a:pPr>
            <a:endParaRPr lang="en-GB" sz="2800" noProof="0" dirty="0">
              <a:solidFill>
                <a:srgbClr val="002060"/>
              </a:solidFill>
            </a:endParaRPr>
          </a:p>
          <a:p>
            <a:pPr marL="0" lvl="0" indent="0">
              <a:buNone/>
              <a:defRPr/>
            </a:pPr>
            <a:r>
              <a:rPr lang="en-GB" sz="2800" noProof="0" dirty="0" err="1">
                <a:solidFill>
                  <a:srgbClr val="002060"/>
                </a:solidFill>
              </a:rPr>
              <a:t>zehn</a:t>
            </a:r>
            <a:r>
              <a:rPr lang="en-GB" sz="2800" noProof="0" dirty="0">
                <a:solidFill>
                  <a:srgbClr val="002060"/>
                </a:solidFill>
              </a:rPr>
              <a:t> + </a:t>
            </a:r>
            <a:r>
              <a:rPr lang="en-GB" sz="2800" noProof="0" dirty="0" err="1">
                <a:solidFill>
                  <a:srgbClr val="002060"/>
                </a:solidFill>
              </a:rPr>
              <a:t>vier</a:t>
            </a:r>
            <a:r>
              <a:rPr lang="en-GB" sz="2800" noProof="0" dirty="0">
                <a:solidFill>
                  <a:srgbClr val="002060"/>
                </a:solidFill>
              </a:rPr>
              <a:t> = </a:t>
            </a:r>
            <a:r>
              <a:rPr lang="en-GB" sz="2800" b="1" noProof="0" dirty="0" err="1">
                <a:solidFill>
                  <a:schemeClr val="accent1"/>
                </a:solidFill>
              </a:rPr>
              <a:t>vierzehn</a:t>
            </a:r>
            <a:endParaRPr lang="en-GB" sz="2800" b="1" noProof="0" dirty="0">
              <a:solidFill>
                <a:schemeClr val="accent1"/>
              </a:solidFill>
            </a:endParaRPr>
          </a:p>
          <a:p>
            <a:pPr marL="0" lvl="0" indent="0">
              <a:buNone/>
              <a:defRPr/>
            </a:pPr>
            <a:endParaRPr lang="en-GB" sz="2800" noProof="0" dirty="0">
              <a:solidFill>
                <a:srgbClr val="002060"/>
              </a:solidFill>
            </a:endParaRPr>
          </a:p>
          <a:p>
            <a:pPr marL="0" lvl="0" indent="0">
              <a:buNone/>
              <a:defRPr/>
            </a:pPr>
            <a:r>
              <a:rPr lang="en-GB" sz="2800" noProof="0" dirty="0" err="1">
                <a:solidFill>
                  <a:srgbClr val="002060"/>
                </a:solidFill>
              </a:rPr>
              <a:t>dreizehn</a:t>
            </a:r>
            <a:r>
              <a:rPr lang="en-GB" sz="2800" noProof="0" dirty="0">
                <a:solidFill>
                  <a:srgbClr val="002060"/>
                </a:solidFill>
              </a:rPr>
              <a:t> + </a:t>
            </a:r>
            <a:r>
              <a:rPr lang="en-GB" sz="2800" noProof="0" dirty="0" err="1">
                <a:solidFill>
                  <a:srgbClr val="002060"/>
                </a:solidFill>
              </a:rPr>
              <a:t>zwei</a:t>
            </a:r>
            <a:r>
              <a:rPr lang="en-GB" sz="2800" noProof="0" dirty="0">
                <a:solidFill>
                  <a:srgbClr val="002060"/>
                </a:solidFill>
              </a:rPr>
              <a:t> = </a:t>
            </a:r>
            <a:r>
              <a:rPr lang="en-GB" sz="2800" b="1" noProof="0" dirty="0" err="1">
                <a:solidFill>
                  <a:schemeClr val="accent1"/>
                </a:solidFill>
              </a:rPr>
              <a:t>fünfzehn</a:t>
            </a:r>
            <a:endParaRPr lang="en-GB" sz="2800" b="1" noProof="0" dirty="0">
              <a:solidFill>
                <a:schemeClr val="accent1"/>
              </a:solidFill>
            </a:endParaRPr>
          </a:p>
          <a:p>
            <a:pPr marL="0" lvl="0" indent="0">
              <a:buNone/>
              <a:defRPr/>
            </a:pPr>
            <a:endParaRPr lang="en-GB" sz="2800" noProof="0" dirty="0">
              <a:solidFill>
                <a:srgbClr val="002060"/>
              </a:solidFill>
            </a:endParaRPr>
          </a:p>
          <a:p>
            <a:pPr marL="0" lvl="0" indent="0">
              <a:buNone/>
              <a:defRPr/>
            </a:pPr>
            <a:r>
              <a:rPr lang="en-GB" sz="2800" noProof="0" dirty="0" err="1">
                <a:solidFill>
                  <a:srgbClr val="002060"/>
                </a:solidFill>
              </a:rPr>
              <a:t>achtzehn</a:t>
            </a:r>
            <a:r>
              <a:rPr lang="en-GB" sz="2800" noProof="0" dirty="0">
                <a:solidFill>
                  <a:srgbClr val="002060"/>
                </a:solidFill>
              </a:rPr>
              <a:t> + </a:t>
            </a:r>
            <a:r>
              <a:rPr lang="en-GB" sz="2800" noProof="0" dirty="0" err="1">
                <a:solidFill>
                  <a:srgbClr val="002060"/>
                </a:solidFill>
              </a:rPr>
              <a:t>eins</a:t>
            </a:r>
            <a:r>
              <a:rPr lang="en-GB" sz="2800" noProof="0" dirty="0">
                <a:solidFill>
                  <a:srgbClr val="002060"/>
                </a:solidFill>
              </a:rPr>
              <a:t> = </a:t>
            </a:r>
            <a:r>
              <a:rPr lang="en-GB" sz="2800" b="1" noProof="0" dirty="0" err="1">
                <a:solidFill>
                  <a:schemeClr val="accent1"/>
                </a:solidFill>
              </a:rPr>
              <a:t>neunzehn</a:t>
            </a:r>
            <a:endParaRPr lang="en-GB" sz="2800" b="1" noProof="0" dirty="0">
              <a:solidFill>
                <a:schemeClr val="accent1"/>
              </a:solidFill>
            </a:endParaRPr>
          </a:p>
        </p:txBody>
      </p:sp>
      <p:sp>
        <p:nvSpPr>
          <p:cNvPr id="9" name="Foliennummernplatzhalter 4">
            <a:extLst>
              <a:ext uri="{FF2B5EF4-FFF2-40B4-BE49-F238E27FC236}">
                <a16:creationId xmlns:a16="http://schemas.microsoft.com/office/drawing/2014/main" id="{31CDABE3-30C0-4CF1-BD8E-147A56103CF3}"/>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13</a:t>
            </a:fld>
            <a:endParaRPr lang="en-GB" sz="1050" b="0" dirty="0">
              <a:solidFill>
                <a:schemeClr val="bg2"/>
              </a:solidFill>
              <a:latin typeface="Comic Sans MS" panose="030F0702030302020204" pitchFamily="66" charset="0"/>
            </a:endParaRPr>
          </a:p>
        </p:txBody>
      </p:sp>
      <p:sp>
        <p:nvSpPr>
          <p:cNvPr id="10" name="Fußzeilenplatzhalter 3">
            <a:extLst>
              <a:ext uri="{FF2B5EF4-FFF2-40B4-BE49-F238E27FC236}">
                <a16:creationId xmlns:a16="http://schemas.microsoft.com/office/drawing/2014/main" id="{DCD7243B-1BB6-49C6-971F-88518CEF5EE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2478547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D149D7-3D6D-4342-BE45-CD20C3393D53}"/>
              </a:ext>
            </a:extLst>
          </p:cNvPr>
          <p:cNvSpPr>
            <a:spLocks noGrp="1"/>
          </p:cNvSpPr>
          <p:nvPr>
            <p:ph type="title"/>
          </p:nvPr>
        </p:nvSpPr>
        <p:spPr/>
        <p:txBody>
          <a:bodyPr/>
          <a:lstStyle/>
          <a:p>
            <a:r>
              <a:rPr lang="en-GB" b="1" noProof="0" dirty="0"/>
              <a:t>What did you learn today?</a:t>
            </a:r>
          </a:p>
        </p:txBody>
      </p:sp>
      <p:sp>
        <p:nvSpPr>
          <p:cNvPr id="3" name="Inhaltsplatzhalter 2">
            <a:extLst>
              <a:ext uri="{FF2B5EF4-FFF2-40B4-BE49-F238E27FC236}">
                <a16:creationId xmlns:a16="http://schemas.microsoft.com/office/drawing/2014/main" id="{8B5FA4A2-7568-413D-AB70-A564965137BB}"/>
              </a:ext>
            </a:extLst>
          </p:cNvPr>
          <p:cNvSpPr>
            <a:spLocks noGrp="1"/>
          </p:cNvSpPr>
          <p:nvPr>
            <p:ph sz="half" idx="1"/>
          </p:nvPr>
        </p:nvSpPr>
        <p:spPr>
          <a:xfrm>
            <a:off x="781462" y="2771882"/>
            <a:ext cx="4731064" cy="2414072"/>
          </a:xfrm>
        </p:spPr>
        <p:txBody>
          <a:bodyPr>
            <a:normAutofit/>
          </a:bodyPr>
          <a:lstStyle/>
          <a:p>
            <a:pPr marL="0" indent="0">
              <a:buNone/>
            </a:pPr>
            <a:r>
              <a:rPr lang="en-GB" sz="2800" noProof="0" dirty="0"/>
              <a:t>Today I learned … </a:t>
            </a:r>
          </a:p>
          <a:p>
            <a:pPr marL="0" indent="0">
              <a:buNone/>
            </a:pPr>
            <a:endParaRPr lang="en-GB" sz="2800" noProof="0" dirty="0"/>
          </a:p>
          <a:p>
            <a:pPr marL="0" indent="0">
              <a:buNone/>
            </a:pPr>
            <a:r>
              <a:rPr lang="en-GB" sz="2800" noProof="0" dirty="0"/>
              <a:t>I can … </a:t>
            </a:r>
          </a:p>
        </p:txBody>
      </p:sp>
      <p:pic>
        <p:nvPicPr>
          <p:cNvPr id="7" name="Picture 1" descr="A picture containing drawing&#10;&#10;Description automatically generated">
            <a:extLst>
              <a:ext uri="{FF2B5EF4-FFF2-40B4-BE49-F238E27FC236}">
                <a16:creationId xmlns:a16="http://schemas.microsoft.com/office/drawing/2014/main" id="{09CC5296-7D01-4D69-912E-9D7880244FB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81497" y="1763713"/>
            <a:ext cx="3261132" cy="4989512"/>
          </a:xfrm>
          <a:prstGeom prst="rect">
            <a:avLst/>
          </a:prstGeom>
          <a:noFill/>
        </p:spPr>
      </p:pic>
      <p:sp>
        <p:nvSpPr>
          <p:cNvPr id="9" name="Foliennummernplatzhalter 4">
            <a:extLst>
              <a:ext uri="{FF2B5EF4-FFF2-40B4-BE49-F238E27FC236}">
                <a16:creationId xmlns:a16="http://schemas.microsoft.com/office/drawing/2014/main" id="{E38FA407-AFD5-4BC9-AF18-8264E47D892D}"/>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14</a:t>
            </a:fld>
            <a:endParaRPr lang="en-GB" sz="1050" b="0" dirty="0">
              <a:solidFill>
                <a:schemeClr val="bg2"/>
              </a:solidFill>
              <a:latin typeface="Comic Sans MS" panose="030F0702030302020204" pitchFamily="66" charset="0"/>
            </a:endParaRPr>
          </a:p>
        </p:txBody>
      </p:sp>
      <p:sp>
        <p:nvSpPr>
          <p:cNvPr id="10" name="Fußzeilenplatzhalter 3">
            <a:extLst>
              <a:ext uri="{FF2B5EF4-FFF2-40B4-BE49-F238E27FC236}">
                <a16:creationId xmlns:a16="http://schemas.microsoft.com/office/drawing/2014/main" id="{EDCFA9A0-33A5-4BE4-8920-D15C7CFFC73C}"/>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984671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p:txBody>
          <a:bodyPr/>
          <a:lstStyle/>
          <a:p>
            <a:pPr>
              <a:defRPr/>
            </a:pPr>
            <a:r>
              <a:rPr lang="en-GB" noProof="0" dirty="0"/>
              <a:t>Thank you for </a:t>
            </a:r>
            <a:br>
              <a:rPr lang="en-GB" noProof="0" dirty="0"/>
            </a:br>
            <a:r>
              <a:rPr lang="en-GB" noProof="0" dirty="0"/>
              <a:t>learning German with us! </a:t>
            </a:r>
            <a:r>
              <a:rPr lang="en-GB" noProof="0" dirty="0">
                <a:sym typeface="Wingdings" panose="05000000000000000000" pitchFamily="2" charset="2"/>
              </a:rPr>
              <a:t></a:t>
            </a:r>
            <a:r>
              <a:rPr lang="en-GB" noProof="0" dirty="0"/>
              <a:t> </a:t>
            </a:r>
          </a:p>
        </p:txBody>
      </p:sp>
      <p:sp>
        <p:nvSpPr>
          <p:cNvPr id="5" name="Untertitel 2"/>
          <p:cNvSpPr>
            <a:spLocks noGrp="1"/>
          </p:cNvSpPr>
          <p:nvPr>
            <p:ph type="subTitle" idx="1"/>
          </p:nvPr>
        </p:nvSpPr>
        <p:spPr bwMode="auto"/>
        <p:txBody>
          <a:bodyPr>
            <a:normAutofit fontScale="85000" lnSpcReduction="20000"/>
          </a:bodyPr>
          <a:lstStyle/>
          <a:p>
            <a:pPr>
              <a:defRPr/>
            </a:pPr>
            <a:r>
              <a:rPr lang="en-GB" noProof="0" dirty="0"/>
              <a:t>DISCLAIMER: Please note that any resources uploaded to this website are purely for educational purposes only. If any of the items, photos or texts uploaded are in infringement of copyright then please do not hesitate to contact us and we will have them removed. </a:t>
            </a:r>
          </a:p>
          <a:p>
            <a:pPr>
              <a:defRPr/>
            </a:pPr>
            <a:endParaRPr lang="en-GB" noProof="0" dirty="0"/>
          </a:p>
          <a:p>
            <a:pPr>
              <a:defRPr/>
            </a:pPr>
            <a:r>
              <a:rPr lang="en-GB" noProof="0" dirty="0">
                <a:solidFill>
                  <a:srgbClr val="FFC000"/>
                </a:solidFill>
              </a:rPr>
              <a:t>© 2020 – GET Across Borders and  © Leap4Joy</a:t>
            </a:r>
            <a:endParaRPr lang="en-GB" noProof="0" dirty="0"/>
          </a:p>
        </p:txBody>
      </p:sp>
      <p:pic>
        <p:nvPicPr>
          <p:cNvPr id="9" name="Grafik 2">
            <a:extLst>
              <a:ext uri="{FF2B5EF4-FFF2-40B4-BE49-F238E27FC236}">
                <a16:creationId xmlns:a16="http://schemas.microsoft.com/office/drawing/2014/main" id="{6B1150DE-1604-477E-99EE-0338E8C5A0BC}"/>
              </a:ext>
            </a:extLst>
          </p:cNvPr>
          <p:cNvPicPr>
            <a:picLocks noChangeAspect="1"/>
          </p:cNvPicPr>
          <p:nvPr/>
        </p:nvPicPr>
        <p:blipFill>
          <a:blip r:embed="rId2"/>
          <a:stretch/>
        </p:blipFill>
        <p:spPr bwMode="auto">
          <a:xfrm>
            <a:off x="1011913" y="338726"/>
            <a:ext cx="2738485" cy="1317324"/>
          </a:xfrm>
          <a:prstGeom prst="rect">
            <a:avLst/>
          </a:prstGeom>
        </p:spPr>
      </p:pic>
      <p:pic>
        <p:nvPicPr>
          <p:cNvPr id="10" name="Grafik 3">
            <a:extLst>
              <a:ext uri="{FF2B5EF4-FFF2-40B4-BE49-F238E27FC236}">
                <a16:creationId xmlns:a16="http://schemas.microsoft.com/office/drawing/2014/main" id="{9454C03F-4B4A-4470-B632-1FC5E6423CC2}"/>
              </a:ext>
            </a:extLst>
          </p:cNvPr>
          <p:cNvPicPr>
            <a:picLocks noChangeAspect="1"/>
          </p:cNvPicPr>
          <p:nvPr/>
        </p:nvPicPr>
        <p:blipFill>
          <a:blip r:embed="rId3"/>
          <a:stretch/>
        </p:blipFill>
        <p:spPr bwMode="auto">
          <a:xfrm>
            <a:off x="4783265" y="338724"/>
            <a:ext cx="2294367" cy="1317325"/>
          </a:xfrm>
          <a:prstGeom prst="rect">
            <a:avLst/>
          </a:prstGeom>
        </p:spPr>
      </p:pic>
      <p:pic>
        <p:nvPicPr>
          <p:cNvPr id="11" name="Picture 9">
            <a:extLst>
              <a:ext uri="{FF2B5EF4-FFF2-40B4-BE49-F238E27FC236}">
                <a16:creationId xmlns:a16="http://schemas.microsoft.com/office/drawing/2014/main" id="{C1843E0B-9C92-41DB-86EE-6CE871772101}"/>
              </a:ext>
            </a:extLst>
          </p:cNvPr>
          <p:cNvPicPr>
            <a:picLocks noChangeAspect="1" noChangeArrowheads="1"/>
          </p:cNvPicPr>
          <p:nvPr/>
        </p:nvPicPr>
        <p:blipFill>
          <a:blip r:embed="rId4"/>
          <a:stretch/>
        </p:blipFill>
        <p:spPr bwMode="auto">
          <a:xfrm>
            <a:off x="8108642" y="338725"/>
            <a:ext cx="1305110" cy="13173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9" name="Titel 1"/>
          <p:cNvSpPr>
            <a:spLocks noGrp="1"/>
          </p:cNvSpPr>
          <p:nvPr>
            <p:ph type="ctrTitle"/>
          </p:nvPr>
        </p:nvSpPr>
        <p:spPr bwMode="auto">
          <a:xfrm>
            <a:off x="782955" y="2348401"/>
            <a:ext cx="8811982" cy="2799795"/>
          </a:xfrm>
        </p:spPr>
        <p:txBody>
          <a:bodyPr>
            <a:normAutofit fontScale="90000"/>
          </a:bodyPr>
          <a:lstStyle/>
          <a:p>
            <a:pPr>
              <a:defRPr/>
            </a:pPr>
            <a:br>
              <a:rPr lang="en-GB" noProof="0" dirty="0">
                <a:solidFill>
                  <a:srgbClr val="C00000"/>
                </a:solidFill>
              </a:rPr>
            </a:br>
            <a:br>
              <a:rPr lang="en-GB" noProof="0" dirty="0">
                <a:solidFill>
                  <a:srgbClr val="C00000"/>
                </a:solidFill>
              </a:rPr>
            </a:br>
            <a:br>
              <a:rPr lang="en-GB" noProof="0" dirty="0">
                <a:solidFill>
                  <a:srgbClr val="C00000"/>
                </a:solidFill>
              </a:rPr>
            </a:br>
            <a:br>
              <a:rPr lang="en-GB" noProof="0" dirty="0">
                <a:solidFill>
                  <a:srgbClr val="C00000"/>
                </a:solidFill>
              </a:rPr>
            </a:br>
            <a:r>
              <a:rPr lang="en-GB" sz="4000" noProof="0" dirty="0">
                <a:solidFill>
                  <a:srgbClr val="C00000"/>
                </a:solidFill>
              </a:rPr>
              <a:t>Deutsch </a:t>
            </a:r>
            <a:r>
              <a:rPr lang="en-GB" sz="4000" noProof="0" dirty="0" err="1">
                <a:solidFill>
                  <a:srgbClr val="C00000"/>
                </a:solidFill>
              </a:rPr>
              <a:t>lernen</a:t>
            </a:r>
            <a:r>
              <a:rPr lang="en-GB" sz="4000" noProof="0" dirty="0">
                <a:solidFill>
                  <a:srgbClr val="C00000"/>
                </a:solidFill>
              </a:rPr>
              <a:t> </a:t>
            </a:r>
            <a:br>
              <a:rPr lang="en-GB" sz="4000" noProof="0" dirty="0">
                <a:solidFill>
                  <a:srgbClr val="C00000"/>
                </a:solidFill>
              </a:rPr>
            </a:br>
            <a:r>
              <a:rPr lang="en-GB" sz="4000" noProof="0" dirty="0" err="1">
                <a:solidFill>
                  <a:srgbClr val="000066"/>
                </a:solidFill>
              </a:rPr>
              <a:t>mit</a:t>
            </a:r>
            <a:r>
              <a:rPr lang="en-GB" sz="4000" noProof="0" dirty="0">
                <a:solidFill>
                  <a:srgbClr val="000066"/>
                </a:solidFill>
              </a:rPr>
              <a:t> Ali,</a:t>
            </a:r>
            <a:br>
              <a:rPr lang="en-GB" sz="4000" noProof="0" dirty="0">
                <a:solidFill>
                  <a:srgbClr val="000066"/>
                </a:solidFill>
              </a:rPr>
            </a:br>
            <a:r>
              <a:rPr lang="en-GB" sz="4000" noProof="0" dirty="0" err="1">
                <a:solidFill>
                  <a:srgbClr val="C00000"/>
                </a:solidFill>
              </a:rPr>
              <a:t>unserem</a:t>
            </a:r>
            <a:r>
              <a:rPr lang="en-GB" sz="4000" noProof="0" dirty="0">
                <a:solidFill>
                  <a:srgbClr val="C00000"/>
                </a:solidFill>
              </a:rPr>
              <a:t> Adler</a:t>
            </a:r>
            <a:br>
              <a:rPr lang="en-GB" sz="4000" noProof="0" dirty="0">
                <a:solidFill>
                  <a:srgbClr val="C00000"/>
                </a:solidFill>
              </a:rPr>
            </a:br>
            <a:br>
              <a:rPr lang="en-GB" sz="4000" noProof="0" dirty="0">
                <a:solidFill>
                  <a:srgbClr val="C00000"/>
                </a:solidFill>
              </a:rPr>
            </a:br>
            <a:br>
              <a:rPr lang="en-GB" noProof="0" dirty="0">
                <a:solidFill>
                  <a:srgbClr val="C00000"/>
                </a:solidFill>
              </a:rPr>
            </a:br>
            <a:br>
              <a:rPr lang="en-GB" noProof="0" dirty="0">
                <a:solidFill>
                  <a:srgbClr val="C00000"/>
                </a:solidFill>
              </a:rPr>
            </a:br>
            <a:br>
              <a:rPr lang="en-GB" sz="2700" noProof="0" dirty="0">
                <a:solidFill>
                  <a:schemeClr val="accent1">
                    <a:lumMod val="75000"/>
                    <a:lumOff val="25000"/>
                  </a:schemeClr>
                </a:solidFill>
              </a:rPr>
            </a:br>
            <a:r>
              <a:rPr lang="en-GB" sz="2700" noProof="0" dirty="0">
                <a:solidFill>
                  <a:schemeClr val="accent1">
                    <a:lumMod val="90000"/>
                    <a:lumOff val="10000"/>
                  </a:schemeClr>
                </a:solidFill>
              </a:rPr>
              <a:t>Sigrid </a:t>
            </a:r>
            <a:r>
              <a:rPr lang="en-GB" sz="2700" noProof="0" dirty="0" err="1">
                <a:solidFill>
                  <a:schemeClr val="accent1">
                    <a:lumMod val="90000"/>
                    <a:lumOff val="10000"/>
                  </a:schemeClr>
                </a:solidFill>
              </a:rPr>
              <a:t>Rieuwerts</a:t>
            </a:r>
            <a:br>
              <a:rPr lang="en-GB" sz="2700" noProof="0" dirty="0">
                <a:solidFill>
                  <a:schemeClr val="accent1">
                    <a:lumMod val="90000"/>
                    <a:lumOff val="10000"/>
                  </a:schemeClr>
                </a:solidFill>
              </a:rPr>
            </a:br>
            <a:r>
              <a:rPr lang="en-GB" sz="2700" noProof="0" dirty="0">
                <a:solidFill>
                  <a:schemeClr val="accent1">
                    <a:lumMod val="90000"/>
                    <a:lumOff val="10000"/>
                  </a:schemeClr>
                </a:solidFill>
              </a:rPr>
              <a:t>get-across-borders@uni-mainz.de</a:t>
            </a:r>
            <a:endParaRPr lang="en-GB" noProof="0" dirty="0">
              <a:solidFill>
                <a:schemeClr val="accent1">
                  <a:lumMod val="90000"/>
                  <a:lumOff val="10000"/>
                </a:schemeClr>
              </a:solidFill>
            </a:endParaRPr>
          </a:p>
        </p:txBody>
      </p:sp>
      <p:pic>
        <p:nvPicPr>
          <p:cNvPr id="17" name="Grafik 3" descr="Ein Bild, das Spiel enthält.&#10;&#10;Beschreibung automatisch generiert.">
            <a:extLst>
              <a:ext uri="{FF2B5EF4-FFF2-40B4-BE49-F238E27FC236}">
                <a16:creationId xmlns:a16="http://schemas.microsoft.com/office/drawing/2014/main" id="{F20362E9-6205-4FDA-B1DA-BC19C248F2EC}"/>
              </a:ext>
            </a:extLst>
          </p:cNvPr>
          <p:cNvPicPr>
            <a:picLocks noChangeAspect="1"/>
          </p:cNvPicPr>
          <p:nvPr/>
        </p:nvPicPr>
        <p:blipFill>
          <a:blip r:embed="rId2"/>
          <a:stretch/>
        </p:blipFill>
        <p:spPr bwMode="auto">
          <a:xfrm>
            <a:off x="4401861" y="177527"/>
            <a:ext cx="2833495" cy="1637129"/>
          </a:xfrm>
          <a:prstGeom prst="rect">
            <a:avLst/>
          </a:prstGeom>
        </p:spPr>
      </p:pic>
      <p:pic>
        <p:nvPicPr>
          <p:cNvPr id="22" name="Picture 9">
            <a:extLst>
              <a:ext uri="{FF2B5EF4-FFF2-40B4-BE49-F238E27FC236}">
                <a16:creationId xmlns:a16="http://schemas.microsoft.com/office/drawing/2014/main" id="{6DE20007-9E0A-4B25-A180-A9689119C026}"/>
              </a:ext>
            </a:extLst>
          </p:cNvPr>
          <p:cNvPicPr>
            <a:picLocks noChangeAspect="1" noChangeArrowheads="1"/>
          </p:cNvPicPr>
          <p:nvPr/>
        </p:nvPicPr>
        <p:blipFill>
          <a:blip r:embed="rId3"/>
          <a:stretch/>
        </p:blipFill>
        <p:spPr bwMode="auto">
          <a:xfrm>
            <a:off x="8154987" y="503238"/>
            <a:ext cx="1038208" cy="1038208"/>
          </a:xfrm>
          <a:prstGeom prst="rect">
            <a:avLst/>
          </a:prstGeom>
          <a:noFill/>
          <a:ln>
            <a:noFill/>
          </a:ln>
        </p:spPr>
      </p:pic>
      <p:pic>
        <p:nvPicPr>
          <p:cNvPr id="2" name="Grafik 2">
            <a:extLst>
              <a:ext uri="{FF2B5EF4-FFF2-40B4-BE49-F238E27FC236}">
                <a16:creationId xmlns:a16="http://schemas.microsoft.com/office/drawing/2014/main" id="{D48C8CC1-394F-4214-9C8F-E9289D985F84}"/>
              </a:ext>
            </a:extLst>
          </p:cNvPr>
          <p:cNvPicPr>
            <a:picLocks noChangeAspect="1"/>
          </p:cNvPicPr>
          <p:nvPr/>
        </p:nvPicPr>
        <p:blipFill>
          <a:blip r:embed="rId4"/>
          <a:stretch/>
        </p:blipFill>
        <p:spPr bwMode="auto">
          <a:xfrm>
            <a:off x="970091" y="179207"/>
            <a:ext cx="2701395" cy="12768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476F3C-B28A-46F7-998E-E39375E8AAA5}"/>
              </a:ext>
            </a:extLst>
          </p:cNvPr>
          <p:cNvSpPr>
            <a:spLocks noGrp="1"/>
          </p:cNvSpPr>
          <p:nvPr>
            <p:ph type="title"/>
          </p:nvPr>
        </p:nvSpPr>
        <p:spPr/>
        <p:txBody>
          <a:bodyPr/>
          <a:lstStyle/>
          <a:p>
            <a:r>
              <a:rPr lang="en-GB" b="1" noProof="0" dirty="0"/>
              <a:t>Welcome!</a:t>
            </a:r>
            <a:endParaRPr lang="en-GB" noProof="0" dirty="0"/>
          </a:p>
        </p:txBody>
      </p:sp>
      <p:sp>
        <p:nvSpPr>
          <p:cNvPr id="3" name="Inhaltsplatzhalter 2">
            <a:extLst>
              <a:ext uri="{FF2B5EF4-FFF2-40B4-BE49-F238E27FC236}">
                <a16:creationId xmlns:a16="http://schemas.microsoft.com/office/drawing/2014/main" id="{564AF513-C8F3-4648-8D54-A7AFDBA44464}"/>
              </a:ext>
            </a:extLst>
          </p:cNvPr>
          <p:cNvSpPr>
            <a:spLocks noGrp="1"/>
          </p:cNvSpPr>
          <p:nvPr>
            <p:ph idx="1"/>
          </p:nvPr>
        </p:nvSpPr>
        <p:spPr/>
        <p:txBody>
          <a:bodyPr/>
          <a:lstStyle/>
          <a:p>
            <a:pPr marL="0" lvl="0" indent="0">
              <a:buNone/>
            </a:pPr>
            <a:r>
              <a:rPr lang="en-GB" sz="3200" noProof="0" dirty="0">
                <a:solidFill>
                  <a:srgbClr val="002060"/>
                </a:solidFill>
              </a:rPr>
              <a:t>Unser Plan </a:t>
            </a:r>
            <a:r>
              <a:rPr lang="en-GB" sz="3200" noProof="0" dirty="0" err="1">
                <a:solidFill>
                  <a:srgbClr val="002060"/>
                </a:solidFill>
              </a:rPr>
              <a:t>für</a:t>
            </a:r>
            <a:r>
              <a:rPr lang="en-GB" sz="3200" noProof="0" dirty="0">
                <a:solidFill>
                  <a:srgbClr val="002060"/>
                </a:solidFill>
              </a:rPr>
              <a:t> </a:t>
            </a:r>
            <a:r>
              <a:rPr lang="en-GB" sz="3200" noProof="0" dirty="0" err="1">
                <a:solidFill>
                  <a:srgbClr val="002060"/>
                </a:solidFill>
              </a:rPr>
              <a:t>heute</a:t>
            </a:r>
            <a:r>
              <a:rPr lang="en-GB" sz="3200" noProof="0" dirty="0">
                <a:solidFill>
                  <a:srgbClr val="002060"/>
                </a:solidFill>
              </a:rPr>
              <a:t>:</a:t>
            </a:r>
            <a:br>
              <a:rPr lang="en-GB" sz="3200" noProof="0" dirty="0">
                <a:solidFill>
                  <a:srgbClr val="002060"/>
                </a:solidFill>
              </a:rPr>
            </a:br>
            <a:r>
              <a:rPr lang="en-GB" sz="3200" noProof="0" dirty="0">
                <a:solidFill>
                  <a:schemeClr val="accent2"/>
                </a:solidFill>
              </a:rPr>
              <a:t>Our plan for today:</a:t>
            </a:r>
          </a:p>
          <a:p>
            <a:pPr marL="0" lvl="0" indent="0">
              <a:buNone/>
            </a:pPr>
            <a:endParaRPr lang="en-GB" sz="3200" noProof="0" dirty="0">
              <a:solidFill>
                <a:srgbClr val="002060"/>
              </a:solidFill>
            </a:endParaRPr>
          </a:p>
          <a:p>
            <a:pPr lvl="0"/>
            <a:r>
              <a:rPr lang="en-GB" sz="3200" noProof="0" dirty="0">
                <a:solidFill>
                  <a:srgbClr val="002060"/>
                </a:solidFill>
              </a:rPr>
              <a:t>Die </a:t>
            </a:r>
            <a:r>
              <a:rPr lang="en-GB" sz="3200" noProof="0" dirty="0" err="1">
                <a:solidFill>
                  <a:srgbClr val="002060"/>
                </a:solidFill>
              </a:rPr>
              <a:t>Zahlen</a:t>
            </a:r>
            <a:endParaRPr lang="en-GB" sz="3200" noProof="0" dirty="0">
              <a:solidFill>
                <a:srgbClr val="002060"/>
              </a:solidFill>
            </a:endParaRPr>
          </a:p>
          <a:p>
            <a:pPr marL="0" lvl="0" indent="0">
              <a:buNone/>
            </a:pPr>
            <a:r>
              <a:rPr lang="en-GB" sz="3200" noProof="0" dirty="0">
                <a:solidFill>
                  <a:schemeClr val="accent2"/>
                </a:solidFill>
              </a:rPr>
              <a:t>   The </a:t>
            </a:r>
            <a:r>
              <a:rPr lang="en-GB" sz="3200" dirty="0">
                <a:solidFill>
                  <a:schemeClr val="accent2"/>
                </a:solidFill>
              </a:rPr>
              <a:t>n</a:t>
            </a:r>
            <a:r>
              <a:rPr lang="en-GB" sz="3200" noProof="0" dirty="0">
                <a:solidFill>
                  <a:schemeClr val="accent2"/>
                </a:solidFill>
              </a:rPr>
              <a:t>umbers</a:t>
            </a:r>
          </a:p>
          <a:p>
            <a:pPr marL="0" lvl="0" indent="0">
              <a:buNone/>
            </a:pPr>
            <a:endParaRPr lang="en-GB" sz="3200" noProof="0" dirty="0">
              <a:solidFill>
                <a:srgbClr val="002060"/>
              </a:solidFill>
            </a:endParaRPr>
          </a:p>
          <a:p>
            <a:pPr lvl="0"/>
            <a:r>
              <a:rPr lang="en-GB" sz="3200" noProof="0" dirty="0" err="1">
                <a:solidFill>
                  <a:srgbClr val="002060"/>
                </a:solidFill>
              </a:rPr>
              <a:t>Zählen</a:t>
            </a:r>
            <a:r>
              <a:rPr lang="en-GB" sz="3200" noProof="0" dirty="0">
                <a:solidFill>
                  <a:srgbClr val="002060"/>
                </a:solidFill>
              </a:rPr>
              <a:t> von 0 – 20</a:t>
            </a:r>
            <a:br>
              <a:rPr lang="en-GB" sz="3200" noProof="0" dirty="0">
                <a:solidFill>
                  <a:srgbClr val="002060"/>
                </a:solidFill>
              </a:rPr>
            </a:br>
            <a:r>
              <a:rPr lang="en-GB" sz="3200" noProof="0" dirty="0">
                <a:solidFill>
                  <a:schemeClr val="accent2"/>
                </a:solidFill>
              </a:rPr>
              <a:t>Counting from 0 - 20</a:t>
            </a:r>
          </a:p>
        </p:txBody>
      </p:sp>
      <p:pic>
        <p:nvPicPr>
          <p:cNvPr id="6" name="Grafik 5">
            <a:extLst>
              <a:ext uri="{FF2B5EF4-FFF2-40B4-BE49-F238E27FC236}">
                <a16:creationId xmlns:a16="http://schemas.microsoft.com/office/drawing/2014/main" id="{C2C49895-3D6C-4E99-A91C-810FD9673C44}"/>
              </a:ext>
            </a:extLst>
          </p:cNvPr>
          <p:cNvPicPr>
            <a:picLocks noChangeAspect="1"/>
          </p:cNvPicPr>
          <p:nvPr/>
        </p:nvPicPr>
        <p:blipFill>
          <a:blip r:embed="rId2"/>
          <a:stretch>
            <a:fillRect/>
          </a:stretch>
        </p:blipFill>
        <p:spPr>
          <a:xfrm>
            <a:off x="5582068" y="1763927"/>
            <a:ext cx="4072291" cy="4260355"/>
          </a:xfrm>
          <a:prstGeom prst="rect">
            <a:avLst/>
          </a:prstGeom>
        </p:spPr>
      </p:pic>
      <p:sp>
        <p:nvSpPr>
          <p:cNvPr id="7" name="Fußzeilenplatzhalter 3">
            <a:extLst>
              <a:ext uri="{FF2B5EF4-FFF2-40B4-BE49-F238E27FC236}">
                <a16:creationId xmlns:a16="http://schemas.microsoft.com/office/drawing/2014/main" id="{BB944A66-A5A4-4568-96EC-41AA4202694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
        <p:nvSpPr>
          <p:cNvPr id="8" name="Foliennummernplatzhalter 4">
            <a:extLst>
              <a:ext uri="{FF2B5EF4-FFF2-40B4-BE49-F238E27FC236}">
                <a16:creationId xmlns:a16="http://schemas.microsoft.com/office/drawing/2014/main" id="{7FE7BA38-6B84-495A-BD85-4D3422B14130}"/>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3</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818125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92D52DBC-4390-4C53-A8AE-8D97EB42EE4A}"/>
              </a:ext>
            </a:extLst>
          </p:cNvPr>
          <p:cNvPicPr>
            <a:picLocks noChangeAspect="1"/>
          </p:cNvPicPr>
          <p:nvPr/>
        </p:nvPicPr>
        <p:blipFill>
          <a:blip r:embed="rId4"/>
          <a:stretch>
            <a:fillRect/>
          </a:stretch>
        </p:blipFill>
        <p:spPr>
          <a:xfrm>
            <a:off x="7261963" y="2761929"/>
            <a:ext cx="2875074" cy="4398490"/>
          </a:xfrm>
          <a:prstGeom prst="rect">
            <a:avLst/>
          </a:prstGeom>
        </p:spPr>
      </p:pic>
      <p:sp>
        <p:nvSpPr>
          <p:cNvPr id="2" name="Titel 1">
            <a:extLst>
              <a:ext uri="{FF2B5EF4-FFF2-40B4-BE49-F238E27FC236}">
                <a16:creationId xmlns:a16="http://schemas.microsoft.com/office/drawing/2014/main" id="{3BBC3D25-92BA-4E79-AD62-A1F583C0B0DE}"/>
              </a:ext>
            </a:extLst>
          </p:cNvPr>
          <p:cNvSpPr>
            <a:spLocks noGrp="1"/>
          </p:cNvSpPr>
          <p:nvPr>
            <p:ph type="title"/>
          </p:nvPr>
        </p:nvSpPr>
        <p:spPr/>
        <p:txBody>
          <a:bodyPr/>
          <a:lstStyle/>
          <a:p>
            <a:r>
              <a:rPr lang="en-GB" b="1" i="1" noProof="0" dirty="0">
                <a:solidFill>
                  <a:srgbClr val="D71F39"/>
                </a:solidFill>
              </a:rPr>
              <a:t> </a:t>
            </a:r>
            <a:r>
              <a:rPr lang="en-GB" b="1" noProof="0" dirty="0"/>
              <a:t>The numbers in German </a:t>
            </a:r>
            <a:endParaRPr lang="en-GB" noProof="0" dirty="0"/>
          </a:p>
        </p:txBody>
      </p:sp>
      <p:sp>
        <p:nvSpPr>
          <p:cNvPr id="6" name="Inhaltsplatzhalter 5">
            <a:extLst>
              <a:ext uri="{FF2B5EF4-FFF2-40B4-BE49-F238E27FC236}">
                <a16:creationId xmlns:a16="http://schemas.microsoft.com/office/drawing/2014/main" id="{DE444DEA-E36C-432F-B0C5-7F22DA688083}"/>
              </a:ext>
            </a:extLst>
          </p:cNvPr>
          <p:cNvSpPr>
            <a:spLocks noGrp="1"/>
          </p:cNvSpPr>
          <p:nvPr>
            <p:ph sz="half" idx="1"/>
          </p:nvPr>
        </p:nvSpPr>
        <p:spPr/>
        <p:txBody>
          <a:bodyPr>
            <a:normAutofit fontScale="92500" lnSpcReduction="10000"/>
          </a:bodyPr>
          <a:lstStyle/>
          <a:p>
            <a:pPr marL="0" lvl="0" indent="0">
              <a:buNone/>
            </a:pPr>
            <a:r>
              <a:rPr lang="en-GB" sz="2800" noProof="0" dirty="0">
                <a:solidFill>
                  <a:srgbClr val="002060"/>
                </a:solidFill>
              </a:rPr>
              <a:t>0	null</a:t>
            </a:r>
          </a:p>
          <a:p>
            <a:pPr marL="0" lvl="0" indent="0">
              <a:buNone/>
            </a:pPr>
            <a:endParaRPr lang="en-GB" sz="2800" noProof="0" dirty="0">
              <a:solidFill>
                <a:srgbClr val="002060"/>
              </a:solidFill>
            </a:endParaRPr>
          </a:p>
          <a:p>
            <a:pPr marL="0" lvl="0" indent="0">
              <a:buNone/>
            </a:pPr>
            <a:r>
              <a:rPr lang="en-GB" sz="2800" noProof="0" dirty="0">
                <a:solidFill>
                  <a:srgbClr val="002060"/>
                </a:solidFill>
              </a:rPr>
              <a:t>1	</a:t>
            </a:r>
            <a:r>
              <a:rPr lang="en-GB" sz="2800" noProof="0" dirty="0" err="1">
                <a:solidFill>
                  <a:srgbClr val="002060"/>
                </a:solidFill>
              </a:rPr>
              <a:t>eins</a:t>
            </a:r>
            <a:endParaRPr lang="en-GB" sz="2800" noProof="0" dirty="0">
              <a:solidFill>
                <a:srgbClr val="002060"/>
              </a:solidFill>
            </a:endParaRPr>
          </a:p>
          <a:p>
            <a:pPr marL="0" lvl="0" indent="0">
              <a:buNone/>
            </a:pPr>
            <a:endParaRPr lang="en-GB" sz="2800" noProof="0" dirty="0">
              <a:solidFill>
                <a:srgbClr val="002060"/>
              </a:solidFill>
            </a:endParaRPr>
          </a:p>
          <a:p>
            <a:pPr marL="0" lvl="0" indent="0">
              <a:buNone/>
            </a:pPr>
            <a:r>
              <a:rPr lang="en-GB" sz="2800" noProof="0" dirty="0">
                <a:solidFill>
                  <a:srgbClr val="002060"/>
                </a:solidFill>
              </a:rPr>
              <a:t>2	</a:t>
            </a:r>
            <a:r>
              <a:rPr lang="en-GB" sz="2800" noProof="0" dirty="0" err="1">
                <a:solidFill>
                  <a:srgbClr val="002060"/>
                </a:solidFill>
              </a:rPr>
              <a:t>zwei</a:t>
            </a:r>
            <a:endParaRPr lang="en-GB" sz="2800" noProof="0" dirty="0">
              <a:solidFill>
                <a:srgbClr val="002060"/>
              </a:solidFill>
            </a:endParaRPr>
          </a:p>
          <a:p>
            <a:pPr marL="0" lvl="0" indent="0">
              <a:buNone/>
            </a:pPr>
            <a:endParaRPr lang="en-GB" sz="2800" noProof="0" dirty="0">
              <a:solidFill>
                <a:srgbClr val="002060"/>
              </a:solidFill>
            </a:endParaRPr>
          </a:p>
          <a:p>
            <a:pPr marL="0" lvl="0" indent="0">
              <a:buNone/>
            </a:pPr>
            <a:r>
              <a:rPr lang="en-GB" sz="2800" noProof="0" dirty="0">
                <a:solidFill>
                  <a:srgbClr val="002060"/>
                </a:solidFill>
              </a:rPr>
              <a:t>3	</a:t>
            </a:r>
            <a:r>
              <a:rPr lang="en-GB" sz="2800" noProof="0" dirty="0" err="1">
                <a:solidFill>
                  <a:srgbClr val="002060"/>
                </a:solidFill>
              </a:rPr>
              <a:t>drei</a:t>
            </a:r>
            <a:endParaRPr lang="en-GB" sz="2800" noProof="0" dirty="0">
              <a:solidFill>
                <a:srgbClr val="002060"/>
              </a:solidFill>
            </a:endParaRPr>
          </a:p>
          <a:p>
            <a:pPr marL="0" lvl="0" indent="0">
              <a:buNone/>
            </a:pPr>
            <a:endParaRPr lang="en-GB" sz="2800" noProof="0" dirty="0">
              <a:solidFill>
                <a:srgbClr val="002060"/>
              </a:solidFill>
            </a:endParaRPr>
          </a:p>
          <a:p>
            <a:pPr marL="0" lvl="0" indent="0">
              <a:buNone/>
            </a:pPr>
            <a:r>
              <a:rPr lang="en-GB" sz="2800" noProof="0" dirty="0">
                <a:solidFill>
                  <a:srgbClr val="002060"/>
                </a:solidFill>
              </a:rPr>
              <a:t>4	</a:t>
            </a:r>
            <a:r>
              <a:rPr lang="en-GB" sz="2800" noProof="0" dirty="0" err="1">
                <a:solidFill>
                  <a:srgbClr val="002060"/>
                </a:solidFill>
              </a:rPr>
              <a:t>vier</a:t>
            </a:r>
            <a:endParaRPr lang="en-GB" sz="2800" noProof="0" dirty="0">
              <a:solidFill>
                <a:srgbClr val="002060"/>
              </a:solidFill>
            </a:endParaRPr>
          </a:p>
          <a:p>
            <a:pPr marL="0" lvl="0" indent="0">
              <a:buNone/>
            </a:pPr>
            <a:endParaRPr lang="en-GB" sz="2800" noProof="0" dirty="0">
              <a:solidFill>
                <a:srgbClr val="002060"/>
              </a:solidFill>
            </a:endParaRPr>
          </a:p>
          <a:p>
            <a:pPr marL="0" lvl="0" indent="0">
              <a:buNone/>
            </a:pPr>
            <a:r>
              <a:rPr lang="en-GB" sz="2800" noProof="0" dirty="0">
                <a:solidFill>
                  <a:srgbClr val="002060"/>
                </a:solidFill>
              </a:rPr>
              <a:t>5	</a:t>
            </a:r>
            <a:r>
              <a:rPr lang="en-GB" sz="2800" noProof="0" dirty="0" err="1">
                <a:solidFill>
                  <a:srgbClr val="002060"/>
                </a:solidFill>
              </a:rPr>
              <a:t>fünf</a:t>
            </a:r>
            <a:endParaRPr lang="en-GB" sz="2000" noProof="0" dirty="0">
              <a:solidFill>
                <a:srgbClr val="002060"/>
              </a:solidFill>
            </a:endParaRPr>
          </a:p>
          <a:p>
            <a:endParaRPr lang="en-GB" noProof="0" dirty="0"/>
          </a:p>
        </p:txBody>
      </p:sp>
      <p:sp>
        <p:nvSpPr>
          <p:cNvPr id="7" name="Inhaltsplatzhalter 6">
            <a:extLst>
              <a:ext uri="{FF2B5EF4-FFF2-40B4-BE49-F238E27FC236}">
                <a16:creationId xmlns:a16="http://schemas.microsoft.com/office/drawing/2014/main" id="{25608569-BCA4-4F7A-B15D-90526214BD9D}"/>
              </a:ext>
            </a:extLst>
          </p:cNvPr>
          <p:cNvSpPr>
            <a:spLocks noGrp="1"/>
          </p:cNvSpPr>
          <p:nvPr>
            <p:ph sz="half" idx="2"/>
          </p:nvPr>
        </p:nvSpPr>
        <p:spPr/>
        <p:txBody>
          <a:bodyPr>
            <a:normAutofit fontScale="92500" lnSpcReduction="10000"/>
          </a:bodyPr>
          <a:lstStyle/>
          <a:p>
            <a:pPr marL="0" lvl="0" indent="0" defTabSz="914400" eaLnBrk="0" hangingPunct="0">
              <a:spcBef>
                <a:spcPct val="0"/>
              </a:spcBef>
              <a:buNone/>
            </a:pPr>
            <a:r>
              <a:rPr lang="en-GB" sz="2800" noProof="0" dirty="0">
                <a:solidFill>
                  <a:srgbClr val="002060"/>
                </a:solidFill>
              </a:rPr>
              <a:t>6	</a:t>
            </a:r>
            <a:r>
              <a:rPr lang="en-GB" sz="2800" noProof="0" dirty="0" err="1">
                <a:solidFill>
                  <a:srgbClr val="002060"/>
                </a:solidFill>
              </a:rPr>
              <a:t>sechs</a:t>
            </a:r>
            <a:endParaRPr lang="en-GB" sz="2800" noProof="0" dirty="0">
              <a:solidFill>
                <a:srgbClr val="002060"/>
              </a:solidFill>
            </a:endParaRPr>
          </a:p>
          <a:p>
            <a:pPr marL="0" lvl="0" indent="0" defTabSz="914400" eaLnBrk="0" hangingPunct="0">
              <a:spcBef>
                <a:spcPct val="0"/>
              </a:spcBef>
              <a:buNone/>
            </a:pPr>
            <a:endParaRPr lang="en-GB" sz="2800" noProof="0" dirty="0">
              <a:solidFill>
                <a:srgbClr val="002060"/>
              </a:solidFill>
            </a:endParaRPr>
          </a:p>
          <a:p>
            <a:pPr marL="0" lvl="0" indent="0" defTabSz="914400" eaLnBrk="0" hangingPunct="0">
              <a:spcBef>
                <a:spcPct val="0"/>
              </a:spcBef>
              <a:buNone/>
            </a:pPr>
            <a:r>
              <a:rPr lang="en-GB" sz="2800" noProof="0" dirty="0">
                <a:solidFill>
                  <a:srgbClr val="002060"/>
                </a:solidFill>
              </a:rPr>
              <a:t>7	</a:t>
            </a:r>
            <a:r>
              <a:rPr lang="en-GB" sz="2800" noProof="0" dirty="0" err="1">
                <a:solidFill>
                  <a:srgbClr val="002060"/>
                </a:solidFill>
              </a:rPr>
              <a:t>sieben</a:t>
            </a:r>
            <a:endParaRPr lang="en-GB" sz="2800" noProof="0" dirty="0">
              <a:solidFill>
                <a:srgbClr val="002060"/>
              </a:solidFill>
            </a:endParaRPr>
          </a:p>
          <a:p>
            <a:pPr marL="0" lvl="0" indent="0" defTabSz="914400" eaLnBrk="0" hangingPunct="0">
              <a:spcBef>
                <a:spcPct val="0"/>
              </a:spcBef>
              <a:buNone/>
            </a:pPr>
            <a:endParaRPr lang="en-GB" sz="2800" noProof="0" dirty="0">
              <a:solidFill>
                <a:srgbClr val="002060"/>
              </a:solidFill>
            </a:endParaRPr>
          </a:p>
          <a:p>
            <a:pPr marL="0" lvl="0" indent="0" defTabSz="914400" eaLnBrk="0" hangingPunct="0">
              <a:spcBef>
                <a:spcPct val="0"/>
              </a:spcBef>
              <a:buNone/>
            </a:pPr>
            <a:r>
              <a:rPr lang="en-GB" sz="2800" noProof="0" dirty="0">
                <a:solidFill>
                  <a:srgbClr val="002060"/>
                </a:solidFill>
              </a:rPr>
              <a:t>8	</a:t>
            </a:r>
            <a:r>
              <a:rPr lang="en-GB" sz="2800" noProof="0" dirty="0" err="1">
                <a:solidFill>
                  <a:srgbClr val="002060"/>
                </a:solidFill>
              </a:rPr>
              <a:t>acht</a:t>
            </a:r>
            <a:endParaRPr lang="en-GB" sz="2800" noProof="0" dirty="0">
              <a:solidFill>
                <a:srgbClr val="002060"/>
              </a:solidFill>
            </a:endParaRPr>
          </a:p>
          <a:p>
            <a:pPr marL="0" lvl="0" indent="0" defTabSz="914400" eaLnBrk="0" hangingPunct="0">
              <a:spcBef>
                <a:spcPct val="0"/>
              </a:spcBef>
              <a:buNone/>
            </a:pPr>
            <a:endParaRPr lang="en-GB" sz="2800" noProof="0" dirty="0">
              <a:solidFill>
                <a:srgbClr val="002060"/>
              </a:solidFill>
            </a:endParaRPr>
          </a:p>
          <a:p>
            <a:pPr marL="0" lvl="0" indent="0" defTabSz="914400" eaLnBrk="0" hangingPunct="0">
              <a:spcBef>
                <a:spcPct val="0"/>
              </a:spcBef>
              <a:buNone/>
            </a:pPr>
            <a:r>
              <a:rPr lang="en-GB" sz="2800" noProof="0" dirty="0">
                <a:solidFill>
                  <a:srgbClr val="002060"/>
                </a:solidFill>
              </a:rPr>
              <a:t>9	</a:t>
            </a:r>
            <a:r>
              <a:rPr lang="en-GB" sz="2800" noProof="0" dirty="0" err="1">
                <a:solidFill>
                  <a:srgbClr val="002060"/>
                </a:solidFill>
              </a:rPr>
              <a:t>neun</a:t>
            </a:r>
            <a:endParaRPr lang="en-GB" sz="2800" noProof="0" dirty="0">
              <a:solidFill>
                <a:srgbClr val="002060"/>
              </a:solidFill>
            </a:endParaRPr>
          </a:p>
          <a:p>
            <a:pPr marL="0" lvl="0" indent="0" defTabSz="914400" eaLnBrk="0" hangingPunct="0">
              <a:spcBef>
                <a:spcPct val="0"/>
              </a:spcBef>
              <a:buNone/>
            </a:pPr>
            <a:endParaRPr lang="en-GB" sz="2800" noProof="0" dirty="0">
              <a:solidFill>
                <a:srgbClr val="002060"/>
              </a:solidFill>
            </a:endParaRPr>
          </a:p>
          <a:p>
            <a:pPr marL="0" lvl="0" indent="0" defTabSz="914400" eaLnBrk="0" hangingPunct="0">
              <a:spcBef>
                <a:spcPct val="0"/>
              </a:spcBef>
              <a:buNone/>
            </a:pPr>
            <a:r>
              <a:rPr lang="en-GB" sz="2800" noProof="0" dirty="0">
                <a:solidFill>
                  <a:srgbClr val="002060"/>
                </a:solidFill>
              </a:rPr>
              <a:t>10	</a:t>
            </a:r>
            <a:r>
              <a:rPr lang="en-GB" sz="2800" noProof="0" dirty="0" err="1">
                <a:solidFill>
                  <a:srgbClr val="002060"/>
                </a:solidFill>
              </a:rPr>
              <a:t>zehn</a:t>
            </a:r>
            <a:endParaRPr lang="en-GB" sz="2800" noProof="0" dirty="0">
              <a:solidFill>
                <a:srgbClr val="002060"/>
              </a:solidFill>
            </a:endParaRPr>
          </a:p>
        </p:txBody>
      </p:sp>
      <p:pic>
        <p:nvPicPr>
          <p:cNvPr id="9" name="Aufgezeichneter Sound">
            <a:hlinkClick r:id="" action="ppaction://media"/>
            <a:extLst>
              <a:ext uri="{FF2B5EF4-FFF2-40B4-BE49-F238E27FC236}">
                <a16:creationId xmlns:a16="http://schemas.microsoft.com/office/drawing/2014/main" id="{3F246A2B-9CA4-47F0-AAE3-2B2C83606D4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417067" y="5498567"/>
            <a:ext cx="1128817" cy="1128817"/>
          </a:xfrm>
          <a:prstGeom prst="rect">
            <a:avLst/>
          </a:prstGeom>
        </p:spPr>
      </p:pic>
      <p:sp>
        <p:nvSpPr>
          <p:cNvPr id="11" name="Foliennummernplatzhalter 4">
            <a:extLst>
              <a:ext uri="{FF2B5EF4-FFF2-40B4-BE49-F238E27FC236}">
                <a16:creationId xmlns:a16="http://schemas.microsoft.com/office/drawing/2014/main" id="{53A29936-612D-4F14-9401-B2A16F6B4768}"/>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4</a:t>
            </a:fld>
            <a:endParaRPr lang="en-GB" sz="1050" b="0" dirty="0">
              <a:solidFill>
                <a:schemeClr val="bg2"/>
              </a:solidFill>
              <a:latin typeface="Comic Sans MS" panose="030F0702030302020204" pitchFamily="66" charset="0"/>
            </a:endParaRPr>
          </a:p>
        </p:txBody>
      </p:sp>
      <p:sp>
        <p:nvSpPr>
          <p:cNvPr id="12" name="Fußzeilenplatzhalter 3">
            <a:extLst>
              <a:ext uri="{FF2B5EF4-FFF2-40B4-BE49-F238E27FC236}">
                <a16:creationId xmlns:a16="http://schemas.microsoft.com/office/drawing/2014/main" id="{A9C50D34-2436-4682-80A4-14CC4A1F729C}"/>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194003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18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14212CA2-2F2F-4567-A83A-10765B54EAEF}"/>
              </a:ext>
            </a:extLst>
          </p:cNvPr>
          <p:cNvPicPr>
            <a:picLocks noChangeAspect="1"/>
          </p:cNvPicPr>
          <p:nvPr/>
        </p:nvPicPr>
        <p:blipFill>
          <a:blip r:embed="rId4"/>
          <a:stretch>
            <a:fillRect/>
          </a:stretch>
        </p:blipFill>
        <p:spPr>
          <a:xfrm>
            <a:off x="8253564" y="3691147"/>
            <a:ext cx="2000160" cy="3061816"/>
          </a:xfrm>
          <a:prstGeom prst="rect">
            <a:avLst/>
          </a:prstGeom>
        </p:spPr>
      </p:pic>
      <p:sp>
        <p:nvSpPr>
          <p:cNvPr id="7" name="Titel 6">
            <a:extLst>
              <a:ext uri="{FF2B5EF4-FFF2-40B4-BE49-F238E27FC236}">
                <a16:creationId xmlns:a16="http://schemas.microsoft.com/office/drawing/2014/main" id="{6609F857-3501-449F-B6F9-04916B34B29F}"/>
              </a:ext>
            </a:extLst>
          </p:cNvPr>
          <p:cNvSpPr>
            <a:spLocks noGrp="1"/>
          </p:cNvSpPr>
          <p:nvPr>
            <p:ph type="title"/>
          </p:nvPr>
        </p:nvSpPr>
        <p:spPr/>
        <p:txBody>
          <a:bodyPr/>
          <a:lstStyle/>
          <a:p>
            <a:r>
              <a:rPr lang="en-GB" b="1" noProof="0" dirty="0"/>
              <a:t>The numbers in German </a:t>
            </a:r>
          </a:p>
        </p:txBody>
      </p:sp>
      <p:sp>
        <p:nvSpPr>
          <p:cNvPr id="8" name="Inhaltsplatzhalter 7">
            <a:extLst>
              <a:ext uri="{FF2B5EF4-FFF2-40B4-BE49-F238E27FC236}">
                <a16:creationId xmlns:a16="http://schemas.microsoft.com/office/drawing/2014/main" id="{C68909C2-2602-46CC-AE8F-8E2803A02E75}"/>
              </a:ext>
            </a:extLst>
          </p:cNvPr>
          <p:cNvSpPr>
            <a:spLocks noGrp="1"/>
          </p:cNvSpPr>
          <p:nvPr>
            <p:ph sz="half" idx="1"/>
          </p:nvPr>
        </p:nvSpPr>
        <p:spPr/>
        <p:txBody>
          <a:bodyPr>
            <a:normAutofit lnSpcReduction="10000"/>
          </a:bodyPr>
          <a:lstStyle/>
          <a:p>
            <a:pPr marL="0" lvl="0" indent="0">
              <a:buNone/>
            </a:pPr>
            <a:r>
              <a:rPr lang="en-GB" sz="3200" noProof="0" dirty="0">
                <a:solidFill>
                  <a:srgbClr val="002060"/>
                </a:solidFill>
              </a:rPr>
              <a:t>11	elf</a:t>
            </a:r>
          </a:p>
          <a:p>
            <a:pPr marL="0" lvl="0" indent="0">
              <a:buNone/>
            </a:pPr>
            <a:endParaRPr lang="en-GB" sz="3200" noProof="0" dirty="0">
              <a:solidFill>
                <a:srgbClr val="002060"/>
              </a:solidFill>
            </a:endParaRPr>
          </a:p>
          <a:p>
            <a:pPr marL="0" lvl="0" indent="0">
              <a:buNone/>
            </a:pPr>
            <a:r>
              <a:rPr lang="en-GB" sz="3200" noProof="0" dirty="0">
                <a:solidFill>
                  <a:srgbClr val="002060"/>
                </a:solidFill>
              </a:rPr>
              <a:t>12	</a:t>
            </a:r>
            <a:r>
              <a:rPr lang="en-GB" sz="3200" noProof="0" dirty="0" err="1">
                <a:solidFill>
                  <a:srgbClr val="002060"/>
                </a:solidFill>
              </a:rPr>
              <a:t>zwölf</a:t>
            </a:r>
            <a:endParaRPr lang="en-GB" sz="3200" noProof="0" dirty="0">
              <a:solidFill>
                <a:srgbClr val="002060"/>
              </a:solidFill>
            </a:endParaRPr>
          </a:p>
          <a:p>
            <a:pPr marL="0" lvl="0" indent="0">
              <a:buNone/>
            </a:pPr>
            <a:endParaRPr lang="en-GB" sz="3200" noProof="0" dirty="0">
              <a:solidFill>
                <a:srgbClr val="002060"/>
              </a:solidFill>
            </a:endParaRPr>
          </a:p>
          <a:p>
            <a:pPr marL="0" lvl="0" indent="0">
              <a:buNone/>
            </a:pPr>
            <a:r>
              <a:rPr lang="en-GB" sz="3200" noProof="0" dirty="0">
                <a:solidFill>
                  <a:srgbClr val="002060"/>
                </a:solidFill>
              </a:rPr>
              <a:t>13	</a:t>
            </a:r>
            <a:r>
              <a:rPr lang="en-GB" sz="3200" noProof="0" dirty="0" err="1">
                <a:solidFill>
                  <a:srgbClr val="002060"/>
                </a:solidFill>
              </a:rPr>
              <a:t>drei</a:t>
            </a:r>
            <a:r>
              <a:rPr lang="en-GB" sz="3200" u="sng" noProof="0" dirty="0" err="1">
                <a:solidFill>
                  <a:srgbClr val="002060"/>
                </a:solidFill>
              </a:rPr>
              <a:t>zehn</a:t>
            </a:r>
            <a:endParaRPr lang="en-GB" sz="3200" u="sng" noProof="0" dirty="0">
              <a:solidFill>
                <a:srgbClr val="002060"/>
              </a:solidFill>
            </a:endParaRPr>
          </a:p>
          <a:p>
            <a:pPr marL="0" lvl="0" indent="0">
              <a:buNone/>
            </a:pPr>
            <a:endParaRPr lang="en-GB" sz="3200" noProof="0" dirty="0">
              <a:solidFill>
                <a:srgbClr val="002060"/>
              </a:solidFill>
            </a:endParaRPr>
          </a:p>
          <a:p>
            <a:pPr marL="0" lvl="0" indent="0">
              <a:buNone/>
            </a:pPr>
            <a:r>
              <a:rPr lang="en-GB" sz="3200" noProof="0" dirty="0">
                <a:solidFill>
                  <a:srgbClr val="002060"/>
                </a:solidFill>
              </a:rPr>
              <a:t>14	</a:t>
            </a:r>
            <a:r>
              <a:rPr lang="en-GB" sz="3200" noProof="0" dirty="0" err="1">
                <a:solidFill>
                  <a:srgbClr val="002060"/>
                </a:solidFill>
              </a:rPr>
              <a:t>vier</a:t>
            </a:r>
            <a:r>
              <a:rPr lang="en-GB" sz="3200" u="sng" noProof="0" dirty="0" err="1">
                <a:solidFill>
                  <a:srgbClr val="002060"/>
                </a:solidFill>
              </a:rPr>
              <a:t>zehn</a:t>
            </a:r>
            <a:endParaRPr lang="en-GB" sz="3200" u="sng" noProof="0" dirty="0">
              <a:solidFill>
                <a:srgbClr val="002060"/>
              </a:solidFill>
            </a:endParaRPr>
          </a:p>
          <a:p>
            <a:pPr marL="0" lvl="0" indent="0">
              <a:buNone/>
            </a:pPr>
            <a:endParaRPr lang="en-GB" sz="3200" noProof="0" dirty="0">
              <a:solidFill>
                <a:srgbClr val="002060"/>
              </a:solidFill>
            </a:endParaRPr>
          </a:p>
          <a:p>
            <a:pPr marL="0" lvl="0" indent="0">
              <a:buNone/>
            </a:pPr>
            <a:r>
              <a:rPr lang="en-GB" sz="3200" noProof="0" dirty="0">
                <a:solidFill>
                  <a:srgbClr val="002060"/>
                </a:solidFill>
              </a:rPr>
              <a:t>15	</a:t>
            </a:r>
            <a:r>
              <a:rPr lang="en-GB" sz="3200" noProof="0" dirty="0" err="1">
                <a:solidFill>
                  <a:srgbClr val="002060"/>
                </a:solidFill>
              </a:rPr>
              <a:t>fünf</a:t>
            </a:r>
            <a:r>
              <a:rPr lang="en-GB" sz="3200" u="sng" noProof="0" dirty="0" err="1">
                <a:solidFill>
                  <a:srgbClr val="002060"/>
                </a:solidFill>
              </a:rPr>
              <a:t>zehn</a:t>
            </a:r>
            <a:endParaRPr lang="en-GB" sz="3200" u="sng" noProof="0" dirty="0">
              <a:solidFill>
                <a:srgbClr val="002060"/>
              </a:solidFill>
            </a:endParaRPr>
          </a:p>
          <a:p>
            <a:endParaRPr lang="en-GB" noProof="0" dirty="0"/>
          </a:p>
        </p:txBody>
      </p:sp>
      <p:sp>
        <p:nvSpPr>
          <p:cNvPr id="9" name="Inhaltsplatzhalter 8">
            <a:extLst>
              <a:ext uri="{FF2B5EF4-FFF2-40B4-BE49-F238E27FC236}">
                <a16:creationId xmlns:a16="http://schemas.microsoft.com/office/drawing/2014/main" id="{C3375D0D-05DE-4F54-AA5B-174E73891714}"/>
              </a:ext>
            </a:extLst>
          </p:cNvPr>
          <p:cNvSpPr>
            <a:spLocks noGrp="1"/>
          </p:cNvSpPr>
          <p:nvPr>
            <p:ph sz="half" idx="2"/>
          </p:nvPr>
        </p:nvSpPr>
        <p:spPr/>
        <p:txBody>
          <a:bodyPr>
            <a:normAutofit lnSpcReduction="10000"/>
          </a:bodyPr>
          <a:lstStyle/>
          <a:p>
            <a:pPr marL="0" lvl="0" indent="0">
              <a:buNone/>
            </a:pPr>
            <a:r>
              <a:rPr lang="en-GB" sz="3200" noProof="0" dirty="0">
                <a:solidFill>
                  <a:srgbClr val="002060"/>
                </a:solidFill>
              </a:rPr>
              <a:t>16	</a:t>
            </a:r>
            <a:r>
              <a:rPr lang="en-GB" sz="3200" noProof="0" dirty="0" err="1">
                <a:solidFill>
                  <a:srgbClr val="002060"/>
                </a:solidFill>
              </a:rPr>
              <a:t>sech</a:t>
            </a:r>
            <a:r>
              <a:rPr lang="en-GB" sz="3200" u="sng" noProof="0" dirty="0" err="1">
                <a:solidFill>
                  <a:srgbClr val="002060"/>
                </a:solidFill>
              </a:rPr>
              <a:t>zehn</a:t>
            </a:r>
            <a:endParaRPr lang="en-GB" sz="3200" u="sng" noProof="0" dirty="0">
              <a:solidFill>
                <a:srgbClr val="002060"/>
              </a:solidFill>
            </a:endParaRPr>
          </a:p>
          <a:p>
            <a:pPr marL="0" lvl="0" indent="0">
              <a:buNone/>
            </a:pPr>
            <a:endParaRPr lang="en-GB" sz="3200" noProof="0" dirty="0">
              <a:solidFill>
                <a:srgbClr val="002060"/>
              </a:solidFill>
            </a:endParaRPr>
          </a:p>
          <a:p>
            <a:pPr marL="0" lvl="0" indent="0">
              <a:buNone/>
            </a:pPr>
            <a:r>
              <a:rPr lang="en-GB" sz="3200" noProof="0" dirty="0">
                <a:solidFill>
                  <a:srgbClr val="002060"/>
                </a:solidFill>
              </a:rPr>
              <a:t>17	</a:t>
            </a:r>
            <a:r>
              <a:rPr lang="en-GB" sz="3200" noProof="0" dirty="0" err="1">
                <a:solidFill>
                  <a:srgbClr val="002060"/>
                </a:solidFill>
              </a:rPr>
              <a:t>sieb</a:t>
            </a:r>
            <a:r>
              <a:rPr lang="en-GB" sz="3200" u="sng" noProof="0" dirty="0" err="1">
                <a:solidFill>
                  <a:srgbClr val="002060"/>
                </a:solidFill>
              </a:rPr>
              <a:t>zehn</a:t>
            </a:r>
            <a:endParaRPr lang="en-GB" sz="3200" u="sng" noProof="0" dirty="0">
              <a:solidFill>
                <a:srgbClr val="002060"/>
              </a:solidFill>
            </a:endParaRPr>
          </a:p>
          <a:p>
            <a:pPr marL="0" lvl="0" indent="0">
              <a:buNone/>
            </a:pPr>
            <a:endParaRPr lang="en-GB" sz="3200" noProof="0" dirty="0">
              <a:solidFill>
                <a:srgbClr val="002060"/>
              </a:solidFill>
            </a:endParaRPr>
          </a:p>
          <a:p>
            <a:pPr marL="0" lvl="0" indent="0">
              <a:buNone/>
            </a:pPr>
            <a:r>
              <a:rPr lang="en-GB" sz="3200" noProof="0" dirty="0">
                <a:solidFill>
                  <a:srgbClr val="002060"/>
                </a:solidFill>
              </a:rPr>
              <a:t>18	</a:t>
            </a:r>
            <a:r>
              <a:rPr lang="en-GB" sz="3200" noProof="0" dirty="0" err="1">
                <a:solidFill>
                  <a:srgbClr val="002060"/>
                </a:solidFill>
              </a:rPr>
              <a:t>acht</a:t>
            </a:r>
            <a:r>
              <a:rPr lang="en-GB" sz="3200" u="sng" noProof="0" dirty="0" err="1">
                <a:solidFill>
                  <a:srgbClr val="002060"/>
                </a:solidFill>
              </a:rPr>
              <a:t>zehn</a:t>
            </a:r>
            <a:endParaRPr lang="en-GB" sz="3200" u="sng" noProof="0" dirty="0">
              <a:solidFill>
                <a:srgbClr val="002060"/>
              </a:solidFill>
            </a:endParaRPr>
          </a:p>
          <a:p>
            <a:pPr marL="0" lvl="0" indent="0">
              <a:buNone/>
            </a:pPr>
            <a:endParaRPr lang="en-GB" sz="3200" noProof="0" dirty="0">
              <a:solidFill>
                <a:srgbClr val="002060"/>
              </a:solidFill>
            </a:endParaRPr>
          </a:p>
          <a:p>
            <a:pPr marL="0" lvl="0" indent="0">
              <a:buNone/>
            </a:pPr>
            <a:r>
              <a:rPr lang="en-GB" sz="3200" noProof="0" dirty="0">
                <a:solidFill>
                  <a:srgbClr val="002060"/>
                </a:solidFill>
              </a:rPr>
              <a:t>19	</a:t>
            </a:r>
            <a:r>
              <a:rPr lang="en-GB" sz="3200" noProof="0" dirty="0" err="1">
                <a:solidFill>
                  <a:srgbClr val="002060"/>
                </a:solidFill>
              </a:rPr>
              <a:t>neun</a:t>
            </a:r>
            <a:r>
              <a:rPr lang="en-GB" sz="3200" u="sng" noProof="0" dirty="0" err="1">
                <a:solidFill>
                  <a:srgbClr val="002060"/>
                </a:solidFill>
              </a:rPr>
              <a:t>zehn</a:t>
            </a:r>
            <a:endParaRPr lang="en-GB" sz="3200" u="sng" noProof="0" dirty="0">
              <a:solidFill>
                <a:srgbClr val="002060"/>
              </a:solidFill>
            </a:endParaRPr>
          </a:p>
          <a:p>
            <a:pPr marL="0" lvl="0" indent="0">
              <a:buNone/>
            </a:pPr>
            <a:endParaRPr lang="en-GB" sz="3200" noProof="0" dirty="0">
              <a:solidFill>
                <a:srgbClr val="002060"/>
              </a:solidFill>
            </a:endParaRPr>
          </a:p>
          <a:p>
            <a:pPr marL="0" lvl="0" indent="0">
              <a:buNone/>
            </a:pPr>
            <a:r>
              <a:rPr lang="en-GB" sz="3200" noProof="0" dirty="0">
                <a:solidFill>
                  <a:srgbClr val="002060"/>
                </a:solidFill>
              </a:rPr>
              <a:t>20	</a:t>
            </a:r>
            <a:r>
              <a:rPr lang="en-GB" sz="3200" noProof="0" dirty="0" err="1">
                <a:solidFill>
                  <a:srgbClr val="002060"/>
                </a:solidFill>
              </a:rPr>
              <a:t>zwanzig</a:t>
            </a:r>
            <a:endParaRPr lang="en-GB" sz="3200" noProof="0" dirty="0">
              <a:solidFill>
                <a:srgbClr val="002060"/>
              </a:solidFill>
            </a:endParaRPr>
          </a:p>
        </p:txBody>
      </p:sp>
      <p:pic>
        <p:nvPicPr>
          <p:cNvPr id="3" name="Aufgezeichneter Sound">
            <a:hlinkClick r:id="" action="ppaction://media"/>
            <a:extLst>
              <a:ext uri="{FF2B5EF4-FFF2-40B4-BE49-F238E27FC236}">
                <a16:creationId xmlns:a16="http://schemas.microsoft.com/office/drawing/2014/main" id="{9372A927-4DCA-4F63-91DC-0058727B014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862173" y="5522305"/>
            <a:ext cx="1357527" cy="1357527"/>
          </a:xfrm>
          <a:prstGeom prst="rect">
            <a:avLst/>
          </a:prstGeom>
        </p:spPr>
      </p:pic>
      <p:sp>
        <p:nvSpPr>
          <p:cNvPr id="12" name="Foliennummernplatzhalter 4">
            <a:extLst>
              <a:ext uri="{FF2B5EF4-FFF2-40B4-BE49-F238E27FC236}">
                <a16:creationId xmlns:a16="http://schemas.microsoft.com/office/drawing/2014/main" id="{70572742-6EE6-40E3-94DD-CE9AE2B33C89}"/>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5</a:t>
            </a:fld>
            <a:endParaRPr lang="en-GB" sz="1050" b="0" dirty="0">
              <a:solidFill>
                <a:schemeClr val="bg2"/>
              </a:solidFill>
              <a:latin typeface="Comic Sans MS" panose="030F0702030302020204" pitchFamily="66" charset="0"/>
            </a:endParaRPr>
          </a:p>
        </p:txBody>
      </p:sp>
      <p:sp>
        <p:nvSpPr>
          <p:cNvPr id="13" name="Fußzeilenplatzhalter 3">
            <a:extLst>
              <a:ext uri="{FF2B5EF4-FFF2-40B4-BE49-F238E27FC236}">
                <a16:creationId xmlns:a16="http://schemas.microsoft.com/office/drawing/2014/main" id="{D5986B72-3F61-4A6B-A064-50E51DE72D7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188817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4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4586BD57-D58E-4F73-8290-965F3825EF99}"/>
              </a:ext>
            </a:extLst>
          </p:cNvPr>
          <p:cNvSpPr>
            <a:spLocks noGrp="1"/>
          </p:cNvSpPr>
          <p:nvPr>
            <p:ph type="title"/>
          </p:nvPr>
        </p:nvSpPr>
        <p:spPr/>
        <p:txBody>
          <a:bodyPr/>
          <a:lstStyle/>
          <a:p>
            <a:r>
              <a:rPr lang="en-GB" b="1" noProof="0" dirty="0"/>
              <a:t>Task: Match the numbers!</a:t>
            </a:r>
            <a:endParaRPr lang="en-GB" noProof="0" dirty="0"/>
          </a:p>
        </p:txBody>
      </p:sp>
      <p:sp>
        <p:nvSpPr>
          <p:cNvPr id="8" name="Inhaltsplatzhalter 7">
            <a:extLst>
              <a:ext uri="{FF2B5EF4-FFF2-40B4-BE49-F238E27FC236}">
                <a16:creationId xmlns:a16="http://schemas.microsoft.com/office/drawing/2014/main" id="{0BB53411-1D23-4E1C-BB62-06E76045DEC9}"/>
              </a:ext>
            </a:extLst>
          </p:cNvPr>
          <p:cNvSpPr>
            <a:spLocks noGrp="1"/>
          </p:cNvSpPr>
          <p:nvPr>
            <p:ph sz="half" idx="1"/>
          </p:nvPr>
        </p:nvSpPr>
        <p:spPr>
          <a:xfrm>
            <a:off x="1572638" y="1562683"/>
            <a:ext cx="7126862" cy="1461187"/>
          </a:xfrm>
        </p:spPr>
        <p:txBody>
          <a:bodyPr>
            <a:normAutofit/>
          </a:bodyPr>
          <a:lstStyle/>
          <a:p>
            <a:pPr marL="0" lvl="0" indent="0">
              <a:buNone/>
            </a:pPr>
            <a:r>
              <a:rPr lang="en-GB" sz="2800" noProof="0" dirty="0">
                <a:solidFill>
                  <a:schemeClr val="accent2"/>
                </a:solidFill>
              </a:rPr>
              <a:t>What a mess! Can you match the numbers with the fitting word?</a:t>
            </a:r>
          </a:p>
          <a:p>
            <a:endParaRPr lang="en-GB" noProof="0" dirty="0"/>
          </a:p>
        </p:txBody>
      </p:sp>
      <p:sp>
        <p:nvSpPr>
          <p:cNvPr id="9" name="Inhaltsplatzhalter 8">
            <a:extLst>
              <a:ext uri="{FF2B5EF4-FFF2-40B4-BE49-F238E27FC236}">
                <a16:creationId xmlns:a16="http://schemas.microsoft.com/office/drawing/2014/main" id="{6932F0B3-918C-4FB2-83AD-D61AB3CA9288}"/>
              </a:ext>
            </a:extLst>
          </p:cNvPr>
          <p:cNvSpPr>
            <a:spLocks noGrp="1"/>
          </p:cNvSpPr>
          <p:nvPr>
            <p:ph sz="half" idx="2"/>
          </p:nvPr>
        </p:nvSpPr>
        <p:spPr>
          <a:xfrm>
            <a:off x="5454807" y="2579902"/>
            <a:ext cx="4610735" cy="4382258"/>
          </a:xfrm>
        </p:spPr>
        <p:txBody>
          <a:bodyPr>
            <a:normAutofit/>
          </a:bodyPr>
          <a:lstStyle/>
          <a:p>
            <a:pPr marL="0" lvl="0" indent="0">
              <a:buNone/>
            </a:pPr>
            <a:r>
              <a:rPr lang="en-GB" sz="2600" noProof="0" dirty="0">
                <a:solidFill>
                  <a:srgbClr val="002060"/>
                </a:solidFill>
              </a:rPr>
              <a:t>1			</a:t>
            </a:r>
            <a:r>
              <a:rPr lang="en-GB" sz="2600" noProof="0" dirty="0" err="1">
                <a:solidFill>
                  <a:srgbClr val="002060"/>
                </a:solidFill>
              </a:rPr>
              <a:t>zwei</a:t>
            </a:r>
            <a:endParaRPr lang="en-GB" sz="2600" noProof="0" dirty="0">
              <a:solidFill>
                <a:srgbClr val="002060"/>
              </a:solidFill>
            </a:endParaRPr>
          </a:p>
          <a:p>
            <a:pPr marL="0" lvl="0" indent="0">
              <a:buNone/>
            </a:pPr>
            <a:r>
              <a:rPr lang="en-GB" sz="2600" noProof="0" dirty="0">
                <a:solidFill>
                  <a:srgbClr val="002060"/>
                </a:solidFill>
              </a:rPr>
              <a:t>15			elf</a:t>
            </a:r>
          </a:p>
          <a:p>
            <a:pPr marL="0" lvl="0" indent="0">
              <a:buNone/>
            </a:pPr>
            <a:r>
              <a:rPr lang="en-GB" sz="2600" noProof="0" dirty="0">
                <a:solidFill>
                  <a:srgbClr val="002060"/>
                </a:solidFill>
              </a:rPr>
              <a:t>4			</a:t>
            </a:r>
            <a:r>
              <a:rPr lang="en-GB" sz="2600" noProof="0" dirty="0" err="1">
                <a:solidFill>
                  <a:srgbClr val="002060"/>
                </a:solidFill>
              </a:rPr>
              <a:t>neun</a:t>
            </a:r>
            <a:endParaRPr lang="en-GB" sz="2600" noProof="0" dirty="0">
              <a:solidFill>
                <a:srgbClr val="002060"/>
              </a:solidFill>
            </a:endParaRPr>
          </a:p>
          <a:p>
            <a:pPr marL="0" lvl="0" indent="0">
              <a:buNone/>
            </a:pPr>
            <a:r>
              <a:rPr lang="en-GB" sz="2600" noProof="0" dirty="0">
                <a:solidFill>
                  <a:srgbClr val="002060"/>
                </a:solidFill>
              </a:rPr>
              <a:t>7			</a:t>
            </a:r>
            <a:r>
              <a:rPr lang="en-GB" sz="2600" noProof="0" dirty="0" err="1">
                <a:solidFill>
                  <a:srgbClr val="002060"/>
                </a:solidFill>
              </a:rPr>
              <a:t>zwanzig</a:t>
            </a:r>
            <a:endParaRPr lang="en-GB" sz="2600" noProof="0" dirty="0">
              <a:solidFill>
                <a:srgbClr val="002060"/>
              </a:solidFill>
            </a:endParaRPr>
          </a:p>
          <a:p>
            <a:pPr marL="0" lvl="0" indent="0">
              <a:buNone/>
            </a:pPr>
            <a:r>
              <a:rPr lang="en-GB" sz="2600" noProof="0" dirty="0">
                <a:solidFill>
                  <a:srgbClr val="002060"/>
                </a:solidFill>
              </a:rPr>
              <a:t>12			</a:t>
            </a:r>
            <a:r>
              <a:rPr lang="en-GB" sz="2600" noProof="0" dirty="0" err="1">
                <a:solidFill>
                  <a:srgbClr val="002060"/>
                </a:solidFill>
              </a:rPr>
              <a:t>eins</a:t>
            </a:r>
            <a:endParaRPr lang="en-GB" sz="2600" noProof="0" dirty="0">
              <a:solidFill>
                <a:srgbClr val="002060"/>
              </a:solidFill>
            </a:endParaRPr>
          </a:p>
          <a:p>
            <a:pPr marL="0" lvl="0" indent="0">
              <a:buNone/>
            </a:pPr>
            <a:r>
              <a:rPr lang="en-GB" sz="2600" noProof="0" dirty="0">
                <a:solidFill>
                  <a:srgbClr val="002060"/>
                </a:solidFill>
              </a:rPr>
              <a:t>20			</a:t>
            </a:r>
            <a:r>
              <a:rPr lang="en-GB" sz="2600" noProof="0" dirty="0" err="1">
                <a:solidFill>
                  <a:srgbClr val="002060"/>
                </a:solidFill>
              </a:rPr>
              <a:t>vier</a:t>
            </a:r>
            <a:endParaRPr lang="en-GB" sz="2600" noProof="0" dirty="0">
              <a:solidFill>
                <a:srgbClr val="002060"/>
              </a:solidFill>
            </a:endParaRPr>
          </a:p>
          <a:p>
            <a:pPr marL="0" lvl="0" indent="0">
              <a:buNone/>
            </a:pPr>
            <a:r>
              <a:rPr lang="en-GB" sz="2600" noProof="0" dirty="0">
                <a:solidFill>
                  <a:srgbClr val="002060"/>
                </a:solidFill>
              </a:rPr>
              <a:t>11			</a:t>
            </a:r>
            <a:r>
              <a:rPr lang="en-GB" sz="2600" noProof="0" dirty="0" err="1">
                <a:solidFill>
                  <a:srgbClr val="002060"/>
                </a:solidFill>
              </a:rPr>
              <a:t>zwölf</a:t>
            </a:r>
            <a:endParaRPr lang="en-GB" sz="2600" noProof="0" dirty="0">
              <a:solidFill>
                <a:srgbClr val="002060"/>
              </a:solidFill>
            </a:endParaRPr>
          </a:p>
          <a:p>
            <a:pPr marL="0" lvl="0" indent="0">
              <a:buNone/>
            </a:pPr>
            <a:r>
              <a:rPr lang="en-GB" sz="2600" noProof="0" dirty="0">
                <a:solidFill>
                  <a:srgbClr val="002060"/>
                </a:solidFill>
              </a:rPr>
              <a:t>2			</a:t>
            </a:r>
            <a:r>
              <a:rPr lang="en-GB" sz="2600" noProof="0" dirty="0" err="1">
                <a:solidFill>
                  <a:srgbClr val="002060"/>
                </a:solidFill>
              </a:rPr>
              <a:t>fünfzehn</a:t>
            </a:r>
            <a:endParaRPr lang="en-GB" sz="2600" noProof="0" dirty="0">
              <a:solidFill>
                <a:srgbClr val="002060"/>
              </a:solidFill>
            </a:endParaRPr>
          </a:p>
          <a:p>
            <a:pPr marL="0" lvl="0" indent="0">
              <a:buNone/>
            </a:pPr>
            <a:r>
              <a:rPr lang="en-GB" sz="2600" noProof="0" dirty="0">
                <a:solidFill>
                  <a:srgbClr val="002060"/>
                </a:solidFill>
              </a:rPr>
              <a:t>9			</a:t>
            </a:r>
            <a:r>
              <a:rPr lang="en-GB" sz="2600" noProof="0" dirty="0" err="1">
                <a:solidFill>
                  <a:srgbClr val="002060"/>
                </a:solidFill>
              </a:rPr>
              <a:t>sieben</a:t>
            </a:r>
            <a:r>
              <a:rPr lang="en-GB" sz="2600" noProof="0" dirty="0">
                <a:solidFill>
                  <a:srgbClr val="002060"/>
                </a:solidFill>
              </a:rPr>
              <a:t> </a:t>
            </a:r>
          </a:p>
        </p:txBody>
      </p:sp>
      <p:pic>
        <p:nvPicPr>
          <p:cNvPr id="10" name="Grafik 9">
            <a:extLst>
              <a:ext uri="{FF2B5EF4-FFF2-40B4-BE49-F238E27FC236}">
                <a16:creationId xmlns:a16="http://schemas.microsoft.com/office/drawing/2014/main" id="{31BFA0A0-00DF-4241-AB6D-CEFEB214FD20}"/>
              </a:ext>
            </a:extLst>
          </p:cNvPr>
          <p:cNvPicPr>
            <a:picLocks noChangeAspect="1"/>
          </p:cNvPicPr>
          <p:nvPr/>
        </p:nvPicPr>
        <p:blipFill>
          <a:blip r:embed="rId2"/>
          <a:stretch>
            <a:fillRect/>
          </a:stretch>
        </p:blipFill>
        <p:spPr>
          <a:xfrm>
            <a:off x="870104" y="2822629"/>
            <a:ext cx="2872634" cy="3695563"/>
          </a:xfrm>
          <a:prstGeom prst="rect">
            <a:avLst/>
          </a:prstGeom>
        </p:spPr>
      </p:pic>
      <p:sp>
        <p:nvSpPr>
          <p:cNvPr id="12" name="Foliennummernplatzhalter 4">
            <a:extLst>
              <a:ext uri="{FF2B5EF4-FFF2-40B4-BE49-F238E27FC236}">
                <a16:creationId xmlns:a16="http://schemas.microsoft.com/office/drawing/2014/main" id="{4C6E0218-9D90-434C-ABE0-D4C08534D816}"/>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6</a:t>
            </a:fld>
            <a:endParaRPr lang="en-GB" sz="1050" b="0" dirty="0">
              <a:solidFill>
                <a:schemeClr val="bg2"/>
              </a:solidFill>
              <a:latin typeface="Comic Sans MS" panose="030F0702030302020204" pitchFamily="66" charset="0"/>
            </a:endParaRPr>
          </a:p>
        </p:txBody>
      </p:sp>
      <p:sp>
        <p:nvSpPr>
          <p:cNvPr id="13" name="Fußzeilenplatzhalter 3">
            <a:extLst>
              <a:ext uri="{FF2B5EF4-FFF2-40B4-BE49-F238E27FC236}">
                <a16:creationId xmlns:a16="http://schemas.microsoft.com/office/drawing/2014/main" id="{5C2092E7-FE80-4E28-88DF-975BA4F549E1}"/>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3173416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E7AE3-A2BF-4B31-85FB-C94A4552ECD1}"/>
              </a:ext>
            </a:extLst>
          </p:cNvPr>
          <p:cNvSpPr>
            <a:spLocks noGrp="1"/>
          </p:cNvSpPr>
          <p:nvPr>
            <p:ph type="title"/>
          </p:nvPr>
        </p:nvSpPr>
        <p:spPr/>
        <p:txBody>
          <a:bodyPr wrap="square" anchor="ctr">
            <a:normAutofit/>
          </a:bodyPr>
          <a:lstStyle/>
          <a:p>
            <a:r>
              <a:rPr lang="en-GB" b="1" noProof="0" dirty="0"/>
              <a:t>Did you know the answer?</a:t>
            </a:r>
          </a:p>
        </p:txBody>
      </p:sp>
      <p:sp>
        <p:nvSpPr>
          <p:cNvPr id="3" name="Inhaltsplatzhalter 2">
            <a:extLst>
              <a:ext uri="{FF2B5EF4-FFF2-40B4-BE49-F238E27FC236}">
                <a16:creationId xmlns:a16="http://schemas.microsoft.com/office/drawing/2014/main" id="{24E24A7E-4A18-4B79-8595-C3FF5CDDA34C}"/>
              </a:ext>
            </a:extLst>
          </p:cNvPr>
          <p:cNvSpPr>
            <a:spLocks noGrp="1"/>
          </p:cNvSpPr>
          <p:nvPr>
            <p:ph sz="half" idx="1"/>
          </p:nvPr>
        </p:nvSpPr>
        <p:spPr>
          <a:xfrm>
            <a:off x="4175441" y="1867649"/>
            <a:ext cx="5833109" cy="5389289"/>
          </a:xfrm>
        </p:spPr>
        <p:txBody>
          <a:bodyPr>
            <a:normAutofit lnSpcReduction="10000"/>
          </a:bodyPr>
          <a:lstStyle/>
          <a:p>
            <a:pPr marL="0" indent="0">
              <a:buNone/>
            </a:pPr>
            <a:r>
              <a:rPr lang="en-GB" sz="2800" noProof="0" dirty="0">
                <a:solidFill>
                  <a:schemeClr val="accent2"/>
                </a:solidFill>
              </a:rPr>
              <a:t>Let’s check if you were right!</a:t>
            </a:r>
          </a:p>
          <a:p>
            <a:pPr marL="0" indent="0">
              <a:buNone/>
            </a:pPr>
            <a:endParaRPr lang="en-GB" sz="2800" noProof="0" dirty="0"/>
          </a:p>
          <a:p>
            <a:pPr marL="0" indent="0">
              <a:buNone/>
            </a:pPr>
            <a:r>
              <a:rPr lang="en-GB" sz="2800" noProof="0" dirty="0"/>
              <a:t>1			</a:t>
            </a:r>
            <a:r>
              <a:rPr lang="en-GB" sz="2800" noProof="0" dirty="0" err="1"/>
              <a:t>zwei</a:t>
            </a:r>
            <a:endParaRPr lang="en-GB" sz="2800" noProof="0" dirty="0"/>
          </a:p>
          <a:p>
            <a:pPr marL="0" indent="0">
              <a:buNone/>
            </a:pPr>
            <a:r>
              <a:rPr lang="en-GB" sz="2800" noProof="0" dirty="0"/>
              <a:t>15			elf</a:t>
            </a:r>
          </a:p>
          <a:p>
            <a:pPr marL="0" indent="0">
              <a:buNone/>
            </a:pPr>
            <a:r>
              <a:rPr lang="en-GB" sz="2800" noProof="0" dirty="0"/>
              <a:t>4			</a:t>
            </a:r>
            <a:r>
              <a:rPr lang="en-GB" sz="2800" noProof="0" dirty="0" err="1"/>
              <a:t>neun</a:t>
            </a:r>
            <a:endParaRPr lang="en-GB" sz="2800" noProof="0" dirty="0"/>
          </a:p>
          <a:p>
            <a:pPr marL="0" indent="0">
              <a:buNone/>
            </a:pPr>
            <a:r>
              <a:rPr lang="en-GB" sz="2800" noProof="0" dirty="0"/>
              <a:t>7			</a:t>
            </a:r>
            <a:r>
              <a:rPr lang="en-GB" sz="2800" noProof="0" dirty="0" err="1"/>
              <a:t>zwanzig</a:t>
            </a:r>
            <a:endParaRPr lang="en-GB" sz="2800" noProof="0" dirty="0"/>
          </a:p>
          <a:p>
            <a:pPr marL="0" indent="0">
              <a:buNone/>
            </a:pPr>
            <a:r>
              <a:rPr lang="en-GB" sz="2800" noProof="0" dirty="0"/>
              <a:t>12			</a:t>
            </a:r>
            <a:r>
              <a:rPr lang="en-GB" sz="2800" noProof="0" dirty="0" err="1"/>
              <a:t>eins</a:t>
            </a:r>
            <a:endParaRPr lang="en-GB" sz="2800" noProof="0" dirty="0"/>
          </a:p>
          <a:p>
            <a:pPr marL="0" indent="0">
              <a:buNone/>
            </a:pPr>
            <a:r>
              <a:rPr lang="en-GB" sz="2800" noProof="0" dirty="0"/>
              <a:t>20			</a:t>
            </a:r>
            <a:r>
              <a:rPr lang="en-GB" sz="2800" noProof="0" dirty="0" err="1"/>
              <a:t>vier</a:t>
            </a:r>
            <a:endParaRPr lang="en-GB" sz="2800" noProof="0" dirty="0"/>
          </a:p>
          <a:p>
            <a:pPr marL="0" indent="0">
              <a:buNone/>
            </a:pPr>
            <a:r>
              <a:rPr lang="en-GB" sz="2800" noProof="0" dirty="0"/>
              <a:t>11              		</a:t>
            </a:r>
            <a:r>
              <a:rPr lang="en-GB" sz="2800" noProof="0" dirty="0" err="1"/>
              <a:t>zwölf</a:t>
            </a:r>
            <a:endParaRPr lang="en-GB" sz="2800" noProof="0" dirty="0"/>
          </a:p>
          <a:p>
            <a:pPr marL="0" indent="0">
              <a:buNone/>
            </a:pPr>
            <a:r>
              <a:rPr lang="en-GB" sz="2800" noProof="0" dirty="0"/>
              <a:t>2			</a:t>
            </a:r>
            <a:r>
              <a:rPr lang="en-GB" sz="2800" noProof="0" dirty="0" err="1"/>
              <a:t>fünfzehn</a:t>
            </a:r>
            <a:endParaRPr lang="en-GB" sz="2800" noProof="0" dirty="0"/>
          </a:p>
          <a:p>
            <a:pPr marL="0" indent="0">
              <a:buNone/>
            </a:pPr>
            <a:r>
              <a:rPr lang="en-GB" sz="2800" noProof="0" dirty="0"/>
              <a:t>9			</a:t>
            </a:r>
            <a:r>
              <a:rPr lang="en-GB" sz="2800" noProof="0" dirty="0" err="1"/>
              <a:t>sieben</a:t>
            </a:r>
            <a:r>
              <a:rPr lang="en-GB" sz="2800" noProof="0" dirty="0"/>
              <a:t> </a:t>
            </a:r>
          </a:p>
        </p:txBody>
      </p:sp>
      <p:sp>
        <p:nvSpPr>
          <p:cNvPr id="5" name="Content Placeholder 3">
            <a:extLst>
              <a:ext uri="{FF2B5EF4-FFF2-40B4-BE49-F238E27FC236}">
                <a16:creationId xmlns:a16="http://schemas.microsoft.com/office/drawing/2014/main" id="{24F80D12-FA21-411B-817A-5657AD2151DA}"/>
              </a:ext>
            </a:extLst>
          </p:cNvPr>
          <p:cNvSpPr txBox="1">
            <a:spLocks/>
          </p:cNvSpPr>
          <p:nvPr/>
        </p:nvSpPr>
        <p:spPr>
          <a:xfrm>
            <a:off x="4137343" y="2716211"/>
            <a:ext cx="5833110" cy="4048126"/>
          </a:xfrm>
          <a:prstGeom prst="rect">
            <a:avLst/>
          </a:prstGeom>
        </p:spPr>
        <p:txBody>
          <a:bodyPr vert="horz" lIns="91430" tIns="45716" rIns="91430" bIns="45716" rtlCol="0">
            <a:noAutofit/>
          </a:bodyPr>
          <a:lst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1984"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1984"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1984"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1984" kern="1200">
                <a:solidFill>
                  <a:schemeClr val="tx1"/>
                </a:solidFill>
                <a:latin typeface="+mn-lt"/>
                <a:ea typeface="+mn-ea"/>
                <a:cs typeface="+mn-cs"/>
              </a:defRPr>
            </a:lvl9pPr>
          </a:lstStyle>
          <a:p>
            <a:pPr marL="0" indent="0" fontAlgn="auto">
              <a:spcAft>
                <a:spcPts val="0"/>
              </a:spcAft>
              <a:buFont typeface="Arial" pitchFamily="34" charset="0"/>
              <a:buNone/>
            </a:pPr>
            <a:endParaRPr lang="en-US" sz="2800" b="0" dirty="0"/>
          </a:p>
        </p:txBody>
      </p:sp>
      <p:cxnSp>
        <p:nvCxnSpPr>
          <p:cNvPr id="4" name="Gerader Verbinder 3">
            <a:extLst>
              <a:ext uri="{FF2B5EF4-FFF2-40B4-BE49-F238E27FC236}">
                <a16:creationId xmlns:a16="http://schemas.microsoft.com/office/drawing/2014/main" id="{05D9A8E4-EADD-4921-8DE8-459A54E447F0}"/>
              </a:ext>
            </a:extLst>
          </p:cNvPr>
          <p:cNvCxnSpPr>
            <a:cxnSpLocks/>
          </p:cNvCxnSpPr>
          <p:nvPr/>
        </p:nvCxnSpPr>
        <p:spPr>
          <a:xfrm>
            <a:off x="4549140" y="2983230"/>
            <a:ext cx="2604695" cy="1887062"/>
          </a:xfrm>
          <a:prstGeom prst="line">
            <a:avLst/>
          </a:prstGeom>
          <a:ln w="38100">
            <a:solidFill>
              <a:srgbClr val="D71F39"/>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4B7D576E-A7A2-485F-B689-DC8EF91F75E3}"/>
              </a:ext>
            </a:extLst>
          </p:cNvPr>
          <p:cNvCxnSpPr>
            <a:cxnSpLocks/>
          </p:cNvCxnSpPr>
          <p:nvPr/>
        </p:nvCxnSpPr>
        <p:spPr>
          <a:xfrm>
            <a:off x="4697730" y="3515509"/>
            <a:ext cx="2450010" cy="2831503"/>
          </a:xfrm>
          <a:prstGeom prst="line">
            <a:avLst/>
          </a:prstGeom>
          <a:ln w="38100">
            <a:solidFill>
              <a:srgbClr val="D71F39"/>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7ADFCB54-DC66-41E1-B691-DF1142F0A618}"/>
              </a:ext>
            </a:extLst>
          </p:cNvPr>
          <p:cNvCxnSpPr>
            <a:cxnSpLocks/>
          </p:cNvCxnSpPr>
          <p:nvPr/>
        </p:nvCxnSpPr>
        <p:spPr>
          <a:xfrm flipV="1">
            <a:off x="4691635" y="3977640"/>
            <a:ext cx="2456105" cy="2817197"/>
          </a:xfrm>
          <a:prstGeom prst="line">
            <a:avLst/>
          </a:prstGeom>
          <a:ln w="38100">
            <a:solidFill>
              <a:srgbClr val="D71F39"/>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95745BD0-82CF-41D4-9C97-52A536AEF744}"/>
              </a:ext>
            </a:extLst>
          </p:cNvPr>
          <p:cNvCxnSpPr>
            <a:cxnSpLocks/>
          </p:cNvCxnSpPr>
          <p:nvPr/>
        </p:nvCxnSpPr>
        <p:spPr>
          <a:xfrm>
            <a:off x="4549140" y="3977640"/>
            <a:ext cx="2598600" cy="1424931"/>
          </a:xfrm>
          <a:prstGeom prst="line">
            <a:avLst/>
          </a:prstGeom>
          <a:ln w="38100">
            <a:solidFill>
              <a:srgbClr val="D71F39"/>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C5DBC43E-CA75-4319-88BE-3A6657ACB735}"/>
              </a:ext>
            </a:extLst>
          </p:cNvPr>
          <p:cNvCxnSpPr>
            <a:cxnSpLocks/>
          </p:cNvCxnSpPr>
          <p:nvPr/>
        </p:nvCxnSpPr>
        <p:spPr>
          <a:xfrm>
            <a:off x="4549140" y="4491990"/>
            <a:ext cx="2636699" cy="2272347"/>
          </a:xfrm>
          <a:prstGeom prst="line">
            <a:avLst/>
          </a:prstGeom>
          <a:ln w="38100">
            <a:solidFill>
              <a:srgbClr val="D71F39"/>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053EA64C-D543-4117-956D-CA94893508F4}"/>
              </a:ext>
            </a:extLst>
          </p:cNvPr>
          <p:cNvCxnSpPr>
            <a:cxnSpLocks/>
          </p:cNvCxnSpPr>
          <p:nvPr/>
        </p:nvCxnSpPr>
        <p:spPr>
          <a:xfrm flipV="1">
            <a:off x="4567024" y="3067684"/>
            <a:ext cx="2618815" cy="3289119"/>
          </a:xfrm>
          <a:prstGeom prst="line">
            <a:avLst/>
          </a:prstGeom>
          <a:ln w="38100">
            <a:solidFill>
              <a:srgbClr val="D71F39"/>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F4A88354-F235-4356-A345-1C61ABB367A5}"/>
              </a:ext>
            </a:extLst>
          </p:cNvPr>
          <p:cNvCxnSpPr>
            <a:cxnSpLocks/>
          </p:cNvCxnSpPr>
          <p:nvPr/>
        </p:nvCxnSpPr>
        <p:spPr>
          <a:xfrm flipV="1">
            <a:off x="4679846" y="3515509"/>
            <a:ext cx="2467894" cy="2363513"/>
          </a:xfrm>
          <a:prstGeom prst="line">
            <a:avLst/>
          </a:prstGeom>
          <a:ln w="38100">
            <a:solidFill>
              <a:srgbClr val="D71F39"/>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A44BE591-B882-4BBC-BA83-077F90F48BB7}"/>
              </a:ext>
            </a:extLst>
          </p:cNvPr>
          <p:cNvCxnSpPr>
            <a:cxnSpLocks/>
          </p:cNvCxnSpPr>
          <p:nvPr/>
        </p:nvCxnSpPr>
        <p:spPr>
          <a:xfrm flipV="1">
            <a:off x="4846320" y="4303110"/>
            <a:ext cx="2450010" cy="1026878"/>
          </a:xfrm>
          <a:prstGeom prst="line">
            <a:avLst/>
          </a:prstGeom>
          <a:ln w="38100">
            <a:solidFill>
              <a:srgbClr val="D71F39"/>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E48BB667-407B-45B3-A20A-65965566AB43}"/>
              </a:ext>
            </a:extLst>
          </p:cNvPr>
          <p:cNvCxnSpPr>
            <a:cxnSpLocks/>
          </p:cNvCxnSpPr>
          <p:nvPr/>
        </p:nvCxnSpPr>
        <p:spPr>
          <a:xfrm>
            <a:off x="4697730" y="5063490"/>
            <a:ext cx="2488109" cy="815531"/>
          </a:xfrm>
          <a:prstGeom prst="line">
            <a:avLst/>
          </a:prstGeom>
          <a:ln w="38100">
            <a:solidFill>
              <a:srgbClr val="D71F39"/>
            </a:solidFill>
          </a:ln>
        </p:spPr>
        <p:style>
          <a:lnRef idx="1">
            <a:schemeClr val="accent1"/>
          </a:lnRef>
          <a:fillRef idx="0">
            <a:schemeClr val="accent1"/>
          </a:fillRef>
          <a:effectRef idx="0">
            <a:schemeClr val="accent1"/>
          </a:effectRef>
          <a:fontRef idx="minor">
            <a:schemeClr val="tx1"/>
          </a:fontRef>
        </p:style>
      </p:cxnSp>
      <p:pic>
        <p:nvPicPr>
          <p:cNvPr id="24" name="Picture 5" descr="A picture containing drawing&#10;&#10;Description automatically generated">
            <a:extLst>
              <a:ext uri="{FF2B5EF4-FFF2-40B4-BE49-F238E27FC236}">
                <a16:creationId xmlns:a16="http://schemas.microsoft.com/office/drawing/2014/main" id="{B0F2D559-ABEC-45AE-B5D3-58AEEDCB0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220" y="1867649"/>
            <a:ext cx="2393040" cy="5106315"/>
          </a:xfrm>
          <a:prstGeom prst="rect">
            <a:avLst/>
          </a:prstGeom>
        </p:spPr>
      </p:pic>
      <p:sp>
        <p:nvSpPr>
          <p:cNvPr id="18" name="Foliennummernplatzhalter 4">
            <a:extLst>
              <a:ext uri="{FF2B5EF4-FFF2-40B4-BE49-F238E27FC236}">
                <a16:creationId xmlns:a16="http://schemas.microsoft.com/office/drawing/2014/main" id="{431B192E-2D44-4AE4-8040-01AC05750A53}"/>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7</a:t>
            </a:fld>
            <a:endParaRPr lang="en-GB" sz="1050" b="0" dirty="0">
              <a:solidFill>
                <a:schemeClr val="bg2"/>
              </a:solidFill>
              <a:latin typeface="Comic Sans MS" panose="030F0702030302020204" pitchFamily="66" charset="0"/>
            </a:endParaRPr>
          </a:p>
        </p:txBody>
      </p:sp>
      <p:sp>
        <p:nvSpPr>
          <p:cNvPr id="20" name="Fußzeilenplatzhalter 3">
            <a:extLst>
              <a:ext uri="{FF2B5EF4-FFF2-40B4-BE49-F238E27FC236}">
                <a16:creationId xmlns:a16="http://schemas.microsoft.com/office/drawing/2014/main" id="{3245CD6D-D7B0-4A3F-B83B-13BDC1FE77F9}"/>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1825179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F8B8727F-1C45-4E5F-A42B-A5C847A913DE}"/>
              </a:ext>
            </a:extLst>
          </p:cNvPr>
          <p:cNvPicPr>
            <a:picLocks noChangeAspect="1"/>
          </p:cNvPicPr>
          <p:nvPr/>
        </p:nvPicPr>
        <p:blipFill>
          <a:blip r:embed="rId2"/>
          <a:stretch>
            <a:fillRect/>
          </a:stretch>
        </p:blipFill>
        <p:spPr>
          <a:xfrm>
            <a:off x="8005491" y="3896796"/>
            <a:ext cx="2469141" cy="3281287"/>
          </a:xfrm>
          <a:prstGeom prst="rect">
            <a:avLst/>
          </a:prstGeom>
        </p:spPr>
      </p:pic>
      <p:sp>
        <p:nvSpPr>
          <p:cNvPr id="2" name="Titel 1">
            <a:extLst>
              <a:ext uri="{FF2B5EF4-FFF2-40B4-BE49-F238E27FC236}">
                <a16:creationId xmlns:a16="http://schemas.microsoft.com/office/drawing/2014/main" id="{16C74A03-FAD9-4846-A347-AAACEB10BDE3}"/>
              </a:ext>
            </a:extLst>
          </p:cNvPr>
          <p:cNvSpPr>
            <a:spLocks noGrp="1"/>
          </p:cNvSpPr>
          <p:nvPr>
            <p:ph type="title"/>
          </p:nvPr>
        </p:nvSpPr>
        <p:spPr>
          <a:xfrm>
            <a:off x="521970" y="266851"/>
            <a:ext cx="9395460" cy="1259946"/>
          </a:xfrm>
        </p:spPr>
        <p:txBody>
          <a:bodyPr/>
          <a:lstStyle/>
          <a:p>
            <a:r>
              <a:rPr lang="en-GB" b="1" noProof="0" dirty="0"/>
              <a:t>Speaking activity – </a:t>
            </a:r>
            <a:br>
              <a:rPr lang="en-GB" b="1" noProof="0" dirty="0"/>
            </a:br>
            <a:r>
              <a:rPr lang="en-GB" b="1" noProof="0" dirty="0"/>
              <a:t>Talk to your neighbour!</a:t>
            </a:r>
            <a:endParaRPr lang="en-GB" noProof="0" dirty="0"/>
          </a:p>
        </p:txBody>
      </p:sp>
      <p:sp>
        <p:nvSpPr>
          <p:cNvPr id="3" name="Textplatzhalter 2">
            <a:extLst>
              <a:ext uri="{FF2B5EF4-FFF2-40B4-BE49-F238E27FC236}">
                <a16:creationId xmlns:a16="http://schemas.microsoft.com/office/drawing/2014/main" id="{AFF897BD-6FDD-4052-9CC0-959061FBAE4C}"/>
              </a:ext>
            </a:extLst>
          </p:cNvPr>
          <p:cNvSpPr>
            <a:spLocks noGrp="1"/>
          </p:cNvSpPr>
          <p:nvPr>
            <p:ph type="body" idx="1"/>
          </p:nvPr>
        </p:nvSpPr>
        <p:spPr>
          <a:xfrm>
            <a:off x="255184" y="5085949"/>
            <a:ext cx="10239450" cy="2584551"/>
          </a:xfrm>
        </p:spPr>
        <p:txBody>
          <a:bodyPr>
            <a:normAutofit/>
          </a:bodyPr>
          <a:lstStyle/>
          <a:p>
            <a:pPr lvl="0"/>
            <a:r>
              <a:rPr lang="en-GB" sz="2400" b="0" noProof="0" dirty="0" err="1">
                <a:solidFill>
                  <a:srgbClr val="002060"/>
                </a:solidFill>
              </a:rPr>
              <a:t>Beispiel</a:t>
            </a:r>
            <a:r>
              <a:rPr lang="en-GB" sz="2400" b="0" noProof="0" dirty="0">
                <a:solidFill>
                  <a:srgbClr val="002060"/>
                </a:solidFill>
              </a:rPr>
              <a:t> / </a:t>
            </a:r>
            <a:r>
              <a:rPr lang="en-GB" sz="2400" b="0" noProof="0" dirty="0">
                <a:solidFill>
                  <a:schemeClr val="accent2"/>
                </a:solidFill>
              </a:rPr>
              <a:t>Example:</a:t>
            </a:r>
            <a:br>
              <a:rPr lang="en-GB" sz="2400" b="0" noProof="0" dirty="0">
                <a:solidFill>
                  <a:srgbClr val="002060"/>
                </a:solidFill>
              </a:rPr>
            </a:br>
            <a:br>
              <a:rPr lang="en-GB" sz="2400" b="0" noProof="0" dirty="0">
                <a:solidFill>
                  <a:srgbClr val="002060"/>
                </a:solidFill>
              </a:rPr>
            </a:br>
            <a:r>
              <a:rPr lang="en-GB" sz="2400" b="0" noProof="0" dirty="0">
                <a:solidFill>
                  <a:srgbClr val="002060"/>
                </a:solidFill>
              </a:rPr>
              <a:t>Was </a:t>
            </a:r>
            <a:r>
              <a:rPr lang="en-GB" sz="2400" b="0" noProof="0" dirty="0" err="1">
                <a:solidFill>
                  <a:srgbClr val="002060"/>
                </a:solidFill>
              </a:rPr>
              <a:t>kommt</a:t>
            </a:r>
            <a:r>
              <a:rPr lang="en-GB" sz="2400" b="0" noProof="0" dirty="0">
                <a:solidFill>
                  <a:srgbClr val="002060"/>
                </a:solidFill>
              </a:rPr>
              <a:t> </a:t>
            </a:r>
            <a:r>
              <a:rPr lang="en-GB" sz="2400" b="0" noProof="0" dirty="0" err="1">
                <a:solidFill>
                  <a:srgbClr val="002060"/>
                </a:solidFill>
              </a:rPr>
              <a:t>vor</a:t>
            </a:r>
            <a:r>
              <a:rPr lang="en-GB" sz="2400" b="0" noProof="0" dirty="0">
                <a:solidFill>
                  <a:srgbClr val="002060"/>
                </a:solidFill>
              </a:rPr>
              <a:t> 7?                      6 </a:t>
            </a:r>
            <a:r>
              <a:rPr lang="en-GB" sz="2400" b="0" noProof="0" dirty="0" err="1">
                <a:solidFill>
                  <a:srgbClr val="002060"/>
                </a:solidFill>
              </a:rPr>
              <a:t>kommt</a:t>
            </a:r>
            <a:r>
              <a:rPr lang="en-GB" sz="2400" b="0" noProof="0" dirty="0">
                <a:solidFill>
                  <a:srgbClr val="002060"/>
                </a:solidFill>
              </a:rPr>
              <a:t> </a:t>
            </a:r>
            <a:r>
              <a:rPr lang="en-GB" sz="2400" b="0" noProof="0" dirty="0" err="1">
                <a:solidFill>
                  <a:srgbClr val="002060"/>
                </a:solidFill>
              </a:rPr>
              <a:t>vor</a:t>
            </a:r>
            <a:r>
              <a:rPr lang="en-GB" sz="2400" b="0" noProof="0" dirty="0">
                <a:solidFill>
                  <a:srgbClr val="002060"/>
                </a:solidFill>
              </a:rPr>
              <a:t> 7. </a:t>
            </a:r>
          </a:p>
          <a:p>
            <a:pPr lvl="0"/>
            <a:endParaRPr lang="en-GB" sz="2400" b="0" noProof="0" dirty="0">
              <a:solidFill>
                <a:srgbClr val="002060"/>
              </a:solidFill>
            </a:endParaRPr>
          </a:p>
          <a:p>
            <a:pPr lvl="0"/>
            <a:r>
              <a:rPr lang="en-GB" sz="2400" b="0" noProof="0" dirty="0">
                <a:solidFill>
                  <a:srgbClr val="002060"/>
                </a:solidFill>
              </a:rPr>
              <a:t>Was </a:t>
            </a:r>
            <a:r>
              <a:rPr lang="en-GB" sz="2400" b="0" noProof="0" dirty="0" err="1">
                <a:solidFill>
                  <a:srgbClr val="002060"/>
                </a:solidFill>
              </a:rPr>
              <a:t>kommt</a:t>
            </a:r>
            <a:r>
              <a:rPr lang="en-GB" sz="2400" b="0" noProof="0" dirty="0">
                <a:solidFill>
                  <a:srgbClr val="002060"/>
                </a:solidFill>
              </a:rPr>
              <a:t> </a:t>
            </a:r>
            <a:r>
              <a:rPr lang="en-GB" sz="2400" b="0" noProof="0" dirty="0" err="1">
                <a:solidFill>
                  <a:srgbClr val="002060"/>
                </a:solidFill>
              </a:rPr>
              <a:t>nach</a:t>
            </a:r>
            <a:r>
              <a:rPr lang="en-GB" sz="2400" b="0" noProof="0" dirty="0">
                <a:solidFill>
                  <a:srgbClr val="002060"/>
                </a:solidFill>
              </a:rPr>
              <a:t> 15?                  16 </a:t>
            </a:r>
            <a:r>
              <a:rPr lang="en-GB" sz="2400" b="0" noProof="0" dirty="0" err="1">
                <a:solidFill>
                  <a:srgbClr val="002060"/>
                </a:solidFill>
              </a:rPr>
              <a:t>kommt</a:t>
            </a:r>
            <a:r>
              <a:rPr lang="en-GB" sz="2400" b="0" noProof="0" dirty="0">
                <a:solidFill>
                  <a:srgbClr val="002060"/>
                </a:solidFill>
              </a:rPr>
              <a:t> </a:t>
            </a:r>
            <a:r>
              <a:rPr lang="en-GB" sz="2400" b="0" noProof="0" dirty="0" err="1">
                <a:solidFill>
                  <a:srgbClr val="002060"/>
                </a:solidFill>
              </a:rPr>
              <a:t>nach</a:t>
            </a:r>
            <a:r>
              <a:rPr lang="en-GB" sz="2400" b="0" noProof="0" dirty="0">
                <a:solidFill>
                  <a:srgbClr val="002060"/>
                </a:solidFill>
              </a:rPr>
              <a:t> 15. </a:t>
            </a:r>
          </a:p>
          <a:p>
            <a:endParaRPr lang="en-GB" noProof="0" dirty="0"/>
          </a:p>
        </p:txBody>
      </p:sp>
      <p:sp>
        <p:nvSpPr>
          <p:cNvPr id="4" name="Inhaltsplatzhalter 3">
            <a:extLst>
              <a:ext uri="{FF2B5EF4-FFF2-40B4-BE49-F238E27FC236}">
                <a16:creationId xmlns:a16="http://schemas.microsoft.com/office/drawing/2014/main" id="{54C24119-0CF2-4978-9D1F-172C52BBA9C5}"/>
              </a:ext>
            </a:extLst>
          </p:cNvPr>
          <p:cNvSpPr>
            <a:spLocks noGrp="1"/>
          </p:cNvSpPr>
          <p:nvPr>
            <p:ph sz="half" idx="2"/>
          </p:nvPr>
        </p:nvSpPr>
        <p:spPr>
          <a:xfrm>
            <a:off x="255183" y="1897203"/>
            <a:ext cx="4612548" cy="2854225"/>
          </a:xfrm>
        </p:spPr>
        <p:txBody>
          <a:bodyPr>
            <a:normAutofit/>
          </a:bodyPr>
          <a:lstStyle/>
          <a:p>
            <a:pPr marL="0" lvl="0" indent="0">
              <a:buNone/>
            </a:pPr>
            <a:r>
              <a:rPr lang="en-GB" sz="2800" noProof="0" dirty="0">
                <a:solidFill>
                  <a:srgbClr val="002060"/>
                </a:solidFill>
              </a:rPr>
              <a:t>Was </a:t>
            </a:r>
            <a:r>
              <a:rPr lang="en-GB" sz="2800" noProof="0" dirty="0" err="1">
                <a:solidFill>
                  <a:srgbClr val="002060"/>
                </a:solidFill>
              </a:rPr>
              <a:t>kommt</a:t>
            </a:r>
            <a:r>
              <a:rPr lang="en-GB" sz="2800" noProof="0" dirty="0">
                <a:solidFill>
                  <a:srgbClr val="002060"/>
                </a:solidFill>
              </a:rPr>
              <a:t> </a:t>
            </a:r>
            <a:r>
              <a:rPr lang="en-GB" sz="2800" noProof="0" dirty="0" err="1">
                <a:solidFill>
                  <a:srgbClr val="002060"/>
                </a:solidFill>
              </a:rPr>
              <a:t>vor</a:t>
            </a:r>
            <a:r>
              <a:rPr lang="en-GB" sz="2800" noProof="0" dirty="0">
                <a:solidFill>
                  <a:srgbClr val="002060"/>
                </a:solidFill>
              </a:rPr>
              <a:t> … ?</a:t>
            </a:r>
            <a:br>
              <a:rPr lang="en-GB" sz="2800" noProof="0" dirty="0">
                <a:solidFill>
                  <a:srgbClr val="002060"/>
                </a:solidFill>
              </a:rPr>
            </a:br>
            <a:r>
              <a:rPr lang="en-GB" sz="2800" noProof="0" dirty="0">
                <a:solidFill>
                  <a:schemeClr val="accent2"/>
                </a:solidFill>
              </a:rPr>
              <a:t>What comes before… ? </a:t>
            </a:r>
          </a:p>
          <a:p>
            <a:pPr marL="0" lvl="0" indent="0">
              <a:buNone/>
            </a:pPr>
            <a:endParaRPr lang="en-GB" sz="2800" u="sng" noProof="0" dirty="0">
              <a:solidFill>
                <a:srgbClr val="002060"/>
              </a:solidFill>
            </a:endParaRPr>
          </a:p>
          <a:p>
            <a:pPr marL="0" lvl="0" indent="0">
              <a:buNone/>
            </a:pPr>
            <a:r>
              <a:rPr lang="en-GB" sz="2800" noProof="0" dirty="0">
                <a:solidFill>
                  <a:srgbClr val="002060"/>
                </a:solidFill>
              </a:rPr>
              <a:t>Was </a:t>
            </a:r>
            <a:r>
              <a:rPr lang="en-GB" sz="2800" noProof="0" dirty="0" err="1">
                <a:solidFill>
                  <a:srgbClr val="002060"/>
                </a:solidFill>
              </a:rPr>
              <a:t>kommt</a:t>
            </a:r>
            <a:r>
              <a:rPr lang="en-GB" sz="2800" noProof="0" dirty="0">
                <a:solidFill>
                  <a:srgbClr val="002060"/>
                </a:solidFill>
              </a:rPr>
              <a:t> </a:t>
            </a:r>
            <a:r>
              <a:rPr lang="en-GB" sz="2800" noProof="0" dirty="0" err="1">
                <a:solidFill>
                  <a:srgbClr val="002060"/>
                </a:solidFill>
              </a:rPr>
              <a:t>nach</a:t>
            </a:r>
            <a:r>
              <a:rPr lang="en-GB" sz="2800" noProof="0" dirty="0">
                <a:solidFill>
                  <a:srgbClr val="002060"/>
                </a:solidFill>
              </a:rPr>
              <a:t> … ?</a:t>
            </a:r>
          </a:p>
          <a:p>
            <a:pPr marL="0" lvl="0" indent="0">
              <a:buNone/>
            </a:pPr>
            <a:r>
              <a:rPr lang="en-GB" sz="2800" noProof="0" dirty="0">
                <a:solidFill>
                  <a:schemeClr val="accent2"/>
                </a:solidFill>
              </a:rPr>
              <a:t>What comes after … ?</a:t>
            </a:r>
          </a:p>
        </p:txBody>
      </p:sp>
      <p:sp>
        <p:nvSpPr>
          <p:cNvPr id="6" name="Inhaltsplatzhalter 5">
            <a:extLst>
              <a:ext uri="{FF2B5EF4-FFF2-40B4-BE49-F238E27FC236}">
                <a16:creationId xmlns:a16="http://schemas.microsoft.com/office/drawing/2014/main" id="{0EF2A9CA-40E2-48AF-B92B-FE4500EE2F71}"/>
              </a:ext>
            </a:extLst>
          </p:cNvPr>
          <p:cNvSpPr>
            <a:spLocks noGrp="1"/>
          </p:cNvSpPr>
          <p:nvPr>
            <p:ph sz="quarter" idx="4"/>
          </p:nvPr>
        </p:nvSpPr>
        <p:spPr>
          <a:xfrm>
            <a:off x="5571670" y="1771745"/>
            <a:ext cx="4614360" cy="4355563"/>
          </a:xfrm>
        </p:spPr>
        <p:txBody>
          <a:bodyPr>
            <a:normAutofit/>
          </a:bodyPr>
          <a:lstStyle/>
          <a:p>
            <a:pPr marL="0" lvl="0" indent="0">
              <a:buNone/>
            </a:pPr>
            <a:r>
              <a:rPr lang="en-GB" sz="2800" noProof="0" dirty="0">
                <a:solidFill>
                  <a:srgbClr val="002060"/>
                </a:solidFill>
              </a:rPr>
              <a:t>... </a:t>
            </a:r>
            <a:r>
              <a:rPr lang="en-GB" sz="2800" noProof="0" dirty="0" err="1">
                <a:solidFill>
                  <a:srgbClr val="002060"/>
                </a:solidFill>
              </a:rPr>
              <a:t>kommt</a:t>
            </a:r>
            <a:r>
              <a:rPr lang="en-GB" sz="2800" noProof="0" dirty="0">
                <a:solidFill>
                  <a:srgbClr val="002060"/>
                </a:solidFill>
              </a:rPr>
              <a:t> </a:t>
            </a:r>
            <a:r>
              <a:rPr lang="en-GB" sz="2800" noProof="0" dirty="0" err="1">
                <a:solidFill>
                  <a:srgbClr val="002060"/>
                </a:solidFill>
              </a:rPr>
              <a:t>vor</a:t>
            </a:r>
            <a:r>
              <a:rPr lang="en-GB" sz="2800" noProof="0" dirty="0">
                <a:solidFill>
                  <a:srgbClr val="002060"/>
                </a:solidFill>
              </a:rPr>
              <a:t> …</a:t>
            </a:r>
          </a:p>
          <a:p>
            <a:pPr marL="0" lvl="0" indent="0">
              <a:buNone/>
            </a:pPr>
            <a:r>
              <a:rPr lang="en-GB" sz="2800" noProof="0" dirty="0">
                <a:solidFill>
                  <a:schemeClr val="accent2"/>
                </a:solidFill>
              </a:rPr>
              <a:t>… comes before …</a:t>
            </a:r>
          </a:p>
          <a:p>
            <a:pPr lvl="0"/>
            <a:endParaRPr lang="en-GB" sz="2800" noProof="0" dirty="0">
              <a:solidFill>
                <a:srgbClr val="002060"/>
              </a:solidFill>
            </a:endParaRPr>
          </a:p>
          <a:p>
            <a:pPr marL="0" lvl="0" indent="0">
              <a:buNone/>
            </a:pPr>
            <a:r>
              <a:rPr lang="en-GB" sz="2800" noProof="0" dirty="0">
                <a:solidFill>
                  <a:srgbClr val="002060"/>
                </a:solidFill>
              </a:rPr>
              <a:t>… </a:t>
            </a:r>
            <a:r>
              <a:rPr lang="en-GB" sz="2800" noProof="0" dirty="0" err="1">
                <a:solidFill>
                  <a:srgbClr val="002060"/>
                </a:solidFill>
              </a:rPr>
              <a:t>kommt</a:t>
            </a:r>
            <a:r>
              <a:rPr lang="en-GB" sz="2800" noProof="0" dirty="0">
                <a:solidFill>
                  <a:srgbClr val="002060"/>
                </a:solidFill>
              </a:rPr>
              <a:t> </a:t>
            </a:r>
            <a:r>
              <a:rPr lang="en-GB" sz="2800" noProof="0" dirty="0" err="1">
                <a:solidFill>
                  <a:srgbClr val="002060"/>
                </a:solidFill>
              </a:rPr>
              <a:t>nach</a:t>
            </a:r>
            <a:r>
              <a:rPr lang="en-GB" sz="2800" noProof="0" dirty="0">
                <a:solidFill>
                  <a:srgbClr val="002060"/>
                </a:solidFill>
              </a:rPr>
              <a:t> …</a:t>
            </a:r>
          </a:p>
          <a:p>
            <a:pPr marL="0" lvl="0" indent="0">
              <a:buNone/>
            </a:pPr>
            <a:r>
              <a:rPr lang="en-GB" sz="2800" noProof="0" dirty="0">
                <a:solidFill>
                  <a:schemeClr val="accent2"/>
                </a:solidFill>
              </a:rPr>
              <a:t>… comes after …</a:t>
            </a:r>
          </a:p>
        </p:txBody>
      </p:sp>
      <p:pic>
        <p:nvPicPr>
          <p:cNvPr id="10" name="Grafik 9">
            <a:extLst>
              <a:ext uri="{FF2B5EF4-FFF2-40B4-BE49-F238E27FC236}">
                <a16:creationId xmlns:a16="http://schemas.microsoft.com/office/drawing/2014/main" id="{2F9652B6-7A31-46E9-9CB2-73905E75FC3D}"/>
              </a:ext>
            </a:extLst>
          </p:cNvPr>
          <p:cNvPicPr>
            <a:picLocks noChangeAspect="1"/>
          </p:cNvPicPr>
          <p:nvPr/>
        </p:nvPicPr>
        <p:blipFill>
          <a:blip r:embed="rId3"/>
          <a:stretch>
            <a:fillRect/>
          </a:stretch>
        </p:blipFill>
        <p:spPr>
          <a:xfrm>
            <a:off x="4419426" y="1906319"/>
            <a:ext cx="1152244" cy="335309"/>
          </a:xfrm>
          <a:prstGeom prst="rect">
            <a:avLst/>
          </a:prstGeom>
        </p:spPr>
      </p:pic>
      <p:pic>
        <p:nvPicPr>
          <p:cNvPr id="11" name="Grafik 10">
            <a:extLst>
              <a:ext uri="{FF2B5EF4-FFF2-40B4-BE49-F238E27FC236}">
                <a16:creationId xmlns:a16="http://schemas.microsoft.com/office/drawing/2014/main" id="{26E304EF-64E0-4ACB-A596-2A5ADA5E9E7F}"/>
              </a:ext>
            </a:extLst>
          </p:cNvPr>
          <p:cNvPicPr>
            <a:picLocks noChangeAspect="1"/>
          </p:cNvPicPr>
          <p:nvPr/>
        </p:nvPicPr>
        <p:blipFill>
          <a:blip r:embed="rId3"/>
          <a:stretch>
            <a:fillRect/>
          </a:stretch>
        </p:blipFill>
        <p:spPr>
          <a:xfrm>
            <a:off x="4418294" y="3496134"/>
            <a:ext cx="1152244" cy="335309"/>
          </a:xfrm>
          <a:prstGeom prst="rect">
            <a:avLst/>
          </a:prstGeom>
        </p:spPr>
      </p:pic>
      <p:pic>
        <p:nvPicPr>
          <p:cNvPr id="12" name="Grafik 11">
            <a:extLst>
              <a:ext uri="{FF2B5EF4-FFF2-40B4-BE49-F238E27FC236}">
                <a16:creationId xmlns:a16="http://schemas.microsoft.com/office/drawing/2014/main" id="{7DF0CA52-4D70-489E-B9C8-2DB6F1BB56A7}"/>
              </a:ext>
            </a:extLst>
          </p:cNvPr>
          <p:cNvPicPr>
            <a:picLocks noChangeAspect="1"/>
          </p:cNvPicPr>
          <p:nvPr/>
        </p:nvPicPr>
        <p:blipFill>
          <a:blip r:embed="rId3"/>
          <a:stretch>
            <a:fillRect/>
          </a:stretch>
        </p:blipFill>
        <p:spPr>
          <a:xfrm>
            <a:off x="3566795" y="5878671"/>
            <a:ext cx="1152244" cy="335309"/>
          </a:xfrm>
          <a:prstGeom prst="rect">
            <a:avLst/>
          </a:prstGeom>
        </p:spPr>
      </p:pic>
      <p:pic>
        <p:nvPicPr>
          <p:cNvPr id="13" name="Grafik 12">
            <a:extLst>
              <a:ext uri="{FF2B5EF4-FFF2-40B4-BE49-F238E27FC236}">
                <a16:creationId xmlns:a16="http://schemas.microsoft.com/office/drawing/2014/main" id="{E76E0FBC-A311-4679-8F75-58108A48D122}"/>
              </a:ext>
            </a:extLst>
          </p:cNvPr>
          <p:cNvPicPr>
            <a:picLocks noChangeAspect="1"/>
          </p:cNvPicPr>
          <p:nvPr/>
        </p:nvPicPr>
        <p:blipFill>
          <a:blip r:embed="rId3"/>
          <a:stretch>
            <a:fillRect/>
          </a:stretch>
        </p:blipFill>
        <p:spPr>
          <a:xfrm>
            <a:off x="3566795" y="6771613"/>
            <a:ext cx="1152244" cy="335309"/>
          </a:xfrm>
          <a:prstGeom prst="rect">
            <a:avLst/>
          </a:prstGeom>
        </p:spPr>
      </p:pic>
      <p:sp>
        <p:nvSpPr>
          <p:cNvPr id="16" name="Foliennummernplatzhalter 4">
            <a:extLst>
              <a:ext uri="{FF2B5EF4-FFF2-40B4-BE49-F238E27FC236}">
                <a16:creationId xmlns:a16="http://schemas.microsoft.com/office/drawing/2014/main" id="{B3D99DB0-24C0-43CA-92CA-9D90A719352F}"/>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8</a:t>
            </a:fld>
            <a:endParaRPr lang="en-GB" sz="1050" b="0" dirty="0">
              <a:solidFill>
                <a:schemeClr val="bg2"/>
              </a:solidFill>
              <a:latin typeface="Comic Sans MS" panose="030F0702030302020204" pitchFamily="66" charset="0"/>
            </a:endParaRPr>
          </a:p>
        </p:txBody>
      </p:sp>
      <p:sp>
        <p:nvSpPr>
          <p:cNvPr id="15" name="Fußzeilenplatzhalter 3">
            <a:extLst>
              <a:ext uri="{FF2B5EF4-FFF2-40B4-BE49-F238E27FC236}">
                <a16:creationId xmlns:a16="http://schemas.microsoft.com/office/drawing/2014/main" id="{8255A0F0-B3EA-469D-B3C1-E5FD73B2830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1720527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FF39BD-9EE3-46CD-9115-B7A131CC55F7}"/>
              </a:ext>
            </a:extLst>
          </p:cNvPr>
          <p:cNvSpPr>
            <a:spLocks noGrp="1"/>
          </p:cNvSpPr>
          <p:nvPr>
            <p:ph type="title"/>
          </p:nvPr>
        </p:nvSpPr>
        <p:spPr/>
        <p:txBody>
          <a:bodyPr/>
          <a:lstStyle/>
          <a:p>
            <a:r>
              <a:rPr lang="en-GB" b="1" noProof="0" dirty="0"/>
              <a:t>Calculating in German</a:t>
            </a:r>
          </a:p>
        </p:txBody>
      </p:sp>
      <p:sp>
        <p:nvSpPr>
          <p:cNvPr id="5" name="Textplatzhalter 4">
            <a:extLst>
              <a:ext uri="{FF2B5EF4-FFF2-40B4-BE49-F238E27FC236}">
                <a16:creationId xmlns:a16="http://schemas.microsoft.com/office/drawing/2014/main" id="{1EC8F3FA-D1F7-40B6-9D55-9BC3AE779FAE}"/>
              </a:ext>
            </a:extLst>
          </p:cNvPr>
          <p:cNvSpPr>
            <a:spLocks noGrp="1"/>
          </p:cNvSpPr>
          <p:nvPr>
            <p:ph type="body" sz="quarter" idx="3"/>
          </p:nvPr>
        </p:nvSpPr>
        <p:spPr>
          <a:xfrm>
            <a:off x="1207755" y="1829567"/>
            <a:ext cx="4614360" cy="4356100"/>
          </a:xfrm>
        </p:spPr>
        <p:txBody>
          <a:bodyPr>
            <a:noAutofit/>
          </a:bodyPr>
          <a:lstStyle/>
          <a:p>
            <a:r>
              <a:rPr lang="en-GB" sz="3000" b="0" dirty="0" err="1"/>
              <a:t>rechnen</a:t>
            </a:r>
            <a:r>
              <a:rPr lang="en-GB" sz="3000" b="0" dirty="0"/>
              <a:t> – </a:t>
            </a:r>
            <a:r>
              <a:rPr lang="en-GB" sz="3000" b="0" dirty="0">
                <a:solidFill>
                  <a:schemeClr val="accent2"/>
                </a:solidFill>
              </a:rPr>
              <a:t>calculate</a:t>
            </a:r>
          </a:p>
          <a:p>
            <a:r>
              <a:rPr lang="en-GB" sz="3000" b="0" dirty="0" err="1">
                <a:solidFill>
                  <a:schemeClr val="accent1"/>
                </a:solidFill>
              </a:rPr>
              <a:t>Ergebnis</a:t>
            </a:r>
            <a:r>
              <a:rPr lang="en-GB" sz="3000" b="0" dirty="0">
                <a:solidFill>
                  <a:schemeClr val="accent1"/>
                </a:solidFill>
              </a:rPr>
              <a:t> - </a:t>
            </a:r>
            <a:r>
              <a:rPr lang="en-GB" sz="3000" b="0" dirty="0">
                <a:solidFill>
                  <a:schemeClr val="accent2"/>
                </a:solidFill>
              </a:rPr>
              <a:t>solution</a:t>
            </a:r>
          </a:p>
          <a:p>
            <a:endParaRPr lang="en-GB" sz="3000" b="0" dirty="0"/>
          </a:p>
          <a:p>
            <a:r>
              <a:rPr lang="en-GB" sz="3000" b="0" noProof="0" dirty="0"/>
              <a:t>+ plus  </a:t>
            </a:r>
          </a:p>
          <a:p>
            <a:r>
              <a:rPr lang="en-GB" sz="3000" b="0" noProof="0" dirty="0"/>
              <a:t>         </a:t>
            </a:r>
          </a:p>
          <a:p>
            <a:pPr marL="457200" indent="-457200">
              <a:buFontTx/>
              <a:buChar char="-"/>
            </a:pPr>
            <a:r>
              <a:rPr lang="en-GB" sz="3000" b="0" noProof="0" dirty="0"/>
              <a:t>minus</a:t>
            </a:r>
          </a:p>
          <a:p>
            <a:pPr marL="457200" indent="-457200">
              <a:buFontTx/>
              <a:buChar char="-"/>
            </a:pPr>
            <a:endParaRPr lang="en-GB" sz="3000" b="0" noProof="0" dirty="0"/>
          </a:p>
          <a:p>
            <a:r>
              <a:rPr lang="en-GB" sz="3000" b="0" noProof="0" dirty="0"/>
              <a:t>= </a:t>
            </a:r>
            <a:r>
              <a:rPr lang="en-GB" sz="3000" b="0" noProof="0" dirty="0" err="1"/>
              <a:t>ist</a:t>
            </a:r>
            <a:r>
              <a:rPr lang="en-GB" sz="3000" b="0" noProof="0" dirty="0"/>
              <a:t> </a:t>
            </a:r>
            <a:r>
              <a:rPr lang="en-GB" sz="3000" b="0" noProof="0" dirty="0" err="1"/>
              <a:t>gleich</a:t>
            </a:r>
            <a:r>
              <a:rPr lang="en-GB" sz="3000" b="0" noProof="0" dirty="0"/>
              <a:t> </a:t>
            </a:r>
          </a:p>
        </p:txBody>
      </p:sp>
      <p:pic>
        <p:nvPicPr>
          <p:cNvPr id="9" name="Picture 7" descr="A picture containing drawing&#10;&#10;Description automatically generated">
            <a:extLst>
              <a:ext uri="{FF2B5EF4-FFF2-40B4-BE49-F238E27FC236}">
                <a16:creationId xmlns:a16="http://schemas.microsoft.com/office/drawing/2014/main" id="{1761EABA-5B1B-4574-9CC2-3137F960A41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14446" y="1829566"/>
            <a:ext cx="3064586" cy="4688799"/>
          </a:xfrm>
          <a:prstGeom prst="rect">
            <a:avLst/>
          </a:prstGeom>
        </p:spPr>
      </p:pic>
      <p:sp>
        <p:nvSpPr>
          <p:cNvPr id="11" name="Foliennummernplatzhalter 4">
            <a:extLst>
              <a:ext uri="{FF2B5EF4-FFF2-40B4-BE49-F238E27FC236}">
                <a16:creationId xmlns:a16="http://schemas.microsoft.com/office/drawing/2014/main" id="{D757EFBF-8278-4FF3-8FD1-987AB74468CC}"/>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9</a:t>
            </a:fld>
            <a:endParaRPr lang="en-GB" sz="1050" b="0" dirty="0">
              <a:solidFill>
                <a:schemeClr val="bg2"/>
              </a:solidFill>
              <a:latin typeface="Comic Sans MS" panose="030F0702030302020204" pitchFamily="66" charset="0"/>
            </a:endParaRPr>
          </a:p>
        </p:txBody>
      </p:sp>
      <p:sp>
        <p:nvSpPr>
          <p:cNvPr id="7" name="Fußzeilenplatzhalter 3">
            <a:extLst>
              <a:ext uri="{FF2B5EF4-FFF2-40B4-BE49-F238E27FC236}">
                <a16:creationId xmlns:a16="http://schemas.microsoft.com/office/drawing/2014/main" id="{FC60093F-4C89-47EA-A737-8285D149F6CC}"/>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143266355"/>
      </p:ext>
    </p:extLst>
  </p:cSld>
  <p:clrMapOvr>
    <a:masterClrMapping/>
  </p:clrMapOvr>
</p:sld>
</file>

<file path=ppt/theme/theme1.xml><?xml version="1.0" encoding="utf-8"?>
<a:theme xmlns:a="http://schemas.openxmlformats.org/drawingml/2006/main" name="GET-Buddied-UP Master1">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T-Buddied-UP Master2">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ign2" id="{1AE6BDB2-A9F5-4178-86E3-E87478687513}" vid="{7892E58B-80D4-4A6A-A97A-5485FF2D1FC4}"/>
    </a:ext>
  </a:extLst>
</a:theme>
</file>

<file path=ppt/theme/theme3.xml><?xml version="1.0" encoding="utf-8"?>
<a:theme xmlns:a="http://schemas.openxmlformats.org/drawingml/2006/main" name="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E8300B37-B096-4338-BE51-70D2ACBBC586}" vid="{79E54249-3822-4C1F-B901-3A12EAF91612}"/>
    </a:ext>
  </a:extLst>
</a:theme>
</file>

<file path=ppt/theme/theme5.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GET-Buddied-UP Master5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R Master">
      <a:majorFont>
        <a:latin typeface="Perpetua"/>
        <a:ea typeface=""/>
        <a:cs typeface=""/>
      </a:majorFont>
      <a:minorFont>
        <a:latin typeface="Perpet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9.xml><?xml version="1.0" encoding="utf-8"?>
<a:theme xmlns:a="http://schemas.openxmlformats.org/drawingml/2006/main" name="1_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648</Words>
  <Application>Microsoft Office PowerPoint</Application>
  <PresentationFormat>Benutzerdefiniert</PresentationFormat>
  <Paragraphs>209</Paragraphs>
  <Slides>15</Slides>
  <Notes>0</Notes>
  <HiddenSlides>0</HiddenSlides>
  <MMClips>2</MMClips>
  <ScaleCrop>false</ScaleCrop>
  <HeadingPairs>
    <vt:vector size="6" baseType="variant">
      <vt:variant>
        <vt:lpstr>Verwendete Schriftarten</vt:lpstr>
      </vt:variant>
      <vt:variant>
        <vt:i4>7</vt:i4>
      </vt:variant>
      <vt:variant>
        <vt:lpstr>Design</vt:lpstr>
      </vt:variant>
      <vt:variant>
        <vt:i4>9</vt:i4>
      </vt:variant>
      <vt:variant>
        <vt:lpstr>Folientitel</vt:lpstr>
      </vt:variant>
      <vt:variant>
        <vt:i4>15</vt:i4>
      </vt:variant>
    </vt:vector>
  </HeadingPairs>
  <TitlesOfParts>
    <vt:vector size="31" baseType="lpstr">
      <vt:lpstr>Arial</vt:lpstr>
      <vt:lpstr>Calibri</vt:lpstr>
      <vt:lpstr>Calibri Light</vt:lpstr>
      <vt:lpstr>Comic Sans MS</vt:lpstr>
      <vt:lpstr>Perpetua</vt:lpstr>
      <vt:lpstr>Tahoma</vt:lpstr>
      <vt:lpstr>Times New Roman</vt:lpstr>
      <vt:lpstr>GET-Buddied-UP Master1</vt:lpstr>
      <vt:lpstr>GET-Buddied-UP Master2</vt:lpstr>
      <vt:lpstr>GET-Buddied-UP Master3_Schluss</vt:lpstr>
      <vt:lpstr>GET-Buddied-UP Master4_SR</vt:lpstr>
      <vt:lpstr>Benutzerdefiniertes Design</vt:lpstr>
      <vt:lpstr>GET-Buddied-UP Master5_SR</vt:lpstr>
      <vt:lpstr>Theme1</vt:lpstr>
      <vt:lpstr>1_GET-Buddied-UP Master4_SR</vt:lpstr>
      <vt:lpstr>1_GET-Buddied-UP Master3_Schluss</vt:lpstr>
      <vt:lpstr>GET Buddied Up</vt:lpstr>
      <vt:lpstr>    Deutsch lernen  mit Ali, unserem Adler     Sigrid Rieuwerts get-across-borders@uni-mainz.de</vt:lpstr>
      <vt:lpstr>Welcome!</vt:lpstr>
      <vt:lpstr> The numbers in German </vt:lpstr>
      <vt:lpstr>The numbers in German </vt:lpstr>
      <vt:lpstr>Task: Match the numbers!</vt:lpstr>
      <vt:lpstr>Did you know the answer?</vt:lpstr>
      <vt:lpstr>Speaking activity –  Talk to your neighbour!</vt:lpstr>
      <vt:lpstr>Calculating in German</vt:lpstr>
      <vt:lpstr>Read the words out in German and give the English translation!</vt:lpstr>
      <vt:lpstr>Let’s check if you were right!</vt:lpstr>
      <vt:lpstr>What’s the solution?</vt:lpstr>
      <vt:lpstr>Solution</vt:lpstr>
      <vt:lpstr>What did you learn today?</vt:lpstr>
      <vt:lpstr>Thank you for  learning German with us!  </vt:lpstr>
    </vt:vector>
  </TitlesOfParts>
  <Company>Universitaet Mainz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Johannes Gutenberg-Universität Mainz</dc:title>
  <dc:subject>Einführung von Studienkonten</dc:subject>
  <dc:creator>SR</dc:creator>
  <cp:lastModifiedBy>Bachmann, Hannah Ruth</cp:lastModifiedBy>
  <cp:revision>488</cp:revision>
  <cp:lastPrinted>2020-09-10T09:50:33Z</cp:lastPrinted>
  <dcterms:created xsi:type="dcterms:W3CDTF">2001-06-14T15:13:50Z</dcterms:created>
  <dcterms:modified xsi:type="dcterms:W3CDTF">2021-03-14T19:36:22Z</dcterms:modified>
</cp:coreProperties>
</file>