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43"/>
  </p:notesMasterIdLst>
  <p:handoutMasterIdLst>
    <p:handoutMasterId r:id="rId44"/>
  </p:handoutMasterIdLst>
  <p:sldIdLst>
    <p:sldId id="256" r:id="rId7"/>
    <p:sldId id="257" r:id="rId8"/>
    <p:sldId id="1401" r:id="rId9"/>
    <p:sldId id="1412" r:id="rId10"/>
    <p:sldId id="1397" r:id="rId11"/>
    <p:sldId id="1414" r:id="rId12"/>
    <p:sldId id="1415" r:id="rId13"/>
    <p:sldId id="1416" r:id="rId14"/>
    <p:sldId id="1417" r:id="rId15"/>
    <p:sldId id="1418" r:id="rId16"/>
    <p:sldId id="1419" r:id="rId17"/>
    <p:sldId id="1427" r:id="rId18"/>
    <p:sldId id="1428" r:id="rId19"/>
    <p:sldId id="1429" r:id="rId20"/>
    <p:sldId id="1430" r:id="rId21"/>
    <p:sldId id="1431" r:id="rId22"/>
    <p:sldId id="1433" r:id="rId23"/>
    <p:sldId id="1432" r:id="rId24"/>
    <p:sldId id="1435" r:id="rId25"/>
    <p:sldId id="1434" r:id="rId26"/>
    <p:sldId id="1437" r:id="rId27"/>
    <p:sldId id="1436" r:id="rId28"/>
    <p:sldId id="1439" r:id="rId29"/>
    <p:sldId id="1438" r:id="rId30"/>
    <p:sldId id="1440" r:id="rId31"/>
    <p:sldId id="1441" r:id="rId32"/>
    <p:sldId id="1442" r:id="rId33"/>
    <p:sldId id="1420" r:id="rId34"/>
    <p:sldId id="1425" r:id="rId35"/>
    <p:sldId id="1426" r:id="rId36"/>
    <p:sldId id="1421" r:id="rId37"/>
    <p:sldId id="1410" r:id="rId38"/>
    <p:sldId id="1411" r:id="rId39"/>
    <p:sldId id="1413" r:id="rId40"/>
    <p:sldId id="1398" r:id="rId41"/>
    <p:sldId id="264" r:id="rId42"/>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12" clrIdx="0">
    <p:extLst>
      <p:ext uri="{19B8F6BF-5375-455C-9EA6-DF929625EA0E}">
        <p15:presenceInfo xmlns:p15="http://schemas.microsoft.com/office/powerpoint/2012/main" userId="S::jheitkam@uni-mainz.de::b634d50a-b54f-4bda-8fe6-8709e3a8efeb" providerId="AD"/>
      </p:ext>
    </p:extLst>
  </p:cmAuthor>
  <p:cmAuthor id="2" name="Dominik Wallerius" initials="DW" lastIdx="1" clrIdx="1">
    <p:extLst>
      <p:ext uri="{19B8F6BF-5375-455C-9EA6-DF929625EA0E}">
        <p15:presenceInfo xmlns:p15="http://schemas.microsoft.com/office/powerpoint/2012/main" userId="S::walleriu@uni-mainz.de::a368d9d8-ce33-42c3-883f-a2e82223f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EA9DE-9BB9-4007-BA75-9E9FF1AC918B}" v="22" dt="2021-03-22T16:55:46.85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71" autoAdjust="0"/>
  </p:normalViewPr>
  <p:slideViewPr>
    <p:cSldViewPr snapToGrid="0">
      <p:cViewPr>
        <p:scale>
          <a:sx n="36" d="100"/>
          <a:sy n="36" d="100"/>
        </p:scale>
        <p:origin x="1220" y="260"/>
      </p:cViewPr>
      <p:guideLst>
        <p:guide orient="horz" pos="1258"/>
        <p:guide pos="640"/>
      </p:guideLst>
    </p:cSldViewPr>
  </p:slideViewPr>
  <p:outlineViewPr>
    <p:cViewPr>
      <p:scale>
        <a:sx n="33" d="100"/>
        <a:sy n="33" d="100"/>
      </p:scale>
      <p:origin x="0" y="-3116"/>
    </p:cViewPr>
  </p:outlineViewPr>
  <p:notesTextViewPr>
    <p:cViewPr>
      <p:scale>
        <a:sx n="1" d="1"/>
        <a:sy n="1" d="1"/>
      </p:scale>
      <p:origin x="0" y="0"/>
    </p:cViewPr>
  </p:notesTextViewPr>
  <p:notesViewPr>
    <p:cSldViewPr snapToGrid="0">
      <p:cViewPr>
        <p:scale>
          <a:sx n="1" d="2"/>
          <a:sy n="1" d="2"/>
        </p:scale>
        <p:origin x="0" y="0"/>
      </p:cViewPr>
      <p:guideLst>
        <p:guide orient="horz" pos="3107"/>
        <p:guide pos="209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0A0EA9DE-9BB9-4007-BA75-9E9FF1AC918B}"/>
    <pc:docChg chg="custSel addSld delSld modSld">
      <pc:chgData name="Bachmann, Hannah Ruth" userId="e7c09bfb-72c2-42e5-912c-bd6874d853db" providerId="ADAL" clId="{0A0EA9DE-9BB9-4007-BA75-9E9FF1AC918B}" dt="2021-03-22T16:55:11.100" v="195" actId="1076"/>
      <pc:docMkLst>
        <pc:docMk/>
      </pc:docMkLst>
      <pc:sldChg chg="modSp">
        <pc:chgData name="Bachmann, Hannah Ruth" userId="e7c09bfb-72c2-42e5-912c-bd6874d853db" providerId="ADAL" clId="{0A0EA9DE-9BB9-4007-BA75-9E9FF1AC918B}" dt="2021-03-22T16:48:55.085" v="185" actId="20577"/>
        <pc:sldMkLst>
          <pc:docMk/>
          <pc:sldMk cId="0" sldId="264"/>
        </pc:sldMkLst>
        <pc:spChg chg="mod">
          <ac:chgData name="Bachmann, Hannah Ruth" userId="e7c09bfb-72c2-42e5-912c-bd6874d853db" providerId="ADAL" clId="{0A0EA9DE-9BB9-4007-BA75-9E9FF1AC918B}" dt="2021-03-22T16:48:55.085" v="185" actId="20577"/>
          <ac:spMkLst>
            <pc:docMk/>
            <pc:sldMk cId="0" sldId="264"/>
            <ac:spMk id="5" creationId="{00000000-0000-0000-0000-000000000000}"/>
          </ac:spMkLst>
        </pc:spChg>
      </pc:sldChg>
      <pc:sldChg chg="delSp modSp mod delAnim">
        <pc:chgData name="Bachmann, Hannah Ruth" userId="e7c09bfb-72c2-42e5-912c-bd6874d853db" providerId="ADAL" clId="{0A0EA9DE-9BB9-4007-BA75-9E9FF1AC918B}" dt="2021-03-22T16:39:25.414" v="22" actId="1076"/>
        <pc:sldMkLst>
          <pc:docMk/>
          <pc:sldMk cId="238310380" sldId="1397"/>
        </pc:sldMkLst>
        <pc:spChg chg="mod">
          <ac:chgData name="Bachmann, Hannah Ruth" userId="e7c09bfb-72c2-42e5-912c-bd6874d853db" providerId="ADAL" clId="{0A0EA9DE-9BB9-4007-BA75-9E9FF1AC918B}" dt="2021-03-22T16:39:03.933" v="21" actId="113"/>
          <ac:spMkLst>
            <pc:docMk/>
            <pc:sldMk cId="238310380" sldId="1397"/>
            <ac:spMk id="12" creationId="{C3749583-842C-4520-BBC9-EF13DF5785C4}"/>
          </ac:spMkLst>
        </pc:spChg>
        <pc:picChg chg="del">
          <ac:chgData name="Bachmann, Hannah Ruth" userId="e7c09bfb-72c2-42e5-912c-bd6874d853db" providerId="ADAL" clId="{0A0EA9DE-9BB9-4007-BA75-9E9FF1AC918B}" dt="2021-03-22T16:38:28.504" v="19" actId="478"/>
          <ac:picMkLst>
            <pc:docMk/>
            <pc:sldMk cId="238310380" sldId="1397"/>
            <ac:picMk id="4" creationId="{0EA71BA4-3528-4B44-A407-BDDB8EECFE8A}"/>
          </ac:picMkLst>
        </pc:picChg>
        <pc:picChg chg="mod">
          <ac:chgData name="Bachmann, Hannah Ruth" userId="e7c09bfb-72c2-42e5-912c-bd6874d853db" providerId="ADAL" clId="{0A0EA9DE-9BB9-4007-BA75-9E9FF1AC918B}" dt="2021-03-22T16:39:25.414" v="22" actId="1076"/>
          <ac:picMkLst>
            <pc:docMk/>
            <pc:sldMk cId="238310380" sldId="1397"/>
            <ac:picMk id="5" creationId="{35E1F818-E37B-4A3C-A9A3-9E24544F2B8F}"/>
          </ac:picMkLst>
        </pc:picChg>
      </pc:sldChg>
      <pc:sldChg chg="modSp add mod">
        <pc:chgData name="Bachmann, Hannah Ruth" userId="e7c09bfb-72c2-42e5-912c-bd6874d853db" providerId="ADAL" clId="{0A0EA9DE-9BB9-4007-BA75-9E9FF1AC918B}" dt="2021-03-22T16:48:31.555" v="170" actId="20577"/>
        <pc:sldMkLst>
          <pc:docMk/>
          <pc:sldMk cId="1202093667" sldId="1410"/>
        </pc:sldMkLst>
        <pc:spChg chg="mod">
          <ac:chgData name="Bachmann, Hannah Ruth" userId="e7c09bfb-72c2-42e5-912c-bd6874d853db" providerId="ADAL" clId="{0A0EA9DE-9BB9-4007-BA75-9E9FF1AC918B}" dt="2021-03-22T16:44:45.163" v="50" actId="113"/>
          <ac:spMkLst>
            <pc:docMk/>
            <pc:sldMk cId="1202093667" sldId="1410"/>
            <ac:spMk id="2" creationId="{B5EAF557-2356-4EEE-8DE4-967BB0A9EAB6}"/>
          </ac:spMkLst>
        </pc:spChg>
        <pc:spChg chg="mod">
          <ac:chgData name="Bachmann, Hannah Ruth" userId="e7c09bfb-72c2-42e5-912c-bd6874d853db" providerId="ADAL" clId="{0A0EA9DE-9BB9-4007-BA75-9E9FF1AC918B}" dt="2021-03-22T16:48:31.555" v="170" actId="20577"/>
          <ac:spMkLst>
            <pc:docMk/>
            <pc:sldMk cId="1202093667" sldId="1410"/>
            <ac:spMk id="3" creationId="{E4EF1524-F4D9-4720-B895-2C5B40701C71}"/>
          </ac:spMkLst>
        </pc:spChg>
      </pc:sldChg>
      <pc:sldChg chg="modSp add mod">
        <pc:chgData name="Bachmann, Hannah Ruth" userId="e7c09bfb-72c2-42e5-912c-bd6874d853db" providerId="ADAL" clId="{0A0EA9DE-9BB9-4007-BA75-9E9FF1AC918B}" dt="2021-03-22T16:50:30.002" v="193" actId="20577"/>
        <pc:sldMkLst>
          <pc:docMk/>
          <pc:sldMk cId="2264252781" sldId="1411"/>
        </pc:sldMkLst>
        <pc:spChg chg="mod">
          <ac:chgData name="Bachmann, Hannah Ruth" userId="e7c09bfb-72c2-42e5-912c-bd6874d853db" providerId="ADAL" clId="{0A0EA9DE-9BB9-4007-BA75-9E9FF1AC918B}" dt="2021-03-22T16:45:13.150" v="52" actId="113"/>
          <ac:spMkLst>
            <pc:docMk/>
            <pc:sldMk cId="2264252781" sldId="1411"/>
            <ac:spMk id="2" creationId="{E78A3938-912E-F542-8696-0AF473F2A42D}"/>
          </ac:spMkLst>
        </pc:spChg>
        <pc:spChg chg="mod">
          <ac:chgData name="Bachmann, Hannah Ruth" userId="e7c09bfb-72c2-42e5-912c-bd6874d853db" providerId="ADAL" clId="{0A0EA9DE-9BB9-4007-BA75-9E9FF1AC918B}" dt="2021-03-22T16:50:30.002" v="193" actId="20577"/>
          <ac:spMkLst>
            <pc:docMk/>
            <pc:sldMk cId="2264252781" sldId="1411"/>
            <ac:spMk id="4" creationId="{5D225E4D-4BF4-444F-B3B3-1CCDDB78A350}"/>
          </ac:spMkLst>
        </pc:spChg>
      </pc:sldChg>
      <pc:sldChg chg="modSp mod">
        <pc:chgData name="Bachmann, Hannah Ruth" userId="e7c09bfb-72c2-42e5-912c-bd6874d853db" providerId="ADAL" clId="{0A0EA9DE-9BB9-4007-BA75-9E9FF1AC918B}" dt="2021-03-22T16:49:15.517" v="190" actId="20577"/>
        <pc:sldMkLst>
          <pc:docMk/>
          <pc:sldMk cId="4220740256" sldId="1412"/>
        </pc:sldMkLst>
        <pc:spChg chg="mod">
          <ac:chgData name="Bachmann, Hannah Ruth" userId="e7c09bfb-72c2-42e5-912c-bd6874d853db" providerId="ADAL" clId="{0A0EA9DE-9BB9-4007-BA75-9E9FF1AC918B}" dt="2021-03-22T16:49:15.517" v="190" actId="20577"/>
          <ac:spMkLst>
            <pc:docMk/>
            <pc:sldMk cId="4220740256" sldId="1412"/>
            <ac:spMk id="3" creationId="{24456961-635F-4D20-B9B2-E9D26164DF6A}"/>
          </ac:spMkLst>
        </pc:spChg>
        <pc:picChg chg="mod">
          <ac:chgData name="Bachmann, Hannah Ruth" userId="e7c09bfb-72c2-42e5-912c-bd6874d853db" providerId="ADAL" clId="{0A0EA9DE-9BB9-4007-BA75-9E9FF1AC918B}" dt="2021-03-22T16:35:23.188" v="1" actId="1076"/>
          <ac:picMkLst>
            <pc:docMk/>
            <pc:sldMk cId="4220740256" sldId="1412"/>
            <ac:picMk id="4" creationId="{91063EC3-8367-4DD3-942D-5EA04EADC4A3}"/>
          </ac:picMkLst>
        </pc:picChg>
      </pc:sldChg>
      <pc:sldChg chg="modSp mod">
        <pc:chgData name="Bachmann, Hannah Ruth" userId="e7c09bfb-72c2-42e5-912c-bd6874d853db" providerId="ADAL" clId="{0A0EA9DE-9BB9-4007-BA75-9E9FF1AC918B}" dt="2021-03-22T16:49:01.555" v="186" actId="20577"/>
        <pc:sldMkLst>
          <pc:docMk/>
          <pc:sldMk cId="1195131195" sldId="1421"/>
        </pc:sldMkLst>
        <pc:spChg chg="mod">
          <ac:chgData name="Bachmann, Hannah Ruth" userId="e7c09bfb-72c2-42e5-912c-bd6874d853db" providerId="ADAL" clId="{0A0EA9DE-9BB9-4007-BA75-9E9FF1AC918B}" dt="2021-03-22T16:42:29.269" v="47" actId="113"/>
          <ac:spMkLst>
            <pc:docMk/>
            <pc:sldMk cId="1195131195" sldId="1421"/>
            <ac:spMk id="3" creationId="{7C331329-645B-4942-8733-83005AC2DE59}"/>
          </ac:spMkLst>
        </pc:spChg>
        <pc:spChg chg="mod">
          <ac:chgData name="Bachmann, Hannah Ruth" userId="e7c09bfb-72c2-42e5-912c-bd6874d853db" providerId="ADAL" clId="{0A0EA9DE-9BB9-4007-BA75-9E9FF1AC918B}" dt="2021-03-22T16:49:01.555" v="186" actId="20577"/>
          <ac:spMkLst>
            <pc:docMk/>
            <pc:sldMk cId="1195131195" sldId="1421"/>
            <ac:spMk id="4" creationId="{C5BB6B0E-3842-4BD4-A073-926E79C683C5}"/>
          </ac:spMkLst>
        </pc:spChg>
        <pc:picChg chg="mod">
          <ac:chgData name="Bachmann, Hannah Ruth" userId="e7c09bfb-72c2-42e5-912c-bd6874d853db" providerId="ADAL" clId="{0A0EA9DE-9BB9-4007-BA75-9E9FF1AC918B}" dt="2021-03-22T16:36:43.257" v="8" actId="1076"/>
          <ac:picMkLst>
            <pc:docMk/>
            <pc:sldMk cId="1195131195" sldId="1421"/>
            <ac:picMk id="7" creationId="{FC996FFB-2EE2-4366-AF16-15C9E6684A40}"/>
          </ac:picMkLst>
        </pc:picChg>
      </pc:sldChg>
      <pc:sldChg chg="modSp del mod delCm">
        <pc:chgData name="Bachmann, Hannah Ruth" userId="e7c09bfb-72c2-42e5-912c-bd6874d853db" providerId="ADAL" clId="{0A0EA9DE-9BB9-4007-BA75-9E9FF1AC918B}" dt="2021-03-22T16:41:32.850" v="29" actId="2696"/>
        <pc:sldMkLst>
          <pc:docMk/>
          <pc:sldMk cId="3692996553" sldId="1424"/>
        </pc:sldMkLst>
        <pc:spChg chg="mod">
          <ac:chgData name="Bachmann, Hannah Ruth" userId="e7c09bfb-72c2-42e5-912c-bd6874d853db" providerId="ADAL" clId="{0A0EA9DE-9BB9-4007-BA75-9E9FF1AC918B}" dt="2021-03-22T16:37:29.151" v="11" actId="113"/>
          <ac:spMkLst>
            <pc:docMk/>
            <pc:sldMk cId="3692996553" sldId="1424"/>
            <ac:spMk id="2" creationId="{AC284810-2428-466D-B869-22185656E3A7}"/>
          </ac:spMkLst>
        </pc:spChg>
      </pc:sldChg>
      <pc:sldChg chg="modSp mod">
        <pc:chgData name="Bachmann, Hannah Ruth" userId="e7c09bfb-72c2-42e5-912c-bd6874d853db" providerId="ADAL" clId="{0A0EA9DE-9BB9-4007-BA75-9E9FF1AC918B}" dt="2021-03-22T16:49:50.144" v="192" actId="20577"/>
        <pc:sldMkLst>
          <pc:docMk/>
          <pc:sldMk cId="3157285749" sldId="1425"/>
        </pc:sldMkLst>
        <pc:spChg chg="mod">
          <ac:chgData name="Bachmann, Hannah Ruth" userId="e7c09bfb-72c2-42e5-912c-bd6874d853db" providerId="ADAL" clId="{0A0EA9DE-9BB9-4007-BA75-9E9FF1AC918B}" dt="2021-03-22T16:49:50.144" v="192" actId="20577"/>
          <ac:spMkLst>
            <pc:docMk/>
            <pc:sldMk cId="3157285749" sldId="1425"/>
            <ac:spMk id="3" creationId="{7C331329-645B-4942-8733-83005AC2DE59}"/>
          </ac:spMkLst>
        </pc:spChg>
        <pc:picChg chg="mod">
          <ac:chgData name="Bachmann, Hannah Ruth" userId="e7c09bfb-72c2-42e5-912c-bd6874d853db" providerId="ADAL" clId="{0A0EA9DE-9BB9-4007-BA75-9E9FF1AC918B}" dt="2021-03-22T16:36:24.330" v="5" actId="1036"/>
          <ac:picMkLst>
            <pc:docMk/>
            <pc:sldMk cId="3157285749" sldId="1425"/>
            <ac:picMk id="7" creationId="{687D36E8-5D71-4C2B-B9B9-B8F9455BE0BD}"/>
          </ac:picMkLst>
        </pc:picChg>
      </pc:sldChg>
      <pc:sldChg chg="modSp delCm">
        <pc:chgData name="Bachmann, Hannah Ruth" userId="e7c09bfb-72c2-42e5-912c-bd6874d853db" providerId="ADAL" clId="{0A0EA9DE-9BB9-4007-BA75-9E9FF1AC918B}" dt="2021-03-22T16:49:06.437" v="188" actId="20577"/>
        <pc:sldMkLst>
          <pc:docMk/>
          <pc:sldMk cId="1734084306" sldId="1426"/>
        </pc:sldMkLst>
        <pc:spChg chg="mod">
          <ac:chgData name="Bachmann, Hannah Ruth" userId="e7c09bfb-72c2-42e5-912c-bd6874d853db" providerId="ADAL" clId="{0A0EA9DE-9BB9-4007-BA75-9E9FF1AC918B}" dt="2021-03-22T16:49:06.437" v="188" actId="20577"/>
          <ac:spMkLst>
            <pc:docMk/>
            <pc:sldMk cId="1734084306" sldId="1426"/>
            <ac:spMk id="12" creationId="{C3749583-842C-4520-BBC9-EF13DF5785C4}"/>
          </ac:spMkLst>
        </pc:spChg>
      </pc:sldChg>
      <pc:sldChg chg="modSp mod">
        <pc:chgData name="Bachmann, Hannah Ruth" userId="e7c09bfb-72c2-42e5-912c-bd6874d853db" providerId="ADAL" clId="{0A0EA9DE-9BB9-4007-BA75-9E9FF1AC918B}" dt="2021-03-22T16:40:27.749" v="26" actId="1076"/>
        <pc:sldMkLst>
          <pc:docMk/>
          <pc:sldMk cId="1000136232" sldId="1431"/>
        </pc:sldMkLst>
        <pc:picChg chg="mod">
          <ac:chgData name="Bachmann, Hannah Ruth" userId="e7c09bfb-72c2-42e5-912c-bd6874d853db" providerId="ADAL" clId="{0A0EA9DE-9BB9-4007-BA75-9E9FF1AC918B}" dt="2021-03-22T16:40:27.749" v="26" actId="1076"/>
          <ac:picMkLst>
            <pc:docMk/>
            <pc:sldMk cId="1000136232" sldId="1431"/>
            <ac:picMk id="4" creationId="{BDDF2B75-C4DD-4FB3-9D2F-B4973B10A462}"/>
          </ac:picMkLst>
        </pc:picChg>
      </pc:sldChg>
      <pc:sldChg chg="modSp mod">
        <pc:chgData name="Bachmann, Hannah Ruth" userId="e7c09bfb-72c2-42e5-912c-bd6874d853db" providerId="ADAL" clId="{0A0EA9DE-9BB9-4007-BA75-9E9FF1AC918B}" dt="2021-03-22T16:55:11.100" v="195" actId="1076"/>
        <pc:sldMkLst>
          <pc:docMk/>
          <pc:sldMk cId="3182306313" sldId="1433"/>
        </pc:sldMkLst>
        <pc:picChg chg="mod">
          <ac:chgData name="Bachmann, Hannah Ruth" userId="e7c09bfb-72c2-42e5-912c-bd6874d853db" providerId="ADAL" clId="{0A0EA9DE-9BB9-4007-BA75-9E9FF1AC918B}" dt="2021-03-22T16:55:11.100" v="195" actId="1076"/>
          <ac:picMkLst>
            <pc:docMk/>
            <pc:sldMk cId="3182306313" sldId="1433"/>
            <ac:picMk id="3" creationId="{928DB346-D60D-4D44-B7CA-731855717FD0}"/>
          </ac:picMkLst>
        </pc:picChg>
      </pc:sldChg>
      <pc:sldChg chg="modSp mod">
        <pc:chgData name="Bachmann, Hannah Ruth" userId="e7c09bfb-72c2-42e5-912c-bd6874d853db" providerId="ADAL" clId="{0A0EA9DE-9BB9-4007-BA75-9E9FF1AC918B}" dt="2021-03-22T16:51:08.434" v="194" actId="113"/>
        <pc:sldMkLst>
          <pc:docMk/>
          <pc:sldMk cId="2883007893" sldId="1437"/>
        </pc:sldMkLst>
        <pc:spChg chg="mod">
          <ac:chgData name="Bachmann, Hannah Ruth" userId="e7c09bfb-72c2-42e5-912c-bd6874d853db" providerId="ADAL" clId="{0A0EA9DE-9BB9-4007-BA75-9E9FF1AC918B}" dt="2021-03-22T16:51:08.434" v="194" actId="113"/>
          <ac:spMkLst>
            <pc:docMk/>
            <pc:sldMk cId="2883007893" sldId="1437"/>
            <ac:spMk id="2" creationId="{4BA86646-C17A-4767-B6A8-E21776D22CDE}"/>
          </ac:spMkLst>
        </pc:spChg>
      </pc:sldChg>
    </pc:docChg>
  </pc:docChgLst>
  <pc:docChgLst>
    <pc:chgData name="Bachmann, Hannah Ruth" userId="e7c09bfb-72c2-42e5-912c-bd6874d853db" providerId="ADAL" clId="{40390E56-466B-43EC-8A09-E2FC6A918185}"/>
    <pc:docChg chg="undo redo custSel addSld delSld modSld">
      <pc:chgData name="Bachmann, Hannah Ruth" userId="e7c09bfb-72c2-42e5-912c-bd6874d853db" providerId="ADAL" clId="{40390E56-466B-43EC-8A09-E2FC6A918185}" dt="2021-02-25T14:48:56.912" v="523" actId="1076"/>
      <pc:docMkLst>
        <pc:docMk/>
      </pc:docMkLst>
      <pc:sldChg chg="add">
        <pc:chgData name="Bachmann, Hannah Ruth" userId="e7c09bfb-72c2-42e5-912c-bd6874d853db" providerId="ADAL" clId="{40390E56-466B-43EC-8A09-E2FC6A918185}" dt="2021-02-25T14:26:16.604" v="1"/>
        <pc:sldMkLst>
          <pc:docMk/>
          <pc:sldMk cId="0" sldId="256"/>
        </pc:sldMkLst>
      </pc:sldChg>
      <pc:sldChg chg="add">
        <pc:chgData name="Bachmann, Hannah Ruth" userId="e7c09bfb-72c2-42e5-912c-bd6874d853db" providerId="ADAL" clId="{40390E56-466B-43EC-8A09-E2FC6A918185}" dt="2021-02-25T14:26:24.461" v="3"/>
        <pc:sldMkLst>
          <pc:docMk/>
          <pc:sldMk cId="0" sldId="257"/>
        </pc:sldMkLst>
      </pc:sldChg>
      <pc:sldChg chg="add">
        <pc:chgData name="Bachmann, Hannah Ruth" userId="e7c09bfb-72c2-42e5-912c-bd6874d853db" providerId="ADAL" clId="{40390E56-466B-43EC-8A09-E2FC6A918185}" dt="2021-02-25T14:26:35.796" v="5"/>
        <pc:sldMkLst>
          <pc:docMk/>
          <pc:sldMk cId="0" sldId="264"/>
        </pc:sldMkLst>
      </pc:sldChg>
      <pc:sldChg chg="del">
        <pc:chgData name="Bachmann, Hannah Ruth" userId="e7c09bfb-72c2-42e5-912c-bd6874d853db" providerId="ADAL" clId="{40390E56-466B-43EC-8A09-E2FC6A918185}" dt="2021-02-25T14:26:39.890" v="6" actId="2696"/>
        <pc:sldMkLst>
          <pc:docMk/>
          <pc:sldMk cId="884004034" sldId="1392"/>
        </pc:sldMkLst>
      </pc:sldChg>
      <pc:sldChg chg="addSp modSp mod">
        <pc:chgData name="Bachmann, Hannah Ruth" userId="e7c09bfb-72c2-42e5-912c-bd6874d853db" providerId="ADAL" clId="{40390E56-466B-43EC-8A09-E2FC6A918185}" dt="2021-02-25T14:48:12.870" v="521" actId="115"/>
        <pc:sldMkLst>
          <pc:docMk/>
          <pc:sldMk cId="238310380" sldId="1397"/>
        </pc:sldMkLst>
        <pc:spChg chg="mod">
          <ac:chgData name="Bachmann, Hannah Ruth" userId="e7c09bfb-72c2-42e5-912c-bd6874d853db" providerId="ADAL" clId="{40390E56-466B-43EC-8A09-E2FC6A918185}" dt="2021-02-25T14:48:01.227" v="519" actId="20577"/>
          <ac:spMkLst>
            <pc:docMk/>
            <pc:sldMk cId="238310380" sldId="1397"/>
            <ac:spMk id="2" creationId="{2A8E7AE3-A2BF-4B31-85FB-C94A4552ECD1}"/>
          </ac:spMkLst>
        </pc:spChg>
        <pc:spChg chg="add mod">
          <ac:chgData name="Bachmann, Hannah Ruth" userId="e7c09bfb-72c2-42e5-912c-bd6874d853db" providerId="ADAL" clId="{40390E56-466B-43EC-8A09-E2FC6A918185}" dt="2021-02-25T14:28:41.807" v="22"/>
          <ac:spMkLst>
            <pc:docMk/>
            <pc:sldMk cId="238310380" sldId="1397"/>
            <ac:spMk id="6" creationId="{6E12FF21-F514-403D-B3CC-BFE698E6D7F1}"/>
          </ac:spMkLst>
        </pc:spChg>
        <pc:spChg chg="add mod">
          <ac:chgData name="Bachmann, Hannah Ruth" userId="e7c09bfb-72c2-42e5-912c-bd6874d853db" providerId="ADAL" clId="{40390E56-466B-43EC-8A09-E2FC6A918185}" dt="2021-02-25T14:32:02.296" v="98"/>
          <ac:spMkLst>
            <pc:docMk/>
            <pc:sldMk cId="238310380" sldId="1397"/>
            <ac:spMk id="8" creationId="{967B1EDC-5C42-4E27-889F-6616ECEF3CE0}"/>
          </ac:spMkLst>
        </pc:spChg>
        <pc:spChg chg="mod">
          <ac:chgData name="Bachmann, Hannah Ruth" userId="e7c09bfb-72c2-42e5-912c-bd6874d853db" providerId="ADAL" clId="{40390E56-466B-43EC-8A09-E2FC6A918185}" dt="2021-02-25T14:48:12.870" v="521" actId="115"/>
          <ac:spMkLst>
            <pc:docMk/>
            <pc:sldMk cId="238310380" sldId="1397"/>
            <ac:spMk id="12" creationId="{C3749583-842C-4520-BBC9-EF13DF5785C4}"/>
          </ac:spMkLst>
        </pc:spChg>
        <pc:picChg chg="mod">
          <ac:chgData name="Bachmann, Hannah Ruth" userId="e7c09bfb-72c2-42e5-912c-bd6874d853db" providerId="ADAL" clId="{40390E56-466B-43EC-8A09-E2FC6A918185}" dt="2021-02-25T14:37:09.810" v="381" actId="1076"/>
          <ac:picMkLst>
            <pc:docMk/>
            <pc:sldMk cId="238310380" sldId="1397"/>
            <ac:picMk id="3" creationId="{F5DEA9D5-D1B9-4DCE-B84F-78B38A1DA4B2}"/>
          </ac:picMkLst>
        </pc:picChg>
      </pc:sldChg>
      <pc:sldChg chg="addSp modSp mod">
        <pc:chgData name="Bachmann, Hannah Ruth" userId="e7c09bfb-72c2-42e5-912c-bd6874d853db" providerId="ADAL" clId="{40390E56-466B-43EC-8A09-E2FC6A918185}" dt="2021-02-25T14:34:45.850" v="321" actId="20577"/>
        <pc:sldMkLst>
          <pc:docMk/>
          <pc:sldMk cId="1899391020" sldId="1398"/>
        </pc:sldMkLst>
        <pc:spChg chg="mod">
          <ac:chgData name="Bachmann, Hannah Ruth" userId="e7c09bfb-72c2-42e5-912c-bd6874d853db" providerId="ADAL" clId="{40390E56-466B-43EC-8A09-E2FC6A918185}" dt="2021-02-25T14:34:45.850" v="321" actId="20577"/>
          <ac:spMkLst>
            <pc:docMk/>
            <pc:sldMk cId="1899391020" sldId="1398"/>
            <ac:spMk id="2" creationId="{AC284810-2428-466D-B869-22185656E3A7}"/>
          </ac:spMkLst>
        </pc:spChg>
        <pc:spChg chg="add mod">
          <ac:chgData name="Bachmann, Hannah Ruth" userId="e7c09bfb-72c2-42e5-912c-bd6874d853db" providerId="ADAL" clId="{40390E56-466B-43EC-8A09-E2FC6A918185}" dt="2021-02-25T14:31:15.956" v="79"/>
          <ac:spMkLst>
            <pc:docMk/>
            <pc:sldMk cId="1899391020" sldId="1398"/>
            <ac:spMk id="5" creationId="{76131E7F-D3B8-4F67-8FEC-D9F5AB6BF46F}"/>
          </ac:spMkLst>
        </pc:spChg>
        <pc:spChg chg="add mod">
          <ac:chgData name="Bachmann, Hannah Ruth" userId="e7c09bfb-72c2-42e5-912c-bd6874d853db" providerId="ADAL" clId="{40390E56-466B-43EC-8A09-E2FC6A918185}" dt="2021-02-25T14:32:28.115" v="127"/>
          <ac:spMkLst>
            <pc:docMk/>
            <pc:sldMk cId="1899391020" sldId="1398"/>
            <ac:spMk id="6" creationId="{7E37142E-CD08-4631-964F-B6BEC39AAE4B}"/>
          </ac:spMkLst>
        </pc:spChg>
        <pc:spChg chg="mod">
          <ac:chgData name="Bachmann, Hannah Ruth" userId="e7c09bfb-72c2-42e5-912c-bd6874d853db" providerId="ADAL" clId="{40390E56-466B-43EC-8A09-E2FC6A918185}" dt="2021-02-25T14:31:35.196" v="95" actId="1076"/>
          <ac:spMkLst>
            <pc:docMk/>
            <pc:sldMk cId="1899391020" sldId="1398"/>
            <ac:spMk id="12" creationId="{68A12010-6D41-411C-93B2-4E46D5E8882B}"/>
          </ac:spMkLst>
        </pc:spChg>
        <pc:picChg chg="mod">
          <ac:chgData name="Bachmann, Hannah Ruth" userId="e7c09bfb-72c2-42e5-912c-bd6874d853db" providerId="ADAL" clId="{40390E56-466B-43EC-8A09-E2FC6A918185}" dt="2021-02-25T14:31:31.856" v="94" actId="1076"/>
          <ac:picMkLst>
            <pc:docMk/>
            <pc:sldMk cId="1899391020" sldId="1398"/>
            <ac:picMk id="7" creationId="{D650908F-30DC-47B5-B197-8511B7156647}"/>
          </ac:picMkLst>
        </pc:picChg>
      </pc:sldChg>
      <pc:sldChg chg="addSp modSp mod delCm">
        <pc:chgData name="Bachmann, Hannah Ruth" userId="e7c09bfb-72c2-42e5-912c-bd6874d853db" providerId="ADAL" clId="{40390E56-466B-43EC-8A09-E2FC6A918185}" dt="2021-02-25T14:35:47.646" v="372" actId="113"/>
        <pc:sldMkLst>
          <pc:docMk/>
          <pc:sldMk cId="2461512244" sldId="1401"/>
        </pc:sldMkLst>
        <pc:spChg chg="mod">
          <ac:chgData name="Bachmann, Hannah Ruth" userId="e7c09bfb-72c2-42e5-912c-bd6874d853db" providerId="ADAL" clId="{40390E56-466B-43EC-8A09-E2FC6A918185}" dt="2021-02-25T14:35:47.646" v="372" actId="113"/>
          <ac:spMkLst>
            <pc:docMk/>
            <pc:sldMk cId="2461512244" sldId="1401"/>
            <ac:spMk id="2" creationId="{AC284810-2428-466D-B869-22185656E3A7}"/>
          </ac:spMkLst>
        </pc:spChg>
        <pc:spChg chg="add mod">
          <ac:chgData name="Bachmann, Hannah Ruth" userId="e7c09bfb-72c2-42e5-912c-bd6874d853db" providerId="ADAL" clId="{40390E56-466B-43EC-8A09-E2FC6A918185}" dt="2021-02-25T14:28:37.830" v="20"/>
          <ac:spMkLst>
            <pc:docMk/>
            <pc:sldMk cId="2461512244" sldId="1401"/>
            <ac:spMk id="5" creationId="{12B56830-BB45-43D5-96CE-3C87A655EB9C}"/>
          </ac:spMkLst>
        </pc:spChg>
        <pc:spChg chg="add mod">
          <ac:chgData name="Bachmann, Hannah Ruth" userId="e7c09bfb-72c2-42e5-912c-bd6874d853db" providerId="ADAL" clId="{40390E56-466B-43EC-8A09-E2FC6A918185}" dt="2021-02-25T14:31:59.528" v="96"/>
          <ac:spMkLst>
            <pc:docMk/>
            <pc:sldMk cId="2461512244" sldId="1401"/>
            <ac:spMk id="6" creationId="{A6D9DEC3-0CFB-4F72-80DC-D37130DF1B7B}"/>
          </ac:spMkLst>
        </pc:spChg>
        <pc:spChg chg="mod">
          <ac:chgData name="Bachmann, Hannah Ruth" userId="e7c09bfb-72c2-42e5-912c-bd6874d853db" providerId="ADAL" clId="{40390E56-466B-43EC-8A09-E2FC6A918185}" dt="2021-02-25T14:28:05.556" v="18" actId="20577"/>
          <ac:spMkLst>
            <pc:docMk/>
            <pc:sldMk cId="2461512244" sldId="1401"/>
            <ac:spMk id="12" creationId="{68A12010-6D41-411C-93B2-4E46D5E8882B}"/>
          </ac:spMkLst>
        </pc:spChg>
      </pc:sldChg>
      <pc:sldChg chg="addSp modSp mod">
        <pc:chgData name="Bachmann, Hannah Ruth" userId="e7c09bfb-72c2-42e5-912c-bd6874d853db" providerId="ADAL" clId="{40390E56-466B-43EC-8A09-E2FC6A918185}" dt="2021-02-25T14:36:41.577" v="375" actId="113"/>
        <pc:sldMkLst>
          <pc:docMk/>
          <pc:sldMk cId="4220740256" sldId="1412"/>
        </pc:sldMkLst>
        <pc:spChg chg="mod">
          <ac:chgData name="Bachmann, Hannah Ruth" userId="e7c09bfb-72c2-42e5-912c-bd6874d853db" providerId="ADAL" clId="{40390E56-466B-43EC-8A09-E2FC6A918185}" dt="2021-02-25T14:36:41.577" v="375" actId="113"/>
          <ac:spMkLst>
            <pc:docMk/>
            <pc:sldMk cId="4220740256" sldId="1412"/>
            <ac:spMk id="2" creationId="{AC284810-2428-466D-B869-22185656E3A7}"/>
          </ac:spMkLst>
        </pc:spChg>
        <pc:spChg chg="add mod">
          <ac:chgData name="Bachmann, Hannah Ruth" userId="e7c09bfb-72c2-42e5-912c-bd6874d853db" providerId="ADAL" clId="{40390E56-466B-43EC-8A09-E2FC6A918185}" dt="2021-02-25T14:28:39.895" v="21"/>
          <ac:spMkLst>
            <pc:docMk/>
            <pc:sldMk cId="4220740256" sldId="1412"/>
            <ac:spMk id="8" creationId="{FD2BEE61-5A50-4B31-8559-165B2534DA01}"/>
          </ac:spMkLst>
        </pc:spChg>
        <pc:spChg chg="add mod">
          <ac:chgData name="Bachmann, Hannah Ruth" userId="e7c09bfb-72c2-42e5-912c-bd6874d853db" providerId="ADAL" clId="{40390E56-466B-43EC-8A09-E2FC6A918185}" dt="2021-02-25T14:32:01.185" v="97"/>
          <ac:spMkLst>
            <pc:docMk/>
            <pc:sldMk cId="4220740256" sldId="1412"/>
            <ac:spMk id="9" creationId="{22252FEA-184A-4B4F-AD00-2EB2F05BE465}"/>
          </ac:spMkLst>
        </pc:spChg>
      </pc:sldChg>
      <pc:sldChg chg="addSp modSp mod delCm">
        <pc:chgData name="Bachmann, Hannah Ruth" userId="e7c09bfb-72c2-42e5-912c-bd6874d853db" providerId="ADAL" clId="{40390E56-466B-43EC-8A09-E2FC6A918185}" dt="2021-02-25T14:34:37.235" v="308" actId="1076"/>
        <pc:sldMkLst>
          <pc:docMk/>
          <pc:sldMk cId="1911578651" sldId="1413"/>
        </pc:sldMkLst>
        <pc:spChg chg="mod">
          <ac:chgData name="Bachmann, Hannah Ruth" userId="e7c09bfb-72c2-42e5-912c-bd6874d853db" providerId="ADAL" clId="{40390E56-466B-43EC-8A09-E2FC6A918185}" dt="2021-02-25T14:34:27.923" v="306" actId="113"/>
          <ac:spMkLst>
            <pc:docMk/>
            <pc:sldMk cId="1911578651" sldId="1413"/>
            <ac:spMk id="2" creationId="{2A8E7AE3-A2BF-4B31-85FB-C94A4552ECD1}"/>
          </ac:spMkLst>
        </pc:spChg>
        <pc:spChg chg="add mod">
          <ac:chgData name="Bachmann, Hannah Ruth" userId="e7c09bfb-72c2-42e5-912c-bd6874d853db" providerId="ADAL" clId="{40390E56-466B-43EC-8A09-E2FC6A918185}" dt="2021-02-25T14:31:14.107" v="78"/>
          <ac:spMkLst>
            <pc:docMk/>
            <pc:sldMk cId="1911578651" sldId="1413"/>
            <ac:spMk id="5" creationId="{B1886F44-9310-4E90-8FE0-7E5DC583E074}"/>
          </ac:spMkLst>
        </pc:spChg>
        <pc:spChg chg="add mod">
          <ac:chgData name="Bachmann, Hannah Ruth" userId="e7c09bfb-72c2-42e5-912c-bd6874d853db" providerId="ADAL" clId="{40390E56-466B-43EC-8A09-E2FC6A918185}" dt="2021-02-25T14:32:27.288" v="126"/>
          <ac:spMkLst>
            <pc:docMk/>
            <pc:sldMk cId="1911578651" sldId="1413"/>
            <ac:spMk id="6" creationId="{80A736C5-C23E-4855-AFE6-37A17A1C739D}"/>
          </ac:spMkLst>
        </pc:spChg>
        <pc:spChg chg="mod">
          <ac:chgData name="Bachmann, Hannah Ruth" userId="e7c09bfb-72c2-42e5-912c-bd6874d853db" providerId="ADAL" clId="{40390E56-466B-43EC-8A09-E2FC6A918185}" dt="2021-02-25T14:34:35.705" v="307" actId="1076"/>
          <ac:spMkLst>
            <pc:docMk/>
            <pc:sldMk cId="1911578651" sldId="1413"/>
            <ac:spMk id="12" creationId="{C3749583-842C-4520-BBC9-EF13DF5785C4}"/>
          </ac:spMkLst>
        </pc:spChg>
        <pc:picChg chg="mod">
          <ac:chgData name="Bachmann, Hannah Ruth" userId="e7c09bfb-72c2-42e5-912c-bd6874d853db" providerId="ADAL" clId="{40390E56-466B-43EC-8A09-E2FC6A918185}" dt="2021-02-25T14:34:37.235" v="308" actId="1076"/>
          <ac:picMkLst>
            <pc:docMk/>
            <pc:sldMk cId="1911578651" sldId="1413"/>
            <ac:picMk id="7" creationId="{1B97A801-AFE8-4E9E-A166-3287E546B957}"/>
          </ac:picMkLst>
        </pc:picChg>
      </pc:sldChg>
      <pc:sldChg chg="addSp modSp mod">
        <pc:chgData name="Bachmann, Hannah Ruth" userId="e7c09bfb-72c2-42e5-912c-bd6874d853db" providerId="ADAL" clId="{40390E56-466B-43EC-8A09-E2FC6A918185}" dt="2021-02-25T14:37:17.961" v="383" actId="1076"/>
        <pc:sldMkLst>
          <pc:docMk/>
          <pc:sldMk cId="78692603" sldId="1414"/>
        </pc:sldMkLst>
        <pc:spChg chg="mod">
          <ac:chgData name="Bachmann, Hannah Ruth" userId="e7c09bfb-72c2-42e5-912c-bd6874d853db" providerId="ADAL" clId="{40390E56-466B-43EC-8A09-E2FC6A918185}" dt="2021-02-25T14:37:17.961" v="383" actId="1076"/>
          <ac:spMkLst>
            <pc:docMk/>
            <pc:sldMk cId="78692603" sldId="1414"/>
            <ac:spMk id="2" creationId="{4BA86646-C17A-4767-B6A8-E21776D22CDE}"/>
          </ac:spMkLst>
        </pc:spChg>
        <pc:spChg chg="add mod">
          <ac:chgData name="Bachmann, Hannah Ruth" userId="e7c09bfb-72c2-42e5-912c-bd6874d853db" providerId="ADAL" clId="{40390E56-466B-43EC-8A09-E2FC6A918185}" dt="2021-02-25T14:28:42.873" v="23"/>
          <ac:spMkLst>
            <pc:docMk/>
            <pc:sldMk cId="78692603" sldId="1414"/>
            <ac:spMk id="4" creationId="{E1FE91DD-E63F-4684-A687-6FEDD6241899}"/>
          </ac:spMkLst>
        </pc:spChg>
        <pc:spChg chg="add mod">
          <ac:chgData name="Bachmann, Hannah Ruth" userId="e7c09bfb-72c2-42e5-912c-bd6874d853db" providerId="ADAL" clId="{40390E56-466B-43EC-8A09-E2FC6A918185}" dt="2021-02-25T14:32:03.334" v="99"/>
          <ac:spMkLst>
            <pc:docMk/>
            <pc:sldMk cId="78692603" sldId="1414"/>
            <ac:spMk id="5" creationId="{B0E4C7CA-1A86-4AAD-B941-B663D0F0C25C}"/>
          </ac:spMkLst>
        </pc:spChg>
      </pc:sldChg>
      <pc:sldChg chg="addSp modSp mod">
        <pc:chgData name="Bachmann, Hannah Ruth" userId="e7c09bfb-72c2-42e5-912c-bd6874d853db" providerId="ADAL" clId="{40390E56-466B-43EC-8A09-E2FC6A918185}" dt="2021-02-25T14:45:24.132" v="462" actId="1076"/>
        <pc:sldMkLst>
          <pc:docMk/>
          <pc:sldMk cId="3731540871" sldId="1415"/>
        </pc:sldMkLst>
        <pc:spChg chg="mod">
          <ac:chgData name="Bachmann, Hannah Ruth" userId="e7c09bfb-72c2-42e5-912c-bd6874d853db" providerId="ADAL" clId="{40390E56-466B-43EC-8A09-E2FC6A918185}" dt="2021-02-25T14:45:24.132" v="462" actId="1076"/>
          <ac:spMkLst>
            <pc:docMk/>
            <pc:sldMk cId="3731540871" sldId="1415"/>
            <ac:spMk id="2" creationId="{4BA86646-C17A-4767-B6A8-E21776D22CDE}"/>
          </ac:spMkLst>
        </pc:spChg>
        <pc:spChg chg="mod">
          <ac:chgData name="Bachmann, Hannah Ruth" userId="e7c09bfb-72c2-42e5-912c-bd6874d853db" providerId="ADAL" clId="{40390E56-466B-43EC-8A09-E2FC6A918185}" dt="2021-02-25T14:37:27.289" v="386" actId="207"/>
          <ac:spMkLst>
            <pc:docMk/>
            <pc:sldMk cId="3731540871" sldId="1415"/>
            <ac:spMk id="5" creationId="{4FBE3C3E-9EB6-4CC1-9697-33EF0827EEE0}"/>
          </ac:spMkLst>
        </pc:spChg>
        <pc:spChg chg="add mod">
          <ac:chgData name="Bachmann, Hannah Ruth" userId="e7c09bfb-72c2-42e5-912c-bd6874d853db" providerId="ADAL" clId="{40390E56-466B-43EC-8A09-E2FC6A918185}" dt="2021-02-25T14:37:21.844" v="385" actId="1076"/>
          <ac:spMkLst>
            <pc:docMk/>
            <pc:sldMk cId="3731540871" sldId="1415"/>
            <ac:spMk id="6" creationId="{039CE00D-BEF6-418C-BA01-FC4F66410426}"/>
          </ac:spMkLst>
        </pc:spChg>
        <pc:spChg chg="add mod">
          <ac:chgData name="Bachmann, Hannah Ruth" userId="e7c09bfb-72c2-42e5-912c-bd6874d853db" providerId="ADAL" clId="{40390E56-466B-43EC-8A09-E2FC6A918185}" dt="2021-02-25T14:32:04.193" v="100"/>
          <ac:spMkLst>
            <pc:docMk/>
            <pc:sldMk cId="3731540871" sldId="1415"/>
            <ac:spMk id="7" creationId="{43011E7F-2122-4D49-9B90-C8BD7F1EDB6A}"/>
          </ac:spMkLst>
        </pc:spChg>
      </pc:sldChg>
      <pc:sldChg chg="addSp modSp mod">
        <pc:chgData name="Bachmann, Hannah Ruth" userId="e7c09bfb-72c2-42e5-912c-bd6874d853db" providerId="ADAL" clId="{40390E56-466B-43EC-8A09-E2FC6A918185}" dt="2021-02-25T14:37:30.636" v="387" actId="113"/>
        <pc:sldMkLst>
          <pc:docMk/>
          <pc:sldMk cId="3560009942" sldId="1416"/>
        </pc:sldMkLst>
        <pc:spChg chg="mod">
          <ac:chgData name="Bachmann, Hannah Ruth" userId="e7c09bfb-72c2-42e5-912c-bd6874d853db" providerId="ADAL" clId="{40390E56-466B-43EC-8A09-E2FC6A918185}" dt="2021-02-25T14:37:30.636" v="387" actId="113"/>
          <ac:spMkLst>
            <pc:docMk/>
            <pc:sldMk cId="3560009942" sldId="1416"/>
            <ac:spMk id="2" creationId="{4BA86646-C17A-4767-B6A8-E21776D22CDE}"/>
          </ac:spMkLst>
        </pc:spChg>
        <pc:spChg chg="add mod">
          <ac:chgData name="Bachmann, Hannah Ruth" userId="e7c09bfb-72c2-42e5-912c-bd6874d853db" providerId="ADAL" clId="{40390E56-466B-43EC-8A09-E2FC6A918185}" dt="2021-02-25T14:28:45.779" v="25"/>
          <ac:spMkLst>
            <pc:docMk/>
            <pc:sldMk cId="3560009942" sldId="1416"/>
            <ac:spMk id="7" creationId="{992D0F7E-AD92-4C2D-9382-9BEC8F7A79A5}"/>
          </ac:spMkLst>
        </pc:spChg>
        <pc:spChg chg="add mod">
          <ac:chgData name="Bachmann, Hannah Ruth" userId="e7c09bfb-72c2-42e5-912c-bd6874d853db" providerId="ADAL" clId="{40390E56-466B-43EC-8A09-E2FC6A918185}" dt="2021-02-25T14:32:05.054" v="101"/>
          <ac:spMkLst>
            <pc:docMk/>
            <pc:sldMk cId="3560009942" sldId="1416"/>
            <ac:spMk id="8" creationId="{069E492D-E7C2-41E8-B7E2-394EE7A85523}"/>
          </ac:spMkLst>
        </pc:spChg>
      </pc:sldChg>
      <pc:sldChg chg="addSp modSp mod">
        <pc:chgData name="Bachmann, Hannah Ruth" userId="e7c09bfb-72c2-42e5-912c-bd6874d853db" providerId="ADAL" clId="{40390E56-466B-43EC-8A09-E2FC6A918185}" dt="2021-02-25T14:37:56.623" v="392" actId="113"/>
        <pc:sldMkLst>
          <pc:docMk/>
          <pc:sldMk cId="1709653830" sldId="1417"/>
        </pc:sldMkLst>
        <pc:spChg chg="mod">
          <ac:chgData name="Bachmann, Hannah Ruth" userId="e7c09bfb-72c2-42e5-912c-bd6874d853db" providerId="ADAL" clId="{40390E56-466B-43EC-8A09-E2FC6A918185}" dt="2021-02-25T14:37:56.623" v="392" actId="113"/>
          <ac:spMkLst>
            <pc:docMk/>
            <pc:sldMk cId="1709653830" sldId="1417"/>
            <ac:spMk id="2" creationId="{4BA86646-C17A-4767-B6A8-E21776D22CDE}"/>
          </ac:spMkLst>
        </pc:spChg>
        <pc:spChg chg="mod">
          <ac:chgData name="Bachmann, Hannah Ruth" userId="e7c09bfb-72c2-42e5-912c-bd6874d853db" providerId="ADAL" clId="{40390E56-466B-43EC-8A09-E2FC6A918185}" dt="2021-02-25T14:37:36.246" v="388" actId="207"/>
          <ac:spMkLst>
            <pc:docMk/>
            <pc:sldMk cId="1709653830" sldId="1417"/>
            <ac:spMk id="5" creationId="{4FBE3C3E-9EB6-4CC1-9697-33EF0827EEE0}"/>
          </ac:spMkLst>
        </pc:spChg>
        <pc:spChg chg="add mod">
          <ac:chgData name="Bachmann, Hannah Ruth" userId="e7c09bfb-72c2-42e5-912c-bd6874d853db" providerId="ADAL" clId="{40390E56-466B-43EC-8A09-E2FC6A918185}" dt="2021-02-25T14:28:46.778" v="26"/>
          <ac:spMkLst>
            <pc:docMk/>
            <pc:sldMk cId="1709653830" sldId="1417"/>
            <ac:spMk id="7" creationId="{39B3F821-CB72-4504-856E-B79A5A12AEA6}"/>
          </ac:spMkLst>
        </pc:spChg>
        <pc:spChg chg="add mod">
          <ac:chgData name="Bachmann, Hannah Ruth" userId="e7c09bfb-72c2-42e5-912c-bd6874d853db" providerId="ADAL" clId="{40390E56-466B-43EC-8A09-E2FC6A918185}" dt="2021-02-25T14:32:05.799" v="102"/>
          <ac:spMkLst>
            <pc:docMk/>
            <pc:sldMk cId="1709653830" sldId="1417"/>
            <ac:spMk id="8" creationId="{D10DFDEE-0B35-426A-A970-E5DDBEC587E7}"/>
          </ac:spMkLst>
        </pc:spChg>
      </pc:sldChg>
      <pc:sldChg chg="addSp modSp mod">
        <pc:chgData name="Bachmann, Hannah Ruth" userId="e7c09bfb-72c2-42e5-912c-bd6874d853db" providerId="ADAL" clId="{40390E56-466B-43EC-8A09-E2FC6A918185}" dt="2021-02-25T14:37:51.761" v="391" actId="113"/>
        <pc:sldMkLst>
          <pc:docMk/>
          <pc:sldMk cId="3513904672" sldId="1418"/>
        </pc:sldMkLst>
        <pc:spChg chg="mod">
          <ac:chgData name="Bachmann, Hannah Ruth" userId="e7c09bfb-72c2-42e5-912c-bd6874d853db" providerId="ADAL" clId="{40390E56-466B-43EC-8A09-E2FC6A918185}" dt="2021-02-25T14:37:51.761" v="391" actId="113"/>
          <ac:spMkLst>
            <pc:docMk/>
            <pc:sldMk cId="3513904672" sldId="1418"/>
            <ac:spMk id="2" creationId="{4BA86646-C17A-4767-B6A8-E21776D22CDE}"/>
          </ac:spMkLst>
        </pc:spChg>
        <pc:spChg chg="add mod">
          <ac:chgData name="Bachmann, Hannah Ruth" userId="e7c09bfb-72c2-42e5-912c-bd6874d853db" providerId="ADAL" clId="{40390E56-466B-43EC-8A09-E2FC6A918185}" dt="2021-02-25T14:28:47.942" v="27"/>
          <ac:spMkLst>
            <pc:docMk/>
            <pc:sldMk cId="3513904672" sldId="1418"/>
            <ac:spMk id="13" creationId="{ECF0B885-C8F4-4087-A23A-FD8E0FEE469F}"/>
          </ac:spMkLst>
        </pc:spChg>
        <pc:spChg chg="add mod">
          <ac:chgData name="Bachmann, Hannah Ruth" userId="e7c09bfb-72c2-42e5-912c-bd6874d853db" providerId="ADAL" clId="{40390E56-466B-43EC-8A09-E2FC6A918185}" dt="2021-02-25T14:32:06.773" v="103"/>
          <ac:spMkLst>
            <pc:docMk/>
            <pc:sldMk cId="3513904672" sldId="1418"/>
            <ac:spMk id="14" creationId="{CD279436-2B17-4EB1-B976-1867BA34318B}"/>
          </ac:spMkLst>
        </pc:spChg>
        <pc:picChg chg="mod">
          <ac:chgData name="Bachmann, Hannah Ruth" userId="e7c09bfb-72c2-42e5-912c-bd6874d853db" providerId="ADAL" clId="{40390E56-466B-43EC-8A09-E2FC6A918185}" dt="2021-02-25T14:29:03.826" v="33" actId="1076"/>
          <ac:picMkLst>
            <pc:docMk/>
            <pc:sldMk cId="3513904672" sldId="1418"/>
            <ac:picMk id="7" creationId="{0019526B-D399-4872-B204-F32F31785230}"/>
          </ac:picMkLst>
        </pc:picChg>
        <pc:picChg chg="mod">
          <ac:chgData name="Bachmann, Hannah Ruth" userId="e7c09bfb-72c2-42e5-912c-bd6874d853db" providerId="ADAL" clId="{40390E56-466B-43EC-8A09-E2FC6A918185}" dt="2021-02-25T14:28:59.514" v="31" actId="1076"/>
          <ac:picMkLst>
            <pc:docMk/>
            <pc:sldMk cId="3513904672" sldId="1418"/>
            <ac:picMk id="12" creationId="{FF808659-4F5D-40EF-A5F6-812EA8146CB1}"/>
          </ac:picMkLst>
        </pc:picChg>
      </pc:sldChg>
      <pc:sldChg chg="addSp modSp mod">
        <pc:chgData name="Bachmann, Hannah Ruth" userId="e7c09bfb-72c2-42e5-912c-bd6874d853db" providerId="ADAL" clId="{40390E56-466B-43EC-8A09-E2FC6A918185}" dt="2021-02-25T14:37:45.560" v="390" actId="113"/>
        <pc:sldMkLst>
          <pc:docMk/>
          <pc:sldMk cId="169506743" sldId="1419"/>
        </pc:sldMkLst>
        <pc:spChg chg="mod">
          <ac:chgData name="Bachmann, Hannah Ruth" userId="e7c09bfb-72c2-42e5-912c-bd6874d853db" providerId="ADAL" clId="{40390E56-466B-43EC-8A09-E2FC6A918185}" dt="2021-02-25T14:37:45.560" v="390" actId="113"/>
          <ac:spMkLst>
            <pc:docMk/>
            <pc:sldMk cId="169506743" sldId="1419"/>
            <ac:spMk id="2" creationId="{4BA86646-C17A-4767-B6A8-E21776D22CDE}"/>
          </ac:spMkLst>
        </pc:spChg>
        <pc:spChg chg="mod">
          <ac:chgData name="Bachmann, Hannah Ruth" userId="e7c09bfb-72c2-42e5-912c-bd6874d853db" providerId="ADAL" clId="{40390E56-466B-43EC-8A09-E2FC6A918185}" dt="2021-02-25T14:37:43.490" v="389" actId="207"/>
          <ac:spMkLst>
            <pc:docMk/>
            <pc:sldMk cId="169506743" sldId="1419"/>
            <ac:spMk id="5" creationId="{4FBE3C3E-9EB6-4CC1-9697-33EF0827EEE0}"/>
          </ac:spMkLst>
        </pc:spChg>
        <pc:spChg chg="add mod">
          <ac:chgData name="Bachmann, Hannah Ruth" userId="e7c09bfb-72c2-42e5-912c-bd6874d853db" providerId="ADAL" clId="{40390E56-466B-43EC-8A09-E2FC6A918185}" dt="2021-02-25T14:29:45.970" v="41"/>
          <ac:spMkLst>
            <pc:docMk/>
            <pc:sldMk cId="169506743" sldId="1419"/>
            <ac:spMk id="13" creationId="{46CF98F2-C175-4869-91B0-074C35CFABA5}"/>
          </ac:spMkLst>
        </pc:spChg>
        <pc:spChg chg="add mod">
          <ac:chgData name="Bachmann, Hannah Ruth" userId="e7c09bfb-72c2-42e5-912c-bd6874d853db" providerId="ADAL" clId="{40390E56-466B-43EC-8A09-E2FC6A918185}" dt="2021-02-25T14:32:07.613" v="104"/>
          <ac:spMkLst>
            <pc:docMk/>
            <pc:sldMk cId="169506743" sldId="1419"/>
            <ac:spMk id="14" creationId="{D1047BEC-6FBE-42AD-9C6B-D0E98DB0FFC2}"/>
          </ac:spMkLst>
        </pc:spChg>
        <pc:picChg chg="mod">
          <ac:chgData name="Bachmann, Hannah Ruth" userId="e7c09bfb-72c2-42e5-912c-bd6874d853db" providerId="ADAL" clId="{40390E56-466B-43EC-8A09-E2FC6A918185}" dt="2021-02-25T14:29:42.518" v="40" actId="1076"/>
          <ac:picMkLst>
            <pc:docMk/>
            <pc:sldMk cId="169506743" sldId="1419"/>
            <ac:picMk id="7" creationId="{0019526B-D399-4872-B204-F32F31785230}"/>
          </ac:picMkLst>
        </pc:picChg>
        <pc:picChg chg="mod">
          <ac:chgData name="Bachmann, Hannah Ruth" userId="e7c09bfb-72c2-42e5-912c-bd6874d853db" providerId="ADAL" clId="{40390E56-466B-43EC-8A09-E2FC6A918185}" dt="2021-02-25T14:29:33.598" v="39" actId="1076"/>
          <ac:picMkLst>
            <pc:docMk/>
            <pc:sldMk cId="169506743" sldId="1419"/>
            <ac:picMk id="12" creationId="{FF808659-4F5D-40EF-A5F6-812EA8146CB1}"/>
          </ac:picMkLst>
        </pc:picChg>
      </pc:sldChg>
      <pc:sldChg chg="addSp delSp modSp mod delCm">
        <pc:chgData name="Bachmann, Hannah Ruth" userId="e7c09bfb-72c2-42e5-912c-bd6874d853db" providerId="ADAL" clId="{40390E56-466B-43EC-8A09-E2FC6A918185}" dt="2021-02-25T14:44:15.726" v="455" actId="1592"/>
        <pc:sldMkLst>
          <pc:docMk/>
          <pc:sldMk cId="1433530236" sldId="1420"/>
        </pc:sldMkLst>
        <pc:spChg chg="mod">
          <ac:chgData name="Bachmann, Hannah Ruth" userId="e7c09bfb-72c2-42e5-912c-bd6874d853db" providerId="ADAL" clId="{40390E56-466B-43EC-8A09-E2FC6A918185}" dt="2021-02-25T14:44:12.179" v="454" actId="207"/>
          <ac:spMkLst>
            <pc:docMk/>
            <pc:sldMk cId="1433530236" sldId="1420"/>
            <ac:spMk id="2" creationId="{AC284810-2428-466D-B869-22185656E3A7}"/>
          </ac:spMkLst>
        </pc:spChg>
        <pc:spChg chg="add mod">
          <ac:chgData name="Bachmann, Hannah Ruth" userId="e7c09bfb-72c2-42e5-912c-bd6874d853db" providerId="ADAL" clId="{40390E56-466B-43EC-8A09-E2FC6A918185}" dt="2021-02-25T14:30:05.373" v="58"/>
          <ac:spMkLst>
            <pc:docMk/>
            <pc:sldMk cId="1433530236" sldId="1420"/>
            <ac:spMk id="4" creationId="{26BCD7E9-9C67-490A-8110-C33D0594698E}"/>
          </ac:spMkLst>
        </pc:spChg>
        <pc:spChg chg="add mod">
          <ac:chgData name="Bachmann, Hannah Ruth" userId="e7c09bfb-72c2-42e5-912c-bd6874d853db" providerId="ADAL" clId="{40390E56-466B-43EC-8A09-E2FC6A918185}" dt="2021-02-25T14:32:22.374" v="121"/>
          <ac:spMkLst>
            <pc:docMk/>
            <pc:sldMk cId="1433530236" sldId="1420"/>
            <ac:spMk id="5" creationId="{42E8964B-509A-4D55-9538-E091F04B28FB}"/>
          </ac:spMkLst>
        </pc:spChg>
        <pc:picChg chg="add mod">
          <ac:chgData name="Bachmann, Hannah Ruth" userId="e7c09bfb-72c2-42e5-912c-bd6874d853db" providerId="ADAL" clId="{40390E56-466B-43EC-8A09-E2FC6A918185}" dt="2021-02-25T14:44:01.118" v="452" actId="1076"/>
          <ac:picMkLst>
            <pc:docMk/>
            <pc:sldMk cId="1433530236" sldId="1420"/>
            <ac:picMk id="6" creationId="{434D94AF-FD5E-473B-B23B-75AE8D3B805E}"/>
          </ac:picMkLst>
        </pc:picChg>
        <pc:picChg chg="del mod">
          <ac:chgData name="Bachmann, Hannah Ruth" userId="e7c09bfb-72c2-42e5-912c-bd6874d853db" providerId="ADAL" clId="{40390E56-466B-43EC-8A09-E2FC6A918185}" dt="2021-02-25T14:43:54.242" v="450" actId="478"/>
          <ac:picMkLst>
            <pc:docMk/>
            <pc:sldMk cId="1433530236" sldId="1420"/>
            <ac:picMk id="7" creationId="{D650908F-30DC-47B5-B197-8511B7156647}"/>
          </ac:picMkLst>
        </pc:picChg>
      </pc:sldChg>
      <pc:sldChg chg="addSp delSp modSp mod">
        <pc:chgData name="Bachmann, Hannah Ruth" userId="e7c09bfb-72c2-42e5-912c-bd6874d853db" providerId="ADAL" clId="{40390E56-466B-43EC-8A09-E2FC6A918185}" dt="2021-02-25T14:46:41.436" v="485" actId="113"/>
        <pc:sldMkLst>
          <pc:docMk/>
          <pc:sldMk cId="1195131195" sldId="1421"/>
        </pc:sldMkLst>
        <pc:spChg chg="mod">
          <ac:chgData name="Bachmann, Hannah Ruth" userId="e7c09bfb-72c2-42e5-912c-bd6874d853db" providerId="ADAL" clId="{40390E56-466B-43EC-8A09-E2FC6A918185}" dt="2021-02-25T14:46:41.436" v="485" actId="113"/>
          <ac:spMkLst>
            <pc:docMk/>
            <pc:sldMk cId="1195131195" sldId="1421"/>
            <ac:spMk id="2" creationId="{AC284810-2428-466D-B869-22185656E3A7}"/>
          </ac:spMkLst>
        </pc:spChg>
        <pc:spChg chg="mod">
          <ac:chgData name="Bachmann, Hannah Ruth" userId="e7c09bfb-72c2-42e5-912c-bd6874d853db" providerId="ADAL" clId="{40390E56-466B-43EC-8A09-E2FC6A918185}" dt="2021-02-25T14:30:49.686" v="71" actId="1076"/>
          <ac:spMkLst>
            <pc:docMk/>
            <pc:sldMk cId="1195131195" sldId="1421"/>
            <ac:spMk id="3" creationId="{7C331329-645B-4942-8733-83005AC2DE59}"/>
          </ac:spMkLst>
        </pc:spChg>
        <pc:spChg chg="mod">
          <ac:chgData name="Bachmann, Hannah Ruth" userId="e7c09bfb-72c2-42e5-912c-bd6874d853db" providerId="ADAL" clId="{40390E56-466B-43EC-8A09-E2FC6A918185}" dt="2021-02-25T14:46:37.215" v="483" actId="207"/>
          <ac:spMkLst>
            <pc:docMk/>
            <pc:sldMk cId="1195131195" sldId="1421"/>
            <ac:spMk id="4" creationId="{C5BB6B0E-3842-4BD4-A073-926E79C683C5}"/>
          </ac:spMkLst>
        </pc:spChg>
        <pc:spChg chg="add mod">
          <ac:chgData name="Bachmann, Hannah Ruth" userId="e7c09bfb-72c2-42e5-912c-bd6874d853db" providerId="ADAL" clId="{40390E56-466B-43EC-8A09-E2FC6A918185}" dt="2021-02-25T14:31:03.467" v="74"/>
          <ac:spMkLst>
            <pc:docMk/>
            <pc:sldMk cId="1195131195" sldId="1421"/>
            <ac:spMk id="8" creationId="{64A69E87-E7CE-4778-9A2A-5103DB003C41}"/>
          </ac:spMkLst>
        </pc:spChg>
        <pc:spChg chg="add mod">
          <ac:chgData name="Bachmann, Hannah Ruth" userId="e7c09bfb-72c2-42e5-912c-bd6874d853db" providerId="ADAL" clId="{40390E56-466B-43EC-8A09-E2FC6A918185}" dt="2021-02-25T14:32:24.888" v="124"/>
          <ac:spMkLst>
            <pc:docMk/>
            <pc:sldMk cId="1195131195" sldId="1421"/>
            <ac:spMk id="9" creationId="{E4707D97-C381-45E4-BB1C-F5D773CCA3CC}"/>
          </ac:spMkLst>
        </pc:spChg>
        <pc:spChg chg="mod">
          <ac:chgData name="Bachmann, Hannah Ruth" userId="e7c09bfb-72c2-42e5-912c-bd6874d853db" providerId="ADAL" clId="{40390E56-466B-43EC-8A09-E2FC6A918185}" dt="2021-02-25T14:30:44.654" v="70" actId="1076"/>
          <ac:spMkLst>
            <pc:docMk/>
            <pc:sldMk cId="1195131195" sldId="1421"/>
            <ac:spMk id="12" creationId="{68A12010-6D41-411C-93B2-4E46D5E8882B}"/>
          </ac:spMkLst>
        </pc:spChg>
        <pc:picChg chg="del mod">
          <ac:chgData name="Bachmann, Hannah Ruth" userId="e7c09bfb-72c2-42e5-912c-bd6874d853db" providerId="ADAL" clId="{40390E56-466B-43EC-8A09-E2FC6A918185}" dt="2021-02-25T14:30:57.638" v="73" actId="478"/>
          <ac:picMkLst>
            <pc:docMk/>
            <pc:sldMk cId="1195131195" sldId="1421"/>
            <ac:picMk id="5" creationId="{1412B6F4-09DA-4528-9F35-38CADF4D1D95}"/>
          </ac:picMkLst>
        </pc:picChg>
      </pc:sldChg>
      <pc:sldChg chg="del">
        <pc:chgData name="Bachmann, Hannah Ruth" userId="e7c09bfb-72c2-42e5-912c-bd6874d853db" providerId="ADAL" clId="{40390E56-466B-43EC-8A09-E2FC6A918185}" dt="2021-02-25T14:26:18.842" v="2" actId="2696"/>
        <pc:sldMkLst>
          <pc:docMk/>
          <pc:sldMk cId="3935597843" sldId="1422"/>
        </pc:sldMkLst>
      </pc:sldChg>
      <pc:sldChg chg="del">
        <pc:chgData name="Bachmann, Hannah Ruth" userId="e7c09bfb-72c2-42e5-912c-bd6874d853db" providerId="ADAL" clId="{40390E56-466B-43EC-8A09-E2FC6A918185}" dt="2021-02-25T14:26:26.339" v="4" actId="2696"/>
        <pc:sldMkLst>
          <pc:docMk/>
          <pc:sldMk cId="3142628316" sldId="1423"/>
        </pc:sldMkLst>
      </pc:sldChg>
      <pc:sldChg chg="addSp delSp modSp mod">
        <pc:chgData name="Bachmann, Hannah Ruth" userId="e7c09bfb-72c2-42e5-912c-bd6874d853db" providerId="ADAL" clId="{40390E56-466B-43EC-8A09-E2FC6A918185}" dt="2021-02-25T14:32:25.758" v="125"/>
        <pc:sldMkLst>
          <pc:docMk/>
          <pc:sldMk cId="3692996553" sldId="1424"/>
        </pc:sldMkLst>
        <pc:spChg chg="add mod">
          <ac:chgData name="Bachmann, Hannah Ruth" userId="e7c09bfb-72c2-42e5-912c-bd6874d853db" providerId="ADAL" clId="{40390E56-466B-43EC-8A09-E2FC6A918185}" dt="2021-02-25T14:31:11.889" v="77"/>
          <ac:spMkLst>
            <pc:docMk/>
            <pc:sldMk cId="3692996553" sldId="1424"/>
            <ac:spMk id="5" creationId="{747F635A-D1FC-4634-A88D-3E28E2F7F2F4}"/>
          </ac:spMkLst>
        </pc:spChg>
        <pc:spChg chg="add mod">
          <ac:chgData name="Bachmann, Hannah Ruth" userId="e7c09bfb-72c2-42e5-912c-bd6874d853db" providerId="ADAL" clId="{40390E56-466B-43EC-8A09-E2FC6A918185}" dt="2021-02-25T14:32:25.758" v="125"/>
          <ac:spMkLst>
            <pc:docMk/>
            <pc:sldMk cId="3692996553" sldId="1424"/>
            <ac:spMk id="6" creationId="{A8518E87-303D-4A5A-A547-231CF94C8ABA}"/>
          </ac:spMkLst>
        </pc:spChg>
        <pc:picChg chg="del mod">
          <ac:chgData name="Bachmann, Hannah Ruth" userId="e7c09bfb-72c2-42e5-912c-bd6874d853db" providerId="ADAL" clId="{40390E56-466B-43EC-8A09-E2FC6A918185}" dt="2021-02-25T14:31:10.864" v="76" actId="478"/>
          <ac:picMkLst>
            <pc:docMk/>
            <pc:sldMk cId="3692996553" sldId="1424"/>
            <ac:picMk id="4" creationId="{41ADB1E0-E0AF-4049-A2BD-06C543346071}"/>
          </ac:picMkLst>
        </pc:picChg>
      </pc:sldChg>
      <pc:sldChg chg="addSp modSp mod delCm">
        <pc:chgData name="Bachmann, Hannah Ruth" userId="e7c09bfb-72c2-42e5-912c-bd6874d853db" providerId="ADAL" clId="{40390E56-466B-43EC-8A09-E2FC6A918185}" dt="2021-02-25T14:46:00.609" v="467" actId="113"/>
        <pc:sldMkLst>
          <pc:docMk/>
          <pc:sldMk cId="3157285749" sldId="1425"/>
        </pc:sldMkLst>
        <pc:spChg chg="mod">
          <ac:chgData name="Bachmann, Hannah Ruth" userId="e7c09bfb-72c2-42e5-912c-bd6874d853db" providerId="ADAL" clId="{40390E56-466B-43EC-8A09-E2FC6A918185}" dt="2021-02-25T14:46:00.609" v="467" actId="113"/>
          <ac:spMkLst>
            <pc:docMk/>
            <pc:sldMk cId="3157285749" sldId="1425"/>
            <ac:spMk id="2" creationId="{AC284810-2428-466D-B869-22185656E3A7}"/>
          </ac:spMkLst>
        </pc:spChg>
        <pc:spChg chg="mod">
          <ac:chgData name="Bachmann, Hannah Ruth" userId="e7c09bfb-72c2-42e5-912c-bd6874d853db" providerId="ADAL" clId="{40390E56-466B-43EC-8A09-E2FC6A918185}" dt="2021-02-25T14:45:55.817" v="465" actId="207"/>
          <ac:spMkLst>
            <pc:docMk/>
            <pc:sldMk cId="3157285749" sldId="1425"/>
            <ac:spMk id="3" creationId="{7C331329-645B-4942-8733-83005AC2DE59}"/>
          </ac:spMkLst>
        </pc:spChg>
        <pc:spChg chg="mod">
          <ac:chgData name="Bachmann, Hannah Ruth" userId="e7c09bfb-72c2-42e5-912c-bd6874d853db" providerId="ADAL" clId="{40390E56-466B-43EC-8A09-E2FC6A918185}" dt="2021-02-25T14:35:10.502" v="347" actId="1076"/>
          <ac:spMkLst>
            <pc:docMk/>
            <pc:sldMk cId="3157285749" sldId="1425"/>
            <ac:spMk id="4" creationId="{4DB6CCD7-5D2B-4D6E-AAF7-7E167934F5F2}"/>
          </ac:spMkLst>
        </pc:spChg>
        <pc:spChg chg="add mod">
          <ac:chgData name="Bachmann, Hannah Ruth" userId="e7c09bfb-72c2-42e5-912c-bd6874d853db" providerId="ADAL" clId="{40390E56-466B-43EC-8A09-E2FC6A918185}" dt="2021-02-25T14:30:07.093" v="59"/>
          <ac:spMkLst>
            <pc:docMk/>
            <pc:sldMk cId="3157285749" sldId="1425"/>
            <ac:spMk id="8" creationId="{2BB9C118-4491-4C2E-B7C4-619A34A87411}"/>
          </ac:spMkLst>
        </pc:spChg>
        <pc:spChg chg="add mod">
          <ac:chgData name="Bachmann, Hannah Ruth" userId="e7c09bfb-72c2-42e5-912c-bd6874d853db" providerId="ADAL" clId="{40390E56-466B-43EC-8A09-E2FC6A918185}" dt="2021-02-25T14:32:23.163" v="122"/>
          <ac:spMkLst>
            <pc:docMk/>
            <pc:sldMk cId="3157285749" sldId="1425"/>
            <ac:spMk id="9" creationId="{09D490D6-34AB-4A52-BEDA-C326A95B8618}"/>
          </ac:spMkLst>
        </pc:spChg>
        <pc:spChg chg="mod">
          <ac:chgData name="Bachmann, Hannah Ruth" userId="e7c09bfb-72c2-42e5-912c-bd6874d853db" providerId="ADAL" clId="{40390E56-466B-43EC-8A09-E2FC6A918185}" dt="2021-02-25T14:35:08.095" v="346" actId="1076"/>
          <ac:spMkLst>
            <pc:docMk/>
            <pc:sldMk cId="3157285749" sldId="1425"/>
            <ac:spMk id="12" creationId="{68A12010-6D41-411C-93B2-4E46D5E8882B}"/>
          </ac:spMkLst>
        </pc:spChg>
        <pc:picChg chg="mod">
          <ac:chgData name="Bachmann, Hannah Ruth" userId="e7c09bfb-72c2-42e5-912c-bd6874d853db" providerId="ADAL" clId="{40390E56-466B-43EC-8A09-E2FC6A918185}" dt="2021-02-25T14:30:23.849" v="61" actId="1076"/>
          <ac:picMkLst>
            <pc:docMk/>
            <pc:sldMk cId="3157285749" sldId="1425"/>
            <ac:picMk id="5" creationId="{01AE1445-2A5F-4C73-8C48-A814461A1499}"/>
          </ac:picMkLst>
        </pc:picChg>
      </pc:sldChg>
      <pc:sldChg chg="addSp modSp mod">
        <pc:chgData name="Bachmann, Hannah Ruth" userId="e7c09bfb-72c2-42e5-912c-bd6874d853db" providerId="ADAL" clId="{40390E56-466B-43EC-8A09-E2FC6A918185}" dt="2021-02-25T14:35:00.098" v="345" actId="113"/>
        <pc:sldMkLst>
          <pc:docMk/>
          <pc:sldMk cId="1734084306" sldId="1426"/>
        </pc:sldMkLst>
        <pc:spChg chg="mod">
          <ac:chgData name="Bachmann, Hannah Ruth" userId="e7c09bfb-72c2-42e5-912c-bd6874d853db" providerId="ADAL" clId="{40390E56-466B-43EC-8A09-E2FC6A918185}" dt="2021-02-25T14:35:00.098" v="345" actId="113"/>
          <ac:spMkLst>
            <pc:docMk/>
            <pc:sldMk cId="1734084306" sldId="1426"/>
            <ac:spMk id="2" creationId="{2A8E7AE3-A2BF-4B31-85FB-C94A4552ECD1}"/>
          </ac:spMkLst>
        </pc:spChg>
        <pc:spChg chg="add mod">
          <ac:chgData name="Bachmann, Hannah Ruth" userId="e7c09bfb-72c2-42e5-912c-bd6874d853db" providerId="ADAL" clId="{40390E56-466B-43EC-8A09-E2FC6A918185}" dt="2021-02-25T14:30:08.231" v="60"/>
          <ac:spMkLst>
            <pc:docMk/>
            <pc:sldMk cId="1734084306" sldId="1426"/>
            <ac:spMk id="5" creationId="{2DFDD3B0-62A4-4DDF-A44E-C4BE62527DAE}"/>
          </ac:spMkLst>
        </pc:spChg>
        <pc:spChg chg="add mod">
          <ac:chgData name="Bachmann, Hannah Ruth" userId="e7c09bfb-72c2-42e5-912c-bd6874d853db" providerId="ADAL" clId="{40390E56-466B-43EC-8A09-E2FC6A918185}" dt="2021-02-25T14:32:23.946" v="123"/>
          <ac:spMkLst>
            <pc:docMk/>
            <pc:sldMk cId="1734084306" sldId="1426"/>
            <ac:spMk id="6" creationId="{5F395719-1532-4E76-81E8-B8E965F253EF}"/>
          </ac:spMkLst>
        </pc:spChg>
        <pc:spChg chg="mod">
          <ac:chgData name="Bachmann, Hannah Ruth" userId="e7c09bfb-72c2-42e5-912c-bd6874d853db" providerId="ADAL" clId="{40390E56-466B-43EC-8A09-E2FC6A918185}" dt="2021-02-25T14:30:35.601" v="69" actId="20577"/>
          <ac:spMkLst>
            <pc:docMk/>
            <pc:sldMk cId="1734084306" sldId="1426"/>
            <ac:spMk id="12" creationId="{C3749583-842C-4520-BBC9-EF13DF5785C4}"/>
          </ac:spMkLst>
        </pc:spChg>
      </pc:sldChg>
      <pc:sldChg chg="addSp modSp mod">
        <pc:chgData name="Bachmann, Hannah Ruth" userId="e7c09bfb-72c2-42e5-912c-bd6874d853db" providerId="ADAL" clId="{40390E56-466B-43EC-8A09-E2FC6A918185}" dt="2021-02-25T14:45:10.658" v="460" actId="113"/>
        <pc:sldMkLst>
          <pc:docMk/>
          <pc:sldMk cId="2850844533" sldId="1427"/>
        </pc:sldMkLst>
        <pc:spChg chg="mod">
          <ac:chgData name="Bachmann, Hannah Ruth" userId="e7c09bfb-72c2-42e5-912c-bd6874d853db" providerId="ADAL" clId="{40390E56-466B-43EC-8A09-E2FC6A918185}" dt="2021-02-25T14:45:10.658" v="460" actId="113"/>
          <ac:spMkLst>
            <pc:docMk/>
            <pc:sldMk cId="2850844533" sldId="1427"/>
            <ac:spMk id="2" creationId="{4BA86646-C17A-4767-B6A8-E21776D22CDE}"/>
          </ac:spMkLst>
        </pc:spChg>
        <pc:spChg chg="add mod">
          <ac:chgData name="Bachmann, Hannah Ruth" userId="e7c09bfb-72c2-42e5-912c-bd6874d853db" providerId="ADAL" clId="{40390E56-466B-43EC-8A09-E2FC6A918185}" dt="2021-02-25T14:29:47.936" v="42"/>
          <ac:spMkLst>
            <pc:docMk/>
            <pc:sldMk cId="2850844533" sldId="1427"/>
            <ac:spMk id="5" creationId="{0C77D06E-5DCC-4703-9F47-C97CF6743A36}"/>
          </ac:spMkLst>
        </pc:spChg>
        <pc:spChg chg="add mod">
          <ac:chgData name="Bachmann, Hannah Ruth" userId="e7c09bfb-72c2-42e5-912c-bd6874d853db" providerId="ADAL" clId="{40390E56-466B-43EC-8A09-E2FC6A918185}" dt="2021-02-25T14:32:08.697" v="105"/>
          <ac:spMkLst>
            <pc:docMk/>
            <pc:sldMk cId="2850844533" sldId="1427"/>
            <ac:spMk id="6" creationId="{A8F062A5-3B3F-4FDA-8601-53FBD2CB7CE1}"/>
          </ac:spMkLst>
        </pc:spChg>
      </pc:sldChg>
      <pc:sldChg chg="addSp modSp mod">
        <pc:chgData name="Bachmann, Hannah Ruth" userId="e7c09bfb-72c2-42e5-912c-bd6874d853db" providerId="ADAL" clId="{40390E56-466B-43EC-8A09-E2FC6A918185}" dt="2021-02-25T14:45:00.308" v="458" actId="113"/>
        <pc:sldMkLst>
          <pc:docMk/>
          <pc:sldMk cId="691473774" sldId="1428"/>
        </pc:sldMkLst>
        <pc:spChg chg="mod">
          <ac:chgData name="Bachmann, Hannah Ruth" userId="e7c09bfb-72c2-42e5-912c-bd6874d853db" providerId="ADAL" clId="{40390E56-466B-43EC-8A09-E2FC6A918185}" dt="2021-02-25T14:45:00.308" v="458" actId="113"/>
          <ac:spMkLst>
            <pc:docMk/>
            <pc:sldMk cId="691473774" sldId="1428"/>
            <ac:spMk id="2" creationId="{4BA86646-C17A-4767-B6A8-E21776D22CDE}"/>
          </ac:spMkLst>
        </pc:spChg>
        <pc:spChg chg="mod">
          <ac:chgData name="Bachmann, Hannah Ruth" userId="e7c09bfb-72c2-42e5-912c-bd6874d853db" providerId="ADAL" clId="{40390E56-466B-43EC-8A09-E2FC6A918185}" dt="2021-02-25T14:44:58.288" v="457" actId="207"/>
          <ac:spMkLst>
            <pc:docMk/>
            <pc:sldMk cId="691473774" sldId="1428"/>
            <ac:spMk id="5" creationId="{4FBE3C3E-9EB6-4CC1-9697-33EF0827EEE0}"/>
          </ac:spMkLst>
        </pc:spChg>
        <pc:spChg chg="add mod">
          <ac:chgData name="Bachmann, Hannah Ruth" userId="e7c09bfb-72c2-42e5-912c-bd6874d853db" providerId="ADAL" clId="{40390E56-466B-43EC-8A09-E2FC6A918185}" dt="2021-02-25T14:29:49.324" v="43"/>
          <ac:spMkLst>
            <pc:docMk/>
            <pc:sldMk cId="691473774" sldId="1428"/>
            <ac:spMk id="6" creationId="{16228C7A-504B-4592-A93F-44E385A75B07}"/>
          </ac:spMkLst>
        </pc:spChg>
        <pc:spChg chg="add mod">
          <ac:chgData name="Bachmann, Hannah Ruth" userId="e7c09bfb-72c2-42e5-912c-bd6874d853db" providerId="ADAL" clId="{40390E56-466B-43EC-8A09-E2FC6A918185}" dt="2021-02-25T14:32:09.583" v="106"/>
          <ac:spMkLst>
            <pc:docMk/>
            <pc:sldMk cId="691473774" sldId="1428"/>
            <ac:spMk id="7" creationId="{74E098C0-E6AA-4CB3-B139-C0429892E64D}"/>
          </ac:spMkLst>
        </pc:spChg>
      </pc:sldChg>
      <pc:sldChg chg="addSp modSp mod">
        <pc:chgData name="Bachmann, Hannah Ruth" userId="e7c09bfb-72c2-42e5-912c-bd6874d853db" providerId="ADAL" clId="{40390E56-466B-43EC-8A09-E2FC6A918185}" dt="2021-02-25T14:45:03.647" v="459" actId="113"/>
        <pc:sldMkLst>
          <pc:docMk/>
          <pc:sldMk cId="2054034466" sldId="1429"/>
        </pc:sldMkLst>
        <pc:spChg chg="mod">
          <ac:chgData name="Bachmann, Hannah Ruth" userId="e7c09bfb-72c2-42e5-912c-bd6874d853db" providerId="ADAL" clId="{40390E56-466B-43EC-8A09-E2FC6A918185}" dt="2021-02-25T14:45:03.647" v="459" actId="113"/>
          <ac:spMkLst>
            <pc:docMk/>
            <pc:sldMk cId="2054034466" sldId="1429"/>
            <ac:spMk id="2" creationId="{4BA86646-C17A-4767-B6A8-E21776D22CDE}"/>
          </ac:spMkLst>
        </pc:spChg>
        <pc:spChg chg="add mod">
          <ac:chgData name="Bachmann, Hannah Ruth" userId="e7c09bfb-72c2-42e5-912c-bd6874d853db" providerId="ADAL" clId="{40390E56-466B-43EC-8A09-E2FC6A918185}" dt="2021-02-25T14:29:50.451" v="44"/>
          <ac:spMkLst>
            <pc:docMk/>
            <pc:sldMk cId="2054034466" sldId="1429"/>
            <ac:spMk id="7" creationId="{3A8A98A9-7D82-431A-8E7E-F6E94A6FD54F}"/>
          </ac:spMkLst>
        </pc:spChg>
        <pc:spChg chg="add mod">
          <ac:chgData name="Bachmann, Hannah Ruth" userId="e7c09bfb-72c2-42e5-912c-bd6874d853db" providerId="ADAL" clId="{40390E56-466B-43EC-8A09-E2FC6A918185}" dt="2021-02-25T14:32:10.427" v="107"/>
          <ac:spMkLst>
            <pc:docMk/>
            <pc:sldMk cId="2054034466" sldId="1429"/>
            <ac:spMk id="9" creationId="{4A25756F-B7E8-4F75-8588-9D041DD85F72}"/>
          </ac:spMkLst>
        </pc:spChg>
      </pc:sldChg>
      <pc:sldChg chg="addSp modSp mod">
        <pc:chgData name="Bachmann, Hannah Ruth" userId="e7c09bfb-72c2-42e5-912c-bd6874d853db" providerId="ADAL" clId="{40390E56-466B-43EC-8A09-E2FC6A918185}" dt="2021-02-25T14:38:08.524" v="394" actId="113"/>
        <pc:sldMkLst>
          <pc:docMk/>
          <pc:sldMk cId="4210862535" sldId="1430"/>
        </pc:sldMkLst>
        <pc:spChg chg="mod">
          <ac:chgData name="Bachmann, Hannah Ruth" userId="e7c09bfb-72c2-42e5-912c-bd6874d853db" providerId="ADAL" clId="{40390E56-466B-43EC-8A09-E2FC6A918185}" dt="2021-02-25T14:38:08.524" v="394" actId="113"/>
          <ac:spMkLst>
            <pc:docMk/>
            <pc:sldMk cId="4210862535" sldId="1430"/>
            <ac:spMk id="2" creationId="{4BA86646-C17A-4767-B6A8-E21776D22CDE}"/>
          </ac:spMkLst>
        </pc:spChg>
        <pc:spChg chg="mod">
          <ac:chgData name="Bachmann, Hannah Ruth" userId="e7c09bfb-72c2-42e5-912c-bd6874d853db" providerId="ADAL" clId="{40390E56-466B-43EC-8A09-E2FC6A918185}" dt="2021-02-25T14:38:05.535" v="393" actId="207"/>
          <ac:spMkLst>
            <pc:docMk/>
            <pc:sldMk cId="4210862535" sldId="1430"/>
            <ac:spMk id="5" creationId="{4FBE3C3E-9EB6-4CC1-9697-33EF0827EEE0}"/>
          </ac:spMkLst>
        </pc:spChg>
        <pc:spChg chg="add mod">
          <ac:chgData name="Bachmann, Hannah Ruth" userId="e7c09bfb-72c2-42e5-912c-bd6874d853db" providerId="ADAL" clId="{40390E56-466B-43EC-8A09-E2FC6A918185}" dt="2021-02-25T14:29:51.681" v="45"/>
          <ac:spMkLst>
            <pc:docMk/>
            <pc:sldMk cId="4210862535" sldId="1430"/>
            <ac:spMk id="9" creationId="{C310BAA2-577E-4625-986E-3B4A9F96CCC7}"/>
          </ac:spMkLst>
        </pc:spChg>
        <pc:spChg chg="add mod">
          <ac:chgData name="Bachmann, Hannah Ruth" userId="e7c09bfb-72c2-42e5-912c-bd6874d853db" providerId="ADAL" clId="{40390E56-466B-43EC-8A09-E2FC6A918185}" dt="2021-02-25T14:32:11.215" v="108"/>
          <ac:spMkLst>
            <pc:docMk/>
            <pc:sldMk cId="4210862535" sldId="1430"/>
            <ac:spMk id="10" creationId="{04CDB586-964B-4A08-A5C1-91D43109CDDD}"/>
          </ac:spMkLst>
        </pc:spChg>
      </pc:sldChg>
      <pc:sldChg chg="addSp modSp mod">
        <pc:chgData name="Bachmann, Hannah Ruth" userId="e7c09bfb-72c2-42e5-912c-bd6874d853db" providerId="ADAL" clId="{40390E56-466B-43EC-8A09-E2FC6A918185}" dt="2021-02-25T14:48:56.912" v="523" actId="1076"/>
        <pc:sldMkLst>
          <pc:docMk/>
          <pc:sldMk cId="1000136232" sldId="1431"/>
        </pc:sldMkLst>
        <pc:spChg chg="add mod">
          <ac:chgData name="Bachmann, Hannah Ruth" userId="e7c09bfb-72c2-42e5-912c-bd6874d853db" providerId="ADAL" clId="{40390E56-466B-43EC-8A09-E2FC6A918185}" dt="2021-02-25T14:29:52.723" v="46"/>
          <ac:spMkLst>
            <pc:docMk/>
            <pc:sldMk cId="1000136232" sldId="1431"/>
            <ac:spMk id="5" creationId="{4835F0C3-7E7B-4216-942F-8E709E78BE9F}"/>
          </ac:spMkLst>
        </pc:spChg>
        <pc:spChg chg="add mod">
          <ac:chgData name="Bachmann, Hannah Ruth" userId="e7c09bfb-72c2-42e5-912c-bd6874d853db" providerId="ADAL" clId="{40390E56-466B-43EC-8A09-E2FC6A918185}" dt="2021-02-25T14:32:11.985" v="109"/>
          <ac:spMkLst>
            <pc:docMk/>
            <pc:sldMk cId="1000136232" sldId="1431"/>
            <ac:spMk id="6" creationId="{68610C07-C178-4798-9A57-E9C8C6FD275E}"/>
          </ac:spMkLst>
        </pc:spChg>
        <pc:picChg chg="mod">
          <ac:chgData name="Bachmann, Hannah Ruth" userId="e7c09bfb-72c2-42e5-912c-bd6874d853db" providerId="ADAL" clId="{40390E56-466B-43EC-8A09-E2FC6A918185}" dt="2021-02-25T14:48:56.912" v="523" actId="1076"/>
          <ac:picMkLst>
            <pc:docMk/>
            <pc:sldMk cId="1000136232" sldId="1431"/>
            <ac:picMk id="9" creationId="{95EA65F6-DB34-4C7E-BE25-9E5E7CDB2A0D}"/>
          </ac:picMkLst>
        </pc:picChg>
      </pc:sldChg>
      <pc:sldChg chg="addSp delSp modSp mod">
        <pc:chgData name="Bachmann, Hannah Ruth" userId="e7c09bfb-72c2-42e5-912c-bd6874d853db" providerId="ADAL" clId="{40390E56-466B-43EC-8A09-E2FC6A918185}" dt="2021-02-25T14:39:17.982" v="419" actId="113"/>
        <pc:sldMkLst>
          <pc:docMk/>
          <pc:sldMk cId="2912615005" sldId="1432"/>
        </pc:sldMkLst>
        <pc:spChg chg="mod">
          <ac:chgData name="Bachmann, Hannah Ruth" userId="e7c09bfb-72c2-42e5-912c-bd6874d853db" providerId="ADAL" clId="{40390E56-466B-43EC-8A09-E2FC6A918185}" dt="2021-02-25T14:39:17.982" v="419" actId="113"/>
          <ac:spMkLst>
            <pc:docMk/>
            <pc:sldMk cId="2912615005" sldId="1432"/>
            <ac:spMk id="2" creationId="{4BA86646-C17A-4767-B6A8-E21776D22CDE}"/>
          </ac:spMkLst>
        </pc:spChg>
        <pc:spChg chg="add mod">
          <ac:chgData name="Bachmann, Hannah Ruth" userId="e7c09bfb-72c2-42e5-912c-bd6874d853db" providerId="ADAL" clId="{40390E56-466B-43EC-8A09-E2FC6A918185}" dt="2021-02-25T14:29:56.430" v="48"/>
          <ac:spMkLst>
            <pc:docMk/>
            <pc:sldMk cId="2912615005" sldId="1432"/>
            <ac:spMk id="4" creationId="{3F0DA281-6A00-45FC-95CE-89572134E827}"/>
          </ac:spMkLst>
        </pc:spChg>
        <pc:spChg chg="add mod">
          <ac:chgData name="Bachmann, Hannah Ruth" userId="e7c09bfb-72c2-42e5-912c-bd6874d853db" providerId="ADAL" clId="{40390E56-466B-43EC-8A09-E2FC6A918185}" dt="2021-02-25T14:32:13.483" v="111"/>
          <ac:spMkLst>
            <pc:docMk/>
            <pc:sldMk cId="2912615005" sldId="1432"/>
            <ac:spMk id="5" creationId="{4DE902DD-241D-4830-9B1A-92DB44B4C7FE}"/>
          </ac:spMkLst>
        </pc:spChg>
        <pc:picChg chg="add del mod">
          <ac:chgData name="Bachmann, Hannah Ruth" userId="e7c09bfb-72c2-42e5-912c-bd6874d853db" providerId="ADAL" clId="{40390E56-466B-43EC-8A09-E2FC6A918185}" dt="2021-02-25T14:39:02.770" v="408"/>
          <ac:picMkLst>
            <pc:docMk/>
            <pc:sldMk cId="2912615005" sldId="1432"/>
            <ac:picMk id="6" creationId="{0A3667B1-5C4E-452E-8355-E282D1B9F6C2}"/>
          </ac:picMkLst>
        </pc:picChg>
        <pc:picChg chg="add del">
          <ac:chgData name="Bachmann, Hannah Ruth" userId="e7c09bfb-72c2-42e5-912c-bd6874d853db" providerId="ADAL" clId="{40390E56-466B-43EC-8A09-E2FC6A918185}" dt="2021-02-25T14:39:03.241" v="409" actId="478"/>
          <ac:picMkLst>
            <pc:docMk/>
            <pc:sldMk cId="2912615005" sldId="1432"/>
            <ac:picMk id="9" creationId="{95EA65F6-DB34-4C7E-BE25-9E5E7CDB2A0D}"/>
          </ac:picMkLst>
        </pc:picChg>
      </pc:sldChg>
      <pc:sldChg chg="addSp modSp mod">
        <pc:chgData name="Bachmann, Hannah Ruth" userId="e7c09bfb-72c2-42e5-912c-bd6874d853db" providerId="ADAL" clId="{40390E56-466B-43EC-8A09-E2FC6A918185}" dt="2021-02-25T14:39:11.039" v="418" actId="207"/>
        <pc:sldMkLst>
          <pc:docMk/>
          <pc:sldMk cId="3182306313" sldId="1433"/>
        </pc:sldMkLst>
        <pc:spChg chg="mod">
          <ac:chgData name="Bachmann, Hannah Ruth" userId="e7c09bfb-72c2-42e5-912c-bd6874d853db" providerId="ADAL" clId="{40390E56-466B-43EC-8A09-E2FC6A918185}" dt="2021-02-25T14:39:09.464" v="417" actId="113"/>
          <ac:spMkLst>
            <pc:docMk/>
            <pc:sldMk cId="3182306313" sldId="1433"/>
            <ac:spMk id="2" creationId="{4BA86646-C17A-4767-B6A8-E21776D22CDE}"/>
          </ac:spMkLst>
        </pc:spChg>
        <pc:spChg chg="mod">
          <ac:chgData name="Bachmann, Hannah Ruth" userId="e7c09bfb-72c2-42e5-912c-bd6874d853db" providerId="ADAL" clId="{40390E56-466B-43EC-8A09-E2FC6A918185}" dt="2021-02-25T14:39:11.039" v="418" actId="207"/>
          <ac:spMkLst>
            <pc:docMk/>
            <pc:sldMk cId="3182306313" sldId="1433"/>
            <ac:spMk id="5" creationId="{4FBE3C3E-9EB6-4CC1-9697-33EF0827EEE0}"/>
          </ac:spMkLst>
        </pc:spChg>
        <pc:spChg chg="add mod">
          <ac:chgData name="Bachmann, Hannah Ruth" userId="e7c09bfb-72c2-42e5-912c-bd6874d853db" providerId="ADAL" clId="{40390E56-466B-43EC-8A09-E2FC6A918185}" dt="2021-02-25T14:29:54.518" v="47"/>
          <ac:spMkLst>
            <pc:docMk/>
            <pc:sldMk cId="3182306313" sldId="1433"/>
            <ac:spMk id="6" creationId="{CE7DDD35-8176-45D8-B05B-4A2669A25CC3}"/>
          </ac:spMkLst>
        </pc:spChg>
        <pc:spChg chg="add mod">
          <ac:chgData name="Bachmann, Hannah Ruth" userId="e7c09bfb-72c2-42e5-912c-bd6874d853db" providerId="ADAL" clId="{40390E56-466B-43EC-8A09-E2FC6A918185}" dt="2021-02-25T14:32:12.693" v="110"/>
          <ac:spMkLst>
            <pc:docMk/>
            <pc:sldMk cId="3182306313" sldId="1433"/>
            <ac:spMk id="7" creationId="{6D8579E3-0337-4CEB-B51C-170D2232DDB4}"/>
          </ac:spMkLst>
        </pc:spChg>
        <pc:picChg chg="mod">
          <ac:chgData name="Bachmann, Hannah Ruth" userId="e7c09bfb-72c2-42e5-912c-bd6874d853db" providerId="ADAL" clId="{40390E56-466B-43EC-8A09-E2FC6A918185}" dt="2021-02-25T14:39:05.839" v="412" actId="1076"/>
          <ac:picMkLst>
            <pc:docMk/>
            <pc:sldMk cId="3182306313" sldId="1433"/>
            <ac:picMk id="9" creationId="{95EA65F6-DB34-4C7E-BE25-9E5E7CDB2A0D}"/>
          </ac:picMkLst>
        </pc:picChg>
      </pc:sldChg>
      <pc:sldChg chg="addSp modSp mod">
        <pc:chgData name="Bachmann, Hannah Ruth" userId="e7c09bfb-72c2-42e5-912c-bd6874d853db" providerId="ADAL" clId="{40390E56-466B-43EC-8A09-E2FC6A918185}" dt="2021-02-25T14:39:30.909" v="422" actId="113"/>
        <pc:sldMkLst>
          <pc:docMk/>
          <pc:sldMk cId="1554385307" sldId="1434"/>
        </pc:sldMkLst>
        <pc:spChg chg="mod">
          <ac:chgData name="Bachmann, Hannah Ruth" userId="e7c09bfb-72c2-42e5-912c-bd6874d853db" providerId="ADAL" clId="{40390E56-466B-43EC-8A09-E2FC6A918185}" dt="2021-02-25T14:39:30.909" v="422" actId="113"/>
          <ac:spMkLst>
            <pc:docMk/>
            <pc:sldMk cId="1554385307" sldId="1434"/>
            <ac:spMk id="2" creationId="{4BA86646-C17A-4767-B6A8-E21776D22CDE}"/>
          </ac:spMkLst>
        </pc:spChg>
        <pc:spChg chg="add mod">
          <ac:chgData name="Bachmann, Hannah Ruth" userId="e7c09bfb-72c2-42e5-912c-bd6874d853db" providerId="ADAL" clId="{40390E56-466B-43EC-8A09-E2FC6A918185}" dt="2021-02-25T14:29:58.131" v="50"/>
          <ac:spMkLst>
            <pc:docMk/>
            <pc:sldMk cId="1554385307" sldId="1434"/>
            <ac:spMk id="4" creationId="{9DA60684-7790-4C8E-8A6E-1D019997FC22}"/>
          </ac:spMkLst>
        </pc:spChg>
        <pc:spChg chg="add mod">
          <ac:chgData name="Bachmann, Hannah Ruth" userId="e7c09bfb-72c2-42e5-912c-bd6874d853db" providerId="ADAL" clId="{40390E56-466B-43EC-8A09-E2FC6A918185}" dt="2021-02-25T14:32:16.014" v="113"/>
          <ac:spMkLst>
            <pc:docMk/>
            <pc:sldMk cId="1554385307" sldId="1434"/>
            <ac:spMk id="5" creationId="{62D06724-BE1B-4E17-9DEF-0F09BF860641}"/>
          </ac:spMkLst>
        </pc:spChg>
      </pc:sldChg>
      <pc:sldChg chg="addSp modSp mod">
        <pc:chgData name="Bachmann, Hannah Ruth" userId="e7c09bfb-72c2-42e5-912c-bd6874d853db" providerId="ADAL" clId="{40390E56-466B-43EC-8A09-E2FC6A918185}" dt="2021-02-25T14:39:27.353" v="421" actId="207"/>
        <pc:sldMkLst>
          <pc:docMk/>
          <pc:sldMk cId="3671153631" sldId="1435"/>
        </pc:sldMkLst>
        <pc:spChg chg="mod">
          <ac:chgData name="Bachmann, Hannah Ruth" userId="e7c09bfb-72c2-42e5-912c-bd6874d853db" providerId="ADAL" clId="{40390E56-466B-43EC-8A09-E2FC6A918185}" dt="2021-02-25T14:39:23.369" v="420" actId="113"/>
          <ac:spMkLst>
            <pc:docMk/>
            <pc:sldMk cId="3671153631" sldId="1435"/>
            <ac:spMk id="2" creationId="{4BA86646-C17A-4767-B6A8-E21776D22CDE}"/>
          </ac:spMkLst>
        </pc:spChg>
        <pc:spChg chg="mod">
          <ac:chgData name="Bachmann, Hannah Ruth" userId="e7c09bfb-72c2-42e5-912c-bd6874d853db" providerId="ADAL" clId="{40390E56-466B-43EC-8A09-E2FC6A918185}" dt="2021-02-25T14:39:27.353" v="421" actId="207"/>
          <ac:spMkLst>
            <pc:docMk/>
            <pc:sldMk cId="3671153631" sldId="1435"/>
            <ac:spMk id="5" creationId="{4FBE3C3E-9EB6-4CC1-9697-33EF0827EEE0}"/>
          </ac:spMkLst>
        </pc:spChg>
        <pc:spChg chg="add mod">
          <ac:chgData name="Bachmann, Hannah Ruth" userId="e7c09bfb-72c2-42e5-912c-bd6874d853db" providerId="ADAL" clId="{40390E56-466B-43EC-8A09-E2FC6A918185}" dt="2021-02-25T14:29:57.398" v="49"/>
          <ac:spMkLst>
            <pc:docMk/>
            <pc:sldMk cId="3671153631" sldId="1435"/>
            <ac:spMk id="6" creationId="{00311BD8-E141-44BF-A917-264127561748}"/>
          </ac:spMkLst>
        </pc:spChg>
        <pc:spChg chg="add mod">
          <ac:chgData name="Bachmann, Hannah Ruth" userId="e7c09bfb-72c2-42e5-912c-bd6874d853db" providerId="ADAL" clId="{40390E56-466B-43EC-8A09-E2FC6A918185}" dt="2021-02-25T14:32:15.158" v="112"/>
          <ac:spMkLst>
            <pc:docMk/>
            <pc:sldMk cId="3671153631" sldId="1435"/>
            <ac:spMk id="7" creationId="{A7A50951-22CF-4208-BB3A-5E1821BB252A}"/>
          </ac:spMkLst>
        </pc:spChg>
      </pc:sldChg>
      <pc:sldChg chg="addSp modSp mod">
        <pc:chgData name="Bachmann, Hannah Ruth" userId="e7c09bfb-72c2-42e5-912c-bd6874d853db" providerId="ADAL" clId="{40390E56-466B-43EC-8A09-E2FC6A918185}" dt="2021-02-25T14:39:40.890" v="425" actId="113"/>
        <pc:sldMkLst>
          <pc:docMk/>
          <pc:sldMk cId="2658606870" sldId="1436"/>
        </pc:sldMkLst>
        <pc:spChg chg="mod">
          <ac:chgData name="Bachmann, Hannah Ruth" userId="e7c09bfb-72c2-42e5-912c-bd6874d853db" providerId="ADAL" clId="{40390E56-466B-43EC-8A09-E2FC6A918185}" dt="2021-02-25T14:39:40.890" v="425" actId="113"/>
          <ac:spMkLst>
            <pc:docMk/>
            <pc:sldMk cId="2658606870" sldId="1436"/>
            <ac:spMk id="2" creationId="{4BA86646-C17A-4767-B6A8-E21776D22CDE}"/>
          </ac:spMkLst>
        </pc:spChg>
        <pc:spChg chg="add mod">
          <ac:chgData name="Bachmann, Hannah Ruth" userId="e7c09bfb-72c2-42e5-912c-bd6874d853db" providerId="ADAL" clId="{40390E56-466B-43EC-8A09-E2FC6A918185}" dt="2021-02-25T14:29:59.751" v="52"/>
          <ac:spMkLst>
            <pc:docMk/>
            <pc:sldMk cId="2658606870" sldId="1436"/>
            <ac:spMk id="4" creationId="{7C43BCCF-6F11-4271-9620-E6DD9EE3A942}"/>
          </ac:spMkLst>
        </pc:spChg>
        <pc:spChg chg="add mod">
          <ac:chgData name="Bachmann, Hannah Ruth" userId="e7c09bfb-72c2-42e5-912c-bd6874d853db" providerId="ADAL" clId="{40390E56-466B-43EC-8A09-E2FC6A918185}" dt="2021-02-25T14:32:17.727" v="115"/>
          <ac:spMkLst>
            <pc:docMk/>
            <pc:sldMk cId="2658606870" sldId="1436"/>
            <ac:spMk id="5" creationId="{5A5A5D03-292D-4941-B5D8-230AC0CF544A}"/>
          </ac:spMkLst>
        </pc:spChg>
      </pc:sldChg>
      <pc:sldChg chg="addSp modSp mod">
        <pc:chgData name="Bachmann, Hannah Ruth" userId="e7c09bfb-72c2-42e5-912c-bd6874d853db" providerId="ADAL" clId="{40390E56-466B-43EC-8A09-E2FC6A918185}" dt="2021-02-25T14:45:38.811" v="464" actId="113"/>
        <pc:sldMkLst>
          <pc:docMk/>
          <pc:sldMk cId="2883007893" sldId="1437"/>
        </pc:sldMkLst>
        <pc:spChg chg="mod">
          <ac:chgData name="Bachmann, Hannah Ruth" userId="e7c09bfb-72c2-42e5-912c-bd6874d853db" providerId="ADAL" clId="{40390E56-466B-43EC-8A09-E2FC6A918185}" dt="2021-02-25T14:45:38.811" v="464" actId="113"/>
          <ac:spMkLst>
            <pc:docMk/>
            <pc:sldMk cId="2883007893" sldId="1437"/>
            <ac:spMk id="5" creationId="{4FBE3C3E-9EB6-4CC1-9697-33EF0827EEE0}"/>
          </ac:spMkLst>
        </pc:spChg>
        <pc:spChg chg="add mod">
          <ac:chgData name="Bachmann, Hannah Ruth" userId="e7c09bfb-72c2-42e5-912c-bd6874d853db" providerId="ADAL" clId="{40390E56-466B-43EC-8A09-E2FC6A918185}" dt="2021-02-25T14:29:58.947" v="51"/>
          <ac:spMkLst>
            <pc:docMk/>
            <pc:sldMk cId="2883007893" sldId="1437"/>
            <ac:spMk id="6" creationId="{DE00ABBA-0170-43AE-9A1C-F46B1C21F05F}"/>
          </ac:spMkLst>
        </pc:spChg>
        <pc:spChg chg="add mod">
          <ac:chgData name="Bachmann, Hannah Ruth" userId="e7c09bfb-72c2-42e5-912c-bd6874d853db" providerId="ADAL" clId="{40390E56-466B-43EC-8A09-E2FC6A918185}" dt="2021-02-25T14:32:16.914" v="114"/>
          <ac:spMkLst>
            <pc:docMk/>
            <pc:sldMk cId="2883007893" sldId="1437"/>
            <ac:spMk id="7" creationId="{57133143-21E0-4545-89D0-298290B4C2D8}"/>
          </ac:spMkLst>
        </pc:spChg>
      </pc:sldChg>
      <pc:sldChg chg="addSp modSp mod">
        <pc:chgData name="Bachmann, Hannah Ruth" userId="e7c09bfb-72c2-42e5-912c-bd6874d853db" providerId="ADAL" clId="{40390E56-466B-43EC-8A09-E2FC6A918185}" dt="2021-02-25T14:40:58.873" v="428" actId="113"/>
        <pc:sldMkLst>
          <pc:docMk/>
          <pc:sldMk cId="298104507" sldId="1438"/>
        </pc:sldMkLst>
        <pc:spChg chg="mod">
          <ac:chgData name="Bachmann, Hannah Ruth" userId="e7c09bfb-72c2-42e5-912c-bd6874d853db" providerId="ADAL" clId="{40390E56-466B-43EC-8A09-E2FC6A918185}" dt="2021-02-25T14:40:58.873" v="428" actId="113"/>
          <ac:spMkLst>
            <pc:docMk/>
            <pc:sldMk cId="298104507" sldId="1438"/>
            <ac:spMk id="2" creationId="{4BA86646-C17A-4767-B6A8-E21776D22CDE}"/>
          </ac:spMkLst>
        </pc:spChg>
        <pc:spChg chg="add mod">
          <ac:chgData name="Bachmann, Hannah Ruth" userId="e7c09bfb-72c2-42e5-912c-bd6874d853db" providerId="ADAL" clId="{40390E56-466B-43EC-8A09-E2FC6A918185}" dt="2021-02-25T14:30:02.176" v="54"/>
          <ac:spMkLst>
            <pc:docMk/>
            <pc:sldMk cId="298104507" sldId="1438"/>
            <ac:spMk id="4" creationId="{8A8C0B0B-4A45-4CCC-A465-7475B73BE66B}"/>
          </ac:spMkLst>
        </pc:spChg>
        <pc:spChg chg="add mod">
          <ac:chgData name="Bachmann, Hannah Ruth" userId="e7c09bfb-72c2-42e5-912c-bd6874d853db" providerId="ADAL" clId="{40390E56-466B-43EC-8A09-E2FC6A918185}" dt="2021-02-25T14:32:19.238" v="117"/>
          <ac:spMkLst>
            <pc:docMk/>
            <pc:sldMk cId="298104507" sldId="1438"/>
            <ac:spMk id="5" creationId="{618FE2B6-264B-4708-BA43-05A46DEDBF8D}"/>
          </ac:spMkLst>
        </pc:spChg>
      </pc:sldChg>
      <pc:sldChg chg="addSp modSp mod">
        <pc:chgData name="Bachmann, Hannah Ruth" userId="e7c09bfb-72c2-42e5-912c-bd6874d853db" providerId="ADAL" clId="{40390E56-466B-43EC-8A09-E2FC6A918185}" dt="2021-02-25T14:40:47.218" v="427" actId="207"/>
        <pc:sldMkLst>
          <pc:docMk/>
          <pc:sldMk cId="4081280042" sldId="1439"/>
        </pc:sldMkLst>
        <pc:spChg chg="mod">
          <ac:chgData name="Bachmann, Hannah Ruth" userId="e7c09bfb-72c2-42e5-912c-bd6874d853db" providerId="ADAL" clId="{40390E56-466B-43EC-8A09-E2FC6A918185}" dt="2021-02-25T14:40:43.573" v="426" actId="113"/>
          <ac:spMkLst>
            <pc:docMk/>
            <pc:sldMk cId="4081280042" sldId="1439"/>
            <ac:spMk id="2" creationId="{4BA86646-C17A-4767-B6A8-E21776D22CDE}"/>
          </ac:spMkLst>
        </pc:spChg>
        <pc:spChg chg="mod">
          <ac:chgData name="Bachmann, Hannah Ruth" userId="e7c09bfb-72c2-42e5-912c-bd6874d853db" providerId="ADAL" clId="{40390E56-466B-43EC-8A09-E2FC6A918185}" dt="2021-02-25T14:40:47.218" v="427" actId="207"/>
          <ac:spMkLst>
            <pc:docMk/>
            <pc:sldMk cId="4081280042" sldId="1439"/>
            <ac:spMk id="5" creationId="{4FBE3C3E-9EB6-4CC1-9697-33EF0827EEE0}"/>
          </ac:spMkLst>
        </pc:spChg>
        <pc:spChg chg="add mod">
          <ac:chgData name="Bachmann, Hannah Ruth" userId="e7c09bfb-72c2-42e5-912c-bd6874d853db" providerId="ADAL" clId="{40390E56-466B-43EC-8A09-E2FC6A918185}" dt="2021-02-25T14:30:00.603" v="53"/>
          <ac:spMkLst>
            <pc:docMk/>
            <pc:sldMk cId="4081280042" sldId="1439"/>
            <ac:spMk id="6" creationId="{B02C0A59-FCB4-4BAD-AB6C-33370ADDE009}"/>
          </ac:spMkLst>
        </pc:spChg>
        <pc:spChg chg="add mod">
          <ac:chgData name="Bachmann, Hannah Ruth" userId="e7c09bfb-72c2-42e5-912c-bd6874d853db" providerId="ADAL" clId="{40390E56-466B-43EC-8A09-E2FC6A918185}" dt="2021-02-25T14:32:18.501" v="116"/>
          <ac:spMkLst>
            <pc:docMk/>
            <pc:sldMk cId="4081280042" sldId="1439"/>
            <ac:spMk id="7" creationId="{C2D9A790-87A9-4E0A-9E0C-10180784B7E5}"/>
          </ac:spMkLst>
        </pc:spChg>
      </pc:sldChg>
      <pc:sldChg chg="addSp modSp mod">
        <pc:chgData name="Bachmann, Hannah Ruth" userId="e7c09bfb-72c2-42e5-912c-bd6874d853db" providerId="ADAL" clId="{40390E56-466B-43EC-8A09-E2FC6A918185}" dt="2021-02-25T14:41:26.602" v="432" actId="207"/>
        <pc:sldMkLst>
          <pc:docMk/>
          <pc:sldMk cId="2759097754" sldId="1440"/>
        </pc:sldMkLst>
        <pc:spChg chg="mod">
          <ac:chgData name="Bachmann, Hannah Ruth" userId="e7c09bfb-72c2-42e5-912c-bd6874d853db" providerId="ADAL" clId="{40390E56-466B-43EC-8A09-E2FC6A918185}" dt="2021-02-25T14:41:18.185" v="429" actId="113"/>
          <ac:spMkLst>
            <pc:docMk/>
            <pc:sldMk cId="2759097754" sldId="1440"/>
            <ac:spMk id="2" creationId="{4BA86646-C17A-4767-B6A8-E21776D22CDE}"/>
          </ac:spMkLst>
        </pc:spChg>
        <pc:spChg chg="mod">
          <ac:chgData name="Bachmann, Hannah Ruth" userId="e7c09bfb-72c2-42e5-912c-bd6874d853db" providerId="ADAL" clId="{40390E56-466B-43EC-8A09-E2FC6A918185}" dt="2021-02-25T14:41:26.602" v="432" actId="207"/>
          <ac:spMkLst>
            <pc:docMk/>
            <pc:sldMk cId="2759097754" sldId="1440"/>
            <ac:spMk id="5" creationId="{4FBE3C3E-9EB6-4CC1-9697-33EF0827EEE0}"/>
          </ac:spMkLst>
        </pc:spChg>
        <pc:spChg chg="add mod">
          <ac:chgData name="Bachmann, Hannah Ruth" userId="e7c09bfb-72c2-42e5-912c-bd6874d853db" providerId="ADAL" clId="{40390E56-466B-43EC-8A09-E2FC6A918185}" dt="2021-02-25T14:30:02.940" v="55"/>
          <ac:spMkLst>
            <pc:docMk/>
            <pc:sldMk cId="2759097754" sldId="1440"/>
            <ac:spMk id="6" creationId="{C3BC1214-0CB2-46BA-9C98-A764B9A66410}"/>
          </ac:spMkLst>
        </pc:spChg>
        <pc:spChg chg="add mod">
          <ac:chgData name="Bachmann, Hannah Ruth" userId="e7c09bfb-72c2-42e5-912c-bd6874d853db" providerId="ADAL" clId="{40390E56-466B-43EC-8A09-E2FC6A918185}" dt="2021-02-25T14:32:20.026" v="118"/>
          <ac:spMkLst>
            <pc:docMk/>
            <pc:sldMk cId="2759097754" sldId="1440"/>
            <ac:spMk id="7" creationId="{88B87855-42F0-4898-87E5-D519CEEF589C}"/>
          </ac:spMkLst>
        </pc:spChg>
      </pc:sldChg>
      <pc:sldChg chg="addSp modSp mod">
        <pc:chgData name="Bachmann, Hannah Ruth" userId="e7c09bfb-72c2-42e5-912c-bd6874d853db" providerId="ADAL" clId="{40390E56-466B-43EC-8A09-E2FC6A918185}" dt="2021-02-25T14:41:30.140" v="433" actId="113"/>
        <pc:sldMkLst>
          <pc:docMk/>
          <pc:sldMk cId="263486006" sldId="1441"/>
        </pc:sldMkLst>
        <pc:spChg chg="mod">
          <ac:chgData name="Bachmann, Hannah Ruth" userId="e7c09bfb-72c2-42e5-912c-bd6874d853db" providerId="ADAL" clId="{40390E56-466B-43EC-8A09-E2FC6A918185}" dt="2021-02-25T14:41:30.140" v="433" actId="113"/>
          <ac:spMkLst>
            <pc:docMk/>
            <pc:sldMk cId="263486006" sldId="1441"/>
            <ac:spMk id="2" creationId="{4BA86646-C17A-4767-B6A8-E21776D22CDE}"/>
          </ac:spMkLst>
        </pc:spChg>
        <pc:spChg chg="add mod">
          <ac:chgData name="Bachmann, Hannah Ruth" userId="e7c09bfb-72c2-42e5-912c-bd6874d853db" providerId="ADAL" clId="{40390E56-466B-43EC-8A09-E2FC6A918185}" dt="2021-02-25T14:30:03.769" v="56"/>
          <ac:spMkLst>
            <pc:docMk/>
            <pc:sldMk cId="263486006" sldId="1441"/>
            <ac:spMk id="4" creationId="{AAEBFE23-24C8-4C81-B155-9AB2BC9C95A8}"/>
          </ac:spMkLst>
        </pc:spChg>
        <pc:spChg chg="add mod">
          <ac:chgData name="Bachmann, Hannah Ruth" userId="e7c09bfb-72c2-42e5-912c-bd6874d853db" providerId="ADAL" clId="{40390E56-466B-43EC-8A09-E2FC6A918185}" dt="2021-02-25T14:32:20.820" v="119"/>
          <ac:spMkLst>
            <pc:docMk/>
            <pc:sldMk cId="263486006" sldId="1441"/>
            <ac:spMk id="5" creationId="{6C6B756C-38C4-467E-AB88-1AE2A20FB9B0}"/>
          </ac:spMkLst>
        </pc:spChg>
      </pc:sldChg>
      <pc:sldChg chg="addSp modSp mod">
        <pc:chgData name="Bachmann, Hannah Ruth" userId="e7c09bfb-72c2-42e5-912c-bd6874d853db" providerId="ADAL" clId="{40390E56-466B-43EC-8A09-E2FC6A918185}" dt="2021-02-25T14:42:27.990" v="435" actId="113"/>
        <pc:sldMkLst>
          <pc:docMk/>
          <pc:sldMk cId="1145474526" sldId="1442"/>
        </pc:sldMkLst>
        <pc:spChg chg="mod">
          <ac:chgData name="Bachmann, Hannah Ruth" userId="e7c09bfb-72c2-42e5-912c-bd6874d853db" providerId="ADAL" clId="{40390E56-466B-43EC-8A09-E2FC6A918185}" dt="2021-02-25T14:42:27.990" v="435" actId="113"/>
          <ac:spMkLst>
            <pc:docMk/>
            <pc:sldMk cId="1145474526" sldId="1442"/>
            <ac:spMk id="2" creationId="{4BA86646-C17A-4767-B6A8-E21776D22CDE}"/>
          </ac:spMkLst>
        </pc:spChg>
        <pc:spChg chg="mod">
          <ac:chgData name="Bachmann, Hannah Ruth" userId="e7c09bfb-72c2-42e5-912c-bd6874d853db" providerId="ADAL" clId="{40390E56-466B-43EC-8A09-E2FC6A918185}" dt="2021-02-25T14:42:25.706" v="434" actId="207"/>
          <ac:spMkLst>
            <pc:docMk/>
            <pc:sldMk cId="1145474526" sldId="1442"/>
            <ac:spMk id="5" creationId="{4FBE3C3E-9EB6-4CC1-9697-33EF0827EEE0}"/>
          </ac:spMkLst>
        </pc:spChg>
        <pc:spChg chg="add mod">
          <ac:chgData name="Bachmann, Hannah Ruth" userId="e7c09bfb-72c2-42e5-912c-bd6874d853db" providerId="ADAL" clId="{40390E56-466B-43EC-8A09-E2FC6A918185}" dt="2021-02-25T14:30:04.586" v="57"/>
          <ac:spMkLst>
            <pc:docMk/>
            <pc:sldMk cId="1145474526" sldId="1442"/>
            <ac:spMk id="6" creationId="{79507B9A-6092-4D3F-900B-D21C176D55A3}"/>
          </ac:spMkLst>
        </pc:spChg>
        <pc:spChg chg="add mod">
          <ac:chgData name="Bachmann, Hannah Ruth" userId="e7c09bfb-72c2-42e5-912c-bd6874d853db" providerId="ADAL" clId="{40390E56-466B-43EC-8A09-E2FC6A918185}" dt="2021-02-25T14:32:21.617" v="120"/>
          <ac:spMkLst>
            <pc:docMk/>
            <pc:sldMk cId="1145474526" sldId="1442"/>
            <ac:spMk id="7" creationId="{9D3437FB-B0C9-4964-BB48-B5EEEAC5EE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29</a:t>
            </a:fld>
            <a:endParaRPr lang="de-DE" altLang="de-DE"/>
          </a:p>
        </p:txBody>
      </p:sp>
    </p:spTree>
    <p:extLst>
      <p:ext uri="{BB962C8B-B14F-4D97-AF65-F5344CB8AC3E}">
        <p14:creationId xmlns:p14="http://schemas.microsoft.com/office/powerpoint/2010/main" val="119299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32</a:t>
            </a:fld>
            <a:endParaRPr lang="de-DE" altLang="de-DE"/>
          </a:p>
        </p:txBody>
      </p:sp>
    </p:spTree>
    <p:extLst>
      <p:ext uri="{BB962C8B-B14F-4D97-AF65-F5344CB8AC3E}">
        <p14:creationId xmlns:p14="http://schemas.microsoft.com/office/powerpoint/2010/main" val="3107604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22/03/2021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22/03/2021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22/03/2021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22/03/2021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22/03/2021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22/03/2021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22/03/2021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22/03/2021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22/03/2021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22/03/2021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22/03/2021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890982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22/03/2021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4841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22/03/2021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075530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22/03/2021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80461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22/03/2021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51838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22/03/2021</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9060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22/03/2021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72964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22/03/2021</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01262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22/03/2021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3400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22/03/2021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555135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22/03/2021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369163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22/03/2021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189493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22/03/2021</a:t>
            </a:fld>
            <a:endParaRPr lang="en-GB"/>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22/03/2021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53567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22/03/2021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702111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22/03/2021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Mastertitelformat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6.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22/03/2021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 id="2147486126" r:id="rId12"/>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22/03/2021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22/03/2021</a:t>
            </a:fld>
            <a:endParaRPr lang="en-GB"/>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de-DE" dirty="0">
                <a:solidFill>
                  <a:srgbClr val="000066"/>
                </a:solidFill>
              </a:rPr>
              <a:t>GET </a:t>
            </a:r>
            <a:r>
              <a:rPr lang="de-DE" dirty="0" err="1">
                <a:solidFill>
                  <a:srgbClr val="000066"/>
                </a:solidFill>
              </a:rPr>
              <a:t>Buddied</a:t>
            </a:r>
            <a:r>
              <a:rPr lang="de-DE" dirty="0">
                <a:solidFill>
                  <a:srgbClr val="000066"/>
                </a:solidFill>
              </a:rPr>
              <a:t> Up</a:t>
            </a:r>
            <a:endParaRPr lang="de-DE"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dirty="0">
                <a:solidFill>
                  <a:srgbClr val="000066"/>
                </a:solidFill>
              </a:rPr>
              <a:t>German with Ali, the Eagle </a:t>
            </a:r>
            <a:endParaRPr lang="en-GB" dirty="0"/>
          </a:p>
          <a:p>
            <a:pPr>
              <a:defRPr/>
            </a:pPr>
            <a:r>
              <a:rPr lang="en-GB" sz="1800" dirty="0">
                <a:solidFill>
                  <a:srgbClr val="000066"/>
                </a:solidFill>
              </a:rPr>
              <a:t>get-across-borders@uni-mainz.de</a:t>
            </a:r>
            <a:endParaRPr lang="en-GB" dirty="0"/>
          </a:p>
          <a:p>
            <a:pPr>
              <a:defRPr/>
            </a:pPr>
            <a:endParaRPr lang="en-GB" sz="1800" dirty="0">
              <a:solidFill>
                <a:srgbClr val="000066"/>
              </a:solidFill>
            </a:endParaRPr>
          </a:p>
          <a:p>
            <a:pPr>
              <a:defRPr/>
            </a:pPr>
            <a:endParaRPr lang="en-GB" sz="1800" dirty="0">
              <a:solidFill>
                <a:srgbClr val="000066"/>
              </a:solidFill>
            </a:endParaRPr>
          </a:p>
          <a:p>
            <a:pPr>
              <a:defRPr/>
            </a:pPr>
            <a:endParaRPr lang="en-GB" sz="180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pic>
        <p:nvPicPr>
          <p:cNvPr id="4" name="Grafik 3">
            <a:extLst>
              <a:ext uri="{FF2B5EF4-FFF2-40B4-BE49-F238E27FC236}">
                <a16:creationId xmlns:a16="http://schemas.microsoft.com/office/drawing/2014/main" id="{A664557E-249F-44CC-AF36-621C01B647E3}"/>
              </a:ext>
            </a:extLst>
          </p:cNvPr>
          <p:cNvPicPr>
            <a:picLocks noChangeAspect="1"/>
          </p:cNvPicPr>
          <p:nvPr/>
        </p:nvPicPr>
        <p:blipFill>
          <a:blip r:embed="rId2"/>
          <a:stretch>
            <a:fillRect/>
          </a:stretch>
        </p:blipFill>
        <p:spPr>
          <a:xfrm>
            <a:off x="8086583" y="1007630"/>
            <a:ext cx="1880799" cy="2887280"/>
          </a:xfrm>
          <a:prstGeom prst="rect">
            <a:avLst/>
          </a:prstGeom>
        </p:spPr>
      </p:pic>
      <p:pic>
        <p:nvPicPr>
          <p:cNvPr id="7" name="Picture 10" descr="A picture containing drawing, map&#10;&#10;Description automatically generated">
            <a:extLst>
              <a:ext uri="{FF2B5EF4-FFF2-40B4-BE49-F238E27FC236}">
                <a16:creationId xmlns:a16="http://schemas.microsoft.com/office/drawing/2014/main" id="{0019526B-D399-4872-B204-F32F31785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58" y="5043114"/>
            <a:ext cx="3124200" cy="1791862"/>
          </a:xfrm>
          <a:prstGeom prst="rect">
            <a:avLst/>
          </a:prstGeom>
        </p:spPr>
      </p:pic>
      <p:pic>
        <p:nvPicPr>
          <p:cNvPr id="8" name="Picture 10" descr="A picture containing drawing&#10;&#10;Description automatically generated">
            <a:extLst>
              <a:ext uri="{FF2B5EF4-FFF2-40B4-BE49-F238E27FC236}">
                <a16:creationId xmlns:a16="http://schemas.microsoft.com/office/drawing/2014/main" id="{1B3D1554-9957-499E-B656-3B79B4323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91" y="952357"/>
            <a:ext cx="3433281" cy="3855813"/>
          </a:xfrm>
          <a:prstGeom prst="rect">
            <a:avLst/>
          </a:prstGeom>
        </p:spPr>
      </p:pic>
      <p:pic>
        <p:nvPicPr>
          <p:cNvPr id="9" name="Picture 11" descr="A picture containing drawing&#10;&#10;Description automatically generated">
            <a:extLst>
              <a:ext uri="{FF2B5EF4-FFF2-40B4-BE49-F238E27FC236}">
                <a16:creationId xmlns:a16="http://schemas.microsoft.com/office/drawing/2014/main" id="{6F6AB0DB-1870-4A88-9BE6-F0A442CEE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18" y="5333948"/>
            <a:ext cx="2352420" cy="2048223"/>
          </a:xfrm>
          <a:prstGeom prst="rect">
            <a:avLst/>
          </a:prstGeom>
        </p:spPr>
      </p:pic>
      <p:pic>
        <p:nvPicPr>
          <p:cNvPr id="10" name="Picture 5" descr="A picture containing drawing&#10;&#10;Description automatically generated">
            <a:extLst>
              <a:ext uri="{FF2B5EF4-FFF2-40B4-BE49-F238E27FC236}">
                <a16:creationId xmlns:a16="http://schemas.microsoft.com/office/drawing/2014/main" id="{AE809647-D240-408E-8973-52188BE41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8072" y="1116712"/>
            <a:ext cx="2102140" cy="2837363"/>
          </a:xfrm>
          <a:prstGeom prst="rect">
            <a:avLst/>
          </a:prstGeom>
        </p:spPr>
      </p:pic>
      <p:pic>
        <p:nvPicPr>
          <p:cNvPr id="11" name="Picture 3" descr="A picture containing text, drawing, map&#10;&#10;Description automatically generated">
            <a:extLst>
              <a:ext uri="{FF2B5EF4-FFF2-40B4-BE49-F238E27FC236}">
                <a16:creationId xmlns:a16="http://schemas.microsoft.com/office/drawing/2014/main" id="{04074CB5-FF13-4F30-B116-FFE12B75B5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4491" y="845241"/>
            <a:ext cx="2013678" cy="2925045"/>
          </a:xfrm>
          <a:prstGeom prst="rect">
            <a:avLst/>
          </a:prstGeom>
        </p:spPr>
      </p:pic>
      <p:pic>
        <p:nvPicPr>
          <p:cNvPr id="12" name="Picture 4" descr="A drawing of nine children. Two children are holding balloons, one is playing the guitar, one is riding a scooter and two are sitting on a bike. Two children are holding maps in their hands and are on a treasure hunt. One child is just laying in the grass.">
            <a:extLst>
              <a:ext uri="{FF2B5EF4-FFF2-40B4-BE49-F238E27FC236}">
                <a16:creationId xmlns:a16="http://schemas.microsoft.com/office/drawing/2014/main" id="{FF808659-4F5D-40EF-A5F6-812EA8146C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6407" y="3894910"/>
            <a:ext cx="4371659" cy="1571454"/>
          </a:xfrm>
          <a:prstGeom prst="rect">
            <a:avLst/>
          </a:prstGeom>
        </p:spPr>
      </p:pic>
      <p:sp>
        <p:nvSpPr>
          <p:cNvPr id="13" name="Fußzeilenplatzhalter 3">
            <a:extLst>
              <a:ext uri="{FF2B5EF4-FFF2-40B4-BE49-F238E27FC236}">
                <a16:creationId xmlns:a16="http://schemas.microsoft.com/office/drawing/2014/main" id="{ECF0B885-C8F4-4087-A23A-FD8E0FEE469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4" name="Foliennummernplatzhalter 4">
            <a:extLst>
              <a:ext uri="{FF2B5EF4-FFF2-40B4-BE49-F238E27FC236}">
                <a16:creationId xmlns:a16="http://schemas.microsoft.com/office/drawing/2014/main" id="{CD279436-2B17-4EB1-B976-1867BA34318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13904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neun</a:t>
            </a:r>
            <a:r>
              <a:rPr lang="en-GB" sz="3200" b="1" dirty="0">
                <a:solidFill>
                  <a:schemeClr val="accent2"/>
                </a:solidFill>
              </a:rPr>
              <a:t> </a:t>
            </a:r>
            <a:r>
              <a:rPr lang="en-GB" sz="3200" dirty="0">
                <a:solidFill>
                  <a:schemeClr val="accent2"/>
                </a:solidFill>
              </a:rPr>
              <a:t>Kinder</a:t>
            </a:r>
            <a:r>
              <a:rPr lang="en-GB" dirty="0">
                <a:solidFill>
                  <a:schemeClr val="accent2"/>
                </a:solidFill>
              </a:rPr>
              <a:t>.</a:t>
            </a:r>
          </a:p>
        </p:txBody>
      </p:sp>
      <p:pic>
        <p:nvPicPr>
          <p:cNvPr id="4" name="Grafik 3">
            <a:extLst>
              <a:ext uri="{FF2B5EF4-FFF2-40B4-BE49-F238E27FC236}">
                <a16:creationId xmlns:a16="http://schemas.microsoft.com/office/drawing/2014/main" id="{A664557E-249F-44CC-AF36-621C01B647E3}"/>
              </a:ext>
            </a:extLst>
          </p:cNvPr>
          <p:cNvPicPr>
            <a:picLocks noChangeAspect="1"/>
          </p:cNvPicPr>
          <p:nvPr/>
        </p:nvPicPr>
        <p:blipFill>
          <a:blip r:embed="rId2"/>
          <a:stretch>
            <a:fillRect/>
          </a:stretch>
        </p:blipFill>
        <p:spPr>
          <a:xfrm>
            <a:off x="8086583" y="1007630"/>
            <a:ext cx="1880799" cy="2887280"/>
          </a:xfrm>
          <a:prstGeom prst="rect">
            <a:avLst/>
          </a:prstGeom>
        </p:spPr>
      </p:pic>
      <p:pic>
        <p:nvPicPr>
          <p:cNvPr id="7" name="Picture 10" descr="A picture containing drawing, map&#10;&#10;Description automatically generated">
            <a:extLst>
              <a:ext uri="{FF2B5EF4-FFF2-40B4-BE49-F238E27FC236}">
                <a16:creationId xmlns:a16="http://schemas.microsoft.com/office/drawing/2014/main" id="{0019526B-D399-4872-B204-F32F31785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865" y="5043896"/>
            <a:ext cx="3064632" cy="1757698"/>
          </a:xfrm>
          <a:prstGeom prst="rect">
            <a:avLst/>
          </a:prstGeom>
        </p:spPr>
      </p:pic>
      <p:pic>
        <p:nvPicPr>
          <p:cNvPr id="8" name="Picture 10" descr="A picture containing drawing&#10;&#10;Description automatically generated">
            <a:extLst>
              <a:ext uri="{FF2B5EF4-FFF2-40B4-BE49-F238E27FC236}">
                <a16:creationId xmlns:a16="http://schemas.microsoft.com/office/drawing/2014/main" id="{1B3D1554-9957-499E-B656-3B79B4323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791" y="952357"/>
            <a:ext cx="3433281" cy="3855813"/>
          </a:xfrm>
          <a:prstGeom prst="rect">
            <a:avLst/>
          </a:prstGeom>
        </p:spPr>
      </p:pic>
      <p:pic>
        <p:nvPicPr>
          <p:cNvPr id="9" name="Picture 11" descr="A picture containing drawing&#10;&#10;Description automatically generated">
            <a:extLst>
              <a:ext uri="{FF2B5EF4-FFF2-40B4-BE49-F238E27FC236}">
                <a16:creationId xmlns:a16="http://schemas.microsoft.com/office/drawing/2014/main" id="{6F6AB0DB-1870-4A88-9BE6-F0A442CEE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018" y="5333948"/>
            <a:ext cx="2352420" cy="2048223"/>
          </a:xfrm>
          <a:prstGeom prst="rect">
            <a:avLst/>
          </a:prstGeom>
        </p:spPr>
      </p:pic>
      <p:pic>
        <p:nvPicPr>
          <p:cNvPr id="10" name="Picture 5" descr="A picture containing drawing&#10;&#10;Description automatically generated">
            <a:extLst>
              <a:ext uri="{FF2B5EF4-FFF2-40B4-BE49-F238E27FC236}">
                <a16:creationId xmlns:a16="http://schemas.microsoft.com/office/drawing/2014/main" id="{AE809647-D240-408E-8973-52188BE418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8072" y="1116712"/>
            <a:ext cx="2102140" cy="2837363"/>
          </a:xfrm>
          <a:prstGeom prst="rect">
            <a:avLst/>
          </a:prstGeom>
        </p:spPr>
      </p:pic>
      <p:pic>
        <p:nvPicPr>
          <p:cNvPr id="11" name="Picture 3" descr="A picture containing text, drawing, map&#10;&#10;Description automatically generated">
            <a:extLst>
              <a:ext uri="{FF2B5EF4-FFF2-40B4-BE49-F238E27FC236}">
                <a16:creationId xmlns:a16="http://schemas.microsoft.com/office/drawing/2014/main" id="{04074CB5-FF13-4F30-B116-FFE12B75B5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4491" y="845241"/>
            <a:ext cx="2013678" cy="2925045"/>
          </a:xfrm>
          <a:prstGeom prst="rect">
            <a:avLst/>
          </a:prstGeom>
        </p:spPr>
      </p:pic>
      <p:pic>
        <p:nvPicPr>
          <p:cNvPr id="12" name="Picture 4" descr="A drawing of nine children. Two children are holding balloons, one is playing the guitar, one is riding a scooter and two are sitting on a bike. Two children are holding maps in their hands and are on a treasure hunt. One child is just laying in the grass.">
            <a:extLst>
              <a:ext uri="{FF2B5EF4-FFF2-40B4-BE49-F238E27FC236}">
                <a16:creationId xmlns:a16="http://schemas.microsoft.com/office/drawing/2014/main" id="{FF808659-4F5D-40EF-A5F6-812EA8146C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4506" y="3894910"/>
            <a:ext cx="4371659" cy="1571454"/>
          </a:xfrm>
          <a:prstGeom prst="rect">
            <a:avLst/>
          </a:prstGeom>
        </p:spPr>
      </p:pic>
      <p:sp>
        <p:nvSpPr>
          <p:cNvPr id="13" name="Fußzeilenplatzhalter 3">
            <a:extLst>
              <a:ext uri="{FF2B5EF4-FFF2-40B4-BE49-F238E27FC236}">
                <a16:creationId xmlns:a16="http://schemas.microsoft.com/office/drawing/2014/main" id="{46CF98F2-C175-4869-91B0-074C35CFABA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4" name="Foliennummernplatzhalter 4">
            <a:extLst>
              <a:ext uri="{FF2B5EF4-FFF2-40B4-BE49-F238E27FC236}">
                <a16:creationId xmlns:a16="http://schemas.microsoft.com/office/drawing/2014/main" id="{D1047BEC-6FBE-42AD-9C6B-D0E98DB0FFC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6950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pic>
        <p:nvPicPr>
          <p:cNvPr id="4" name="Grafik 3" descr="A drawing of five children. One child is playing the guitar, three children are singing and one is covering her ears.">
            <a:extLst>
              <a:ext uri="{FF2B5EF4-FFF2-40B4-BE49-F238E27FC236}">
                <a16:creationId xmlns:a16="http://schemas.microsoft.com/office/drawing/2014/main" id="{A664557E-249F-44CC-AF36-621C01B647E3}"/>
              </a:ext>
            </a:extLst>
          </p:cNvPr>
          <p:cNvPicPr>
            <a:picLocks noChangeAspect="1"/>
          </p:cNvPicPr>
          <p:nvPr/>
        </p:nvPicPr>
        <p:blipFill>
          <a:blip r:embed="rId2"/>
          <a:stretch>
            <a:fillRect/>
          </a:stretch>
        </p:blipFill>
        <p:spPr>
          <a:xfrm>
            <a:off x="7505566" y="2874294"/>
            <a:ext cx="2485599" cy="3815730"/>
          </a:xfrm>
          <a:prstGeom prst="rect">
            <a:avLst/>
          </a:prstGeom>
        </p:spPr>
      </p:pic>
      <p:pic>
        <p:nvPicPr>
          <p:cNvPr id="8" name="Grafik 7">
            <a:extLst>
              <a:ext uri="{FF2B5EF4-FFF2-40B4-BE49-F238E27FC236}">
                <a16:creationId xmlns:a16="http://schemas.microsoft.com/office/drawing/2014/main" id="{66F9CEBA-F327-4240-A77A-2F26AD75467F}"/>
              </a:ext>
            </a:extLst>
          </p:cNvPr>
          <p:cNvPicPr>
            <a:picLocks noChangeAspect="1"/>
          </p:cNvPicPr>
          <p:nvPr/>
        </p:nvPicPr>
        <p:blipFill>
          <a:blip r:embed="rId3"/>
          <a:stretch>
            <a:fillRect/>
          </a:stretch>
        </p:blipFill>
        <p:spPr>
          <a:xfrm>
            <a:off x="521969" y="983000"/>
            <a:ext cx="4787242" cy="5382459"/>
          </a:xfrm>
          <a:prstGeom prst="rect">
            <a:avLst/>
          </a:prstGeom>
        </p:spPr>
      </p:pic>
      <p:sp>
        <p:nvSpPr>
          <p:cNvPr id="5" name="Fußzeilenplatzhalter 3">
            <a:extLst>
              <a:ext uri="{FF2B5EF4-FFF2-40B4-BE49-F238E27FC236}">
                <a16:creationId xmlns:a16="http://schemas.microsoft.com/office/drawing/2014/main" id="{0C77D06E-5DCC-4703-9F47-C97CF6743A3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6" name="Foliennummernplatzhalter 4">
            <a:extLst>
              <a:ext uri="{FF2B5EF4-FFF2-40B4-BE49-F238E27FC236}">
                <a16:creationId xmlns:a16="http://schemas.microsoft.com/office/drawing/2014/main" id="{A8F062A5-3B3F-4FDA-8601-53FBD2CB7CE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85084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drei</a:t>
            </a:r>
            <a:r>
              <a:rPr lang="en-GB" sz="3200" b="1" dirty="0">
                <a:solidFill>
                  <a:schemeClr val="accent2"/>
                </a:solidFill>
              </a:rPr>
              <a:t> </a:t>
            </a:r>
            <a:r>
              <a:rPr lang="en-GB" sz="3200" dirty="0">
                <a:solidFill>
                  <a:schemeClr val="accent2"/>
                </a:solidFill>
              </a:rPr>
              <a:t>Kinder</a:t>
            </a:r>
            <a:r>
              <a:rPr lang="en-GB" dirty="0">
                <a:solidFill>
                  <a:schemeClr val="accent2"/>
                </a:solidFill>
              </a:rPr>
              <a:t>.</a:t>
            </a:r>
          </a:p>
        </p:txBody>
      </p:sp>
      <p:pic>
        <p:nvPicPr>
          <p:cNvPr id="4" name="Grafik 3" descr="A drawing of five children. One child is playing the guitar, three children are singing and one is covering her ears.">
            <a:extLst>
              <a:ext uri="{FF2B5EF4-FFF2-40B4-BE49-F238E27FC236}">
                <a16:creationId xmlns:a16="http://schemas.microsoft.com/office/drawing/2014/main" id="{A664557E-249F-44CC-AF36-621C01B647E3}"/>
              </a:ext>
            </a:extLst>
          </p:cNvPr>
          <p:cNvPicPr>
            <a:picLocks noChangeAspect="1"/>
          </p:cNvPicPr>
          <p:nvPr/>
        </p:nvPicPr>
        <p:blipFill>
          <a:blip r:embed="rId2"/>
          <a:stretch>
            <a:fillRect/>
          </a:stretch>
        </p:blipFill>
        <p:spPr>
          <a:xfrm>
            <a:off x="7505566" y="2874294"/>
            <a:ext cx="2485599" cy="3815730"/>
          </a:xfrm>
          <a:prstGeom prst="rect">
            <a:avLst/>
          </a:prstGeom>
        </p:spPr>
      </p:pic>
      <p:pic>
        <p:nvPicPr>
          <p:cNvPr id="8" name="Grafik 7">
            <a:extLst>
              <a:ext uri="{FF2B5EF4-FFF2-40B4-BE49-F238E27FC236}">
                <a16:creationId xmlns:a16="http://schemas.microsoft.com/office/drawing/2014/main" id="{66F9CEBA-F327-4240-A77A-2F26AD75467F}"/>
              </a:ext>
            </a:extLst>
          </p:cNvPr>
          <p:cNvPicPr>
            <a:picLocks noChangeAspect="1"/>
          </p:cNvPicPr>
          <p:nvPr/>
        </p:nvPicPr>
        <p:blipFill>
          <a:blip r:embed="rId3"/>
          <a:stretch>
            <a:fillRect/>
          </a:stretch>
        </p:blipFill>
        <p:spPr>
          <a:xfrm>
            <a:off x="521969" y="983000"/>
            <a:ext cx="4787242" cy="5382459"/>
          </a:xfrm>
          <a:prstGeom prst="rect">
            <a:avLst/>
          </a:prstGeom>
        </p:spPr>
      </p:pic>
      <p:sp>
        <p:nvSpPr>
          <p:cNvPr id="6" name="Fußzeilenplatzhalter 3">
            <a:extLst>
              <a:ext uri="{FF2B5EF4-FFF2-40B4-BE49-F238E27FC236}">
                <a16:creationId xmlns:a16="http://schemas.microsoft.com/office/drawing/2014/main" id="{16228C7A-504B-4592-A93F-44E385A75B0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74E098C0-E6AA-4CB3-B139-C0429892E64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13</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691473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pic>
        <p:nvPicPr>
          <p:cNvPr id="8" name="Grafik 7">
            <a:extLst>
              <a:ext uri="{FF2B5EF4-FFF2-40B4-BE49-F238E27FC236}">
                <a16:creationId xmlns:a16="http://schemas.microsoft.com/office/drawing/2014/main" id="{66F9CEBA-F327-4240-A77A-2F26AD75467F}"/>
              </a:ext>
            </a:extLst>
          </p:cNvPr>
          <p:cNvPicPr>
            <a:picLocks noChangeAspect="1"/>
          </p:cNvPicPr>
          <p:nvPr/>
        </p:nvPicPr>
        <p:blipFill>
          <a:blip r:embed="rId2"/>
          <a:stretch>
            <a:fillRect/>
          </a:stretch>
        </p:blipFill>
        <p:spPr>
          <a:xfrm>
            <a:off x="192697" y="1129082"/>
            <a:ext cx="4787242" cy="5382459"/>
          </a:xfrm>
          <a:prstGeom prst="rect">
            <a:avLst/>
          </a:prstGeom>
        </p:spPr>
      </p:pic>
      <p:pic>
        <p:nvPicPr>
          <p:cNvPr id="3" name="Grafik 2">
            <a:extLst>
              <a:ext uri="{FF2B5EF4-FFF2-40B4-BE49-F238E27FC236}">
                <a16:creationId xmlns:a16="http://schemas.microsoft.com/office/drawing/2014/main" id="{F78BFBBD-098B-4E7F-9028-36A4BEE8B3C9}"/>
              </a:ext>
            </a:extLst>
          </p:cNvPr>
          <p:cNvPicPr>
            <a:picLocks noChangeAspect="1"/>
          </p:cNvPicPr>
          <p:nvPr/>
        </p:nvPicPr>
        <p:blipFill>
          <a:blip r:embed="rId3"/>
          <a:stretch>
            <a:fillRect/>
          </a:stretch>
        </p:blipFill>
        <p:spPr>
          <a:xfrm>
            <a:off x="4109860" y="5044399"/>
            <a:ext cx="4371211" cy="1572904"/>
          </a:xfrm>
          <a:prstGeom prst="rect">
            <a:avLst/>
          </a:prstGeom>
        </p:spPr>
      </p:pic>
      <p:pic>
        <p:nvPicPr>
          <p:cNvPr id="6" name="Grafik 5">
            <a:extLst>
              <a:ext uri="{FF2B5EF4-FFF2-40B4-BE49-F238E27FC236}">
                <a16:creationId xmlns:a16="http://schemas.microsoft.com/office/drawing/2014/main" id="{21D5FB5F-8A3B-4B45-B505-42B767E916A1}"/>
              </a:ext>
            </a:extLst>
          </p:cNvPr>
          <p:cNvPicPr>
            <a:picLocks noChangeAspect="1"/>
          </p:cNvPicPr>
          <p:nvPr/>
        </p:nvPicPr>
        <p:blipFill>
          <a:blip r:embed="rId4"/>
          <a:stretch>
            <a:fillRect/>
          </a:stretch>
        </p:blipFill>
        <p:spPr>
          <a:xfrm>
            <a:off x="4799082" y="939838"/>
            <a:ext cx="3768748" cy="4239242"/>
          </a:xfrm>
          <a:prstGeom prst="rect">
            <a:avLst/>
          </a:prstGeom>
        </p:spPr>
      </p:pic>
      <p:pic>
        <p:nvPicPr>
          <p:cNvPr id="4" name="Grafik 3" descr="A drawing of five children. One child is playing the guitar, three children are singing and one is covering her ears.">
            <a:extLst>
              <a:ext uri="{FF2B5EF4-FFF2-40B4-BE49-F238E27FC236}">
                <a16:creationId xmlns:a16="http://schemas.microsoft.com/office/drawing/2014/main" id="{A664557E-249F-44CC-AF36-621C01B647E3}"/>
              </a:ext>
            </a:extLst>
          </p:cNvPr>
          <p:cNvPicPr>
            <a:picLocks noChangeAspect="1"/>
          </p:cNvPicPr>
          <p:nvPr/>
        </p:nvPicPr>
        <p:blipFill>
          <a:blip r:embed="rId5"/>
          <a:stretch>
            <a:fillRect/>
          </a:stretch>
        </p:blipFill>
        <p:spPr>
          <a:xfrm>
            <a:off x="8052366" y="3142941"/>
            <a:ext cx="2194335" cy="3368600"/>
          </a:xfrm>
          <a:prstGeom prst="rect">
            <a:avLst/>
          </a:prstGeom>
        </p:spPr>
      </p:pic>
      <p:sp>
        <p:nvSpPr>
          <p:cNvPr id="7" name="Fußzeilenplatzhalter 3">
            <a:extLst>
              <a:ext uri="{FF2B5EF4-FFF2-40B4-BE49-F238E27FC236}">
                <a16:creationId xmlns:a16="http://schemas.microsoft.com/office/drawing/2014/main" id="{3A8A98A9-7D82-431A-8E7E-F6E94A6FD54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9" name="Foliennummernplatzhalter 4">
            <a:extLst>
              <a:ext uri="{FF2B5EF4-FFF2-40B4-BE49-F238E27FC236}">
                <a16:creationId xmlns:a16="http://schemas.microsoft.com/office/drawing/2014/main" id="{4A25756F-B7E8-4F75-8588-9D041DD85F7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14</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05403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sechs</a:t>
            </a:r>
            <a:r>
              <a:rPr lang="en-GB" sz="3200" b="1" dirty="0">
                <a:solidFill>
                  <a:schemeClr val="accent2"/>
                </a:solidFill>
              </a:rPr>
              <a:t> </a:t>
            </a:r>
            <a:r>
              <a:rPr lang="en-GB" sz="3200" dirty="0">
                <a:solidFill>
                  <a:schemeClr val="accent2"/>
                </a:solidFill>
              </a:rPr>
              <a:t>Kinder</a:t>
            </a:r>
            <a:r>
              <a:rPr lang="en-GB" dirty="0">
                <a:solidFill>
                  <a:schemeClr val="accent2"/>
                </a:solidFill>
              </a:rPr>
              <a:t>.</a:t>
            </a:r>
          </a:p>
        </p:txBody>
      </p:sp>
      <p:pic>
        <p:nvPicPr>
          <p:cNvPr id="8" name="Grafik 7">
            <a:extLst>
              <a:ext uri="{FF2B5EF4-FFF2-40B4-BE49-F238E27FC236}">
                <a16:creationId xmlns:a16="http://schemas.microsoft.com/office/drawing/2014/main" id="{66F9CEBA-F327-4240-A77A-2F26AD75467F}"/>
              </a:ext>
            </a:extLst>
          </p:cNvPr>
          <p:cNvPicPr>
            <a:picLocks noChangeAspect="1"/>
          </p:cNvPicPr>
          <p:nvPr/>
        </p:nvPicPr>
        <p:blipFill>
          <a:blip r:embed="rId2"/>
          <a:stretch>
            <a:fillRect/>
          </a:stretch>
        </p:blipFill>
        <p:spPr>
          <a:xfrm>
            <a:off x="192697" y="1129082"/>
            <a:ext cx="4787242" cy="5382459"/>
          </a:xfrm>
          <a:prstGeom prst="rect">
            <a:avLst/>
          </a:prstGeom>
        </p:spPr>
      </p:pic>
      <p:pic>
        <p:nvPicPr>
          <p:cNvPr id="3" name="Grafik 2">
            <a:extLst>
              <a:ext uri="{FF2B5EF4-FFF2-40B4-BE49-F238E27FC236}">
                <a16:creationId xmlns:a16="http://schemas.microsoft.com/office/drawing/2014/main" id="{F78BFBBD-098B-4E7F-9028-36A4BEE8B3C9}"/>
              </a:ext>
            </a:extLst>
          </p:cNvPr>
          <p:cNvPicPr>
            <a:picLocks noChangeAspect="1"/>
          </p:cNvPicPr>
          <p:nvPr/>
        </p:nvPicPr>
        <p:blipFill>
          <a:blip r:embed="rId3"/>
          <a:stretch>
            <a:fillRect/>
          </a:stretch>
        </p:blipFill>
        <p:spPr>
          <a:xfrm>
            <a:off x="4109860" y="5044399"/>
            <a:ext cx="4371211" cy="1572904"/>
          </a:xfrm>
          <a:prstGeom prst="rect">
            <a:avLst/>
          </a:prstGeom>
        </p:spPr>
      </p:pic>
      <p:pic>
        <p:nvPicPr>
          <p:cNvPr id="6" name="Grafik 5">
            <a:extLst>
              <a:ext uri="{FF2B5EF4-FFF2-40B4-BE49-F238E27FC236}">
                <a16:creationId xmlns:a16="http://schemas.microsoft.com/office/drawing/2014/main" id="{21D5FB5F-8A3B-4B45-B505-42B767E916A1}"/>
              </a:ext>
            </a:extLst>
          </p:cNvPr>
          <p:cNvPicPr>
            <a:picLocks noChangeAspect="1"/>
          </p:cNvPicPr>
          <p:nvPr/>
        </p:nvPicPr>
        <p:blipFill>
          <a:blip r:embed="rId4"/>
          <a:stretch>
            <a:fillRect/>
          </a:stretch>
        </p:blipFill>
        <p:spPr>
          <a:xfrm>
            <a:off x="4799082" y="939838"/>
            <a:ext cx="3768748" cy="4239242"/>
          </a:xfrm>
          <a:prstGeom prst="rect">
            <a:avLst/>
          </a:prstGeom>
        </p:spPr>
      </p:pic>
      <p:pic>
        <p:nvPicPr>
          <p:cNvPr id="4" name="Grafik 3" descr="A drawing of five children. One child is playing the guitar, three children are singing and one is covering her ears.">
            <a:extLst>
              <a:ext uri="{FF2B5EF4-FFF2-40B4-BE49-F238E27FC236}">
                <a16:creationId xmlns:a16="http://schemas.microsoft.com/office/drawing/2014/main" id="{A664557E-249F-44CC-AF36-621C01B647E3}"/>
              </a:ext>
            </a:extLst>
          </p:cNvPr>
          <p:cNvPicPr>
            <a:picLocks noChangeAspect="1"/>
          </p:cNvPicPr>
          <p:nvPr/>
        </p:nvPicPr>
        <p:blipFill>
          <a:blip r:embed="rId5"/>
          <a:stretch>
            <a:fillRect/>
          </a:stretch>
        </p:blipFill>
        <p:spPr>
          <a:xfrm>
            <a:off x="8052366" y="3142941"/>
            <a:ext cx="2194335" cy="3368600"/>
          </a:xfrm>
          <a:prstGeom prst="rect">
            <a:avLst/>
          </a:prstGeom>
        </p:spPr>
      </p:pic>
      <p:sp>
        <p:nvSpPr>
          <p:cNvPr id="9" name="Fußzeilenplatzhalter 3">
            <a:extLst>
              <a:ext uri="{FF2B5EF4-FFF2-40B4-BE49-F238E27FC236}">
                <a16:creationId xmlns:a16="http://schemas.microsoft.com/office/drawing/2014/main" id="{C310BAA2-577E-4625-986E-3B4A9F96CCC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10" name="Foliennummernplatzhalter 4">
            <a:extLst>
              <a:ext uri="{FF2B5EF4-FFF2-40B4-BE49-F238E27FC236}">
                <a16:creationId xmlns:a16="http://schemas.microsoft.com/office/drawing/2014/main" id="{04CDB586-964B-4A08-A5C1-91D43109CDD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15</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4210862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p:txBody>
          <a:bodyPr/>
          <a:lstStyle/>
          <a:p>
            <a:r>
              <a:rPr lang="en-GB" dirty="0"/>
              <a:t>Wie </a:t>
            </a:r>
            <a:r>
              <a:rPr lang="en-GB" dirty="0" err="1"/>
              <a:t>viele</a:t>
            </a:r>
            <a:r>
              <a:rPr lang="en-GB" dirty="0"/>
              <a:t> </a:t>
            </a:r>
            <a:r>
              <a:rPr lang="en-GB" dirty="0" err="1"/>
              <a:t>Punkte</a:t>
            </a:r>
            <a:r>
              <a:rPr lang="en-GB" dirty="0"/>
              <a:t> </a:t>
            </a:r>
            <a:r>
              <a:rPr lang="en-GB" dirty="0" err="1"/>
              <a:t>sind</a:t>
            </a:r>
            <a:r>
              <a:rPr lang="en-GB" dirty="0"/>
              <a:t> das?</a:t>
            </a:r>
          </a:p>
        </p:txBody>
      </p:sp>
      <p:sp>
        <p:nvSpPr>
          <p:cNvPr id="3" name="Inhaltsplatzhalter 2">
            <a:extLst>
              <a:ext uri="{FF2B5EF4-FFF2-40B4-BE49-F238E27FC236}">
                <a16:creationId xmlns:a16="http://schemas.microsoft.com/office/drawing/2014/main" id="{3E42787E-1F6B-4061-BFF1-CF574F7E064F}"/>
              </a:ext>
            </a:extLst>
          </p:cNvPr>
          <p:cNvSpPr>
            <a:spLocks noGrp="1"/>
          </p:cNvSpPr>
          <p:nvPr>
            <p:ph idx="1"/>
          </p:nvPr>
        </p:nvSpPr>
        <p:spPr>
          <a:xfrm>
            <a:off x="667543" y="1203894"/>
            <a:ext cx="9104313" cy="1385183"/>
          </a:xfrm>
        </p:spPr>
        <p:txBody>
          <a:bodyPr/>
          <a:lstStyle/>
          <a:p>
            <a:pPr algn="ctr"/>
            <a:r>
              <a:rPr lang="en-GB" sz="3200" dirty="0"/>
              <a:t>How many spots are there?</a:t>
            </a:r>
          </a:p>
        </p:txBody>
      </p:sp>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45269" y="1761355"/>
            <a:ext cx="5816271" cy="5798320"/>
          </a:xfrm>
          <a:prstGeom prst="rect">
            <a:avLst/>
          </a:prstGeom>
        </p:spPr>
      </p:pic>
      <p:sp>
        <p:nvSpPr>
          <p:cNvPr id="5" name="Fußzeilenplatzhalter 3">
            <a:extLst>
              <a:ext uri="{FF2B5EF4-FFF2-40B4-BE49-F238E27FC236}">
                <a16:creationId xmlns:a16="http://schemas.microsoft.com/office/drawing/2014/main" id="{4835F0C3-7E7B-4216-942F-8E709E78BE9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6" name="Foliennummernplatzhalter 4">
            <a:extLst>
              <a:ext uri="{FF2B5EF4-FFF2-40B4-BE49-F238E27FC236}">
                <a16:creationId xmlns:a16="http://schemas.microsoft.com/office/drawing/2014/main" id="{68610C07-C178-4798-9A57-E9C8C6FD275E}"/>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16</a:t>
            </a:fld>
            <a:endParaRPr lang="en-GB" sz="1050" b="0">
              <a:solidFill>
                <a:schemeClr val="bg2"/>
              </a:solidFill>
              <a:latin typeface="Comic Sans MS" panose="030F0702030302020204" pitchFamily="66" charset="0"/>
            </a:endParaRPr>
          </a:p>
        </p:txBody>
      </p:sp>
      <p:pic>
        <p:nvPicPr>
          <p:cNvPr id="4" name="Aufgezeichneter Sound">
            <a:hlinkClick r:id="" action="ppaction://media"/>
            <a:extLst>
              <a:ext uri="{FF2B5EF4-FFF2-40B4-BE49-F238E27FC236}">
                <a16:creationId xmlns:a16="http://schemas.microsoft.com/office/drawing/2014/main" id="{BDDF2B75-C4DD-4FB3-9D2F-B4973B10A4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83" y="550136"/>
            <a:ext cx="555487" cy="555487"/>
          </a:xfrm>
          <a:prstGeom prst="rect">
            <a:avLst/>
          </a:prstGeom>
        </p:spPr>
      </p:pic>
    </p:spTree>
    <p:extLst>
      <p:ext uri="{BB962C8B-B14F-4D97-AF65-F5344CB8AC3E}">
        <p14:creationId xmlns:p14="http://schemas.microsoft.com/office/powerpoint/2010/main" val="100013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vier</a:t>
            </a:r>
            <a:r>
              <a:rPr lang="en-GB" sz="3200" b="1" dirty="0">
                <a:solidFill>
                  <a:schemeClr val="accent2"/>
                </a:solidFill>
              </a:rPr>
              <a:t> </a:t>
            </a:r>
            <a:r>
              <a:rPr lang="en-GB" sz="3200" dirty="0" err="1">
                <a:solidFill>
                  <a:schemeClr val="accent2"/>
                </a:solidFill>
              </a:rPr>
              <a:t>Punkte</a:t>
            </a:r>
            <a:r>
              <a:rPr lang="en-GB" sz="3200" dirty="0">
                <a:solidFill>
                  <a:schemeClr val="accent2"/>
                </a:solidFill>
              </a:rPr>
              <a:t>. </a:t>
            </a:r>
            <a:r>
              <a:rPr lang="en-GB" sz="3200" dirty="0"/>
              <a:t>– There are four spots.</a:t>
            </a:r>
            <a:endParaRPr lang="en-GB" dirty="0"/>
          </a:p>
        </p:txBody>
      </p:sp>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4523" y="825157"/>
            <a:ext cx="5816271" cy="5798320"/>
          </a:xfrm>
          <a:prstGeom prst="rect">
            <a:avLst/>
          </a:prstGeom>
        </p:spPr>
      </p:pic>
      <p:sp>
        <p:nvSpPr>
          <p:cNvPr id="6" name="Fußzeilenplatzhalter 3">
            <a:extLst>
              <a:ext uri="{FF2B5EF4-FFF2-40B4-BE49-F238E27FC236}">
                <a16:creationId xmlns:a16="http://schemas.microsoft.com/office/drawing/2014/main" id="{CE7DDD35-8176-45D8-B05B-4A2669A25CC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6D8579E3-0337-4CEB-B51C-170D2232DDB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17</a:t>
            </a:fld>
            <a:endParaRPr lang="en-GB" sz="1050" b="0">
              <a:solidFill>
                <a:schemeClr val="bg2"/>
              </a:solidFill>
              <a:latin typeface="Comic Sans MS" panose="030F0702030302020204" pitchFamily="66" charset="0"/>
            </a:endParaRPr>
          </a:p>
        </p:txBody>
      </p:sp>
      <p:pic>
        <p:nvPicPr>
          <p:cNvPr id="3" name="Aufgezeichneter Sound">
            <a:hlinkClick r:id="" action="ppaction://media"/>
            <a:extLst>
              <a:ext uri="{FF2B5EF4-FFF2-40B4-BE49-F238E27FC236}">
                <a16:creationId xmlns:a16="http://schemas.microsoft.com/office/drawing/2014/main" id="{928DB346-D60D-4D44-B7CA-731855717F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21905" y="6368393"/>
            <a:ext cx="590413" cy="590413"/>
          </a:xfrm>
          <a:prstGeom prst="rect">
            <a:avLst/>
          </a:prstGeom>
        </p:spPr>
      </p:pic>
    </p:spTree>
    <p:extLst>
      <p:ext uri="{BB962C8B-B14F-4D97-AF65-F5344CB8AC3E}">
        <p14:creationId xmlns:p14="http://schemas.microsoft.com/office/powerpoint/2010/main" val="31823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3101" y="825157"/>
            <a:ext cx="5559115" cy="5798320"/>
          </a:xfrm>
          <a:prstGeom prst="rect">
            <a:avLst/>
          </a:prstGeom>
        </p:spPr>
      </p:pic>
      <p:sp>
        <p:nvSpPr>
          <p:cNvPr id="4" name="Fußzeilenplatzhalter 3">
            <a:extLst>
              <a:ext uri="{FF2B5EF4-FFF2-40B4-BE49-F238E27FC236}">
                <a16:creationId xmlns:a16="http://schemas.microsoft.com/office/drawing/2014/main" id="{3F0DA281-6A00-45FC-95CE-89572134E82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5" name="Foliennummernplatzhalter 4">
            <a:extLst>
              <a:ext uri="{FF2B5EF4-FFF2-40B4-BE49-F238E27FC236}">
                <a16:creationId xmlns:a16="http://schemas.microsoft.com/office/drawing/2014/main" id="{4DE902DD-241D-4830-9B1A-92DB44B4C7FE}"/>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18</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91261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zwölf</a:t>
            </a:r>
            <a:r>
              <a:rPr lang="en-GB" sz="3200" b="1" dirty="0">
                <a:solidFill>
                  <a:schemeClr val="accent2"/>
                </a:solidFill>
              </a:rPr>
              <a:t> </a:t>
            </a:r>
            <a:r>
              <a:rPr lang="en-GB" sz="3200" dirty="0" err="1">
                <a:solidFill>
                  <a:schemeClr val="accent2"/>
                </a:solidFill>
              </a:rPr>
              <a:t>Punkte</a:t>
            </a:r>
            <a:r>
              <a:rPr lang="en-GB" sz="3200" dirty="0">
                <a:solidFill>
                  <a:schemeClr val="accent2"/>
                </a:solidFill>
              </a:rPr>
              <a:t>.</a:t>
            </a:r>
            <a:endParaRPr lang="en-GB" dirty="0">
              <a:solidFill>
                <a:schemeClr val="accent2"/>
              </a:solidFill>
            </a:endParaRPr>
          </a:p>
        </p:txBody>
      </p:sp>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83101" y="825157"/>
            <a:ext cx="5559115" cy="5798320"/>
          </a:xfrm>
          <a:prstGeom prst="rect">
            <a:avLst/>
          </a:prstGeom>
        </p:spPr>
      </p:pic>
      <p:sp>
        <p:nvSpPr>
          <p:cNvPr id="6" name="Fußzeilenplatzhalter 3">
            <a:extLst>
              <a:ext uri="{FF2B5EF4-FFF2-40B4-BE49-F238E27FC236}">
                <a16:creationId xmlns:a16="http://schemas.microsoft.com/office/drawing/2014/main" id="{00311BD8-E141-44BF-A917-26412756174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A7A50951-22CF-4208-BB3A-5E1821BB252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19</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367115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dirty="0">
                <a:solidFill>
                  <a:srgbClr val="C00000"/>
                </a:solidFill>
              </a:rPr>
            </a:br>
            <a:br>
              <a:rPr lang="en-GB" dirty="0">
                <a:solidFill>
                  <a:srgbClr val="C00000"/>
                </a:solidFill>
              </a:rPr>
            </a:br>
            <a:br>
              <a:rPr lang="en-GB" dirty="0">
                <a:solidFill>
                  <a:srgbClr val="C00000"/>
                </a:solidFill>
              </a:rPr>
            </a:br>
            <a:br>
              <a:rPr lang="en-GB" dirty="0">
                <a:solidFill>
                  <a:srgbClr val="C00000"/>
                </a:solidFill>
              </a:rPr>
            </a:br>
            <a:r>
              <a:rPr lang="en-GB" sz="4000" dirty="0">
                <a:solidFill>
                  <a:srgbClr val="C00000"/>
                </a:solidFill>
              </a:rPr>
              <a:t>Deutsch </a:t>
            </a:r>
            <a:r>
              <a:rPr lang="en-GB" sz="4000" dirty="0" err="1">
                <a:solidFill>
                  <a:srgbClr val="C00000"/>
                </a:solidFill>
              </a:rPr>
              <a:t>lernen</a:t>
            </a:r>
            <a:r>
              <a:rPr lang="en-GB" sz="4000" dirty="0">
                <a:solidFill>
                  <a:srgbClr val="C00000"/>
                </a:solidFill>
              </a:rPr>
              <a:t> </a:t>
            </a:r>
            <a:br>
              <a:rPr lang="en-GB" sz="4000" dirty="0">
                <a:solidFill>
                  <a:srgbClr val="C00000"/>
                </a:solidFill>
              </a:rPr>
            </a:br>
            <a:r>
              <a:rPr lang="en-GB" sz="4000" dirty="0" err="1">
                <a:solidFill>
                  <a:srgbClr val="000066"/>
                </a:solidFill>
              </a:rPr>
              <a:t>mit</a:t>
            </a:r>
            <a:r>
              <a:rPr lang="en-GB" sz="4000" dirty="0">
                <a:solidFill>
                  <a:srgbClr val="000066"/>
                </a:solidFill>
              </a:rPr>
              <a:t> Ali,</a:t>
            </a:r>
            <a:br>
              <a:rPr lang="en-GB" sz="4000" dirty="0">
                <a:solidFill>
                  <a:srgbClr val="000066"/>
                </a:solidFill>
              </a:rPr>
            </a:br>
            <a:r>
              <a:rPr lang="en-GB" sz="4000" dirty="0" err="1">
                <a:solidFill>
                  <a:srgbClr val="C00000"/>
                </a:solidFill>
              </a:rPr>
              <a:t>unserem</a:t>
            </a:r>
            <a:r>
              <a:rPr lang="en-GB" sz="4000" dirty="0">
                <a:solidFill>
                  <a:srgbClr val="C00000"/>
                </a:solidFill>
              </a:rPr>
              <a:t> Adler</a:t>
            </a:r>
            <a:br>
              <a:rPr lang="en-GB" sz="4000" dirty="0">
                <a:solidFill>
                  <a:srgbClr val="C00000"/>
                </a:solidFill>
              </a:rPr>
            </a:br>
            <a:br>
              <a:rPr lang="en-GB" sz="4000" dirty="0">
                <a:solidFill>
                  <a:srgbClr val="C00000"/>
                </a:solidFill>
              </a:rPr>
            </a:br>
            <a:br>
              <a:rPr lang="en-GB" dirty="0">
                <a:solidFill>
                  <a:srgbClr val="C00000"/>
                </a:solidFill>
              </a:rPr>
            </a:br>
            <a:br>
              <a:rPr lang="en-GB" dirty="0">
                <a:solidFill>
                  <a:srgbClr val="C00000"/>
                </a:solidFill>
              </a:rPr>
            </a:br>
            <a:br>
              <a:rPr lang="en-GB" sz="2700" dirty="0">
                <a:solidFill>
                  <a:schemeClr val="accent1">
                    <a:lumMod val="75000"/>
                    <a:lumOff val="25000"/>
                  </a:schemeClr>
                </a:solidFill>
              </a:rPr>
            </a:br>
            <a:r>
              <a:rPr lang="en-GB" sz="2700" dirty="0">
                <a:solidFill>
                  <a:schemeClr val="accent1">
                    <a:lumMod val="90000"/>
                    <a:lumOff val="10000"/>
                  </a:schemeClr>
                </a:solidFill>
              </a:rPr>
              <a:t>Sigrid </a:t>
            </a:r>
            <a:r>
              <a:rPr lang="en-GB" sz="2700" dirty="0" err="1">
                <a:solidFill>
                  <a:schemeClr val="accent1">
                    <a:lumMod val="90000"/>
                    <a:lumOff val="10000"/>
                  </a:schemeClr>
                </a:solidFill>
              </a:rPr>
              <a:t>Rieuwerts</a:t>
            </a:r>
            <a:br>
              <a:rPr lang="en-GB" sz="2700" dirty="0">
                <a:solidFill>
                  <a:schemeClr val="accent1">
                    <a:lumMod val="90000"/>
                    <a:lumOff val="10000"/>
                  </a:schemeClr>
                </a:solidFill>
              </a:rPr>
            </a:br>
            <a:r>
              <a:rPr lang="en-GB" sz="2700" dirty="0">
                <a:solidFill>
                  <a:schemeClr val="accent1">
                    <a:lumMod val="90000"/>
                    <a:lumOff val="10000"/>
                  </a:schemeClr>
                </a:solidFill>
              </a:rPr>
              <a:t>get-across-borders@uni-mainz.de</a:t>
            </a:r>
            <a:endParaRPr lang="en-GB"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68706" y="825157"/>
            <a:ext cx="4987905" cy="5798320"/>
          </a:xfrm>
          <a:prstGeom prst="rect">
            <a:avLst/>
          </a:prstGeom>
        </p:spPr>
      </p:pic>
      <p:sp>
        <p:nvSpPr>
          <p:cNvPr id="4" name="Fußzeilenplatzhalter 3">
            <a:extLst>
              <a:ext uri="{FF2B5EF4-FFF2-40B4-BE49-F238E27FC236}">
                <a16:creationId xmlns:a16="http://schemas.microsoft.com/office/drawing/2014/main" id="{9DA60684-7790-4C8E-8A6E-1D019997FC2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5" name="Foliennummernplatzhalter 4">
            <a:extLst>
              <a:ext uri="{FF2B5EF4-FFF2-40B4-BE49-F238E27FC236}">
                <a16:creationId xmlns:a16="http://schemas.microsoft.com/office/drawing/2014/main" id="{62D06724-BE1B-4E17-9DEF-0F09BF86064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20</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55438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acht</a:t>
            </a:r>
            <a:r>
              <a:rPr lang="en-GB" sz="3200" dirty="0">
                <a:solidFill>
                  <a:schemeClr val="accent2"/>
                </a:solidFill>
              </a:rPr>
              <a:t> </a:t>
            </a:r>
            <a:r>
              <a:rPr lang="en-GB" sz="3200" dirty="0" err="1">
                <a:solidFill>
                  <a:schemeClr val="accent2"/>
                </a:solidFill>
              </a:rPr>
              <a:t>Punkte</a:t>
            </a:r>
            <a:r>
              <a:rPr lang="en-GB" sz="3200" dirty="0">
                <a:solidFill>
                  <a:schemeClr val="accent2"/>
                </a:solidFill>
              </a:rPr>
              <a:t>.</a:t>
            </a:r>
            <a:endParaRPr lang="en-GB" dirty="0">
              <a:solidFill>
                <a:schemeClr val="accent2"/>
              </a:solidFill>
            </a:endParaRPr>
          </a:p>
        </p:txBody>
      </p:sp>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68706" y="825157"/>
            <a:ext cx="4987905" cy="5798320"/>
          </a:xfrm>
          <a:prstGeom prst="rect">
            <a:avLst/>
          </a:prstGeom>
        </p:spPr>
      </p:pic>
      <p:sp>
        <p:nvSpPr>
          <p:cNvPr id="6" name="Fußzeilenplatzhalter 3">
            <a:extLst>
              <a:ext uri="{FF2B5EF4-FFF2-40B4-BE49-F238E27FC236}">
                <a16:creationId xmlns:a16="http://schemas.microsoft.com/office/drawing/2014/main" id="{DE00ABBA-0170-43AE-9A1C-F46B1C21F05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57133143-21E0-4545-89D0-298290B4C2D8}"/>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21</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88300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2046" y="875710"/>
            <a:ext cx="5945612" cy="5808254"/>
          </a:xfrm>
          <a:prstGeom prst="rect">
            <a:avLst/>
          </a:prstGeom>
        </p:spPr>
      </p:pic>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4" name="Fußzeilenplatzhalter 3">
            <a:extLst>
              <a:ext uri="{FF2B5EF4-FFF2-40B4-BE49-F238E27FC236}">
                <a16:creationId xmlns:a16="http://schemas.microsoft.com/office/drawing/2014/main" id="{7C43BCCF-6F11-4271-9620-E6DD9EE3A94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5" name="Foliennummernplatzhalter 4">
            <a:extLst>
              <a:ext uri="{FF2B5EF4-FFF2-40B4-BE49-F238E27FC236}">
                <a16:creationId xmlns:a16="http://schemas.microsoft.com/office/drawing/2014/main" id="{5A5A5D03-292D-4941-B5D8-230AC0CF544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22</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658606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2046" y="875710"/>
            <a:ext cx="5945612" cy="5808254"/>
          </a:xfrm>
          <a:prstGeom prst="rect">
            <a:avLst/>
          </a:prstGeom>
        </p:spPr>
      </p:pic>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a:solidFill>
                  <a:schemeClr val="accent2"/>
                </a:solidFill>
              </a:rPr>
              <a:t>elf </a:t>
            </a:r>
            <a:r>
              <a:rPr lang="en-GB" sz="3200" dirty="0" err="1">
                <a:solidFill>
                  <a:schemeClr val="accent2"/>
                </a:solidFill>
              </a:rPr>
              <a:t>Punkte</a:t>
            </a:r>
            <a:r>
              <a:rPr lang="en-GB" sz="3200" dirty="0">
                <a:solidFill>
                  <a:schemeClr val="accent2"/>
                </a:solidFill>
              </a:rPr>
              <a:t>.</a:t>
            </a:r>
            <a:endParaRPr lang="en-GB" dirty="0">
              <a:solidFill>
                <a:schemeClr val="accent2"/>
              </a:solidFill>
            </a:endParaRPr>
          </a:p>
        </p:txBody>
      </p:sp>
      <p:sp>
        <p:nvSpPr>
          <p:cNvPr id="6" name="Fußzeilenplatzhalter 3">
            <a:extLst>
              <a:ext uri="{FF2B5EF4-FFF2-40B4-BE49-F238E27FC236}">
                <a16:creationId xmlns:a16="http://schemas.microsoft.com/office/drawing/2014/main" id="{B02C0A59-FCB4-4BAD-AB6C-33370ADDE00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C2D9A790-87A9-4E0A-9E0C-10180784B7E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23</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408128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69318" y="875710"/>
            <a:ext cx="5731067" cy="5808254"/>
          </a:xfrm>
          <a:prstGeom prst="rect">
            <a:avLst/>
          </a:prstGeom>
        </p:spPr>
      </p:pic>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4" name="Fußzeilenplatzhalter 3">
            <a:extLst>
              <a:ext uri="{FF2B5EF4-FFF2-40B4-BE49-F238E27FC236}">
                <a16:creationId xmlns:a16="http://schemas.microsoft.com/office/drawing/2014/main" id="{8A8C0B0B-4A45-4CCC-A465-7475B73BE66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5" name="Foliennummernplatzhalter 4">
            <a:extLst>
              <a:ext uri="{FF2B5EF4-FFF2-40B4-BE49-F238E27FC236}">
                <a16:creationId xmlns:a16="http://schemas.microsoft.com/office/drawing/2014/main" id="{618FE2B6-264B-4708-BA43-05A46DEDBF8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24</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9810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69318" y="875710"/>
            <a:ext cx="5731067" cy="5808254"/>
          </a:xfrm>
          <a:prstGeom prst="rect">
            <a:avLst/>
          </a:prstGeom>
        </p:spPr>
      </p:pic>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sieben</a:t>
            </a:r>
            <a:r>
              <a:rPr lang="en-GB" sz="3200" b="1" dirty="0">
                <a:solidFill>
                  <a:schemeClr val="accent2"/>
                </a:solidFill>
              </a:rPr>
              <a:t> </a:t>
            </a:r>
            <a:r>
              <a:rPr lang="en-GB" sz="3200" dirty="0" err="1">
                <a:solidFill>
                  <a:schemeClr val="accent2"/>
                </a:solidFill>
              </a:rPr>
              <a:t>Punkte</a:t>
            </a:r>
            <a:r>
              <a:rPr lang="en-GB" sz="3200" dirty="0">
                <a:solidFill>
                  <a:schemeClr val="accent2"/>
                </a:solidFill>
              </a:rPr>
              <a:t>.</a:t>
            </a:r>
            <a:endParaRPr lang="en-GB" dirty="0">
              <a:solidFill>
                <a:schemeClr val="accent2"/>
              </a:solidFill>
            </a:endParaRPr>
          </a:p>
        </p:txBody>
      </p:sp>
      <p:sp>
        <p:nvSpPr>
          <p:cNvPr id="6" name="Fußzeilenplatzhalter 3">
            <a:extLst>
              <a:ext uri="{FF2B5EF4-FFF2-40B4-BE49-F238E27FC236}">
                <a16:creationId xmlns:a16="http://schemas.microsoft.com/office/drawing/2014/main" id="{C3BC1214-0CB2-46BA-9C98-A764B9A66410}"/>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88B87855-42F0-4898-87E5-D519CEEF589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25</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75909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10049" y="766482"/>
            <a:ext cx="6215200" cy="5883089"/>
          </a:xfrm>
          <a:prstGeom prst="rect">
            <a:avLst/>
          </a:prstGeom>
        </p:spPr>
      </p:pic>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4" name="Fußzeilenplatzhalter 3">
            <a:extLst>
              <a:ext uri="{FF2B5EF4-FFF2-40B4-BE49-F238E27FC236}">
                <a16:creationId xmlns:a16="http://schemas.microsoft.com/office/drawing/2014/main" id="{AAEBFE23-24C8-4C81-B155-9AB2BC9C95A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5" name="Foliennummernplatzhalter 4">
            <a:extLst>
              <a:ext uri="{FF2B5EF4-FFF2-40B4-BE49-F238E27FC236}">
                <a16:creationId xmlns:a16="http://schemas.microsoft.com/office/drawing/2014/main" id="{6C6B756C-38C4-467E-AB88-1AE2A20FB9B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26</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6348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5EA65F6-DB34-4C7E-BE25-9E5E7CDB2A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10049" y="766482"/>
            <a:ext cx="6215200" cy="5883089"/>
          </a:xfrm>
          <a:prstGeom prst="rect">
            <a:avLst/>
          </a:prstGeom>
        </p:spPr>
      </p:pic>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a:t>
            </a:r>
            <a:r>
              <a:rPr lang="en-GB" b="1" dirty="0" err="1"/>
              <a:t>Punkte</a:t>
            </a:r>
            <a:r>
              <a:rPr lang="en-GB" b="1" dirty="0"/>
              <a:t>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zehn</a:t>
            </a:r>
            <a:r>
              <a:rPr lang="en-GB" sz="3200" b="1" dirty="0">
                <a:solidFill>
                  <a:schemeClr val="accent2"/>
                </a:solidFill>
              </a:rPr>
              <a:t> </a:t>
            </a:r>
            <a:r>
              <a:rPr lang="en-GB" sz="3200" dirty="0" err="1">
                <a:solidFill>
                  <a:schemeClr val="accent2"/>
                </a:solidFill>
              </a:rPr>
              <a:t>Punkte</a:t>
            </a:r>
            <a:r>
              <a:rPr lang="en-GB" sz="3200" dirty="0">
                <a:solidFill>
                  <a:schemeClr val="accent2"/>
                </a:solidFill>
              </a:rPr>
              <a:t>.</a:t>
            </a:r>
            <a:endParaRPr lang="en-GB" dirty="0">
              <a:solidFill>
                <a:schemeClr val="accent2"/>
              </a:solidFill>
            </a:endParaRPr>
          </a:p>
        </p:txBody>
      </p:sp>
      <p:sp>
        <p:nvSpPr>
          <p:cNvPr id="6" name="Fußzeilenplatzhalter 3">
            <a:extLst>
              <a:ext uri="{FF2B5EF4-FFF2-40B4-BE49-F238E27FC236}">
                <a16:creationId xmlns:a16="http://schemas.microsoft.com/office/drawing/2014/main" id="{79507B9A-6092-4D3F-900B-D21C176D55A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9D3437FB-B0C9-4964-BB48-B5EEEAC5EEB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27</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145474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1969" y="1195175"/>
            <a:ext cx="9395460" cy="1259946"/>
          </a:xfrm>
        </p:spPr>
        <p:txBody>
          <a:bodyPr wrap="square" anchor="ctr">
            <a:normAutofit/>
          </a:bodyPr>
          <a:lstStyle/>
          <a:p>
            <a:r>
              <a:rPr lang="en-GB" b="1" dirty="0">
                <a:solidFill>
                  <a:schemeClr val="accent1"/>
                </a:solidFill>
              </a:rPr>
              <a:t>Are you ready for bigger numbers?</a:t>
            </a:r>
          </a:p>
        </p:txBody>
      </p:sp>
      <p:sp>
        <p:nvSpPr>
          <p:cNvPr id="4" name="Fußzeilenplatzhalter 3">
            <a:extLst>
              <a:ext uri="{FF2B5EF4-FFF2-40B4-BE49-F238E27FC236}">
                <a16:creationId xmlns:a16="http://schemas.microsoft.com/office/drawing/2014/main" id="{26BCD7E9-9C67-490A-8110-C33D0594698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5" name="Foliennummernplatzhalter 4">
            <a:extLst>
              <a:ext uri="{FF2B5EF4-FFF2-40B4-BE49-F238E27FC236}">
                <a16:creationId xmlns:a16="http://schemas.microsoft.com/office/drawing/2014/main" id="{42E8964B-509A-4D55-9538-E091F04B28FB}"/>
              </a:ext>
            </a:extLst>
          </p:cNvPr>
          <p:cNvSpPr txBox="1">
            <a:spLocks/>
          </p:cNvSpPr>
          <p:nvPr/>
        </p:nvSpPr>
        <p:spPr bwMode="auto">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latin typeface="Comic Sans MS" panose="030F0702030302020204" pitchFamily="66" charset="0"/>
              </a:rPr>
              <a:pPr algn="ctr">
                <a:spcAft>
                  <a:spcPts val="600"/>
                </a:spcAft>
                <a:defRPr/>
              </a:pPr>
              <a:t>28</a:t>
            </a:fld>
            <a:endParaRPr lang="en-GB" sz="1050" b="0">
              <a:latin typeface="Comic Sans MS" panose="030F0702030302020204" pitchFamily="66" charset="0"/>
            </a:endParaRPr>
          </a:p>
        </p:txBody>
      </p:sp>
      <p:pic>
        <p:nvPicPr>
          <p:cNvPr id="6" name="Picture 13" descr="A picture containing text, map, drawing&#10;&#10;Description automatically generated">
            <a:extLst>
              <a:ext uri="{FF2B5EF4-FFF2-40B4-BE49-F238E27FC236}">
                <a16:creationId xmlns:a16="http://schemas.microsoft.com/office/drawing/2014/main" id="{434D94AF-FD5E-473B-B23B-75AE8D3B8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66" y="2455518"/>
            <a:ext cx="3270867" cy="4014370"/>
          </a:xfrm>
          <a:prstGeom prst="rect">
            <a:avLst/>
          </a:prstGeom>
        </p:spPr>
      </p:pic>
    </p:spTree>
    <p:extLst>
      <p:ext uri="{BB962C8B-B14F-4D97-AF65-F5344CB8AC3E}">
        <p14:creationId xmlns:p14="http://schemas.microsoft.com/office/powerpoint/2010/main" val="143353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b="1" dirty="0"/>
              <a:t>Counting to twenty!</a:t>
            </a:r>
          </a:p>
        </p:txBody>
      </p:sp>
      <p:sp>
        <p:nvSpPr>
          <p:cNvPr id="3" name="Textplatzhalter 2">
            <a:extLst>
              <a:ext uri="{FF2B5EF4-FFF2-40B4-BE49-F238E27FC236}">
                <a16:creationId xmlns:a16="http://schemas.microsoft.com/office/drawing/2014/main" id="{7C331329-645B-4942-8733-83005AC2DE59}"/>
              </a:ext>
            </a:extLst>
          </p:cNvPr>
          <p:cNvSpPr>
            <a:spLocks noGrp="1"/>
          </p:cNvSpPr>
          <p:nvPr>
            <p:ph type="body" sz="half" idx="1"/>
          </p:nvPr>
        </p:nvSpPr>
        <p:spPr>
          <a:xfrm>
            <a:off x="521970" y="1325183"/>
            <a:ext cx="9197749" cy="694659"/>
          </a:xfrm>
        </p:spPr>
        <p:txBody>
          <a:bodyPr>
            <a:noAutofit/>
          </a:bodyPr>
          <a:lstStyle/>
          <a:p>
            <a:r>
              <a:rPr lang="en-GB" sz="3200" u="sng" dirty="0">
                <a:solidFill>
                  <a:schemeClr val="accent2"/>
                </a:solidFill>
              </a:rPr>
              <a:t>Remember:</a:t>
            </a:r>
            <a:r>
              <a:rPr lang="en-GB" sz="3200" dirty="0">
                <a:solidFill>
                  <a:schemeClr val="accent2"/>
                </a:solidFill>
              </a:rPr>
              <a:t> </a:t>
            </a:r>
            <a:r>
              <a:rPr lang="en-GB" sz="3200" dirty="0"/>
              <a:t>	 10, 11, 12 - </a:t>
            </a:r>
            <a:r>
              <a:rPr lang="en-GB" sz="3200" dirty="0" err="1"/>
              <a:t>zehn</a:t>
            </a:r>
            <a:r>
              <a:rPr lang="en-GB" sz="3200" dirty="0"/>
              <a:t>, elf, </a:t>
            </a:r>
            <a:r>
              <a:rPr lang="en-GB" sz="3200" dirty="0" err="1"/>
              <a:t>zwölf</a:t>
            </a:r>
            <a:endParaRPr lang="en-GB" sz="320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quarter" idx="2"/>
          </p:nvPr>
        </p:nvSpPr>
        <p:spPr>
          <a:xfrm>
            <a:off x="521970" y="2433457"/>
            <a:ext cx="2968037" cy="4905381"/>
          </a:xfrm>
        </p:spPr>
        <p:txBody>
          <a:bodyPr>
            <a:noAutofit/>
          </a:bodyPr>
          <a:lstStyle/>
          <a:p>
            <a:r>
              <a:rPr lang="en-GB" sz="3200" dirty="0"/>
              <a:t>13 </a:t>
            </a:r>
            <a:r>
              <a:rPr lang="en-GB" sz="3200" b="1" dirty="0" err="1"/>
              <a:t>drei</a:t>
            </a:r>
            <a:r>
              <a:rPr lang="en-GB" sz="3200" dirty="0" err="1"/>
              <a:t>zehn</a:t>
            </a:r>
            <a:endParaRPr lang="en-GB" sz="3200" dirty="0"/>
          </a:p>
          <a:p>
            <a:r>
              <a:rPr lang="en-GB" sz="3200" dirty="0"/>
              <a:t>14 </a:t>
            </a:r>
            <a:r>
              <a:rPr lang="en-GB" sz="3200" b="1" dirty="0" err="1"/>
              <a:t>vier</a:t>
            </a:r>
            <a:r>
              <a:rPr lang="en-GB" sz="3200" dirty="0" err="1"/>
              <a:t>zehn</a:t>
            </a:r>
            <a:endParaRPr lang="en-GB" sz="3200" dirty="0"/>
          </a:p>
          <a:p>
            <a:r>
              <a:rPr lang="en-GB" sz="3200" dirty="0"/>
              <a:t>15 </a:t>
            </a:r>
            <a:r>
              <a:rPr lang="en-GB" sz="3200" b="1" dirty="0" err="1"/>
              <a:t>fünf</a:t>
            </a:r>
            <a:r>
              <a:rPr lang="en-GB" sz="3200" dirty="0" err="1"/>
              <a:t>zehn</a:t>
            </a:r>
            <a:endParaRPr lang="en-GB" sz="3200" dirty="0"/>
          </a:p>
          <a:p>
            <a:r>
              <a:rPr lang="en-GB" sz="3200" dirty="0"/>
              <a:t>16 </a:t>
            </a:r>
            <a:r>
              <a:rPr lang="en-GB" sz="3200" b="1" dirty="0" err="1"/>
              <a:t>sech</a:t>
            </a:r>
            <a:r>
              <a:rPr lang="en-GB" sz="3200" dirty="0" err="1"/>
              <a:t>zehn</a:t>
            </a:r>
            <a:endParaRPr lang="en-GB" sz="3200" dirty="0"/>
          </a:p>
          <a:p>
            <a:r>
              <a:rPr lang="en-GB" sz="3200" dirty="0"/>
              <a:t>17 </a:t>
            </a:r>
            <a:r>
              <a:rPr lang="en-GB" sz="3200" b="1" dirty="0" err="1"/>
              <a:t>sieb</a:t>
            </a:r>
            <a:r>
              <a:rPr lang="en-GB" sz="3200" dirty="0" err="1"/>
              <a:t>zehn</a:t>
            </a:r>
            <a:endParaRPr lang="en-GB" sz="3200" dirty="0"/>
          </a:p>
          <a:p>
            <a:r>
              <a:rPr lang="en-GB" sz="3200" dirty="0"/>
              <a:t>18 </a:t>
            </a:r>
            <a:r>
              <a:rPr lang="en-GB" sz="3200" b="1" dirty="0" err="1"/>
              <a:t>acht</a:t>
            </a:r>
            <a:r>
              <a:rPr lang="en-GB" sz="3200" dirty="0" err="1"/>
              <a:t>zehn</a:t>
            </a:r>
            <a:endParaRPr lang="en-GB" sz="3200" dirty="0"/>
          </a:p>
          <a:p>
            <a:r>
              <a:rPr lang="en-GB" sz="3200" dirty="0"/>
              <a:t>19 </a:t>
            </a:r>
            <a:r>
              <a:rPr lang="en-GB" sz="3200" b="1" dirty="0" err="1"/>
              <a:t>neun</a:t>
            </a:r>
            <a:r>
              <a:rPr lang="en-GB" sz="3200" dirty="0" err="1"/>
              <a:t>zehn</a:t>
            </a:r>
            <a:endParaRPr lang="en-GB" sz="3200" dirty="0"/>
          </a:p>
          <a:p>
            <a:r>
              <a:rPr lang="en-GB" sz="3200" dirty="0"/>
              <a:t>20 </a:t>
            </a:r>
            <a:r>
              <a:rPr lang="en-GB" sz="3200" dirty="0" err="1"/>
              <a:t>zwanzig</a:t>
            </a:r>
            <a:endParaRPr lang="en-GB" sz="3200" dirty="0"/>
          </a:p>
        </p:txBody>
      </p:sp>
      <p:sp>
        <p:nvSpPr>
          <p:cNvPr id="4" name="Inhaltsplatzhalter 3">
            <a:extLst>
              <a:ext uri="{FF2B5EF4-FFF2-40B4-BE49-F238E27FC236}">
                <a16:creationId xmlns:a16="http://schemas.microsoft.com/office/drawing/2014/main" id="{4DB6CCD7-5D2B-4D6E-AAF7-7E167934F5F2}"/>
              </a:ext>
            </a:extLst>
          </p:cNvPr>
          <p:cNvSpPr>
            <a:spLocks noGrp="1"/>
          </p:cNvSpPr>
          <p:nvPr>
            <p:ph sz="quarter" idx="3"/>
          </p:nvPr>
        </p:nvSpPr>
        <p:spPr>
          <a:xfrm>
            <a:off x="3490007" y="2445203"/>
            <a:ext cx="4610735" cy="4905381"/>
          </a:xfrm>
        </p:spPr>
        <p:txBody>
          <a:bodyPr>
            <a:normAutofit/>
          </a:bodyPr>
          <a:lstStyle/>
          <a:p>
            <a:pPr marL="0" indent="0">
              <a:buNone/>
            </a:pPr>
            <a:r>
              <a:rPr lang="en-GB" sz="3200" dirty="0"/>
              <a:t>(3+10= </a:t>
            </a:r>
            <a:r>
              <a:rPr lang="en-GB" sz="3200" dirty="0" err="1"/>
              <a:t>drei-zehn</a:t>
            </a:r>
            <a:r>
              <a:rPr lang="en-GB" sz="3200" dirty="0"/>
              <a:t>)</a:t>
            </a:r>
          </a:p>
          <a:p>
            <a:pPr marL="0" indent="0">
              <a:buNone/>
            </a:pPr>
            <a:r>
              <a:rPr lang="en-GB" sz="3200" dirty="0"/>
              <a:t>(4+10= </a:t>
            </a:r>
            <a:r>
              <a:rPr lang="en-GB" sz="3200" dirty="0" err="1"/>
              <a:t>vier-zehn</a:t>
            </a:r>
            <a:r>
              <a:rPr lang="en-GB" sz="3200" dirty="0"/>
              <a:t>)</a:t>
            </a:r>
          </a:p>
          <a:p>
            <a:pPr marL="0" indent="0">
              <a:buNone/>
            </a:pPr>
            <a:r>
              <a:rPr lang="en-GB" sz="3200" dirty="0"/>
              <a:t>(5+10= </a:t>
            </a:r>
            <a:r>
              <a:rPr lang="en-GB" sz="3200" dirty="0" err="1"/>
              <a:t>fünf-zehn</a:t>
            </a:r>
            <a:r>
              <a:rPr lang="en-GB" sz="3200" dirty="0"/>
              <a:t>)</a:t>
            </a:r>
          </a:p>
          <a:p>
            <a:pPr marL="0" indent="0">
              <a:buNone/>
            </a:pPr>
            <a:r>
              <a:rPr lang="en-GB" sz="3200" dirty="0"/>
              <a:t>(6+10= </a:t>
            </a:r>
            <a:r>
              <a:rPr lang="en-GB" sz="3200" b="1" dirty="0"/>
              <a:t>sech</a:t>
            </a:r>
            <a:r>
              <a:rPr lang="en-GB" sz="3200" dirty="0"/>
              <a:t>-</a:t>
            </a:r>
            <a:r>
              <a:rPr lang="en-GB" sz="3200" dirty="0" err="1"/>
              <a:t>zehn</a:t>
            </a:r>
            <a:r>
              <a:rPr lang="en-GB" sz="3200" dirty="0"/>
              <a:t>)</a:t>
            </a:r>
          </a:p>
          <a:p>
            <a:pPr marL="0" indent="0">
              <a:buNone/>
            </a:pPr>
            <a:r>
              <a:rPr lang="en-GB" sz="3200" dirty="0"/>
              <a:t>(7+10= </a:t>
            </a:r>
            <a:r>
              <a:rPr lang="en-GB" sz="3200" b="1" dirty="0" err="1"/>
              <a:t>sieb</a:t>
            </a:r>
            <a:r>
              <a:rPr lang="en-GB" sz="3200" dirty="0" err="1"/>
              <a:t>-zehn</a:t>
            </a:r>
            <a:r>
              <a:rPr lang="en-GB" sz="3200" dirty="0"/>
              <a:t>)</a:t>
            </a:r>
          </a:p>
          <a:p>
            <a:pPr marL="0" indent="0">
              <a:buNone/>
            </a:pPr>
            <a:r>
              <a:rPr lang="en-GB" sz="3200" dirty="0"/>
              <a:t>(8+10= </a:t>
            </a:r>
            <a:r>
              <a:rPr lang="en-GB" sz="3200" dirty="0" err="1"/>
              <a:t>acht-zehn</a:t>
            </a:r>
            <a:r>
              <a:rPr lang="en-GB" sz="3200" dirty="0"/>
              <a:t>)</a:t>
            </a:r>
          </a:p>
          <a:p>
            <a:pPr marL="0" indent="0">
              <a:buNone/>
            </a:pPr>
            <a:r>
              <a:rPr lang="en-GB" sz="3200" dirty="0"/>
              <a:t>(9+10= </a:t>
            </a:r>
            <a:r>
              <a:rPr lang="en-GB" sz="3200" dirty="0" err="1"/>
              <a:t>neun-zehn</a:t>
            </a:r>
            <a:r>
              <a:rPr lang="en-GB" sz="3200" dirty="0"/>
              <a:t>)</a:t>
            </a:r>
          </a:p>
        </p:txBody>
      </p:sp>
      <p:pic>
        <p:nvPicPr>
          <p:cNvPr id="5" name="Grafik 4" descr="Two big children and one small child in hats and winter's clothes are looking at the writing on the slide.">
            <a:extLst>
              <a:ext uri="{FF2B5EF4-FFF2-40B4-BE49-F238E27FC236}">
                <a16:creationId xmlns:a16="http://schemas.microsoft.com/office/drawing/2014/main" id="{01AE1445-2A5F-4C73-8C48-A814461A1499}"/>
              </a:ext>
            </a:extLst>
          </p:cNvPr>
          <p:cNvPicPr>
            <a:picLocks noChangeAspect="1"/>
          </p:cNvPicPr>
          <p:nvPr/>
        </p:nvPicPr>
        <p:blipFill>
          <a:blip r:embed="rId5"/>
          <a:stretch>
            <a:fillRect/>
          </a:stretch>
        </p:blipFill>
        <p:spPr>
          <a:xfrm>
            <a:off x="7478762" y="4388594"/>
            <a:ext cx="2511770" cy="2566638"/>
          </a:xfrm>
          <a:prstGeom prst="rect">
            <a:avLst/>
          </a:prstGeom>
        </p:spPr>
      </p:pic>
      <p:pic>
        <p:nvPicPr>
          <p:cNvPr id="7" name="13-20">
            <a:hlinkClick r:id="" action="ppaction://media"/>
            <a:extLst>
              <a:ext uri="{FF2B5EF4-FFF2-40B4-BE49-F238E27FC236}">
                <a16:creationId xmlns:a16="http://schemas.microsoft.com/office/drawing/2014/main" id="{687D36E8-5D71-4C2B-B9B9-B8F9455BE0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04509" y="540467"/>
            <a:ext cx="646812" cy="646812"/>
          </a:xfrm>
          <a:prstGeom prst="rect">
            <a:avLst/>
          </a:prstGeom>
        </p:spPr>
      </p:pic>
      <p:sp>
        <p:nvSpPr>
          <p:cNvPr id="8" name="Fußzeilenplatzhalter 3">
            <a:extLst>
              <a:ext uri="{FF2B5EF4-FFF2-40B4-BE49-F238E27FC236}">
                <a16:creationId xmlns:a16="http://schemas.microsoft.com/office/drawing/2014/main" id="{2BB9C118-4491-4C2E-B7C4-619A34A8741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9" name="Foliennummernplatzhalter 4">
            <a:extLst>
              <a:ext uri="{FF2B5EF4-FFF2-40B4-BE49-F238E27FC236}">
                <a16:creationId xmlns:a16="http://schemas.microsoft.com/office/drawing/2014/main" id="{09D490D6-34AB-4A52-BEDA-C326A95B8618}"/>
              </a:ext>
            </a:extLst>
          </p:cNvPr>
          <p:cNvSpPr txBox="1">
            <a:spLocks/>
          </p:cNvSpPr>
          <p:nvPr/>
        </p:nvSpPr>
        <p:spPr bwMode="auto">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latin typeface="Comic Sans MS" panose="030F0702030302020204" pitchFamily="66" charset="0"/>
              </a:rPr>
              <a:pPr algn="ctr">
                <a:spcAft>
                  <a:spcPts val="600"/>
                </a:spcAft>
                <a:defRPr/>
              </a:pPr>
              <a:t>29</a:t>
            </a:fld>
            <a:endParaRPr lang="en-GB" sz="1050" b="0">
              <a:latin typeface="Comic Sans MS" panose="030F0702030302020204" pitchFamily="66" charset="0"/>
            </a:endParaRPr>
          </a:p>
        </p:txBody>
      </p:sp>
    </p:spTree>
    <p:extLst>
      <p:ext uri="{BB962C8B-B14F-4D97-AF65-F5344CB8AC3E}">
        <p14:creationId xmlns:p14="http://schemas.microsoft.com/office/powerpoint/2010/main" val="315728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2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dirty="0" err="1"/>
              <a:t>Willkommen</a:t>
            </a:r>
            <a:r>
              <a:rPr lang="en-GB" b="1"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98488" y="2246598"/>
            <a:ext cx="4621212" cy="1739775"/>
          </a:xfrm>
        </p:spPr>
        <p:txBody>
          <a:bodyPr>
            <a:noAutofit/>
          </a:bodyPr>
          <a:lstStyle/>
          <a:p>
            <a:pPr marL="0" indent="0">
              <a:buNone/>
            </a:pPr>
            <a:r>
              <a:rPr lang="en-GB" sz="3200" dirty="0"/>
              <a:t>Today we will learn…</a:t>
            </a:r>
          </a:p>
          <a:p>
            <a:r>
              <a:rPr lang="en-GB" sz="3200" dirty="0"/>
              <a:t>…how to count to 30 in German!</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258" y="2028696"/>
            <a:ext cx="3431159" cy="3590843"/>
          </a:xfrm>
          <a:prstGeom prst="rect">
            <a:avLst/>
          </a:prstGeom>
        </p:spPr>
      </p:pic>
      <p:sp>
        <p:nvSpPr>
          <p:cNvPr id="5" name="Fußzeilenplatzhalter 3">
            <a:extLst>
              <a:ext uri="{FF2B5EF4-FFF2-40B4-BE49-F238E27FC236}">
                <a16:creationId xmlns:a16="http://schemas.microsoft.com/office/drawing/2014/main" id="{12B56830-BB45-43D5-96CE-3C87A655EB9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6" name="Foliennummernplatzhalter 4">
            <a:extLst>
              <a:ext uri="{FF2B5EF4-FFF2-40B4-BE49-F238E27FC236}">
                <a16:creationId xmlns:a16="http://schemas.microsoft.com/office/drawing/2014/main" id="{A6D9DEC3-0CFB-4F72-80DC-D37130DF1B7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b="1" dirty="0"/>
              <a:t>Aufgabe </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871884" y="1763713"/>
            <a:ext cx="5045229" cy="4989512"/>
          </a:xfrm>
        </p:spPr>
        <p:txBody>
          <a:bodyPr>
            <a:normAutofit fontScale="92500" lnSpcReduction="20000"/>
          </a:bodyPr>
          <a:lstStyle/>
          <a:p>
            <a:r>
              <a:rPr lang="en-GB" sz="3200" dirty="0"/>
              <a:t>Find a partner.</a:t>
            </a:r>
          </a:p>
          <a:p>
            <a:endParaRPr lang="en-GB" sz="3200" dirty="0"/>
          </a:p>
          <a:p>
            <a:r>
              <a:rPr lang="en-GB" sz="3200" dirty="0"/>
              <a:t>Tell them a number between 1 and 20 in English.</a:t>
            </a:r>
          </a:p>
          <a:p>
            <a:endParaRPr lang="en-GB" sz="3200" dirty="0"/>
          </a:p>
          <a:p>
            <a:r>
              <a:rPr lang="en-GB" sz="3200" dirty="0"/>
              <a:t>They translate the number into German.</a:t>
            </a:r>
          </a:p>
          <a:p>
            <a:endParaRPr lang="en-GB" sz="3200" dirty="0"/>
          </a:p>
          <a:p>
            <a:r>
              <a:rPr lang="en-GB" sz="3200" dirty="0"/>
              <a:t>TIP: It is helpful to write down the numbers! </a:t>
            </a:r>
          </a:p>
        </p:txBody>
      </p:sp>
      <p:sp>
        <p:nvSpPr>
          <p:cNvPr id="5" name="Fußzeilenplatzhalter 3">
            <a:extLst>
              <a:ext uri="{FF2B5EF4-FFF2-40B4-BE49-F238E27FC236}">
                <a16:creationId xmlns:a16="http://schemas.microsoft.com/office/drawing/2014/main" id="{2DFDD3B0-62A4-4DDF-A44E-C4BE62527DA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6" name="Foliennummernplatzhalter 4">
            <a:extLst>
              <a:ext uri="{FF2B5EF4-FFF2-40B4-BE49-F238E27FC236}">
                <a16:creationId xmlns:a16="http://schemas.microsoft.com/office/drawing/2014/main" id="{5F395719-1532-4E76-81E8-B8E965F253E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30</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73408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b="1" dirty="0"/>
              <a:t>Counting to thirty!</a:t>
            </a:r>
          </a:p>
        </p:txBody>
      </p:sp>
      <p:sp>
        <p:nvSpPr>
          <p:cNvPr id="4" name="Textplatzhalter 3">
            <a:extLst>
              <a:ext uri="{FF2B5EF4-FFF2-40B4-BE49-F238E27FC236}">
                <a16:creationId xmlns:a16="http://schemas.microsoft.com/office/drawing/2014/main" id="{C5BB6B0E-3842-4BD4-A073-926E79C683C5}"/>
              </a:ext>
            </a:extLst>
          </p:cNvPr>
          <p:cNvSpPr>
            <a:spLocks noGrp="1"/>
          </p:cNvSpPr>
          <p:nvPr>
            <p:ph type="body" idx="1"/>
          </p:nvPr>
        </p:nvSpPr>
        <p:spPr>
          <a:xfrm>
            <a:off x="364952" y="1421694"/>
            <a:ext cx="5370830" cy="967894"/>
          </a:xfrm>
        </p:spPr>
        <p:txBody>
          <a:bodyPr>
            <a:normAutofit fontScale="32500" lnSpcReduction="20000"/>
          </a:bodyPr>
          <a:lstStyle/>
          <a:p>
            <a:r>
              <a:rPr lang="en-GB" sz="8600" b="0" u="sng" dirty="0">
                <a:solidFill>
                  <a:schemeClr val="accent2"/>
                </a:solidFill>
              </a:rPr>
              <a:t>Remember: </a:t>
            </a:r>
          </a:p>
          <a:p>
            <a:r>
              <a:rPr lang="en-GB" sz="8600" b="0" dirty="0"/>
              <a:t>1 und 20 </a:t>
            </a:r>
            <a:r>
              <a:rPr lang="en-GB" sz="8600" b="0" dirty="0" err="1"/>
              <a:t>ist</a:t>
            </a:r>
            <a:r>
              <a:rPr lang="en-GB" sz="8600" b="0" dirty="0"/>
              <a:t> </a:t>
            </a:r>
            <a:r>
              <a:rPr lang="en-GB" sz="8600" b="0" dirty="0" err="1"/>
              <a:t>ein</a:t>
            </a:r>
            <a:r>
              <a:rPr lang="en-GB" sz="8600" b="0" dirty="0"/>
              <a:t>-und-</a:t>
            </a:r>
            <a:r>
              <a:rPr lang="en-GB" sz="8600" b="0" dirty="0" err="1"/>
              <a:t>zwanzig</a:t>
            </a:r>
            <a:endParaRPr lang="en-GB" sz="8600" b="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2"/>
          </p:nvPr>
        </p:nvSpPr>
        <p:spPr>
          <a:xfrm>
            <a:off x="364952" y="2681640"/>
            <a:ext cx="4612548" cy="4355563"/>
          </a:xfrm>
        </p:spPr>
        <p:txBody>
          <a:bodyPr>
            <a:noAutofit/>
          </a:bodyPr>
          <a:lstStyle/>
          <a:p>
            <a:r>
              <a:rPr lang="en-GB" sz="3200" dirty="0"/>
              <a:t>21 </a:t>
            </a:r>
            <a:r>
              <a:rPr lang="en-GB" sz="3200" b="1" dirty="0" err="1"/>
              <a:t>ein</a:t>
            </a:r>
            <a:r>
              <a:rPr lang="en-GB" sz="3200" dirty="0" err="1"/>
              <a:t>undzwanzig</a:t>
            </a:r>
            <a:endParaRPr lang="en-GB" sz="3200" dirty="0"/>
          </a:p>
          <a:p>
            <a:r>
              <a:rPr lang="en-GB" sz="3200" dirty="0"/>
              <a:t>22 </a:t>
            </a:r>
            <a:r>
              <a:rPr lang="en-GB" sz="3200" b="1" dirty="0" err="1"/>
              <a:t>zwei</a:t>
            </a:r>
            <a:r>
              <a:rPr lang="en-GB" sz="3200" dirty="0" err="1"/>
              <a:t>undzwanzig</a:t>
            </a:r>
            <a:endParaRPr lang="en-GB" sz="3200" dirty="0"/>
          </a:p>
          <a:p>
            <a:r>
              <a:rPr lang="en-GB" sz="3200" dirty="0"/>
              <a:t>23 </a:t>
            </a:r>
            <a:r>
              <a:rPr lang="en-GB" sz="3200" b="1" dirty="0" err="1"/>
              <a:t>drei</a:t>
            </a:r>
            <a:r>
              <a:rPr lang="en-GB" sz="3200" dirty="0" err="1"/>
              <a:t>undzwanzig</a:t>
            </a:r>
            <a:endParaRPr lang="en-GB" sz="3200" dirty="0"/>
          </a:p>
          <a:p>
            <a:r>
              <a:rPr lang="en-GB" sz="3200" dirty="0"/>
              <a:t>24 </a:t>
            </a:r>
            <a:r>
              <a:rPr lang="en-GB" sz="3200" b="1" dirty="0" err="1"/>
              <a:t>vier</a:t>
            </a:r>
            <a:r>
              <a:rPr lang="en-GB" sz="3200" dirty="0" err="1"/>
              <a:t>undzwanzig</a:t>
            </a:r>
            <a:endParaRPr lang="en-GB" sz="3200" dirty="0"/>
          </a:p>
          <a:p>
            <a:r>
              <a:rPr lang="en-GB" sz="3200" dirty="0"/>
              <a:t>25 </a:t>
            </a:r>
            <a:r>
              <a:rPr lang="en-GB" sz="3200" b="1" dirty="0" err="1"/>
              <a:t>fünf</a:t>
            </a:r>
            <a:r>
              <a:rPr lang="en-GB" sz="3200" dirty="0" err="1"/>
              <a:t>undzwanzig</a:t>
            </a:r>
            <a:endParaRPr lang="en-GB" sz="3200" dirty="0"/>
          </a:p>
        </p:txBody>
      </p:sp>
      <p:sp>
        <p:nvSpPr>
          <p:cNvPr id="3" name="Textplatzhalter 2">
            <a:extLst>
              <a:ext uri="{FF2B5EF4-FFF2-40B4-BE49-F238E27FC236}">
                <a16:creationId xmlns:a16="http://schemas.microsoft.com/office/drawing/2014/main" id="{7C331329-645B-4942-8733-83005AC2DE59}"/>
              </a:ext>
            </a:extLst>
          </p:cNvPr>
          <p:cNvSpPr>
            <a:spLocks noGrp="1"/>
          </p:cNvSpPr>
          <p:nvPr>
            <p:ph sz="quarter" idx="4"/>
          </p:nvPr>
        </p:nvSpPr>
        <p:spPr>
          <a:xfrm>
            <a:off x="4975727" y="2122941"/>
            <a:ext cx="4614360" cy="4355563"/>
          </a:xfrm>
        </p:spPr>
        <p:txBody>
          <a:bodyPr>
            <a:noAutofit/>
          </a:bodyPr>
          <a:lstStyle/>
          <a:p>
            <a:endParaRPr lang="en-GB" sz="3200" dirty="0"/>
          </a:p>
          <a:p>
            <a:r>
              <a:rPr lang="en-GB" sz="3200" dirty="0"/>
              <a:t>26 </a:t>
            </a:r>
            <a:r>
              <a:rPr lang="en-GB" sz="3200" b="1" dirty="0" err="1"/>
              <a:t>sechs</a:t>
            </a:r>
            <a:r>
              <a:rPr lang="en-GB" sz="3200" dirty="0" err="1"/>
              <a:t>undzwanzig</a:t>
            </a:r>
            <a:endParaRPr lang="en-GB" sz="3200" dirty="0"/>
          </a:p>
          <a:p>
            <a:r>
              <a:rPr lang="en-GB" sz="3200" dirty="0"/>
              <a:t>27 </a:t>
            </a:r>
            <a:r>
              <a:rPr lang="en-GB" sz="3200" b="1" dirty="0" err="1"/>
              <a:t>sieben</a:t>
            </a:r>
            <a:r>
              <a:rPr lang="en-GB" sz="3200" dirty="0" err="1"/>
              <a:t>undzwanzig</a:t>
            </a:r>
            <a:endParaRPr lang="en-GB" sz="3200" dirty="0"/>
          </a:p>
          <a:p>
            <a:r>
              <a:rPr lang="en-GB" sz="3200" dirty="0"/>
              <a:t>28 </a:t>
            </a:r>
            <a:r>
              <a:rPr lang="en-GB" sz="3200" b="1" dirty="0" err="1"/>
              <a:t>acht</a:t>
            </a:r>
            <a:r>
              <a:rPr lang="en-GB" sz="3200" dirty="0" err="1"/>
              <a:t>undzwanzig</a:t>
            </a:r>
            <a:endParaRPr lang="en-GB" sz="3200" dirty="0"/>
          </a:p>
          <a:p>
            <a:r>
              <a:rPr lang="en-GB" sz="3200" dirty="0"/>
              <a:t>29 </a:t>
            </a:r>
            <a:r>
              <a:rPr lang="en-GB" sz="3200" b="1" dirty="0" err="1"/>
              <a:t>neun</a:t>
            </a:r>
            <a:r>
              <a:rPr lang="en-GB" sz="3200" dirty="0" err="1"/>
              <a:t>undzwanzig</a:t>
            </a:r>
            <a:endParaRPr lang="en-GB" sz="3200" dirty="0"/>
          </a:p>
          <a:p>
            <a:r>
              <a:rPr lang="en-GB" sz="3200" dirty="0"/>
              <a:t>30 </a:t>
            </a:r>
            <a:r>
              <a:rPr lang="en-GB" sz="3200" dirty="0" err="1"/>
              <a:t>dreißig</a:t>
            </a:r>
            <a:endParaRPr lang="en-GB" sz="3200" dirty="0"/>
          </a:p>
          <a:p>
            <a:r>
              <a:rPr lang="en-GB" sz="3200" dirty="0"/>
              <a:t>31 </a:t>
            </a:r>
            <a:r>
              <a:rPr lang="en-GB" sz="3200" b="1" dirty="0" err="1"/>
              <a:t>ein</a:t>
            </a:r>
            <a:r>
              <a:rPr lang="en-GB" sz="3200" dirty="0" err="1"/>
              <a:t>unddreißig</a:t>
            </a:r>
            <a:endParaRPr lang="en-GB" sz="3200" dirty="0"/>
          </a:p>
        </p:txBody>
      </p:sp>
      <p:pic>
        <p:nvPicPr>
          <p:cNvPr id="7" name="21-30">
            <a:hlinkClick r:id="" action="ppaction://media"/>
            <a:extLst>
              <a:ext uri="{FF2B5EF4-FFF2-40B4-BE49-F238E27FC236}">
                <a16:creationId xmlns:a16="http://schemas.microsoft.com/office/drawing/2014/main" id="{FC996FFB-2EE2-4366-AF16-15C9E6684A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14020" y="614536"/>
            <a:ext cx="636347" cy="636347"/>
          </a:xfrm>
          <a:prstGeom prst="rect">
            <a:avLst/>
          </a:prstGeom>
        </p:spPr>
      </p:pic>
      <p:sp>
        <p:nvSpPr>
          <p:cNvPr id="8" name="Fußzeilenplatzhalter 3">
            <a:extLst>
              <a:ext uri="{FF2B5EF4-FFF2-40B4-BE49-F238E27FC236}">
                <a16:creationId xmlns:a16="http://schemas.microsoft.com/office/drawing/2014/main" id="{64A69E87-E7CE-4778-9A2A-5103DB003C4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9" name="Foliennummernplatzhalter 4">
            <a:extLst>
              <a:ext uri="{FF2B5EF4-FFF2-40B4-BE49-F238E27FC236}">
                <a16:creationId xmlns:a16="http://schemas.microsoft.com/office/drawing/2014/main" id="{E4707D97-C381-45E4-BB1C-F5D773CCA3C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31</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19513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5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AF557-2356-4EEE-8DE4-967BB0A9EAB6}"/>
              </a:ext>
            </a:extLst>
          </p:cNvPr>
          <p:cNvSpPr>
            <a:spLocks noGrp="1"/>
          </p:cNvSpPr>
          <p:nvPr>
            <p:ph type="title"/>
          </p:nvPr>
        </p:nvSpPr>
        <p:spPr/>
        <p:txBody>
          <a:bodyPr/>
          <a:lstStyle/>
          <a:p>
            <a:r>
              <a:rPr lang="en-GB" b="1" noProof="0" dirty="0"/>
              <a:t>Quiz Time!</a:t>
            </a:r>
          </a:p>
        </p:txBody>
      </p:sp>
      <p:sp>
        <p:nvSpPr>
          <p:cNvPr id="3" name="Inhaltsplatzhalter 2">
            <a:extLst>
              <a:ext uri="{FF2B5EF4-FFF2-40B4-BE49-F238E27FC236}">
                <a16:creationId xmlns:a16="http://schemas.microsoft.com/office/drawing/2014/main" id="{E4EF1524-F4D9-4720-B895-2C5B40701C71}"/>
              </a:ext>
            </a:extLst>
          </p:cNvPr>
          <p:cNvSpPr>
            <a:spLocks noGrp="1"/>
          </p:cNvSpPr>
          <p:nvPr>
            <p:ph sz="half" idx="1"/>
          </p:nvPr>
        </p:nvSpPr>
        <p:spPr>
          <a:xfrm>
            <a:off x="4937760" y="1712912"/>
            <a:ext cx="5326252" cy="4962208"/>
          </a:xfrm>
        </p:spPr>
        <p:txBody>
          <a:bodyPr>
            <a:normAutofit/>
          </a:bodyPr>
          <a:lstStyle/>
          <a:p>
            <a:r>
              <a:rPr lang="en-GB" sz="2800" noProof="0" dirty="0">
                <a:solidFill>
                  <a:schemeClr val="accent2"/>
                </a:solidFill>
              </a:rPr>
              <a:t>Was </a:t>
            </a:r>
            <a:r>
              <a:rPr lang="en-GB" sz="2800" noProof="0" dirty="0" err="1">
                <a:solidFill>
                  <a:schemeClr val="accent2"/>
                </a:solidFill>
              </a:rPr>
              <a:t>ist</a:t>
            </a:r>
            <a:r>
              <a:rPr lang="en-GB" sz="2800" noProof="0" dirty="0">
                <a:solidFill>
                  <a:schemeClr val="accent2"/>
                </a:solidFill>
              </a:rPr>
              <a:t>…</a:t>
            </a:r>
            <a:r>
              <a:rPr lang="en-GB" noProof="0" dirty="0">
                <a:solidFill>
                  <a:srgbClr val="C00000"/>
                </a:solidFill>
              </a:rPr>
              <a:t>	</a:t>
            </a:r>
            <a:r>
              <a:rPr lang="en-GB" sz="2800" noProof="0" dirty="0"/>
              <a:t>What is…</a:t>
            </a:r>
          </a:p>
          <a:p>
            <a:pPr marL="342900" indent="-342900">
              <a:buFont typeface="Symbol" panose="05050102010706020507" pitchFamily="18" charset="2"/>
              <a:buChar char="-"/>
            </a:pPr>
            <a:r>
              <a:rPr lang="en-GB" sz="2800" noProof="0" dirty="0"/>
              <a:t>31</a:t>
            </a:r>
          </a:p>
          <a:p>
            <a:pPr marL="342900" indent="-342900">
              <a:buFont typeface="Symbol" panose="05050102010706020507" pitchFamily="18" charset="2"/>
              <a:buChar char="-"/>
            </a:pPr>
            <a:r>
              <a:rPr lang="en-GB" sz="2800" noProof="0" dirty="0"/>
              <a:t>24</a:t>
            </a:r>
          </a:p>
          <a:p>
            <a:pPr marL="342900" indent="-342900">
              <a:buFont typeface="Symbol" panose="05050102010706020507" pitchFamily="18" charset="2"/>
              <a:buChar char="-"/>
            </a:pPr>
            <a:r>
              <a:rPr lang="en-GB" sz="2800" noProof="0" dirty="0"/>
              <a:t>11</a:t>
            </a:r>
          </a:p>
          <a:p>
            <a:pPr marL="342900" indent="-342900">
              <a:buFont typeface="Symbol" panose="05050102010706020507" pitchFamily="18" charset="2"/>
              <a:buChar char="-"/>
            </a:pPr>
            <a:r>
              <a:rPr lang="en-GB" sz="2800" dirty="0"/>
              <a:t>27</a:t>
            </a:r>
            <a:endParaRPr lang="en-GB" sz="2800" noProof="0" dirty="0"/>
          </a:p>
          <a:p>
            <a:pPr marL="342900" indent="-342900">
              <a:buFont typeface="Symbol" panose="05050102010706020507" pitchFamily="18" charset="2"/>
              <a:buChar char="-"/>
            </a:pPr>
            <a:r>
              <a:rPr lang="en-GB" sz="2800" noProof="0" dirty="0"/>
              <a:t>30</a:t>
            </a:r>
          </a:p>
          <a:p>
            <a:pPr marL="342900" indent="-342900">
              <a:buFont typeface="Symbol" panose="05050102010706020507" pitchFamily="18" charset="2"/>
              <a:buChar char="-"/>
            </a:pPr>
            <a:r>
              <a:rPr lang="en-GB" sz="2800" dirty="0"/>
              <a:t>15</a:t>
            </a:r>
            <a:endParaRPr lang="en-GB" sz="2800" noProof="0" dirty="0"/>
          </a:p>
          <a:p>
            <a:pPr marL="342900" indent="-342900">
              <a:buFont typeface="Symbol" panose="05050102010706020507" pitchFamily="18" charset="2"/>
              <a:buChar char="-"/>
            </a:pPr>
            <a:r>
              <a:rPr lang="en-GB" sz="2800" noProof="0" dirty="0"/>
              <a:t>21</a:t>
            </a:r>
          </a:p>
          <a:p>
            <a:r>
              <a:rPr lang="en-GB" sz="2800" noProof="0" dirty="0">
                <a:solidFill>
                  <a:schemeClr val="accent2"/>
                </a:solidFill>
              </a:rPr>
              <a:t>…auf Deutsch?  </a:t>
            </a:r>
            <a:r>
              <a:rPr lang="en-GB" sz="2800" noProof="0" dirty="0"/>
              <a:t>…in German?</a:t>
            </a:r>
          </a:p>
        </p:txBody>
      </p:sp>
      <p:pic>
        <p:nvPicPr>
          <p:cNvPr id="10" name="Picture 8" descr="Ein Bild, das Zeichnung enthält.&#10;&#10;Automatisch generierte Beschreibung">
            <a:extLst>
              <a:ext uri="{FF2B5EF4-FFF2-40B4-BE49-F238E27FC236}">
                <a16:creationId xmlns:a16="http://schemas.microsoft.com/office/drawing/2014/main" id="{3B63D8CE-4976-4544-A84C-7EF0FC433A3E}"/>
              </a:ext>
            </a:extLst>
          </p:cNvPr>
          <p:cNvPicPr>
            <a:picLocks noGrp="1" noChangeAspect="1"/>
          </p:cNvPicPr>
          <p:nvPr>
            <p:ph sz="half" idx="2"/>
          </p:nvPr>
        </p:nvPicPr>
        <p:blipFill>
          <a:blip r:embed="rId3"/>
          <a:stretch>
            <a:fillRect/>
          </a:stretch>
        </p:blipFill>
        <p:spPr>
          <a:xfrm>
            <a:off x="175388" y="3500321"/>
            <a:ext cx="2997427" cy="3860123"/>
          </a:xfrm>
          <a:prstGeom prst="rect">
            <a:avLst/>
          </a:prstGeom>
          <a:noFill/>
        </p:spPr>
      </p:pic>
      <p:pic>
        <p:nvPicPr>
          <p:cNvPr id="11" name="Inhaltsplatzhalter 2">
            <a:extLst>
              <a:ext uri="{FF2B5EF4-FFF2-40B4-BE49-F238E27FC236}">
                <a16:creationId xmlns:a16="http://schemas.microsoft.com/office/drawing/2014/main" id="{CAEFE243-A858-B248-8F14-D9067848E941}"/>
              </a:ext>
            </a:extLst>
          </p:cNvPr>
          <p:cNvPicPr>
            <a:picLocks noChangeAspect="1"/>
          </p:cNvPicPr>
          <p:nvPr/>
        </p:nvPicPr>
        <p:blipFill>
          <a:blip r:embed="rId4"/>
          <a:stretch>
            <a:fillRect/>
          </a:stretch>
        </p:blipFill>
        <p:spPr bwMode="auto">
          <a:xfrm>
            <a:off x="1729076" y="1457324"/>
            <a:ext cx="2887478" cy="269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4">
            <a:extLst>
              <a:ext uri="{FF2B5EF4-FFF2-40B4-BE49-F238E27FC236}">
                <a16:creationId xmlns:a16="http://schemas.microsoft.com/office/drawing/2014/main" id="{5700F0CF-7B31-49A5-B9C0-D33CF11E4BE4}"/>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32</a:t>
            </a:fld>
            <a:endParaRPr lang="en-GB" sz="1050" b="0" dirty="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2B209A43-9CE1-4C5D-AD85-41F90CBD803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1202093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A3938-912E-F542-8696-0AF473F2A42D}"/>
              </a:ext>
            </a:extLst>
          </p:cNvPr>
          <p:cNvSpPr>
            <a:spLocks noGrp="1"/>
          </p:cNvSpPr>
          <p:nvPr>
            <p:ph type="title"/>
          </p:nvPr>
        </p:nvSpPr>
        <p:spPr/>
        <p:txBody>
          <a:bodyPr/>
          <a:lstStyle/>
          <a:p>
            <a:r>
              <a:rPr lang="en-GB" b="1" noProof="0" dirty="0"/>
              <a:t>Solutions</a:t>
            </a:r>
          </a:p>
        </p:txBody>
      </p:sp>
      <p:sp>
        <p:nvSpPr>
          <p:cNvPr id="4" name="Inhaltsplatzhalter 3">
            <a:extLst>
              <a:ext uri="{FF2B5EF4-FFF2-40B4-BE49-F238E27FC236}">
                <a16:creationId xmlns:a16="http://schemas.microsoft.com/office/drawing/2014/main" id="{5D225E4D-4BF4-444F-B3B3-1CCDDB78A350}"/>
              </a:ext>
            </a:extLst>
          </p:cNvPr>
          <p:cNvSpPr>
            <a:spLocks noGrp="1"/>
          </p:cNvSpPr>
          <p:nvPr>
            <p:ph sz="half" idx="2"/>
          </p:nvPr>
        </p:nvSpPr>
        <p:spPr>
          <a:xfrm>
            <a:off x="522288" y="1747323"/>
            <a:ext cx="4621213" cy="4989512"/>
          </a:xfrm>
        </p:spPr>
        <p:txBody>
          <a:bodyPr>
            <a:normAutofit/>
          </a:bodyPr>
          <a:lstStyle/>
          <a:p>
            <a:pPr marL="342900" lvl="0" indent="-342900">
              <a:buFont typeface="Arial" panose="020B0604020202020204" pitchFamily="34" charset="0"/>
              <a:buChar char="•"/>
              <a:defRPr/>
            </a:pPr>
            <a:r>
              <a:rPr lang="en-GB" sz="2800" noProof="0" dirty="0" err="1">
                <a:solidFill>
                  <a:schemeClr val="accent1"/>
                </a:solidFill>
              </a:rPr>
              <a:t>einunddreißig</a:t>
            </a:r>
            <a:endParaRPr lang="en-GB" sz="2800" noProof="0" dirty="0">
              <a:solidFill>
                <a:schemeClr val="accent1"/>
              </a:solidFill>
            </a:endParaRPr>
          </a:p>
          <a:p>
            <a:pPr marL="342900" lvl="0" indent="-342900">
              <a:buFont typeface="Arial" panose="020B0604020202020204" pitchFamily="34" charset="0"/>
              <a:buChar char="•"/>
              <a:defRPr/>
            </a:pPr>
            <a:r>
              <a:rPr lang="en-GB" sz="2800" noProof="0" dirty="0" err="1">
                <a:solidFill>
                  <a:schemeClr val="accent1"/>
                </a:solidFill>
              </a:rPr>
              <a:t>vierundzwanzig</a:t>
            </a:r>
            <a:endParaRPr lang="en-GB" sz="2800" noProof="0" dirty="0">
              <a:solidFill>
                <a:schemeClr val="accent1"/>
              </a:solidFill>
            </a:endParaRPr>
          </a:p>
          <a:p>
            <a:pPr marL="342900" lvl="0" indent="-342900">
              <a:buFont typeface="Arial" panose="020B0604020202020204" pitchFamily="34" charset="0"/>
              <a:buChar char="•"/>
              <a:defRPr/>
            </a:pPr>
            <a:r>
              <a:rPr lang="en-GB" sz="2800" dirty="0">
                <a:solidFill>
                  <a:schemeClr val="accent1"/>
                </a:solidFill>
              </a:rPr>
              <a:t>e</a:t>
            </a:r>
            <a:r>
              <a:rPr lang="en-GB" sz="2800" noProof="0" dirty="0" err="1">
                <a:solidFill>
                  <a:schemeClr val="accent1"/>
                </a:solidFill>
              </a:rPr>
              <a:t>lf</a:t>
            </a:r>
            <a:r>
              <a:rPr lang="en-GB" sz="2800" noProof="0" dirty="0">
                <a:solidFill>
                  <a:schemeClr val="accent1"/>
                </a:solidFill>
              </a:rPr>
              <a:t> </a:t>
            </a:r>
          </a:p>
          <a:p>
            <a:pPr marL="342900" lvl="0" indent="-342900">
              <a:buFont typeface="Arial" panose="020B0604020202020204" pitchFamily="34" charset="0"/>
              <a:buChar char="•"/>
              <a:defRPr/>
            </a:pPr>
            <a:r>
              <a:rPr lang="en-GB" sz="2800" dirty="0" err="1">
                <a:solidFill>
                  <a:schemeClr val="accent1"/>
                </a:solidFill>
              </a:rPr>
              <a:t>siebenundzwanzig</a:t>
            </a:r>
            <a:endParaRPr lang="en-GB" sz="2800" noProof="0" dirty="0">
              <a:solidFill>
                <a:schemeClr val="accent1"/>
              </a:solidFill>
            </a:endParaRPr>
          </a:p>
          <a:p>
            <a:pPr marL="342900" lvl="0" indent="-342900">
              <a:buFont typeface="Arial" panose="020B0604020202020204" pitchFamily="34" charset="0"/>
              <a:buChar char="•"/>
              <a:defRPr/>
            </a:pPr>
            <a:r>
              <a:rPr lang="en-GB" sz="2800" noProof="0" dirty="0" err="1">
                <a:solidFill>
                  <a:schemeClr val="accent1"/>
                </a:solidFill>
              </a:rPr>
              <a:t>dreißig</a:t>
            </a:r>
            <a:endParaRPr lang="en-GB" sz="2800" noProof="0" dirty="0">
              <a:solidFill>
                <a:schemeClr val="accent1"/>
              </a:solidFill>
            </a:endParaRPr>
          </a:p>
          <a:p>
            <a:pPr marL="342900" lvl="0" indent="-342900">
              <a:buFont typeface="Arial" panose="020B0604020202020204" pitchFamily="34" charset="0"/>
              <a:buChar char="•"/>
              <a:defRPr/>
            </a:pPr>
            <a:r>
              <a:rPr lang="en-GB" sz="2800" dirty="0" err="1">
                <a:solidFill>
                  <a:schemeClr val="accent1"/>
                </a:solidFill>
              </a:rPr>
              <a:t>fünfzehn</a:t>
            </a:r>
            <a:endParaRPr lang="en-GB" sz="2800" noProof="0" dirty="0">
              <a:solidFill>
                <a:schemeClr val="accent1"/>
              </a:solidFill>
            </a:endParaRPr>
          </a:p>
          <a:p>
            <a:pPr marL="342900" lvl="0" indent="-342900">
              <a:buFont typeface="Arial" panose="020B0604020202020204" pitchFamily="34" charset="0"/>
              <a:buChar char="•"/>
              <a:defRPr/>
            </a:pPr>
            <a:r>
              <a:rPr lang="en-GB" sz="2800" noProof="0" dirty="0" err="1">
                <a:solidFill>
                  <a:schemeClr val="accent1"/>
                </a:solidFill>
              </a:rPr>
              <a:t>zwanzig</a:t>
            </a:r>
            <a:endParaRPr lang="en-GB" sz="2800" noProof="0" dirty="0">
              <a:solidFill>
                <a:schemeClr val="accent1"/>
              </a:solidFill>
            </a:endParaRPr>
          </a:p>
        </p:txBody>
      </p:sp>
      <p:pic>
        <p:nvPicPr>
          <p:cNvPr id="7" name="Inhaltsplatzhalter 6">
            <a:extLst>
              <a:ext uri="{FF2B5EF4-FFF2-40B4-BE49-F238E27FC236}">
                <a16:creationId xmlns:a16="http://schemas.microsoft.com/office/drawing/2014/main" id="{DFABB74F-3B7D-594C-A7AE-1660FFDA0623}"/>
              </a:ext>
            </a:extLst>
          </p:cNvPr>
          <p:cNvPicPr>
            <a:picLocks noChangeAspect="1"/>
          </p:cNvPicPr>
          <p:nvPr/>
        </p:nvPicPr>
        <p:blipFill>
          <a:blip r:embed="rId4"/>
          <a:stretch>
            <a:fillRect/>
          </a:stretch>
        </p:blipFill>
        <p:spPr bwMode="auto">
          <a:xfrm>
            <a:off x="3864634" y="4638770"/>
            <a:ext cx="2548349" cy="234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nhaltsplatzhalter 7">
            <a:extLst>
              <a:ext uri="{FF2B5EF4-FFF2-40B4-BE49-F238E27FC236}">
                <a16:creationId xmlns:a16="http://schemas.microsoft.com/office/drawing/2014/main" id="{AB1560A4-9CDC-254E-B569-8F91767A09ED}"/>
              </a:ext>
            </a:extLst>
          </p:cNvPr>
          <p:cNvPicPr>
            <a:picLocks noGrp="1" noChangeAspect="1"/>
          </p:cNvPicPr>
          <p:nvPr>
            <p:ph sz="half" idx="1"/>
          </p:nvPr>
        </p:nvPicPr>
        <p:blipFill>
          <a:blip r:embed="rId5"/>
          <a:stretch>
            <a:fillRect/>
          </a:stretch>
        </p:blipFill>
        <p:spPr>
          <a:xfrm>
            <a:off x="5824745" y="1747323"/>
            <a:ext cx="3267739" cy="4017612"/>
          </a:xfrm>
          <a:prstGeom prst="rect">
            <a:avLst/>
          </a:prstGeom>
        </p:spPr>
      </p:pic>
      <p:pic>
        <p:nvPicPr>
          <p:cNvPr id="9" name="Aufgezeichneter Sound">
            <a:hlinkClick r:id="" action="ppaction://media"/>
            <a:extLst>
              <a:ext uri="{FF2B5EF4-FFF2-40B4-BE49-F238E27FC236}">
                <a16:creationId xmlns:a16="http://schemas.microsoft.com/office/drawing/2014/main" id="{F63706E3-8C80-AE4E-AB49-CE019562B7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89742" y="6126667"/>
            <a:ext cx="406400" cy="406400"/>
          </a:xfrm>
          <a:prstGeom prst="rect">
            <a:avLst/>
          </a:prstGeom>
        </p:spPr>
      </p:pic>
      <p:sp>
        <p:nvSpPr>
          <p:cNvPr id="11" name="Foliennummernplatzhalter 4">
            <a:extLst>
              <a:ext uri="{FF2B5EF4-FFF2-40B4-BE49-F238E27FC236}">
                <a16:creationId xmlns:a16="http://schemas.microsoft.com/office/drawing/2014/main" id="{5416A76D-F5B8-45A3-94C4-930735ED8ED2}"/>
              </a:ext>
            </a:extLst>
          </p:cNvPr>
          <p:cNvSpPr>
            <a:spLocks noGrp="1"/>
          </p:cNvSpPr>
          <p:nvPr>
            <p:ph type="sldNum" sz="quarter" idx="10"/>
          </p:nvPr>
        </p:nvSpPr>
        <p:spPr bwMode="auto">
          <a:xfrm>
            <a:off x="9835529" y="6958806"/>
            <a:ext cx="607347" cy="401638"/>
          </a:xfrm>
        </p:spPr>
        <p:txBody>
          <a:bodyPr anchor="ctr">
            <a:normAutofit/>
          </a:bodyPr>
          <a:lstStyle/>
          <a:p>
            <a:pPr algn="ctr">
              <a:spcAft>
                <a:spcPts val="600"/>
              </a:spcAft>
              <a:defRPr/>
            </a:pPr>
            <a:fld id="{1C6A1CB6-5D98-4296-B8F9-B78E6A9A9E34}" type="slidenum">
              <a:rPr lang="en-GB" sz="1050" b="0">
                <a:solidFill>
                  <a:schemeClr val="bg2"/>
                </a:solidFill>
                <a:latin typeface="Comic Sans MS" panose="030F0702030302020204" pitchFamily="66" charset="0"/>
              </a:rPr>
              <a:pPr algn="ctr">
                <a:spcAft>
                  <a:spcPts val="600"/>
                </a:spcAft>
                <a:defRPr/>
              </a:pPr>
              <a:t>33</a:t>
            </a:fld>
            <a:endParaRPr lang="en-GB" sz="1050" b="0" dirty="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46ED0FFA-D352-4DA8-9E1D-FB16E71216E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Tree>
    <p:extLst>
      <p:ext uri="{BB962C8B-B14F-4D97-AF65-F5344CB8AC3E}">
        <p14:creationId xmlns:p14="http://schemas.microsoft.com/office/powerpoint/2010/main" val="22642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b="1" dirty="0" err="1"/>
              <a:t>Probier</a:t>
            </a:r>
            <a:r>
              <a:rPr lang="en-GB" b="1" dirty="0"/>
              <a:t> es </a:t>
            </a:r>
            <a:r>
              <a:rPr lang="en-GB" b="1" dirty="0" err="1"/>
              <a:t>aus</a:t>
            </a:r>
            <a:r>
              <a:rPr lang="en-GB" b="1" dirty="0"/>
              <a:t>! </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910956" y="1713309"/>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790300" y="1911197"/>
            <a:ext cx="5045229" cy="4037319"/>
          </a:xfrm>
        </p:spPr>
        <p:txBody>
          <a:bodyPr>
            <a:normAutofit/>
          </a:bodyPr>
          <a:lstStyle/>
          <a:p>
            <a:pPr marL="0" indent="0">
              <a:buNone/>
            </a:pPr>
            <a:r>
              <a:rPr lang="en-GB" sz="3200" dirty="0"/>
              <a:t>With the whole class, count from </a:t>
            </a:r>
          </a:p>
          <a:p>
            <a:r>
              <a:rPr lang="en-GB" sz="3200" dirty="0"/>
              <a:t>1 to 10, </a:t>
            </a:r>
          </a:p>
          <a:p>
            <a:r>
              <a:rPr lang="en-GB" sz="3200" dirty="0"/>
              <a:t>then 11 to 20 </a:t>
            </a:r>
          </a:p>
          <a:p>
            <a:r>
              <a:rPr lang="en-GB" sz="3200" dirty="0"/>
              <a:t>and finally, 21 to 30!</a:t>
            </a:r>
          </a:p>
          <a:p>
            <a:pPr marL="0" indent="0">
              <a:buNone/>
            </a:pPr>
            <a:endParaRPr lang="en-GB" sz="3200" dirty="0"/>
          </a:p>
          <a:p>
            <a:pPr marL="0" indent="0">
              <a:buNone/>
            </a:pPr>
            <a:r>
              <a:rPr lang="en-GB" sz="3200" dirty="0"/>
              <a:t>In German of course :D</a:t>
            </a:r>
          </a:p>
        </p:txBody>
      </p:sp>
      <p:sp>
        <p:nvSpPr>
          <p:cNvPr id="5" name="Fußzeilenplatzhalter 3">
            <a:extLst>
              <a:ext uri="{FF2B5EF4-FFF2-40B4-BE49-F238E27FC236}">
                <a16:creationId xmlns:a16="http://schemas.microsoft.com/office/drawing/2014/main" id="{B1886F44-9310-4E90-8FE0-7E5DC583E07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6" name="Foliennummernplatzhalter 4">
            <a:extLst>
              <a:ext uri="{FF2B5EF4-FFF2-40B4-BE49-F238E27FC236}">
                <a16:creationId xmlns:a16="http://schemas.microsoft.com/office/drawing/2014/main" id="{80A736C5-C23E-4855-AFE6-37A17A1C739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34</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911578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dirty="0"/>
              <a:t>Gut </a:t>
            </a:r>
            <a:r>
              <a:rPr lang="en-GB" b="1" dirty="0" err="1"/>
              <a:t>gemacht</a:t>
            </a:r>
            <a:r>
              <a:rPr lang="en-GB" b="1"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833268" y="1972313"/>
            <a:ext cx="4621212" cy="2341255"/>
          </a:xfrm>
        </p:spPr>
        <p:txBody>
          <a:bodyPr>
            <a:normAutofit/>
          </a:bodyPr>
          <a:lstStyle/>
          <a:p>
            <a:pPr marL="0" indent="0" algn="ctr">
              <a:buNone/>
            </a:pPr>
            <a:r>
              <a:rPr lang="en-GB" sz="3200" dirty="0"/>
              <a:t>Now you can count to 31 in German.</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679" y="1868013"/>
            <a:ext cx="3191447" cy="4891110"/>
          </a:xfrm>
          <a:prstGeom prst="rect">
            <a:avLst/>
          </a:prstGeom>
          <a:noFill/>
        </p:spPr>
      </p:pic>
      <p:sp>
        <p:nvSpPr>
          <p:cNvPr id="5" name="Fußzeilenplatzhalter 3">
            <a:extLst>
              <a:ext uri="{FF2B5EF4-FFF2-40B4-BE49-F238E27FC236}">
                <a16:creationId xmlns:a16="http://schemas.microsoft.com/office/drawing/2014/main" id="{76131E7F-D3B8-4F67-8FEC-D9F5AB6BF46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6" name="Foliennummernplatzhalter 4">
            <a:extLst>
              <a:ext uri="{FF2B5EF4-FFF2-40B4-BE49-F238E27FC236}">
                <a16:creationId xmlns:a16="http://schemas.microsoft.com/office/drawing/2014/main" id="{7E37142E-CD08-4631-964F-B6BEC39AAE4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35</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dirty="0"/>
              <a:t>Thank you for </a:t>
            </a:r>
            <a:br>
              <a:rPr lang="en-GB" dirty="0"/>
            </a:br>
            <a:r>
              <a:rPr lang="en-GB" dirty="0"/>
              <a:t>learning German with us! </a:t>
            </a:r>
            <a:r>
              <a:rPr lang="en-GB" dirty="0">
                <a:sym typeface="Wingdings" panose="05000000000000000000" pitchFamily="2" charset="2"/>
              </a:rPr>
              <a:t></a:t>
            </a:r>
            <a:r>
              <a:rPr lang="en-GB"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dirty="0"/>
          </a:p>
          <a:p>
            <a:pPr>
              <a:defRPr/>
            </a:pPr>
            <a:r>
              <a:rPr lang="en-GB" dirty="0">
                <a:solidFill>
                  <a:srgbClr val="FFC000"/>
                </a:solidFill>
              </a:rPr>
              <a:t>© 2020 – GET Across Borders and  © Leap4Joy</a:t>
            </a:r>
            <a:endParaRPr lang="en-GB"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p:txBody>
          <a:bodyPr wrap="square" anchor="ctr">
            <a:normAutofit/>
          </a:bodyPr>
          <a:lstStyle/>
          <a:p>
            <a:r>
              <a:rPr lang="en-GB" b="1" dirty="0"/>
              <a:t>Counting to twelve! </a:t>
            </a:r>
          </a:p>
        </p:txBody>
      </p:sp>
      <p:sp>
        <p:nvSpPr>
          <p:cNvPr id="3" name="Textplatzhalter 2">
            <a:extLst>
              <a:ext uri="{FF2B5EF4-FFF2-40B4-BE49-F238E27FC236}">
                <a16:creationId xmlns:a16="http://schemas.microsoft.com/office/drawing/2014/main" id="{24456961-635F-4D20-B9B2-E9D26164DF6A}"/>
              </a:ext>
            </a:extLst>
          </p:cNvPr>
          <p:cNvSpPr>
            <a:spLocks noGrp="1"/>
          </p:cNvSpPr>
          <p:nvPr>
            <p:ph type="body" sz="half" idx="1"/>
          </p:nvPr>
        </p:nvSpPr>
        <p:spPr>
          <a:xfrm>
            <a:off x="574191" y="1480783"/>
            <a:ext cx="2445288" cy="5952684"/>
          </a:xfrm>
        </p:spPr>
        <p:txBody>
          <a:bodyPr>
            <a:normAutofit fontScale="92500" lnSpcReduction="20000"/>
          </a:bodyPr>
          <a:lstStyle/>
          <a:p>
            <a:r>
              <a:rPr lang="en-GB" sz="3000" dirty="0"/>
              <a:t>0 null</a:t>
            </a:r>
          </a:p>
          <a:p>
            <a:endParaRPr lang="en-GB" sz="3000" dirty="0"/>
          </a:p>
          <a:p>
            <a:r>
              <a:rPr lang="en-GB" sz="3000" dirty="0"/>
              <a:t>1 </a:t>
            </a:r>
            <a:r>
              <a:rPr lang="en-GB" sz="3000" dirty="0" err="1"/>
              <a:t>eins</a:t>
            </a:r>
            <a:endParaRPr lang="en-GB" sz="3000" dirty="0"/>
          </a:p>
          <a:p>
            <a:endParaRPr lang="en-GB" sz="3000" dirty="0"/>
          </a:p>
          <a:p>
            <a:r>
              <a:rPr lang="en-GB" sz="3000" dirty="0"/>
              <a:t>2 </a:t>
            </a:r>
            <a:r>
              <a:rPr lang="en-GB" sz="3000" dirty="0" err="1"/>
              <a:t>zwei</a:t>
            </a:r>
            <a:endParaRPr lang="en-GB" sz="3000" dirty="0"/>
          </a:p>
          <a:p>
            <a:endParaRPr lang="en-GB" sz="3000" dirty="0"/>
          </a:p>
          <a:p>
            <a:r>
              <a:rPr lang="en-GB" sz="3000" dirty="0"/>
              <a:t>3 </a:t>
            </a:r>
            <a:r>
              <a:rPr lang="en-GB" sz="3000" dirty="0" err="1"/>
              <a:t>drei</a:t>
            </a:r>
            <a:endParaRPr lang="en-GB" sz="3000" dirty="0"/>
          </a:p>
          <a:p>
            <a:endParaRPr lang="en-GB" sz="3000" dirty="0"/>
          </a:p>
          <a:p>
            <a:r>
              <a:rPr lang="en-GB" sz="3000" dirty="0"/>
              <a:t>4 </a:t>
            </a:r>
            <a:r>
              <a:rPr lang="en-GB" sz="3000" dirty="0" err="1"/>
              <a:t>vier</a:t>
            </a:r>
            <a:endParaRPr lang="en-GB" sz="3000" dirty="0"/>
          </a:p>
          <a:p>
            <a:endParaRPr lang="en-GB" sz="3000" dirty="0"/>
          </a:p>
          <a:p>
            <a:r>
              <a:rPr lang="en-GB" sz="3000" dirty="0"/>
              <a:t>5 </a:t>
            </a:r>
            <a:r>
              <a:rPr lang="en-GB" sz="3000" dirty="0" err="1"/>
              <a:t>fünf</a:t>
            </a:r>
            <a:endParaRPr lang="en-GB" sz="3000" dirty="0"/>
          </a:p>
          <a:p>
            <a:endParaRPr lang="en-GB" sz="3000" dirty="0"/>
          </a:p>
          <a:p>
            <a:r>
              <a:rPr lang="en-GB" sz="3000" dirty="0"/>
              <a:t>6 </a:t>
            </a:r>
            <a:r>
              <a:rPr lang="en-GB" sz="3000" dirty="0" err="1"/>
              <a:t>sechs</a:t>
            </a:r>
            <a:endParaRPr lang="en-GB" sz="3000" dirty="0"/>
          </a:p>
          <a:p>
            <a:pPr marL="0" indent="0">
              <a:buNone/>
            </a:pPr>
            <a:endParaRPr lang="en-GB"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quarter" idx="2"/>
          </p:nvPr>
        </p:nvSpPr>
        <p:spPr>
          <a:xfrm>
            <a:off x="3399172" y="1402323"/>
            <a:ext cx="3109784" cy="5780141"/>
          </a:xfrm>
        </p:spPr>
        <p:txBody>
          <a:bodyPr>
            <a:noAutofit/>
          </a:bodyPr>
          <a:lstStyle/>
          <a:p>
            <a:r>
              <a:rPr lang="en-GB" sz="2800" dirty="0"/>
              <a:t>7 </a:t>
            </a:r>
            <a:r>
              <a:rPr lang="en-GB" sz="2800" dirty="0" err="1"/>
              <a:t>sieben</a:t>
            </a:r>
            <a:endParaRPr lang="en-GB" sz="2800" dirty="0"/>
          </a:p>
          <a:p>
            <a:endParaRPr lang="en-GB" sz="2800" dirty="0"/>
          </a:p>
          <a:p>
            <a:r>
              <a:rPr lang="en-GB" sz="2800" dirty="0"/>
              <a:t>8 </a:t>
            </a:r>
            <a:r>
              <a:rPr lang="en-GB" sz="2800" dirty="0" err="1"/>
              <a:t>acht</a:t>
            </a:r>
            <a:endParaRPr lang="en-GB" sz="2800" dirty="0"/>
          </a:p>
          <a:p>
            <a:endParaRPr lang="en-GB" sz="2800" dirty="0"/>
          </a:p>
          <a:p>
            <a:r>
              <a:rPr lang="en-GB" sz="2800" dirty="0"/>
              <a:t>9 </a:t>
            </a:r>
            <a:r>
              <a:rPr lang="en-GB" sz="2800" dirty="0" err="1"/>
              <a:t>neun</a:t>
            </a:r>
            <a:endParaRPr lang="en-GB" sz="2800" dirty="0"/>
          </a:p>
          <a:p>
            <a:endParaRPr lang="en-GB" sz="2800" dirty="0"/>
          </a:p>
          <a:p>
            <a:r>
              <a:rPr lang="en-GB" sz="2800" dirty="0"/>
              <a:t>10 </a:t>
            </a:r>
            <a:r>
              <a:rPr lang="en-GB" sz="2800" dirty="0" err="1"/>
              <a:t>zehn</a:t>
            </a:r>
            <a:endParaRPr lang="en-GB" sz="2800" dirty="0"/>
          </a:p>
          <a:p>
            <a:endParaRPr lang="en-GB" sz="2800" dirty="0"/>
          </a:p>
          <a:p>
            <a:r>
              <a:rPr lang="en-GB" sz="2800" dirty="0"/>
              <a:t>11 elf</a:t>
            </a:r>
          </a:p>
          <a:p>
            <a:endParaRPr lang="en-GB" sz="2800" dirty="0"/>
          </a:p>
          <a:p>
            <a:r>
              <a:rPr lang="en-GB" sz="2800" dirty="0"/>
              <a:t>12 </a:t>
            </a:r>
            <a:r>
              <a:rPr lang="en-GB" sz="2800" dirty="0" err="1"/>
              <a:t>zwölf</a:t>
            </a:r>
            <a:endParaRPr lang="en-GB" sz="2800" dirty="0"/>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357" y="1842436"/>
            <a:ext cx="3255654" cy="4989512"/>
          </a:xfrm>
          <a:prstGeom prst="rect">
            <a:avLst/>
          </a:prstGeom>
          <a:noFill/>
        </p:spPr>
      </p:pic>
      <p:pic>
        <p:nvPicPr>
          <p:cNvPr id="4" name="0-12">
            <a:hlinkClick r:id="" action="ppaction://media"/>
            <a:extLst>
              <a:ext uri="{FF2B5EF4-FFF2-40B4-BE49-F238E27FC236}">
                <a16:creationId xmlns:a16="http://schemas.microsoft.com/office/drawing/2014/main" id="{91063EC3-8367-4DD3-942D-5EA04EADC4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80960" y="560167"/>
            <a:ext cx="581285" cy="581285"/>
          </a:xfrm>
          <a:prstGeom prst="rect">
            <a:avLst/>
          </a:prstGeom>
        </p:spPr>
      </p:pic>
      <p:sp>
        <p:nvSpPr>
          <p:cNvPr id="8" name="Fußzeilenplatzhalter 3">
            <a:extLst>
              <a:ext uri="{FF2B5EF4-FFF2-40B4-BE49-F238E27FC236}">
                <a16:creationId xmlns:a16="http://schemas.microsoft.com/office/drawing/2014/main" id="{FD2BEE61-5A50-4B31-8559-165B2534DA0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9" name="Foliennummernplatzhalter 4">
            <a:extLst>
              <a:ext uri="{FF2B5EF4-FFF2-40B4-BE49-F238E27FC236}">
                <a16:creationId xmlns:a16="http://schemas.microsoft.com/office/drawing/2014/main" id="{22252FEA-184A-4B4F-AD00-2EB2F05BE465}"/>
              </a:ext>
            </a:extLst>
          </p:cNvPr>
          <p:cNvSpPr txBox="1">
            <a:spLocks/>
          </p:cNvSpPr>
          <p:nvPr/>
        </p:nvSpPr>
        <p:spPr bwMode="auto">
          <a:xfrm>
            <a:off x="9835529" y="6958806"/>
            <a:ext cx="607347" cy="401638"/>
          </a:xfrm>
          <a:prstGeom prst="rect">
            <a:avLst/>
          </a:prstGeom>
        </p:spPr>
        <p:txBody>
          <a:bodyPr vert="horz" lIns="91440" tIns="45720" rIns="91440" bIns="45720" rtlCol="0" anchor="ctr">
            <a:normAutofit/>
          </a:bodyPr>
          <a:lstStyle>
            <a:defPPr>
              <a:defRPr lang="de-DE"/>
            </a:defPPr>
            <a:lvl1pPr algn="r" rtl="0" eaLnBrk="0" fontAlgn="base" hangingPunct="0">
              <a:spcBef>
                <a:spcPct val="0"/>
              </a:spcBef>
              <a:spcAft>
                <a:spcPct val="0"/>
              </a:spcAft>
              <a:defRPr sz="1200" b="1" kern="1200">
                <a:solidFill>
                  <a:schemeClr val="bg2"/>
                </a:solidFill>
                <a:latin typeface="+mj-lt"/>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latin typeface="Comic Sans MS" panose="030F0702030302020204" pitchFamily="66" charset="0"/>
              </a:rPr>
              <a:pPr algn="ctr">
                <a:spcAft>
                  <a:spcPts val="600"/>
                </a:spcAft>
                <a:defRPr/>
              </a:pPr>
              <a:t>4</a:t>
            </a:fld>
            <a:endParaRPr lang="en-GB" sz="1050" b="0">
              <a:latin typeface="Comic Sans MS" panose="030F0702030302020204" pitchFamily="66" charset="0"/>
            </a:endParaRPr>
          </a:p>
        </p:txBody>
      </p:sp>
    </p:spTree>
    <p:extLst>
      <p:ext uri="{BB962C8B-B14F-4D97-AF65-F5344CB8AC3E}">
        <p14:creationId xmlns:p14="http://schemas.microsoft.com/office/powerpoint/2010/main" val="42207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b="1" dirty="0"/>
              <a:t>Aufgabe: Wie </a:t>
            </a:r>
            <a:r>
              <a:rPr lang="en-GB" b="1" dirty="0" err="1"/>
              <a:t>viele</a:t>
            </a:r>
            <a:r>
              <a:rPr lang="en-GB" b="1" dirty="0"/>
              <a:t>…?</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4"/>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4908336" y="1581402"/>
            <a:ext cx="5394035" cy="5377007"/>
          </a:xfrm>
        </p:spPr>
        <p:txBody>
          <a:bodyPr>
            <a:normAutofit fontScale="92500" lnSpcReduction="10000"/>
          </a:bodyPr>
          <a:lstStyle/>
          <a:p>
            <a:r>
              <a:rPr lang="en-GB" sz="3200" u="sng" dirty="0">
                <a:solidFill>
                  <a:schemeClr val="accent2"/>
                </a:solidFill>
              </a:rPr>
              <a:t>Wie </a:t>
            </a:r>
            <a:r>
              <a:rPr lang="en-GB" sz="3200" u="sng" dirty="0" err="1">
                <a:solidFill>
                  <a:schemeClr val="accent2"/>
                </a:solidFill>
              </a:rPr>
              <a:t>viele</a:t>
            </a:r>
            <a:r>
              <a:rPr lang="en-GB" sz="3200" u="sng" dirty="0">
                <a:solidFill>
                  <a:schemeClr val="accent2"/>
                </a:solidFill>
              </a:rPr>
              <a:t> </a:t>
            </a:r>
            <a:r>
              <a:rPr lang="en-GB" sz="3200" dirty="0">
                <a:solidFill>
                  <a:schemeClr val="accent2"/>
                </a:solidFill>
              </a:rPr>
              <a:t>Kinder </a:t>
            </a:r>
            <a:r>
              <a:rPr lang="en-GB" sz="3200" dirty="0" err="1">
                <a:solidFill>
                  <a:schemeClr val="accent2"/>
                </a:solidFill>
              </a:rPr>
              <a:t>sind</a:t>
            </a:r>
            <a:r>
              <a:rPr lang="en-GB" sz="3200" dirty="0">
                <a:solidFill>
                  <a:schemeClr val="accent2"/>
                </a:solidFill>
              </a:rPr>
              <a:t> das?</a:t>
            </a:r>
          </a:p>
          <a:p>
            <a:r>
              <a:rPr lang="en-GB" sz="3200" u="sng" dirty="0"/>
              <a:t>How many</a:t>
            </a:r>
            <a:r>
              <a:rPr lang="en-GB" sz="3200" dirty="0"/>
              <a:t> children are there?</a:t>
            </a:r>
          </a:p>
          <a:p>
            <a:endParaRPr lang="en-GB" sz="3200" dirty="0"/>
          </a:p>
          <a:p>
            <a:endParaRPr lang="en-GB" sz="3200" dirty="0"/>
          </a:p>
          <a:p>
            <a:endParaRPr lang="en-GB" sz="3200" dirty="0"/>
          </a:p>
          <a:p>
            <a:endParaRPr lang="en-GB" sz="3200" dirty="0"/>
          </a:p>
          <a:p>
            <a:endParaRPr lang="en-GB" sz="3200" dirty="0"/>
          </a:p>
          <a:p>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drei</a:t>
            </a:r>
            <a:r>
              <a:rPr lang="en-GB" sz="3200" dirty="0">
                <a:solidFill>
                  <a:schemeClr val="accent2"/>
                </a:solidFill>
              </a:rPr>
              <a:t> Kinder.</a:t>
            </a:r>
          </a:p>
          <a:p>
            <a:r>
              <a:rPr lang="en-GB" sz="3200" dirty="0"/>
              <a:t>There are </a:t>
            </a:r>
            <a:r>
              <a:rPr lang="en-GB" sz="3200" b="1" dirty="0"/>
              <a:t>three</a:t>
            </a:r>
            <a:r>
              <a:rPr lang="en-GB" sz="3200" dirty="0"/>
              <a:t> children.</a:t>
            </a:r>
          </a:p>
        </p:txBody>
      </p:sp>
      <p:pic>
        <p:nvPicPr>
          <p:cNvPr id="3" name="Grafik 2" descr="A drawing of three children.&#10;">
            <a:extLst>
              <a:ext uri="{FF2B5EF4-FFF2-40B4-BE49-F238E27FC236}">
                <a16:creationId xmlns:a16="http://schemas.microsoft.com/office/drawing/2014/main" id="{F5DEA9D5-D1B9-4DCE-B84F-78B38A1DA4B2}"/>
              </a:ext>
            </a:extLst>
          </p:cNvPr>
          <p:cNvPicPr>
            <a:picLocks noChangeAspect="1"/>
          </p:cNvPicPr>
          <p:nvPr/>
        </p:nvPicPr>
        <p:blipFill>
          <a:blip r:embed="rId5"/>
          <a:stretch>
            <a:fillRect/>
          </a:stretch>
        </p:blipFill>
        <p:spPr>
          <a:xfrm>
            <a:off x="5543365" y="3362279"/>
            <a:ext cx="3706689" cy="1792379"/>
          </a:xfrm>
          <a:prstGeom prst="rect">
            <a:avLst/>
          </a:prstGeom>
        </p:spPr>
      </p:pic>
      <p:sp>
        <p:nvSpPr>
          <p:cNvPr id="6" name="Fußzeilenplatzhalter 3">
            <a:extLst>
              <a:ext uri="{FF2B5EF4-FFF2-40B4-BE49-F238E27FC236}">
                <a16:creationId xmlns:a16="http://schemas.microsoft.com/office/drawing/2014/main" id="{6E12FF21-F514-403D-B3CC-BFE698E6D7F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8" name="Foliennummernplatzhalter 4">
            <a:extLst>
              <a:ext uri="{FF2B5EF4-FFF2-40B4-BE49-F238E27FC236}">
                <a16:creationId xmlns:a16="http://schemas.microsoft.com/office/drawing/2014/main" id="{967B1EDC-5C42-4E27-889F-6616ECEF3CE0}"/>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a:solidFill>
                <a:schemeClr val="bg2"/>
              </a:solidFill>
              <a:latin typeface="Comic Sans MS" panose="030F0702030302020204" pitchFamily="66" charset="0"/>
            </a:endParaRPr>
          </a:p>
        </p:txBody>
      </p:sp>
      <p:pic>
        <p:nvPicPr>
          <p:cNvPr id="5" name="Aufgezeichneter Sound">
            <a:hlinkClick r:id="" action="ppaction://media"/>
            <a:extLst>
              <a:ext uri="{FF2B5EF4-FFF2-40B4-BE49-F238E27FC236}">
                <a16:creationId xmlns:a16="http://schemas.microsoft.com/office/drawing/2014/main" id="{35E1F818-E37B-4A3C-A9A3-9E24544F2B8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07994" y="3930933"/>
            <a:ext cx="655069" cy="655069"/>
          </a:xfrm>
          <a:prstGeom prst="rect">
            <a:avLst/>
          </a:prstGeom>
        </p:spPr>
      </p:pic>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98437"/>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pic>
        <p:nvPicPr>
          <p:cNvPr id="10" name="Picture 9" descr="A drawing of two children. They are talking to each other.&#10;">
            <a:extLst>
              <a:ext uri="{FF2B5EF4-FFF2-40B4-BE49-F238E27FC236}">
                <a16:creationId xmlns:a16="http://schemas.microsoft.com/office/drawing/2014/main" id="{EB6F01F2-5062-46BE-BB12-1D6B34443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535" y="1278279"/>
            <a:ext cx="4026329" cy="5350137"/>
          </a:xfrm>
          <a:prstGeom prst="rect">
            <a:avLst/>
          </a:prstGeom>
        </p:spPr>
      </p:pic>
      <p:sp>
        <p:nvSpPr>
          <p:cNvPr id="4" name="Fußzeilenplatzhalter 3">
            <a:extLst>
              <a:ext uri="{FF2B5EF4-FFF2-40B4-BE49-F238E27FC236}">
                <a16:creationId xmlns:a16="http://schemas.microsoft.com/office/drawing/2014/main" id="{E1FE91DD-E63F-4684-A687-6FEDD624189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5" name="Foliennummernplatzhalter 4">
            <a:extLst>
              <a:ext uri="{FF2B5EF4-FFF2-40B4-BE49-F238E27FC236}">
                <a16:creationId xmlns:a16="http://schemas.microsoft.com/office/drawing/2014/main" id="{B0E4C7CA-1A86-4AAD-B941-B663D0F0C25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78692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98437"/>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pic>
        <p:nvPicPr>
          <p:cNvPr id="10" name="Picture 9" descr="A drawing of two children. They are talking to each other.">
            <a:extLst>
              <a:ext uri="{FF2B5EF4-FFF2-40B4-BE49-F238E27FC236}">
                <a16:creationId xmlns:a16="http://schemas.microsoft.com/office/drawing/2014/main" id="{EB6F01F2-5062-46BE-BB12-1D6B34443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535" y="1278279"/>
            <a:ext cx="4026329" cy="5350137"/>
          </a:xfrm>
          <a:prstGeom prst="rect">
            <a:avLst/>
          </a:prstGeom>
        </p:spPr>
      </p:pic>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zwei</a:t>
            </a:r>
            <a:r>
              <a:rPr lang="en-GB" sz="3200" dirty="0">
                <a:solidFill>
                  <a:schemeClr val="accent2"/>
                </a:solidFill>
              </a:rPr>
              <a:t> Kinder</a:t>
            </a:r>
            <a:r>
              <a:rPr lang="en-GB" dirty="0">
                <a:solidFill>
                  <a:schemeClr val="accent2"/>
                </a:solidFill>
              </a:rPr>
              <a:t>.</a:t>
            </a:r>
          </a:p>
        </p:txBody>
      </p:sp>
      <p:sp>
        <p:nvSpPr>
          <p:cNvPr id="6" name="Fußzeilenplatzhalter 3">
            <a:extLst>
              <a:ext uri="{FF2B5EF4-FFF2-40B4-BE49-F238E27FC236}">
                <a16:creationId xmlns:a16="http://schemas.microsoft.com/office/drawing/2014/main" id="{039CE00D-BEF6-418C-BA01-FC4F6641042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7" name="Foliennummernplatzhalter 4">
            <a:extLst>
              <a:ext uri="{FF2B5EF4-FFF2-40B4-BE49-F238E27FC236}">
                <a16:creationId xmlns:a16="http://schemas.microsoft.com/office/drawing/2014/main" id="{43011E7F-2122-4D49-9B90-C8BD7F1EDB6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373154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pic>
        <p:nvPicPr>
          <p:cNvPr id="3" name="Grafik 2">
            <a:extLst>
              <a:ext uri="{FF2B5EF4-FFF2-40B4-BE49-F238E27FC236}">
                <a16:creationId xmlns:a16="http://schemas.microsoft.com/office/drawing/2014/main" id="{A1FAD7DE-973B-428B-A5EF-2E0B6B80DB3F}"/>
              </a:ext>
            </a:extLst>
          </p:cNvPr>
          <p:cNvPicPr>
            <a:picLocks noChangeAspect="1"/>
          </p:cNvPicPr>
          <p:nvPr/>
        </p:nvPicPr>
        <p:blipFill>
          <a:blip r:embed="rId2"/>
          <a:stretch>
            <a:fillRect/>
          </a:stretch>
        </p:blipFill>
        <p:spPr>
          <a:xfrm>
            <a:off x="224766" y="1314830"/>
            <a:ext cx="4274549" cy="4930011"/>
          </a:xfrm>
          <a:prstGeom prst="rect">
            <a:avLst/>
          </a:prstGeom>
        </p:spPr>
      </p:pic>
      <p:pic>
        <p:nvPicPr>
          <p:cNvPr id="6" name="Grafik 5">
            <a:extLst>
              <a:ext uri="{FF2B5EF4-FFF2-40B4-BE49-F238E27FC236}">
                <a16:creationId xmlns:a16="http://schemas.microsoft.com/office/drawing/2014/main" id="{A050F587-60B4-44A8-8B06-57FAAAC2FD5C}"/>
              </a:ext>
            </a:extLst>
          </p:cNvPr>
          <p:cNvPicPr>
            <a:picLocks noChangeAspect="1"/>
          </p:cNvPicPr>
          <p:nvPr/>
        </p:nvPicPr>
        <p:blipFill>
          <a:blip r:embed="rId3"/>
          <a:stretch>
            <a:fillRect/>
          </a:stretch>
        </p:blipFill>
        <p:spPr>
          <a:xfrm>
            <a:off x="5663388" y="1865104"/>
            <a:ext cx="4776012" cy="3288402"/>
          </a:xfrm>
          <a:prstGeom prst="rect">
            <a:avLst/>
          </a:prstGeom>
        </p:spPr>
      </p:pic>
      <p:pic>
        <p:nvPicPr>
          <p:cNvPr id="4" name="Grafik 3" descr="A drawing of five children. One child is playing the guitar, three children are singing and one is covering her ears.">
            <a:extLst>
              <a:ext uri="{FF2B5EF4-FFF2-40B4-BE49-F238E27FC236}">
                <a16:creationId xmlns:a16="http://schemas.microsoft.com/office/drawing/2014/main" id="{A664557E-249F-44CC-AF36-621C01B647E3}"/>
              </a:ext>
            </a:extLst>
          </p:cNvPr>
          <p:cNvPicPr>
            <a:picLocks noChangeAspect="1"/>
          </p:cNvPicPr>
          <p:nvPr/>
        </p:nvPicPr>
        <p:blipFill>
          <a:blip r:embed="rId4"/>
          <a:stretch>
            <a:fillRect/>
          </a:stretch>
        </p:blipFill>
        <p:spPr>
          <a:xfrm>
            <a:off x="3498342" y="2537308"/>
            <a:ext cx="2555341" cy="3922793"/>
          </a:xfrm>
          <a:prstGeom prst="rect">
            <a:avLst/>
          </a:prstGeom>
        </p:spPr>
      </p:pic>
      <p:sp>
        <p:nvSpPr>
          <p:cNvPr id="7" name="Fußzeilenplatzhalter 3">
            <a:extLst>
              <a:ext uri="{FF2B5EF4-FFF2-40B4-BE49-F238E27FC236}">
                <a16:creationId xmlns:a16="http://schemas.microsoft.com/office/drawing/2014/main" id="{992D0F7E-AD92-4C2D-9382-9BEC8F7A79A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8" name="Foliennummernplatzhalter 4">
            <a:extLst>
              <a:ext uri="{FF2B5EF4-FFF2-40B4-BE49-F238E27FC236}">
                <a16:creationId xmlns:a16="http://schemas.microsoft.com/office/drawing/2014/main" id="{069E492D-E7C2-41E8-B7E2-394EE7A8552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6000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6646-C17A-4767-B6A8-E21776D22CDE}"/>
              </a:ext>
            </a:extLst>
          </p:cNvPr>
          <p:cNvSpPr>
            <a:spLocks noGrp="1"/>
          </p:cNvSpPr>
          <p:nvPr>
            <p:ph type="title"/>
          </p:nvPr>
        </p:nvSpPr>
        <p:spPr>
          <a:xfrm>
            <a:off x="0" y="18333"/>
            <a:ext cx="10439400" cy="1259946"/>
          </a:xfrm>
        </p:spPr>
        <p:txBody>
          <a:bodyPr/>
          <a:lstStyle/>
          <a:p>
            <a:r>
              <a:rPr lang="en-GB" b="1" dirty="0"/>
              <a:t>Wie </a:t>
            </a:r>
            <a:r>
              <a:rPr lang="en-GB" b="1" dirty="0" err="1"/>
              <a:t>viele</a:t>
            </a:r>
            <a:r>
              <a:rPr lang="en-GB" b="1" dirty="0"/>
              <a:t> Kinder </a:t>
            </a:r>
            <a:r>
              <a:rPr lang="en-GB" b="1" dirty="0" err="1"/>
              <a:t>sind</a:t>
            </a:r>
            <a:r>
              <a:rPr lang="en-GB" b="1" dirty="0"/>
              <a:t> das?</a:t>
            </a:r>
          </a:p>
        </p:txBody>
      </p:sp>
      <p:sp>
        <p:nvSpPr>
          <p:cNvPr id="5" name="Inhaltsplatzhalter 4">
            <a:extLst>
              <a:ext uri="{FF2B5EF4-FFF2-40B4-BE49-F238E27FC236}">
                <a16:creationId xmlns:a16="http://schemas.microsoft.com/office/drawing/2014/main" id="{4FBE3C3E-9EB6-4CC1-9697-33EF0827EEE0}"/>
              </a:ext>
            </a:extLst>
          </p:cNvPr>
          <p:cNvSpPr>
            <a:spLocks noGrp="1"/>
          </p:cNvSpPr>
          <p:nvPr>
            <p:ph idx="1"/>
          </p:nvPr>
        </p:nvSpPr>
        <p:spPr>
          <a:xfrm>
            <a:off x="521969" y="6511541"/>
            <a:ext cx="9395460" cy="700714"/>
          </a:xfrm>
        </p:spPr>
        <p:txBody>
          <a:bodyPr/>
          <a:lstStyle/>
          <a:p>
            <a:pPr marL="0" indent="0" algn="ctr">
              <a:buNone/>
            </a:pPr>
            <a:r>
              <a:rPr lang="en-GB" sz="3200" dirty="0">
                <a:solidFill>
                  <a:schemeClr val="accent2"/>
                </a:solidFill>
              </a:rPr>
              <a:t>Das </a:t>
            </a:r>
            <a:r>
              <a:rPr lang="en-GB" sz="3200" dirty="0" err="1">
                <a:solidFill>
                  <a:schemeClr val="accent2"/>
                </a:solidFill>
              </a:rPr>
              <a:t>sind</a:t>
            </a:r>
            <a:r>
              <a:rPr lang="en-GB" sz="3200" dirty="0">
                <a:solidFill>
                  <a:schemeClr val="accent2"/>
                </a:solidFill>
              </a:rPr>
              <a:t> </a:t>
            </a:r>
            <a:r>
              <a:rPr lang="en-GB" sz="3200" b="1" dirty="0" err="1">
                <a:solidFill>
                  <a:schemeClr val="accent2"/>
                </a:solidFill>
              </a:rPr>
              <a:t>fünf</a:t>
            </a:r>
            <a:r>
              <a:rPr lang="en-GB" sz="3200" b="1" dirty="0">
                <a:solidFill>
                  <a:schemeClr val="accent2"/>
                </a:solidFill>
              </a:rPr>
              <a:t> </a:t>
            </a:r>
            <a:r>
              <a:rPr lang="en-GB" sz="3200" dirty="0">
                <a:solidFill>
                  <a:schemeClr val="accent2"/>
                </a:solidFill>
              </a:rPr>
              <a:t>Kinder</a:t>
            </a:r>
            <a:r>
              <a:rPr lang="en-GB" dirty="0">
                <a:solidFill>
                  <a:schemeClr val="accent2"/>
                </a:solidFill>
              </a:rPr>
              <a:t>.</a:t>
            </a:r>
          </a:p>
        </p:txBody>
      </p:sp>
      <p:pic>
        <p:nvPicPr>
          <p:cNvPr id="3" name="Grafik 2">
            <a:extLst>
              <a:ext uri="{FF2B5EF4-FFF2-40B4-BE49-F238E27FC236}">
                <a16:creationId xmlns:a16="http://schemas.microsoft.com/office/drawing/2014/main" id="{A1FAD7DE-973B-428B-A5EF-2E0B6B80DB3F}"/>
              </a:ext>
            </a:extLst>
          </p:cNvPr>
          <p:cNvPicPr>
            <a:picLocks noChangeAspect="1"/>
          </p:cNvPicPr>
          <p:nvPr/>
        </p:nvPicPr>
        <p:blipFill>
          <a:blip r:embed="rId2"/>
          <a:stretch>
            <a:fillRect/>
          </a:stretch>
        </p:blipFill>
        <p:spPr>
          <a:xfrm>
            <a:off x="224766" y="1314830"/>
            <a:ext cx="4274549" cy="4930011"/>
          </a:xfrm>
          <a:prstGeom prst="rect">
            <a:avLst/>
          </a:prstGeom>
        </p:spPr>
      </p:pic>
      <p:pic>
        <p:nvPicPr>
          <p:cNvPr id="6" name="Grafik 5">
            <a:extLst>
              <a:ext uri="{FF2B5EF4-FFF2-40B4-BE49-F238E27FC236}">
                <a16:creationId xmlns:a16="http://schemas.microsoft.com/office/drawing/2014/main" id="{A050F587-60B4-44A8-8B06-57FAAAC2FD5C}"/>
              </a:ext>
            </a:extLst>
          </p:cNvPr>
          <p:cNvPicPr>
            <a:picLocks noChangeAspect="1"/>
          </p:cNvPicPr>
          <p:nvPr/>
        </p:nvPicPr>
        <p:blipFill>
          <a:blip r:embed="rId3"/>
          <a:stretch>
            <a:fillRect/>
          </a:stretch>
        </p:blipFill>
        <p:spPr>
          <a:xfrm>
            <a:off x="5663388" y="1865104"/>
            <a:ext cx="4776012" cy="3288402"/>
          </a:xfrm>
          <a:prstGeom prst="rect">
            <a:avLst/>
          </a:prstGeom>
        </p:spPr>
      </p:pic>
      <p:pic>
        <p:nvPicPr>
          <p:cNvPr id="4" name="Grafik 3" descr="A drawing of five children. One child is playing the guitar, three children are singing and one is covering her ears.">
            <a:extLst>
              <a:ext uri="{FF2B5EF4-FFF2-40B4-BE49-F238E27FC236}">
                <a16:creationId xmlns:a16="http://schemas.microsoft.com/office/drawing/2014/main" id="{A664557E-249F-44CC-AF36-621C01B647E3}"/>
              </a:ext>
            </a:extLst>
          </p:cNvPr>
          <p:cNvPicPr>
            <a:picLocks noChangeAspect="1"/>
          </p:cNvPicPr>
          <p:nvPr/>
        </p:nvPicPr>
        <p:blipFill>
          <a:blip r:embed="rId4"/>
          <a:stretch>
            <a:fillRect/>
          </a:stretch>
        </p:blipFill>
        <p:spPr>
          <a:xfrm>
            <a:off x="3498342" y="2537308"/>
            <a:ext cx="2555341" cy="3922793"/>
          </a:xfrm>
          <a:prstGeom prst="rect">
            <a:avLst/>
          </a:prstGeom>
        </p:spPr>
      </p:pic>
      <p:sp>
        <p:nvSpPr>
          <p:cNvPr id="7" name="Fußzeilenplatzhalter 3">
            <a:extLst>
              <a:ext uri="{FF2B5EF4-FFF2-40B4-BE49-F238E27FC236}">
                <a16:creationId xmlns:a16="http://schemas.microsoft.com/office/drawing/2014/main" id="{39B3F821-CB72-4504-856E-B79A5A12AEA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GET </a:t>
            </a:r>
            <a:r>
              <a:rPr lang="de-DE" sz="1050" b="0" err="1"/>
              <a:t>Across</a:t>
            </a:r>
            <a:r>
              <a:rPr lang="de-DE" sz="1050" b="0"/>
              <a:t> Borders</a:t>
            </a:r>
            <a:endParaRPr lang="en-GB" sz="1050" b="0"/>
          </a:p>
        </p:txBody>
      </p:sp>
      <p:sp>
        <p:nvSpPr>
          <p:cNvPr id="8" name="Foliennummernplatzhalter 4">
            <a:extLst>
              <a:ext uri="{FF2B5EF4-FFF2-40B4-BE49-F238E27FC236}">
                <a16:creationId xmlns:a16="http://schemas.microsoft.com/office/drawing/2014/main" id="{D10DFDEE-0B35-426A-A970-E5DDBEC587E7}"/>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1709653830"/>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773</Words>
  <Application>Microsoft Office PowerPoint</Application>
  <PresentationFormat>Benutzerdefiniert</PresentationFormat>
  <Paragraphs>218</Paragraphs>
  <Slides>36</Slides>
  <Notes>2</Notes>
  <HiddenSlides>0</HiddenSlides>
  <MMClips>7</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36</vt:i4>
      </vt:variant>
    </vt:vector>
  </HeadingPairs>
  <TitlesOfParts>
    <vt:vector size="49" baseType="lpstr">
      <vt:lpstr>Arial</vt:lpstr>
      <vt:lpstr>Calibri</vt:lpstr>
      <vt:lpstr>Comic Sans MS</vt:lpstr>
      <vt:lpstr>Perpetua</vt:lpstr>
      <vt:lpstr>Symbol</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Counting to twelve! </vt:lpstr>
      <vt:lpstr>Aufgabe: Wie viele…?</vt:lpstr>
      <vt:lpstr>Wie viele Kinder sind das?</vt:lpstr>
      <vt:lpstr>Wie viele Kinder sind das?</vt:lpstr>
      <vt:lpstr>Wie viele Kinder sind das?</vt:lpstr>
      <vt:lpstr>Wie viele Kinder sind das?</vt:lpstr>
      <vt:lpstr>Wie viele Kinder sind das?</vt:lpstr>
      <vt:lpstr>Wie viele Kinder sind das?</vt:lpstr>
      <vt:lpstr>Wie viele Kinder sind das?</vt:lpstr>
      <vt:lpstr>Wie viele Kinder sind das?</vt:lpstr>
      <vt:lpstr>Wie viele Kinder sind das?</vt:lpstr>
      <vt:lpstr>Wie viele Kinder sind das?</vt:lpstr>
      <vt:lpstr>Wie viele Punkte sind das?</vt:lpstr>
      <vt:lpstr>Wie viele Punkte sind das?</vt:lpstr>
      <vt:lpstr>Wie viele Punkte sind das?</vt:lpstr>
      <vt:lpstr>Wie viele Punkte sind das?</vt:lpstr>
      <vt:lpstr>Wie viele Punkte sind das?</vt:lpstr>
      <vt:lpstr>Wie viele Punkte sind das?</vt:lpstr>
      <vt:lpstr>Wie viele Punkte sind das?</vt:lpstr>
      <vt:lpstr>Wie viele Punkte sind das?</vt:lpstr>
      <vt:lpstr>Wie viele Punkte sind das?</vt:lpstr>
      <vt:lpstr>Wie viele Punkte sind das?</vt:lpstr>
      <vt:lpstr>Wie viele Punkte sind das?</vt:lpstr>
      <vt:lpstr>Wie viele Punkte sind das?</vt:lpstr>
      <vt:lpstr>Are you ready for bigger numbers?</vt:lpstr>
      <vt:lpstr>Counting to twenty!</vt:lpstr>
      <vt:lpstr>Aufgabe </vt:lpstr>
      <vt:lpstr>Counting to thirty!</vt:lpstr>
      <vt:lpstr>Quiz Time!</vt:lpstr>
      <vt:lpstr>Solutions</vt:lpstr>
      <vt:lpstr>Probier es aus! </vt:lpstr>
      <vt:lpstr>Gut gemacht!</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1</cp:revision>
  <cp:lastPrinted>2020-09-10T09:50:33Z</cp:lastPrinted>
  <dcterms:created xsi:type="dcterms:W3CDTF">2001-06-14T15:13:50Z</dcterms:created>
  <dcterms:modified xsi:type="dcterms:W3CDTF">2021-03-22T16:55:49Z</dcterms:modified>
</cp:coreProperties>
</file>