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18"/>
  </p:notesMasterIdLst>
  <p:handoutMasterIdLst>
    <p:handoutMasterId r:id="rId19"/>
  </p:handoutMasterIdLst>
  <p:sldIdLst>
    <p:sldId id="256" r:id="rId7"/>
    <p:sldId id="257" r:id="rId8"/>
    <p:sldId id="1401" r:id="rId9"/>
    <p:sldId id="1398" r:id="rId10"/>
    <p:sldId id="1402" r:id="rId11"/>
    <p:sldId id="1403" r:id="rId12"/>
    <p:sldId id="1410" r:id="rId13"/>
    <p:sldId id="1411" r:id="rId14"/>
    <p:sldId id="1405" r:id="rId15"/>
    <p:sldId id="1412" r:id="rId16"/>
    <p:sldId id="264" r:id="rId17"/>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11" clrIdx="0">
    <p:extLst>
      <p:ext uri="{19B8F6BF-5375-455C-9EA6-DF929625EA0E}">
        <p15:presenceInfo xmlns:p15="http://schemas.microsoft.com/office/powerpoint/2012/main" userId="Bachmann, Hannah Ruth" providerId="None"/>
      </p:ext>
    </p:extLst>
  </p:cmAuthor>
  <p:cmAuthor id="2" name="Dominik Wallerius" initials="DW" lastIdx="1" clrIdx="1">
    <p:extLst>
      <p:ext uri="{19B8F6BF-5375-455C-9EA6-DF929625EA0E}">
        <p15:presenceInfo xmlns:p15="http://schemas.microsoft.com/office/powerpoint/2012/main" userId="S::walleriu@uni-mainz.de::a368d9d8-ce33-42c3-883f-a2e82223f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24DB3-4108-4F27-BC7D-C5D7F3DAA69D}" v="1" dt="2021-03-10T14:38:40.08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71" autoAdjust="0"/>
  </p:normalViewPr>
  <p:slideViewPr>
    <p:cSldViewPr snapToGrid="0">
      <p:cViewPr varScale="1">
        <p:scale>
          <a:sx n="45" d="100"/>
          <a:sy n="45" d="100"/>
        </p:scale>
        <p:origin x="920" y="48"/>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a Pesau" userId="496448eef75ddfa3" providerId="LiveId" clId="{5105AE74-8F4C-4ADC-A35A-00081E32E05A}"/>
    <pc:docChg chg="modSld">
      <pc:chgData name="Luisa Pesau" userId="496448eef75ddfa3" providerId="LiveId" clId="{5105AE74-8F4C-4ADC-A35A-00081E32E05A}" dt="2020-11-24T12:42:42.407" v="11" actId="115"/>
      <pc:docMkLst>
        <pc:docMk/>
      </pc:docMkLst>
      <pc:sldChg chg="modSp mod">
        <pc:chgData name="Luisa Pesau" userId="496448eef75ddfa3" providerId="LiveId" clId="{5105AE74-8F4C-4ADC-A35A-00081E32E05A}" dt="2020-11-24T12:42:42.407" v="11" actId="115"/>
        <pc:sldMkLst>
          <pc:docMk/>
          <pc:sldMk cId="1430472937" sldId="1405"/>
        </pc:sldMkLst>
        <pc:spChg chg="mod">
          <ac:chgData name="Luisa Pesau" userId="496448eef75ddfa3" providerId="LiveId" clId="{5105AE74-8F4C-4ADC-A35A-00081E32E05A}" dt="2020-11-24T12:42:42.407" v="11" actId="115"/>
          <ac:spMkLst>
            <pc:docMk/>
            <pc:sldMk cId="1430472937" sldId="1405"/>
            <ac:spMk id="4" creationId="{F187BFEE-6A66-4763-937D-FB78FC1475E5}"/>
          </ac:spMkLst>
        </pc:spChg>
      </pc:sldChg>
      <pc:sldChg chg="modSp mod">
        <pc:chgData name="Luisa Pesau" userId="496448eef75ddfa3" providerId="LiveId" clId="{5105AE74-8F4C-4ADC-A35A-00081E32E05A}" dt="2020-11-24T12:42:22.880" v="7" actId="115"/>
        <pc:sldMkLst>
          <pc:docMk/>
          <pc:sldMk cId="1384843786" sldId="1407"/>
        </pc:sldMkLst>
        <pc:spChg chg="mod">
          <ac:chgData name="Luisa Pesau" userId="496448eef75ddfa3" providerId="LiveId" clId="{5105AE74-8F4C-4ADC-A35A-00081E32E05A}" dt="2020-11-24T12:42:22.880" v="7" actId="115"/>
          <ac:spMkLst>
            <pc:docMk/>
            <pc:sldMk cId="1384843786" sldId="1407"/>
            <ac:spMk id="11" creationId="{92C7BB01-D8DC-4FE7-8D98-B9F6AF13BB48}"/>
          </ac:spMkLst>
        </pc:spChg>
      </pc:sldChg>
    </pc:docChg>
  </pc:docChgLst>
  <pc:docChgLst>
    <pc:chgData name="Bachmann, Hannah Ruth" userId="e7c09bfb-72c2-42e5-912c-bd6874d853db" providerId="ADAL" clId="{0EB24DB3-4108-4F27-BC7D-C5D7F3DAA69D}"/>
    <pc:docChg chg="undo custSel modSld">
      <pc:chgData name="Bachmann, Hannah Ruth" userId="e7c09bfb-72c2-42e5-912c-bd6874d853db" providerId="ADAL" clId="{0EB24DB3-4108-4F27-BC7D-C5D7F3DAA69D}" dt="2021-03-15T17:44:40.233" v="232" actId="207"/>
      <pc:docMkLst>
        <pc:docMk/>
      </pc:docMkLst>
      <pc:sldChg chg="modSp mod">
        <pc:chgData name="Bachmann, Hannah Ruth" userId="e7c09bfb-72c2-42e5-912c-bd6874d853db" providerId="ADAL" clId="{0EB24DB3-4108-4F27-BC7D-C5D7F3DAA69D}" dt="2021-03-10T14:44:16.982" v="227" actId="20577"/>
        <pc:sldMkLst>
          <pc:docMk/>
          <pc:sldMk cId="1899391020" sldId="1398"/>
        </pc:sldMkLst>
        <pc:spChg chg="mod">
          <ac:chgData name="Bachmann, Hannah Ruth" userId="e7c09bfb-72c2-42e5-912c-bd6874d853db" providerId="ADAL" clId="{0EB24DB3-4108-4F27-BC7D-C5D7F3DAA69D}" dt="2021-03-10T14:44:16.982" v="227" actId="20577"/>
          <ac:spMkLst>
            <pc:docMk/>
            <pc:sldMk cId="1899391020" sldId="1398"/>
            <ac:spMk id="2" creationId="{AC284810-2428-466D-B869-22185656E3A7}"/>
          </ac:spMkLst>
        </pc:spChg>
        <pc:picChg chg="mod">
          <ac:chgData name="Bachmann, Hannah Ruth" userId="e7c09bfb-72c2-42e5-912c-bd6874d853db" providerId="ADAL" clId="{0EB24DB3-4108-4F27-BC7D-C5D7F3DAA69D}" dt="2021-03-10T14:43:36.565" v="183" actId="1076"/>
          <ac:picMkLst>
            <pc:docMk/>
            <pc:sldMk cId="1899391020" sldId="1398"/>
            <ac:picMk id="3" creationId="{AABA0D35-75A3-4FBB-8F8C-2515BB6D9349}"/>
          </ac:picMkLst>
        </pc:picChg>
      </pc:sldChg>
      <pc:sldChg chg="modSp mod">
        <pc:chgData name="Bachmann, Hannah Ruth" userId="e7c09bfb-72c2-42e5-912c-bd6874d853db" providerId="ADAL" clId="{0EB24DB3-4108-4F27-BC7D-C5D7F3DAA69D}" dt="2021-03-10T14:33:13.648" v="14" actId="20577"/>
        <pc:sldMkLst>
          <pc:docMk/>
          <pc:sldMk cId="2461512244" sldId="1401"/>
        </pc:sldMkLst>
        <pc:spChg chg="mod">
          <ac:chgData name="Bachmann, Hannah Ruth" userId="e7c09bfb-72c2-42e5-912c-bd6874d853db" providerId="ADAL" clId="{0EB24DB3-4108-4F27-BC7D-C5D7F3DAA69D}" dt="2021-03-10T14:33:13.648" v="14" actId="20577"/>
          <ac:spMkLst>
            <pc:docMk/>
            <pc:sldMk cId="2461512244" sldId="1401"/>
            <ac:spMk id="2" creationId="{AC284810-2428-466D-B869-22185656E3A7}"/>
          </ac:spMkLst>
        </pc:spChg>
      </pc:sldChg>
      <pc:sldChg chg="modSp mod">
        <pc:chgData name="Bachmann, Hannah Ruth" userId="e7c09bfb-72c2-42e5-912c-bd6874d853db" providerId="ADAL" clId="{0EB24DB3-4108-4F27-BC7D-C5D7F3DAA69D}" dt="2021-03-10T14:40:27.289" v="139" actId="1076"/>
        <pc:sldMkLst>
          <pc:docMk/>
          <pc:sldMk cId="738406830" sldId="1402"/>
        </pc:sldMkLst>
        <pc:spChg chg="mod">
          <ac:chgData name="Bachmann, Hannah Ruth" userId="e7c09bfb-72c2-42e5-912c-bd6874d853db" providerId="ADAL" clId="{0EB24DB3-4108-4F27-BC7D-C5D7F3DAA69D}" dt="2021-03-10T14:38:13.736" v="112" actId="20577"/>
          <ac:spMkLst>
            <pc:docMk/>
            <pc:sldMk cId="738406830" sldId="1402"/>
            <ac:spMk id="2" creationId="{1AF83A73-432F-40DA-BAEF-694994AB9923}"/>
          </ac:spMkLst>
        </pc:spChg>
        <pc:spChg chg="mod">
          <ac:chgData name="Bachmann, Hannah Ruth" userId="e7c09bfb-72c2-42e5-912c-bd6874d853db" providerId="ADAL" clId="{0EB24DB3-4108-4F27-BC7D-C5D7F3DAA69D}" dt="2021-03-10T14:36:58.610" v="76" actId="115"/>
          <ac:spMkLst>
            <pc:docMk/>
            <pc:sldMk cId="738406830" sldId="1402"/>
            <ac:spMk id="3" creationId="{1C7E7350-F5EE-447B-BFEE-5815C9F1C67F}"/>
          </ac:spMkLst>
        </pc:spChg>
        <pc:picChg chg="mod">
          <ac:chgData name="Bachmann, Hannah Ruth" userId="e7c09bfb-72c2-42e5-912c-bd6874d853db" providerId="ADAL" clId="{0EB24DB3-4108-4F27-BC7D-C5D7F3DAA69D}" dt="2021-03-10T14:40:27.289" v="139" actId="1076"/>
          <ac:picMkLst>
            <pc:docMk/>
            <pc:sldMk cId="738406830" sldId="1402"/>
            <ac:picMk id="4" creationId="{29334111-6FBD-4C46-804B-205BA7285E0E}"/>
          </ac:picMkLst>
        </pc:picChg>
        <pc:picChg chg="mod">
          <ac:chgData name="Bachmann, Hannah Ruth" userId="e7c09bfb-72c2-42e5-912c-bd6874d853db" providerId="ADAL" clId="{0EB24DB3-4108-4F27-BC7D-C5D7F3DAA69D}" dt="2021-03-10T14:37:04.378" v="77" actId="196"/>
          <ac:picMkLst>
            <pc:docMk/>
            <pc:sldMk cId="738406830" sldId="1402"/>
            <ac:picMk id="8" creationId="{9B8B0349-B8A3-46E9-9245-AA25BCA1DFF8}"/>
          </ac:picMkLst>
        </pc:picChg>
      </pc:sldChg>
      <pc:sldChg chg="modSp mod">
        <pc:chgData name="Bachmann, Hannah Ruth" userId="e7c09bfb-72c2-42e5-912c-bd6874d853db" providerId="ADAL" clId="{0EB24DB3-4108-4F27-BC7D-C5D7F3DAA69D}" dt="2021-03-10T14:41:10.745" v="168" actId="207"/>
        <pc:sldMkLst>
          <pc:docMk/>
          <pc:sldMk cId="1026609829" sldId="1403"/>
        </pc:sldMkLst>
        <pc:spChg chg="mod">
          <ac:chgData name="Bachmann, Hannah Ruth" userId="e7c09bfb-72c2-42e5-912c-bd6874d853db" providerId="ADAL" clId="{0EB24DB3-4108-4F27-BC7D-C5D7F3DAA69D}" dt="2021-03-10T14:41:10.745" v="168" actId="207"/>
          <ac:spMkLst>
            <pc:docMk/>
            <pc:sldMk cId="1026609829" sldId="1403"/>
            <ac:spMk id="3" creationId="{E4EF1524-F4D9-4720-B895-2C5B40701C71}"/>
          </ac:spMkLst>
        </pc:spChg>
        <pc:picChg chg="mod">
          <ac:chgData name="Bachmann, Hannah Ruth" userId="e7c09bfb-72c2-42e5-912c-bd6874d853db" providerId="ADAL" clId="{0EB24DB3-4108-4F27-BC7D-C5D7F3DAA69D}" dt="2021-03-10T14:40:31.353" v="141" actId="1076"/>
          <ac:picMkLst>
            <pc:docMk/>
            <pc:sldMk cId="1026609829" sldId="1403"/>
            <ac:picMk id="4" creationId="{9241D7BC-6E65-49A8-BC14-356E19ACE7C9}"/>
          </ac:picMkLst>
        </pc:picChg>
      </pc:sldChg>
      <pc:sldChg chg="modSp mod">
        <pc:chgData name="Bachmann, Hannah Ruth" userId="e7c09bfb-72c2-42e5-912c-bd6874d853db" providerId="ADAL" clId="{0EB24DB3-4108-4F27-BC7D-C5D7F3DAA69D}" dt="2021-03-15T17:44:36.920" v="231" actId="207"/>
        <pc:sldMkLst>
          <pc:docMk/>
          <pc:sldMk cId="1430472937" sldId="1405"/>
        </pc:sldMkLst>
        <pc:spChg chg="mod">
          <ac:chgData name="Bachmann, Hannah Ruth" userId="e7c09bfb-72c2-42e5-912c-bd6874d853db" providerId="ADAL" clId="{0EB24DB3-4108-4F27-BC7D-C5D7F3DAA69D}" dt="2021-03-15T17:44:36.920" v="231" actId="207"/>
          <ac:spMkLst>
            <pc:docMk/>
            <pc:sldMk cId="1430472937" sldId="1405"/>
            <ac:spMk id="2" creationId="{21B3D346-E2C7-47CB-8ED8-7182109F85CE}"/>
          </ac:spMkLst>
        </pc:spChg>
      </pc:sldChg>
      <pc:sldChg chg="modSp mod">
        <pc:chgData name="Bachmann, Hannah Ruth" userId="e7c09bfb-72c2-42e5-912c-bd6874d853db" providerId="ADAL" clId="{0EB24DB3-4108-4F27-BC7D-C5D7F3DAA69D}" dt="2021-03-15T17:44:01.045" v="228" actId="207"/>
        <pc:sldMkLst>
          <pc:docMk/>
          <pc:sldMk cId="1202093667" sldId="1410"/>
        </pc:sldMkLst>
        <pc:spChg chg="mod">
          <ac:chgData name="Bachmann, Hannah Ruth" userId="e7c09bfb-72c2-42e5-912c-bd6874d853db" providerId="ADAL" clId="{0EB24DB3-4108-4F27-BC7D-C5D7F3DAA69D}" dt="2021-03-15T17:44:01.045" v="228" actId="207"/>
          <ac:spMkLst>
            <pc:docMk/>
            <pc:sldMk cId="1202093667" sldId="1410"/>
            <ac:spMk id="2" creationId="{B5EAF557-2356-4EEE-8DE4-967BB0A9EAB6}"/>
          </ac:spMkLst>
        </pc:spChg>
        <pc:spChg chg="mod">
          <ac:chgData name="Bachmann, Hannah Ruth" userId="e7c09bfb-72c2-42e5-912c-bd6874d853db" providerId="ADAL" clId="{0EB24DB3-4108-4F27-BC7D-C5D7F3DAA69D}" dt="2021-03-10T14:38:53.364" v="120" actId="207"/>
          <ac:spMkLst>
            <pc:docMk/>
            <pc:sldMk cId="1202093667" sldId="1410"/>
            <ac:spMk id="3" creationId="{E4EF1524-F4D9-4720-B895-2C5B40701C71}"/>
          </ac:spMkLst>
        </pc:spChg>
      </pc:sldChg>
      <pc:sldChg chg="modSp mod">
        <pc:chgData name="Bachmann, Hannah Ruth" userId="e7c09bfb-72c2-42e5-912c-bd6874d853db" providerId="ADAL" clId="{0EB24DB3-4108-4F27-BC7D-C5D7F3DAA69D}" dt="2021-03-15T17:44:11.104" v="230" actId="207"/>
        <pc:sldMkLst>
          <pc:docMk/>
          <pc:sldMk cId="2264252781" sldId="1411"/>
        </pc:sldMkLst>
        <pc:spChg chg="mod">
          <ac:chgData name="Bachmann, Hannah Ruth" userId="e7c09bfb-72c2-42e5-912c-bd6874d853db" providerId="ADAL" clId="{0EB24DB3-4108-4F27-BC7D-C5D7F3DAA69D}" dt="2021-03-15T17:44:04.293" v="229" actId="207"/>
          <ac:spMkLst>
            <pc:docMk/>
            <pc:sldMk cId="2264252781" sldId="1411"/>
            <ac:spMk id="2" creationId="{E78A3938-912E-F542-8696-0AF473F2A42D}"/>
          </ac:spMkLst>
        </pc:spChg>
        <pc:spChg chg="mod">
          <ac:chgData name="Bachmann, Hannah Ruth" userId="e7c09bfb-72c2-42e5-912c-bd6874d853db" providerId="ADAL" clId="{0EB24DB3-4108-4F27-BC7D-C5D7F3DAA69D}" dt="2021-03-15T17:44:11.104" v="230" actId="207"/>
          <ac:spMkLst>
            <pc:docMk/>
            <pc:sldMk cId="2264252781" sldId="1411"/>
            <ac:spMk id="4" creationId="{5D225E4D-4BF4-444F-B3B3-1CCDDB78A350}"/>
          </ac:spMkLst>
        </pc:spChg>
      </pc:sldChg>
      <pc:sldChg chg="modSp mod">
        <pc:chgData name="Bachmann, Hannah Ruth" userId="e7c09bfb-72c2-42e5-912c-bd6874d853db" providerId="ADAL" clId="{0EB24DB3-4108-4F27-BC7D-C5D7F3DAA69D}" dt="2021-03-15T17:44:40.233" v="232" actId="207"/>
        <pc:sldMkLst>
          <pc:docMk/>
          <pc:sldMk cId="202843640" sldId="1412"/>
        </pc:sldMkLst>
        <pc:spChg chg="mod">
          <ac:chgData name="Bachmann, Hannah Ruth" userId="e7c09bfb-72c2-42e5-912c-bd6874d853db" providerId="ADAL" clId="{0EB24DB3-4108-4F27-BC7D-C5D7F3DAA69D}" dt="2021-03-15T17:44:40.233" v="232" actId="207"/>
          <ac:spMkLst>
            <pc:docMk/>
            <pc:sldMk cId="202843640" sldId="1412"/>
            <ac:spMk id="2" creationId="{E78A3938-912E-F542-8696-0AF473F2A42D}"/>
          </ac:spMkLst>
        </pc:spChg>
      </pc:sldChg>
    </pc:docChg>
  </pc:docChgLst>
  <pc:docChgLst>
    <pc:chgData name="Dominik Wallerius" userId="a368d9d8-ce33-42c3-883f-a2e82223f6d6" providerId="ADAL" clId="{AB341F18-AED4-3C45-A628-E03276916C6B}"/>
    <pc:docChg chg="undo custSel addSld delSld modSld sldOrd">
      <pc:chgData name="Dominik Wallerius" userId="a368d9d8-ce33-42c3-883f-a2e82223f6d6" providerId="ADAL" clId="{AB341F18-AED4-3C45-A628-E03276916C6B}" dt="2020-12-22T09:59:01.370" v="325"/>
      <pc:docMkLst>
        <pc:docMk/>
      </pc:docMkLst>
      <pc:sldChg chg="modSp del mod delCm">
        <pc:chgData name="Dominik Wallerius" userId="a368d9d8-ce33-42c3-883f-a2e82223f6d6" providerId="ADAL" clId="{AB341F18-AED4-3C45-A628-E03276916C6B}" dt="2020-12-22T09:47:51.732" v="166" actId="2696"/>
        <pc:sldMkLst>
          <pc:docMk/>
          <pc:sldMk cId="238310380" sldId="1397"/>
        </pc:sldMkLst>
        <pc:spChg chg="mod">
          <ac:chgData name="Dominik Wallerius" userId="a368d9d8-ce33-42c3-883f-a2e82223f6d6" providerId="ADAL" clId="{AB341F18-AED4-3C45-A628-E03276916C6B}" dt="2020-12-22T09:45:34.459" v="133" actId="20577"/>
          <ac:spMkLst>
            <pc:docMk/>
            <pc:sldMk cId="238310380" sldId="1397"/>
            <ac:spMk id="8" creationId="{4C425541-8123-4F66-ACD5-EF21D47841BB}"/>
          </ac:spMkLst>
        </pc:spChg>
        <pc:picChg chg="mod">
          <ac:chgData name="Dominik Wallerius" userId="a368d9d8-ce33-42c3-883f-a2e82223f6d6" providerId="ADAL" clId="{AB341F18-AED4-3C45-A628-E03276916C6B}" dt="2020-12-22T09:46:43.653" v="142" actId="14100"/>
          <ac:picMkLst>
            <pc:docMk/>
            <pc:sldMk cId="238310380" sldId="1397"/>
            <ac:picMk id="3" creationId="{28728287-42F1-420C-947A-46B7E7A63AFA}"/>
          </ac:picMkLst>
        </pc:picChg>
      </pc:sldChg>
      <pc:sldChg chg="modSp mod delCm">
        <pc:chgData name="Dominik Wallerius" userId="a368d9d8-ce33-42c3-883f-a2e82223f6d6" providerId="ADAL" clId="{AB341F18-AED4-3C45-A628-E03276916C6B}" dt="2020-12-22T09:43:36.059" v="46" actId="1592"/>
        <pc:sldMkLst>
          <pc:docMk/>
          <pc:sldMk cId="1899391020" sldId="1398"/>
        </pc:sldMkLst>
        <pc:spChg chg="mod">
          <ac:chgData name="Dominik Wallerius" userId="a368d9d8-ce33-42c3-883f-a2e82223f6d6" providerId="ADAL" clId="{AB341F18-AED4-3C45-A628-E03276916C6B}" dt="2020-12-22T09:43:33.749" v="45" actId="20577"/>
          <ac:spMkLst>
            <pc:docMk/>
            <pc:sldMk cId="1899391020" sldId="1398"/>
            <ac:spMk id="12" creationId="{68A12010-6D41-411C-93B2-4E46D5E8882B}"/>
          </ac:spMkLst>
        </pc:spChg>
      </pc:sldChg>
      <pc:sldChg chg="modSp mod delCm">
        <pc:chgData name="Dominik Wallerius" userId="a368d9d8-ce33-42c3-883f-a2e82223f6d6" providerId="ADAL" clId="{AB341F18-AED4-3C45-A628-E03276916C6B}" dt="2020-12-22T09:43:04.043" v="2" actId="1592"/>
        <pc:sldMkLst>
          <pc:docMk/>
          <pc:sldMk cId="2461512244" sldId="1401"/>
        </pc:sldMkLst>
        <pc:spChg chg="mod">
          <ac:chgData name="Dominik Wallerius" userId="a368d9d8-ce33-42c3-883f-a2e82223f6d6" providerId="ADAL" clId="{AB341F18-AED4-3C45-A628-E03276916C6B}" dt="2020-12-22T09:43:02.155" v="1" actId="403"/>
          <ac:spMkLst>
            <pc:docMk/>
            <pc:sldMk cId="2461512244" sldId="1401"/>
            <ac:spMk id="12" creationId="{68A12010-6D41-411C-93B2-4E46D5E8882B}"/>
          </ac:spMkLst>
        </pc:spChg>
      </pc:sldChg>
      <pc:sldChg chg="delSp modSp mod delCm">
        <pc:chgData name="Dominik Wallerius" userId="a368d9d8-ce33-42c3-883f-a2e82223f6d6" providerId="ADAL" clId="{AB341F18-AED4-3C45-A628-E03276916C6B}" dt="2020-12-22T09:44:10.613" v="75" actId="20577"/>
        <pc:sldMkLst>
          <pc:docMk/>
          <pc:sldMk cId="738406830" sldId="1402"/>
        </pc:sldMkLst>
        <pc:spChg chg="mod">
          <ac:chgData name="Dominik Wallerius" userId="a368d9d8-ce33-42c3-883f-a2e82223f6d6" providerId="ADAL" clId="{AB341F18-AED4-3C45-A628-E03276916C6B}" dt="2020-12-22T09:44:10.613" v="75" actId="20577"/>
          <ac:spMkLst>
            <pc:docMk/>
            <pc:sldMk cId="738406830" sldId="1402"/>
            <ac:spMk id="3" creationId="{1C7E7350-F5EE-447B-BFEE-5815C9F1C67F}"/>
          </ac:spMkLst>
        </pc:spChg>
        <pc:spChg chg="del">
          <ac:chgData name="Dominik Wallerius" userId="a368d9d8-ce33-42c3-883f-a2e82223f6d6" providerId="ADAL" clId="{AB341F18-AED4-3C45-A628-E03276916C6B}" dt="2020-12-22T09:43:48.143" v="47" actId="478"/>
          <ac:spMkLst>
            <pc:docMk/>
            <pc:sldMk cId="738406830" sldId="1402"/>
            <ac:spMk id="9" creationId="{FF8C851B-9748-4CE7-9349-0FB3A694313F}"/>
          </ac:spMkLst>
        </pc:spChg>
      </pc:sldChg>
      <pc:sldChg chg="modSp mod delCm">
        <pc:chgData name="Dominik Wallerius" userId="a368d9d8-ce33-42c3-883f-a2e82223f6d6" providerId="ADAL" clId="{AB341F18-AED4-3C45-A628-E03276916C6B}" dt="2020-12-22T09:44:56.922" v="114" actId="20577"/>
        <pc:sldMkLst>
          <pc:docMk/>
          <pc:sldMk cId="1026609829" sldId="1403"/>
        </pc:sldMkLst>
        <pc:spChg chg="mod">
          <ac:chgData name="Dominik Wallerius" userId="a368d9d8-ce33-42c3-883f-a2e82223f6d6" providerId="ADAL" clId="{AB341F18-AED4-3C45-A628-E03276916C6B}" dt="2020-12-22T09:44:56.922" v="114" actId="20577"/>
          <ac:spMkLst>
            <pc:docMk/>
            <pc:sldMk cId="1026609829" sldId="1403"/>
            <ac:spMk id="3" creationId="{E4EF1524-F4D9-4720-B895-2C5B40701C71}"/>
          </ac:spMkLst>
        </pc:spChg>
      </pc:sldChg>
      <pc:sldChg chg="del">
        <pc:chgData name="Dominik Wallerius" userId="a368d9d8-ce33-42c3-883f-a2e82223f6d6" providerId="ADAL" clId="{AB341F18-AED4-3C45-A628-E03276916C6B}" dt="2020-12-22T09:52:11.402" v="198" actId="2696"/>
        <pc:sldMkLst>
          <pc:docMk/>
          <pc:sldMk cId="2158454749" sldId="1404"/>
        </pc:sldMkLst>
      </pc:sldChg>
      <pc:sldChg chg="modCm">
        <pc:chgData name="Dominik Wallerius" userId="a368d9d8-ce33-42c3-883f-a2e82223f6d6" providerId="ADAL" clId="{AB341F18-AED4-3C45-A628-E03276916C6B}" dt="2020-12-22T09:49:33.085" v="167"/>
        <pc:sldMkLst>
          <pc:docMk/>
          <pc:sldMk cId="1430472937" sldId="1405"/>
        </pc:sldMkLst>
      </pc:sldChg>
      <pc:sldChg chg="del delCm">
        <pc:chgData name="Dominik Wallerius" userId="a368d9d8-ce33-42c3-883f-a2e82223f6d6" providerId="ADAL" clId="{AB341F18-AED4-3C45-A628-E03276916C6B}" dt="2020-12-22T09:58:22.674" v="323" actId="2696"/>
        <pc:sldMkLst>
          <pc:docMk/>
          <pc:sldMk cId="1384843786" sldId="1407"/>
        </pc:sldMkLst>
      </pc:sldChg>
      <pc:sldChg chg="addSp delSp modSp add mod delAnim">
        <pc:chgData name="Dominik Wallerius" userId="a368d9d8-ce33-42c3-883f-a2e82223f6d6" providerId="ADAL" clId="{AB341F18-AED4-3C45-A628-E03276916C6B}" dt="2020-12-22T09:47:48.553" v="165" actId="20577"/>
        <pc:sldMkLst>
          <pc:docMk/>
          <pc:sldMk cId="1202093667" sldId="1410"/>
        </pc:sldMkLst>
        <pc:spChg chg="mod">
          <ac:chgData name="Dominik Wallerius" userId="a368d9d8-ce33-42c3-883f-a2e82223f6d6" providerId="ADAL" clId="{AB341F18-AED4-3C45-A628-E03276916C6B}" dt="2020-12-22T09:47:48.553" v="165" actId="20577"/>
          <ac:spMkLst>
            <pc:docMk/>
            <pc:sldMk cId="1202093667" sldId="1410"/>
            <ac:spMk id="2" creationId="{B5EAF557-2356-4EEE-8DE4-967BB0A9EAB6}"/>
          </ac:spMkLst>
        </pc:spChg>
        <pc:spChg chg="mod">
          <ac:chgData name="Dominik Wallerius" userId="a368d9d8-ce33-42c3-883f-a2e82223f6d6" providerId="ADAL" clId="{AB341F18-AED4-3C45-A628-E03276916C6B}" dt="2020-12-22T09:47:21.818" v="149" actId="1076"/>
          <ac:spMkLst>
            <pc:docMk/>
            <pc:sldMk cId="1202093667" sldId="1410"/>
            <ac:spMk id="3" creationId="{E4EF1524-F4D9-4720-B895-2C5B40701C71}"/>
          </ac:spMkLst>
        </pc:spChg>
        <pc:spChg chg="add del mod">
          <ac:chgData name="Dominik Wallerius" userId="a368d9d8-ce33-42c3-883f-a2e82223f6d6" providerId="ADAL" clId="{AB341F18-AED4-3C45-A628-E03276916C6B}" dt="2020-12-22T09:46:55.857" v="145"/>
          <ac:spMkLst>
            <pc:docMk/>
            <pc:sldMk cId="1202093667" sldId="1410"/>
            <ac:spMk id="9" creationId="{0EE4B582-EF9B-E043-B112-577BE81C0F53}"/>
          </ac:spMkLst>
        </pc:spChg>
        <pc:picChg chg="del">
          <ac:chgData name="Dominik Wallerius" userId="a368d9d8-ce33-42c3-883f-a2e82223f6d6" providerId="ADAL" clId="{AB341F18-AED4-3C45-A628-E03276916C6B}" dt="2020-12-22T09:47:06.538" v="146" actId="478"/>
          <ac:picMkLst>
            <pc:docMk/>
            <pc:sldMk cId="1202093667" sldId="1410"/>
            <ac:picMk id="4" creationId="{9241D7BC-6E65-49A8-BC14-356E19ACE7C9}"/>
          </ac:picMkLst>
        </pc:picChg>
        <pc:picChg chg="del">
          <ac:chgData name="Dominik Wallerius" userId="a368d9d8-ce33-42c3-883f-a2e82223f6d6" providerId="ADAL" clId="{AB341F18-AED4-3C45-A628-E03276916C6B}" dt="2020-12-22T09:46:50.333" v="144" actId="478"/>
          <ac:picMkLst>
            <pc:docMk/>
            <pc:sldMk cId="1202093667" sldId="1410"/>
            <ac:picMk id="7" creationId="{49383EE8-3D12-44D1-859F-F2181C22368F}"/>
          </ac:picMkLst>
        </pc:picChg>
        <pc:picChg chg="del">
          <ac:chgData name="Dominik Wallerius" userId="a368d9d8-ce33-42c3-883f-a2e82223f6d6" providerId="ADAL" clId="{AB341F18-AED4-3C45-A628-E03276916C6B}" dt="2020-12-22T09:46:49.267" v="143" actId="478"/>
          <ac:picMkLst>
            <pc:docMk/>
            <pc:sldMk cId="1202093667" sldId="1410"/>
            <ac:picMk id="8" creationId="{201FE677-CC5A-4C01-BCFA-7F84F4E1B048}"/>
          </ac:picMkLst>
        </pc:picChg>
        <pc:picChg chg="add mod">
          <ac:chgData name="Dominik Wallerius" userId="a368d9d8-ce33-42c3-883f-a2e82223f6d6" providerId="ADAL" clId="{AB341F18-AED4-3C45-A628-E03276916C6B}" dt="2020-12-22T09:47:29.736" v="151" actId="1076"/>
          <ac:picMkLst>
            <pc:docMk/>
            <pc:sldMk cId="1202093667" sldId="1410"/>
            <ac:picMk id="10" creationId="{3B63D8CE-4976-4544-A84C-7EF0FC433A3E}"/>
          </ac:picMkLst>
        </pc:picChg>
        <pc:picChg chg="add mod">
          <ac:chgData name="Dominik Wallerius" userId="a368d9d8-ce33-42c3-883f-a2e82223f6d6" providerId="ADAL" clId="{AB341F18-AED4-3C45-A628-E03276916C6B}" dt="2020-12-22T09:47:37.949" v="153" actId="1076"/>
          <ac:picMkLst>
            <pc:docMk/>
            <pc:sldMk cId="1202093667" sldId="1410"/>
            <ac:picMk id="11" creationId="{CAEFE243-A858-B248-8F14-D9067848E941}"/>
          </ac:picMkLst>
        </pc:picChg>
      </pc:sldChg>
      <pc:sldChg chg="new del">
        <pc:chgData name="Dominik Wallerius" userId="a368d9d8-ce33-42c3-883f-a2e82223f6d6" providerId="ADAL" clId="{AB341F18-AED4-3C45-A628-E03276916C6B}" dt="2020-12-22T09:46:12.141" v="136" actId="2696"/>
        <pc:sldMkLst>
          <pc:docMk/>
          <pc:sldMk cId="3511670771" sldId="1410"/>
        </pc:sldMkLst>
      </pc:sldChg>
      <pc:sldChg chg="addSp delSp modSp new mod modAnim">
        <pc:chgData name="Dominik Wallerius" userId="a368d9d8-ce33-42c3-883f-a2e82223f6d6" providerId="ADAL" clId="{AB341F18-AED4-3C45-A628-E03276916C6B}" dt="2020-12-22T09:51:55.782" v="197" actId="1076"/>
        <pc:sldMkLst>
          <pc:docMk/>
          <pc:sldMk cId="2264252781" sldId="1411"/>
        </pc:sldMkLst>
        <pc:spChg chg="mod">
          <ac:chgData name="Dominik Wallerius" userId="a368d9d8-ce33-42c3-883f-a2e82223f6d6" providerId="ADAL" clId="{AB341F18-AED4-3C45-A628-E03276916C6B}" dt="2020-12-22T09:50:37.323" v="184" actId="20577"/>
          <ac:spMkLst>
            <pc:docMk/>
            <pc:sldMk cId="2264252781" sldId="1411"/>
            <ac:spMk id="2" creationId="{E78A3938-912E-F542-8696-0AF473F2A42D}"/>
          </ac:spMkLst>
        </pc:spChg>
        <pc:spChg chg="del">
          <ac:chgData name="Dominik Wallerius" userId="a368d9d8-ce33-42c3-883f-a2e82223f6d6" providerId="ADAL" clId="{AB341F18-AED4-3C45-A628-E03276916C6B}" dt="2020-12-22T09:50:17.648" v="173" actId="478"/>
          <ac:spMkLst>
            <pc:docMk/>
            <pc:sldMk cId="2264252781" sldId="1411"/>
            <ac:spMk id="3" creationId="{5165E7CB-C29F-4A4F-9961-BCA011BE3385}"/>
          </ac:spMkLst>
        </pc:spChg>
        <pc:spChg chg="mod">
          <ac:chgData name="Dominik Wallerius" userId="a368d9d8-ce33-42c3-883f-a2e82223f6d6" providerId="ADAL" clId="{AB341F18-AED4-3C45-A628-E03276916C6B}" dt="2020-12-22T09:51:42.489" v="195" actId="20577"/>
          <ac:spMkLst>
            <pc:docMk/>
            <pc:sldMk cId="2264252781" sldId="1411"/>
            <ac:spMk id="4" creationId="{5D225E4D-4BF4-444F-B3B3-1CCDDB78A350}"/>
          </ac:spMkLst>
        </pc:spChg>
        <pc:picChg chg="add mod">
          <ac:chgData name="Dominik Wallerius" userId="a368d9d8-ce33-42c3-883f-a2e82223f6d6" providerId="ADAL" clId="{AB341F18-AED4-3C45-A628-E03276916C6B}" dt="2020-12-22T09:51:55.782" v="197" actId="1076"/>
          <ac:picMkLst>
            <pc:docMk/>
            <pc:sldMk cId="2264252781" sldId="1411"/>
            <ac:picMk id="7" creationId="{DFABB74F-3B7D-594C-A7AE-1660FFDA0623}"/>
          </ac:picMkLst>
        </pc:picChg>
        <pc:picChg chg="add mod">
          <ac:chgData name="Dominik Wallerius" userId="a368d9d8-ce33-42c3-883f-a2e82223f6d6" providerId="ADAL" clId="{AB341F18-AED4-3C45-A628-E03276916C6B}" dt="2020-12-22T09:51:47.707" v="196" actId="1076"/>
          <ac:picMkLst>
            <pc:docMk/>
            <pc:sldMk cId="2264252781" sldId="1411"/>
            <ac:picMk id="8" creationId="{AB1560A4-9CDC-254E-B569-8F91767A09ED}"/>
          </ac:picMkLst>
        </pc:picChg>
        <pc:picChg chg="add mod">
          <ac:chgData name="Dominik Wallerius" userId="a368d9d8-ce33-42c3-883f-a2e82223f6d6" providerId="ADAL" clId="{AB341F18-AED4-3C45-A628-E03276916C6B}" dt="2020-12-22T09:51:38.184" v="193" actId="1076"/>
          <ac:picMkLst>
            <pc:docMk/>
            <pc:sldMk cId="2264252781" sldId="1411"/>
            <ac:picMk id="9" creationId="{F63706E3-8C80-AE4E-AB49-CE019562B7D7}"/>
          </ac:picMkLst>
        </pc:picChg>
      </pc:sldChg>
      <pc:sldChg chg="modSp add mod ord addCm modCm">
        <pc:chgData name="Dominik Wallerius" userId="a368d9d8-ce33-42c3-883f-a2e82223f6d6" providerId="ADAL" clId="{AB341F18-AED4-3C45-A628-E03276916C6B}" dt="2020-12-22T09:59:01.370" v="325"/>
        <pc:sldMkLst>
          <pc:docMk/>
          <pc:sldMk cId="202843640" sldId="1412"/>
        </pc:sldMkLst>
        <pc:spChg chg="mod">
          <ac:chgData name="Dominik Wallerius" userId="a368d9d8-ce33-42c3-883f-a2e82223f6d6" providerId="ADAL" clId="{AB341F18-AED4-3C45-A628-E03276916C6B}" dt="2020-12-22T09:57:31.214" v="316" actId="20577"/>
          <ac:spMkLst>
            <pc:docMk/>
            <pc:sldMk cId="202843640" sldId="1412"/>
            <ac:spMk id="4" creationId="{5D225E4D-4BF4-444F-B3B3-1CCDDB78A350}"/>
          </ac:spMkLst>
        </pc:spChg>
        <pc:picChg chg="mod">
          <ac:chgData name="Dominik Wallerius" userId="a368d9d8-ce33-42c3-883f-a2e82223f6d6" providerId="ADAL" clId="{AB341F18-AED4-3C45-A628-E03276916C6B}" dt="2020-12-22T09:57:49.010" v="321" actId="1076"/>
          <ac:picMkLst>
            <pc:docMk/>
            <pc:sldMk cId="202843640" sldId="1412"/>
            <ac:picMk id="7" creationId="{DFABB74F-3B7D-594C-A7AE-1660FFDA0623}"/>
          </ac:picMkLst>
        </pc:picChg>
        <pc:picChg chg="mod">
          <ac:chgData name="Dominik Wallerius" userId="a368d9d8-ce33-42c3-883f-a2e82223f6d6" providerId="ADAL" clId="{AB341F18-AED4-3C45-A628-E03276916C6B}" dt="2020-12-22T09:57:46.747" v="320" actId="14100"/>
          <ac:picMkLst>
            <pc:docMk/>
            <pc:sldMk cId="202843640" sldId="1412"/>
            <ac:picMk id="8" creationId="{AB1560A4-9CDC-254E-B569-8F91767A09ED}"/>
          </ac:picMkLst>
        </pc:picChg>
        <pc:picChg chg="mod">
          <ac:chgData name="Dominik Wallerius" userId="a368d9d8-ce33-42c3-883f-a2e82223f6d6" providerId="ADAL" clId="{AB341F18-AED4-3C45-A628-E03276916C6B}" dt="2020-12-22T09:57:52.031" v="322" actId="1076"/>
          <ac:picMkLst>
            <pc:docMk/>
            <pc:sldMk cId="202843640" sldId="1412"/>
            <ac:picMk id="9" creationId="{F63706E3-8C80-AE4E-AB49-CE019562B7D7}"/>
          </ac:picMkLst>
        </pc:picChg>
      </pc:sldChg>
    </pc:docChg>
  </pc:docChgLst>
  <pc:docChgLst>
    <pc:chgData name="Bachmann, Hannah Ruth" userId="e7c09bfb-72c2-42e5-912c-bd6874d853db" providerId="ADAL" clId="{9FC9BBC3-E7A5-4D81-AFC5-DD1D2F37B634}"/>
    <pc:docChg chg="undo custSel addSld delSld modSld">
      <pc:chgData name="Bachmann, Hannah Ruth" userId="e7c09bfb-72c2-42e5-912c-bd6874d853db" providerId="ADAL" clId="{9FC9BBC3-E7A5-4D81-AFC5-DD1D2F37B634}" dt="2021-02-02T16:57:08.255" v="209" actId="20577"/>
      <pc:docMkLst>
        <pc:docMk/>
      </pc:docMkLst>
      <pc:sldChg chg="add">
        <pc:chgData name="Bachmann, Hannah Ruth" userId="e7c09bfb-72c2-42e5-912c-bd6874d853db" providerId="ADAL" clId="{9FC9BBC3-E7A5-4D81-AFC5-DD1D2F37B634}" dt="2021-01-30T09:04:56.236" v="0"/>
        <pc:sldMkLst>
          <pc:docMk/>
          <pc:sldMk cId="0" sldId="256"/>
        </pc:sldMkLst>
      </pc:sldChg>
      <pc:sldChg chg="add">
        <pc:chgData name="Bachmann, Hannah Ruth" userId="e7c09bfb-72c2-42e5-912c-bd6874d853db" providerId="ADAL" clId="{9FC9BBC3-E7A5-4D81-AFC5-DD1D2F37B634}" dt="2021-01-30T09:05:04.518" v="2"/>
        <pc:sldMkLst>
          <pc:docMk/>
          <pc:sldMk cId="0" sldId="257"/>
        </pc:sldMkLst>
      </pc:sldChg>
      <pc:sldChg chg="modSp add del">
        <pc:chgData name="Bachmann, Hannah Ruth" userId="e7c09bfb-72c2-42e5-912c-bd6874d853db" providerId="ADAL" clId="{9FC9BBC3-E7A5-4D81-AFC5-DD1D2F37B634}" dt="2021-02-02T16:57:05.438" v="207" actId="20577"/>
        <pc:sldMkLst>
          <pc:docMk/>
          <pc:sldMk cId="0" sldId="264"/>
        </pc:sldMkLst>
        <pc:spChg chg="mod">
          <ac:chgData name="Bachmann, Hannah Ruth" userId="e7c09bfb-72c2-42e5-912c-bd6874d853db" providerId="ADAL" clId="{9FC9BBC3-E7A5-4D81-AFC5-DD1D2F37B634}" dt="2021-02-02T16:57:05.438" v="207" actId="20577"/>
          <ac:spMkLst>
            <pc:docMk/>
            <pc:sldMk cId="0" sldId="264"/>
            <ac:spMk id="5" creationId="{00000000-0000-0000-0000-000000000000}"/>
          </ac:spMkLst>
        </pc:spChg>
      </pc:sldChg>
      <pc:sldChg chg="del">
        <pc:chgData name="Bachmann, Hannah Ruth" userId="e7c09bfb-72c2-42e5-912c-bd6874d853db" providerId="ADAL" clId="{9FC9BBC3-E7A5-4D81-AFC5-DD1D2F37B634}" dt="2021-01-30T09:05:07.651" v="3" actId="2696"/>
        <pc:sldMkLst>
          <pc:docMk/>
          <pc:sldMk cId="4018256689" sldId="1394"/>
        </pc:sldMkLst>
      </pc:sldChg>
      <pc:sldChg chg="addSp delSp modSp mod">
        <pc:chgData name="Bachmann, Hannah Ruth" userId="e7c09bfb-72c2-42e5-912c-bd6874d853db" providerId="ADAL" clId="{9FC9BBC3-E7A5-4D81-AFC5-DD1D2F37B634}" dt="2021-02-02T16:55:47.747" v="182"/>
        <pc:sldMkLst>
          <pc:docMk/>
          <pc:sldMk cId="1899391020" sldId="1398"/>
        </pc:sldMkLst>
        <pc:spChg chg="del">
          <ac:chgData name="Bachmann, Hannah Ruth" userId="e7c09bfb-72c2-42e5-912c-bd6874d853db" providerId="ADAL" clId="{9FC9BBC3-E7A5-4D81-AFC5-DD1D2F37B634}" dt="2021-01-30T09:05:38.042" v="10" actId="478"/>
          <ac:spMkLst>
            <pc:docMk/>
            <pc:sldMk cId="1899391020" sldId="1398"/>
            <ac:spMk id="4" creationId="{8D099E31-4DF6-4C53-AB53-7620DCCCF7E2}"/>
          </ac:spMkLst>
        </pc:spChg>
        <pc:spChg chg="del">
          <ac:chgData name="Bachmann, Hannah Ruth" userId="e7c09bfb-72c2-42e5-912c-bd6874d853db" providerId="ADAL" clId="{9FC9BBC3-E7A5-4D81-AFC5-DD1D2F37B634}" dt="2021-01-30T09:06:13.587" v="26" actId="478"/>
          <ac:spMkLst>
            <pc:docMk/>
            <pc:sldMk cId="1899391020" sldId="1398"/>
            <ac:spMk id="5" creationId="{0730DD38-6928-4719-9BEB-470A52ECA203}"/>
          </ac:spMkLst>
        </pc:spChg>
        <pc:spChg chg="add del mod">
          <ac:chgData name="Bachmann, Hannah Ruth" userId="e7c09bfb-72c2-42e5-912c-bd6874d853db" providerId="ADAL" clId="{9FC9BBC3-E7A5-4D81-AFC5-DD1D2F37B634}" dt="2021-02-02T16:55:47.419" v="181" actId="478"/>
          <ac:spMkLst>
            <pc:docMk/>
            <pc:sldMk cId="1899391020" sldId="1398"/>
            <ac:spMk id="8" creationId="{55C3CC19-CEAA-4B7F-A5E5-5F7AC585C107}"/>
          </ac:spMkLst>
        </pc:spChg>
        <pc:spChg chg="add mod">
          <ac:chgData name="Bachmann, Hannah Ruth" userId="e7c09bfb-72c2-42e5-912c-bd6874d853db" providerId="ADAL" clId="{9FC9BBC3-E7A5-4D81-AFC5-DD1D2F37B634}" dt="2021-01-30T09:06:13.923" v="27"/>
          <ac:spMkLst>
            <pc:docMk/>
            <pc:sldMk cId="1899391020" sldId="1398"/>
            <ac:spMk id="9" creationId="{7FED73D4-E7D2-40BD-BD8D-C244BB2EBEF2}"/>
          </ac:spMkLst>
        </pc:spChg>
        <pc:spChg chg="add mod">
          <ac:chgData name="Bachmann, Hannah Ruth" userId="e7c09bfb-72c2-42e5-912c-bd6874d853db" providerId="ADAL" clId="{9FC9BBC3-E7A5-4D81-AFC5-DD1D2F37B634}" dt="2021-02-02T16:55:47.747" v="182"/>
          <ac:spMkLst>
            <pc:docMk/>
            <pc:sldMk cId="1899391020" sldId="1398"/>
            <ac:spMk id="10" creationId="{F7B95533-8B71-474C-A8DB-DC0F98581A10}"/>
          </ac:spMkLst>
        </pc:spChg>
      </pc:sldChg>
      <pc:sldChg chg="addSp delSp modSp mod">
        <pc:chgData name="Bachmann, Hannah Ruth" userId="e7c09bfb-72c2-42e5-912c-bd6874d853db" providerId="ADAL" clId="{9FC9BBC3-E7A5-4D81-AFC5-DD1D2F37B634}" dt="2021-02-02T16:55:43.477" v="180" actId="20577"/>
        <pc:sldMkLst>
          <pc:docMk/>
          <pc:sldMk cId="2461512244" sldId="1401"/>
        </pc:sldMkLst>
        <pc:spChg chg="del">
          <ac:chgData name="Bachmann, Hannah Ruth" userId="e7c09bfb-72c2-42e5-912c-bd6874d853db" providerId="ADAL" clId="{9FC9BBC3-E7A5-4D81-AFC5-DD1D2F37B634}" dt="2021-01-30T09:05:34.330" v="8" actId="478"/>
          <ac:spMkLst>
            <pc:docMk/>
            <pc:sldMk cId="2461512244" sldId="1401"/>
            <ac:spMk id="4" creationId="{8D099E31-4DF6-4C53-AB53-7620DCCCF7E2}"/>
          </ac:spMkLst>
        </pc:spChg>
        <pc:spChg chg="del">
          <ac:chgData name="Bachmann, Hannah Ruth" userId="e7c09bfb-72c2-42e5-912c-bd6874d853db" providerId="ADAL" clId="{9FC9BBC3-E7A5-4D81-AFC5-DD1D2F37B634}" dt="2021-01-30T09:06:10.696" v="24" actId="478"/>
          <ac:spMkLst>
            <pc:docMk/>
            <pc:sldMk cId="2461512244" sldId="1401"/>
            <ac:spMk id="5" creationId="{0730DD38-6928-4719-9BEB-470A52ECA203}"/>
          </ac:spMkLst>
        </pc:spChg>
        <pc:spChg chg="add mod">
          <ac:chgData name="Bachmann, Hannah Ruth" userId="e7c09bfb-72c2-42e5-912c-bd6874d853db" providerId="ADAL" clId="{9FC9BBC3-E7A5-4D81-AFC5-DD1D2F37B634}" dt="2021-02-02T16:55:43.477" v="180" actId="20577"/>
          <ac:spMkLst>
            <pc:docMk/>
            <pc:sldMk cId="2461512244" sldId="1401"/>
            <ac:spMk id="7" creationId="{E2A875BD-AA5F-44D6-9049-930AEEC8B133}"/>
          </ac:spMkLst>
        </pc:spChg>
        <pc:spChg chg="add mod">
          <ac:chgData name="Bachmann, Hannah Ruth" userId="e7c09bfb-72c2-42e5-912c-bd6874d853db" providerId="ADAL" clId="{9FC9BBC3-E7A5-4D81-AFC5-DD1D2F37B634}" dt="2021-01-30T09:06:11.004" v="25"/>
          <ac:spMkLst>
            <pc:docMk/>
            <pc:sldMk cId="2461512244" sldId="1401"/>
            <ac:spMk id="8" creationId="{528EF05C-BBE0-4EBC-A498-BABEDB7045D6}"/>
          </ac:spMkLst>
        </pc:spChg>
      </pc:sldChg>
      <pc:sldChg chg="addSp delSp modSp mod">
        <pc:chgData name="Bachmann, Hannah Ruth" userId="e7c09bfb-72c2-42e5-912c-bd6874d853db" providerId="ADAL" clId="{9FC9BBC3-E7A5-4D81-AFC5-DD1D2F37B634}" dt="2021-02-02T16:55:51.133" v="184"/>
        <pc:sldMkLst>
          <pc:docMk/>
          <pc:sldMk cId="738406830" sldId="1402"/>
        </pc:sldMkLst>
        <pc:spChg chg="del">
          <ac:chgData name="Bachmann, Hannah Ruth" userId="e7c09bfb-72c2-42e5-912c-bd6874d853db" providerId="ADAL" clId="{9FC9BBC3-E7A5-4D81-AFC5-DD1D2F37B634}" dt="2021-01-30T09:05:41.943" v="12" actId="478"/>
          <ac:spMkLst>
            <pc:docMk/>
            <pc:sldMk cId="738406830" sldId="1402"/>
            <ac:spMk id="5" creationId="{9D8A5F9C-0A54-4DF2-8A6F-B745CAD67421}"/>
          </ac:spMkLst>
        </pc:spChg>
        <pc:spChg chg="del">
          <ac:chgData name="Bachmann, Hannah Ruth" userId="e7c09bfb-72c2-42e5-912c-bd6874d853db" providerId="ADAL" clId="{9FC9BBC3-E7A5-4D81-AFC5-DD1D2F37B634}" dt="2021-01-30T09:06:21.098" v="28" actId="478"/>
          <ac:spMkLst>
            <pc:docMk/>
            <pc:sldMk cId="738406830" sldId="1402"/>
            <ac:spMk id="6" creationId="{4E14D689-6489-476C-A736-32EB2DEDCD01}"/>
          </ac:spMkLst>
        </pc:spChg>
        <pc:spChg chg="add del mod">
          <ac:chgData name="Bachmann, Hannah Ruth" userId="e7c09bfb-72c2-42e5-912c-bd6874d853db" providerId="ADAL" clId="{9FC9BBC3-E7A5-4D81-AFC5-DD1D2F37B634}" dt="2021-02-02T16:55:50.847" v="183" actId="478"/>
          <ac:spMkLst>
            <pc:docMk/>
            <pc:sldMk cId="738406830" sldId="1402"/>
            <ac:spMk id="9" creationId="{BD7756F7-D8C2-4280-912E-249D52FAAE34}"/>
          </ac:spMkLst>
        </pc:spChg>
        <pc:spChg chg="add mod">
          <ac:chgData name="Bachmann, Hannah Ruth" userId="e7c09bfb-72c2-42e5-912c-bd6874d853db" providerId="ADAL" clId="{9FC9BBC3-E7A5-4D81-AFC5-DD1D2F37B634}" dt="2021-01-30T09:06:21.443" v="29"/>
          <ac:spMkLst>
            <pc:docMk/>
            <pc:sldMk cId="738406830" sldId="1402"/>
            <ac:spMk id="10" creationId="{ECBA0417-6529-4AE4-A9C1-3B103AF4A318}"/>
          </ac:spMkLst>
        </pc:spChg>
        <pc:spChg chg="add mod">
          <ac:chgData name="Bachmann, Hannah Ruth" userId="e7c09bfb-72c2-42e5-912c-bd6874d853db" providerId="ADAL" clId="{9FC9BBC3-E7A5-4D81-AFC5-DD1D2F37B634}" dt="2021-02-02T16:55:51.133" v="184"/>
          <ac:spMkLst>
            <pc:docMk/>
            <pc:sldMk cId="738406830" sldId="1402"/>
            <ac:spMk id="11" creationId="{BE2B67C1-897D-4DF1-95DD-01076D740DF1}"/>
          </ac:spMkLst>
        </pc:spChg>
      </pc:sldChg>
      <pc:sldChg chg="addSp delSp modSp mod">
        <pc:chgData name="Bachmann, Hannah Ruth" userId="e7c09bfb-72c2-42e5-912c-bd6874d853db" providerId="ADAL" clId="{9FC9BBC3-E7A5-4D81-AFC5-DD1D2F37B634}" dt="2021-02-02T16:55:54.568" v="186"/>
        <pc:sldMkLst>
          <pc:docMk/>
          <pc:sldMk cId="1026609829" sldId="1403"/>
        </pc:sldMkLst>
        <pc:spChg chg="del">
          <ac:chgData name="Bachmann, Hannah Ruth" userId="e7c09bfb-72c2-42e5-912c-bd6874d853db" providerId="ADAL" clId="{9FC9BBC3-E7A5-4D81-AFC5-DD1D2F37B634}" dt="2021-01-30T09:05:45.793" v="14" actId="478"/>
          <ac:spMkLst>
            <pc:docMk/>
            <pc:sldMk cId="1026609829" sldId="1403"/>
            <ac:spMk id="5" creationId="{FC71298E-8001-4A1E-B501-C789044898CE}"/>
          </ac:spMkLst>
        </pc:spChg>
        <pc:spChg chg="del">
          <ac:chgData name="Bachmann, Hannah Ruth" userId="e7c09bfb-72c2-42e5-912c-bd6874d853db" providerId="ADAL" clId="{9FC9BBC3-E7A5-4D81-AFC5-DD1D2F37B634}" dt="2021-01-30T09:06:24.672" v="30" actId="478"/>
          <ac:spMkLst>
            <pc:docMk/>
            <pc:sldMk cId="1026609829" sldId="1403"/>
            <ac:spMk id="6" creationId="{DA131972-4067-4407-A34F-F9104EB8E42B}"/>
          </ac:spMkLst>
        </pc:spChg>
        <pc:spChg chg="add del mod">
          <ac:chgData name="Bachmann, Hannah Ruth" userId="e7c09bfb-72c2-42e5-912c-bd6874d853db" providerId="ADAL" clId="{9FC9BBC3-E7A5-4D81-AFC5-DD1D2F37B634}" dt="2021-02-02T16:55:54.253" v="185" actId="478"/>
          <ac:spMkLst>
            <pc:docMk/>
            <pc:sldMk cId="1026609829" sldId="1403"/>
            <ac:spMk id="9" creationId="{F86A0A3B-AFB0-443E-B439-D3438D483C66}"/>
          </ac:spMkLst>
        </pc:spChg>
        <pc:spChg chg="add mod">
          <ac:chgData name="Bachmann, Hannah Ruth" userId="e7c09bfb-72c2-42e5-912c-bd6874d853db" providerId="ADAL" clId="{9FC9BBC3-E7A5-4D81-AFC5-DD1D2F37B634}" dt="2021-01-30T09:06:24.987" v="31"/>
          <ac:spMkLst>
            <pc:docMk/>
            <pc:sldMk cId="1026609829" sldId="1403"/>
            <ac:spMk id="10" creationId="{A0C51F11-7646-4532-B5E1-9C62574F746B}"/>
          </ac:spMkLst>
        </pc:spChg>
        <pc:spChg chg="add mod">
          <ac:chgData name="Bachmann, Hannah Ruth" userId="e7c09bfb-72c2-42e5-912c-bd6874d853db" providerId="ADAL" clId="{9FC9BBC3-E7A5-4D81-AFC5-DD1D2F37B634}" dt="2021-02-02T16:55:54.568" v="186"/>
          <ac:spMkLst>
            <pc:docMk/>
            <pc:sldMk cId="1026609829" sldId="1403"/>
            <ac:spMk id="11" creationId="{F8259BB2-4C0E-428E-B29F-45371CEDC9EF}"/>
          </ac:spMkLst>
        </pc:spChg>
      </pc:sldChg>
      <pc:sldChg chg="addSp delSp modSp mod addCm delCm">
        <pc:chgData name="Bachmann, Hannah Ruth" userId="e7c09bfb-72c2-42e5-912c-bd6874d853db" providerId="ADAL" clId="{9FC9BBC3-E7A5-4D81-AFC5-DD1D2F37B634}" dt="2021-02-02T16:56:54.543" v="203" actId="207"/>
        <pc:sldMkLst>
          <pc:docMk/>
          <pc:sldMk cId="1430472937" sldId="1405"/>
        </pc:sldMkLst>
        <pc:spChg chg="mod">
          <ac:chgData name="Bachmann, Hannah Ruth" userId="e7c09bfb-72c2-42e5-912c-bd6874d853db" providerId="ADAL" clId="{9FC9BBC3-E7A5-4D81-AFC5-DD1D2F37B634}" dt="2021-02-02T16:56:54.543" v="203" actId="207"/>
          <ac:spMkLst>
            <pc:docMk/>
            <pc:sldMk cId="1430472937" sldId="1405"/>
            <ac:spMk id="4" creationId="{F187BFEE-6A66-4763-937D-FB78FC1475E5}"/>
          </ac:spMkLst>
        </pc:spChg>
        <pc:spChg chg="del">
          <ac:chgData name="Bachmann, Hannah Ruth" userId="e7c09bfb-72c2-42e5-912c-bd6874d853db" providerId="ADAL" clId="{9FC9BBC3-E7A5-4D81-AFC5-DD1D2F37B634}" dt="2021-01-30T09:05:55.183" v="20" actId="478"/>
          <ac:spMkLst>
            <pc:docMk/>
            <pc:sldMk cId="1430472937" sldId="1405"/>
            <ac:spMk id="5" creationId="{3BF8D7F5-20DD-45C7-B8F1-91F409AF07EA}"/>
          </ac:spMkLst>
        </pc:spChg>
        <pc:spChg chg="del">
          <ac:chgData name="Bachmann, Hannah Ruth" userId="e7c09bfb-72c2-42e5-912c-bd6874d853db" providerId="ADAL" clId="{9FC9BBC3-E7A5-4D81-AFC5-DD1D2F37B634}" dt="2021-01-30T09:06:36.248" v="36" actId="478"/>
          <ac:spMkLst>
            <pc:docMk/>
            <pc:sldMk cId="1430472937" sldId="1405"/>
            <ac:spMk id="6" creationId="{10D70D6E-CB72-466F-9406-B2B306F0E5FD}"/>
          </ac:spMkLst>
        </pc:spChg>
        <pc:spChg chg="add del mod">
          <ac:chgData name="Bachmann, Hannah Ruth" userId="e7c09bfb-72c2-42e5-912c-bd6874d853db" providerId="ADAL" clId="{9FC9BBC3-E7A5-4D81-AFC5-DD1D2F37B634}" dt="2021-02-02T16:56:03.023" v="191" actId="478"/>
          <ac:spMkLst>
            <pc:docMk/>
            <pc:sldMk cId="1430472937" sldId="1405"/>
            <ac:spMk id="9" creationId="{E5F8673D-7C23-4290-8269-4CCA694FE4F8}"/>
          </ac:spMkLst>
        </pc:spChg>
        <pc:spChg chg="add mod">
          <ac:chgData name="Bachmann, Hannah Ruth" userId="e7c09bfb-72c2-42e5-912c-bd6874d853db" providerId="ADAL" clId="{9FC9BBC3-E7A5-4D81-AFC5-DD1D2F37B634}" dt="2021-01-30T09:06:36.557" v="37"/>
          <ac:spMkLst>
            <pc:docMk/>
            <pc:sldMk cId="1430472937" sldId="1405"/>
            <ac:spMk id="10" creationId="{433F2F86-855D-4BAD-B3AF-3992787EA53D}"/>
          </ac:spMkLst>
        </pc:spChg>
        <pc:spChg chg="add mod">
          <ac:chgData name="Bachmann, Hannah Ruth" userId="e7c09bfb-72c2-42e5-912c-bd6874d853db" providerId="ADAL" clId="{9FC9BBC3-E7A5-4D81-AFC5-DD1D2F37B634}" dt="2021-02-02T16:56:03.350" v="192"/>
          <ac:spMkLst>
            <pc:docMk/>
            <pc:sldMk cId="1430472937" sldId="1405"/>
            <ac:spMk id="11" creationId="{C1FC8C7A-A770-4A47-95FA-2E89F6C8FFC4}"/>
          </ac:spMkLst>
        </pc:spChg>
      </pc:sldChg>
      <pc:sldChg chg="del">
        <pc:chgData name="Bachmann, Hannah Ruth" userId="e7c09bfb-72c2-42e5-912c-bd6874d853db" providerId="ADAL" clId="{9FC9BBC3-E7A5-4D81-AFC5-DD1D2F37B634}" dt="2021-01-30T09:04:58.610" v="1" actId="2696"/>
        <pc:sldMkLst>
          <pc:docMk/>
          <pc:sldMk cId="2585944794" sldId="1408"/>
        </pc:sldMkLst>
      </pc:sldChg>
      <pc:sldChg chg="del">
        <pc:chgData name="Bachmann, Hannah Ruth" userId="e7c09bfb-72c2-42e5-912c-bd6874d853db" providerId="ADAL" clId="{9FC9BBC3-E7A5-4D81-AFC5-DD1D2F37B634}" dt="2021-01-30T09:05:20.812" v="7" actId="2696"/>
        <pc:sldMkLst>
          <pc:docMk/>
          <pc:sldMk cId="47279079" sldId="1409"/>
        </pc:sldMkLst>
      </pc:sldChg>
      <pc:sldChg chg="addSp delSp modSp mod">
        <pc:chgData name="Bachmann, Hannah Ruth" userId="e7c09bfb-72c2-42e5-912c-bd6874d853db" providerId="ADAL" clId="{9FC9BBC3-E7A5-4D81-AFC5-DD1D2F37B634}" dt="2021-02-02T16:55:56.860" v="188"/>
        <pc:sldMkLst>
          <pc:docMk/>
          <pc:sldMk cId="1202093667" sldId="1410"/>
        </pc:sldMkLst>
        <pc:spChg chg="del">
          <ac:chgData name="Bachmann, Hannah Ruth" userId="e7c09bfb-72c2-42e5-912c-bd6874d853db" providerId="ADAL" clId="{9FC9BBC3-E7A5-4D81-AFC5-DD1D2F37B634}" dt="2021-01-30T09:05:49.481" v="16" actId="478"/>
          <ac:spMkLst>
            <pc:docMk/>
            <pc:sldMk cId="1202093667" sldId="1410"/>
            <ac:spMk id="5" creationId="{FC71298E-8001-4A1E-B501-C789044898CE}"/>
          </ac:spMkLst>
        </pc:spChg>
        <pc:spChg chg="del">
          <ac:chgData name="Bachmann, Hannah Ruth" userId="e7c09bfb-72c2-42e5-912c-bd6874d853db" providerId="ADAL" clId="{9FC9BBC3-E7A5-4D81-AFC5-DD1D2F37B634}" dt="2021-01-30T09:06:29.084" v="32" actId="478"/>
          <ac:spMkLst>
            <pc:docMk/>
            <pc:sldMk cId="1202093667" sldId="1410"/>
            <ac:spMk id="6" creationId="{DA131972-4067-4407-A34F-F9104EB8E42B}"/>
          </ac:spMkLst>
        </pc:spChg>
        <pc:spChg chg="add del mod">
          <ac:chgData name="Bachmann, Hannah Ruth" userId="e7c09bfb-72c2-42e5-912c-bd6874d853db" providerId="ADAL" clId="{9FC9BBC3-E7A5-4D81-AFC5-DD1D2F37B634}" dt="2021-02-02T16:55:56.590" v="187" actId="478"/>
          <ac:spMkLst>
            <pc:docMk/>
            <pc:sldMk cId="1202093667" sldId="1410"/>
            <ac:spMk id="8" creationId="{46E95108-4A6C-4B93-BC46-18BF938B8076}"/>
          </ac:spMkLst>
        </pc:spChg>
        <pc:spChg chg="add mod">
          <ac:chgData name="Bachmann, Hannah Ruth" userId="e7c09bfb-72c2-42e5-912c-bd6874d853db" providerId="ADAL" clId="{9FC9BBC3-E7A5-4D81-AFC5-DD1D2F37B634}" dt="2021-01-30T09:06:29.373" v="33"/>
          <ac:spMkLst>
            <pc:docMk/>
            <pc:sldMk cId="1202093667" sldId="1410"/>
            <ac:spMk id="9" creationId="{5700F0CF-7B31-49A5-B9C0-D33CF11E4BE4}"/>
          </ac:spMkLst>
        </pc:spChg>
        <pc:spChg chg="add mod">
          <ac:chgData name="Bachmann, Hannah Ruth" userId="e7c09bfb-72c2-42e5-912c-bd6874d853db" providerId="ADAL" clId="{9FC9BBC3-E7A5-4D81-AFC5-DD1D2F37B634}" dt="2021-02-02T16:55:56.860" v="188"/>
          <ac:spMkLst>
            <pc:docMk/>
            <pc:sldMk cId="1202093667" sldId="1410"/>
            <ac:spMk id="12" creationId="{2B209A43-9CE1-4C5D-AD85-41F90CBD8036}"/>
          </ac:spMkLst>
        </pc:spChg>
      </pc:sldChg>
      <pc:sldChg chg="addSp delSp modSp mod">
        <pc:chgData name="Bachmann, Hannah Ruth" userId="e7c09bfb-72c2-42e5-912c-bd6874d853db" providerId="ADAL" clId="{9FC9BBC3-E7A5-4D81-AFC5-DD1D2F37B634}" dt="2021-02-02T16:56:00.175" v="190"/>
        <pc:sldMkLst>
          <pc:docMk/>
          <pc:sldMk cId="2264252781" sldId="1411"/>
        </pc:sldMkLst>
        <pc:spChg chg="del">
          <ac:chgData name="Bachmann, Hannah Ruth" userId="e7c09bfb-72c2-42e5-912c-bd6874d853db" providerId="ADAL" clId="{9FC9BBC3-E7A5-4D81-AFC5-DD1D2F37B634}" dt="2021-01-30T09:05:52.214" v="18" actId="478"/>
          <ac:spMkLst>
            <pc:docMk/>
            <pc:sldMk cId="2264252781" sldId="1411"/>
            <ac:spMk id="5" creationId="{D4782442-9192-7C4F-AC3C-3E36F808599E}"/>
          </ac:spMkLst>
        </pc:spChg>
        <pc:spChg chg="del">
          <ac:chgData name="Bachmann, Hannah Ruth" userId="e7c09bfb-72c2-42e5-912c-bd6874d853db" providerId="ADAL" clId="{9FC9BBC3-E7A5-4D81-AFC5-DD1D2F37B634}" dt="2021-01-30T09:06:33.269" v="34" actId="478"/>
          <ac:spMkLst>
            <pc:docMk/>
            <pc:sldMk cId="2264252781" sldId="1411"/>
            <ac:spMk id="6" creationId="{24675358-1707-974F-9C84-DFFBB50F8314}"/>
          </ac:spMkLst>
        </pc:spChg>
        <pc:spChg chg="add del mod">
          <ac:chgData name="Bachmann, Hannah Ruth" userId="e7c09bfb-72c2-42e5-912c-bd6874d853db" providerId="ADAL" clId="{9FC9BBC3-E7A5-4D81-AFC5-DD1D2F37B634}" dt="2021-02-02T16:55:59.870" v="189" actId="478"/>
          <ac:spMkLst>
            <pc:docMk/>
            <pc:sldMk cId="2264252781" sldId="1411"/>
            <ac:spMk id="10" creationId="{E5D68CCB-9940-4A32-BEA9-DBC054064753}"/>
          </ac:spMkLst>
        </pc:spChg>
        <pc:spChg chg="add mod">
          <ac:chgData name="Bachmann, Hannah Ruth" userId="e7c09bfb-72c2-42e5-912c-bd6874d853db" providerId="ADAL" clId="{9FC9BBC3-E7A5-4D81-AFC5-DD1D2F37B634}" dt="2021-01-30T09:06:33.589" v="35"/>
          <ac:spMkLst>
            <pc:docMk/>
            <pc:sldMk cId="2264252781" sldId="1411"/>
            <ac:spMk id="11" creationId="{5416A76D-F5B8-45A3-94C4-930735ED8ED2}"/>
          </ac:spMkLst>
        </pc:spChg>
        <pc:spChg chg="add mod">
          <ac:chgData name="Bachmann, Hannah Ruth" userId="e7c09bfb-72c2-42e5-912c-bd6874d853db" providerId="ADAL" clId="{9FC9BBC3-E7A5-4D81-AFC5-DD1D2F37B634}" dt="2021-02-02T16:56:00.175" v="190"/>
          <ac:spMkLst>
            <pc:docMk/>
            <pc:sldMk cId="2264252781" sldId="1411"/>
            <ac:spMk id="12" creationId="{46ED0FFA-D352-4DA8-9E1D-FB16E71216E9}"/>
          </ac:spMkLst>
        </pc:spChg>
      </pc:sldChg>
      <pc:sldChg chg="addSp delSp modSp mod delCm">
        <pc:chgData name="Bachmann, Hannah Ruth" userId="e7c09bfb-72c2-42e5-912c-bd6874d853db" providerId="ADAL" clId="{9FC9BBC3-E7A5-4D81-AFC5-DD1D2F37B634}" dt="2021-02-02T16:57:08.255" v="209" actId="20577"/>
        <pc:sldMkLst>
          <pc:docMk/>
          <pc:sldMk cId="202843640" sldId="1412"/>
        </pc:sldMkLst>
        <pc:spChg chg="mod">
          <ac:chgData name="Bachmann, Hannah Ruth" userId="e7c09bfb-72c2-42e5-912c-bd6874d853db" providerId="ADAL" clId="{9FC9BBC3-E7A5-4D81-AFC5-DD1D2F37B634}" dt="2021-02-02T16:56:26.519" v="199" actId="207"/>
          <ac:spMkLst>
            <pc:docMk/>
            <pc:sldMk cId="202843640" sldId="1412"/>
            <ac:spMk id="2" creationId="{E78A3938-912E-F542-8696-0AF473F2A42D}"/>
          </ac:spMkLst>
        </pc:spChg>
        <pc:spChg chg="mod">
          <ac:chgData name="Bachmann, Hannah Ruth" userId="e7c09bfb-72c2-42e5-912c-bd6874d853db" providerId="ADAL" clId="{9FC9BBC3-E7A5-4D81-AFC5-DD1D2F37B634}" dt="2021-02-02T16:57:08.255" v="209" actId="20577"/>
          <ac:spMkLst>
            <pc:docMk/>
            <pc:sldMk cId="202843640" sldId="1412"/>
            <ac:spMk id="4" creationId="{5D225E4D-4BF4-444F-B3B3-1CCDDB78A350}"/>
          </ac:spMkLst>
        </pc:spChg>
        <pc:spChg chg="del">
          <ac:chgData name="Bachmann, Hannah Ruth" userId="e7c09bfb-72c2-42e5-912c-bd6874d853db" providerId="ADAL" clId="{9FC9BBC3-E7A5-4D81-AFC5-DD1D2F37B634}" dt="2021-01-30T09:05:58.522" v="22" actId="478"/>
          <ac:spMkLst>
            <pc:docMk/>
            <pc:sldMk cId="202843640" sldId="1412"/>
            <ac:spMk id="5" creationId="{D4782442-9192-7C4F-AC3C-3E36F808599E}"/>
          </ac:spMkLst>
        </pc:spChg>
        <pc:spChg chg="del">
          <ac:chgData name="Bachmann, Hannah Ruth" userId="e7c09bfb-72c2-42e5-912c-bd6874d853db" providerId="ADAL" clId="{9FC9BBC3-E7A5-4D81-AFC5-DD1D2F37B634}" dt="2021-01-30T09:06:39.667" v="38" actId="478"/>
          <ac:spMkLst>
            <pc:docMk/>
            <pc:sldMk cId="202843640" sldId="1412"/>
            <ac:spMk id="6" creationId="{24675358-1707-974F-9C84-DFFBB50F8314}"/>
          </ac:spMkLst>
        </pc:spChg>
        <pc:spChg chg="add del mod">
          <ac:chgData name="Bachmann, Hannah Ruth" userId="e7c09bfb-72c2-42e5-912c-bd6874d853db" providerId="ADAL" clId="{9FC9BBC3-E7A5-4D81-AFC5-DD1D2F37B634}" dt="2021-02-02T16:56:05.755" v="193" actId="478"/>
          <ac:spMkLst>
            <pc:docMk/>
            <pc:sldMk cId="202843640" sldId="1412"/>
            <ac:spMk id="10" creationId="{6EFD19A4-3946-47CC-9490-98FEB0F23849}"/>
          </ac:spMkLst>
        </pc:spChg>
        <pc:spChg chg="add mod">
          <ac:chgData name="Bachmann, Hannah Ruth" userId="e7c09bfb-72c2-42e5-912c-bd6874d853db" providerId="ADAL" clId="{9FC9BBC3-E7A5-4D81-AFC5-DD1D2F37B634}" dt="2021-01-30T09:06:39.951" v="39"/>
          <ac:spMkLst>
            <pc:docMk/>
            <pc:sldMk cId="202843640" sldId="1412"/>
            <ac:spMk id="11" creationId="{88A209A9-9579-4D25-B4AC-20C9EAB90F14}"/>
          </ac:spMkLst>
        </pc:spChg>
        <pc:spChg chg="add mod">
          <ac:chgData name="Bachmann, Hannah Ruth" userId="e7c09bfb-72c2-42e5-912c-bd6874d853db" providerId="ADAL" clId="{9FC9BBC3-E7A5-4D81-AFC5-DD1D2F37B634}" dt="2021-02-02T16:56:06.064" v="194"/>
          <ac:spMkLst>
            <pc:docMk/>
            <pc:sldMk cId="202843640" sldId="1412"/>
            <ac:spMk id="12" creationId="{2079A36E-9B1A-4CE5-8E39-F17643D507CB}"/>
          </ac:spMkLst>
        </pc:spChg>
      </pc:sldChg>
      <pc:sldMasterChg chg="delSldLayout">
        <pc:chgData name="Bachmann, Hannah Ruth" userId="e7c09bfb-72c2-42e5-912c-bd6874d853db" providerId="ADAL" clId="{9FC9BBC3-E7A5-4D81-AFC5-DD1D2F37B634}" dt="2021-01-30T09:05:16.743" v="5" actId="2696"/>
        <pc:sldMasterMkLst>
          <pc:docMk/>
          <pc:sldMasterMk cId="0" sldId="2147485947"/>
        </pc:sldMasterMkLst>
        <pc:sldLayoutChg chg="del">
          <pc:chgData name="Bachmann, Hannah Ruth" userId="e7c09bfb-72c2-42e5-912c-bd6874d853db" providerId="ADAL" clId="{9FC9BBC3-E7A5-4D81-AFC5-DD1D2F37B634}" dt="2021-01-30T09:05:16.743" v="5" actId="2696"/>
          <pc:sldLayoutMkLst>
            <pc:docMk/>
            <pc:sldMasterMk cId="0" sldId="2147485947"/>
            <pc:sldLayoutMk cId="776007126" sldId="214748612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6</a:t>
            </a:fld>
            <a:endParaRPr lang="de-DE" altLang="de-DE"/>
          </a:p>
        </p:txBody>
      </p:sp>
    </p:spTree>
    <p:extLst>
      <p:ext uri="{BB962C8B-B14F-4D97-AF65-F5344CB8AC3E}">
        <p14:creationId xmlns:p14="http://schemas.microsoft.com/office/powerpoint/2010/main" val="112034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7</a:t>
            </a:fld>
            <a:endParaRPr lang="de-DE" altLang="de-DE"/>
          </a:p>
        </p:txBody>
      </p:sp>
    </p:spTree>
    <p:extLst>
      <p:ext uri="{BB962C8B-B14F-4D97-AF65-F5344CB8AC3E}">
        <p14:creationId xmlns:p14="http://schemas.microsoft.com/office/powerpoint/2010/main" val="310760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10</a:t>
            </a:fld>
            <a:endParaRPr lang="de-DE" altLang="de-DE"/>
          </a:p>
        </p:txBody>
      </p:sp>
    </p:spTree>
    <p:extLst>
      <p:ext uri="{BB962C8B-B14F-4D97-AF65-F5344CB8AC3E}">
        <p14:creationId xmlns:p14="http://schemas.microsoft.com/office/powerpoint/2010/main" val="277838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22/03/2021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22/03/2021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22/03/2021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22/03/2021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22/03/2021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22/03/2021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22/03/2021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22/03/2021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22/03/2021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22/03/2021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22/03/2021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22/03/2021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22/03/2021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22/03/2021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22/03/2021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22/03/2021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22/03/2021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22/03/2021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22/03/2021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22/03/2021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22/03/2021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22/03/2021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22/03/2021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22/03/2021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22/03/2021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22/03/2021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22/03/2021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22/03/2021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22/03/2021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2020 - GET </a:t>
            </a:r>
            <a:r>
              <a:rPr lang="de-DE" sz="1050" b="0" dirty="0" err="1"/>
              <a:t>Across</a:t>
            </a:r>
            <a:r>
              <a:rPr lang="de-DE" sz="1050" b="0" dirty="0"/>
              <a:t> Borders</a:t>
            </a:r>
            <a:endParaRPr lang="en-GB" sz="1050" b="0" dirty="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A3938-912E-F542-8696-0AF473F2A42D}"/>
              </a:ext>
            </a:extLst>
          </p:cNvPr>
          <p:cNvSpPr>
            <a:spLocks noGrp="1"/>
          </p:cNvSpPr>
          <p:nvPr>
            <p:ph type="title"/>
          </p:nvPr>
        </p:nvSpPr>
        <p:spPr/>
        <p:txBody>
          <a:bodyPr/>
          <a:lstStyle/>
          <a:p>
            <a:r>
              <a:rPr lang="en-GB" noProof="0" dirty="0"/>
              <a:t>Solutions</a:t>
            </a:r>
          </a:p>
        </p:txBody>
      </p:sp>
      <p:sp>
        <p:nvSpPr>
          <p:cNvPr id="4" name="Inhaltsplatzhalter 3">
            <a:extLst>
              <a:ext uri="{FF2B5EF4-FFF2-40B4-BE49-F238E27FC236}">
                <a16:creationId xmlns:a16="http://schemas.microsoft.com/office/drawing/2014/main" id="{5D225E4D-4BF4-444F-B3B3-1CCDDB78A350}"/>
              </a:ext>
            </a:extLst>
          </p:cNvPr>
          <p:cNvSpPr>
            <a:spLocks noGrp="1"/>
          </p:cNvSpPr>
          <p:nvPr>
            <p:ph sz="half" idx="2"/>
          </p:nvPr>
        </p:nvSpPr>
        <p:spPr>
          <a:xfrm>
            <a:off x="522288" y="1457324"/>
            <a:ext cx="5870574" cy="4989512"/>
          </a:xfrm>
        </p:spPr>
        <p:txBody>
          <a:bodyPr/>
          <a:lstStyle/>
          <a:p>
            <a:pPr lvl="0">
              <a:defRPr/>
            </a:pPr>
            <a:r>
              <a:rPr lang="en-GB" noProof="0" dirty="0">
                <a:solidFill>
                  <a:srgbClr val="002060"/>
                </a:solidFill>
              </a:rPr>
              <a:t>30 + 30 = 60 </a:t>
            </a:r>
          </a:p>
          <a:p>
            <a:pPr lvl="0">
              <a:defRPr/>
            </a:pPr>
            <a:r>
              <a:rPr lang="en-GB" noProof="0" dirty="0" err="1">
                <a:solidFill>
                  <a:schemeClr val="accent2"/>
                </a:solidFill>
              </a:rPr>
              <a:t>Dreißig</a:t>
            </a:r>
            <a:r>
              <a:rPr lang="en-GB" noProof="0" dirty="0">
                <a:solidFill>
                  <a:schemeClr val="accent2"/>
                </a:solidFill>
              </a:rPr>
              <a:t> </a:t>
            </a:r>
            <a:r>
              <a:rPr lang="en-GB" u="sng" noProof="0" dirty="0">
                <a:solidFill>
                  <a:schemeClr val="accent2"/>
                </a:solidFill>
              </a:rPr>
              <a:t>plus</a:t>
            </a:r>
            <a:r>
              <a:rPr lang="en-GB" noProof="0" dirty="0">
                <a:solidFill>
                  <a:schemeClr val="accent2"/>
                </a:solidFill>
              </a:rPr>
              <a:t> </a:t>
            </a:r>
            <a:r>
              <a:rPr lang="en-GB" noProof="0" dirty="0" err="1">
                <a:solidFill>
                  <a:schemeClr val="accent2"/>
                </a:solidFill>
              </a:rPr>
              <a:t>dreißig</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u="sng" noProof="0" dirty="0">
                <a:solidFill>
                  <a:schemeClr val="accent2"/>
                </a:solidFill>
              </a:rPr>
              <a:t> </a:t>
            </a:r>
            <a:r>
              <a:rPr lang="en-GB" noProof="0" dirty="0" err="1">
                <a:solidFill>
                  <a:schemeClr val="accent2"/>
                </a:solidFill>
              </a:rPr>
              <a:t>sechzig</a:t>
            </a:r>
            <a:r>
              <a:rPr lang="en-GB" noProof="0" dirty="0">
                <a:solidFill>
                  <a:schemeClr val="accent2"/>
                </a:solidFill>
              </a:rPr>
              <a:t>.</a:t>
            </a:r>
          </a:p>
          <a:p>
            <a:pPr marL="342900" lvl="0" indent="-342900">
              <a:buFont typeface="Arial" panose="020B0604020202020204" pitchFamily="34" charset="0"/>
              <a:buChar char="•"/>
              <a:defRPr/>
            </a:pPr>
            <a:endParaRPr lang="en-GB" noProof="0" dirty="0">
              <a:solidFill>
                <a:srgbClr val="002060"/>
              </a:solidFill>
            </a:endParaRPr>
          </a:p>
          <a:p>
            <a:pPr lvl="0">
              <a:defRPr/>
            </a:pPr>
            <a:r>
              <a:rPr lang="en-GB" noProof="0" dirty="0">
                <a:solidFill>
                  <a:srgbClr val="002060"/>
                </a:solidFill>
              </a:rPr>
              <a:t>25 + 15 = 40 </a:t>
            </a:r>
          </a:p>
          <a:p>
            <a:pPr lvl="0">
              <a:defRPr/>
            </a:pPr>
            <a:r>
              <a:rPr lang="en-GB" noProof="0" dirty="0" err="1">
                <a:solidFill>
                  <a:schemeClr val="accent2"/>
                </a:solidFill>
              </a:rPr>
              <a:t>Fünfundzwanzig</a:t>
            </a:r>
            <a:r>
              <a:rPr lang="en-GB" noProof="0" dirty="0">
                <a:solidFill>
                  <a:schemeClr val="accent2"/>
                </a:solidFill>
              </a:rPr>
              <a:t> </a:t>
            </a:r>
            <a:r>
              <a:rPr lang="en-GB" u="sng" noProof="0" dirty="0">
                <a:solidFill>
                  <a:schemeClr val="accent2"/>
                </a:solidFill>
              </a:rPr>
              <a:t>plus</a:t>
            </a:r>
            <a:r>
              <a:rPr lang="en-GB" noProof="0" dirty="0">
                <a:solidFill>
                  <a:schemeClr val="accent2"/>
                </a:solidFill>
              </a:rPr>
              <a:t> </a:t>
            </a:r>
            <a:r>
              <a:rPr lang="en-GB" noProof="0" dirty="0" err="1">
                <a:solidFill>
                  <a:schemeClr val="accent2"/>
                </a:solidFill>
              </a:rPr>
              <a:t>fünfzehn</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u="sng" noProof="0" dirty="0">
                <a:solidFill>
                  <a:schemeClr val="accent2"/>
                </a:solidFill>
              </a:rPr>
              <a:t> </a:t>
            </a:r>
            <a:r>
              <a:rPr lang="en-GB" u="sng" noProof="0" dirty="0" err="1">
                <a:solidFill>
                  <a:schemeClr val="accent2"/>
                </a:solidFill>
              </a:rPr>
              <a:t>vierzig</a:t>
            </a:r>
            <a:r>
              <a:rPr lang="en-GB" u="sng" noProof="0" dirty="0">
                <a:solidFill>
                  <a:schemeClr val="accent2"/>
                </a:solidFill>
              </a:rPr>
              <a:t>. </a:t>
            </a:r>
            <a:endParaRPr lang="en-GB" noProof="0" dirty="0">
              <a:solidFill>
                <a:schemeClr val="accent2"/>
              </a:solidFill>
            </a:endParaRPr>
          </a:p>
          <a:p>
            <a:pPr marL="342900" lvl="0" indent="-342900">
              <a:buFont typeface="Arial" panose="020B0604020202020204" pitchFamily="34" charset="0"/>
              <a:buChar char="•"/>
              <a:defRPr/>
            </a:pPr>
            <a:endParaRPr lang="en-GB" noProof="0" dirty="0">
              <a:solidFill>
                <a:srgbClr val="002060"/>
              </a:solidFill>
            </a:endParaRPr>
          </a:p>
          <a:p>
            <a:pPr lvl="0">
              <a:defRPr/>
            </a:pPr>
            <a:r>
              <a:rPr lang="en-GB" noProof="0" dirty="0">
                <a:solidFill>
                  <a:srgbClr val="002060"/>
                </a:solidFill>
              </a:rPr>
              <a:t>50 – 38 = 12 </a:t>
            </a:r>
          </a:p>
          <a:p>
            <a:pPr lvl="0">
              <a:defRPr/>
            </a:pPr>
            <a:r>
              <a:rPr lang="en-GB" noProof="0" dirty="0" err="1">
                <a:solidFill>
                  <a:schemeClr val="accent2"/>
                </a:solidFill>
              </a:rPr>
              <a:t>Fünfzig</a:t>
            </a:r>
            <a:r>
              <a:rPr lang="en-GB" noProof="0" dirty="0">
                <a:solidFill>
                  <a:schemeClr val="accent2"/>
                </a:solidFill>
              </a:rPr>
              <a:t> </a:t>
            </a:r>
            <a:r>
              <a:rPr lang="en-GB" u="sng" noProof="0" dirty="0">
                <a:solidFill>
                  <a:schemeClr val="accent2"/>
                </a:solidFill>
              </a:rPr>
              <a:t>minus</a:t>
            </a:r>
            <a:r>
              <a:rPr lang="en-GB" noProof="0" dirty="0">
                <a:solidFill>
                  <a:schemeClr val="accent2"/>
                </a:solidFill>
              </a:rPr>
              <a:t> </a:t>
            </a:r>
            <a:r>
              <a:rPr lang="en-GB" noProof="0" dirty="0" err="1">
                <a:solidFill>
                  <a:schemeClr val="accent2"/>
                </a:solidFill>
              </a:rPr>
              <a:t>achtunddreißg</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u="sng" noProof="0" dirty="0">
                <a:solidFill>
                  <a:schemeClr val="accent2"/>
                </a:solidFill>
              </a:rPr>
              <a:t> </a:t>
            </a:r>
            <a:r>
              <a:rPr lang="en-GB" u="sng" noProof="0" dirty="0" err="1">
                <a:solidFill>
                  <a:schemeClr val="accent2"/>
                </a:solidFill>
              </a:rPr>
              <a:t>zwölf</a:t>
            </a:r>
            <a:r>
              <a:rPr lang="en-GB" noProof="0" dirty="0">
                <a:solidFill>
                  <a:schemeClr val="accent2"/>
                </a:solidFill>
              </a:rPr>
              <a:t>.</a:t>
            </a:r>
          </a:p>
          <a:p>
            <a:pPr marL="342900" lvl="0" indent="-342900">
              <a:buFont typeface="Arial" panose="020B0604020202020204" pitchFamily="34" charset="0"/>
              <a:buChar char="•"/>
              <a:defRPr/>
            </a:pPr>
            <a:endParaRPr lang="en-GB" noProof="0" dirty="0">
              <a:solidFill>
                <a:srgbClr val="002060"/>
              </a:solidFill>
            </a:endParaRPr>
          </a:p>
          <a:p>
            <a:pPr lvl="0">
              <a:defRPr/>
            </a:pPr>
            <a:r>
              <a:rPr lang="en-GB" noProof="0" dirty="0">
                <a:solidFill>
                  <a:srgbClr val="002060"/>
                </a:solidFill>
              </a:rPr>
              <a:t>60 – 60 = 0 </a:t>
            </a:r>
          </a:p>
          <a:p>
            <a:pPr lvl="0">
              <a:defRPr/>
            </a:pPr>
            <a:r>
              <a:rPr lang="en-GB" noProof="0" dirty="0" err="1">
                <a:solidFill>
                  <a:schemeClr val="accent2"/>
                </a:solidFill>
              </a:rPr>
              <a:t>Sechzig</a:t>
            </a:r>
            <a:r>
              <a:rPr lang="en-GB" noProof="0" dirty="0">
                <a:solidFill>
                  <a:schemeClr val="accent2"/>
                </a:solidFill>
              </a:rPr>
              <a:t> </a:t>
            </a:r>
            <a:r>
              <a:rPr lang="en-GB" u="sng" noProof="0" dirty="0">
                <a:solidFill>
                  <a:schemeClr val="accent2"/>
                </a:solidFill>
              </a:rPr>
              <a:t>minus</a:t>
            </a:r>
            <a:r>
              <a:rPr lang="en-GB" noProof="0" dirty="0">
                <a:solidFill>
                  <a:schemeClr val="accent2"/>
                </a:solidFill>
              </a:rPr>
              <a:t> </a:t>
            </a:r>
            <a:r>
              <a:rPr lang="en-GB" noProof="0" dirty="0" err="1">
                <a:solidFill>
                  <a:schemeClr val="accent2"/>
                </a:solidFill>
              </a:rPr>
              <a:t>sechzig</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u="sng" noProof="0" dirty="0">
                <a:solidFill>
                  <a:schemeClr val="accent2"/>
                </a:solidFill>
              </a:rPr>
              <a:t> </a:t>
            </a:r>
            <a:r>
              <a:rPr lang="en-GB" noProof="0" dirty="0">
                <a:solidFill>
                  <a:schemeClr val="accent2"/>
                </a:solidFill>
              </a:rPr>
              <a:t>null.</a:t>
            </a:r>
          </a:p>
        </p:txBody>
      </p:sp>
      <p:pic>
        <p:nvPicPr>
          <p:cNvPr id="7" name="Inhaltsplatzhalter 6">
            <a:extLst>
              <a:ext uri="{FF2B5EF4-FFF2-40B4-BE49-F238E27FC236}">
                <a16:creationId xmlns:a16="http://schemas.microsoft.com/office/drawing/2014/main" id="{DFABB74F-3B7D-594C-A7AE-1660FFDA0623}"/>
              </a:ext>
            </a:extLst>
          </p:cNvPr>
          <p:cNvPicPr>
            <a:picLocks noChangeAspect="1"/>
          </p:cNvPicPr>
          <p:nvPr/>
        </p:nvPicPr>
        <p:blipFill>
          <a:blip r:embed="rId5"/>
          <a:stretch>
            <a:fillRect/>
          </a:stretch>
        </p:blipFill>
        <p:spPr bwMode="auto">
          <a:xfrm>
            <a:off x="6392862" y="4942954"/>
            <a:ext cx="1741842" cy="160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nhaltsplatzhalter 7">
            <a:extLst>
              <a:ext uri="{FF2B5EF4-FFF2-40B4-BE49-F238E27FC236}">
                <a16:creationId xmlns:a16="http://schemas.microsoft.com/office/drawing/2014/main" id="{AB1560A4-9CDC-254E-B569-8F91767A09ED}"/>
              </a:ext>
            </a:extLst>
          </p:cNvPr>
          <p:cNvPicPr>
            <a:picLocks noGrp="1" noChangeAspect="1"/>
          </p:cNvPicPr>
          <p:nvPr>
            <p:ph sz="half" idx="1"/>
          </p:nvPr>
        </p:nvPicPr>
        <p:blipFill>
          <a:blip r:embed="rId6"/>
          <a:stretch>
            <a:fillRect/>
          </a:stretch>
        </p:blipFill>
        <p:spPr>
          <a:xfrm>
            <a:off x="7407146" y="1295443"/>
            <a:ext cx="2785529" cy="3424746"/>
          </a:xfrm>
          <a:prstGeom prst="rect">
            <a:avLst/>
          </a:prstGeom>
        </p:spPr>
      </p:pic>
      <p:pic>
        <p:nvPicPr>
          <p:cNvPr id="9" name="Aufgezeichneter Sound">
            <a:hlinkClick r:id="" action="ppaction://media"/>
            <a:extLst>
              <a:ext uri="{FF2B5EF4-FFF2-40B4-BE49-F238E27FC236}">
                <a16:creationId xmlns:a16="http://schemas.microsoft.com/office/drawing/2014/main" id="{F63706E3-8C80-AE4E-AB49-CE019562B7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93604" y="2805398"/>
            <a:ext cx="406400" cy="406400"/>
          </a:xfrm>
          <a:prstGeom prst="rect">
            <a:avLst/>
          </a:prstGeom>
        </p:spPr>
      </p:pic>
      <p:sp>
        <p:nvSpPr>
          <p:cNvPr id="11" name="Foliennummernplatzhalter 4">
            <a:extLst>
              <a:ext uri="{FF2B5EF4-FFF2-40B4-BE49-F238E27FC236}">
                <a16:creationId xmlns:a16="http://schemas.microsoft.com/office/drawing/2014/main" id="{88A209A9-9579-4D25-B4AC-20C9EAB90F1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2079A36E-9B1A-4CE5-8E39-F17643D507C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0284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Willkommen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2370932"/>
            <a:ext cx="4621212" cy="4989512"/>
          </a:xfrm>
        </p:spPr>
        <p:txBody>
          <a:bodyPr/>
          <a:lstStyle/>
          <a:p>
            <a:r>
              <a:rPr lang="en-GB" sz="3200" noProof="0" dirty="0"/>
              <a:t>What we’re going to learn today…</a:t>
            </a:r>
          </a:p>
          <a:p>
            <a:pPr marL="342900" indent="-342900">
              <a:buFont typeface="Arial" panose="020B0604020202020204" pitchFamily="34" charset="0"/>
              <a:buChar char="•"/>
            </a:pPr>
            <a:r>
              <a:rPr lang="en-GB" sz="3200" noProof="0" dirty="0"/>
              <a:t>Counting from 0 - 60.</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58" y="2028696"/>
            <a:ext cx="3431159" cy="3590843"/>
          </a:xfrm>
          <a:prstGeom prst="rect">
            <a:avLst/>
          </a:prstGeom>
        </p:spPr>
      </p:pic>
      <p:sp>
        <p:nvSpPr>
          <p:cNvPr id="7" name="Fußzeilenplatzhalter 3">
            <a:extLst>
              <a:ext uri="{FF2B5EF4-FFF2-40B4-BE49-F238E27FC236}">
                <a16:creationId xmlns:a16="http://schemas.microsoft.com/office/drawing/2014/main" id="{E2A875BD-AA5F-44D6-9049-930AEEC8B13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8" name="Foliennummernplatzhalter 4">
            <a:extLst>
              <a:ext uri="{FF2B5EF4-FFF2-40B4-BE49-F238E27FC236}">
                <a16:creationId xmlns:a16="http://schemas.microsoft.com/office/drawing/2014/main" id="{528EF05C-BBE0-4EBC-A498-BABEDB7045D6}"/>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The numbers from 0 - 10 </a:t>
            </a:r>
            <a:r>
              <a:rPr lang="en-GB" noProof="0" dirty="0">
                <a:sym typeface="Wingdings" panose="05000000000000000000" pitchFamily="2" charset="2"/>
              </a:rPr>
              <a:t></a:t>
            </a:r>
            <a:r>
              <a:rPr lang="en-GB" noProof="0" dirty="0"/>
              <a:t> Revision </a:t>
            </a:r>
            <a:endParaRPr lang="en-GB" i="1"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4989512"/>
          </a:xfrm>
        </p:spPr>
        <p:txBody>
          <a:bodyPr/>
          <a:lstStyle/>
          <a:p>
            <a:r>
              <a:rPr lang="en-GB" noProof="0" dirty="0"/>
              <a:t>0	null</a:t>
            </a:r>
          </a:p>
          <a:p>
            <a:r>
              <a:rPr lang="en-GB" noProof="0" dirty="0"/>
              <a:t>1	</a:t>
            </a:r>
            <a:r>
              <a:rPr lang="en-GB" noProof="0" dirty="0" err="1"/>
              <a:t>eins</a:t>
            </a:r>
            <a:endParaRPr lang="en-GB" noProof="0" dirty="0"/>
          </a:p>
          <a:p>
            <a:r>
              <a:rPr lang="en-GB" noProof="0" dirty="0"/>
              <a:t>2	</a:t>
            </a:r>
            <a:r>
              <a:rPr lang="en-GB" noProof="0" dirty="0" err="1"/>
              <a:t>zwei</a:t>
            </a:r>
            <a:endParaRPr lang="en-GB" noProof="0" dirty="0"/>
          </a:p>
          <a:p>
            <a:r>
              <a:rPr lang="en-GB" noProof="0" dirty="0"/>
              <a:t>3	</a:t>
            </a:r>
            <a:r>
              <a:rPr lang="en-GB" noProof="0" dirty="0" err="1"/>
              <a:t>drei</a:t>
            </a:r>
            <a:endParaRPr lang="en-GB" noProof="0" dirty="0"/>
          </a:p>
          <a:p>
            <a:r>
              <a:rPr lang="en-GB" noProof="0" dirty="0"/>
              <a:t>4	</a:t>
            </a:r>
            <a:r>
              <a:rPr lang="en-GB" noProof="0" dirty="0" err="1"/>
              <a:t>vier</a:t>
            </a:r>
            <a:endParaRPr lang="en-GB" noProof="0" dirty="0"/>
          </a:p>
          <a:p>
            <a:r>
              <a:rPr lang="en-GB" noProof="0" dirty="0"/>
              <a:t>5	</a:t>
            </a:r>
            <a:r>
              <a:rPr lang="en-GB" noProof="0" dirty="0" err="1"/>
              <a:t>fünf</a:t>
            </a:r>
            <a:endParaRPr lang="en-GB" noProof="0" dirty="0"/>
          </a:p>
          <a:p>
            <a:r>
              <a:rPr lang="en-GB" noProof="0" dirty="0"/>
              <a:t>6	</a:t>
            </a:r>
            <a:r>
              <a:rPr lang="en-GB" noProof="0" dirty="0" err="1"/>
              <a:t>sechs</a:t>
            </a:r>
            <a:endParaRPr lang="en-GB" noProof="0" dirty="0"/>
          </a:p>
          <a:p>
            <a:r>
              <a:rPr lang="en-GB" noProof="0" dirty="0"/>
              <a:t>7	</a:t>
            </a:r>
            <a:r>
              <a:rPr lang="en-GB" noProof="0" dirty="0" err="1"/>
              <a:t>sieben</a:t>
            </a:r>
            <a:endParaRPr lang="en-GB" noProof="0" dirty="0"/>
          </a:p>
          <a:p>
            <a:r>
              <a:rPr lang="en-GB" noProof="0" dirty="0"/>
              <a:t>8	</a:t>
            </a:r>
            <a:r>
              <a:rPr lang="en-GB" noProof="0" dirty="0" err="1"/>
              <a:t>acht</a:t>
            </a:r>
            <a:endParaRPr lang="en-GB" noProof="0" dirty="0"/>
          </a:p>
          <a:p>
            <a:r>
              <a:rPr lang="en-GB" noProof="0" dirty="0"/>
              <a:t>9	</a:t>
            </a:r>
            <a:r>
              <a:rPr lang="en-GB" noProof="0" dirty="0" err="1"/>
              <a:t>neun</a:t>
            </a:r>
            <a:endParaRPr lang="en-GB" noProof="0" dirty="0"/>
          </a:p>
          <a:p>
            <a:r>
              <a:rPr lang="en-GB" noProof="0" dirty="0"/>
              <a:t>10	</a:t>
            </a:r>
            <a:r>
              <a:rPr lang="en-GB" noProof="0" dirty="0" err="1"/>
              <a:t>zehn</a:t>
            </a:r>
            <a:endParaRPr lang="en-GB" noProof="0" dirty="0"/>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862" y="2326511"/>
            <a:ext cx="2888429" cy="4426714"/>
          </a:xfrm>
          <a:prstGeom prst="rect">
            <a:avLst/>
          </a:prstGeom>
          <a:noFill/>
        </p:spPr>
      </p:pic>
      <p:pic>
        <p:nvPicPr>
          <p:cNvPr id="3" name="Aufgezeichneter Sound">
            <a:hlinkClick r:id="" action="ppaction://media"/>
            <a:extLst>
              <a:ext uri="{FF2B5EF4-FFF2-40B4-BE49-F238E27FC236}">
                <a16:creationId xmlns:a16="http://schemas.microsoft.com/office/drawing/2014/main" id="{AABA0D35-75A3-4FBB-8F8C-2515BB6D93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17646" y="3401581"/>
            <a:ext cx="756512" cy="756512"/>
          </a:xfrm>
          <a:prstGeom prst="rect">
            <a:avLst/>
          </a:prstGeom>
        </p:spPr>
      </p:pic>
      <p:sp>
        <p:nvSpPr>
          <p:cNvPr id="9" name="Foliennummernplatzhalter 4">
            <a:extLst>
              <a:ext uri="{FF2B5EF4-FFF2-40B4-BE49-F238E27FC236}">
                <a16:creationId xmlns:a16="http://schemas.microsoft.com/office/drawing/2014/main" id="{7FED73D4-E7D2-40BD-BD8D-C244BB2EBEF2}"/>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F7B95533-8B71-474C-A8DB-DC0F98581A1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899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83A73-432F-40DA-BAEF-694994AB9923}"/>
              </a:ext>
            </a:extLst>
          </p:cNvPr>
          <p:cNvSpPr>
            <a:spLocks noGrp="1"/>
          </p:cNvSpPr>
          <p:nvPr>
            <p:ph type="title"/>
          </p:nvPr>
        </p:nvSpPr>
        <p:spPr/>
        <p:txBody>
          <a:bodyPr/>
          <a:lstStyle/>
          <a:p>
            <a:r>
              <a:rPr lang="en-GB" noProof="0" dirty="0"/>
              <a:t>Counting by tens</a:t>
            </a:r>
            <a:endParaRPr lang="en-GB" i="1" noProof="0" dirty="0"/>
          </a:p>
        </p:txBody>
      </p:sp>
      <p:sp>
        <p:nvSpPr>
          <p:cNvPr id="3" name="Inhaltsplatzhalter 2">
            <a:extLst>
              <a:ext uri="{FF2B5EF4-FFF2-40B4-BE49-F238E27FC236}">
                <a16:creationId xmlns:a16="http://schemas.microsoft.com/office/drawing/2014/main" id="{1C7E7350-F5EE-447B-BFEE-5815C9F1C67F}"/>
              </a:ext>
            </a:extLst>
          </p:cNvPr>
          <p:cNvSpPr>
            <a:spLocks noGrp="1"/>
          </p:cNvSpPr>
          <p:nvPr>
            <p:ph sz="half" idx="1"/>
          </p:nvPr>
        </p:nvSpPr>
        <p:spPr/>
        <p:txBody>
          <a:bodyPr/>
          <a:lstStyle/>
          <a:p>
            <a:r>
              <a:rPr lang="en-GB" noProof="0" dirty="0"/>
              <a:t>10	</a:t>
            </a:r>
            <a:r>
              <a:rPr lang="en-GB" noProof="0" dirty="0" err="1"/>
              <a:t>zehn</a:t>
            </a:r>
            <a:endParaRPr lang="en-GB" noProof="0" dirty="0"/>
          </a:p>
          <a:p>
            <a:endParaRPr lang="en-GB" noProof="0" dirty="0"/>
          </a:p>
          <a:p>
            <a:r>
              <a:rPr lang="en-GB" noProof="0" dirty="0"/>
              <a:t>20	</a:t>
            </a:r>
            <a:r>
              <a:rPr lang="en-GB" noProof="0" dirty="0" err="1">
                <a:solidFill>
                  <a:schemeClr val="accent1"/>
                </a:solidFill>
              </a:rPr>
              <a:t>zwanz</a:t>
            </a:r>
            <a:r>
              <a:rPr lang="en-GB" b="1" u="sng" noProof="0" dirty="0" err="1">
                <a:solidFill>
                  <a:schemeClr val="accent1"/>
                </a:solidFill>
              </a:rPr>
              <a:t>ig</a:t>
            </a:r>
            <a:endParaRPr lang="en-GB" b="1" u="sng" noProof="0" dirty="0">
              <a:solidFill>
                <a:schemeClr val="accent1"/>
              </a:solidFill>
            </a:endParaRPr>
          </a:p>
          <a:p>
            <a:endParaRPr lang="en-GB" noProof="0" dirty="0"/>
          </a:p>
          <a:p>
            <a:r>
              <a:rPr lang="en-GB" noProof="0" dirty="0"/>
              <a:t>30	</a:t>
            </a:r>
            <a:r>
              <a:rPr lang="en-GB" noProof="0" dirty="0" err="1">
                <a:solidFill>
                  <a:schemeClr val="accent1"/>
                </a:solidFill>
              </a:rPr>
              <a:t>dreiß</a:t>
            </a:r>
            <a:r>
              <a:rPr lang="en-GB" b="1" u="sng" noProof="0" dirty="0" err="1">
                <a:solidFill>
                  <a:schemeClr val="accent1"/>
                </a:solidFill>
              </a:rPr>
              <a:t>ig</a:t>
            </a:r>
            <a:endParaRPr lang="en-GB" b="1" u="sng" noProof="0" dirty="0">
              <a:solidFill>
                <a:schemeClr val="accent1"/>
              </a:solidFill>
            </a:endParaRPr>
          </a:p>
          <a:p>
            <a:endParaRPr lang="en-GB" noProof="0" dirty="0"/>
          </a:p>
          <a:p>
            <a:r>
              <a:rPr lang="en-GB" noProof="0" dirty="0"/>
              <a:t>40	</a:t>
            </a:r>
            <a:r>
              <a:rPr lang="en-GB" noProof="0" dirty="0" err="1">
                <a:solidFill>
                  <a:schemeClr val="accent1"/>
                </a:solidFill>
              </a:rPr>
              <a:t>vierz</a:t>
            </a:r>
            <a:r>
              <a:rPr lang="en-GB" b="1" u="sng" noProof="0" dirty="0" err="1">
                <a:solidFill>
                  <a:schemeClr val="accent1"/>
                </a:solidFill>
              </a:rPr>
              <a:t>ig</a:t>
            </a:r>
            <a:endParaRPr lang="en-GB" b="1" u="sng" noProof="0" dirty="0">
              <a:solidFill>
                <a:schemeClr val="accent1"/>
              </a:solidFill>
            </a:endParaRPr>
          </a:p>
          <a:p>
            <a:endParaRPr lang="en-GB" noProof="0" dirty="0"/>
          </a:p>
          <a:p>
            <a:r>
              <a:rPr lang="en-GB" noProof="0" dirty="0"/>
              <a:t>50	</a:t>
            </a:r>
            <a:r>
              <a:rPr lang="en-GB" noProof="0" dirty="0" err="1">
                <a:solidFill>
                  <a:schemeClr val="accent1"/>
                </a:solidFill>
              </a:rPr>
              <a:t>fünfz</a:t>
            </a:r>
            <a:r>
              <a:rPr lang="en-GB" b="1" u="sng" noProof="0" dirty="0" err="1">
                <a:solidFill>
                  <a:schemeClr val="accent1"/>
                </a:solidFill>
              </a:rPr>
              <a:t>ig</a:t>
            </a:r>
            <a:endParaRPr lang="en-GB" b="1" u="sng" noProof="0" dirty="0">
              <a:solidFill>
                <a:schemeClr val="accent1"/>
              </a:solidFill>
            </a:endParaRPr>
          </a:p>
          <a:p>
            <a:endParaRPr lang="en-GB" noProof="0" dirty="0"/>
          </a:p>
          <a:p>
            <a:r>
              <a:rPr lang="en-GB" noProof="0" dirty="0"/>
              <a:t>60	</a:t>
            </a:r>
            <a:r>
              <a:rPr lang="en-GB" noProof="0" dirty="0" err="1">
                <a:solidFill>
                  <a:schemeClr val="accent1"/>
                </a:solidFill>
              </a:rPr>
              <a:t>sechz</a:t>
            </a:r>
            <a:r>
              <a:rPr lang="en-GB" b="1" u="sng" noProof="0" dirty="0" err="1">
                <a:solidFill>
                  <a:schemeClr val="accent1"/>
                </a:solidFill>
              </a:rPr>
              <a:t>ig</a:t>
            </a:r>
            <a:endParaRPr lang="en-GB" b="1" u="sng" noProof="0" dirty="0">
              <a:solidFill>
                <a:schemeClr val="accent1"/>
              </a:solidFill>
            </a:endParaRPr>
          </a:p>
        </p:txBody>
      </p:sp>
      <p:pic>
        <p:nvPicPr>
          <p:cNvPr id="8" name="Grafik 7">
            <a:extLst>
              <a:ext uri="{FF2B5EF4-FFF2-40B4-BE49-F238E27FC236}">
                <a16:creationId xmlns:a16="http://schemas.microsoft.com/office/drawing/2014/main" id="{9B8B0349-B8A3-46E9-9245-AA25BCA1DFF8}"/>
              </a:ext>
            </a:extLst>
          </p:cNvPr>
          <p:cNvPicPr>
            <a:picLocks noChangeAspect="1"/>
          </p:cNvPicPr>
          <p:nvPr/>
        </p:nvPicPr>
        <p:blipFill>
          <a:blip r:embed="rId4"/>
          <a:stretch>
            <a:fillRect/>
          </a:stretch>
        </p:blipFill>
        <p:spPr>
          <a:xfrm flipH="1">
            <a:off x="5448300" y="1937634"/>
            <a:ext cx="2179320" cy="4641669"/>
          </a:xfrm>
          <a:prstGeom prst="rect">
            <a:avLst/>
          </a:prstGeom>
        </p:spPr>
      </p:pic>
      <p:pic>
        <p:nvPicPr>
          <p:cNvPr id="4" name="Aufgezeichneter Sound">
            <a:hlinkClick r:id="" action="ppaction://media"/>
            <a:extLst>
              <a:ext uri="{FF2B5EF4-FFF2-40B4-BE49-F238E27FC236}">
                <a16:creationId xmlns:a16="http://schemas.microsoft.com/office/drawing/2014/main" id="{29334111-6FBD-4C46-804B-205BA7285E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91776" y="3380512"/>
            <a:ext cx="798649" cy="798649"/>
          </a:xfrm>
          <a:prstGeom prst="rect">
            <a:avLst/>
          </a:prstGeom>
        </p:spPr>
      </p:pic>
      <p:sp>
        <p:nvSpPr>
          <p:cNvPr id="10" name="Foliennummernplatzhalter 4">
            <a:extLst>
              <a:ext uri="{FF2B5EF4-FFF2-40B4-BE49-F238E27FC236}">
                <a16:creationId xmlns:a16="http://schemas.microsoft.com/office/drawing/2014/main" id="{ECBA0417-6529-4AE4-A9C1-3B103AF4A318}"/>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BE2B67C1-897D-4DF1-95DD-01076D740DF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7384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49383EE8-3D12-44D1-859F-F2181C22368F}"/>
              </a:ext>
            </a:extLst>
          </p:cNvPr>
          <p:cNvPicPr>
            <a:picLocks noGrp="1" noChangeAspect="1"/>
          </p:cNvPicPr>
          <p:nvPr>
            <p:ph sz="half" idx="2"/>
          </p:nvPr>
        </p:nvPicPr>
        <p:blipFill>
          <a:blip r:embed="rId5"/>
          <a:stretch>
            <a:fillRect/>
          </a:stretch>
        </p:blipFill>
        <p:spPr>
          <a:xfrm>
            <a:off x="7184078" y="712954"/>
            <a:ext cx="2955124" cy="2982235"/>
          </a:xfrm>
          <a:prstGeom prst="rect">
            <a:avLst/>
          </a:prstGeom>
        </p:spPr>
      </p:pic>
      <p:sp>
        <p:nvSpPr>
          <p:cNvPr id="2" name="Titel 1">
            <a:extLst>
              <a:ext uri="{FF2B5EF4-FFF2-40B4-BE49-F238E27FC236}">
                <a16:creationId xmlns:a16="http://schemas.microsoft.com/office/drawing/2014/main" id="{B5EAF557-2356-4EEE-8DE4-967BB0A9EAB6}"/>
              </a:ext>
            </a:extLst>
          </p:cNvPr>
          <p:cNvSpPr>
            <a:spLocks noGrp="1"/>
          </p:cNvSpPr>
          <p:nvPr>
            <p:ph type="title"/>
          </p:nvPr>
        </p:nvSpPr>
        <p:spPr/>
        <p:txBody>
          <a:bodyPr/>
          <a:lstStyle/>
          <a:p>
            <a:r>
              <a:rPr lang="en-GB" noProof="0" dirty="0"/>
              <a:t>Counting from 50 - 60</a:t>
            </a:r>
          </a:p>
        </p:txBody>
      </p:sp>
      <p:sp>
        <p:nvSpPr>
          <p:cNvPr id="3" name="Inhaltsplatzhalter 2">
            <a:extLst>
              <a:ext uri="{FF2B5EF4-FFF2-40B4-BE49-F238E27FC236}">
                <a16:creationId xmlns:a16="http://schemas.microsoft.com/office/drawing/2014/main" id="{E4EF1524-F4D9-4720-B895-2C5B40701C71}"/>
              </a:ext>
            </a:extLst>
          </p:cNvPr>
          <p:cNvSpPr>
            <a:spLocks noGrp="1"/>
          </p:cNvSpPr>
          <p:nvPr>
            <p:ph sz="half" idx="1"/>
          </p:nvPr>
        </p:nvSpPr>
        <p:spPr/>
        <p:txBody>
          <a:bodyPr/>
          <a:lstStyle/>
          <a:p>
            <a:r>
              <a:rPr lang="en-GB" noProof="0" dirty="0"/>
              <a:t>50	</a:t>
            </a:r>
            <a:r>
              <a:rPr lang="en-GB" noProof="0" dirty="0" err="1"/>
              <a:t>fünfzig</a:t>
            </a:r>
            <a:endParaRPr lang="en-GB" noProof="0" dirty="0"/>
          </a:p>
          <a:p>
            <a:r>
              <a:rPr lang="en-GB" noProof="0" dirty="0"/>
              <a:t>51</a:t>
            </a:r>
            <a:r>
              <a:rPr lang="en-GB" noProof="0" dirty="0">
                <a:solidFill>
                  <a:srgbClr val="C00000"/>
                </a:solidFill>
              </a:rPr>
              <a:t>	</a:t>
            </a:r>
            <a:r>
              <a:rPr lang="en-GB" b="1" u="sng" noProof="0" dirty="0" err="1">
                <a:solidFill>
                  <a:schemeClr val="accent1"/>
                </a:solidFill>
              </a:rPr>
              <a:t>einund</a:t>
            </a:r>
            <a:r>
              <a:rPr lang="en-GB" noProof="0" dirty="0" err="1"/>
              <a:t>fünfzig</a:t>
            </a:r>
            <a:endParaRPr lang="en-GB" noProof="0" dirty="0"/>
          </a:p>
          <a:p>
            <a:r>
              <a:rPr lang="en-GB" noProof="0" dirty="0"/>
              <a:t>52	</a:t>
            </a:r>
            <a:r>
              <a:rPr lang="en-GB" b="1" u="sng" noProof="0" dirty="0" err="1">
                <a:solidFill>
                  <a:schemeClr val="accent1"/>
                </a:solidFill>
              </a:rPr>
              <a:t>zweiund</a:t>
            </a:r>
            <a:r>
              <a:rPr lang="en-GB" noProof="0" dirty="0" err="1"/>
              <a:t>fünfzig</a:t>
            </a:r>
            <a:endParaRPr lang="en-GB" noProof="0" dirty="0"/>
          </a:p>
          <a:p>
            <a:r>
              <a:rPr lang="en-GB" noProof="0" dirty="0"/>
              <a:t>53	</a:t>
            </a:r>
            <a:r>
              <a:rPr lang="en-GB" b="1" u="sng" noProof="0" dirty="0" err="1">
                <a:solidFill>
                  <a:schemeClr val="accent1"/>
                </a:solidFill>
              </a:rPr>
              <a:t>dreiund</a:t>
            </a:r>
            <a:r>
              <a:rPr lang="en-GB" noProof="0" dirty="0" err="1"/>
              <a:t>fünfzig</a:t>
            </a:r>
            <a:endParaRPr lang="en-GB" noProof="0" dirty="0"/>
          </a:p>
          <a:p>
            <a:r>
              <a:rPr lang="en-GB" noProof="0" dirty="0"/>
              <a:t>54	</a:t>
            </a:r>
            <a:r>
              <a:rPr lang="en-GB" b="1" u="sng" noProof="0" dirty="0" err="1">
                <a:solidFill>
                  <a:schemeClr val="accent1"/>
                </a:solidFill>
              </a:rPr>
              <a:t>vierund</a:t>
            </a:r>
            <a:r>
              <a:rPr lang="en-GB" noProof="0" dirty="0" err="1"/>
              <a:t>fünfzig</a:t>
            </a:r>
            <a:endParaRPr lang="en-GB" noProof="0" dirty="0"/>
          </a:p>
          <a:p>
            <a:r>
              <a:rPr lang="en-GB" noProof="0" dirty="0"/>
              <a:t>55	</a:t>
            </a:r>
            <a:r>
              <a:rPr lang="en-GB" b="1" u="sng" noProof="0" dirty="0" err="1">
                <a:solidFill>
                  <a:schemeClr val="accent1"/>
                </a:solidFill>
              </a:rPr>
              <a:t>fünfund</a:t>
            </a:r>
            <a:r>
              <a:rPr lang="en-GB" noProof="0" dirty="0" err="1"/>
              <a:t>fünfzig</a:t>
            </a:r>
            <a:endParaRPr lang="en-GB" noProof="0" dirty="0"/>
          </a:p>
          <a:p>
            <a:r>
              <a:rPr lang="en-GB" noProof="0" dirty="0"/>
              <a:t>56	</a:t>
            </a:r>
            <a:r>
              <a:rPr lang="en-GB" b="1" u="sng" noProof="0" dirty="0" err="1">
                <a:solidFill>
                  <a:schemeClr val="accent1"/>
                </a:solidFill>
              </a:rPr>
              <a:t>sechsund</a:t>
            </a:r>
            <a:r>
              <a:rPr lang="en-GB" noProof="0" dirty="0" err="1"/>
              <a:t>fünfzig</a:t>
            </a:r>
            <a:endParaRPr lang="en-GB" noProof="0" dirty="0"/>
          </a:p>
          <a:p>
            <a:r>
              <a:rPr lang="en-GB" noProof="0" dirty="0"/>
              <a:t>57	</a:t>
            </a:r>
            <a:r>
              <a:rPr lang="en-GB" b="1" u="sng" noProof="0" dirty="0" err="1">
                <a:solidFill>
                  <a:schemeClr val="accent1"/>
                </a:solidFill>
              </a:rPr>
              <a:t>siebenund</a:t>
            </a:r>
            <a:r>
              <a:rPr lang="en-GB" noProof="0" dirty="0" err="1"/>
              <a:t>fünfzig</a:t>
            </a:r>
            <a:endParaRPr lang="en-GB" noProof="0" dirty="0"/>
          </a:p>
          <a:p>
            <a:r>
              <a:rPr lang="en-GB" noProof="0" dirty="0"/>
              <a:t>58	</a:t>
            </a:r>
            <a:r>
              <a:rPr lang="en-GB" b="1" u="sng" noProof="0" dirty="0" err="1">
                <a:solidFill>
                  <a:schemeClr val="accent1"/>
                </a:solidFill>
              </a:rPr>
              <a:t>achtund</a:t>
            </a:r>
            <a:r>
              <a:rPr lang="en-GB" noProof="0" dirty="0" err="1"/>
              <a:t>fünfzig</a:t>
            </a:r>
            <a:endParaRPr lang="en-GB" noProof="0" dirty="0"/>
          </a:p>
          <a:p>
            <a:r>
              <a:rPr lang="en-GB" noProof="0" dirty="0"/>
              <a:t>59	</a:t>
            </a:r>
            <a:r>
              <a:rPr lang="en-GB" b="1" u="sng" noProof="0" dirty="0" err="1">
                <a:solidFill>
                  <a:schemeClr val="accent1"/>
                </a:solidFill>
              </a:rPr>
              <a:t>neunund</a:t>
            </a:r>
            <a:r>
              <a:rPr lang="en-GB" noProof="0" dirty="0" err="1"/>
              <a:t>fünfzig</a:t>
            </a:r>
            <a:endParaRPr lang="en-GB" noProof="0" dirty="0"/>
          </a:p>
          <a:p>
            <a:r>
              <a:rPr lang="en-GB" noProof="0" dirty="0"/>
              <a:t>60	</a:t>
            </a:r>
            <a:r>
              <a:rPr lang="en-GB" noProof="0" dirty="0" err="1"/>
              <a:t>sechzig</a:t>
            </a:r>
            <a:endParaRPr lang="en-GB" noProof="0" dirty="0"/>
          </a:p>
        </p:txBody>
      </p:sp>
      <p:pic>
        <p:nvPicPr>
          <p:cNvPr id="8" name="Grafik 7">
            <a:extLst>
              <a:ext uri="{FF2B5EF4-FFF2-40B4-BE49-F238E27FC236}">
                <a16:creationId xmlns:a16="http://schemas.microsoft.com/office/drawing/2014/main" id="{201FE677-CC5A-4C01-BCFA-7F84F4E1B048}"/>
              </a:ext>
            </a:extLst>
          </p:cNvPr>
          <p:cNvPicPr>
            <a:picLocks noChangeAspect="1"/>
          </p:cNvPicPr>
          <p:nvPr/>
        </p:nvPicPr>
        <p:blipFill>
          <a:blip r:embed="rId6"/>
          <a:stretch>
            <a:fillRect/>
          </a:stretch>
        </p:blipFill>
        <p:spPr>
          <a:xfrm>
            <a:off x="5807595" y="2586976"/>
            <a:ext cx="1576185" cy="3989720"/>
          </a:xfrm>
          <a:prstGeom prst="rect">
            <a:avLst/>
          </a:prstGeom>
        </p:spPr>
      </p:pic>
      <p:pic>
        <p:nvPicPr>
          <p:cNvPr id="4" name="Aufgezeichneter Sound">
            <a:hlinkClick r:id="" action="ppaction://media"/>
            <a:extLst>
              <a:ext uri="{FF2B5EF4-FFF2-40B4-BE49-F238E27FC236}">
                <a16:creationId xmlns:a16="http://schemas.microsoft.com/office/drawing/2014/main" id="{9241D7BC-6E65-49A8-BC14-356E19ACE7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63621" y="3223758"/>
            <a:ext cx="1112157" cy="1112157"/>
          </a:xfrm>
          <a:prstGeom prst="rect">
            <a:avLst/>
          </a:prstGeom>
        </p:spPr>
      </p:pic>
      <p:sp>
        <p:nvSpPr>
          <p:cNvPr id="10" name="Foliennummernplatzhalter 4">
            <a:extLst>
              <a:ext uri="{FF2B5EF4-FFF2-40B4-BE49-F238E27FC236}">
                <a16:creationId xmlns:a16="http://schemas.microsoft.com/office/drawing/2014/main" id="{A0C51F11-7646-4532-B5E1-9C62574F746B}"/>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F8259BB2-4C0E-428E-B29F-45371CEDC9E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0266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AF557-2356-4EEE-8DE4-967BB0A9EAB6}"/>
              </a:ext>
            </a:extLst>
          </p:cNvPr>
          <p:cNvSpPr>
            <a:spLocks noGrp="1"/>
          </p:cNvSpPr>
          <p:nvPr>
            <p:ph type="title"/>
          </p:nvPr>
        </p:nvSpPr>
        <p:spPr/>
        <p:txBody>
          <a:bodyPr/>
          <a:lstStyle/>
          <a:p>
            <a:r>
              <a:rPr lang="en-GB" noProof="0" dirty="0"/>
              <a:t>Quiz Time!</a:t>
            </a:r>
          </a:p>
        </p:txBody>
      </p:sp>
      <p:sp>
        <p:nvSpPr>
          <p:cNvPr id="3" name="Inhaltsplatzhalter 2">
            <a:extLst>
              <a:ext uri="{FF2B5EF4-FFF2-40B4-BE49-F238E27FC236}">
                <a16:creationId xmlns:a16="http://schemas.microsoft.com/office/drawing/2014/main" id="{E4EF1524-F4D9-4720-B895-2C5B40701C71}"/>
              </a:ext>
            </a:extLst>
          </p:cNvPr>
          <p:cNvSpPr>
            <a:spLocks noGrp="1"/>
          </p:cNvSpPr>
          <p:nvPr>
            <p:ph sz="half" idx="1"/>
          </p:nvPr>
        </p:nvSpPr>
        <p:spPr>
          <a:xfrm>
            <a:off x="4937760" y="1712912"/>
            <a:ext cx="4979352" cy="4962208"/>
          </a:xfrm>
        </p:spPr>
        <p:txBody>
          <a:bodyPr/>
          <a:lstStyle/>
          <a:p>
            <a:r>
              <a:rPr lang="en-GB" sz="2800" noProof="0" dirty="0">
                <a:solidFill>
                  <a:schemeClr val="accent2"/>
                </a:solidFill>
              </a:rPr>
              <a:t>Was </a:t>
            </a:r>
            <a:r>
              <a:rPr lang="en-GB" sz="2800" noProof="0" dirty="0" err="1">
                <a:solidFill>
                  <a:schemeClr val="accent2"/>
                </a:solidFill>
              </a:rPr>
              <a:t>ist</a:t>
            </a:r>
            <a:r>
              <a:rPr lang="en-GB" sz="2800" noProof="0" dirty="0">
                <a:solidFill>
                  <a:schemeClr val="accent2"/>
                </a:solidFill>
              </a:rPr>
              <a:t>…</a:t>
            </a:r>
            <a:r>
              <a:rPr lang="en-GB" noProof="0" dirty="0">
                <a:solidFill>
                  <a:srgbClr val="C00000"/>
                </a:solidFill>
              </a:rPr>
              <a:t>	</a:t>
            </a:r>
            <a:r>
              <a:rPr lang="en-GB" sz="2800" noProof="0" dirty="0"/>
              <a:t>What is…</a:t>
            </a:r>
          </a:p>
          <a:p>
            <a:pPr marL="342900" indent="-342900">
              <a:buFont typeface="Symbol" panose="05050102010706020507" pitchFamily="18" charset="2"/>
              <a:buChar char="-"/>
            </a:pPr>
            <a:r>
              <a:rPr lang="en-GB" noProof="0" dirty="0"/>
              <a:t>31</a:t>
            </a:r>
          </a:p>
          <a:p>
            <a:pPr marL="342900" indent="-342900">
              <a:buFont typeface="Symbol" panose="05050102010706020507" pitchFamily="18" charset="2"/>
              <a:buChar char="-"/>
            </a:pPr>
            <a:r>
              <a:rPr lang="en-GB" noProof="0" dirty="0"/>
              <a:t>24</a:t>
            </a:r>
          </a:p>
          <a:p>
            <a:pPr marL="342900" indent="-342900">
              <a:buFont typeface="Symbol" panose="05050102010706020507" pitchFamily="18" charset="2"/>
              <a:buChar char="-"/>
            </a:pPr>
            <a:r>
              <a:rPr lang="en-GB" noProof="0" dirty="0"/>
              <a:t>11</a:t>
            </a:r>
          </a:p>
          <a:p>
            <a:pPr marL="342900" indent="-342900">
              <a:buFont typeface="Symbol" panose="05050102010706020507" pitchFamily="18" charset="2"/>
              <a:buChar char="-"/>
            </a:pPr>
            <a:r>
              <a:rPr lang="en-GB" noProof="0" dirty="0"/>
              <a:t>55</a:t>
            </a:r>
          </a:p>
          <a:p>
            <a:pPr marL="342900" indent="-342900">
              <a:buFont typeface="Symbol" panose="05050102010706020507" pitchFamily="18" charset="2"/>
              <a:buChar char="-"/>
            </a:pPr>
            <a:r>
              <a:rPr lang="en-GB" noProof="0" dirty="0"/>
              <a:t>60</a:t>
            </a:r>
          </a:p>
          <a:p>
            <a:pPr marL="342900" indent="-342900">
              <a:buFont typeface="Symbol" panose="05050102010706020507" pitchFamily="18" charset="2"/>
              <a:buChar char="-"/>
            </a:pPr>
            <a:r>
              <a:rPr lang="en-GB" noProof="0" dirty="0"/>
              <a:t>47</a:t>
            </a:r>
          </a:p>
          <a:p>
            <a:pPr marL="342900" indent="-342900">
              <a:buFont typeface="Symbol" panose="05050102010706020507" pitchFamily="18" charset="2"/>
              <a:buChar char="-"/>
            </a:pPr>
            <a:r>
              <a:rPr lang="en-GB" noProof="0" dirty="0"/>
              <a:t>42</a:t>
            </a:r>
          </a:p>
          <a:p>
            <a:pPr marL="342900" indent="-342900">
              <a:buFont typeface="Symbol" panose="05050102010706020507" pitchFamily="18" charset="2"/>
              <a:buChar char="-"/>
            </a:pPr>
            <a:r>
              <a:rPr lang="en-GB" noProof="0" dirty="0"/>
              <a:t>20</a:t>
            </a:r>
          </a:p>
          <a:p>
            <a:r>
              <a:rPr lang="en-GB" sz="2800" noProof="0" dirty="0">
                <a:solidFill>
                  <a:schemeClr val="accent2"/>
                </a:solidFill>
              </a:rPr>
              <a:t>…auf Deutsch?  </a:t>
            </a:r>
            <a:r>
              <a:rPr lang="en-GB" sz="2800" noProof="0" dirty="0"/>
              <a:t>…in German?</a:t>
            </a:r>
          </a:p>
        </p:txBody>
      </p:sp>
      <p:pic>
        <p:nvPicPr>
          <p:cNvPr id="10" name="Picture 8" descr="Ein Bild, das Zeichnung enthält.&#10;&#10;Automatisch generierte Beschreibung">
            <a:extLst>
              <a:ext uri="{FF2B5EF4-FFF2-40B4-BE49-F238E27FC236}">
                <a16:creationId xmlns:a16="http://schemas.microsoft.com/office/drawing/2014/main" id="{3B63D8CE-4976-4544-A84C-7EF0FC433A3E}"/>
              </a:ext>
            </a:extLst>
          </p:cNvPr>
          <p:cNvPicPr>
            <a:picLocks noGrp="1" noChangeAspect="1"/>
          </p:cNvPicPr>
          <p:nvPr>
            <p:ph sz="half" idx="2"/>
          </p:nvPr>
        </p:nvPicPr>
        <p:blipFill>
          <a:blip r:embed="rId3"/>
          <a:stretch>
            <a:fillRect/>
          </a:stretch>
        </p:blipFill>
        <p:spPr>
          <a:xfrm>
            <a:off x="175388" y="3500321"/>
            <a:ext cx="2997427" cy="3860123"/>
          </a:xfrm>
          <a:prstGeom prst="rect">
            <a:avLst/>
          </a:prstGeom>
          <a:noFill/>
        </p:spPr>
      </p:pic>
      <p:pic>
        <p:nvPicPr>
          <p:cNvPr id="11" name="Inhaltsplatzhalter 2">
            <a:extLst>
              <a:ext uri="{FF2B5EF4-FFF2-40B4-BE49-F238E27FC236}">
                <a16:creationId xmlns:a16="http://schemas.microsoft.com/office/drawing/2014/main" id="{CAEFE243-A858-B248-8F14-D9067848E941}"/>
              </a:ext>
            </a:extLst>
          </p:cNvPr>
          <p:cNvPicPr>
            <a:picLocks noChangeAspect="1"/>
          </p:cNvPicPr>
          <p:nvPr/>
        </p:nvPicPr>
        <p:blipFill>
          <a:blip r:embed="rId4"/>
          <a:stretch>
            <a:fillRect/>
          </a:stretch>
        </p:blipFill>
        <p:spPr bwMode="auto">
          <a:xfrm>
            <a:off x="1729076" y="1457324"/>
            <a:ext cx="2887478" cy="269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4">
            <a:extLst>
              <a:ext uri="{FF2B5EF4-FFF2-40B4-BE49-F238E27FC236}">
                <a16:creationId xmlns:a16="http://schemas.microsoft.com/office/drawing/2014/main" id="{5700F0CF-7B31-49A5-B9C0-D33CF11E4BE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2B209A43-9CE1-4C5D-AD85-41F90CBD803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20209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A3938-912E-F542-8696-0AF473F2A42D}"/>
              </a:ext>
            </a:extLst>
          </p:cNvPr>
          <p:cNvSpPr>
            <a:spLocks noGrp="1"/>
          </p:cNvSpPr>
          <p:nvPr>
            <p:ph type="title"/>
          </p:nvPr>
        </p:nvSpPr>
        <p:spPr/>
        <p:txBody>
          <a:bodyPr/>
          <a:lstStyle/>
          <a:p>
            <a:r>
              <a:rPr lang="en-GB" noProof="0" dirty="0"/>
              <a:t>Solutions</a:t>
            </a:r>
          </a:p>
        </p:txBody>
      </p:sp>
      <p:sp>
        <p:nvSpPr>
          <p:cNvPr id="4" name="Inhaltsplatzhalter 3">
            <a:extLst>
              <a:ext uri="{FF2B5EF4-FFF2-40B4-BE49-F238E27FC236}">
                <a16:creationId xmlns:a16="http://schemas.microsoft.com/office/drawing/2014/main" id="{5D225E4D-4BF4-444F-B3B3-1CCDDB78A350}"/>
              </a:ext>
            </a:extLst>
          </p:cNvPr>
          <p:cNvSpPr>
            <a:spLocks noGrp="1"/>
          </p:cNvSpPr>
          <p:nvPr>
            <p:ph sz="half" idx="2"/>
          </p:nvPr>
        </p:nvSpPr>
        <p:spPr>
          <a:xfrm>
            <a:off x="522288" y="1747323"/>
            <a:ext cx="4621213" cy="4989512"/>
          </a:xfrm>
        </p:spPr>
        <p:txBody>
          <a:bodyPr/>
          <a:lstStyle/>
          <a:p>
            <a:pPr marL="342900" lvl="0" indent="-342900">
              <a:buFont typeface="Arial" panose="020B0604020202020204" pitchFamily="34" charset="0"/>
              <a:buChar char="•"/>
              <a:defRPr/>
            </a:pPr>
            <a:r>
              <a:rPr lang="en-GB" noProof="0" dirty="0" err="1">
                <a:solidFill>
                  <a:schemeClr val="accent1"/>
                </a:solidFill>
              </a:rPr>
              <a:t>einunddreißig</a:t>
            </a:r>
            <a:endParaRPr lang="en-GB" noProof="0" dirty="0">
              <a:solidFill>
                <a:schemeClr val="accent1"/>
              </a:solidFill>
            </a:endParaRPr>
          </a:p>
          <a:p>
            <a:pPr marL="342900" lvl="0" indent="-342900">
              <a:buFont typeface="Arial" panose="020B0604020202020204" pitchFamily="34" charset="0"/>
              <a:buChar char="•"/>
              <a:defRPr/>
            </a:pPr>
            <a:r>
              <a:rPr lang="en-GB" noProof="0" dirty="0" err="1">
                <a:solidFill>
                  <a:schemeClr val="accent1"/>
                </a:solidFill>
              </a:rPr>
              <a:t>vierundzwanzig</a:t>
            </a:r>
            <a:endParaRPr lang="en-GB" noProof="0" dirty="0">
              <a:solidFill>
                <a:schemeClr val="accent1"/>
              </a:solidFill>
            </a:endParaRPr>
          </a:p>
          <a:p>
            <a:pPr marL="342900" lvl="0" indent="-342900">
              <a:buFont typeface="Arial" panose="020B0604020202020204" pitchFamily="34" charset="0"/>
              <a:buChar char="•"/>
              <a:defRPr/>
            </a:pPr>
            <a:r>
              <a:rPr lang="en-GB" noProof="0" dirty="0">
                <a:solidFill>
                  <a:schemeClr val="accent1"/>
                </a:solidFill>
              </a:rPr>
              <a:t>elf</a:t>
            </a:r>
          </a:p>
          <a:p>
            <a:pPr marL="342900" lvl="0" indent="-342900">
              <a:buFont typeface="Arial" panose="020B0604020202020204" pitchFamily="34" charset="0"/>
              <a:buChar char="•"/>
              <a:defRPr/>
            </a:pPr>
            <a:r>
              <a:rPr lang="en-GB" noProof="0" dirty="0" err="1">
                <a:solidFill>
                  <a:schemeClr val="accent1"/>
                </a:solidFill>
              </a:rPr>
              <a:t>fünfundfünfzig</a:t>
            </a:r>
            <a:endParaRPr lang="en-GB" noProof="0" dirty="0">
              <a:solidFill>
                <a:schemeClr val="accent1"/>
              </a:solidFill>
            </a:endParaRPr>
          </a:p>
          <a:p>
            <a:pPr marL="342900" lvl="0" indent="-342900">
              <a:buFont typeface="Arial" panose="020B0604020202020204" pitchFamily="34" charset="0"/>
              <a:buChar char="•"/>
              <a:defRPr/>
            </a:pPr>
            <a:r>
              <a:rPr lang="en-GB" noProof="0" dirty="0" err="1">
                <a:solidFill>
                  <a:schemeClr val="accent1"/>
                </a:solidFill>
              </a:rPr>
              <a:t>sechzig</a:t>
            </a:r>
            <a:endParaRPr lang="en-GB" noProof="0" dirty="0">
              <a:solidFill>
                <a:schemeClr val="accent1"/>
              </a:solidFill>
            </a:endParaRPr>
          </a:p>
          <a:p>
            <a:pPr marL="342900" lvl="0" indent="-342900">
              <a:buFont typeface="Arial" panose="020B0604020202020204" pitchFamily="34" charset="0"/>
              <a:buChar char="•"/>
              <a:defRPr/>
            </a:pPr>
            <a:r>
              <a:rPr lang="en-GB" noProof="0" dirty="0" err="1">
                <a:solidFill>
                  <a:schemeClr val="accent1"/>
                </a:solidFill>
              </a:rPr>
              <a:t>siebenundvierzig</a:t>
            </a:r>
            <a:endParaRPr lang="en-GB" noProof="0" dirty="0">
              <a:solidFill>
                <a:schemeClr val="accent1"/>
              </a:solidFill>
            </a:endParaRPr>
          </a:p>
          <a:p>
            <a:pPr marL="342900" lvl="0" indent="-342900">
              <a:buFont typeface="Arial" panose="020B0604020202020204" pitchFamily="34" charset="0"/>
              <a:buChar char="•"/>
              <a:defRPr/>
            </a:pPr>
            <a:r>
              <a:rPr lang="en-GB" noProof="0" dirty="0" err="1">
                <a:solidFill>
                  <a:schemeClr val="accent1"/>
                </a:solidFill>
              </a:rPr>
              <a:t>zweiundvierzig</a:t>
            </a:r>
            <a:endParaRPr lang="en-GB" noProof="0" dirty="0">
              <a:solidFill>
                <a:schemeClr val="accent1"/>
              </a:solidFill>
            </a:endParaRPr>
          </a:p>
          <a:p>
            <a:pPr marL="342900" lvl="0" indent="-342900">
              <a:buFont typeface="Arial" panose="020B0604020202020204" pitchFamily="34" charset="0"/>
              <a:buChar char="•"/>
              <a:defRPr/>
            </a:pPr>
            <a:r>
              <a:rPr lang="en-GB" noProof="0" dirty="0" err="1">
                <a:solidFill>
                  <a:schemeClr val="accent1"/>
                </a:solidFill>
              </a:rPr>
              <a:t>zwanzig</a:t>
            </a:r>
            <a:endParaRPr lang="en-GB" noProof="0" dirty="0">
              <a:solidFill>
                <a:schemeClr val="accent1"/>
              </a:solidFill>
            </a:endParaRPr>
          </a:p>
        </p:txBody>
      </p:sp>
      <p:pic>
        <p:nvPicPr>
          <p:cNvPr id="7" name="Inhaltsplatzhalter 6">
            <a:extLst>
              <a:ext uri="{FF2B5EF4-FFF2-40B4-BE49-F238E27FC236}">
                <a16:creationId xmlns:a16="http://schemas.microsoft.com/office/drawing/2014/main" id="{DFABB74F-3B7D-594C-A7AE-1660FFDA0623}"/>
              </a:ext>
            </a:extLst>
          </p:cNvPr>
          <p:cNvPicPr>
            <a:picLocks noChangeAspect="1"/>
          </p:cNvPicPr>
          <p:nvPr/>
        </p:nvPicPr>
        <p:blipFill>
          <a:blip r:embed="rId4"/>
          <a:stretch>
            <a:fillRect/>
          </a:stretch>
        </p:blipFill>
        <p:spPr bwMode="auto">
          <a:xfrm>
            <a:off x="3864634" y="4638770"/>
            <a:ext cx="2548349" cy="234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nhaltsplatzhalter 7">
            <a:extLst>
              <a:ext uri="{FF2B5EF4-FFF2-40B4-BE49-F238E27FC236}">
                <a16:creationId xmlns:a16="http://schemas.microsoft.com/office/drawing/2014/main" id="{AB1560A4-9CDC-254E-B569-8F91767A09ED}"/>
              </a:ext>
            </a:extLst>
          </p:cNvPr>
          <p:cNvPicPr>
            <a:picLocks noGrp="1" noChangeAspect="1"/>
          </p:cNvPicPr>
          <p:nvPr>
            <p:ph sz="half" idx="1"/>
          </p:nvPr>
        </p:nvPicPr>
        <p:blipFill>
          <a:blip r:embed="rId5"/>
          <a:stretch>
            <a:fillRect/>
          </a:stretch>
        </p:blipFill>
        <p:spPr>
          <a:xfrm>
            <a:off x="5824745" y="1747323"/>
            <a:ext cx="3267739" cy="4017612"/>
          </a:xfrm>
          <a:prstGeom prst="rect">
            <a:avLst/>
          </a:prstGeom>
        </p:spPr>
      </p:pic>
      <p:pic>
        <p:nvPicPr>
          <p:cNvPr id="9" name="Aufgezeichneter Sound">
            <a:hlinkClick r:id="" action="ppaction://media"/>
            <a:extLst>
              <a:ext uri="{FF2B5EF4-FFF2-40B4-BE49-F238E27FC236}">
                <a16:creationId xmlns:a16="http://schemas.microsoft.com/office/drawing/2014/main" id="{F63706E3-8C80-AE4E-AB49-CE019562B7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89742" y="6126667"/>
            <a:ext cx="406400" cy="406400"/>
          </a:xfrm>
          <a:prstGeom prst="rect">
            <a:avLst/>
          </a:prstGeom>
        </p:spPr>
      </p:pic>
      <p:sp>
        <p:nvSpPr>
          <p:cNvPr id="11" name="Foliennummernplatzhalter 4">
            <a:extLst>
              <a:ext uri="{FF2B5EF4-FFF2-40B4-BE49-F238E27FC236}">
                <a16:creationId xmlns:a16="http://schemas.microsoft.com/office/drawing/2014/main" id="{5416A76D-F5B8-45A3-94C4-930735ED8ED2}"/>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46ED0FFA-D352-4DA8-9E1D-FB16E71216E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2642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3D346-E2C7-47CB-8ED8-7182109F85CE}"/>
              </a:ext>
            </a:extLst>
          </p:cNvPr>
          <p:cNvSpPr>
            <a:spLocks noGrp="1"/>
          </p:cNvSpPr>
          <p:nvPr>
            <p:ph type="title"/>
          </p:nvPr>
        </p:nvSpPr>
        <p:spPr/>
        <p:txBody>
          <a:bodyPr/>
          <a:lstStyle/>
          <a:p>
            <a:r>
              <a:rPr lang="en-GB" noProof="0" dirty="0"/>
              <a:t>Calculating</a:t>
            </a:r>
          </a:p>
        </p:txBody>
      </p:sp>
      <p:pic>
        <p:nvPicPr>
          <p:cNvPr id="7" name="Inhaltsplatzhalter 6">
            <a:extLst>
              <a:ext uri="{FF2B5EF4-FFF2-40B4-BE49-F238E27FC236}">
                <a16:creationId xmlns:a16="http://schemas.microsoft.com/office/drawing/2014/main" id="{72AD07B2-B711-45EC-8FC1-10BAAF3EE109}"/>
              </a:ext>
            </a:extLst>
          </p:cNvPr>
          <p:cNvPicPr>
            <a:picLocks noGrp="1" noChangeAspect="1"/>
          </p:cNvPicPr>
          <p:nvPr>
            <p:ph sz="half" idx="1"/>
          </p:nvPr>
        </p:nvPicPr>
        <p:blipFill>
          <a:blip r:embed="rId2"/>
          <a:stretch>
            <a:fillRect/>
          </a:stretch>
        </p:blipFill>
        <p:spPr>
          <a:xfrm>
            <a:off x="437025" y="3196515"/>
            <a:ext cx="3237257" cy="4163929"/>
          </a:xfrm>
          <a:prstGeom prst="rect">
            <a:avLst/>
          </a:prstGeom>
        </p:spPr>
      </p:pic>
      <p:sp>
        <p:nvSpPr>
          <p:cNvPr id="4" name="Inhaltsplatzhalter 3">
            <a:extLst>
              <a:ext uri="{FF2B5EF4-FFF2-40B4-BE49-F238E27FC236}">
                <a16:creationId xmlns:a16="http://schemas.microsoft.com/office/drawing/2014/main" id="{F187BFEE-6A66-4763-937D-FB78FC1475E5}"/>
              </a:ext>
            </a:extLst>
          </p:cNvPr>
          <p:cNvSpPr>
            <a:spLocks noGrp="1"/>
          </p:cNvSpPr>
          <p:nvPr>
            <p:ph sz="half" idx="2"/>
          </p:nvPr>
        </p:nvSpPr>
        <p:spPr>
          <a:xfrm>
            <a:off x="5491004" y="1421446"/>
            <a:ext cx="4621213" cy="5536566"/>
          </a:xfrm>
        </p:spPr>
        <p:txBody>
          <a:bodyPr/>
          <a:lstStyle/>
          <a:p>
            <a:r>
              <a:rPr lang="en-GB" noProof="0" dirty="0">
                <a:solidFill>
                  <a:srgbClr val="000066"/>
                </a:solidFill>
              </a:rPr>
              <a:t>30 + 30 = ?</a:t>
            </a:r>
          </a:p>
          <a:p>
            <a:r>
              <a:rPr lang="en-GB" noProof="0" dirty="0" err="1">
                <a:solidFill>
                  <a:schemeClr val="accent2"/>
                </a:solidFill>
              </a:rPr>
              <a:t>Dreißig</a:t>
            </a:r>
            <a:r>
              <a:rPr lang="en-GB" noProof="0" dirty="0">
                <a:solidFill>
                  <a:schemeClr val="accent2"/>
                </a:solidFill>
              </a:rPr>
              <a:t> </a:t>
            </a:r>
            <a:r>
              <a:rPr lang="en-GB" u="sng" noProof="0" dirty="0">
                <a:solidFill>
                  <a:schemeClr val="accent2"/>
                </a:solidFill>
              </a:rPr>
              <a:t>plus</a:t>
            </a:r>
            <a:r>
              <a:rPr lang="en-GB" noProof="0" dirty="0">
                <a:solidFill>
                  <a:schemeClr val="accent2"/>
                </a:solidFill>
              </a:rPr>
              <a:t> </a:t>
            </a:r>
            <a:r>
              <a:rPr lang="en-GB" noProof="0" dirty="0" err="1">
                <a:solidFill>
                  <a:schemeClr val="accent2"/>
                </a:solidFill>
              </a:rPr>
              <a:t>dreißig</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noProof="0" dirty="0">
                <a:solidFill>
                  <a:schemeClr val="accent2"/>
                </a:solidFill>
              </a:rPr>
              <a:t>…</a:t>
            </a:r>
          </a:p>
          <a:p>
            <a:endParaRPr lang="en-GB" noProof="0" dirty="0">
              <a:solidFill>
                <a:srgbClr val="C00000"/>
              </a:solidFill>
            </a:endParaRPr>
          </a:p>
          <a:p>
            <a:r>
              <a:rPr lang="en-GB" noProof="0" dirty="0">
                <a:solidFill>
                  <a:srgbClr val="000066"/>
                </a:solidFill>
              </a:rPr>
              <a:t>25 + 15 = ?</a:t>
            </a:r>
          </a:p>
          <a:p>
            <a:r>
              <a:rPr lang="en-GB" noProof="0" dirty="0" err="1">
                <a:solidFill>
                  <a:schemeClr val="accent2"/>
                </a:solidFill>
              </a:rPr>
              <a:t>Fünfundzwanzig</a:t>
            </a:r>
            <a:r>
              <a:rPr lang="en-GB" noProof="0" dirty="0">
                <a:solidFill>
                  <a:schemeClr val="accent2"/>
                </a:solidFill>
              </a:rPr>
              <a:t> </a:t>
            </a:r>
            <a:r>
              <a:rPr lang="en-GB" u="sng" noProof="0" dirty="0">
                <a:solidFill>
                  <a:schemeClr val="accent2"/>
                </a:solidFill>
              </a:rPr>
              <a:t>plus</a:t>
            </a:r>
            <a:r>
              <a:rPr lang="en-GB" noProof="0" dirty="0">
                <a:solidFill>
                  <a:schemeClr val="accent2"/>
                </a:solidFill>
              </a:rPr>
              <a:t> </a:t>
            </a:r>
            <a:r>
              <a:rPr lang="en-GB" noProof="0" dirty="0" err="1">
                <a:solidFill>
                  <a:schemeClr val="accent2"/>
                </a:solidFill>
              </a:rPr>
              <a:t>fünfzehn</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noProof="0" dirty="0">
                <a:solidFill>
                  <a:schemeClr val="accent2"/>
                </a:solidFill>
              </a:rPr>
              <a:t>…</a:t>
            </a:r>
          </a:p>
          <a:p>
            <a:endParaRPr lang="en-GB" noProof="0" dirty="0">
              <a:solidFill>
                <a:srgbClr val="C00000"/>
              </a:solidFill>
            </a:endParaRPr>
          </a:p>
          <a:p>
            <a:r>
              <a:rPr lang="en-GB" noProof="0" dirty="0">
                <a:solidFill>
                  <a:srgbClr val="000066"/>
                </a:solidFill>
              </a:rPr>
              <a:t>50 – 38 = ?</a:t>
            </a:r>
          </a:p>
          <a:p>
            <a:r>
              <a:rPr lang="en-GB" noProof="0" dirty="0" err="1">
                <a:solidFill>
                  <a:schemeClr val="accent2"/>
                </a:solidFill>
              </a:rPr>
              <a:t>Fünfzig</a:t>
            </a:r>
            <a:r>
              <a:rPr lang="en-GB" noProof="0" dirty="0">
                <a:solidFill>
                  <a:schemeClr val="accent2"/>
                </a:solidFill>
              </a:rPr>
              <a:t> </a:t>
            </a:r>
            <a:r>
              <a:rPr lang="en-GB" u="sng" noProof="0" dirty="0">
                <a:solidFill>
                  <a:schemeClr val="accent2"/>
                </a:solidFill>
              </a:rPr>
              <a:t>minus</a:t>
            </a:r>
            <a:r>
              <a:rPr lang="en-GB" noProof="0" dirty="0">
                <a:solidFill>
                  <a:schemeClr val="accent2"/>
                </a:solidFill>
              </a:rPr>
              <a:t> </a:t>
            </a:r>
            <a:r>
              <a:rPr lang="en-GB" noProof="0" dirty="0" err="1">
                <a:solidFill>
                  <a:schemeClr val="accent2"/>
                </a:solidFill>
              </a:rPr>
              <a:t>achtunddreißig</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noProof="0" dirty="0">
                <a:solidFill>
                  <a:schemeClr val="accent2"/>
                </a:solidFill>
              </a:rPr>
              <a:t>…</a:t>
            </a:r>
          </a:p>
          <a:p>
            <a:endParaRPr lang="en-GB" noProof="0" dirty="0">
              <a:solidFill>
                <a:srgbClr val="C00000"/>
              </a:solidFill>
            </a:endParaRPr>
          </a:p>
          <a:p>
            <a:r>
              <a:rPr lang="en-GB" noProof="0" dirty="0">
                <a:solidFill>
                  <a:srgbClr val="000066"/>
                </a:solidFill>
              </a:rPr>
              <a:t>60 – 60 = ?</a:t>
            </a:r>
          </a:p>
          <a:p>
            <a:r>
              <a:rPr lang="en-GB" noProof="0" dirty="0" err="1">
                <a:solidFill>
                  <a:schemeClr val="accent2"/>
                </a:solidFill>
              </a:rPr>
              <a:t>Sechzig</a:t>
            </a:r>
            <a:r>
              <a:rPr lang="en-GB" noProof="0" dirty="0">
                <a:solidFill>
                  <a:schemeClr val="accent2"/>
                </a:solidFill>
              </a:rPr>
              <a:t> </a:t>
            </a:r>
            <a:r>
              <a:rPr lang="en-GB" u="sng" noProof="0" dirty="0">
                <a:solidFill>
                  <a:schemeClr val="accent2"/>
                </a:solidFill>
              </a:rPr>
              <a:t>minus</a:t>
            </a:r>
            <a:r>
              <a:rPr lang="en-GB" noProof="0" dirty="0">
                <a:solidFill>
                  <a:schemeClr val="accent2"/>
                </a:solidFill>
              </a:rPr>
              <a:t> </a:t>
            </a:r>
            <a:r>
              <a:rPr lang="en-GB" noProof="0" dirty="0" err="1">
                <a:solidFill>
                  <a:schemeClr val="accent2"/>
                </a:solidFill>
              </a:rPr>
              <a:t>sechzig</a:t>
            </a:r>
            <a:r>
              <a:rPr lang="en-GB" noProof="0" dirty="0">
                <a:solidFill>
                  <a:schemeClr val="accent2"/>
                </a:solidFill>
              </a:rPr>
              <a:t> </a:t>
            </a:r>
            <a:r>
              <a:rPr lang="en-GB" u="sng" noProof="0" dirty="0" err="1">
                <a:solidFill>
                  <a:schemeClr val="accent2"/>
                </a:solidFill>
              </a:rPr>
              <a:t>ist</a:t>
            </a:r>
            <a:r>
              <a:rPr lang="en-GB" u="sng" noProof="0" dirty="0">
                <a:solidFill>
                  <a:schemeClr val="accent2"/>
                </a:solidFill>
              </a:rPr>
              <a:t> </a:t>
            </a:r>
            <a:r>
              <a:rPr lang="en-GB" u="sng" noProof="0" dirty="0" err="1">
                <a:solidFill>
                  <a:schemeClr val="accent2"/>
                </a:solidFill>
              </a:rPr>
              <a:t>gleich</a:t>
            </a:r>
            <a:r>
              <a:rPr lang="en-GB" noProof="0" dirty="0">
                <a:solidFill>
                  <a:schemeClr val="accent2"/>
                </a:solidFill>
              </a:rPr>
              <a:t>…</a:t>
            </a:r>
          </a:p>
        </p:txBody>
      </p:sp>
      <p:pic>
        <p:nvPicPr>
          <p:cNvPr id="8" name="Grafik 7">
            <a:extLst>
              <a:ext uri="{FF2B5EF4-FFF2-40B4-BE49-F238E27FC236}">
                <a16:creationId xmlns:a16="http://schemas.microsoft.com/office/drawing/2014/main" id="{A53ED69D-F401-4E0B-83FB-831E08262AE7}"/>
              </a:ext>
            </a:extLst>
          </p:cNvPr>
          <p:cNvPicPr>
            <a:picLocks noChangeAspect="1"/>
          </p:cNvPicPr>
          <p:nvPr/>
        </p:nvPicPr>
        <p:blipFill>
          <a:blip r:embed="rId3"/>
          <a:stretch>
            <a:fillRect/>
          </a:stretch>
        </p:blipFill>
        <p:spPr>
          <a:xfrm>
            <a:off x="2253747" y="1255214"/>
            <a:ext cx="2889754" cy="2694666"/>
          </a:xfrm>
          <a:prstGeom prst="rect">
            <a:avLst/>
          </a:prstGeom>
        </p:spPr>
      </p:pic>
      <p:sp>
        <p:nvSpPr>
          <p:cNvPr id="10" name="Foliennummernplatzhalter 4">
            <a:extLst>
              <a:ext uri="{FF2B5EF4-FFF2-40B4-BE49-F238E27FC236}">
                <a16:creationId xmlns:a16="http://schemas.microsoft.com/office/drawing/2014/main" id="{433F2F86-855D-4BAD-B3AF-3992787EA53D}"/>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C1FC8C7A-A770-4A47-95FA-2E89F6C8FFC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430472937"/>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400</Words>
  <Application>Microsoft Office PowerPoint</Application>
  <PresentationFormat>Benutzerdefiniert</PresentationFormat>
  <Paragraphs>112</Paragraphs>
  <Slides>11</Slides>
  <Notes>3</Notes>
  <HiddenSlides>0</HiddenSlides>
  <MMClips>5</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11</vt:i4>
      </vt:variant>
    </vt:vector>
  </HeadingPairs>
  <TitlesOfParts>
    <vt:vector size="23" baseType="lpstr">
      <vt:lpstr>Arial</vt:lpstr>
      <vt:lpstr>Comic Sans MS</vt:lpstr>
      <vt:lpstr>Perpetua</vt:lpstr>
      <vt:lpstr>Symbol</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The numbers from 0 - 10  Revision </vt:lpstr>
      <vt:lpstr>Counting by tens</vt:lpstr>
      <vt:lpstr>Counting from 50 - 60</vt:lpstr>
      <vt:lpstr>Quiz Time!</vt:lpstr>
      <vt:lpstr>Solutions</vt:lpstr>
      <vt:lpstr>Calculating</vt:lpstr>
      <vt:lpstr>Solutions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457</cp:revision>
  <cp:lastPrinted>2020-09-10T09:50:33Z</cp:lastPrinted>
  <dcterms:created xsi:type="dcterms:W3CDTF">2001-06-14T15:13:50Z</dcterms:created>
  <dcterms:modified xsi:type="dcterms:W3CDTF">2021-03-22T16:45:35Z</dcterms:modified>
</cp:coreProperties>
</file>