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6"/>
  </p:notesMasterIdLst>
  <p:handoutMasterIdLst>
    <p:handoutMasterId r:id="rId27"/>
  </p:handoutMasterIdLst>
  <p:sldIdLst>
    <p:sldId id="256" r:id="rId7"/>
    <p:sldId id="257" r:id="rId8"/>
    <p:sldId id="1401" r:id="rId9"/>
    <p:sldId id="1407" r:id="rId10"/>
    <p:sldId id="1411" r:id="rId11"/>
    <p:sldId id="1397" r:id="rId12"/>
    <p:sldId id="1412" r:id="rId13"/>
    <p:sldId id="1414" r:id="rId14"/>
    <p:sldId id="1426" r:id="rId15"/>
    <p:sldId id="1416" r:id="rId16"/>
    <p:sldId id="1419" r:id="rId17"/>
    <p:sldId id="1431" r:id="rId18"/>
    <p:sldId id="1421" r:id="rId19"/>
    <p:sldId id="1429" r:id="rId20"/>
    <p:sldId id="1423" r:id="rId21"/>
    <p:sldId id="1432" r:id="rId22"/>
    <p:sldId id="1398" r:id="rId23"/>
    <p:sldId id="1410" r:id="rId24"/>
    <p:sldId id="264" r:id="rId25"/>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54" autoAdjust="0"/>
    <p:restoredTop sz="93225" autoAdjust="0"/>
  </p:normalViewPr>
  <p:slideViewPr>
    <p:cSldViewPr snapToGrid="0">
      <p:cViewPr varScale="1">
        <p:scale>
          <a:sx n="53" d="100"/>
          <a:sy n="53" d="100"/>
        </p:scale>
        <p:origin x="856" y="84"/>
      </p:cViewPr>
      <p:guideLst>
        <p:guide orient="horz" pos="1258"/>
        <p:guide pos="640"/>
      </p:guideLst>
    </p:cSldViewPr>
  </p:slideViewPr>
  <p:outlineViewPr>
    <p:cViewPr>
      <p:scale>
        <a:sx n="33" d="100"/>
        <a:sy n="33" d="100"/>
      </p:scale>
      <p:origin x="0" y="-14796"/>
    </p:cViewPr>
  </p:outlineViewPr>
  <p:notesTextViewPr>
    <p:cViewPr>
      <p:scale>
        <a:sx n="100" d="100"/>
        <a:sy n="100" d="100"/>
      </p:scale>
      <p:origin x="0" y="0"/>
    </p:cViewPr>
  </p:notesTextViewPr>
  <p:sorterViewPr>
    <p:cViewPr varScale="1">
      <p:scale>
        <a:sx n="1" d="1"/>
        <a:sy n="1" d="1"/>
      </p:scale>
      <p:origin x="0" y="-384"/>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2F566731-0F6C-4C95-B2BC-CCAD273153B2}"/>
    <pc:docChg chg="custSel modSld">
      <pc:chgData name="Bachmann, Hannah Ruth" userId="e7c09bfb-72c2-42e5-912c-bd6874d853db" providerId="ADAL" clId="{2F566731-0F6C-4C95-B2BC-CCAD273153B2}" dt="2021-03-15T17:50:49.728" v="21" actId="207"/>
      <pc:docMkLst>
        <pc:docMk/>
      </pc:docMkLst>
      <pc:sldChg chg="modSp mod">
        <pc:chgData name="Bachmann, Hannah Ruth" userId="e7c09bfb-72c2-42e5-912c-bd6874d853db" providerId="ADAL" clId="{2F566731-0F6C-4C95-B2BC-CCAD273153B2}" dt="2021-03-15T17:49:07.072" v="6" actId="20577"/>
        <pc:sldMkLst>
          <pc:docMk/>
          <pc:sldMk cId="2213782090" sldId="1407"/>
        </pc:sldMkLst>
        <pc:spChg chg="mod">
          <ac:chgData name="Bachmann, Hannah Ruth" userId="e7c09bfb-72c2-42e5-912c-bd6874d853db" providerId="ADAL" clId="{2F566731-0F6C-4C95-B2BC-CCAD273153B2}" dt="2021-03-15T17:49:07.072" v="6" actId="20577"/>
          <ac:spMkLst>
            <pc:docMk/>
            <pc:sldMk cId="2213782090" sldId="1407"/>
            <ac:spMk id="3" creationId="{00000000-0000-0000-0000-000000000000}"/>
          </ac:spMkLst>
        </pc:spChg>
      </pc:sldChg>
      <pc:sldChg chg="modSp mod">
        <pc:chgData name="Bachmann, Hannah Ruth" userId="e7c09bfb-72c2-42e5-912c-bd6874d853db" providerId="ADAL" clId="{2F566731-0F6C-4C95-B2BC-CCAD273153B2}" dt="2021-03-15T17:49:47.373" v="13" actId="14100"/>
        <pc:sldMkLst>
          <pc:docMk/>
          <pc:sldMk cId="1835687369" sldId="1416"/>
        </pc:sldMkLst>
        <pc:spChg chg="mod">
          <ac:chgData name="Bachmann, Hannah Ruth" userId="e7c09bfb-72c2-42e5-912c-bd6874d853db" providerId="ADAL" clId="{2F566731-0F6C-4C95-B2BC-CCAD273153B2}" dt="2021-03-15T17:49:47.373" v="13" actId="14100"/>
          <ac:spMkLst>
            <pc:docMk/>
            <pc:sldMk cId="1835687369" sldId="1416"/>
            <ac:spMk id="12" creationId="{C3749583-842C-4520-BBC9-EF13DF5785C4}"/>
          </ac:spMkLst>
        </pc:spChg>
      </pc:sldChg>
      <pc:sldChg chg="modSp mod">
        <pc:chgData name="Bachmann, Hannah Ruth" userId="e7c09bfb-72c2-42e5-912c-bd6874d853db" providerId="ADAL" clId="{2F566731-0F6C-4C95-B2BC-CCAD273153B2}" dt="2021-03-15T17:50:24.182" v="16" actId="207"/>
        <pc:sldMkLst>
          <pc:docMk/>
          <pc:sldMk cId="3488382480" sldId="1419"/>
        </pc:sldMkLst>
        <pc:spChg chg="mod">
          <ac:chgData name="Bachmann, Hannah Ruth" userId="e7c09bfb-72c2-42e5-912c-bd6874d853db" providerId="ADAL" clId="{2F566731-0F6C-4C95-B2BC-CCAD273153B2}" dt="2021-03-15T17:50:24.182" v="16" actId="207"/>
          <ac:spMkLst>
            <pc:docMk/>
            <pc:sldMk cId="3488382480" sldId="1419"/>
            <ac:spMk id="2" creationId="{00000000-0000-0000-0000-000000000000}"/>
          </ac:spMkLst>
        </pc:spChg>
      </pc:sldChg>
      <pc:sldChg chg="modSp mod">
        <pc:chgData name="Bachmann, Hannah Ruth" userId="e7c09bfb-72c2-42e5-912c-bd6874d853db" providerId="ADAL" clId="{2F566731-0F6C-4C95-B2BC-CCAD273153B2}" dt="2021-03-15T17:50:35.497" v="18" actId="207"/>
        <pc:sldMkLst>
          <pc:docMk/>
          <pc:sldMk cId="2599719469" sldId="1421"/>
        </pc:sldMkLst>
        <pc:spChg chg="mod">
          <ac:chgData name="Bachmann, Hannah Ruth" userId="e7c09bfb-72c2-42e5-912c-bd6874d853db" providerId="ADAL" clId="{2F566731-0F6C-4C95-B2BC-CCAD273153B2}" dt="2021-03-15T17:50:35.497" v="18" actId="207"/>
          <ac:spMkLst>
            <pc:docMk/>
            <pc:sldMk cId="2599719469" sldId="1421"/>
            <ac:spMk id="2" creationId="{00000000-0000-0000-0000-000000000000}"/>
          </ac:spMkLst>
        </pc:spChg>
      </pc:sldChg>
      <pc:sldChg chg="modSp mod">
        <pc:chgData name="Bachmann, Hannah Ruth" userId="e7c09bfb-72c2-42e5-912c-bd6874d853db" providerId="ADAL" clId="{2F566731-0F6C-4C95-B2BC-CCAD273153B2}" dt="2021-03-15T17:50:44.359" v="20" actId="207"/>
        <pc:sldMkLst>
          <pc:docMk/>
          <pc:sldMk cId="1363306191" sldId="1423"/>
        </pc:sldMkLst>
        <pc:spChg chg="mod">
          <ac:chgData name="Bachmann, Hannah Ruth" userId="e7c09bfb-72c2-42e5-912c-bd6874d853db" providerId="ADAL" clId="{2F566731-0F6C-4C95-B2BC-CCAD273153B2}" dt="2021-03-15T17:50:44.359" v="20" actId="207"/>
          <ac:spMkLst>
            <pc:docMk/>
            <pc:sldMk cId="1363306191" sldId="1423"/>
            <ac:spMk id="2" creationId="{00000000-0000-0000-0000-000000000000}"/>
          </ac:spMkLst>
        </pc:spChg>
      </pc:sldChg>
      <pc:sldChg chg="modSp mod">
        <pc:chgData name="Bachmann, Hannah Ruth" userId="e7c09bfb-72c2-42e5-912c-bd6874d853db" providerId="ADAL" clId="{2F566731-0F6C-4C95-B2BC-CCAD273153B2}" dt="2021-03-15T17:49:44.532" v="12" actId="207"/>
        <pc:sldMkLst>
          <pc:docMk/>
          <pc:sldMk cId="2670130484" sldId="1426"/>
        </pc:sldMkLst>
        <pc:spChg chg="mod">
          <ac:chgData name="Bachmann, Hannah Ruth" userId="e7c09bfb-72c2-42e5-912c-bd6874d853db" providerId="ADAL" clId="{2F566731-0F6C-4C95-B2BC-CCAD273153B2}" dt="2021-03-15T17:49:24.082" v="9" actId="313"/>
          <ac:spMkLst>
            <pc:docMk/>
            <pc:sldMk cId="2670130484" sldId="1426"/>
            <ac:spMk id="3" creationId="{1EB3D886-E4FF-40A3-9884-779620BDFF56}"/>
          </ac:spMkLst>
        </pc:spChg>
        <pc:spChg chg="mod">
          <ac:chgData name="Bachmann, Hannah Ruth" userId="e7c09bfb-72c2-42e5-912c-bd6874d853db" providerId="ADAL" clId="{2F566731-0F6C-4C95-B2BC-CCAD273153B2}" dt="2021-03-15T17:49:44.532" v="12" actId="207"/>
          <ac:spMkLst>
            <pc:docMk/>
            <pc:sldMk cId="2670130484" sldId="1426"/>
            <ac:spMk id="5" creationId="{187C2710-DA6D-41A3-A6AE-8E5CFD353344}"/>
          </ac:spMkLst>
        </pc:spChg>
        <pc:spChg chg="mod">
          <ac:chgData name="Bachmann, Hannah Ruth" userId="e7c09bfb-72c2-42e5-912c-bd6874d853db" providerId="ADAL" clId="{2F566731-0F6C-4C95-B2BC-CCAD273153B2}" dt="2021-03-15T17:49:39.366" v="11" actId="207"/>
          <ac:spMkLst>
            <pc:docMk/>
            <pc:sldMk cId="2670130484" sldId="1426"/>
            <ac:spMk id="7" creationId="{4B9D0AA7-41DB-4309-B6CD-036E342AC57C}"/>
          </ac:spMkLst>
        </pc:spChg>
        <pc:picChg chg="mod">
          <ac:chgData name="Bachmann, Hannah Ruth" userId="e7c09bfb-72c2-42e5-912c-bd6874d853db" providerId="ADAL" clId="{2F566731-0F6C-4C95-B2BC-CCAD273153B2}" dt="2021-03-15T17:49:28.170" v="10" actId="1076"/>
          <ac:picMkLst>
            <pc:docMk/>
            <pc:sldMk cId="2670130484" sldId="1426"/>
            <ac:picMk id="9" creationId="{00000000-0000-0000-0000-000000000000}"/>
          </ac:picMkLst>
        </pc:picChg>
      </pc:sldChg>
      <pc:sldChg chg="modSp mod">
        <pc:chgData name="Bachmann, Hannah Ruth" userId="e7c09bfb-72c2-42e5-912c-bd6874d853db" providerId="ADAL" clId="{2F566731-0F6C-4C95-B2BC-CCAD273153B2}" dt="2021-03-15T17:50:40.633" v="19" actId="207"/>
        <pc:sldMkLst>
          <pc:docMk/>
          <pc:sldMk cId="3090674000" sldId="1429"/>
        </pc:sldMkLst>
        <pc:spChg chg="mod">
          <ac:chgData name="Bachmann, Hannah Ruth" userId="e7c09bfb-72c2-42e5-912c-bd6874d853db" providerId="ADAL" clId="{2F566731-0F6C-4C95-B2BC-CCAD273153B2}" dt="2021-03-15T17:50:40.633" v="19" actId="207"/>
          <ac:spMkLst>
            <pc:docMk/>
            <pc:sldMk cId="3090674000" sldId="1429"/>
            <ac:spMk id="2" creationId="{00000000-0000-0000-0000-000000000000}"/>
          </ac:spMkLst>
        </pc:spChg>
      </pc:sldChg>
      <pc:sldChg chg="modSp mod">
        <pc:chgData name="Bachmann, Hannah Ruth" userId="e7c09bfb-72c2-42e5-912c-bd6874d853db" providerId="ADAL" clId="{2F566731-0F6C-4C95-B2BC-CCAD273153B2}" dt="2021-03-15T17:50:31.435" v="17" actId="207"/>
        <pc:sldMkLst>
          <pc:docMk/>
          <pc:sldMk cId="1980363259" sldId="1431"/>
        </pc:sldMkLst>
        <pc:spChg chg="mod">
          <ac:chgData name="Bachmann, Hannah Ruth" userId="e7c09bfb-72c2-42e5-912c-bd6874d853db" providerId="ADAL" clId="{2F566731-0F6C-4C95-B2BC-CCAD273153B2}" dt="2021-03-15T17:50:31.435" v="17" actId="207"/>
          <ac:spMkLst>
            <pc:docMk/>
            <pc:sldMk cId="1980363259" sldId="1431"/>
            <ac:spMk id="2" creationId="{00000000-0000-0000-0000-000000000000}"/>
          </ac:spMkLst>
        </pc:spChg>
      </pc:sldChg>
      <pc:sldChg chg="modSp mod">
        <pc:chgData name="Bachmann, Hannah Ruth" userId="e7c09bfb-72c2-42e5-912c-bd6874d853db" providerId="ADAL" clId="{2F566731-0F6C-4C95-B2BC-CCAD273153B2}" dt="2021-03-15T17:50:49.728" v="21" actId="207"/>
        <pc:sldMkLst>
          <pc:docMk/>
          <pc:sldMk cId="1736589722" sldId="1432"/>
        </pc:sldMkLst>
        <pc:spChg chg="mod">
          <ac:chgData name="Bachmann, Hannah Ruth" userId="e7c09bfb-72c2-42e5-912c-bd6874d853db" providerId="ADAL" clId="{2F566731-0F6C-4C95-B2BC-CCAD273153B2}" dt="2021-03-15T17:50:49.728" v="21" actId="207"/>
          <ac:spMkLst>
            <pc:docMk/>
            <pc:sldMk cId="1736589722" sldId="1432"/>
            <ac:spMk id="2" creationId="{00000000-0000-0000-0000-000000000000}"/>
          </ac:spMkLst>
        </pc:spChg>
      </pc:sldChg>
    </pc:docChg>
  </pc:docChgLst>
  <pc:docChgLst>
    <pc:chgData name="Dominik Wallerius" userId="a368d9d8-ce33-42c3-883f-a2e82223f6d6" providerId="ADAL" clId="{44D41824-41DA-1446-8389-F7140CF2712A}"/>
    <pc:docChg chg="modSld">
      <pc:chgData name="Dominik Wallerius" userId="a368d9d8-ce33-42c3-883f-a2e82223f6d6" providerId="ADAL" clId="{44D41824-41DA-1446-8389-F7140CF2712A}" dt="2021-01-27T13:18:49.911" v="1" actId="113"/>
      <pc:docMkLst>
        <pc:docMk/>
      </pc:docMkLst>
      <pc:sldChg chg="modSp mod">
        <pc:chgData name="Dominik Wallerius" userId="a368d9d8-ce33-42c3-883f-a2e82223f6d6" providerId="ADAL" clId="{44D41824-41DA-1446-8389-F7140CF2712A}" dt="2021-01-27T13:18:49.911" v="1" actId="113"/>
        <pc:sldMkLst>
          <pc:docMk/>
          <pc:sldMk cId="2461512244" sldId="1401"/>
        </pc:sldMkLst>
        <pc:spChg chg="mod">
          <ac:chgData name="Dominik Wallerius" userId="a368d9d8-ce33-42c3-883f-a2e82223f6d6" providerId="ADAL" clId="{44D41824-41DA-1446-8389-F7140CF2712A}" dt="2021-01-27T13:18:49.911" v="1" actId="113"/>
          <ac:spMkLst>
            <pc:docMk/>
            <pc:sldMk cId="2461512244" sldId="1401"/>
            <ac:spMk id="2" creationId="{AC284810-2428-466D-B869-22185656E3A7}"/>
          </ac:spMkLst>
        </pc:spChg>
        <pc:spChg chg="mod">
          <ac:chgData name="Dominik Wallerius" userId="a368d9d8-ce33-42c3-883f-a2e82223f6d6" providerId="ADAL" clId="{44D41824-41DA-1446-8389-F7140CF2712A}" dt="2021-01-27T13:18:46.812" v="0" actId="113"/>
          <ac:spMkLst>
            <pc:docMk/>
            <pc:sldMk cId="2461512244" sldId="1401"/>
            <ac:spMk id="12" creationId="{68A12010-6D41-411C-93B2-4E46D5E8882B}"/>
          </ac:spMkLst>
        </pc:spChg>
      </pc:sldChg>
    </pc:docChg>
  </pc:docChgLst>
  <pc:docChgLst>
    <pc:chgData name="Bachmann, Hannah Ruth" userId="e7c09bfb-72c2-42e5-912c-bd6874d853db" providerId="ADAL" clId="{A8072BAF-C53A-4FBD-AB1D-A14B765F5860}"/>
    <pc:docChg chg="undo custSel addSld delSld modSld">
      <pc:chgData name="Bachmann, Hannah Ruth" userId="e7c09bfb-72c2-42e5-912c-bd6874d853db" providerId="ADAL" clId="{A8072BAF-C53A-4FBD-AB1D-A14B765F5860}" dt="2021-02-23T10:47:40.352" v="728" actId="20577"/>
      <pc:docMkLst>
        <pc:docMk/>
      </pc:docMkLst>
      <pc:sldChg chg="add">
        <pc:chgData name="Bachmann, Hannah Ruth" userId="e7c09bfb-72c2-42e5-912c-bd6874d853db" providerId="ADAL" clId="{A8072BAF-C53A-4FBD-AB1D-A14B765F5860}" dt="2021-02-23T09:59:16.858" v="0"/>
        <pc:sldMkLst>
          <pc:docMk/>
          <pc:sldMk cId="0" sldId="256"/>
        </pc:sldMkLst>
      </pc:sldChg>
      <pc:sldChg chg="add">
        <pc:chgData name="Bachmann, Hannah Ruth" userId="e7c09bfb-72c2-42e5-912c-bd6874d853db" providerId="ADAL" clId="{A8072BAF-C53A-4FBD-AB1D-A14B765F5860}" dt="2021-02-23T09:59:26.189" v="2"/>
        <pc:sldMkLst>
          <pc:docMk/>
          <pc:sldMk cId="0" sldId="257"/>
        </pc:sldMkLst>
      </pc:sldChg>
      <pc:sldChg chg="modSp add">
        <pc:chgData name="Bachmann, Hannah Ruth" userId="e7c09bfb-72c2-42e5-912c-bd6874d853db" providerId="ADAL" clId="{A8072BAF-C53A-4FBD-AB1D-A14B765F5860}" dt="2021-02-23T10:32:35.810" v="640" actId="20577"/>
        <pc:sldMkLst>
          <pc:docMk/>
          <pc:sldMk cId="0" sldId="264"/>
        </pc:sldMkLst>
        <pc:spChg chg="mod">
          <ac:chgData name="Bachmann, Hannah Ruth" userId="e7c09bfb-72c2-42e5-912c-bd6874d853db" providerId="ADAL" clId="{A8072BAF-C53A-4FBD-AB1D-A14B765F5860}" dt="2021-02-23T10:32:35.810" v="640" actId="20577"/>
          <ac:spMkLst>
            <pc:docMk/>
            <pc:sldMk cId="0" sldId="264"/>
            <ac:spMk id="5" creationId="{00000000-0000-0000-0000-000000000000}"/>
          </ac:spMkLst>
        </pc:spChg>
      </pc:sldChg>
      <pc:sldChg chg="del">
        <pc:chgData name="Bachmann, Hannah Ruth" userId="e7c09bfb-72c2-42e5-912c-bd6874d853db" providerId="ADAL" clId="{A8072BAF-C53A-4FBD-AB1D-A14B765F5860}" dt="2021-02-23T10:00:02.651" v="5" actId="2696"/>
        <pc:sldMkLst>
          <pc:docMk/>
          <pc:sldMk cId="884004034" sldId="1392"/>
        </pc:sldMkLst>
      </pc:sldChg>
      <pc:sldChg chg="del">
        <pc:chgData name="Bachmann, Hannah Ruth" userId="e7c09bfb-72c2-42e5-912c-bd6874d853db" providerId="ADAL" clId="{A8072BAF-C53A-4FBD-AB1D-A14B765F5860}" dt="2021-02-23T09:59:28.360" v="3" actId="2696"/>
        <pc:sldMkLst>
          <pc:docMk/>
          <pc:sldMk cId="4018256689" sldId="1394"/>
        </pc:sldMkLst>
      </pc:sldChg>
      <pc:sldChg chg="del">
        <pc:chgData name="Bachmann, Hannah Ruth" userId="e7c09bfb-72c2-42e5-912c-bd6874d853db" providerId="ADAL" clId="{A8072BAF-C53A-4FBD-AB1D-A14B765F5860}" dt="2021-02-23T09:59:19.651" v="1" actId="2696"/>
        <pc:sldMkLst>
          <pc:docMk/>
          <pc:sldMk cId="2186225901" sldId="1395"/>
        </pc:sldMkLst>
      </pc:sldChg>
      <pc:sldChg chg="addSp modSp mod">
        <pc:chgData name="Bachmann, Hannah Ruth" userId="e7c09bfb-72c2-42e5-912c-bd6874d853db" providerId="ADAL" clId="{A8072BAF-C53A-4FBD-AB1D-A14B765F5860}" dt="2021-02-23T10:21:08.511" v="436" actId="14100"/>
        <pc:sldMkLst>
          <pc:docMk/>
          <pc:sldMk cId="238310380" sldId="1397"/>
        </pc:sldMkLst>
        <pc:spChg chg="mod">
          <ac:chgData name="Bachmann, Hannah Ruth" userId="e7c09bfb-72c2-42e5-912c-bd6874d853db" providerId="ADAL" clId="{A8072BAF-C53A-4FBD-AB1D-A14B765F5860}" dt="2021-02-23T10:21:00.441" v="434" actId="113"/>
          <ac:spMkLst>
            <pc:docMk/>
            <pc:sldMk cId="238310380" sldId="1397"/>
            <ac:spMk id="2" creationId="{2A8E7AE3-A2BF-4B31-85FB-C94A4552ECD1}"/>
          </ac:spMkLst>
        </pc:spChg>
        <pc:spChg chg="add mod">
          <ac:chgData name="Bachmann, Hannah Ruth" userId="e7c09bfb-72c2-42e5-912c-bd6874d853db" providerId="ADAL" clId="{A8072BAF-C53A-4FBD-AB1D-A14B765F5860}" dt="2021-02-23T10:04:58.064" v="67"/>
          <ac:spMkLst>
            <pc:docMk/>
            <pc:sldMk cId="238310380" sldId="1397"/>
            <ac:spMk id="5" creationId="{71EE6071-F7E2-4DE8-960E-37AEF235D50B}"/>
          </ac:spMkLst>
        </pc:spChg>
        <pc:spChg chg="add mod">
          <ac:chgData name="Bachmann, Hannah Ruth" userId="e7c09bfb-72c2-42e5-912c-bd6874d853db" providerId="ADAL" clId="{A8072BAF-C53A-4FBD-AB1D-A14B765F5860}" dt="2021-02-23T10:06:35.955" v="127"/>
          <ac:spMkLst>
            <pc:docMk/>
            <pc:sldMk cId="238310380" sldId="1397"/>
            <ac:spMk id="6" creationId="{066710ED-7571-47CF-9A41-C53D5B651063}"/>
          </ac:spMkLst>
        </pc:spChg>
        <pc:spChg chg="mod">
          <ac:chgData name="Bachmann, Hannah Ruth" userId="e7c09bfb-72c2-42e5-912c-bd6874d853db" providerId="ADAL" clId="{A8072BAF-C53A-4FBD-AB1D-A14B765F5860}" dt="2021-02-23T10:21:08.511" v="436" actId="14100"/>
          <ac:spMkLst>
            <pc:docMk/>
            <pc:sldMk cId="238310380" sldId="1397"/>
            <ac:spMk id="12" creationId="{C3749583-842C-4520-BBC9-EF13DF5785C4}"/>
          </ac:spMkLst>
        </pc:spChg>
      </pc:sldChg>
      <pc:sldChg chg="addSp modSp mod">
        <pc:chgData name="Bachmann, Hannah Ruth" userId="e7c09bfb-72c2-42e5-912c-bd6874d853db" providerId="ADAL" clId="{A8072BAF-C53A-4FBD-AB1D-A14B765F5860}" dt="2021-02-23T10:32:26.381" v="636" actId="20577"/>
        <pc:sldMkLst>
          <pc:docMk/>
          <pc:sldMk cId="1899391020" sldId="1398"/>
        </pc:sldMkLst>
        <pc:spChg chg="mod">
          <ac:chgData name="Bachmann, Hannah Ruth" userId="e7c09bfb-72c2-42e5-912c-bd6874d853db" providerId="ADAL" clId="{A8072BAF-C53A-4FBD-AB1D-A14B765F5860}" dt="2021-02-23T10:01:48.935" v="43" actId="207"/>
          <ac:spMkLst>
            <pc:docMk/>
            <pc:sldMk cId="1899391020" sldId="1398"/>
            <ac:spMk id="2" creationId="{AC284810-2428-466D-B869-22185656E3A7}"/>
          </ac:spMkLst>
        </pc:spChg>
        <pc:spChg chg="add mod">
          <ac:chgData name="Bachmann, Hannah Ruth" userId="e7c09bfb-72c2-42e5-912c-bd6874d853db" providerId="ADAL" clId="{A8072BAF-C53A-4FBD-AB1D-A14B765F5860}" dt="2021-02-23T10:05:44.563" v="98"/>
          <ac:spMkLst>
            <pc:docMk/>
            <pc:sldMk cId="1899391020" sldId="1398"/>
            <ac:spMk id="5" creationId="{EF7AC0D5-AC67-4423-B390-458BBD73845C}"/>
          </ac:spMkLst>
        </pc:spChg>
        <pc:spChg chg="add mod">
          <ac:chgData name="Bachmann, Hannah Ruth" userId="e7c09bfb-72c2-42e5-912c-bd6874d853db" providerId="ADAL" clId="{A8072BAF-C53A-4FBD-AB1D-A14B765F5860}" dt="2021-02-23T10:06:47.868" v="138"/>
          <ac:spMkLst>
            <pc:docMk/>
            <pc:sldMk cId="1899391020" sldId="1398"/>
            <ac:spMk id="6" creationId="{2F33B226-7586-4D0F-94CC-E47C6FEF6944}"/>
          </ac:spMkLst>
        </pc:spChg>
        <pc:spChg chg="mod">
          <ac:chgData name="Bachmann, Hannah Ruth" userId="e7c09bfb-72c2-42e5-912c-bd6874d853db" providerId="ADAL" clId="{A8072BAF-C53A-4FBD-AB1D-A14B765F5860}" dt="2021-02-23T10:32:26.381" v="636" actId="20577"/>
          <ac:spMkLst>
            <pc:docMk/>
            <pc:sldMk cId="1899391020" sldId="1398"/>
            <ac:spMk id="12" creationId="{68A12010-6D41-411C-93B2-4E46D5E8882B}"/>
          </ac:spMkLst>
        </pc:spChg>
      </pc:sldChg>
      <pc:sldChg chg="addSp modSp mod">
        <pc:chgData name="Bachmann, Hannah Ruth" userId="e7c09bfb-72c2-42e5-912c-bd6874d853db" providerId="ADAL" clId="{A8072BAF-C53A-4FBD-AB1D-A14B765F5860}" dt="2021-02-23T10:06:31.726" v="124" actId="1036"/>
        <pc:sldMkLst>
          <pc:docMk/>
          <pc:sldMk cId="2461512244" sldId="1401"/>
        </pc:sldMkLst>
        <pc:spChg chg="mod">
          <ac:chgData name="Bachmann, Hannah Ruth" userId="e7c09bfb-72c2-42e5-912c-bd6874d853db" providerId="ADAL" clId="{A8072BAF-C53A-4FBD-AB1D-A14B765F5860}" dt="2021-02-23T10:00:26.401" v="23" actId="20577"/>
          <ac:spMkLst>
            <pc:docMk/>
            <pc:sldMk cId="2461512244" sldId="1401"/>
            <ac:spMk id="2" creationId="{AC284810-2428-466D-B869-22185656E3A7}"/>
          </ac:spMkLst>
        </pc:spChg>
        <pc:spChg chg="add mod">
          <ac:chgData name="Bachmann, Hannah Ruth" userId="e7c09bfb-72c2-42e5-912c-bd6874d853db" providerId="ADAL" clId="{A8072BAF-C53A-4FBD-AB1D-A14B765F5860}" dt="2021-02-23T10:04:46.584" v="60"/>
          <ac:spMkLst>
            <pc:docMk/>
            <pc:sldMk cId="2461512244" sldId="1401"/>
            <ac:spMk id="5" creationId="{33AD2253-D82E-4E56-A5F3-84E2B2CCCB61}"/>
          </ac:spMkLst>
        </pc:spChg>
        <pc:spChg chg="add mod">
          <ac:chgData name="Bachmann, Hannah Ruth" userId="e7c09bfb-72c2-42e5-912c-bd6874d853db" providerId="ADAL" clId="{A8072BAF-C53A-4FBD-AB1D-A14B765F5860}" dt="2021-02-23T10:06:31.726" v="124" actId="1036"/>
          <ac:spMkLst>
            <pc:docMk/>
            <pc:sldMk cId="2461512244" sldId="1401"/>
            <ac:spMk id="6" creationId="{4CDD529C-6394-4D18-8937-6FB3B00D4F09}"/>
          </ac:spMkLst>
        </pc:spChg>
        <pc:spChg chg="mod">
          <ac:chgData name="Bachmann, Hannah Ruth" userId="e7c09bfb-72c2-42e5-912c-bd6874d853db" providerId="ADAL" clId="{A8072BAF-C53A-4FBD-AB1D-A14B765F5860}" dt="2021-02-23T10:00:19.361" v="6" actId="255"/>
          <ac:spMkLst>
            <pc:docMk/>
            <pc:sldMk cId="2461512244" sldId="1401"/>
            <ac:spMk id="12" creationId="{68A12010-6D41-411C-93B2-4E46D5E8882B}"/>
          </ac:spMkLst>
        </pc:spChg>
      </pc:sldChg>
      <pc:sldChg chg="addSp delSp modSp mod modClrScheme chgLayout">
        <pc:chgData name="Bachmann, Hannah Ruth" userId="e7c09bfb-72c2-42e5-912c-bd6874d853db" providerId="ADAL" clId="{A8072BAF-C53A-4FBD-AB1D-A14B765F5860}" dt="2021-02-23T10:40:02.562" v="717" actId="20577"/>
        <pc:sldMkLst>
          <pc:docMk/>
          <pc:sldMk cId="2213782090" sldId="1407"/>
        </pc:sldMkLst>
        <pc:spChg chg="mod ord">
          <ac:chgData name="Bachmann, Hannah Ruth" userId="e7c09bfb-72c2-42e5-912c-bd6874d853db" providerId="ADAL" clId="{A8072BAF-C53A-4FBD-AB1D-A14B765F5860}" dt="2021-02-23T10:15:40.823" v="279" actId="700"/>
          <ac:spMkLst>
            <pc:docMk/>
            <pc:sldMk cId="2213782090" sldId="1407"/>
            <ac:spMk id="2" creationId="{00000000-0000-0000-0000-000000000000}"/>
          </ac:spMkLst>
        </pc:spChg>
        <pc:spChg chg="mod ord">
          <ac:chgData name="Bachmann, Hannah Ruth" userId="e7c09bfb-72c2-42e5-912c-bd6874d853db" providerId="ADAL" clId="{A8072BAF-C53A-4FBD-AB1D-A14B765F5860}" dt="2021-02-23T10:40:02.562" v="717" actId="20577"/>
          <ac:spMkLst>
            <pc:docMk/>
            <pc:sldMk cId="2213782090" sldId="1407"/>
            <ac:spMk id="3" creationId="{00000000-0000-0000-0000-000000000000}"/>
          </ac:spMkLst>
        </pc:spChg>
        <pc:spChg chg="del">
          <ac:chgData name="Bachmann, Hannah Ruth" userId="e7c09bfb-72c2-42e5-912c-bd6874d853db" providerId="ADAL" clId="{A8072BAF-C53A-4FBD-AB1D-A14B765F5860}" dt="2021-02-23T10:04:50.207" v="61" actId="478"/>
          <ac:spMkLst>
            <pc:docMk/>
            <pc:sldMk cId="2213782090" sldId="1407"/>
            <ac:spMk id="4" creationId="{00000000-0000-0000-0000-000000000000}"/>
          </ac:spMkLst>
        </pc:spChg>
        <pc:spChg chg="del">
          <ac:chgData name="Bachmann, Hannah Ruth" userId="e7c09bfb-72c2-42e5-912c-bd6874d853db" providerId="ADAL" clId="{A8072BAF-C53A-4FBD-AB1D-A14B765F5860}" dt="2021-02-23T10:04:51.516" v="62" actId="478"/>
          <ac:spMkLst>
            <pc:docMk/>
            <pc:sldMk cId="2213782090" sldId="1407"/>
            <ac:spMk id="5" creationId="{00000000-0000-0000-0000-000000000000}"/>
          </ac:spMkLst>
        </pc:spChg>
        <pc:spChg chg="add del mod ord">
          <ac:chgData name="Bachmann, Hannah Ruth" userId="e7c09bfb-72c2-42e5-912c-bd6874d853db" providerId="ADAL" clId="{A8072BAF-C53A-4FBD-AB1D-A14B765F5860}" dt="2021-02-23T10:17:03.299" v="305" actId="478"/>
          <ac:spMkLst>
            <pc:docMk/>
            <pc:sldMk cId="2213782090" sldId="1407"/>
            <ac:spMk id="6" creationId="{F1638C03-8936-4EB2-8ACA-8B751133DFED}"/>
          </ac:spMkLst>
        </pc:spChg>
        <pc:spChg chg="add mod">
          <ac:chgData name="Bachmann, Hannah Ruth" userId="e7c09bfb-72c2-42e5-912c-bd6874d853db" providerId="ADAL" clId="{A8072BAF-C53A-4FBD-AB1D-A14B765F5860}" dt="2021-02-23T10:04:52.035" v="63"/>
          <ac:spMkLst>
            <pc:docMk/>
            <pc:sldMk cId="2213782090" sldId="1407"/>
            <ac:spMk id="8" creationId="{CDA92C73-84F6-406A-B07B-BF65B8D24748}"/>
          </ac:spMkLst>
        </pc:spChg>
        <pc:spChg chg="add mod">
          <ac:chgData name="Bachmann, Hannah Ruth" userId="e7c09bfb-72c2-42e5-912c-bd6874d853db" providerId="ADAL" clId="{A8072BAF-C53A-4FBD-AB1D-A14B765F5860}" dt="2021-02-23T10:06:33.555" v="125"/>
          <ac:spMkLst>
            <pc:docMk/>
            <pc:sldMk cId="2213782090" sldId="1407"/>
            <ac:spMk id="9" creationId="{6659BD4B-147D-4C4A-BE92-5BC6E20EF14F}"/>
          </ac:spMkLst>
        </pc:spChg>
        <pc:spChg chg="add del mod">
          <ac:chgData name="Bachmann, Hannah Ruth" userId="e7c09bfb-72c2-42e5-912c-bd6874d853db" providerId="ADAL" clId="{A8072BAF-C53A-4FBD-AB1D-A14B765F5860}" dt="2021-02-23T10:17:16.189" v="335" actId="478"/>
          <ac:spMkLst>
            <pc:docMk/>
            <pc:sldMk cId="2213782090" sldId="1407"/>
            <ac:spMk id="11" creationId="{6ED783FA-71A7-4D3F-96DD-E176026420C4}"/>
          </ac:spMkLst>
        </pc:spChg>
        <pc:spChg chg="add mod">
          <ac:chgData name="Bachmann, Hannah Ruth" userId="e7c09bfb-72c2-42e5-912c-bd6874d853db" providerId="ADAL" clId="{A8072BAF-C53A-4FBD-AB1D-A14B765F5860}" dt="2021-02-23T10:23:53.522" v="455" actId="14100"/>
          <ac:spMkLst>
            <pc:docMk/>
            <pc:sldMk cId="2213782090" sldId="1407"/>
            <ac:spMk id="12" creationId="{B57A0020-AC38-4129-ACB3-3B9425C381B3}"/>
          </ac:spMkLst>
        </pc:spChg>
      </pc:sldChg>
      <pc:sldChg chg="addSp delSp modSp mod">
        <pc:chgData name="Bachmann, Hannah Ruth" userId="e7c09bfb-72c2-42e5-912c-bd6874d853db" providerId="ADAL" clId="{A8072BAF-C53A-4FBD-AB1D-A14B765F5860}" dt="2021-02-23T10:06:48.915" v="139"/>
        <pc:sldMkLst>
          <pc:docMk/>
          <pc:sldMk cId="596982215" sldId="1410"/>
        </pc:sldMkLst>
        <pc:spChg chg="mod">
          <ac:chgData name="Bachmann, Hannah Ruth" userId="e7c09bfb-72c2-42e5-912c-bd6874d853db" providerId="ADAL" clId="{A8072BAF-C53A-4FBD-AB1D-A14B765F5860}" dt="2021-02-23T10:02:26.034" v="59" actId="20577"/>
          <ac:spMkLst>
            <pc:docMk/>
            <pc:sldMk cId="596982215" sldId="1410"/>
            <ac:spMk id="2" creationId="{00000000-0000-0000-0000-000000000000}"/>
          </ac:spMkLst>
        </pc:spChg>
        <pc:spChg chg="mod">
          <ac:chgData name="Bachmann, Hannah Ruth" userId="e7c09bfb-72c2-42e5-912c-bd6874d853db" providerId="ADAL" clId="{A8072BAF-C53A-4FBD-AB1D-A14B765F5860}" dt="2021-02-23T10:06:15.014" v="121" actId="20577"/>
          <ac:spMkLst>
            <pc:docMk/>
            <pc:sldMk cId="596982215" sldId="1410"/>
            <ac:spMk id="3" creationId="{00000000-0000-0000-0000-000000000000}"/>
          </ac:spMkLst>
        </pc:spChg>
        <pc:spChg chg="del">
          <ac:chgData name="Bachmann, Hannah Ruth" userId="e7c09bfb-72c2-42e5-912c-bd6874d853db" providerId="ADAL" clId="{A8072BAF-C53A-4FBD-AB1D-A14B765F5860}" dt="2021-02-23T10:05:49.605" v="99" actId="478"/>
          <ac:spMkLst>
            <pc:docMk/>
            <pc:sldMk cId="596982215" sldId="1410"/>
            <ac:spMk id="4" creationId="{00000000-0000-0000-0000-000000000000}"/>
          </ac:spMkLst>
        </pc:spChg>
        <pc:spChg chg="del">
          <ac:chgData name="Bachmann, Hannah Ruth" userId="e7c09bfb-72c2-42e5-912c-bd6874d853db" providerId="ADAL" clId="{A8072BAF-C53A-4FBD-AB1D-A14B765F5860}" dt="2021-02-23T10:06:09.296" v="113" actId="478"/>
          <ac:spMkLst>
            <pc:docMk/>
            <pc:sldMk cId="596982215" sldId="1410"/>
            <ac:spMk id="5" creationId="{00000000-0000-0000-0000-000000000000}"/>
          </ac:spMkLst>
        </pc:spChg>
        <pc:spChg chg="add mod">
          <ac:chgData name="Bachmann, Hannah Ruth" userId="e7c09bfb-72c2-42e5-912c-bd6874d853db" providerId="ADAL" clId="{A8072BAF-C53A-4FBD-AB1D-A14B765F5860}" dt="2021-02-23T10:06:18.304" v="122"/>
          <ac:spMkLst>
            <pc:docMk/>
            <pc:sldMk cId="596982215" sldId="1410"/>
            <ac:spMk id="6" creationId="{C8EC1B7E-60FF-4554-84B8-A980F0C7541A}"/>
          </ac:spMkLst>
        </pc:spChg>
        <pc:spChg chg="add mod">
          <ac:chgData name="Bachmann, Hannah Ruth" userId="e7c09bfb-72c2-42e5-912c-bd6874d853db" providerId="ADAL" clId="{A8072BAF-C53A-4FBD-AB1D-A14B765F5860}" dt="2021-02-23T10:06:48.915" v="139"/>
          <ac:spMkLst>
            <pc:docMk/>
            <pc:sldMk cId="596982215" sldId="1410"/>
            <ac:spMk id="7" creationId="{41FC5ACB-7E00-418E-9329-245429BE5D1F}"/>
          </ac:spMkLst>
        </pc:spChg>
      </pc:sldChg>
      <pc:sldChg chg="addSp delSp modSp mod modClrScheme chgLayout">
        <pc:chgData name="Bachmann, Hannah Ruth" userId="e7c09bfb-72c2-42e5-912c-bd6874d853db" providerId="ADAL" clId="{A8072BAF-C53A-4FBD-AB1D-A14B765F5860}" dt="2021-02-23T10:47:40.352" v="728" actId="20577"/>
        <pc:sldMkLst>
          <pc:docMk/>
          <pc:sldMk cId="2389239689" sldId="1411"/>
        </pc:sldMkLst>
        <pc:spChg chg="mod ord">
          <ac:chgData name="Bachmann, Hannah Ruth" userId="e7c09bfb-72c2-42e5-912c-bd6874d853db" providerId="ADAL" clId="{A8072BAF-C53A-4FBD-AB1D-A14B765F5860}" dt="2021-02-23T10:25:26.011" v="525" actId="700"/>
          <ac:spMkLst>
            <pc:docMk/>
            <pc:sldMk cId="2389239689" sldId="1411"/>
            <ac:spMk id="2" creationId="{00000000-0000-0000-0000-000000000000}"/>
          </ac:spMkLst>
        </pc:spChg>
        <pc:spChg chg="mod ord">
          <ac:chgData name="Bachmann, Hannah Ruth" userId="e7c09bfb-72c2-42e5-912c-bd6874d853db" providerId="ADAL" clId="{A8072BAF-C53A-4FBD-AB1D-A14B765F5860}" dt="2021-02-23T10:40:06.292" v="719" actId="20577"/>
          <ac:spMkLst>
            <pc:docMk/>
            <pc:sldMk cId="2389239689" sldId="1411"/>
            <ac:spMk id="3" creationId="{00000000-0000-0000-0000-000000000000}"/>
          </ac:spMkLst>
        </pc:spChg>
        <pc:spChg chg="mod ord">
          <ac:chgData name="Bachmann, Hannah Ruth" userId="e7c09bfb-72c2-42e5-912c-bd6874d853db" providerId="ADAL" clId="{A8072BAF-C53A-4FBD-AB1D-A14B765F5860}" dt="2021-02-23T10:47:40.352" v="728" actId="20577"/>
          <ac:spMkLst>
            <pc:docMk/>
            <pc:sldMk cId="2389239689" sldId="1411"/>
            <ac:spMk id="4" creationId="{00000000-0000-0000-0000-000000000000}"/>
          </ac:spMkLst>
        </pc:spChg>
        <pc:spChg chg="del">
          <ac:chgData name="Bachmann, Hannah Ruth" userId="e7c09bfb-72c2-42e5-912c-bd6874d853db" providerId="ADAL" clId="{A8072BAF-C53A-4FBD-AB1D-A14B765F5860}" dt="2021-02-23T10:04:54.264" v="64" actId="478"/>
          <ac:spMkLst>
            <pc:docMk/>
            <pc:sldMk cId="2389239689" sldId="1411"/>
            <ac:spMk id="5" creationId="{00000000-0000-0000-0000-000000000000}"/>
          </ac:spMkLst>
        </pc:spChg>
        <pc:spChg chg="del">
          <ac:chgData name="Bachmann, Hannah Ruth" userId="e7c09bfb-72c2-42e5-912c-bd6874d853db" providerId="ADAL" clId="{A8072BAF-C53A-4FBD-AB1D-A14B765F5860}" dt="2021-02-23T10:04:55.546" v="65" actId="478"/>
          <ac:spMkLst>
            <pc:docMk/>
            <pc:sldMk cId="2389239689" sldId="1411"/>
            <ac:spMk id="6" creationId="{00000000-0000-0000-0000-000000000000}"/>
          </ac:spMkLst>
        </pc:spChg>
        <pc:spChg chg="del">
          <ac:chgData name="Bachmann, Hannah Ruth" userId="e7c09bfb-72c2-42e5-912c-bd6874d853db" providerId="ADAL" clId="{A8072BAF-C53A-4FBD-AB1D-A14B765F5860}" dt="2021-02-23T10:12:01.101" v="218" actId="478"/>
          <ac:spMkLst>
            <pc:docMk/>
            <pc:sldMk cId="2389239689" sldId="1411"/>
            <ac:spMk id="8" creationId="{00000000-0000-0000-0000-000000000000}"/>
          </ac:spMkLst>
        </pc:spChg>
        <pc:spChg chg="add mod">
          <ac:chgData name="Bachmann, Hannah Ruth" userId="e7c09bfb-72c2-42e5-912c-bd6874d853db" providerId="ADAL" clId="{A8072BAF-C53A-4FBD-AB1D-A14B765F5860}" dt="2021-02-23T10:04:55.904" v="66"/>
          <ac:spMkLst>
            <pc:docMk/>
            <pc:sldMk cId="2389239689" sldId="1411"/>
            <ac:spMk id="10" creationId="{6E5D0974-84B3-4FB3-A21D-6A6E3D3ED92E}"/>
          </ac:spMkLst>
        </pc:spChg>
        <pc:spChg chg="add mod">
          <ac:chgData name="Bachmann, Hannah Ruth" userId="e7c09bfb-72c2-42e5-912c-bd6874d853db" providerId="ADAL" clId="{A8072BAF-C53A-4FBD-AB1D-A14B765F5860}" dt="2021-02-23T10:06:35.024" v="126"/>
          <ac:spMkLst>
            <pc:docMk/>
            <pc:sldMk cId="2389239689" sldId="1411"/>
            <ac:spMk id="11" creationId="{0E74FEBA-697F-499C-93A3-D60775DACEA2}"/>
          </ac:spMkLst>
        </pc:spChg>
        <pc:spChg chg="add mod">
          <ac:chgData name="Bachmann, Hannah Ruth" userId="e7c09bfb-72c2-42e5-912c-bd6874d853db" providerId="ADAL" clId="{A8072BAF-C53A-4FBD-AB1D-A14B765F5860}" dt="2021-02-23T10:20:32.141" v="429" actId="1076"/>
          <ac:spMkLst>
            <pc:docMk/>
            <pc:sldMk cId="2389239689" sldId="1411"/>
            <ac:spMk id="12" creationId="{BB0B252D-3688-43E1-ADEC-CBF89E3EADA8}"/>
          </ac:spMkLst>
        </pc:spChg>
        <pc:spChg chg="add del mod ord">
          <ac:chgData name="Bachmann, Hannah Ruth" userId="e7c09bfb-72c2-42e5-912c-bd6874d853db" providerId="ADAL" clId="{A8072BAF-C53A-4FBD-AB1D-A14B765F5860}" dt="2021-02-23T10:25:29.149" v="529" actId="478"/>
          <ac:spMkLst>
            <pc:docMk/>
            <pc:sldMk cId="2389239689" sldId="1411"/>
            <ac:spMk id="13" creationId="{7764480D-BBE6-4C85-A025-3121A6E4C5BB}"/>
          </ac:spMkLst>
        </pc:spChg>
        <pc:spChg chg="add mod ord">
          <ac:chgData name="Bachmann, Hannah Ruth" userId="e7c09bfb-72c2-42e5-912c-bd6874d853db" providerId="ADAL" clId="{A8072BAF-C53A-4FBD-AB1D-A14B765F5860}" dt="2021-02-23T10:25:45.179" v="537" actId="113"/>
          <ac:spMkLst>
            <pc:docMk/>
            <pc:sldMk cId="2389239689" sldId="1411"/>
            <ac:spMk id="14" creationId="{C2CD3F05-50EA-438F-99C4-7A62FFC853D3}"/>
          </ac:spMkLst>
        </pc:spChg>
        <pc:picChg chg="mod">
          <ac:chgData name="Bachmann, Hannah Ruth" userId="e7c09bfb-72c2-42e5-912c-bd6874d853db" providerId="ADAL" clId="{A8072BAF-C53A-4FBD-AB1D-A14B765F5860}" dt="2021-02-23T10:20:34.529" v="430" actId="1076"/>
          <ac:picMkLst>
            <pc:docMk/>
            <pc:sldMk cId="2389239689" sldId="1411"/>
            <ac:picMk id="7" creationId="{00000000-0000-0000-0000-000000000000}"/>
          </ac:picMkLst>
        </pc:picChg>
        <pc:picChg chg="mod">
          <ac:chgData name="Bachmann, Hannah Ruth" userId="e7c09bfb-72c2-42e5-912c-bd6874d853db" providerId="ADAL" clId="{A8072BAF-C53A-4FBD-AB1D-A14B765F5860}" dt="2021-02-23T10:20:29.859" v="428" actId="1076"/>
          <ac:picMkLst>
            <pc:docMk/>
            <pc:sldMk cId="2389239689" sldId="1411"/>
            <ac:picMk id="9" creationId="{00000000-0000-0000-0000-000000000000}"/>
          </ac:picMkLst>
        </pc:picChg>
      </pc:sldChg>
      <pc:sldChg chg="addSp delSp modSp mod">
        <pc:chgData name="Bachmann, Hannah Ruth" userId="e7c09bfb-72c2-42e5-912c-bd6874d853db" providerId="ADAL" clId="{A8072BAF-C53A-4FBD-AB1D-A14B765F5860}" dt="2021-02-23T10:40:21.382" v="722" actId="20577"/>
        <pc:sldMkLst>
          <pc:docMk/>
          <pc:sldMk cId="2666813500" sldId="1412"/>
        </pc:sldMkLst>
        <pc:spChg chg="mod">
          <ac:chgData name="Bachmann, Hannah Ruth" userId="e7c09bfb-72c2-42e5-912c-bd6874d853db" providerId="ADAL" clId="{A8072BAF-C53A-4FBD-AB1D-A14B765F5860}" dt="2021-02-23T10:13:32.602" v="244" actId="113"/>
          <ac:spMkLst>
            <pc:docMk/>
            <pc:sldMk cId="2666813500" sldId="1412"/>
            <ac:spMk id="2" creationId="{00000000-0000-0000-0000-000000000000}"/>
          </ac:spMkLst>
        </pc:spChg>
        <pc:spChg chg="mod">
          <ac:chgData name="Bachmann, Hannah Ruth" userId="e7c09bfb-72c2-42e5-912c-bd6874d853db" providerId="ADAL" clId="{A8072BAF-C53A-4FBD-AB1D-A14B765F5860}" dt="2021-02-23T10:40:18.703" v="721" actId="20577"/>
          <ac:spMkLst>
            <pc:docMk/>
            <pc:sldMk cId="2666813500" sldId="1412"/>
            <ac:spMk id="3" creationId="{00000000-0000-0000-0000-000000000000}"/>
          </ac:spMkLst>
        </pc:spChg>
        <pc:spChg chg="mod">
          <ac:chgData name="Bachmann, Hannah Ruth" userId="e7c09bfb-72c2-42e5-912c-bd6874d853db" providerId="ADAL" clId="{A8072BAF-C53A-4FBD-AB1D-A14B765F5860}" dt="2021-02-23T10:40:21.382" v="722" actId="20577"/>
          <ac:spMkLst>
            <pc:docMk/>
            <pc:sldMk cId="2666813500" sldId="1412"/>
            <ac:spMk id="4" creationId="{00000000-0000-0000-0000-000000000000}"/>
          </ac:spMkLst>
        </pc:spChg>
        <pc:spChg chg="del">
          <ac:chgData name="Bachmann, Hannah Ruth" userId="e7c09bfb-72c2-42e5-912c-bd6874d853db" providerId="ADAL" clId="{A8072BAF-C53A-4FBD-AB1D-A14B765F5860}" dt="2021-02-23T10:05:00.033" v="68" actId="478"/>
          <ac:spMkLst>
            <pc:docMk/>
            <pc:sldMk cId="2666813500" sldId="1412"/>
            <ac:spMk id="5" creationId="{00000000-0000-0000-0000-000000000000}"/>
          </ac:spMkLst>
        </pc:spChg>
        <pc:spChg chg="del">
          <ac:chgData name="Bachmann, Hannah Ruth" userId="e7c09bfb-72c2-42e5-912c-bd6874d853db" providerId="ADAL" clId="{A8072BAF-C53A-4FBD-AB1D-A14B765F5860}" dt="2021-02-23T10:05:02.995" v="69" actId="478"/>
          <ac:spMkLst>
            <pc:docMk/>
            <pc:sldMk cId="2666813500" sldId="1412"/>
            <ac:spMk id="6" creationId="{00000000-0000-0000-0000-000000000000}"/>
          </ac:spMkLst>
        </pc:spChg>
        <pc:spChg chg="add mod">
          <ac:chgData name="Bachmann, Hannah Ruth" userId="e7c09bfb-72c2-42e5-912c-bd6874d853db" providerId="ADAL" clId="{A8072BAF-C53A-4FBD-AB1D-A14B765F5860}" dt="2021-02-23T10:05:03.606" v="70"/>
          <ac:spMkLst>
            <pc:docMk/>
            <pc:sldMk cId="2666813500" sldId="1412"/>
            <ac:spMk id="7" creationId="{7A746F03-37A4-425C-8854-C254D168B1F0}"/>
          </ac:spMkLst>
        </pc:spChg>
        <pc:spChg chg="add mod">
          <ac:chgData name="Bachmann, Hannah Ruth" userId="e7c09bfb-72c2-42e5-912c-bd6874d853db" providerId="ADAL" clId="{A8072BAF-C53A-4FBD-AB1D-A14B765F5860}" dt="2021-02-23T10:06:36.764" v="128"/>
          <ac:spMkLst>
            <pc:docMk/>
            <pc:sldMk cId="2666813500" sldId="1412"/>
            <ac:spMk id="8" creationId="{1E73CE47-4BE8-467A-98F3-3DF72981A922}"/>
          </ac:spMkLst>
        </pc:spChg>
      </pc:sldChg>
      <pc:sldChg chg="addSp delSp modSp mod modClrScheme chgLayout">
        <pc:chgData name="Bachmann, Hannah Ruth" userId="e7c09bfb-72c2-42e5-912c-bd6874d853db" providerId="ADAL" clId="{A8072BAF-C53A-4FBD-AB1D-A14B765F5860}" dt="2021-02-23T10:38:30.720" v="711" actId="1076"/>
        <pc:sldMkLst>
          <pc:docMk/>
          <pc:sldMk cId="1193591197" sldId="1414"/>
        </pc:sldMkLst>
        <pc:spChg chg="mod ord">
          <ac:chgData name="Bachmann, Hannah Ruth" userId="e7c09bfb-72c2-42e5-912c-bd6874d853db" providerId="ADAL" clId="{A8072BAF-C53A-4FBD-AB1D-A14B765F5860}" dt="2021-02-23T10:08:40.313" v="181" actId="113"/>
          <ac:spMkLst>
            <pc:docMk/>
            <pc:sldMk cId="1193591197" sldId="1414"/>
            <ac:spMk id="2" creationId="{00000000-0000-0000-0000-000000000000}"/>
          </ac:spMkLst>
        </pc:spChg>
        <pc:spChg chg="mod ord">
          <ac:chgData name="Bachmann, Hannah Ruth" userId="e7c09bfb-72c2-42e5-912c-bd6874d853db" providerId="ADAL" clId="{A8072BAF-C53A-4FBD-AB1D-A14B765F5860}" dt="2021-02-23T10:09:45.759" v="195" actId="1076"/>
          <ac:spMkLst>
            <pc:docMk/>
            <pc:sldMk cId="1193591197" sldId="1414"/>
            <ac:spMk id="3" creationId="{00000000-0000-0000-0000-000000000000}"/>
          </ac:spMkLst>
        </pc:spChg>
        <pc:spChg chg="mod ord">
          <ac:chgData name="Bachmann, Hannah Ruth" userId="e7c09bfb-72c2-42e5-912c-bd6874d853db" providerId="ADAL" clId="{A8072BAF-C53A-4FBD-AB1D-A14B765F5860}" dt="2021-02-23T10:09:47.766" v="196" actId="20577"/>
          <ac:spMkLst>
            <pc:docMk/>
            <pc:sldMk cId="1193591197" sldId="1414"/>
            <ac:spMk id="4" creationId="{00000000-0000-0000-0000-000000000000}"/>
          </ac:spMkLst>
        </pc:spChg>
        <pc:spChg chg="del">
          <ac:chgData name="Bachmann, Hannah Ruth" userId="e7c09bfb-72c2-42e5-912c-bd6874d853db" providerId="ADAL" clId="{A8072BAF-C53A-4FBD-AB1D-A14B765F5860}" dt="2021-02-23T10:05:05.714" v="71" actId="478"/>
          <ac:spMkLst>
            <pc:docMk/>
            <pc:sldMk cId="1193591197" sldId="1414"/>
            <ac:spMk id="5" creationId="{00000000-0000-0000-0000-000000000000}"/>
          </ac:spMkLst>
        </pc:spChg>
        <pc:spChg chg="del">
          <ac:chgData name="Bachmann, Hannah Ruth" userId="e7c09bfb-72c2-42e5-912c-bd6874d853db" providerId="ADAL" clId="{A8072BAF-C53A-4FBD-AB1D-A14B765F5860}" dt="2021-02-23T10:05:07.685" v="72" actId="478"/>
          <ac:spMkLst>
            <pc:docMk/>
            <pc:sldMk cId="1193591197" sldId="1414"/>
            <ac:spMk id="6" creationId="{00000000-0000-0000-0000-000000000000}"/>
          </ac:spMkLst>
        </pc:spChg>
        <pc:spChg chg="add del mod ord">
          <ac:chgData name="Bachmann, Hannah Ruth" userId="e7c09bfb-72c2-42e5-912c-bd6874d853db" providerId="ADAL" clId="{A8072BAF-C53A-4FBD-AB1D-A14B765F5860}" dt="2021-02-23T10:08:15.432" v="145" actId="478"/>
          <ac:spMkLst>
            <pc:docMk/>
            <pc:sldMk cId="1193591197" sldId="1414"/>
            <ac:spMk id="7" creationId="{067937D2-9A7B-43D6-94F8-7C9BEB801CAD}"/>
          </ac:spMkLst>
        </pc:spChg>
        <pc:spChg chg="add mod">
          <ac:chgData name="Bachmann, Hannah Ruth" userId="e7c09bfb-72c2-42e5-912c-bd6874d853db" providerId="ADAL" clId="{A8072BAF-C53A-4FBD-AB1D-A14B765F5860}" dt="2021-02-23T10:05:08.034" v="73"/>
          <ac:spMkLst>
            <pc:docMk/>
            <pc:sldMk cId="1193591197" sldId="1414"/>
            <ac:spMk id="9" creationId="{ACAE1C47-240F-444E-8379-E18D5C205D4D}"/>
          </ac:spMkLst>
        </pc:spChg>
        <pc:spChg chg="add mod">
          <ac:chgData name="Bachmann, Hannah Ruth" userId="e7c09bfb-72c2-42e5-912c-bd6874d853db" providerId="ADAL" clId="{A8072BAF-C53A-4FBD-AB1D-A14B765F5860}" dt="2021-02-23T10:06:37.555" v="129"/>
          <ac:spMkLst>
            <pc:docMk/>
            <pc:sldMk cId="1193591197" sldId="1414"/>
            <ac:spMk id="10" creationId="{C03805AB-72E5-471B-965F-6E39EBE7A50A}"/>
          </ac:spMkLst>
        </pc:spChg>
        <pc:spChg chg="add mod ord">
          <ac:chgData name="Bachmann, Hannah Ruth" userId="e7c09bfb-72c2-42e5-912c-bd6874d853db" providerId="ADAL" clId="{A8072BAF-C53A-4FBD-AB1D-A14B765F5860}" dt="2021-02-23T10:38:30.720" v="711" actId="1076"/>
          <ac:spMkLst>
            <pc:docMk/>
            <pc:sldMk cId="1193591197" sldId="1414"/>
            <ac:spMk id="11" creationId="{966959B6-5A9F-431D-AB54-9C5C2854E3AA}"/>
          </ac:spMkLst>
        </pc:spChg>
        <pc:picChg chg="mod">
          <ac:chgData name="Bachmann, Hannah Ruth" userId="e7c09bfb-72c2-42e5-912c-bd6874d853db" providerId="ADAL" clId="{A8072BAF-C53A-4FBD-AB1D-A14B765F5860}" dt="2021-02-23T10:09:10.253" v="188" actId="1076"/>
          <ac:picMkLst>
            <pc:docMk/>
            <pc:sldMk cId="1193591197" sldId="1414"/>
            <ac:picMk id="8" creationId="{00000000-0000-0000-0000-000000000000}"/>
          </ac:picMkLst>
        </pc:picChg>
      </pc:sldChg>
      <pc:sldChg chg="addSp delSp modSp mod">
        <pc:chgData name="Bachmann, Hannah Ruth" userId="e7c09bfb-72c2-42e5-912c-bd6874d853db" providerId="ADAL" clId="{A8072BAF-C53A-4FBD-AB1D-A14B765F5860}" dt="2021-02-23T10:39:12.304" v="715" actId="207"/>
        <pc:sldMkLst>
          <pc:docMk/>
          <pc:sldMk cId="1835687369" sldId="1416"/>
        </pc:sldMkLst>
        <pc:spChg chg="mod">
          <ac:chgData name="Bachmann, Hannah Ruth" userId="e7c09bfb-72c2-42e5-912c-bd6874d853db" providerId="ADAL" clId="{A8072BAF-C53A-4FBD-AB1D-A14B765F5860}" dt="2021-02-23T10:14:05.489" v="251" actId="113"/>
          <ac:spMkLst>
            <pc:docMk/>
            <pc:sldMk cId="1835687369" sldId="1416"/>
            <ac:spMk id="2" creationId="{2A8E7AE3-A2BF-4B31-85FB-C94A4552ECD1}"/>
          </ac:spMkLst>
        </pc:spChg>
        <pc:spChg chg="del">
          <ac:chgData name="Bachmann, Hannah Ruth" userId="e7c09bfb-72c2-42e5-912c-bd6874d853db" providerId="ADAL" clId="{A8072BAF-C53A-4FBD-AB1D-A14B765F5860}" dt="2021-02-23T10:05:16.753" v="76" actId="478"/>
          <ac:spMkLst>
            <pc:docMk/>
            <pc:sldMk cId="1835687369" sldId="1416"/>
            <ac:spMk id="5" creationId="{00000000-0000-0000-0000-000000000000}"/>
          </ac:spMkLst>
        </pc:spChg>
        <pc:spChg chg="add mod">
          <ac:chgData name="Bachmann, Hannah Ruth" userId="e7c09bfb-72c2-42e5-912c-bd6874d853db" providerId="ADAL" clId="{A8072BAF-C53A-4FBD-AB1D-A14B765F5860}" dt="2021-02-23T10:05:17.055" v="77"/>
          <ac:spMkLst>
            <pc:docMk/>
            <pc:sldMk cId="1835687369" sldId="1416"/>
            <ac:spMk id="6" creationId="{5F773CE5-881E-4796-8CA9-8E76BCFBCCC2}"/>
          </ac:spMkLst>
        </pc:spChg>
        <pc:spChg chg="add mod">
          <ac:chgData name="Bachmann, Hannah Ruth" userId="e7c09bfb-72c2-42e5-912c-bd6874d853db" providerId="ADAL" clId="{A8072BAF-C53A-4FBD-AB1D-A14B765F5860}" dt="2021-02-23T10:06:39.174" v="131"/>
          <ac:spMkLst>
            <pc:docMk/>
            <pc:sldMk cId="1835687369" sldId="1416"/>
            <ac:spMk id="8" creationId="{5FEE4744-6333-4C4A-A035-A60A4A6F4059}"/>
          </ac:spMkLst>
        </pc:spChg>
        <pc:spChg chg="mod">
          <ac:chgData name="Bachmann, Hannah Ruth" userId="e7c09bfb-72c2-42e5-912c-bd6874d853db" providerId="ADAL" clId="{A8072BAF-C53A-4FBD-AB1D-A14B765F5860}" dt="2021-02-23T10:39:12.304" v="715" actId="207"/>
          <ac:spMkLst>
            <pc:docMk/>
            <pc:sldMk cId="1835687369" sldId="1416"/>
            <ac:spMk id="12" creationId="{C3749583-842C-4520-BBC9-EF13DF5785C4}"/>
          </ac:spMkLst>
        </pc:spChg>
      </pc:sldChg>
      <pc:sldChg chg="addSp delSp modSp mod chgLayout">
        <pc:chgData name="Bachmann, Hannah Ruth" userId="e7c09bfb-72c2-42e5-912c-bd6874d853db" providerId="ADAL" clId="{A8072BAF-C53A-4FBD-AB1D-A14B765F5860}" dt="2021-02-23T10:37:00.230" v="697" actId="1076"/>
        <pc:sldMkLst>
          <pc:docMk/>
          <pc:sldMk cId="3488382480" sldId="1419"/>
        </pc:sldMkLst>
        <pc:spChg chg="mod ord">
          <ac:chgData name="Bachmann, Hannah Ruth" userId="e7c09bfb-72c2-42e5-912c-bd6874d853db" providerId="ADAL" clId="{A8072BAF-C53A-4FBD-AB1D-A14B765F5860}" dt="2021-02-23T10:36:43.020" v="690" actId="700"/>
          <ac:spMkLst>
            <pc:docMk/>
            <pc:sldMk cId="3488382480" sldId="1419"/>
            <ac:spMk id="2" creationId="{00000000-0000-0000-0000-000000000000}"/>
          </ac:spMkLst>
        </pc:spChg>
        <pc:spChg chg="del mod">
          <ac:chgData name="Bachmann, Hannah Ruth" userId="e7c09bfb-72c2-42e5-912c-bd6874d853db" providerId="ADAL" clId="{A8072BAF-C53A-4FBD-AB1D-A14B765F5860}" dt="2021-02-23T10:28:55.718" v="588" actId="478"/>
          <ac:spMkLst>
            <pc:docMk/>
            <pc:sldMk cId="3488382480" sldId="1419"/>
            <ac:spMk id="4" creationId="{00000000-0000-0000-0000-000000000000}"/>
          </ac:spMkLst>
        </pc:spChg>
        <pc:spChg chg="del">
          <ac:chgData name="Bachmann, Hannah Ruth" userId="e7c09bfb-72c2-42e5-912c-bd6874d853db" providerId="ADAL" clId="{A8072BAF-C53A-4FBD-AB1D-A14B765F5860}" dt="2021-02-23T10:05:20.266" v="79" actId="478"/>
          <ac:spMkLst>
            <pc:docMk/>
            <pc:sldMk cId="3488382480" sldId="1419"/>
            <ac:spMk id="5" creationId="{00000000-0000-0000-0000-000000000000}"/>
          </ac:spMkLst>
        </pc:spChg>
        <pc:spChg chg="del">
          <ac:chgData name="Bachmann, Hannah Ruth" userId="e7c09bfb-72c2-42e5-912c-bd6874d853db" providerId="ADAL" clId="{A8072BAF-C53A-4FBD-AB1D-A14B765F5860}" dt="2021-02-23T10:05:19.105" v="78" actId="478"/>
          <ac:spMkLst>
            <pc:docMk/>
            <pc:sldMk cId="3488382480" sldId="1419"/>
            <ac:spMk id="6" creationId="{00000000-0000-0000-0000-000000000000}"/>
          </ac:spMkLst>
        </pc:spChg>
        <pc:spChg chg="del">
          <ac:chgData name="Bachmann, Hannah Ruth" userId="e7c09bfb-72c2-42e5-912c-bd6874d853db" providerId="ADAL" clId="{A8072BAF-C53A-4FBD-AB1D-A14B765F5860}" dt="2021-02-23T10:12:31.310" v="226" actId="478"/>
          <ac:spMkLst>
            <pc:docMk/>
            <pc:sldMk cId="3488382480" sldId="1419"/>
            <ac:spMk id="7" creationId="{00000000-0000-0000-0000-000000000000}"/>
          </ac:spMkLst>
        </pc:spChg>
        <pc:spChg chg="add mod">
          <ac:chgData name="Bachmann, Hannah Ruth" userId="e7c09bfb-72c2-42e5-912c-bd6874d853db" providerId="ADAL" clId="{A8072BAF-C53A-4FBD-AB1D-A14B765F5860}" dt="2021-02-23T10:05:20.615" v="80"/>
          <ac:spMkLst>
            <pc:docMk/>
            <pc:sldMk cId="3488382480" sldId="1419"/>
            <ac:spMk id="9" creationId="{F6EAEC49-7C9A-456A-86F3-4AB584366677}"/>
          </ac:spMkLst>
        </pc:spChg>
        <pc:spChg chg="add mod">
          <ac:chgData name="Bachmann, Hannah Ruth" userId="e7c09bfb-72c2-42e5-912c-bd6874d853db" providerId="ADAL" clId="{A8072BAF-C53A-4FBD-AB1D-A14B765F5860}" dt="2021-02-23T10:06:39.995" v="132"/>
          <ac:spMkLst>
            <pc:docMk/>
            <pc:sldMk cId="3488382480" sldId="1419"/>
            <ac:spMk id="10" creationId="{443BA83A-2791-4080-B3B8-DD903CA81B63}"/>
          </ac:spMkLst>
        </pc:spChg>
        <pc:spChg chg="add mod">
          <ac:chgData name="Bachmann, Hannah Ruth" userId="e7c09bfb-72c2-42e5-912c-bd6874d853db" providerId="ADAL" clId="{A8072BAF-C53A-4FBD-AB1D-A14B765F5860}" dt="2021-02-23T10:12:34.920" v="228" actId="1076"/>
          <ac:spMkLst>
            <pc:docMk/>
            <pc:sldMk cId="3488382480" sldId="1419"/>
            <ac:spMk id="11" creationId="{9F35FCFE-44B2-4C1F-A901-3FE6A7BD7859}"/>
          </ac:spMkLst>
        </pc:spChg>
        <pc:spChg chg="add del mod">
          <ac:chgData name="Bachmann, Hannah Ruth" userId="e7c09bfb-72c2-42e5-912c-bd6874d853db" providerId="ADAL" clId="{A8072BAF-C53A-4FBD-AB1D-A14B765F5860}" dt="2021-02-23T10:28:58.593" v="590" actId="478"/>
          <ac:spMkLst>
            <pc:docMk/>
            <pc:sldMk cId="3488382480" sldId="1419"/>
            <ac:spMk id="12" creationId="{77126ACE-187F-4AC8-AD62-7205487BC9E4}"/>
          </ac:spMkLst>
        </pc:spChg>
        <pc:spChg chg="add mod ord">
          <ac:chgData name="Bachmann, Hannah Ruth" userId="e7c09bfb-72c2-42e5-912c-bd6874d853db" providerId="ADAL" clId="{A8072BAF-C53A-4FBD-AB1D-A14B765F5860}" dt="2021-02-23T10:37:00.230" v="697" actId="1076"/>
          <ac:spMkLst>
            <pc:docMk/>
            <pc:sldMk cId="3488382480" sldId="1419"/>
            <ac:spMk id="13" creationId="{A8D76A21-A352-4DEB-B364-0C3251E6756D}"/>
          </ac:spMkLst>
        </pc:spChg>
        <pc:spChg chg="add mod">
          <ac:chgData name="Bachmann, Hannah Ruth" userId="e7c09bfb-72c2-42e5-912c-bd6874d853db" providerId="ADAL" clId="{A8072BAF-C53A-4FBD-AB1D-A14B765F5860}" dt="2021-02-23T10:36:46.969" v="691" actId="21"/>
          <ac:spMkLst>
            <pc:docMk/>
            <pc:sldMk cId="3488382480" sldId="1419"/>
            <ac:spMk id="14" creationId="{198F6A31-B4E2-457F-A322-02FF38F9F5BC}"/>
          </ac:spMkLst>
        </pc:spChg>
        <pc:picChg chg="mod ord">
          <ac:chgData name="Bachmann, Hannah Ruth" userId="e7c09bfb-72c2-42e5-912c-bd6874d853db" providerId="ADAL" clId="{A8072BAF-C53A-4FBD-AB1D-A14B765F5860}" dt="2021-02-23T10:36:43.020" v="690" actId="700"/>
          <ac:picMkLst>
            <pc:docMk/>
            <pc:sldMk cId="3488382480" sldId="1419"/>
            <ac:picMk id="3074" creationId="{00000000-0000-0000-0000-000000000000}"/>
          </ac:picMkLst>
        </pc:picChg>
      </pc:sldChg>
      <pc:sldChg chg="addSp delSp modSp mod chgLayout">
        <pc:chgData name="Bachmann, Hannah Ruth" userId="e7c09bfb-72c2-42e5-912c-bd6874d853db" providerId="ADAL" clId="{A8072BAF-C53A-4FBD-AB1D-A14B765F5860}" dt="2021-02-23T10:37:17.610" v="699" actId="1076"/>
        <pc:sldMkLst>
          <pc:docMk/>
          <pc:sldMk cId="2599719469" sldId="1421"/>
        </pc:sldMkLst>
        <pc:spChg chg="mod ord">
          <ac:chgData name="Bachmann, Hannah Ruth" userId="e7c09bfb-72c2-42e5-912c-bd6874d853db" providerId="ADAL" clId="{A8072BAF-C53A-4FBD-AB1D-A14B765F5860}" dt="2021-02-23T10:33:26.519" v="646" actId="700"/>
          <ac:spMkLst>
            <pc:docMk/>
            <pc:sldMk cId="2599719469" sldId="1421"/>
            <ac:spMk id="2" creationId="{00000000-0000-0000-0000-000000000000}"/>
          </ac:spMkLst>
        </pc:spChg>
        <pc:spChg chg="del">
          <ac:chgData name="Bachmann, Hannah Ruth" userId="e7c09bfb-72c2-42e5-912c-bd6874d853db" providerId="ADAL" clId="{A8072BAF-C53A-4FBD-AB1D-A14B765F5860}" dt="2021-02-23T10:29:21.569" v="599" actId="478"/>
          <ac:spMkLst>
            <pc:docMk/>
            <pc:sldMk cId="2599719469" sldId="1421"/>
            <ac:spMk id="4" creationId="{00000000-0000-0000-0000-000000000000}"/>
          </ac:spMkLst>
        </pc:spChg>
        <pc:spChg chg="del">
          <ac:chgData name="Bachmann, Hannah Ruth" userId="e7c09bfb-72c2-42e5-912c-bd6874d853db" providerId="ADAL" clId="{A8072BAF-C53A-4FBD-AB1D-A14B765F5860}" dt="2021-02-23T10:05:29.203" v="86" actId="478"/>
          <ac:spMkLst>
            <pc:docMk/>
            <pc:sldMk cId="2599719469" sldId="1421"/>
            <ac:spMk id="5" creationId="{00000000-0000-0000-0000-000000000000}"/>
          </ac:spMkLst>
        </pc:spChg>
        <pc:spChg chg="del">
          <ac:chgData name="Bachmann, Hannah Ruth" userId="e7c09bfb-72c2-42e5-912c-bd6874d853db" providerId="ADAL" clId="{A8072BAF-C53A-4FBD-AB1D-A14B765F5860}" dt="2021-02-23T10:05:30.404" v="87" actId="478"/>
          <ac:spMkLst>
            <pc:docMk/>
            <pc:sldMk cId="2599719469" sldId="1421"/>
            <ac:spMk id="6" creationId="{00000000-0000-0000-0000-000000000000}"/>
          </ac:spMkLst>
        </pc:spChg>
        <pc:spChg chg="add del mod">
          <ac:chgData name="Bachmann, Hannah Ruth" userId="e7c09bfb-72c2-42e5-912c-bd6874d853db" providerId="ADAL" clId="{A8072BAF-C53A-4FBD-AB1D-A14B765F5860}" dt="2021-02-23T10:29:23.742" v="601" actId="478"/>
          <ac:spMkLst>
            <pc:docMk/>
            <pc:sldMk cId="2599719469" sldId="1421"/>
            <ac:spMk id="7" creationId="{70002CDD-F0FF-4B86-A206-A545321FD0D1}"/>
          </ac:spMkLst>
        </pc:spChg>
        <pc:spChg chg="add del mod ord">
          <ac:chgData name="Bachmann, Hannah Ruth" userId="e7c09bfb-72c2-42e5-912c-bd6874d853db" providerId="ADAL" clId="{A8072BAF-C53A-4FBD-AB1D-A14B765F5860}" dt="2021-02-23T10:33:08.291" v="644" actId="700"/>
          <ac:spMkLst>
            <pc:docMk/>
            <pc:sldMk cId="2599719469" sldId="1421"/>
            <ac:spMk id="8" creationId="{E8842614-A03E-4FC5-9531-E4B83C7BF3FF}"/>
          </ac:spMkLst>
        </pc:spChg>
        <pc:spChg chg="del">
          <ac:chgData name="Bachmann, Hannah Ruth" userId="e7c09bfb-72c2-42e5-912c-bd6874d853db" providerId="ADAL" clId="{A8072BAF-C53A-4FBD-AB1D-A14B765F5860}" dt="2021-02-23T10:12:47.251" v="232" actId="478"/>
          <ac:spMkLst>
            <pc:docMk/>
            <pc:sldMk cId="2599719469" sldId="1421"/>
            <ac:spMk id="9" creationId="{00000000-0000-0000-0000-000000000000}"/>
          </ac:spMkLst>
        </pc:spChg>
        <pc:spChg chg="add mod">
          <ac:chgData name="Bachmann, Hannah Ruth" userId="e7c09bfb-72c2-42e5-912c-bd6874d853db" providerId="ADAL" clId="{A8072BAF-C53A-4FBD-AB1D-A14B765F5860}" dt="2021-02-23T10:05:30.784" v="88"/>
          <ac:spMkLst>
            <pc:docMk/>
            <pc:sldMk cId="2599719469" sldId="1421"/>
            <ac:spMk id="10" creationId="{FE23F686-3F3D-4ACF-A8D5-D3008C744B3D}"/>
          </ac:spMkLst>
        </pc:spChg>
        <pc:spChg chg="add mod">
          <ac:chgData name="Bachmann, Hannah Ruth" userId="e7c09bfb-72c2-42e5-912c-bd6874d853db" providerId="ADAL" clId="{A8072BAF-C53A-4FBD-AB1D-A14B765F5860}" dt="2021-02-23T10:06:41.615" v="134"/>
          <ac:spMkLst>
            <pc:docMk/>
            <pc:sldMk cId="2599719469" sldId="1421"/>
            <ac:spMk id="12" creationId="{3C024819-8ACE-413A-A5F5-5514B5EC9FF2}"/>
          </ac:spMkLst>
        </pc:spChg>
        <pc:spChg chg="add mod">
          <ac:chgData name="Bachmann, Hannah Ruth" userId="e7c09bfb-72c2-42e5-912c-bd6874d853db" providerId="ADAL" clId="{A8072BAF-C53A-4FBD-AB1D-A14B765F5860}" dt="2021-02-23T10:12:53.212" v="234" actId="1076"/>
          <ac:spMkLst>
            <pc:docMk/>
            <pc:sldMk cId="2599719469" sldId="1421"/>
            <ac:spMk id="13" creationId="{3C770EF6-4B83-4E5E-BBAD-F197C384A590}"/>
          </ac:spMkLst>
        </pc:spChg>
        <pc:spChg chg="add del mod">
          <ac:chgData name="Bachmann, Hannah Ruth" userId="e7c09bfb-72c2-42e5-912c-bd6874d853db" providerId="ADAL" clId="{A8072BAF-C53A-4FBD-AB1D-A14B765F5860}" dt="2021-02-23T10:33:54.720" v="653" actId="478"/>
          <ac:spMkLst>
            <pc:docMk/>
            <pc:sldMk cId="2599719469" sldId="1421"/>
            <ac:spMk id="14" creationId="{64F8843D-8726-4042-BBE3-715168597D57}"/>
          </ac:spMkLst>
        </pc:spChg>
        <pc:spChg chg="add mod ord">
          <ac:chgData name="Bachmann, Hannah Ruth" userId="e7c09bfb-72c2-42e5-912c-bd6874d853db" providerId="ADAL" clId="{A8072BAF-C53A-4FBD-AB1D-A14B765F5860}" dt="2021-02-23T10:36:08.261" v="683" actId="20577"/>
          <ac:spMkLst>
            <pc:docMk/>
            <pc:sldMk cId="2599719469" sldId="1421"/>
            <ac:spMk id="15" creationId="{4FCB47AB-2575-4135-9044-9232E59C5538}"/>
          </ac:spMkLst>
        </pc:spChg>
        <pc:picChg chg="mod ord">
          <ac:chgData name="Bachmann, Hannah Ruth" userId="e7c09bfb-72c2-42e5-912c-bd6874d853db" providerId="ADAL" clId="{A8072BAF-C53A-4FBD-AB1D-A14B765F5860}" dt="2021-02-23T10:37:17.610" v="699" actId="1076"/>
          <ac:picMkLst>
            <pc:docMk/>
            <pc:sldMk cId="2599719469" sldId="1421"/>
            <ac:picMk id="7170" creationId="{00000000-0000-0000-0000-000000000000}"/>
          </ac:picMkLst>
        </pc:picChg>
      </pc:sldChg>
      <pc:sldChg chg="addSp delSp modSp mod modClrScheme chgLayout">
        <pc:chgData name="Bachmann, Hannah Ruth" userId="e7c09bfb-72c2-42e5-912c-bd6874d853db" providerId="ADAL" clId="{A8072BAF-C53A-4FBD-AB1D-A14B765F5860}" dt="2021-02-23T10:37:45.461" v="703" actId="14100"/>
        <pc:sldMkLst>
          <pc:docMk/>
          <pc:sldMk cId="1363306191" sldId="1423"/>
        </pc:sldMkLst>
        <pc:spChg chg="mod ord">
          <ac:chgData name="Bachmann, Hannah Ruth" userId="e7c09bfb-72c2-42e5-912c-bd6874d853db" providerId="ADAL" clId="{A8072BAF-C53A-4FBD-AB1D-A14B765F5860}" dt="2021-02-23T10:34:33.550" v="664" actId="700"/>
          <ac:spMkLst>
            <pc:docMk/>
            <pc:sldMk cId="1363306191" sldId="1423"/>
            <ac:spMk id="2" creationId="{00000000-0000-0000-0000-000000000000}"/>
          </ac:spMkLst>
        </pc:spChg>
        <pc:spChg chg="del">
          <ac:chgData name="Bachmann, Hannah Ruth" userId="e7c09bfb-72c2-42e5-912c-bd6874d853db" providerId="ADAL" clId="{A8072BAF-C53A-4FBD-AB1D-A14B765F5860}" dt="2021-02-23T10:29:56.977" v="609" actId="478"/>
          <ac:spMkLst>
            <pc:docMk/>
            <pc:sldMk cId="1363306191" sldId="1423"/>
            <ac:spMk id="4" creationId="{00000000-0000-0000-0000-000000000000}"/>
          </ac:spMkLst>
        </pc:spChg>
        <pc:spChg chg="del">
          <ac:chgData name="Bachmann, Hannah Ruth" userId="e7c09bfb-72c2-42e5-912c-bd6874d853db" providerId="ADAL" clId="{A8072BAF-C53A-4FBD-AB1D-A14B765F5860}" dt="2021-02-23T10:05:36.246" v="92" actId="478"/>
          <ac:spMkLst>
            <pc:docMk/>
            <pc:sldMk cId="1363306191" sldId="1423"/>
            <ac:spMk id="5" creationId="{00000000-0000-0000-0000-000000000000}"/>
          </ac:spMkLst>
        </pc:spChg>
        <pc:spChg chg="del">
          <ac:chgData name="Bachmann, Hannah Ruth" userId="e7c09bfb-72c2-42e5-912c-bd6874d853db" providerId="ADAL" clId="{A8072BAF-C53A-4FBD-AB1D-A14B765F5860}" dt="2021-02-23T10:05:38.566" v="93" actId="478"/>
          <ac:spMkLst>
            <pc:docMk/>
            <pc:sldMk cId="1363306191" sldId="1423"/>
            <ac:spMk id="6" creationId="{00000000-0000-0000-0000-000000000000}"/>
          </ac:spMkLst>
        </pc:spChg>
        <pc:spChg chg="del">
          <ac:chgData name="Bachmann, Hannah Ruth" userId="e7c09bfb-72c2-42e5-912c-bd6874d853db" providerId="ADAL" clId="{A8072BAF-C53A-4FBD-AB1D-A14B765F5860}" dt="2021-02-23T10:13:06.452" v="238" actId="478"/>
          <ac:spMkLst>
            <pc:docMk/>
            <pc:sldMk cId="1363306191" sldId="1423"/>
            <ac:spMk id="7" creationId="{00000000-0000-0000-0000-000000000000}"/>
          </ac:spMkLst>
        </pc:spChg>
        <pc:spChg chg="add mod">
          <ac:chgData name="Bachmann, Hannah Ruth" userId="e7c09bfb-72c2-42e5-912c-bd6874d853db" providerId="ADAL" clId="{A8072BAF-C53A-4FBD-AB1D-A14B765F5860}" dt="2021-02-23T10:05:38.895" v="94"/>
          <ac:spMkLst>
            <pc:docMk/>
            <pc:sldMk cId="1363306191" sldId="1423"/>
            <ac:spMk id="9" creationId="{CD0FEF18-7343-4E07-8D3D-4F0AFE2C8D56}"/>
          </ac:spMkLst>
        </pc:spChg>
        <pc:spChg chg="add mod">
          <ac:chgData name="Bachmann, Hannah Ruth" userId="e7c09bfb-72c2-42e5-912c-bd6874d853db" providerId="ADAL" clId="{A8072BAF-C53A-4FBD-AB1D-A14B765F5860}" dt="2021-02-23T10:06:43.095" v="136"/>
          <ac:spMkLst>
            <pc:docMk/>
            <pc:sldMk cId="1363306191" sldId="1423"/>
            <ac:spMk id="10" creationId="{41E1D18E-9019-4595-8DC9-246A5F2F7A0D}"/>
          </ac:spMkLst>
        </pc:spChg>
        <pc:spChg chg="add mod">
          <ac:chgData name="Bachmann, Hannah Ruth" userId="e7c09bfb-72c2-42e5-912c-bd6874d853db" providerId="ADAL" clId="{A8072BAF-C53A-4FBD-AB1D-A14B765F5860}" dt="2021-02-23T10:13:09.949" v="240" actId="1076"/>
          <ac:spMkLst>
            <pc:docMk/>
            <pc:sldMk cId="1363306191" sldId="1423"/>
            <ac:spMk id="11" creationId="{822C4F1E-041A-4790-A632-215DC61AB600}"/>
          </ac:spMkLst>
        </pc:spChg>
        <pc:spChg chg="add del mod">
          <ac:chgData name="Bachmann, Hannah Ruth" userId="e7c09bfb-72c2-42e5-912c-bd6874d853db" providerId="ADAL" clId="{A8072BAF-C53A-4FBD-AB1D-A14B765F5860}" dt="2021-02-23T10:29:58.985" v="611" actId="478"/>
          <ac:spMkLst>
            <pc:docMk/>
            <pc:sldMk cId="1363306191" sldId="1423"/>
            <ac:spMk id="12" creationId="{0317F92D-6458-4E91-A05A-AF1FC8CACB4C}"/>
          </ac:spMkLst>
        </pc:spChg>
        <pc:spChg chg="add del mod ord">
          <ac:chgData name="Bachmann, Hannah Ruth" userId="e7c09bfb-72c2-42e5-912c-bd6874d853db" providerId="ADAL" clId="{A8072BAF-C53A-4FBD-AB1D-A14B765F5860}" dt="2021-02-23T10:34:26.860" v="661" actId="700"/>
          <ac:spMkLst>
            <pc:docMk/>
            <pc:sldMk cId="1363306191" sldId="1423"/>
            <ac:spMk id="13" creationId="{6B68338D-DFBC-4028-8347-A71BB54A997F}"/>
          </ac:spMkLst>
        </pc:spChg>
        <pc:spChg chg="add del mod">
          <ac:chgData name="Bachmann, Hannah Ruth" userId="e7c09bfb-72c2-42e5-912c-bd6874d853db" providerId="ADAL" clId="{A8072BAF-C53A-4FBD-AB1D-A14B765F5860}" dt="2021-02-23T10:34:53.699" v="670" actId="478"/>
          <ac:spMkLst>
            <pc:docMk/>
            <pc:sldMk cId="1363306191" sldId="1423"/>
            <ac:spMk id="14" creationId="{0612BF9C-8B10-464A-999A-C9AA2581E059}"/>
          </ac:spMkLst>
        </pc:spChg>
        <pc:spChg chg="add del mod ord">
          <ac:chgData name="Bachmann, Hannah Ruth" userId="e7c09bfb-72c2-42e5-912c-bd6874d853db" providerId="ADAL" clId="{A8072BAF-C53A-4FBD-AB1D-A14B765F5860}" dt="2021-02-23T10:34:30.709" v="663" actId="700"/>
          <ac:spMkLst>
            <pc:docMk/>
            <pc:sldMk cId="1363306191" sldId="1423"/>
            <ac:spMk id="15" creationId="{4B17B8A7-3577-4760-841C-7A378FB8BA40}"/>
          </ac:spMkLst>
        </pc:spChg>
        <pc:spChg chg="add del mod ord">
          <ac:chgData name="Bachmann, Hannah Ruth" userId="e7c09bfb-72c2-42e5-912c-bd6874d853db" providerId="ADAL" clId="{A8072BAF-C53A-4FBD-AB1D-A14B765F5860}" dt="2021-02-23T10:34:30.709" v="663" actId="700"/>
          <ac:spMkLst>
            <pc:docMk/>
            <pc:sldMk cId="1363306191" sldId="1423"/>
            <ac:spMk id="16" creationId="{16EF5657-A1CD-4152-A29D-876DD5C7617B}"/>
          </ac:spMkLst>
        </pc:spChg>
        <pc:spChg chg="add del mod ord">
          <ac:chgData name="Bachmann, Hannah Ruth" userId="e7c09bfb-72c2-42e5-912c-bd6874d853db" providerId="ADAL" clId="{A8072BAF-C53A-4FBD-AB1D-A14B765F5860}" dt="2021-02-23T10:34:30.709" v="663" actId="700"/>
          <ac:spMkLst>
            <pc:docMk/>
            <pc:sldMk cId="1363306191" sldId="1423"/>
            <ac:spMk id="17" creationId="{5432A668-1F43-485B-934E-D33B2DF9FE24}"/>
          </ac:spMkLst>
        </pc:spChg>
        <pc:spChg chg="add mod ord">
          <ac:chgData name="Bachmann, Hannah Ruth" userId="e7c09bfb-72c2-42e5-912c-bd6874d853db" providerId="ADAL" clId="{A8072BAF-C53A-4FBD-AB1D-A14B765F5860}" dt="2021-02-23T10:37:26.819" v="700" actId="1076"/>
          <ac:spMkLst>
            <pc:docMk/>
            <pc:sldMk cId="1363306191" sldId="1423"/>
            <ac:spMk id="18" creationId="{0591F846-C7D0-4F15-9C43-662ACCC6A2F0}"/>
          </ac:spMkLst>
        </pc:spChg>
        <pc:picChg chg="mod ord">
          <ac:chgData name="Bachmann, Hannah Ruth" userId="e7c09bfb-72c2-42e5-912c-bd6874d853db" providerId="ADAL" clId="{A8072BAF-C53A-4FBD-AB1D-A14B765F5860}" dt="2021-02-23T10:37:45.461" v="703" actId="14100"/>
          <ac:picMkLst>
            <pc:docMk/>
            <pc:sldMk cId="1363306191" sldId="1423"/>
            <ac:picMk id="5122" creationId="{00000000-0000-0000-0000-000000000000}"/>
          </ac:picMkLst>
        </pc:picChg>
      </pc:sldChg>
      <pc:sldChg chg="addSp delSp modSp mod modClrScheme chgLayout">
        <pc:chgData name="Bachmann, Hannah Ruth" userId="e7c09bfb-72c2-42e5-912c-bd6874d853db" providerId="ADAL" clId="{A8072BAF-C53A-4FBD-AB1D-A14B765F5860}" dt="2021-02-23T10:14:01.148" v="250" actId="113"/>
        <pc:sldMkLst>
          <pc:docMk/>
          <pc:sldMk cId="2670130484" sldId="1426"/>
        </pc:sldMkLst>
        <pc:spChg chg="add mod ord">
          <ac:chgData name="Bachmann, Hannah Ruth" userId="e7c09bfb-72c2-42e5-912c-bd6874d853db" providerId="ADAL" clId="{A8072BAF-C53A-4FBD-AB1D-A14B765F5860}" dt="2021-02-23T10:13:52.270" v="248" actId="1076"/>
          <ac:spMkLst>
            <pc:docMk/>
            <pc:sldMk cId="2670130484" sldId="1426"/>
            <ac:spMk id="2" creationId="{14575536-41D4-4125-9965-C96E64FF58A3}"/>
          </ac:spMkLst>
        </pc:spChg>
        <pc:spChg chg="mod ord">
          <ac:chgData name="Bachmann, Hannah Ruth" userId="e7c09bfb-72c2-42e5-912c-bd6874d853db" providerId="ADAL" clId="{A8072BAF-C53A-4FBD-AB1D-A14B765F5860}" dt="2021-02-23T10:11:11.976" v="215" actId="1076"/>
          <ac:spMkLst>
            <pc:docMk/>
            <pc:sldMk cId="2670130484" sldId="1426"/>
            <ac:spMk id="3" creationId="{1EB3D886-E4FF-40A3-9884-779620BDFF56}"/>
          </ac:spMkLst>
        </pc:spChg>
        <pc:spChg chg="del">
          <ac:chgData name="Bachmann, Hannah Ruth" userId="e7c09bfb-72c2-42e5-912c-bd6874d853db" providerId="ADAL" clId="{A8072BAF-C53A-4FBD-AB1D-A14B765F5860}" dt="2021-02-23T10:12:10.400" v="221" actId="478"/>
          <ac:spMkLst>
            <pc:docMk/>
            <pc:sldMk cId="2670130484" sldId="1426"/>
            <ac:spMk id="4" creationId="{00000000-0000-0000-0000-000000000000}"/>
          </ac:spMkLst>
        </pc:spChg>
        <pc:spChg chg="mod">
          <ac:chgData name="Bachmann, Hannah Ruth" userId="e7c09bfb-72c2-42e5-912c-bd6874d853db" providerId="ADAL" clId="{A8072BAF-C53A-4FBD-AB1D-A14B765F5860}" dt="2021-02-23T10:13:58.829" v="249" actId="113"/>
          <ac:spMkLst>
            <pc:docMk/>
            <pc:sldMk cId="2670130484" sldId="1426"/>
            <ac:spMk id="5" creationId="{187C2710-DA6D-41A3-A6AE-8E5CFD353344}"/>
          </ac:spMkLst>
        </pc:spChg>
        <pc:spChg chg="mod">
          <ac:chgData name="Bachmann, Hannah Ruth" userId="e7c09bfb-72c2-42e5-912c-bd6874d853db" providerId="ADAL" clId="{A8072BAF-C53A-4FBD-AB1D-A14B765F5860}" dt="2021-02-23T10:14:01.148" v="250" actId="113"/>
          <ac:spMkLst>
            <pc:docMk/>
            <pc:sldMk cId="2670130484" sldId="1426"/>
            <ac:spMk id="7" creationId="{4B9D0AA7-41DB-4309-B6CD-036E342AC57C}"/>
          </ac:spMkLst>
        </pc:spChg>
        <pc:spChg chg="del">
          <ac:chgData name="Bachmann, Hannah Ruth" userId="e7c09bfb-72c2-42e5-912c-bd6874d853db" providerId="ADAL" clId="{A8072BAF-C53A-4FBD-AB1D-A14B765F5860}" dt="2021-02-23T10:05:12.244" v="74" actId="478"/>
          <ac:spMkLst>
            <pc:docMk/>
            <pc:sldMk cId="2670130484" sldId="1426"/>
            <ac:spMk id="8" creationId="{00000000-0000-0000-0000-000000000000}"/>
          </ac:spMkLst>
        </pc:spChg>
        <pc:spChg chg="add del mod ord">
          <ac:chgData name="Bachmann, Hannah Ruth" userId="e7c09bfb-72c2-42e5-912c-bd6874d853db" providerId="ADAL" clId="{A8072BAF-C53A-4FBD-AB1D-A14B765F5860}" dt="2021-02-23T10:10:07.954" v="198" actId="478"/>
          <ac:spMkLst>
            <pc:docMk/>
            <pc:sldMk cId="2670130484" sldId="1426"/>
            <ac:spMk id="10" creationId="{41ECBC11-4956-4340-91C9-7132104D2A5E}"/>
          </ac:spMkLst>
        </pc:spChg>
        <pc:spChg chg="add mod">
          <ac:chgData name="Bachmann, Hannah Ruth" userId="e7c09bfb-72c2-42e5-912c-bd6874d853db" providerId="ADAL" clId="{A8072BAF-C53A-4FBD-AB1D-A14B765F5860}" dt="2021-02-23T10:05:12.615" v="75"/>
          <ac:spMkLst>
            <pc:docMk/>
            <pc:sldMk cId="2670130484" sldId="1426"/>
            <ac:spMk id="11" creationId="{7F95AF29-7A4D-4D3E-A707-020F40FA2E17}"/>
          </ac:spMkLst>
        </pc:spChg>
        <pc:spChg chg="add mod">
          <ac:chgData name="Bachmann, Hannah Ruth" userId="e7c09bfb-72c2-42e5-912c-bd6874d853db" providerId="ADAL" clId="{A8072BAF-C53A-4FBD-AB1D-A14B765F5860}" dt="2021-02-23T10:06:38.285" v="130"/>
          <ac:spMkLst>
            <pc:docMk/>
            <pc:sldMk cId="2670130484" sldId="1426"/>
            <ac:spMk id="12" creationId="{F416F252-3DFA-4B3E-80A1-71096C950673}"/>
          </ac:spMkLst>
        </pc:spChg>
        <pc:spChg chg="add mod">
          <ac:chgData name="Bachmann, Hannah Ruth" userId="e7c09bfb-72c2-42e5-912c-bd6874d853db" providerId="ADAL" clId="{A8072BAF-C53A-4FBD-AB1D-A14B765F5860}" dt="2021-02-23T10:13:46.060" v="246" actId="1076"/>
          <ac:spMkLst>
            <pc:docMk/>
            <pc:sldMk cId="2670130484" sldId="1426"/>
            <ac:spMk id="15" creationId="{4D90CE32-619C-4A31-A4C5-513E7741DDE9}"/>
          </ac:spMkLst>
        </pc:spChg>
        <pc:spChg chg="add mod">
          <ac:chgData name="Bachmann, Hannah Ruth" userId="e7c09bfb-72c2-42e5-912c-bd6874d853db" providerId="ADAL" clId="{A8072BAF-C53A-4FBD-AB1D-A14B765F5860}" dt="2021-02-23T10:12:26.031" v="225" actId="1076"/>
          <ac:spMkLst>
            <pc:docMk/>
            <pc:sldMk cId="2670130484" sldId="1426"/>
            <ac:spMk id="16" creationId="{90F12C76-E651-4A01-A76D-036A5F602F63}"/>
          </ac:spMkLst>
        </pc:spChg>
        <pc:picChg chg="mod">
          <ac:chgData name="Bachmann, Hannah Ruth" userId="e7c09bfb-72c2-42e5-912c-bd6874d853db" providerId="ADAL" clId="{A8072BAF-C53A-4FBD-AB1D-A14B765F5860}" dt="2021-02-23T10:13:48.180" v="247" actId="1076"/>
          <ac:picMkLst>
            <pc:docMk/>
            <pc:sldMk cId="2670130484" sldId="1426"/>
            <ac:picMk id="2052" creationId="{00000000-0000-0000-0000-000000000000}"/>
          </ac:picMkLst>
        </pc:picChg>
      </pc:sldChg>
      <pc:sldChg chg="addSp delSp modSp mod">
        <pc:chgData name="Bachmann, Hannah Ruth" userId="e7c09bfb-72c2-42e5-912c-bd6874d853db" providerId="ADAL" clId="{A8072BAF-C53A-4FBD-AB1D-A14B765F5860}" dt="2021-02-23T10:36:21.361" v="689" actId="20577"/>
        <pc:sldMkLst>
          <pc:docMk/>
          <pc:sldMk cId="3090674000" sldId="1429"/>
        </pc:sldMkLst>
        <pc:spChg chg="mod">
          <ac:chgData name="Bachmann, Hannah Ruth" userId="e7c09bfb-72c2-42e5-912c-bd6874d853db" providerId="ADAL" clId="{A8072BAF-C53A-4FBD-AB1D-A14B765F5860}" dt="2021-02-23T10:30:40.357" v="619" actId="207"/>
          <ac:spMkLst>
            <pc:docMk/>
            <pc:sldMk cId="3090674000" sldId="1429"/>
            <ac:spMk id="2" creationId="{00000000-0000-0000-0000-000000000000}"/>
          </ac:spMkLst>
        </pc:spChg>
        <pc:spChg chg="mod">
          <ac:chgData name="Bachmann, Hannah Ruth" userId="e7c09bfb-72c2-42e5-912c-bd6874d853db" providerId="ADAL" clId="{A8072BAF-C53A-4FBD-AB1D-A14B765F5860}" dt="2021-02-23T10:36:21.361" v="689" actId="20577"/>
          <ac:spMkLst>
            <pc:docMk/>
            <pc:sldMk cId="3090674000" sldId="1429"/>
            <ac:spMk id="4" creationId="{00000000-0000-0000-0000-000000000000}"/>
          </ac:spMkLst>
        </pc:spChg>
        <pc:spChg chg="del">
          <ac:chgData name="Bachmann, Hannah Ruth" userId="e7c09bfb-72c2-42e5-912c-bd6874d853db" providerId="ADAL" clId="{A8072BAF-C53A-4FBD-AB1D-A14B765F5860}" dt="2021-02-23T10:05:32.595" v="89" actId="478"/>
          <ac:spMkLst>
            <pc:docMk/>
            <pc:sldMk cId="3090674000" sldId="1429"/>
            <ac:spMk id="5" creationId="{00000000-0000-0000-0000-000000000000}"/>
          </ac:spMkLst>
        </pc:spChg>
        <pc:spChg chg="del">
          <ac:chgData name="Bachmann, Hannah Ruth" userId="e7c09bfb-72c2-42e5-912c-bd6874d853db" providerId="ADAL" clId="{A8072BAF-C53A-4FBD-AB1D-A14B765F5860}" dt="2021-02-23T10:05:33.996" v="90" actId="478"/>
          <ac:spMkLst>
            <pc:docMk/>
            <pc:sldMk cId="3090674000" sldId="1429"/>
            <ac:spMk id="6" creationId="{00000000-0000-0000-0000-000000000000}"/>
          </ac:spMkLst>
        </pc:spChg>
        <pc:spChg chg="del">
          <ac:chgData name="Bachmann, Hannah Ruth" userId="e7c09bfb-72c2-42e5-912c-bd6874d853db" providerId="ADAL" clId="{A8072BAF-C53A-4FBD-AB1D-A14B765F5860}" dt="2021-02-23T10:12:55.262" v="235" actId="478"/>
          <ac:spMkLst>
            <pc:docMk/>
            <pc:sldMk cId="3090674000" sldId="1429"/>
            <ac:spMk id="9" creationId="{00000000-0000-0000-0000-000000000000}"/>
          </ac:spMkLst>
        </pc:spChg>
        <pc:spChg chg="add mod">
          <ac:chgData name="Bachmann, Hannah Ruth" userId="e7c09bfb-72c2-42e5-912c-bd6874d853db" providerId="ADAL" clId="{A8072BAF-C53A-4FBD-AB1D-A14B765F5860}" dt="2021-02-23T10:05:34.424" v="91"/>
          <ac:spMkLst>
            <pc:docMk/>
            <pc:sldMk cId="3090674000" sldId="1429"/>
            <ac:spMk id="10" creationId="{AA4542BE-7AA3-43AD-A961-09C496A8939C}"/>
          </ac:spMkLst>
        </pc:spChg>
        <pc:spChg chg="add mod">
          <ac:chgData name="Bachmann, Hannah Ruth" userId="e7c09bfb-72c2-42e5-912c-bd6874d853db" providerId="ADAL" clId="{A8072BAF-C53A-4FBD-AB1D-A14B765F5860}" dt="2021-02-23T10:06:42.335" v="135"/>
          <ac:spMkLst>
            <pc:docMk/>
            <pc:sldMk cId="3090674000" sldId="1429"/>
            <ac:spMk id="12" creationId="{EE5FC329-E82A-4F62-84BF-7F081D6B4CE5}"/>
          </ac:spMkLst>
        </pc:spChg>
        <pc:spChg chg="add mod">
          <ac:chgData name="Bachmann, Hannah Ruth" userId="e7c09bfb-72c2-42e5-912c-bd6874d853db" providerId="ADAL" clId="{A8072BAF-C53A-4FBD-AB1D-A14B765F5860}" dt="2021-02-23T10:13:02.822" v="237" actId="1076"/>
          <ac:spMkLst>
            <pc:docMk/>
            <pc:sldMk cId="3090674000" sldId="1429"/>
            <ac:spMk id="13" creationId="{33A57BFC-0594-400A-8C65-73AC72B9896E}"/>
          </ac:spMkLst>
        </pc:spChg>
      </pc:sldChg>
      <pc:sldChg chg="addSp delSp modSp mod chgLayout">
        <pc:chgData name="Bachmann, Hannah Ruth" userId="e7c09bfb-72c2-42e5-912c-bd6874d853db" providerId="ADAL" clId="{A8072BAF-C53A-4FBD-AB1D-A14B765F5860}" dt="2021-02-23T10:37:08.250" v="698" actId="1076"/>
        <pc:sldMkLst>
          <pc:docMk/>
          <pc:sldMk cId="1980363259" sldId="1431"/>
        </pc:sldMkLst>
        <pc:spChg chg="mod ord">
          <ac:chgData name="Bachmann, Hannah Ruth" userId="e7c09bfb-72c2-42e5-912c-bd6874d853db" providerId="ADAL" clId="{A8072BAF-C53A-4FBD-AB1D-A14B765F5860}" dt="2021-02-23T10:33:20.670" v="645" actId="700"/>
          <ac:spMkLst>
            <pc:docMk/>
            <pc:sldMk cId="1980363259" sldId="1431"/>
            <ac:spMk id="2" creationId="{00000000-0000-0000-0000-000000000000}"/>
          </ac:spMkLst>
        </pc:spChg>
        <pc:spChg chg="mod ord">
          <ac:chgData name="Bachmann, Hannah Ruth" userId="e7c09bfb-72c2-42e5-912c-bd6874d853db" providerId="ADAL" clId="{A8072BAF-C53A-4FBD-AB1D-A14B765F5860}" dt="2021-02-23T10:37:08.250" v="698" actId="1076"/>
          <ac:spMkLst>
            <pc:docMk/>
            <pc:sldMk cId="1980363259" sldId="1431"/>
            <ac:spMk id="4" creationId="{00000000-0000-0000-0000-000000000000}"/>
          </ac:spMkLst>
        </pc:spChg>
        <pc:spChg chg="del">
          <ac:chgData name="Bachmann, Hannah Ruth" userId="e7c09bfb-72c2-42e5-912c-bd6874d853db" providerId="ADAL" clId="{A8072BAF-C53A-4FBD-AB1D-A14B765F5860}" dt="2021-02-23T10:05:22.628" v="81" actId="478"/>
          <ac:spMkLst>
            <pc:docMk/>
            <pc:sldMk cId="1980363259" sldId="1431"/>
            <ac:spMk id="5" creationId="{00000000-0000-0000-0000-000000000000}"/>
          </ac:spMkLst>
        </pc:spChg>
        <pc:spChg chg="del">
          <ac:chgData name="Bachmann, Hannah Ruth" userId="e7c09bfb-72c2-42e5-912c-bd6874d853db" providerId="ADAL" clId="{A8072BAF-C53A-4FBD-AB1D-A14B765F5860}" dt="2021-02-23T10:05:26.743" v="84" actId="478"/>
          <ac:spMkLst>
            <pc:docMk/>
            <pc:sldMk cId="1980363259" sldId="1431"/>
            <ac:spMk id="6" creationId="{00000000-0000-0000-0000-000000000000}"/>
          </ac:spMkLst>
        </pc:spChg>
        <pc:spChg chg="del">
          <ac:chgData name="Bachmann, Hannah Ruth" userId="e7c09bfb-72c2-42e5-912c-bd6874d853db" providerId="ADAL" clId="{A8072BAF-C53A-4FBD-AB1D-A14B765F5860}" dt="2021-02-23T10:12:38.532" v="229" actId="478"/>
          <ac:spMkLst>
            <pc:docMk/>
            <pc:sldMk cId="1980363259" sldId="1431"/>
            <ac:spMk id="7" creationId="{00000000-0000-0000-0000-000000000000}"/>
          </ac:spMkLst>
        </pc:spChg>
        <pc:spChg chg="add del mod">
          <ac:chgData name="Bachmann, Hannah Ruth" userId="e7c09bfb-72c2-42e5-912c-bd6874d853db" providerId="ADAL" clId="{A8072BAF-C53A-4FBD-AB1D-A14B765F5860}" dt="2021-02-23T10:05:25.464" v="83"/>
          <ac:spMkLst>
            <pc:docMk/>
            <pc:sldMk cId="1980363259" sldId="1431"/>
            <ac:spMk id="10" creationId="{A2D70DF2-FEF7-48C6-B47C-07BE22BF5A3C}"/>
          </ac:spMkLst>
        </pc:spChg>
        <pc:spChg chg="add mod">
          <ac:chgData name="Bachmann, Hannah Ruth" userId="e7c09bfb-72c2-42e5-912c-bd6874d853db" providerId="ADAL" clId="{A8072BAF-C53A-4FBD-AB1D-A14B765F5860}" dt="2021-02-23T10:05:27.134" v="85"/>
          <ac:spMkLst>
            <pc:docMk/>
            <pc:sldMk cId="1980363259" sldId="1431"/>
            <ac:spMk id="11" creationId="{909B7C62-B77C-4D51-974D-DC2E58483AB6}"/>
          </ac:spMkLst>
        </pc:spChg>
        <pc:spChg chg="add mod">
          <ac:chgData name="Bachmann, Hannah Ruth" userId="e7c09bfb-72c2-42e5-912c-bd6874d853db" providerId="ADAL" clId="{A8072BAF-C53A-4FBD-AB1D-A14B765F5860}" dt="2021-02-23T10:06:40.814" v="133"/>
          <ac:spMkLst>
            <pc:docMk/>
            <pc:sldMk cId="1980363259" sldId="1431"/>
            <ac:spMk id="12" creationId="{26FCC63B-3565-4CA0-9E66-586BD2444D7B}"/>
          </ac:spMkLst>
        </pc:spChg>
        <pc:spChg chg="add mod">
          <ac:chgData name="Bachmann, Hannah Ruth" userId="e7c09bfb-72c2-42e5-912c-bd6874d853db" providerId="ADAL" clId="{A8072BAF-C53A-4FBD-AB1D-A14B765F5860}" dt="2021-02-23T10:12:42.461" v="231" actId="1076"/>
          <ac:spMkLst>
            <pc:docMk/>
            <pc:sldMk cId="1980363259" sldId="1431"/>
            <ac:spMk id="13" creationId="{7944DE13-7762-4827-B5B8-82BC3889492D}"/>
          </ac:spMkLst>
        </pc:spChg>
        <pc:picChg chg="mod ord">
          <ac:chgData name="Bachmann, Hannah Ruth" userId="e7c09bfb-72c2-42e5-912c-bd6874d853db" providerId="ADAL" clId="{A8072BAF-C53A-4FBD-AB1D-A14B765F5860}" dt="2021-02-23T10:33:20.670" v="645" actId="700"/>
          <ac:picMkLst>
            <pc:docMk/>
            <pc:sldMk cId="1980363259" sldId="1431"/>
            <ac:picMk id="3074" creationId="{00000000-0000-0000-0000-000000000000}"/>
          </ac:picMkLst>
        </pc:picChg>
      </pc:sldChg>
      <pc:sldChg chg="addSp delSp modSp mod">
        <pc:chgData name="Bachmann, Hannah Ruth" userId="e7c09bfb-72c2-42e5-912c-bd6874d853db" providerId="ADAL" clId="{A8072BAF-C53A-4FBD-AB1D-A14B765F5860}" dt="2021-02-23T10:37:31.140" v="701" actId="1076"/>
        <pc:sldMkLst>
          <pc:docMk/>
          <pc:sldMk cId="1736589722" sldId="1432"/>
        </pc:sldMkLst>
        <pc:spChg chg="mod">
          <ac:chgData name="Bachmann, Hannah Ruth" userId="e7c09bfb-72c2-42e5-912c-bd6874d853db" providerId="ADAL" clId="{A8072BAF-C53A-4FBD-AB1D-A14B765F5860}" dt="2021-02-23T10:30:49.816" v="623" actId="207"/>
          <ac:spMkLst>
            <pc:docMk/>
            <pc:sldMk cId="1736589722" sldId="1432"/>
            <ac:spMk id="2" creationId="{00000000-0000-0000-0000-000000000000}"/>
          </ac:spMkLst>
        </pc:spChg>
        <pc:spChg chg="mod">
          <ac:chgData name="Bachmann, Hannah Ruth" userId="e7c09bfb-72c2-42e5-912c-bd6874d853db" providerId="ADAL" clId="{A8072BAF-C53A-4FBD-AB1D-A14B765F5860}" dt="2021-02-23T10:37:31.140" v="701" actId="1076"/>
          <ac:spMkLst>
            <pc:docMk/>
            <pc:sldMk cId="1736589722" sldId="1432"/>
            <ac:spMk id="4" creationId="{00000000-0000-0000-0000-000000000000}"/>
          </ac:spMkLst>
        </pc:spChg>
        <pc:spChg chg="del">
          <ac:chgData name="Bachmann, Hannah Ruth" userId="e7c09bfb-72c2-42e5-912c-bd6874d853db" providerId="ADAL" clId="{A8072BAF-C53A-4FBD-AB1D-A14B765F5860}" dt="2021-02-23T10:05:40.701" v="95" actId="478"/>
          <ac:spMkLst>
            <pc:docMk/>
            <pc:sldMk cId="1736589722" sldId="1432"/>
            <ac:spMk id="5" creationId="{00000000-0000-0000-0000-000000000000}"/>
          </ac:spMkLst>
        </pc:spChg>
        <pc:spChg chg="del">
          <ac:chgData name="Bachmann, Hannah Ruth" userId="e7c09bfb-72c2-42e5-912c-bd6874d853db" providerId="ADAL" clId="{A8072BAF-C53A-4FBD-AB1D-A14B765F5860}" dt="2021-02-23T10:05:41.926" v="96" actId="478"/>
          <ac:spMkLst>
            <pc:docMk/>
            <pc:sldMk cId="1736589722" sldId="1432"/>
            <ac:spMk id="6" creationId="{00000000-0000-0000-0000-000000000000}"/>
          </ac:spMkLst>
        </pc:spChg>
        <pc:spChg chg="del">
          <ac:chgData name="Bachmann, Hannah Ruth" userId="e7c09bfb-72c2-42e5-912c-bd6874d853db" providerId="ADAL" clId="{A8072BAF-C53A-4FBD-AB1D-A14B765F5860}" dt="2021-02-23T10:13:11.652" v="241" actId="478"/>
          <ac:spMkLst>
            <pc:docMk/>
            <pc:sldMk cId="1736589722" sldId="1432"/>
            <ac:spMk id="7" creationId="{00000000-0000-0000-0000-000000000000}"/>
          </ac:spMkLst>
        </pc:spChg>
        <pc:spChg chg="add mod">
          <ac:chgData name="Bachmann, Hannah Ruth" userId="e7c09bfb-72c2-42e5-912c-bd6874d853db" providerId="ADAL" clId="{A8072BAF-C53A-4FBD-AB1D-A14B765F5860}" dt="2021-02-23T10:05:42.344" v="97"/>
          <ac:spMkLst>
            <pc:docMk/>
            <pc:sldMk cId="1736589722" sldId="1432"/>
            <ac:spMk id="10" creationId="{EEB11CF8-94CF-4FF6-A3EC-2550C20D38C5}"/>
          </ac:spMkLst>
        </pc:spChg>
        <pc:spChg chg="add mod">
          <ac:chgData name="Bachmann, Hannah Ruth" userId="e7c09bfb-72c2-42e5-912c-bd6874d853db" providerId="ADAL" clId="{A8072BAF-C53A-4FBD-AB1D-A14B765F5860}" dt="2021-02-23T10:06:43.885" v="137"/>
          <ac:spMkLst>
            <pc:docMk/>
            <pc:sldMk cId="1736589722" sldId="1432"/>
            <ac:spMk id="11" creationId="{59B770F9-8E57-4FC1-87EF-E7B2C94CD06A}"/>
          </ac:spMkLst>
        </pc:spChg>
        <pc:spChg chg="add mod">
          <ac:chgData name="Bachmann, Hannah Ruth" userId="e7c09bfb-72c2-42e5-912c-bd6874d853db" providerId="ADAL" clId="{A8072BAF-C53A-4FBD-AB1D-A14B765F5860}" dt="2021-02-23T10:13:17.322" v="243" actId="1076"/>
          <ac:spMkLst>
            <pc:docMk/>
            <pc:sldMk cId="1736589722" sldId="1432"/>
            <ac:spMk id="12" creationId="{E8F1E6DB-3E42-46DC-8FB4-8DAFF2C0BE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b="1" noProof="0" dirty="0"/>
              <a:t>Game time!</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19700" y="2026681"/>
            <a:ext cx="4309311" cy="4362767"/>
          </a:xfrm>
        </p:spPr>
        <p:txBody>
          <a:bodyPr>
            <a:normAutofit/>
          </a:bodyPr>
          <a:lstStyle/>
          <a:p>
            <a:r>
              <a:rPr lang="en-GB" sz="2800" noProof="0" dirty="0">
                <a:solidFill>
                  <a:schemeClr val="accent1"/>
                </a:solidFill>
              </a:rPr>
              <a:t>Look at the price and say the correct price (in German.)</a:t>
            </a:r>
          </a:p>
          <a:p>
            <a:r>
              <a:rPr lang="en-GB" sz="2800" noProof="0" dirty="0">
                <a:solidFill>
                  <a:schemeClr val="accent1"/>
                </a:solidFill>
              </a:rPr>
              <a:t>Question: </a:t>
            </a:r>
          </a:p>
          <a:p>
            <a:pPr marL="719138" indent="-366713">
              <a:buFont typeface="Wingdings" panose="05000000000000000000" pitchFamily="2" charset="2"/>
              <a:buChar char="v"/>
            </a:pPr>
            <a:r>
              <a:rPr lang="en-GB" sz="2800" noProof="0" dirty="0">
                <a:solidFill>
                  <a:schemeClr val="accent2"/>
                </a:solidFill>
              </a:rPr>
              <a:t>Wie </a:t>
            </a:r>
            <a:r>
              <a:rPr lang="en-GB" sz="2800" noProof="0" dirty="0" err="1">
                <a:solidFill>
                  <a:schemeClr val="accent2"/>
                </a:solidFill>
              </a:rPr>
              <a:t>viel</a:t>
            </a:r>
            <a:r>
              <a:rPr lang="en-GB" sz="2800" noProof="0" dirty="0">
                <a:solidFill>
                  <a:schemeClr val="accent2"/>
                </a:solidFill>
              </a:rPr>
              <a:t> </a:t>
            </a:r>
            <a:r>
              <a:rPr lang="en-GB" sz="2800" noProof="0" dirty="0" err="1">
                <a:solidFill>
                  <a:schemeClr val="accent2"/>
                </a:solidFill>
              </a:rPr>
              <a:t>kostet</a:t>
            </a:r>
            <a:r>
              <a:rPr lang="en-GB" sz="2800" noProof="0" dirty="0">
                <a:solidFill>
                  <a:schemeClr val="accent2"/>
                </a:solidFill>
              </a:rPr>
              <a:t> das? </a:t>
            </a:r>
          </a:p>
          <a:p>
            <a:pPr marL="719138" indent="-366713">
              <a:buFont typeface="Wingdings" panose="05000000000000000000" pitchFamily="2" charset="2"/>
              <a:buChar char="v"/>
            </a:pPr>
            <a:r>
              <a:rPr lang="en-GB" sz="2800" noProof="0" dirty="0">
                <a:solidFill>
                  <a:schemeClr val="accent1"/>
                </a:solidFill>
              </a:rPr>
              <a:t>How much is it?</a:t>
            </a:r>
          </a:p>
          <a:p>
            <a:r>
              <a:rPr lang="en-GB" sz="2800" noProof="0" dirty="0">
                <a:solidFill>
                  <a:schemeClr val="accent1"/>
                </a:solidFill>
              </a:rPr>
              <a:t>You will get the solution shortly!</a:t>
            </a:r>
          </a:p>
        </p:txBody>
      </p:sp>
      <p:sp>
        <p:nvSpPr>
          <p:cNvPr id="6" name="Fußzeilenplatzhalter 3">
            <a:extLst>
              <a:ext uri="{FF2B5EF4-FFF2-40B4-BE49-F238E27FC236}">
                <a16:creationId xmlns:a16="http://schemas.microsoft.com/office/drawing/2014/main" id="{5F773CE5-881E-4796-8CA9-8E76BCFBCCC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8" name="Foliennummernplatzhalter 4">
            <a:extLst>
              <a:ext uri="{FF2B5EF4-FFF2-40B4-BE49-F238E27FC236}">
                <a16:creationId xmlns:a16="http://schemas.microsoft.com/office/drawing/2014/main" id="{5FEE4744-6333-4C4A-A035-A60A4A6F405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3568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Wie </a:t>
            </a:r>
            <a:r>
              <a:rPr lang="en-GB" b="1" noProof="0" dirty="0" err="1"/>
              <a:t>viel</a:t>
            </a:r>
            <a:r>
              <a:rPr lang="en-GB" b="1" noProof="0" dirty="0"/>
              <a:t> </a:t>
            </a:r>
            <a:r>
              <a:rPr lang="en-GB" b="1" noProof="0" dirty="0" err="1"/>
              <a:t>kostet</a:t>
            </a:r>
            <a:r>
              <a:rPr lang="en-GB" b="1" noProof="0" dirty="0"/>
              <a:t> das?</a:t>
            </a:r>
          </a:p>
        </p:txBody>
      </p:sp>
      <p:pic>
        <p:nvPicPr>
          <p:cNvPr id="3074" name="Picture 2" descr="Bananen, Obst, Lebensmittel, Gelbe Frucht, Frisch, Re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2288" y="3062724"/>
            <a:ext cx="4610100" cy="2391489"/>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12">
            <a:extLst>
              <a:ext uri="{FF2B5EF4-FFF2-40B4-BE49-F238E27FC236}">
                <a16:creationId xmlns:a16="http://schemas.microsoft.com/office/drawing/2014/main" id="{A8D76A21-A352-4DEB-B364-0C3251E6756D}"/>
              </a:ext>
            </a:extLst>
          </p:cNvPr>
          <p:cNvSpPr>
            <a:spLocks noGrp="1"/>
          </p:cNvSpPr>
          <p:nvPr>
            <p:ph sz="half" idx="2"/>
          </p:nvPr>
        </p:nvSpPr>
        <p:spPr>
          <a:xfrm>
            <a:off x="5219700" y="1763950"/>
            <a:ext cx="4610735" cy="4989036"/>
          </a:xfrm>
        </p:spPr>
        <p:txBody>
          <a:bodyPr>
            <a:normAutofit/>
          </a:bodyPr>
          <a:lstStyle/>
          <a:p>
            <a:r>
              <a:rPr lang="en-GB" sz="2800" noProof="0" dirty="0"/>
              <a:t>Das </a:t>
            </a:r>
            <a:r>
              <a:rPr lang="en-GB" sz="2800" noProof="0" dirty="0" err="1"/>
              <a:t>macht</a:t>
            </a:r>
            <a:r>
              <a:rPr lang="en-GB" sz="2800" noProof="0" dirty="0"/>
              <a:t>…</a:t>
            </a:r>
          </a:p>
        </p:txBody>
      </p:sp>
      <p:sp>
        <p:nvSpPr>
          <p:cNvPr id="8" name="Textfeld 7"/>
          <p:cNvSpPr txBox="1"/>
          <p:nvPr/>
        </p:nvSpPr>
        <p:spPr>
          <a:xfrm>
            <a:off x="719847" y="1720643"/>
            <a:ext cx="1204176" cy="461665"/>
          </a:xfrm>
          <a:prstGeom prst="rect">
            <a:avLst/>
          </a:prstGeom>
          <a:noFill/>
          <a:ln>
            <a:solidFill>
              <a:schemeClr val="tx1"/>
            </a:solidFill>
          </a:ln>
        </p:spPr>
        <p:txBody>
          <a:bodyPr wrap="none" rtlCol="0">
            <a:spAutoFit/>
          </a:bodyPr>
          <a:lstStyle/>
          <a:p>
            <a:r>
              <a:rPr lang="de-DE" sz="2400" dirty="0">
                <a:latin typeface="Comic Sans MS" panose="030F0702030302020204" pitchFamily="66" charset="0"/>
              </a:rPr>
              <a:t>2,50</a:t>
            </a:r>
            <a:r>
              <a:rPr lang="en-US" sz="2400" dirty="0">
                <a:latin typeface="Comic Sans MS" panose="030F0702030302020204" pitchFamily="66" charset="0"/>
              </a:rPr>
              <a:t> €</a:t>
            </a:r>
            <a:endParaRPr lang="de-DE" sz="2400" dirty="0">
              <a:latin typeface="Comic Sans MS" panose="030F0702030302020204" pitchFamily="66" charset="0"/>
            </a:endParaRPr>
          </a:p>
        </p:txBody>
      </p:sp>
      <p:sp>
        <p:nvSpPr>
          <p:cNvPr id="9" name="Fußzeilenplatzhalter 3">
            <a:extLst>
              <a:ext uri="{FF2B5EF4-FFF2-40B4-BE49-F238E27FC236}">
                <a16:creationId xmlns:a16="http://schemas.microsoft.com/office/drawing/2014/main" id="{F6EAEC49-7C9A-456A-86F3-4AB58436667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443BA83A-2791-4080-B3B8-DD903CA81B6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
        <p:nvSpPr>
          <p:cNvPr id="11" name="Textfeld 10">
            <a:extLst>
              <a:ext uri="{FF2B5EF4-FFF2-40B4-BE49-F238E27FC236}">
                <a16:creationId xmlns:a16="http://schemas.microsoft.com/office/drawing/2014/main" id="{9F35FCFE-44B2-4C1F-A901-3FE6A7BD7859}"/>
              </a:ext>
            </a:extLst>
          </p:cNvPr>
          <p:cNvSpPr txBox="1"/>
          <p:nvPr/>
        </p:nvSpPr>
        <p:spPr>
          <a:xfrm>
            <a:off x="1808740" y="5454213"/>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4" name="Inhaltsplatzhalter 3">
            <a:extLst>
              <a:ext uri="{FF2B5EF4-FFF2-40B4-BE49-F238E27FC236}">
                <a16:creationId xmlns:a16="http://schemas.microsoft.com/office/drawing/2014/main" id="{198F6A31-B4E2-457F-A322-02FF38F9F5BC}"/>
              </a:ext>
            </a:extLst>
          </p:cNvPr>
          <p:cNvSpPr txBox="1">
            <a:spLocks/>
          </p:cNvSpPr>
          <p:nvPr/>
        </p:nvSpPr>
        <p:spPr>
          <a:xfrm>
            <a:off x="5006497" y="1765830"/>
            <a:ext cx="5132705" cy="4989036"/>
          </a:xfrm>
          <a:prstGeom prst="rect">
            <a:avLst/>
          </a:prstGeom>
        </p:spPr>
        <p:txBody>
          <a:bodyPr vert="horz" lIns="91430" tIns="45716" rIns="91430" bIns="45716" rtlCol="0">
            <a:normAutofit/>
          </a:bodyPr>
          <a:lst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1984" kern="1200">
                <a:solidFill>
                  <a:schemeClr val="tx1"/>
                </a:solidFill>
                <a:latin typeface="+mn-lt"/>
                <a:ea typeface="+mn-ea"/>
                <a:cs typeface="+mn-cs"/>
              </a:defRPr>
            </a:lvl9pPr>
          </a:lstStyle>
          <a:p>
            <a:pPr fontAlgn="auto">
              <a:spcAft>
                <a:spcPts val="0"/>
              </a:spcAft>
            </a:pPr>
            <a:endParaRPr lang="de-DE" sz="2800" b="0" dirty="0"/>
          </a:p>
        </p:txBody>
      </p:sp>
    </p:spTree>
    <p:extLst>
      <p:ext uri="{BB962C8B-B14F-4D97-AF65-F5344CB8AC3E}">
        <p14:creationId xmlns:p14="http://schemas.microsoft.com/office/powerpoint/2010/main" val="348838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Wie </a:t>
            </a:r>
            <a:r>
              <a:rPr lang="en-GB" b="1" noProof="0" dirty="0" err="1"/>
              <a:t>viel</a:t>
            </a:r>
            <a:r>
              <a:rPr lang="en-GB" b="1" noProof="0" dirty="0"/>
              <a:t> </a:t>
            </a:r>
            <a:r>
              <a:rPr lang="en-GB" b="1" noProof="0" dirty="0" err="1"/>
              <a:t>kostet</a:t>
            </a:r>
            <a:r>
              <a:rPr lang="en-GB" b="1" noProof="0" dirty="0"/>
              <a:t> das?</a:t>
            </a:r>
          </a:p>
        </p:txBody>
      </p:sp>
      <p:pic>
        <p:nvPicPr>
          <p:cNvPr id="3074" name="Picture 2" descr="Bananen, Obst, Lebensmittel, Gelbe Frucht, Frisch, Re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522288" y="3062724"/>
            <a:ext cx="4610100" cy="2391489"/>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3"/>
          <p:cNvSpPr>
            <a:spLocks noGrp="1"/>
          </p:cNvSpPr>
          <p:nvPr>
            <p:ph sz="half" idx="2"/>
          </p:nvPr>
        </p:nvSpPr>
        <p:spPr>
          <a:xfrm>
            <a:off x="5220017" y="1763950"/>
            <a:ext cx="5132705" cy="4989036"/>
          </a:xfrm>
        </p:spPr>
        <p:txBody>
          <a:bodyPr/>
          <a:lstStyle/>
          <a:p>
            <a:r>
              <a:rPr lang="en-GB" sz="2800" noProof="0" dirty="0"/>
              <a:t>Das </a:t>
            </a:r>
            <a:r>
              <a:rPr lang="en-GB" sz="2800" noProof="0" dirty="0" err="1"/>
              <a:t>macht</a:t>
            </a:r>
            <a:r>
              <a:rPr lang="en-GB" sz="2800" noProof="0" dirty="0"/>
              <a:t>…</a:t>
            </a:r>
          </a:p>
          <a:p>
            <a:endParaRPr lang="en-GB" sz="2800" noProof="0" dirty="0"/>
          </a:p>
          <a:p>
            <a:pPr marL="0" indent="0">
              <a:buNone/>
            </a:pPr>
            <a:r>
              <a:rPr lang="en-GB" sz="2800" b="1" noProof="0" dirty="0" err="1"/>
              <a:t>zwei</a:t>
            </a:r>
            <a:r>
              <a:rPr lang="en-GB" sz="2800" b="1" noProof="0" dirty="0"/>
              <a:t> Euro und </a:t>
            </a:r>
            <a:r>
              <a:rPr lang="en-GB" sz="2800" b="1" noProof="0" dirty="0" err="1"/>
              <a:t>fünfzig</a:t>
            </a:r>
            <a:r>
              <a:rPr lang="en-GB" sz="2800" b="1" noProof="0" dirty="0"/>
              <a:t> Cent.</a:t>
            </a:r>
          </a:p>
        </p:txBody>
      </p:sp>
      <p:sp>
        <p:nvSpPr>
          <p:cNvPr id="8" name="Textfeld 7"/>
          <p:cNvSpPr txBox="1"/>
          <p:nvPr/>
        </p:nvSpPr>
        <p:spPr>
          <a:xfrm>
            <a:off x="719847" y="1720643"/>
            <a:ext cx="1204176" cy="461665"/>
          </a:xfrm>
          <a:prstGeom prst="rect">
            <a:avLst/>
          </a:prstGeom>
          <a:noFill/>
          <a:ln>
            <a:solidFill>
              <a:schemeClr val="tx1"/>
            </a:solidFill>
          </a:ln>
        </p:spPr>
        <p:txBody>
          <a:bodyPr wrap="none" rtlCol="0">
            <a:spAutoFit/>
          </a:bodyPr>
          <a:lstStyle/>
          <a:p>
            <a:r>
              <a:rPr lang="de-DE" sz="2400" dirty="0">
                <a:latin typeface="Comic Sans MS" panose="030F0702030302020204" pitchFamily="66" charset="0"/>
              </a:rPr>
              <a:t>2,50</a:t>
            </a:r>
            <a:r>
              <a:rPr lang="en-US" sz="2400" dirty="0">
                <a:latin typeface="Comic Sans MS" panose="030F0702030302020204" pitchFamily="66" charset="0"/>
              </a:rPr>
              <a:t> €</a:t>
            </a:r>
            <a:endParaRPr lang="de-DE" sz="2400" dirty="0">
              <a:latin typeface="Comic Sans MS" panose="030F0702030302020204" pitchFamily="66" charset="0"/>
            </a:endParaRPr>
          </a:p>
        </p:txBody>
      </p:sp>
      <p:pic>
        <p:nvPicPr>
          <p:cNvPr id="3"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76770" y="4096496"/>
            <a:ext cx="609600" cy="609600"/>
          </a:xfrm>
          <a:prstGeom prst="rect">
            <a:avLst/>
          </a:prstGeom>
        </p:spPr>
      </p:pic>
      <p:sp>
        <p:nvSpPr>
          <p:cNvPr id="11" name="Fußzeilenplatzhalter 3">
            <a:extLst>
              <a:ext uri="{FF2B5EF4-FFF2-40B4-BE49-F238E27FC236}">
                <a16:creationId xmlns:a16="http://schemas.microsoft.com/office/drawing/2014/main" id="{909B7C62-B77C-4D51-974D-DC2E58483AB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26FCC63B-3565-4CA0-9E66-586BD2444D7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sp>
        <p:nvSpPr>
          <p:cNvPr id="13" name="Textfeld 12">
            <a:extLst>
              <a:ext uri="{FF2B5EF4-FFF2-40B4-BE49-F238E27FC236}">
                <a16:creationId xmlns:a16="http://schemas.microsoft.com/office/drawing/2014/main" id="{7944DE13-7762-4827-B5B8-82BC3889492D}"/>
              </a:ext>
            </a:extLst>
          </p:cNvPr>
          <p:cNvSpPr txBox="1"/>
          <p:nvPr/>
        </p:nvSpPr>
        <p:spPr>
          <a:xfrm>
            <a:off x="1808740" y="5454213"/>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1980363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Wie </a:t>
            </a:r>
            <a:r>
              <a:rPr lang="en-GB" b="1" noProof="0" dirty="0" err="1"/>
              <a:t>viel</a:t>
            </a:r>
            <a:r>
              <a:rPr lang="en-GB" b="1" noProof="0" dirty="0"/>
              <a:t> </a:t>
            </a:r>
            <a:r>
              <a:rPr lang="en-GB" b="1" noProof="0" dirty="0" err="1"/>
              <a:t>kostet</a:t>
            </a:r>
            <a:r>
              <a:rPr lang="en-GB" b="1" noProof="0" dirty="0"/>
              <a:t> das?</a:t>
            </a:r>
          </a:p>
        </p:txBody>
      </p:sp>
      <p:pic>
        <p:nvPicPr>
          <p:cNvPr id="7170" name="Picture 2" descr="Äpfel, Obst, Lebensmittel, Rote Äpfel, Rote Frücht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54027" y="2634340"/>
            <a:ext cx="3932146" cy="2674678"/>
          </a:xfrm>
          <a:prstGeom prst="rect">
            <a:avLst/>
          </a:prstGeom>
          <a:noFill/>
          <a:extLst>
            <a:ext uri="{909E8E84-426E-40DD-AFC4-6F175D3DCCD1}">
              <a14:hiddenFill xmlns:a14="http://schemas.microsoft.com/office/drawing/2010/main">
                <a:solidFill>
                  <a:srgbClr val="FFFFFF"/>
                </a:solidFill>
              </a14:hiddenFill>
            </a:ext>
          </a:extLst>
        </p:spPr>
      </p:pic>
      <p:sp>
        <p:nvSpPr>
          <p:cNvPr id="15" name="Inhaltsplatzhalter 14">
            <a:extLst>
              <a:ext uri="{FF2B5EF4-FFF2-40B4-BE49-F238E27FC236}">
                <a16:creationId xmlns:a16="http://schemas.microsoft.com/office/drawing/2014/main" id="{4FCB47AB-2575-4135-9044-9232E59C5538}"/>
              </a:ext>
            </a:extLst>
          </p:cNvPr>
          <p:cNvSpPr>
            <a:spLocks noGrp="1"/>
          </p:cNvSpPr>
          <p:nvPr>
            <p:ph sz="half" idx="2"/>
          </p:nvPr>
        </p:nvSpPr>
        <p:spPr>
          <a:xfrm>
            <a:off x="5219700" y="1720643"/>
            <a:ext cx="4986836" cy="4989036"/>
          </a:xfrm>
        </p:spPr>
        <p:txBody>
          <a:bodyPr>
            <a:normAutofit/>
          </a:bodyPr>
          <a:lstStyle/>
          <a:p>
            <a:pPr fontAlgn="auto">
              <a:spcAft>
                <a:spcPts val="0"/>
              </a:spcAft>
            </a:pPr>
            <a:r>
              <a:rPr lang="en-GB" sz="2800" b="0" noProof="0" dirty="0"/>
              <a:t>Das </a:t>
            </a:r>
            <a:r>
              <a:rPr lang="en-GB" sz="2800" b="0" noProof="0" dirty="0" err="1"/>
              <a:t>macht</a:t>
            </a:r>
            <a:r>
              <a:rPr lang="en-GB" sz="2800" b="0" noProof="0" dirty="0"/>
              <a:t>…</a:t>
            </a:r>
          </a:p>
        </p:txBody>
      </p:sp>
      <p:sp>
        <p:nvSpPr>
          <p:cNvPr id="11" name="Textfeld 10"/>
          <p:cNvSpPr txBox="1"/>
          <p:nvPr/>
        </p:nvSpPr>
        <p:spPr>
          <a:xfrm>
            <a:off x="719847" y="1720643"/>
            <a:ext cx="1204176" cy="461665"/>
          </a:xfrm>
          <a:prstGeom prst="rect">
            <a:avLst/>
          </a:prstGeom>
          <a:noFill/>
          <a:ln>
            <a:solidFill>
              <a:schemeClr val="tx1"/>
            </a:solidFill>
          </a:ln>
        </p:spPr>
        <p:txBody>
          <a:bodyPr wrap="none" rtlCol="0">
            <a:spAutoFit/>
          </a:bodyPr>
          <a:lstStyle/>
          <a:p>
            <a:r>
              <a:rPr lang="de-DE" sz="2400" dirty="0">
                <a:latin typeface="Comic Sans MS" panose="030F0702030302020204" pitchFamily="66" charset="0"/>
              </a:rPr>
              <a:t>3,80</a:t>
            </a:r>
            <a:r>
              <a:rPr lang="en-US" sz="2400" dirty="0">
                <a:latin typeface="Comic Sans MS" panose="030F0702030302020204" pitchFamily="66" charset="0"/>
              </a:rPr>
              <a:t> €</a:t>
            </a:r>
            <a:endParaRPr lang="de-DE" sz="2400" dirty="0">
              <a:latin typeface="Comic Sans MS" panose="030F0702030302020204" pitchFamily="66" charset="0"/>
            </a:endParaRPr>
          </a:p>
        </p:txBody>
      </p:sp>
      <p:sp>
        <p:nvSpPr>
          <p:cNvPr id="10" name="Fußzeilenplatzhalter 3">
            <a:extLst>
              <a:ext uri="{FF2B5EF4-FFF2-40B4-BE49-F238E27FC236}">
                <a16:creationId xmlns:a16="http://schemas.microsoft.com/office/drawing/2014/main" id="{FE23F686-3F3D-4ACF-A8D5-D3008C744B3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3C024819-8ACE-413A-A5F5-5514B5EC9FF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dirty="0">
              <a:solidFill>
                <a:schemeClr val="bg2"/>
              </a:solidFill>
              <a:latin typeface="Comic Sans MS" panose="030F0702030302020204" pitchFamily="66" charset="0"/>
            </a:endParaRPr>
          </a:p>
        </p:txBody>
      </p:sp>
      <p:sp>
        <p:nvSpPr>
          <p:cNvPr id="13" name="Textfeld 12">
            <a:extLst>
              <a:ext uri="{FF2B5EF4-FFF2-40B4-BE49-F238E27FC236}">
                <a16:creationId xmlns:a16="http://schemas.microsoft.com/office/drawing/2014/main" id="{3C770EF6-4B83-4E5E-BBAD-F197C384A590}"/>
              </a:ext>
            </a:extLst>
          </p:cNvPr>
          <p:cNvSpPr txBox="1"/>
          <p:nvPr/>
        </p:nvSpPr>
        <p:spPr>
          <a:xfrm>
            <a:off x="1876833" y="5309018"/>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259971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Wie </a:t>
            </a:r>
            <a:r>
              <a:rPr lang="en-GB" b="1" noProof="0" dirty="0" err="1"/>
              <a:t>viel</a:t>
            </a:r>
            <a:r>
              <a:rPr lang="en-GB" b="1" noProof="0" dirty="0"/>
              <a:t> </a:t>
            </a:r>
            <a:r>
              <a:rPr lang="en-GB" b="1" noProof="0" dirty="0" err="1"/>
              <a:t>kostet</a:t>
            </a:r>
            <a:r>
              <a:rPr lang="en-GB" b="1" noProof="0" dirty="0"/>
              <a:t> das?</a:t>
            </a:r>
          </a:p>
        </p:txBody>
      </p:sp>
      <p:sp>
        <p:nvSpPr>
          <p:cNvPr id="4" name="Inhaltsplatzhalter 3"/>
          <p:cNvSpPr>
            <a:spLocks noGrp="1"/>
          </p:cNvSpPr>
          <p:nvPr>
            <p:ph sz="half" idx="2"/>
          </p:nvPr>
        </p:nvSpPr>
        <p:spPr>
          <a:xfrm>
            <a:off x="5219700" y="1763927"/>
            <a:ext cx="5012962" cy="4989036"/>
          </a:xfrm>
        </p:spPr>
        <p:txBody>
          <a:bodyPr>
            <a:normAutofit/>
          </a:bodyPr>
          <a:lstStyle/>
          <a:p>
            <a:r>
              <a:rPr lang="en-GB" sz="2800" noProof="0" dirty="0"/>
              <a:t>Das </a:t>
            </a:r>
            <a:r>
              <a:rPr lang="en-GB" sz="2800" noProof="0" dirty="0" err="1"/>
              <a:t>macht</a:t>
            </a:r>
            <a:r>
              <a:rPr lang="en-GB" sz="2800" noProof="0" dirty="0"/>
              <a:t>…</a:t>
            </a:r>
          </a:p>
          <a:p>
            <a:endParaRPr lang="en-GB" sz="2800" noProof="0" dirty="0"/>
          </a:p>
          <a:p>
            <a:pPr marL="0" indent="0">
              <a:buNone/>
            </a:pPr>
            <a:r>
              <a:rPr lang="en-GB" sz="2800" b="1" noProof="0" dirty="0" err="1"/>
              <a:t>drei</a:t>
            </a:r>
            <a:r>
              <a:rPr lang="en-GB" sz="2800" b="1" noProof="0" dirty="0"/>
              <a:t> Euro und </a:t>
            </a:r>
            <a:r>
              <a:rPr lang="en-GB" sz="2800" b="1" noProof="0" dirty="0" err="1"/>
              <a:t>achtzig</a:t>
            </a:r>
            <a:r>
              <a:rPr lang="en-GB" sz="2800" b="1" noProof="0" dirty="0"/>
              <a:t> Cent.</a:t>
            </a:r>
          </a:p>
        </p:txBody>
      </p:sp>
      <p:pic>
        <p:nvPicPr>
          <p:cNvPr id="7170" name="Picture 2" descr="Äpfel, Obst, Lebensmittel, Rote Äpfel, Rote Frücht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19564" y="2587455"/>
            <a:ext cx="4001074" cy="2721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719847" y="1720643"/>
            <a:ext cx="1204176" cy="461665"/>
          </a:xfrm>
          <a:prstGeom prst="rect">
            <a:avLst/>
          </a:prstGeom>
          <a:noFill/>
          <a:ln>
            <a:solidFill>
              <a:schemeClr val="tx1"/>
            </a:solidFill>
          </a:ln>
        </p:spPr>
        <p:txBody>
          <a:bodyPr wrap="none" rtlCol="0">
            <a:spAutoFit/>
          </a:bodyPr>
          <a:lstStyle/>
          <a:p>
            <a:r>
              <a:rPr lang="de-DE" sz="2400" dirty="0">
                <a:latin typeface="Comic Sans MS" panose="030F0702030302020204" pitchFamily="66" charset="0"/>
              </a:rPr>
              <a:t>3,80</a:t>
            </a:r>
            <a:r>
              <a:rPr lang="en-US" sz="2400" dirty="0">
                <a:latin typeface="Comic Sans MS" panose="030F0702030302020204" pitchFamily="66" charset="0"/>
              </a:rPr>
              <a:t> €</a:t>
            </a:r>
            <a:endParaRPr lang="de-DE" sz="2400" dirty="0">
              <a:latin typeface="Comic Sans MS" panose="030F0702030302020204" pitchFamily="66" charset="0"/>
            </a:endParaRPr>
          </a:p>
        </p:txBody>
      </p:sp>
      <p:pic>
        <p:nvPicPr>
          <p:cNvPr id="3"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56221" y="4258445"/>
            <a:ext cx="609600" cy="609600"/>
          </a:xfrm>
          <a:prstGeom prst="rect">
            <a:avLst/>
          </a:prstGeom>
        </p:spPr>
      </p:pic>
      <p:sp>
        <p:nvSpPr>
          <p:cNvPr id="10" name="Fußzeilenplatzhalter 3">
            <a:extLst>
              <a:ext uri="{FF2B5EF4-FFF2-40B4-BE49-F238E27FC236}">
                <a16:creationId xmlns:a16="http://schemas.microsoft.com/office/drawing/2014/main" id="{AA4542BE-7AA3-43AD-A961-09C496A8939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EE5FC329-E82A-4F62-84BF-7F081D6B4CE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dirty="0">
              <a:solidFill>
                <a:schemeClr val="bg2"/>
              </a:solidFill>
              <a:latin typeface="Comic Sans MS" panose="030F0702030302020204" pitchFamily="66" charset="0"/>
            </a:endParaRPr>
          </a:p>
        </p:txBody>
      </p:sp>
      <p:sp>
        <p:nvSpPr>
          <p:cNvPr id="13" name="Textfeld 12">
            <a:extLst>
              <a:ext uri="{FF2B5EF4-FFF2-40B4-BE49-F238E27FC236}">
                <a16:creationId xmlns:a16="http://schemas.microsoft.com/office/drawing/2014/main" id="{33A57BFC-0594-400A-8C65-73AC72B9896E}"/>
              </a:ext>
            </a:extLst>
          </p:cNvPr>
          <p:cNvSpPr txBox="1"/>
          <p:nvPr/>
        </p:nvSpPr>
        <p:spPr>
          <a:xfrm>
            <a:off x="1876833" y="5309018"/>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3090674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Wie </a:t>
            </a:r>
            <a:r>
              <a:rPr lang="en-GB" b="1" noProof="0" dirty="0" err="1"/>
              <a:t>viel</a:t>
            </a:r>
            <a:r>
              <a:rPr lang="en-GB" b="1" noProof="0" dirty="0"/>
              <a:t> </a:t>
            </a:r>
            <a:r>
              <a:rPr lang="en-GB" b="1" noProof="0" dirty="0" err="1"/>
              <a:t>kostet</a:t>
            </a:r>
            <a:r>
              <a:rPr lang="en-GB" b="1" noProof="0" dirty="0"/>
              <a:t> das?</a:t>
            </a:r>
          </a:p>
        </p:txBody>
      </p:sp>
      <p:pic>
        <p:nvPicPr>
          <p:cNvPr id="5122" name="Picture 2" descr="Gemüse, Früchte, Lebensmittel, Artischocke, Bana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9138" y="3017520"/>
            <a:ext cx="3990040" cy="2938497"/>
          </a:xfrm>
          <a:prstGeom prst="rect">
            <a:avLst/>
          </a:prstGeom>
          <a:noFill/>
          <a:extLst>
            <a:ext uri="{909E8E84-426E-40DD-AFC4-6F175D3DCCD1}">
              <a14:hiddenFill xmlns:a14="http://schemas.microsoft.com/office/drawing/2010/main">
                <a:solidFill>
                  <a:srgbClr val="FFFFFF"/>
                </a:solidFill>
              </a14:hiddenFill>
            </a:ext>
          </a:extLst>
        </p:spPr>
      </p:pic>
      <p:sp>
        <p:nvSpPr>
          <p:cNvPr id="18" name="Inhaltsplatzhalter 17">
            <a:extLst>
              <a:ext uri="{FF2B5EF4-FFF2-40B4-BE49-F238E27FC236}">
                <a16:creationId xmlns:a16="http://schemas.microsoft.com/office/drawing/2014/main" id="{0591F846-C7D0-4F15-9C43-662ACCC6A2F0}"/>
              </a:ext>
            </a:extLst>
          </p:cNvPr>
          <p:cNvSpPr>
            <a:spLocks noGrp="1"/>
          </p:cNvSpPr>
          <p:nvPr>
            <p:ph sz="half" idx="2"/>
          </p:nvPr>
        </p:nvSpPr>
        <p:spPr>
          <a:xfrm>
            <a:off x="5219700" y="1765830"/>
            <a:ext cx="4610735" cy="4989036"/>
          </a:xfrm>
        </p:spPr>
        <p:txBody>
          <a:bodyPr>
            <a:normAutofit/>
          </a:bodyPr>
          <a:lstStyle/>
          <a:p>
            <a:r>
              <a:rPr lang="en-GB" sz="2800" b="0" noProof="0" dirty="0">
                <a:solidFill>
                  <a:schemeClr val="accent1"/>
                </a:solidFill>
              </a:rPr>
              <a:t>Das </a:t>
            </a:r>
            <a:r>
              <a:rPr lang="en-GB" sz="2800" b="0" noProof="0" dirty="0" err="1">
                <a:solidFill>
                  <a:schemeClr val="accent1"/>
                </a:solidFill>
              </a:rPr>
              <a:t>macht</a:t>
            </a:r>
            <a:r>
              <a:rPr lang="en-GB" sz="2800" b="0" noProof="0" dirty="0">
                <a:solidFill>
                  <a:schemeClr val="accent1"/>
                </a:solidFill>
              </a:rPr>
              <a:t>…</a:t>
            </a:r>
          </a:p>
        </p:txBody>
      </p:sp>
      <p:sp>
        <p:nvSpPr>
          <p:cNvPr id="8" name="Textfeld 7"/>
          <p:cNvSpPr txBox="1"/>
          <p:nvPr/>
        </p:nvSpPr>
        <p:spPr>
          <a:xfrm>
            <a:off x="659543" y="1600112"/>
            <a:ext cx="1391728" cy="461665"/>
          </a:xfrm>
          <a:prstGeom prst="rect">
            <a:avLst/>
          </a:prstGeom>
          <a:noFill/>
          <a:ln>
            <a:solidFill>
              <a:schemeClr val="tx1"/>
            </a:solidFill>
          </a:ln>
        </p:spPr>
        <p:txBody>
          <a:bodyPr wrap="none" rtlCol="0">
            <a:spAutoFit/>
          </a:bodyPr>
          <a:lstStyle/>
          <a:p>
            <a:r>
              <a:rPr lang="de-DE" sz="2400" dirty="0">
                <a:latin typeface="Comic Sans MS" panose="030F0702030302020204" pitchFamily="66" charset="0"/>
              </a:rPr>
              <a:t>12,90 €</a:t>
            </a:r>
          </a:p>
        </p:txBody>
      </p:sp>
      <p:sp>
        <p:nvSpPr>
          <p:cNvPr id="9" name="Fußzeilenplatzhalter 3">
            <a:extLst>
              <a:ext uri="{FF2B5EF4-FFF2-40B4-BE49-F238E27FC236}">
                <a16:creationId xmlns:a16="http://schemas.microsoft.com/office/drawing/2014/main" id="{CD0FEF18-7343-4E07-8D3D-4F0AFE2C8D5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41E1D18E-9019-4595-8DC9-246A5F2F7A0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15</a:t>
            </a:fld>
            <a:endParaRPr lang="en-GB" sz="1050" b="0" dirty="0">
              <a:solidFill>
                <a:schemeClr val="bg2"/>
              </a:solidFill>
              <a:latin typeface="Comic Sans MS" panose="030F0702030302020204" pitchFamily="66" charset="0"/>
            </a:endParaRPr>
          </a:p>
        </p:txBody>
      </p:sp>
      <p:sp>
        <p:nvSpPr>
          <p:cNvPr id="11" name="Textfeld 10">
            <a:extLst>
              <a:ext uri="{FF2B5EF4-FFF2-40B4-BE49-F238E27FC236}">
                <a16:creationId xmlns:a16="http://schemas.microsoft.com/office/drawing/2014/main" id="{822C4F1E-041A-4790-A632-215DC61AB600}"/>
              </a:ext>
            </a:extLst>
          </p:cNvPr>
          <p:cNvSpPr txBox="1"/>
          <p:nvPr/>
        </p:nvSpPr>
        <p:spPr>
          <a:xfrm>
            <a:off x="1660190" y="5956018"/>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136330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Wie </a:t>
            </a:r>
            <a:r>
              <a:rPr lang="en-GB" b="1" noProof="0" dirty="0" err="1"/>
              <a:t>viel</a:t>
            </a:r>
            <a:r>
              <a:rPr lang="en-GB" b="1" noProof="0" dirty="0"/>
              <a:t> </a:t>
            </a:r>
            <a:r>
              <a:rPr lang="en-GB" b="1" noProof="0" dirty="0" err="1"/>
              <a:t>kostet</a:t>
            </a:r>
            <a:r>
              <a:rPr lang="en-GB" b="1" noProof="0" dirty="0"/>
              <a:t> das?</a:t>
            </a:r>
          </a:p>
        </p:txBody>
      </p:sp>
      <p:sp>
        <p:nvSpPr>
          <p:cNvPr id="4" name="Inhaltsplatzhalter 3"/>
          <p:cNvSpPr>
            <a:spLocks noGrp="1"/>
          </p:cNvSpPr>
          <p:nvPr>
            <p:ph sz="half" idx="2"/>
          </p:nvPr>
        </p:nvSpPr>
        <p:spPr>
          <a:xfrm>
            <a:off x="5218148" y="1765830"/>
            <a:ext cx="5221252" cy="4989036"/>
          </a:xfrm>
        </p:spPr>
        <p:txBody>
          <a:bodyPr>
            <a:normAutofit/>
          </a:bodyPr>
          <a:lstStyle/>
          <a:p>
            <a:r>
              <a:rPr lang="en-GB" sz="2800" noProof="0" dirty="0">
                <a:solidFill>
                  <a:schemeClr val="accent1"/>
                </a:solidFill>
              </a:rPr>
              <a:t>Das </a:t>
            </a:r>
            <a:r>
              <a:rPr lang="en-GB" sz="2800" noProof="0" dirty="0" err="1">
                <a:solidFill>
                  <a:schemeClr val="accent1"/>
                </a:solidFill>
              </a:rPr>
              <a:t>macht</a:t>
            </a:r>
            <a:r>
              <a:rPr lang="en-GB" sz="2800" noProof="0" dirty="0">
                <a:solidFill>
                  <a:schemeClr val="accent1"/>
                </a:solidFill>
              </a:rPr>
              <a:t>…</a:t>
            </a:r>
          </a:p>
          <a:p>
            <a:endParaRPr lang="en-GB" sz="2800" noProof="0" dirty="0">
              <a:solidFill>
                <a:schemeClr val="accent1"/>
              </a:solidFill>
            </a:endParaRPr>
          </a:p>
          <a:p>
            <a:pPr marL="0" indent="0">
              <a:buNone/>
            </a:pPr>
            <a:r>
              <a:rPr lang="en-GB" sz="2800" b="1" noProof="0" dirty="0" err="1">
                <a:solidFill>
                  <a:schemeClr val="accent1"/>
                </a:solidFill>
              </a:rPr>
              <a:t>zwölf</a:t>
            </a:r>
            <a:r>
              <a:rPr lang="en-GB" sz="2800" b="1" noProof="0" dirty="0">
                <a:solidFill>
                  <a:schemeClr val="accent1"/>
                </a:solidFill>
              </a:rPr>
              <a:t> Euro und </a:t>
            </a:r>
            <a:r>
              <a:rPr lang="en-GB" sz="2800" b="1" noProof="0" dirty="0" err="1">
                <a:solidFill>
                  <a:schemeClr val="accent1"/>
                </a:solidFill>
              </a:rPr>
              <a:t>neunzig</a:t>
            </a:r>
            <a:r>
              <a:rPr lang="en-GB" sz="2800" b="1" noProof="0" dirty="0">
                <a:solidFill>
                  <a:schemeClr val="accent1"/>
                </a:solidFill>
              </a:rPr>
              <a:t> Cent.</a:t>
            </a:r>
          </a:p>
        </p:txBody>
      </p:sp>
      <p:sp>
        <p:nvSpPr>
          <p:cNvPr id="8" name="Textfeld 7"/>
          <p:cNvSpPr txBox="1"/>
          <p:nvPr/>
        </p:nvSpPr>
        <p:spPr>
          <a:xfrm>
            <a:off x="659543" y="1600112"/>
            <a:ext cx="1391728" cy="461665"/>
          </a:xfrm>
          <a:prstGeom prst="rect">
            <a:avLst/>
          </a:prstGeom>
          <a:noFill/>
          <a:ln>
            <a:solidFill>
              <a:schemeClr val="tx1"/>
            </a:solidFill>
          </a:ln>
        </p:spPr>
        <p:txBody>
          <a:bodyPr wrap="none" rtlCol="0">
            <a:spAutoFit/>
          </a:bodyPr>
          <a:lstStyle/>
          <a:p>
            <a:r>
              <a:rPr lang="de-DE" sz="2400" dirty="0">
                <a:latin typeface="Comic Sans MS" panose="030F0702030302020204" pitchFamily="66" charset="0"/>
              </a:rPr>
              <a:t>12,90 €</a:t>
            </a:r>
          </a:p>
        </p:txBody>
      </p:sp>
      <p:pic>
        <p:nvPicPr>
          <p:cNvPr id="5122" name="Picture 2" descr="Gemüse, Früchte, Lebensmittel, Artischocke, Banan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29470" y="3048498"/>
            <a:ext cx="3947977" cy="2907520"/>
          </a:xfrm>
          <a:prstGeom prst="rect">
            <a:avLst/>
          </a:prstGeom>
          <a:noFill/>
          <a:extLst>
            <a:ext uri="{909E8E84-426E-40DD-AFC4-6F175D3DCCD1}">
              <a14:hiddenFill xmlns:a14="http://schemas.microsoft.com/office/drawing/2010/main">
                <a:solidFill>
                  <a:srgbClr val="FFFFFF"/>
                </a:solidFill>
              </a14:hiddenFill>
            </a:ext>
          </a:extLst>
        </p:spPr>
      </p:pic>
      <p:pic>
        <p:nvPicPr>
          <p:cNvPr id="3"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28071" y="4197458"/>
            <a:ext cx="609600" cy="609600"/>
          </a:xfrm>
          <a:prstGeom prst="rect">
            <a:avLst/>
          </a:prstGeom>
        </p:spPr>
      </p:pic>
      <p:sp>
        <p:nvSpPr>
          <p:cNvPr id="10" name="Fußzeilenplatzhalter 3">
            <a:extLst>
              <a:ext uri="{FF2B5EF4-FFF2-40B4-BE49-F238E27FC236}">
                <a16:creationId xmlns:a16="http://schemas.microsoft.com/office/drawing/2014/main" id="{EEB11CF8-94CF-4FF6-A3EC-2550C20D38C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59B770F9-8E57-4FC1-87EF-E7B2C94CD06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16</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E8F1E6DB-3E42-46DC-8FB4-8DAFF2C0BE0F}"/>
              </a:ext>
            </a:extLst>
          </p:cNvPr>
          <p:cNvSpPr txBox="1"/>
          <p:nvPr/>
        </p:nvSpPr>
        <p:spPr>
          <a:xfrm>
            <a:off x="1660190" y="5956018"/>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1736589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0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Gimme</a:t>
            </a:r>
            <a:r>
              <a:rPr lang="en-GB" b="1" noProof="0" dirty="0"/>
              <a:t> 5</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5456391" cy="2899727"/>
          </a:xfrm>
        </p:spPr>
        <p:txBody>
          <a:bodyPr/>
          <a:lstStyle/>
          <a:p>
            <a:pPr>
              <a:lnSpc>
                <a:spcPct val="150000"/>
              </a:lnSpc>
            </a:pPr>
            <a:r>
              <a:rPr lang="en-GB" sz="2800" noProof="0" dirty="0"/>
              <a:t>Think about what we have learned today. </a:t>
            </a:r>
          </a:p>
          <a:p>
            <a:pPr>
              <a:lnSpc>
                <a:spcPct val="150000"/>
              </a:lnSpc>
            </a:pPr>
            <a:r>
              <a:rPr lang="en-GB" sz="2800" noProof="0" dirty="0"/>
              <a:t>Can we come up with 5 things that we have learned ?</a:t>
            </a:r>
            <a:endParaRPr lang="en-GB" noProof="0" dirty="0"/>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sp>
        <p:nvSpPr>
          <p:cNvPr id="5" name="Fußzeilenplatzhalter 3">
            <a:extLst>
              <a:ext uri="{FF2B5EF4-FFF2-40B4-BE49-F238E27FC236}">
                <a16:creationId xmlns:a16="http://schemas.microsoft.com/office/drawing/2014/main" id="{EF7AC0D5-AC67-4423-B390-458BBD73845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2F33B226-7586-4D0F-94CC-E47C6FEF694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17</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Sources</a:t>
            </a:r>
          </a:p>
        </p:txBody>
      </p:sp>
      <p:sp>
        <p:nvSpPr>
          <p:cNvPr id="3" name="Inhaltsplatzhalter 2"/>
          <p:cNvSpPr>
            <a:spLocks noGrp="1"/>
          </p:cNvSpPr>
          <p:nvPr>
            <p:ph idx="1"/>
          </p:nvPr>
        </p:nvSpPr>
        <p:spPr/>
        <p:txBody>
          <a:bodyPr/>
          <a:lstStyle/>
          <a:p>
            <a:r>
              <a:rPr lang="en-GB" noProof="0" dirty="0"/>
              <a:t>https://pixabay.com/de/photos/euro-banknoten-m%C3%BCnzen-1166051/</a:t>
            </a:r>
          </a:p>
          <a:p>
            <a:r>
              <a:rPr lang="en-GB" noProof="0" dirty="0"/>
              <a:t>https://pixabay.com/de/vectors/markt-anmelden-beschilderung-575842/</a:t>
            </a:r>
          </a:p>
          <a:p>
            <a:r>
              <a:rPr lang="en-GB" noProof="0" dirty="0"/>
              <a:t>https://pixabay.com/de/vectors/ananas-obst-tropisch-frisch-reif-25251/</a:t>
            </a:r>
          </a:p>
          <a:p>
            <a:r>
              <a:rPr lang="en-GB" noProof="0" dirty="0"/>
              <a:t>https://pixabay.com/de/vectors/bananen-obst-lebensmittel-575412/</a:t>
            </a:r>
          </a:p>
          <a:p>
            <a:r>
              <a:rPr lang="en-GB" noProof="0" dirty="0"/>
              <a:t>https://pixabay.com/de/vectors/%C3%A4pfel-obst-lebensmittel-rote-%C3%A4pfel-575317/</a:t>
            </a:r>
          </a:p>
          <a:p>
            <a:r>
              <a:rPr lang="en-GB" noProof="0" dirty="0"/>
              <a:t>https://pixabay.com/de/vectors/gem%C3%BCse-fr%C3%BCchte-lebensmittel-155616/</a:t>
            </a:r>
          </a:p>
        </p:txBody>
      </p:sp>
      <p:sp>
        <p:nvSpPr>
          <p:cNvPr id="6" name="Fußzeilenplatzhalter 3">
            <a:extLst>
              <a:ext uri="{FF2B5EF4-FFF2-40B4-BE49-F238E27FC236}">
                <a16:creationId xmlns:a16="http://schemas.microsoft.com/office/drawing/2014/main" id="{C8EC1B7E-60FF-4554-84B8-A980F0C7541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41FC5ACB-7E00-418E-9329-245429BE5D1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596982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Willkommen</a:t>
            </a:r>
            <a:r>
              <a:rPr lang="en-GB" b="1"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normAutofit/>
          </a:bodyPr>
          <a:lstStyle/>
          <a:p>
            <a:pPr marL="0" indent="0">
              <a:buNone/>
            </a:pPr>
            <a:r>
              <a:rPr lang="en-GB" altLang="de-DE" sz="2800" noProof="0" dirty="0">
                <a:solidFill>
                  <a:srgbClr val="000066"/>
                </a:solidFill>
                <a:cs typeface="Times New Roman" panose="02020603050405020304" pitchFamily="18" charset="0"/>
              </a:rPr>
              <a:t>What we’re going to learn today…</a:t>
            </a:r>
          </a:p>
          <a:p>
            <a:r>
              <a:rPr lang="en-GB" sz="2800" noProof="0" dirty="0"/>
              <a:t>How to say simple prices in German.</a:t>
            </a:r>
          </a:p>
          <a:p>
            <a:r>
              <a:rPr lang="en-GB" sz="2800" noProof="0" dirty="0"/>
              <a:t>How to ask for prices in German.</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5" name="Fußzeilenplatzhalter 3">
            <a:extLst>
              <a:ext uri="{FF2B5EF4-FFF2-40B4-BE49-F238E27FC236}">
                <a16:creationId xmlns:a16="http://schemas.microsoft.com/office/drawing/2014/main" id="{33AD2253-D82E-4E56-A5F3-84E2B2CCCB6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4CDD529C-6394-4D18-8937-6FB3B00D4F09}"/>
              </a:ext>
            </a:extLst>
          </p:cNvPr>
          <p:cNvSpPr txBox="1">
            <a:spLocks/>
          </p:cNvSpPr>
          <p:nvPr/>
        </p:nvSpPr>
        <p:spPr bwMode="auto">
          <a:xfrm>
            <a:off x="9835529" y="697186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What do we need to know?</a:t>
            </a:r>
          </a:p>
        </p:txBody>
      </p:sp>
      <p:sp>
        <p:nvSpPr>
          <p:cNvPr id="3" name="Inhaltsplatzhalter 2"/>
          <p:cNvSpPr>
            <a:spLocks noGrp="1"/>
          </p:cNvSpPr>
          <p:nvPr>
            <p:ph sz="half" idx="1"/>
          </p:nvPr>
        </p:nvSpPr>
        <p:spPr>
          <a:xfrm>
            <a:off x="446017" y="2552736"/>
            <a:ext cx="9693185" cy="4384508"/>
          </a:xfrm>
        </p:spPr>
        <p:txBody>
          <a:bodyPr>
            <a:normAutofit/>
          </a:bodyPr>
          <a:lstStyle/>
          <a:p>
            <a:pPr marL="0" indent="0">
              <a:buNone/>
            </a:pPr>
            <a:r>
              <a:rPr lang="en-GB" b="1" noProof="0" dirty="0"/>
              <a:t>1. Die </a:t>
            </a:r>
            <a:r>
              <a:rPr lang="en-GB" b="1" noProof="0" dirty="0" err="1"/>
              <a:t>Zahlen</a:t>
            </a:r>
            <a:r>
              <a:rPr lang="en-GB" b="1" noProof="0" dirty="0"/>
              <a:t> / </a:t>
            </a:r>
            <a:r>
              <a:rPr lang="en-GB" b="1" noProof="0" dirty="0">
                <a:solidFill>
                  <a:schemeClr val="accent2"/>
                </a:solidFill>
              </a:rPr>
              <a:t>The numbers  </a:t>
            </a:r>
            <a:r>
              <a:rPr lang="en-GB" b="1" noProof="0" dirty="0"/>
              <a:t>(1,2,3…)              </a:t>
            </a:r>
            <a:r>
              <a:rPr lang="en-GB" b="1" noProof="0" dirty="0">
                <a:solidFill>
                  <a:schemeClr val="accent2"/>
                </a:solidFill>
              </a:rPr>
              <a:t>Revision </a:t>
            </a:r>
            <a:r>
              <a:rPr lang="en-GB" b="1" noProof="0" dirty="0">
                <a:solidFill>
                  <a:schemeClr val="accent2"/>
                </a:solidFill>
                <a:sym typeface="Wingdings" panose="05000000000000000000" pitchFamily="2" charset="2"/>
              </a:rPr>
              <a:t></a:t>
            </a:r>
            <a:endParaRPr lang="en-GB" noProof="0" dirty="0">
              <a:solidFill>
                <a:schemeClr val="accent2"/>
              </a:solidFill>
            </a:endParaRPr>
          </a:p>
          <a:p>
            <a:pPr marL="0" indent="0">
              <a:buNone/>
            </a:pPr>
            <a:endParaRPr lang="en-GB" noProof="0" dirty="0"/>
          </a:p>
          <a:p>
            <a:pPr marL="0" indent="0">
              <a:buNone/>
            </a:pPr>
            <a:r>
              <a:rPr lang="en-GB" b="1" noProof="0" dirty="0"/>
              <a:t>2. Der Euro / </a:t>
            </a:r>
            <a:r>
              <a:rPr lang="en-GB" b="1" noProof="0" dirty="0">
                <a:solidFill>
                  <a:schemeClr val="accent2"/>
                </a:solidFill>
              </a:rPr>
              <a:t>The Euro = Currency of the European Union (EU)</a:t>
            </a:r>
          </a:p>
          <a:p>
            <a:r>
              <a:rPr lang="en-GB" noProof="0" dirty="0"/>
              <a:t>das </a:t>
            </a:r>
            <a:r>
              <a:rPr lang="en-GB" noProof="0" dirty="0" err="1"/>
              <a:t>Eurosymbol</a:t>
            </a:r>
            <a:r>
              <a:rPr lang="en-GB" noProof="0" dirty="0"/>
              <a:t> = €</a:t>
            </a:r>
          </a:p>
          <a:p>
            <a:r>
              <a:rPr lang="en-GB" noProof="0" dirty="0" err="1"/>
              <a:t>Münzen</a:t>
            </a:r>
            <a:r>
              <a:rPr lang="en-GB" noProof="0" dirty="0"/>
              <a:t> / </a:t>
            </a:r>
            <a:r>
              <a:rPr lang="en-GB" noProof="0" dirty="0">
                <a:solidFill>
                  <a:schemeClr val="accent2"/>
                </a:solidFill>
              </a:rPr>
              <a:t>coins</a:t>
            </a:r>
            <a:r>
              <a:rPr lang="en-GB" noProof="0" dirty="0"/>
              <a:t> and </a:t>
            </a:r>
            <a:r>
              <a:rPr lang="en-GB" noProof="0" dirty="0" err="1"/>
              <a:t>Scheine</a:t>
            </a:r>
            <a:r>
              <a:rPr lang="en-GB" noProof="0" dirty="0"/>
              <a:t> / </a:t>
            </a:r>
            <a:r>
              <a:rPr lang="en-GB" noProof="0" dirty="0">
                <a:solidFill>
                  <a:schemeClr val="accent2"/>
                </a:solidFill>
              </a:rPr>
              <a:t>currency notes</a:t>
            </a:r>
          </a:p>
          <a:p>
            <a:endParaRPr lang="en-GB" noProof="0" dirty="0">
              <a:solidFill>
                <a:schemeClr val="accent2"/>
              </a:solidFill>
            </a:endParaRPr>
          </a:p>
          <a:p>
            <a:pPr marL="0" indent="0">
              <a:buNone/>
            </a:pPr>
            <a:r>
              <a:rPr lang="en-GB" b="1" noProof="0" dirty="0"/>
              <a:t>3. </a:t>
            </a:r>
            <a:r>
              <a:rPr lang="en-GB" b="1" noProof="0" dirty="0" err="1"/>
              <a:t>Preise</a:t>
            </a:r>
            <a:r>
              <a:rPr lang="en-GB" b="1" noProof="0" dirty="0"/>
              <a:t> </a:t>
            </a:r>
            <a:r>
              <a:rPr lang="en-GB" b="1" noProof="0" dirty="0" err="1">
                <a:solidFill>
                  <a:srgbClr val="000066"/>
                </a:solidFill>
              </a:rPr>
              <a:t>sagen</a:t>
            </a:r>
            <a:r>
              <a:rPr lang="en-GB" b="1" noProof="0" dirty="0">
                <a:solidFill>
                  <a:srgbClr val="000066"/>
                </a:solidFill>
              </a:rPr>
              <a:t> / </a:t>
            </a:r>
            <a:r>
              <a:rPr lang="en-GB" b="1" noProof="0" dirty="0">
                <a:solidFill>
                  <a:schemeClr val="accent2"/>
                </a:solidFill>
              </a:rPr>
              <a:t>How to say simple prices</a:t>
            </a:r>
            <a:r>
              <a:rPr lang="en-GB" b="1" noProof="0" dirty="0"/>
              <a:t>:</a:t>
            </a:r>
          </a:p>
          <a:p>
            <a:r>
              <a:rPr lang="en-GB" noProof="0" dirty="0"/>
              <a:t>2,50 € = </a:t>
            </a:r>
            <a:r>
              <a:rPr lang="en-GB" noProof="0" dirty="0" err="1"/>
              <a:t>zwei</a:t>
            </a:r>
            <a:r>
              <a:rPr lang="en-GB" noProof="0" dirty="0"/>
              <a:t> Euro und </a:t>
            </a:r>
            <a:r>
              <a:rPr lang="en-GB" noProof="0" dirty="0" err="1"/>
              <a:t>fünfzig</a:t>
            </a:r>
            <a:r>
              <a:rPr lang="en-GB" noProof="0" dirty="0"/>
              <a:t> Cent</a:t>
            </a:r>
          </a:p>
        </p:txBody>
      </p:sp>
      <p:pic>
        <p:nvPicPr>
          <p:cNvPr id="7"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89900" y="5556757"/>
            <a:ext cx="609600" cy="609600"/>
          </a:xfrm>
          <a:prstGeom prst="rect">
            <a:avLst/>
          </a:prstGeom>
        </p:spPr>
      </p:pic>
      <p:sp>
        <p:nvSpPr>
          <p:cNvPr id="8" name="Fußzeilenplatzhalter 3">
            <a:extLst>
              <a:ext uri="{FF2B5EF4-FFF2-40B4-BE49-F238E27FC236}">
                <a16:creationId xmlns:a16="http://schemas.microsoft.com/office/drawing/2014/main" id="{CDA92C73-84F6-406A-B07B-BF65B8D2474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6659BD4B-147D-4C4A-BE92-5BC6E20EF14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
        <p:nvSpPr>
          <p:cNvPr id="12" name="Textplatzhalter 10">
            <a:extLst>
              <a:ext uri="{FF2B5EF4-FFF2-40B4-BE49-F238E27FC236}">
                <a16:creationId xmlns:a16="http://schemas.microsoft.com/office/drawing/2014/main" id="{B57A0020-AC38-4129-ACB3-3B9425C381B3}"/>
              </a:ext>
            </a:extLst>
          </p:cNvPr>
          <p:cNvSpPr txBox="1">
            <a:spLocks/>
          </p:cNvSpPr>
          <p:nvPr/>
        </p:nvSpPr>
        <p:spPr>
          <a:xfrm>
            <a:off x="446017" y="1759494"/>
            <a:ext cx="4773683" cy="565696"/>
          </a:xfrm>
          <a:prstGeom prst="rect">
            <a:avLst/>
          </a:prstGeom>
        </p:spPr>
        <p:txBody>
          <a:bodyPr>
            <a:noAutofit/>
          </a:bodyPr>
          <a:lst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a:lstStyle>
          <a:p>
            <a:pPr marL="0" indent="0" fontAlgn="auto">
              <a:spcAft>
                <a:spcPts val="0"/>
              </a:spcAft>
              <a:buNone/>
            </a:pPr>
            <a:r>
              <a:rPr lang="de-DE" sz="3200" b="0" dirty="0">
                <a:solidFill>
                  <a:schemeClr val="accent1"/>
                </a:solidFill>
              </a:rPr>
              <a:t>Was müssen wir wissen?</a:t>
            </a:r>
          </a:p>
        </p:txBody>
      </p:sp>
    </p:spTree>
    <p:extLst>
      <p:ext uri="{BB962C8B-B14F-4D97-AF65-F5344CB8AC3E}">
        <p14:creationId xmlns:p14="http://schemas.microsoft.com/office/powerpoint/2010/main" val="2213782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8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92075" algn="l"/>
                <a:tab pos="1162050" algn="l"/>
              </a:tabLst>
            </a:pPr>
            <a:r>
              <a:rPr lang="en-GB" sz="4000" b="1" noProof="0" dirty="0"/>
              <a:t>Simple facts about the Euro:</a:t>
            </a:r>
            <a:endParaRPr lang="en-GB" b="1" noProof="0" dirty="0"/>
          </a:p>
        </p:txBody>
      </p:sp>
      <p:sp>
        <p:nvSpPr>
          <p:cNvPr id="3" name="Inhaltsplatzhalter 2"/>
          <p:cNvSpPr>
            <a:spLocks noGrp="1"/>
          </p:cNvSpPr>
          <p:nvPr>
            <p:ph sz="half" idx="2"/>
          </p:nvPr>
        </p:nvSpPr>
        <p:spPr>
          <a:xfrm>
            <a:off x="2672035" y="2513699"/>
            <a:ext cx="4612548" cy="4355563"/>
          </a:xfrm>
        </p:spPr>
        <p:txBody>
          <a:bodyPr>
            <a:normAutofit fontScale="85000" lnSpcReduction="20000"/>
          </a:bodyPr>
          <a:lstStyle/>
          <a:p>
            <a:pPr marL="0" indent="0">
              <a:buNone/>
            </a:pPr>
            <a:r>
              <a:rPr lang="en-GB" b="1" noProof="0" dirty="0" err="1"/>
              <a:t>Scheine</a:t>
            </a:r>
            <a:r>
              <a:rPr lang="en-GB" b="1" noProof="0" dirty="0"/>
              <a:t>/</a:t>
            </a:r>
            <a:r>
              <a:rPr lang="en-GB" b="1" noProof="0" dirty="0">
                <a:solidFill>
                  <a:schemeClr val="accent2"/>
                </a:solidFill>
              </a:rPr>
              <a:t>Currency notes: </a:t>
            </a:r>
          </a:p>
          <a:p>
            <a:r>
              <a:rPr lang="en-GB" noProof="0" dirty="0"/>
              <a:t>5,00 Euro</a:t>
            </a:r>
          </a:p>
          <a:p>
            <a:r>
              <a:rPr lang="en-GB" noProof="0" dirty="0"/>
              <a:t>10,00 Euro</a:t>
            </a:r>
          </a:p>
          <a:p>
            <a:r>
              <a:rPr lang="en-GB" noProof="0" dirty="0"/>
              <a:t>20,00 Euro</a:t>
            </a:r>
          </a:p>
          <a:p>
            <a:r>
              <a:rPr lang="en-GB" noProof="0" dirty="0"/>
              <a:t> 50,00 Euro</a:t>
            </a:r>
          </a:p>
          <a:p>
            <a:r>
              <a:rPr lang="en-GB" noProof="0" dirty="0"/>
              <a:t>100,00 Euro</a:t>
            </a:r>
          </a:p>
          <a:p>
            <a:r>
              <a:rPr lang="en-GB" noProof="0" dirty="0"/>
              <a:t>200,00 Euro</a:t>
            </a:r>
          </a:p>
          <a:p>
            <a:r>
              <a:rPr lang="en-GB" noProof="0" dirty="0"/>
              <a:t>500,00 Euro</a:t>
            </a:r>
          </a:p>
        </p:txBody>
      </p:sp>
      <p:sp>
        <p:nvSpPr>
          <p:cNvPr id="14" name="Textplatzhalter 13">
            <a:extLst>
              <a:ext uri="{FF2B5EF4-FFF2-40B4-BE49-F238E27FC236}">
                <a16:creationId xmlns:a16="http://schemas.microsoft.com/office/drawing/2014/main" id="{C2CD3F05-50EA-438F-99C4-7A62FFC853D3}"/>
              </a:ext>
            </a:extLst>
          </p:cNvPr>
          <p:cNvSpPr>
            <a:spLocks noGrp="1"/>
          </p:cNvSpPr>
          <p:nvPr>
            <p:ph type="body" sz="quarter" idx="3"/>
          </p:nvPr>
        </p:nvSpPr>
        <p:spPr>
          <a:xfrm>
            <a:off x="521970" y="1605743"/>
            <a:ext cx="7028361" cy="543065"/>
          </a:xfrm>
        </p:spPr>
        <p:txBody>
          <a:bodyPr>
            <a:noAutofit/>
          </a:bodyPr>
          <a:lstStyle/>
          <a:p>
            <a:r>
              <a:rPr lang="en-GB" sz="3200" b="0" noProof="0" dirty="0" err="1">
                <a:solidFill>
                  <a:schemeClr val="accent1"/>
                </a:solidFill>
              </a:rPr>
              <a:t>Einfache</a:t>
            </a:r>
            <a:r>
              <a:rPr lang="en-GB" sz="3200" b="0" noProof="0" dirty="0">
                <a:solidFill>
                  <a:schemeClr val="accent1"/>
                </a:solidFill>
              </a:rPr>
              <a:t> </a:t>
            </a:r>
            <a:r>
              <a:rPr lang="en-GB" sz="3200" b="0" noProof="0" dirty="0" err="1">
                <a:solidFill>
                  <a:schemeClr val="accent1"/>
                </a:solidFill>
              </a:rPr>
              <a:t>Fakten</a:t>
            </a:r>
            <a:r>
              <a:rPr lang="en-GB" sz="3200" b="0" noProof="0" dirty="0">
                <a:solidFill>
                  <a:schemeClr val="accent1"/>
                </a:solidFill>
              </a:rPr>
              <a:t> </a:t>
            </a:r>
            <a:r>
              <a:rPr lang="en-GB" sz="3200" b="0" noProof="0" dirty="0" err="1">
                <a:solidFill>
                  <a:schemeClr val="accent1"/>
                </a:solidFill>
              </a:rPr>
              <a:t>über</a:t>
            </a:r>
            <a:r>
              <a:rPr lang="en-GB" sz="3200" b="0" noProof="0" dirty="0">
                <a:solidFill>
                  <a:schemeClr val="accent1"/>
                </a:solidFill>
              </a:rPr>
              <a:t> den Euro:</a:t>
            </a:r>
            <a:endParaRPr lang="en-GB" sz="3200" b="0" noProof="0" dirty="0"/>
          </a:p>
        </p:txBody>
      </p:sp>
      <p:sp>
        <p:nvSpPr>
          <p:cNvPr id="4" name="Inhaltsplatzhalter 3"/>
          <p:cNvSpPr>
            <a:spLocks noGrp="1"/>
          </p:cNvSpPr>
          <p:nvPr>
            <p:ph sz="quarter" idx="4"/>
          </p:nvPr>
        </p:nvSpPr>
        <p:spPr>
          <a:xfrm>
            <a:off x="521970" y="2513699"/>
            <a:ext cx="4614360" cy="4355563"/>
          </a:xfrm>
        </p:spPr>
        <p:txBody>
          <a:bodyPr>
            <a:normAutofit fontScale="85000" lnSpcReduction="20000"/>
          </a:bodyPr>
          <a:lstStyle/>
          <a:p>
            <a:pPr marL="0" indent="0">
              <a:buNone/>
            </a:pPr>
            <a:r>
              <a:rPr lang="en-GB" b="1" noProof="0" dirty="0" err="1"/>
              <a:t>Münzen</a:t>
            </a:r>
            <a:r>
              <a:rPr lang="en-GB" b="1" dirty="0"/>
              <a:t>/</a:t>
            </a:r>
            <a:r>
              <a:rPr lang="en-GB" b="1" noProof="0" dirty="0">
                <a:solidFill>
                  <a:schemeClr val="accent2"/>
                </a:solidFill>
              </a:rPr>
              <a:t>Coins:</a:t>
            </a:r>
          </a:p>
          <a:p>
            <a:r>
              <a:rPr lang="en-GB" noProof="0" dirty="0"/>
              <a:t>0,01 Cent</a:t>
            </a:r>
          </a:p>
          <a:p>
            <a:r>
              <a:rPr lang="en-GB" noProof="0" dirty="0"/>
              <a:t>0,02 Cent</a:t>
            </a:r>
          </a:p>
          <a:p>
            <a:r>
              <a:rPr lang="en-GB" noProof="0" dirty="0"/>
              <a:t>0,05 Cent</a:t>
            </a:r>
          </a:p>
          <a:p>
            <a:r>
              <a:rPr lang="en-GB" noProof="0" dirty="0"/>
              <a:t>0,10 Cent</a:t>
            </a:r>
          </a:p>
          <a:p>
            <a:r>
              <a:rPr lang="en-GB" noProof="0" dirty="0"/>
              <a:t>0,20 Cent</a:t>
            </a:r>
          </a:p>
          <a:p>
            <a:r>
              <a:rPr lang="en-GB" noProof="0" dirty="0"/>
              <a:t>0,50 Cent</a:t>
            </a:r>
          </a:p>
          <a:p>
            <a:r>
              <a:rPr lang="en-GB" noProof="0" dirty="0"/>
              <a:t>1,00 Euro</a:t>
            </a:r>
          </a:p>
          <a:p>
            <a:r>
              <a:rPr lang="en-GB" noProof="0" dirty="0"/>
              <a:t>2,00 Euro</a:t>
            </a:r>
          </a:p>
          <a:p>
            <a:endParaRPr lang="en-GB" noProof="0" dirty="0"/>
          </a:p>
          <a:p>
            <a:pPr marL="0" indent="0">
              <a:buNone/>
            </a:pPr>
            <a:r>
              <a:rPr lang="en-GB" b="1" noProof="0" dirty="0">
                <a:solidFill>
                  <a:schemeClr val="accent2"/>
                </a:solidFill>
              </a:rPr>
              <a:t>Remember:</a:t>
            </a:r>
          </a:p>
          <a:p>
            <a:r>
              <a:rPr lang="en-GB" noProof="0" dirty="0">
                <a:solidFill>
                  <a:schemeClr val="accent1"/>
                </a:solidFill>
              </a:rPr>
              <a:t>1 Euro = 100 Cent</a:t>
            </a:r>
          </a:p>
          <a:p>
            <a:r>
              <a:rPr lang="en-GB" noProof="0" dirty="0">
                <a:solidFill>
                  <a:schemeClr val="accent1"/>
                </a:solidFill>
              </a:rPr>
              <a:t>1 Euro = 0, 89 Pence</a:t>
            </a:r>
          </a:p>
          <a:p>
            <a:r>
              <a:rPr lang="en-GB" noProof="0" dirty="0">
                <a:solidFill>
                  <a:schemeClr val="accent1"/>
                </a:solidFill>
              </a:rPr>
              <a:t>1,12 Euro = 1 Pound</a:t>
            </a:r>
            <a:endParaRPr lang="en-GB" noProof="0" dirty="0"/>
          </a:p>
        </p:txBody>
      </p:sp>
      <p:pic>
        <p:nvPicPr>
          <p:cNvPr id="7" name="Picture 4" descr="Euro, Banknoten, Münzen, Europäische Währ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062" y="3019592"/>
            <a:ext cx="4411575" cy="2481511"/>
          </a:xfrm>
          <a:prstGeom prst="rect">
            <a:avLst/>
          </a:prstGeom>
          <a:noFill/>
          <a:extLst>
            <a:ext uri="{909E8E84-426E-40DD-AFC4-6F175D3DCCD1}">
              <a14:hiddenFill xmlns:a14="http://schemas.microsoft.com/office/drawing/2010/main">
                <a:solidFill>
                  <a:srgbClr val="FFFFFF"/>
                </a:solidFill>
              </a14:hiddenFill>
            </a:ext>
          </a:extLst>
        </p:spPr>
      </p:pic>
      <p:pic>
        <p:nvPicPr>
          <p:cNvPr id="9"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7098" y="6371886"/>
            <a:ext cx="609600" cy="609600"/>
          </a:xfrm>
          <a:prstGeom prst="rect">
            <a:avLst/>
          </a:prstGeom>
        </p:spPr>
      </p:pic>
      <p:sp>
        <p:nvSpPr>
          <p:cNvPr id="10" name="Fußzeilenplatzhalter 3">
            <a:extLst>
              <a:ext uri="{FF2B5EF4-FFF2-40B4-BE49-F238E27FC236}">
                <a16:creationId xmlns:a16="http://schemas.microsoft.com/office/drawing/2014/main" id="{6E5D0974-84B3-4FB3-A21D-6A6E3D3ED92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0E74FEBA-697F-499C-93A3-D60775DACEA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BB0B252D-3688-43E1-ADEC-CBF89E3EADA8}"/>
              </a:ext>
            </a:extLst>
          </p:cNvPr>
          <p:cNvSpPr txBox="1"/>
          <p:nvPr/>
        </p:nvSpPr>
        <p:spPr>
          <a:xfrm>
            <a:off x="7284583" y="5522717"/>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2389239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1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b="1" noProof="0" dirty="0"/>
              <a:t>Game time!</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539629" cy="4989512"/>
          </a:xfrm>
        </p:spPr>
        <p:txBody>
          <a:bodyPr>
            <a:normAutofit/>
          </a:bodyPr>
          <a:lstStyle/>
          <a:p>
            <a:r>
              <a:rPr lang="en-GB" sz="2800" noProof="0" dirty="0"/>
              <a:t>Match the prices with the correct German phrase.</a:t>
            </a:r>
          </a:p>
          <a:p>
            <a:r>
              <a:rPr lang="en-GB" sz="2800" noProof="0" dirty="0"/>
              <a:t>Work with a partner.</a:t>
            </a:r>
          </a:p>
          <a:p>
            <a:r>
              <a:rPr lang="en-GB" sz="2800" noProof="0" dirty="0"/>
              <a:t>You will get the solution shortly!</a:t>
            </a:r>
          </a:p>
        </p:txBody>
      </p:sp>
      <p:sp>
        <p:nvSpPr>
          <p:cNvPr id="5" name="Fußzeilenplatzhalter 3">
            <a:extLst>
              <a:ext uri="{FF2B5EF4-FFF2-40B4-BE49-F238E27FC236}">
                <a16:creationId xmlns:a16="http://schemas.microsoft.com/office/drawing/2014/main" id="{71EE6071-F7E2-4DE8-960E-37AEF235D50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066710ED-7571-47CF-9A41-C53D5B65106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Matching Exercise </a:t>
            </a:r>
          </a:p>
        </p:txBody>
      </p:sp>
      <p:sp>
        <p:nvSpPr>
          <p:cNvPr id="3" name="Inhaltsplatzhalter 2"/>
          <p:cNvSpPr>
            <a:spLocks noGrp="1"/>
          </p:cNvSpPr>
          <p:nvPr>
            <p:ph sz="half" idx="1"/>
          </p:nvPr>
        </p:nvSpPr>
        <p:spPr>
          <a:xfrm>
            <a:off x="1105076" y="1763927"/>
            <a:ext cx="4610735" cy="4989036"/>
          </a:xfrm>
        </p:spPr>
        <p:txBody>
          <a:bodyPr/>
          <a:lstStyle/>
          <a:p>
            <a:r>
              <a:rPr lang="en-GB" noProof="0" dirty="0"/>
              <a:t>1,50 €</a:t>
            </a:r>
          </a:p>
          <a:p>
            <a:r>
              <a:rPr lang="en-GB" noProof="0" dirty="0"/>
              <a:t>5,00 €</a:t>
            </a:r>
          </a:p>
          <a:p>
            <a:r>
              <a:rPr lang="en-GB" noProof="0" dirty="0"/>
              <a:t>0,50 €</a:t>
            </a:r>
          </a:p>
          <a:p>
            <a:r>
              <a:rPr lang="en-GB" noProof="0" dirty="0"/>
              <a:t>15,50 €</a:t>
            </a:r>
          </a:p>
          <a:p>
            <a:r>
              <a:rPr lang="en-GB" noProof="0" dirty="0"/>
              <a:t>7,20 €</a:t>
            </a:r>
          </a:p>
          <a:p>
            <a:r>
              <a:rPr lang="en-GB" noProof="0" dirty="0"/>
              <a:t>20,20 €</a:t>
            </a:r>
          </a:p>
          <a:p>
            <a:r>
              <a:rPr lang="en-GB" noProof="0" dirty="0"/>
              <a:t>0,30 €</a:t>
            </a:r>
          </a:p>
          <a:p>
            <a:r>
              <a:rPr lang="en-GB" noProof="0" dirty="0"/>
              <a:t>50,05 €</a:t>
            </a:r>
          </a:p>
        </p:txBody>
      </p:sp>
      <p:sp>
        <p:nvSpPr>
          <p:cNvPr id="4" name="Inhaltsplatzhalter 3"/>
          <p:cNvSpPr>
            <a:spLocks noGrp="1"/>
          </p:cNvSpPr>
          <p:nvPr>
            <p:ph sz="half" idx="2"/>
          </p:nvPr>
        </p:nvSpPr>
        <p:spPr>
          <a:xfrm>
            <a:off x="4669277" y="1763927"/>
            <a:ext cx="5248153" cy="4989036"/>
          </a:xfrm>
        </p:spPr>
        <p:txBody>
          <a:bodyPr/>
          <a:lstStyle/>
          <a:p>
            <a:r>
              <a:rPr lang="en-GB" noProof="0" dirty="0" err="1"/>
              <a:t>fünfzig</a:t>
            </a:r>
            <a:r>
              <a:rPr lang="en-GB" noProof="0" dirty="0"/>
              <a:t> Cent</a:t>
            </a:r>
          </a:p>
          <a:p>
            <a:r>
              <a:rPr lang="en-GB" noProof="0" dirty="0" err="1"/>
              <a:t>sieben</a:t>
            </a:r>
            <a:r>
              <a:rPr lang="en-GB" noProof="0" dirty="0"/>
              <a:t> Euro und </a:t>
            </a:r>
            <a:r>
              <a:rPr lang="en-GB" noProof="0" dirty="0" err="1"/>
              <a:t>zwanzig</a:t>
            </a:r>
            <a:r>
              <a:rPr lang="en-GB" noProof="0" dirty="0"/>
              <a:t> Cent</a:t>
            </a:r>
          </a:p>
          <a:p>
            <a:r>
              <a:rPr lang="en-GB" noProof="0" dirty="0" err="1"/>
              <a:t>ein</a:t>
            </a:r>
            <a:r>
              <a:rPr lang="en-GB" noProof="0" dirty="0"/>
              <a:t> Euro und </a:t>
            </a:r>
            <a:r>
              <a:rPr lang="en-GB" noProof="0" dirty="0" err="1"/>
              <a:t>fünfzig</a:t>
            </a:r>
            <a:r>
              <a:rPr lang="en-GB" noProof="0" dirty="0"/>
              <a:t> Cent</a:t>
            </a:r>
          </a:p>
          <a:p>
            <a:r>
              <a:rPr lang="en-GB" noProof="0" dirty="0" err="1"/>
              <a:t>fünfzig</a:t>
            </a:r>
            <a:r>
              <a:rPr lang="en-GB" noProof="0" dirty="0"/>
              <a:t> Euro und </a:t>
            </a:r>
            <a:r>
              <a:rPr lang="en-GB" noProof="0" dirty="0" err="1"/>
              <a:t>fünf</a:t>
            </a:r>
            <a:r>
              <a:rPr lang="en-GB" noProof="0" dirty="0"/>
              <a:t> Cent</a:t>
            </a:r>
          </a:p>
          <a:p>
            <a:r>
              <a:rPr lang="en-GB" noProof="0" dirty="0" err="1"/>
              <a:t>dreißig</a:t>
            </a:r>
            <a:r>
              <a:rPr lang="en-GB" noProof="0" dirty="0"/>
              <a:t> Cent</a:t>
            </a:r>
          </a:p>
          <a:p>
            <a:r>
              <a:rPr lang="en-GB" noProof="0" dirty="0" err="1"/>
              <a:t>fünf</a:t>
            </a:r>
            <a:r>
              <a:rPr lang="en-GB" noProof="0" dirty="0"/>
              <a:t> Euro</a:t>
            </a:r>
          </a:p>
          <a:p>
            <a:r>
              <a:rPr lang="en-GB" noProof="0" dirty="0" err="1"/>
              <a:t>zwanzig</a:t>
            </a:r>
            <a:r>
              <a:rPr lang="en-GB" noProof="0" dirty="0"/>
              <a:t> Euro und </a:t>
            </a:r>
            <a:r>
              <a:rPr lang="en-GB" noProof="0" dirty="0" err="1"/>
              <a:t>zwanzig</a:t>
            </a:r>
            <a:r>
              <a:rPr lang="en-GB" noProof="0" dirty="0"/>
              <a:t> Cent</a:t>
            </a:r>
          </a:p>
          <a:p>
            <a:r>
              <a:rPr lang="en-GB" noProof="0" dirty="0" err="1"/>
              <a:t>fünfzehn</a:t>
            </a:r>
            <a:r>
              <a:rPr lang="en-GB" noProof="0" dirty="0"/>
              <a:t> Euro und </a:t>
            </a:r>
            <a:r>
              <a:rPr lang="en-GB" noProof="0" dirty="0" err="1"/>
              <a:t>fünfzig</a:t>
            </a:r>
            <a:r>
              <a:rPr lang="en-GB" noProof="0" dirty="0"/>
              <a:t> Cent </a:t>
            </a:r>
          </a:p>
        </p:txBody>
      </p:sp>
      <p:sp>
        <p:nvSpPr>
          <p:cNvPr id="7" name="Fußzeilenplatzhalter 3">
            <a:extLst>
              <a:ext uri="{FF2B5EF4-FFF2-40B4-BE49-F238E27FC236}">
                <a16:creationId xmlns:a16="http://schemas.microsoft.com/office/drawing/2014/main" id="{7A746F03-37A4-425C-8854-C254D168B1F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8" name="Foliennummernplatzhalter 4">
            <a:extLst>
              <a:ext uri="{FF2B5EF4-FFF2-40B4-BE49-F238E27FC236}">
                <a16:creationId xmlns:a16="http://schemas.microsoft.com/office/drawing/2014/main" id="{1E73CE47-4BE8-467A-98F3-3DF72981A92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66681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Check your answers! </a:t>
            </a:r>
          </a:p>
        </p:txBody>
      </p:sp>
      <p:sp>
        <p:nvSpPr>
          <p:cNvPr id="3" name="Inhaltsplatzhalter 2"/>
          <p:cNvSpPr>
            <a:spLocks noGrp="1"/>
          </p:cNvSpPr>
          <p:nvPr>
            <p:ph sz="half" idx="2"/>
          </p:nvPr>
        </p:nvSpPr>
        <p:spPr>
          <a:xfrm>
            <a:off x="1544185" y="2397397"/>
            <a:ext cx="3276009" cy="4355563"/>
          </a:xfrm>
        </p:spPr>
        <p:txBody>
          <a:bodyPr>
            <a:normAutofit/>
          </a:bodyPr>
          <a:lstStyle/>
          <a:p>
            <a:r>
              <a:rPr lang="en-GB" noProof="0" dirty="0">
                <a:solidFill>
                  <a:schemeClr val="tx1">
                    <a:lumMod val="50000"/>
                    <a:lumOff val="50000"/>
                  </a:schemeClr>
                </a:solidFill>
              </a:rPr>
              <a:t>1,50 €</a:t>
            </a:r>
          </a:p>
          <a:p>
            <a:r>
              <a:rPr lang="en-GB" noProof="0" dirty="0"/>
              <a:t>5,00 €</a:t>
            </a:r>
          </a:p>
          <a:p>
            <a:r>
              <a:rPr lang="en-GB" noProof="0" dirty="0">
                <a:solidFill>
                  <a:srgbClr val="00B050"/>
                </a:solidFill>
              </a:rPr>
              <a:t>0,50 €</a:t>
            </a:r>
          </a:p>
          <a:p>
            <a:r>
              <a:rPr lang="en-GB" noProof="0" dirty="0">
                <a:solidFill>
                  <a:srgbClr val="7030A0"/>
                </a:solidFill>
              </a:rPr>
              <a:t>15,50 €</a:t>
            </a:r>
          </a:p>
          <a:p>
            <a:r>
              <a:rPr lang="en-GB" noProof="0" dirty="0">
                <a:solidFill>
                  <a:schemeClr val="accent6">
                    <a:lumMod val="75000"/>
                  </a:schemeClr>
                </a:solidFill>
              </a:rPr>
              <a:t>7,20 €</a:t>
            </a:r>
          </a:p>
          <a:p>
            <a:r>
              <a:rPr lang="en-GB" noProof="0" dirty="0">
                <a:solidFill>
                  <a:schemeClr val="accent5">
                    <a:lumMod val="60000"/>
                    <a:lumOff val="40000"/>
                  </a:schemeClr>
                </a:solidFill>
              </a:rPr>
              <a:t>20,20 €</a:t>
            </a:r>
          </a:p>
          <a:p>
            <a:r>
              <a:rPr lang="en-GB" noProof="0" dirty="0">
                <a:solidFill>
                  <a:srgbClr val="C00000"/>
                </a:solidFill>
              </a:rPr>
              <a:t>0,30 €</a:t>
            </a:r>
          </a:p>
          <a:p>
            <a:r>
              <a:rPr lang="en-GB" noProof="0" dirty="0">
                <a:solidFill>
                  <a:schemeClr val="accent3">
                    <a:lumMod val="60000"/>
                    <a:lumOff val="40000"/>
                  </a:schemeClr>
                </a:solidFill>
              </a:rPr>
              <a:t>50,05 €</a:t>
            </a:r>
          </a:p>
        </p:txBody>
      </p:sp>
      <p:sp>
        <p:nvSpPr>
          <p:cNvPr id="11" name="Textplatzhalter 10">
            <a:extLst>
              <a:ext uri="{FF2B5EF4-FFF2-40B4-BE49-F238E27FC236}">
                <a16:creationId xmlns:a16="http://schemas.microsoft.com/office/drawing/2014/main" id="{966959B6-5A9F-431D-AB54-9C5C2854E3AA}"/>
              </a:ext>
            </a:extLst>
          </p:cNvPr>
          <p:cNvSpPr>
            <a:spLocks noGrp="1"/>
          </p:cNvSpPr>
          <p:nvPr>
            <p:ph type="body" sz="quarter" idx="3"/>
          </p:nvPr>
        </p:nvSpPr>
        <p:spPr>
          <a:xfrm>
            <a:off x="1544185" y="1482285"/>
            <a:ext cx="5705701" cy="834714"/>
          </a:xfrm>
        </p:spPr>
        <p:txBody>
          <a:bodyPr>
            <a:noAutofit/>
          </a:bodyPr>
          <a:lstStyle/>
          <a:p>
            <a:r>
              <a:rPr lang="en-GB" sz="2800" b="0" noProof="0" dirty="0" err="1">
                <a:solidFill>
                  <a:schemeClr val="accent1"/>
                </a:solidFill>
              </a:rPr>
              <a:t>Überprüfe</a:t>
            </a:r>
            <a:r>
              <a:rPr lang="en-GB" sz="2800" b="0" noProof="0" dirty="0">
                <a:solidFill>
                  <a:schemeClr val="accent1"/>
                </a:solidFill>
              </a:rPr>
              <a:t> </a:t>
            </a:r>
            <a:r>
              <a:rPr lang="en-GB" sz="2800" b="0" noProof="0" dirty="0" err="1">
                <a:solidFill>
                  <a:schemeClr val="accent1"/>
                </a:solidFill>
              </a:rPr>
              <a:t>deine</a:t>
            </a:r>
            <a:r>
              <a:rPr lang="en-GB" sz="2800" b="0" noProof="0" dirty="0">
                <a:solidFill>
                  <a:schemeClr val="accent1"/>
                </a:solidFill>
              </a:rPr>
              <a:t> </a:t>
            </a:r>
            <a:r>
              <a:rPr lang="en-GB" sz="2800" b="0" noProof="0" dirty="0" err="1">
                <a:solidFill>
                  <a:schemeClr val="accent1"/>
                </a:solidFill>
              </a:rPr>
              <a:t>Antworten</a:t>
            </a:r>
            <a:r>
              <a:rPr lang="en-GB" sz="2800" b="0" noProof="0" dirty="0">
                <a:solidFill>
                  <a:schemeClr val="accent1"/>
                </a:solidFill>
              </a:rPr>
              <a:t>!</a:t>
            </a:r>
          </a:p>
        </p:txBody>
      </p:sp>
      <p:sp>
        <p:nvSpPr>
          <p:cNvPr id="4" name="Inhaltsplatzhalter 3"/>
          <p:cNvSpPr>
            <a:spLocks noGrp="1"/>
          </p:cNvSpPr>
          <p:nvPr>
            <p:ph sz="quarter" idx="4"/>
          </p:nvPr>
        </p:nvSpPr>
        <p:spPr>
          <a:xfrm>
            <a:off x="4820194" y="2397397"/>
            <a:ext cx="5097239" cy="4355563"/>
          </a:xfrm>
        </p:spPr>
        <p:txBody>
          <a:bodyPr>
            <a:normAutofit/>
          </a:bodyPr>
          <a:lstStyle/>
          <a:p>
            <a:r>
              <a:rPr lang="en-GB" noProof="0" dirty="0" err="1">
                <a:solidFill>
                  <a:srgbClr val="00B050"/>
                </a:solidFill>
              </a:rPr>
              <a:t>fünfzig</a:t>
            </a:r>
            <a:r>
              <a:rPr lang="en-GB" noProof="0" dirty="0">
                <a:solidFill>
                  <a:srgbClr val="00B050"/>
                </a:solidFill>
              </a:rPr>
              <a:t> Cent</a:t>
            </a:r>
          </a:p>
          <a:p>
            <a:r>
              <a:rPr lang="en-GB" noProof="0" dirty="0" err="1">
                <a:solidFill>
                  <a:schemeClr val="accent6">
                    <a:lumMod val="75000"/>
                  </a:schemeClr>
                </a:solidFill>
              </a:rPr>
              <a:t>sieben</a:t>
            </a:r>
            <a:r>
              <a:rPr lang="en-GB" noProof="0" dirty="0">
                <a:solidFill>
                  <a:schemeClr val="accent6">
                    <a:lumMod val="75000"/>
                  </a:schemeClr>
                </a:solidFill>
              </a:rPr>
              <a:t> Euro und </a:t>
            </a:r>
            <a:r>
              <a:rPr lang="en-GB" noProof="0" dirty="0" err="1">
                <a:solidFill>
                  <a:schemeClr val="accent6">
                    <a:lumMod val="75000"/>
                  </a:schemeClr>
                </a:solidFill>
              </a:rPr>
              <a:t>zwanzig</a:t>
            </a:r>
            <a:r>
              <a:rPr lang="en-GB" noProof="0" dirty="0">
                <a:solidFill>
                  <a:schemeClr val="accent6">
                    <a:lumMod val="75000"/>
                  </a:schemeClr>
                </a:solidFill>
              </a:rPr>
              <a:t> Cent</a:t>
            </a:r>
          </a:p>
          <a:p>
            <a:r>
              <a:rPr lang="en-GB" noProof="0" dirty="0" err="1">
                <a:solidFill>
                  <a:schemeClr val="tx1">
                    <a:lumMod val="50000"/>
                    <a:lumOff val="50000"/>
                  </a:schemeClr>
                </a:solidFill>
              </a:rPr>
              <a:t>ein</a:t>
            </a:r>
            <a:r>
              <a:rPr lang="en-GB" noProof="0" dirty="0">
                <a:solidFill>
                  <a:schemeClr val="tx1">
                    <a:lumMod val="50000"/>
                    <a:lumOff val="50000"/>
                  </a:schemeClr>
                </a:solidFill>
              </a:rPr>
              <a:t> Euro und </a:t>
            </a:r>
            <a:r>
              <a:rPr lang="en-GB" noProof="0" dirty="0" err="1">
                <a:solidFill>
                  <a:schemeClr val="tx1">
                    <a:lumMod val="50000"/>
                    <a:lumOff val="50000"/>
                  </a:schemeClr>
                </a:solidFill>
              </a:rPr>
              <a:t>fünfzig</a:t>
            </a:r>
            <a:r>
              <a:rPr lang="en-GB" noProof="0" dirty="0">
                <a:solidFill>
                  <a:schemeClr val="tx1">
                    <a:lumMod val="50000"/>
                    <a:lumOff val="50000"/>
                  </a:schemeClr>
                </a:solidFill>
              </a:rPr>
              <a:t> Cent</a:t>
            </a:r>
          </a:p>
          <a:p>
            <a:r>
              <a:rPr lang="en-GB" noProof="0" dirty="0" err="1">
                <a:solidFill>
                  <a:schemeClr val="accent3">
                    <a:lumMod val="60000"/>
                    <a:lumOff val="40000"/>
                  </a:schemeClr>
                </a:solidFill>
              </a:rPr>
              <a:t>fünfzig</a:t>
            </a:r>
            <a:r>
              <a:rPr lang="en-GB" noProof="0" dirty="0">
                <a:solidFill>
                  <a:schemeClr val="accent3">
                    <a:lumMod val="60000"/>
                    <a:lumOff val="40000"/>
                  </a:schemeClr>
                </a:solidFill>
              </a:rPr>
              <a:t> Euro und </a:t>
            </a:r>
            <a:r>
              <a:rPr lang="en-GB" noProof="0" dirty="0" err="1">
                <a:solidFill>
                  <a:schemeClr val="accent3">
                    <a:lumMod val="60000"/>
                    <a:lumOff val="40000"/>
                  </a:schemeClr>
                </a:solidFill>
              </a:rPr>
              <a:t>fünf</a:t>
            </a:r>
            <a:r>
              <a:rPr lang="en-GB" noProof="0" dirty="0">
                <a:solidFill>
                  <a:schemeClr val="accent3">
                    <a:lumMod val="60000"/>
                    <a:lumOff val="40000"/>
                  </a:schemeClr>
                </a:solidFill>
              </a:rPr>
              <a:t> Cent</a:t>
            </a:r>
          </a:p>
          <a:p>
            <a:r>
              <a:rPr lang="en-GB" noProof="0" dirty="0" err="1">
                <a:solidFill>
                  <a:srgbClr val="C00000"/>
                </a:solidFill>
              </a:rPr>
              <a:t>dreißig</a:t>
            </a:r>
            <a:r>
              <a:rPr lang="en-GB" noProof="0" dirty="0">
                <a:solidFill>
                  <a:srgbClr val="C00000"/>
                </a:solidFill>
              </a:rPr>
              <a:t> Cent</a:t>
            </a:r>
          </a:p>
          <a:p>
            <a:r>
              <a:rPr lang="en-GB" noProof="0" dirty="0" err="1"/>
              <a:t>fünf</a:t>
            </a:r>
            <a:r>
              <a:rPr lang="en-GB" noProof="0" dirty="0"/>
              <a:t> Euro</a:t>
            </a:r>
          </a:p>
          <a:p>
            <a:r>
              <a:rPr lang="en-GB" noProof="0" dirty="0" err="1">
                <a:solidFill>
                  <a:schemeClr val="accent5">
                    <a:lumMod val="60000"/>
                    <a:lumOff val="40000"/>
                  </a:schemeClr>
                </a:solidFill>
              </a:rPr>
              <a:t>zwanzig</a:t>
            </a:r>
            <a:r>
              <a:rPr lang="en-GB" noProof="0" dirty="0">
                <a:solidFill>
                  <a:schemeClr val="accent5">
                    <a:lumMod val="60000"/>
                    <a:lumOff val="40000"/>
                  </a:schemeClr>
                </a:solidFill>
              </a:rPr>
              <a:t> Euro und </a:t>
            </a:r>
            <a:r>
              <a:rPr lang="en-GB" noProof="0" dirty="0" err="1">
                <a:solidFill>
                  <a:schemeClr val="accent5">
                    <a:lumMod val="60000"/>
                    <a:lumOff val="40000"/>
                  </a:schemeClr>
                </a:solidFill>
              </a:rPr>
              <a:t>zwanzig</a:t>
            </a:r>
            <a:r>
              <a:rPr lang="en-GB" noProof="0" dirty="0">
                <a:solidFill>
                  <a:schemeClr val="accent5">
                    <a:lumMod val="60000"/>
                    <a:lumOff val="40000"/>
                  </a:schemeClr>
                </a:solidFill>
              </a:rPr>
              <a:t> Cent</a:t>
            </a:r>
          </a:p>
          <a:p>
            <a:r>
              <a:rPr lang="en-GB" noProof="0" dirty="0" err="1">
                <a:solidFill>
                  <a:srgbClr val="7030A0"/>
                </a:solidFill>
              </a:rPr>
              <a:t>fünfzehn</a:t>
            </a:r>
            <a:r>
              <a:rPr lang="en-GB" noProof="0" dirty="0">
                <a:solidFill>
                  <a:srgbClr val="7030A0"/>
                </a:solidFill>
              </a:rPr>
              <a:t> Euro und </a:t>
            </a:r>
            <a:r>
              <a:rPr lang="en-GB" noProof="0" dirty="0" err="1">
                <a:solidFill>
                  <a:srgbClr val="7030A0"/>
                </a:solidFill>
              </a:rPr>
              <a:t>fünfzig</a:t>
            </a:r>
            <a:r>
              <a:rPr lang="en-GB" noProof="0" dirty="0">
                <a:solidFill>
                  <a:srgbClr val="7030A0"/>
                </a:solidFill>
              </a:rPr>
              <a:t> Cent </a:t>
            </a:r>
          </a:p>
        </p:txBody>
      </p:sp>
      <p:pic>
        <p:nvPicPr>
          <p:cNvPr id="8"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09627" y="1594842"/>
            <a:ext cx="609600" cy="609600"/>
          </a:xfrm>
          <a:prstGeom prst="rect">
            <a:avLst/>
          </a:prstGeom>
        </p:spPr>
      </p:pic>
      <p:sp>
        <p:nvSpPr>
          <p:cNvPr id="9" name="Fußzeilenplatzhalter 3">
            <a:extLst>
              <a:ext uri="{FF2B5EF4-FFF2-40B4-BE49-F238E27FC236}">
                <a16:creationId xmlns:a16="http://schemas.microsoft.com/office/drawing/2014/main" id="{ACAE1C47-240F-444E-8379-E18D5C205D4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C03805AB-72E5-471B-965F-6E39EBE7A50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193591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50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B3D886-E4FF-40A3-9884-779620BDFF56}"/>
              </a:ext>
            </a:extLst>
          </p:cNvPr>
          <p:cNvSpPr>
            <a:spLocks noGrp="1"/>
          </p:cNvSpPr>
          <p:nvPr>
            <p:ph type="title"/>
          </p:nvPr>
        </p:nvSpPr>
        <p:spPr>
          <a:xfrm>
            <a:off x="440069" y="284380"/>
            <a:ext cx="9395460" cy="924479"/>
          </a:xfrm>
        </p:spPr>
        <p:txBody>
          <a:bodyPr/>
          <a:lstStyle/>
          <a:p>
            <a:r>
              <a:rPr lang="en-GB" b="1" noProof="0" dirty="0"/>
              <a:t>Let’s go to the market!</a:t>
            </a:r>
          </a:p>
        </p:txBody>
      </p:sp>
      <p:sp>
        <p:nvSpPr>
          <p:cNvPr id="2" name="Inhaltsplatzhalter 1">
            <a:extLst>
              <a:ext uri="{FF2B5EF4-FFF2-40B4-BE49-F238E27FC236}">
                <a16:creationId xmlns:a16="http://schemas.microsoft.com/office/drawing/2014/main" id="{14575536-41D4-4125-9965-C96E64FF58A3}"/>
              </a:ext>
            </a:extLst>
          </p:cNvPr>
          <p:cNvSpPr>
            <a:spLocks noGrp="1"/>
          </p:cNvSpPr>
          <p:nvPr>
            <p:ph sz="half" idx="1"/>
          </p:nvPr>
        </p:nvSpPr>
        <p:spPr>
          <a:xfrm>
            <a:off x="2380554" y="1152676"/>
            <a:ext cx="5514490" cy="535513"/>
          </a:xfrm>
        </p:spPr>
        <p:txBody>
          <a:bodyPr>
            <a:noAutofit/>
          </a:bodyPr>
          <a:lstStyle/>
          <a:p>
            <a:pPr marL="0" indent="0">
              <a:buNone/>
            </a:pPr>
            <a:r>
              <a:rPr lang="en-GB" sz="2800" noProof="0" dirty="0" err="1"/>
              <a:t>Lasst</a:t>
            </a:r>
            <a:r>
              <a:rPr lang="en-GB" sz="2800" noProof="0" dirty="0"/>
              <a:t> </a:t>
            </a:r>
            <a:r>
              <a:rPr lang="en-GB" sz="2800" noProof="0" dirty="0" err="1"/>
              <a:t>uns</a:t>
            </a:r>
            <a:r>
              <a:rPr lang="en-GB" sz="2800" noProof="0" dirty="0"/>
              <a:t> auf den </a:t>
            </a:r>
            <a:r>
              <a:rPr lang="en-GB" sz="2800" noProof="0" dirty="0" err="1"/>
              <a:t>Markt</a:t>
            </a:r>
            <a:r>
              <a:rPr lang="en-GB" sz="2800" noProof="0" dirty="0"/>
              <a:t> </a:t>
            </a:r>
            <a:r>
              <a:rPr lang="en-GB" sz="2800" noProof="0" dirty="0" err="1"/>
              <a:t>gehen</a:t>
            </a:r>
            <a:r>
              <a:rPr lang="en-GB" sz="2800" noProof="0" dirty="0"/>
              <a:t>!</a:t>
            </a:r>
          </a:p>
        </p:txBody>
      </p:sp>
      <p:sp>
        <p:nvSpPr>
          <p:cNvPr id="5" name="Sprechblase: oval 4">
            <a:extLst>
              <a:ext uri="{FF2B5EF4-FFF2-40B4-BE49-F238E27FC236}">
                <a16:creationId xmlns:a16="http://schemas.microsoft.com/office/drawing/2014/main" id="{187C2710-DA6D-41A3-A6AE-8E5CFD353344}"/>
              </a:ext>
            </a:extLst>
          </p:cNvPr>
          <p:cNvSpPr/>
          <p:nvPr/>
        </p:nvSpPr>
        <p:spPr>
          <a:xfrm>
            <a:off x="185596" y="2560197"/>
            <a:ext cx="3670714" cy="2345180"/>
          </a:xfrm>
          <a:prstGeom prst="wedgeEllipseCallout">
            <a:avLst>
              <a:gd name="adj1" fmla="val 44602"/>
              <a:gd name="adj2" fmla="val 363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Wie viel </a:t>
            </a:r>
          </a:p>
          <a:p>
            <a:pPr algn="ctr"/>
            <a:r>
              <a:rPr lang="de-DE" sz="2400" dirty="0">
                <a:solidFill>
                  <a:schemeClr val="tx1"/>
                </a:solidFill>
                <a:latin typeface="Comic Sans MS" panose="030F0702030302020204" pitchFamily="66" charset="0"/>
              </a:rPr>
              <a:t>kostet das?</a:t>
            </a:r>
          </a:p>
          <a:p>
            <a:pPr algn="ctr"/>
            <a:r>
              <a:rPr lang="de-DE" sz="2400" b="0" dirty="0" err="1">
                <a:solidFill>
                  <a:schemeClr val="accent2"/>
                </a:solidFill>
                <a:latin typeface="Comic Sans MS" panose="030F0702030302020204" pitchFamily="66" charset="0"/>
              </a:rPr>
              <a:t>How</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much</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is</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it</a:t>
            </a:r>
            <a:r>
              <a:rPr lang="de-DE" sz="2400" b="0" dirty="0">
                <a:solidFill>
                  <a:schemeClr val="accent2"/>
                </a:solidFill>
                <a:latin typeface="Comic Sans MS" panose="030F0702030302020204" pitchFamily="66" charset="0"/>
              </a:rPr>
              <a:t>?</a:t>
            </a:r>
            <a:endParaRPr lang="en-GB" sz="2400" b="0" dirty="0">
              <a:solidFill>
                <a:schemeClr val="accent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4B9D0AA7-41DB-4309-B6CD-036E342AC57C}"/>
              </a:ext>
            </a:extLst>
          </p:cNvPr>
          <p:cNvSpPr/>
          <p:nvPr/>
        </p:nvSpPr>
        <p:spPr>
          <a:xfrm flipH="1">
            <a:off x="6526743" y="2643168"/>
            <a:ext cx="3698160" cy="2262209"/>
          </a:xfrm>
          <a:prstGeom prst="wedgeEllipseCallout">
            <a:avLst>
              <a:gd name="adj1" fmla="val 42429"/>
              <a:gd name="adj2" fmla="val 409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omic Sans MS" panose="030F0702030302020204" pitchFamily="66" charset="0"/>
              </a:rPr>
              <a:t>Das macht… </a:t>
            </a:r>
          </a:p>
          <a:p>
            <a:pPr algn="ctr"/>
            <a:r>
              <a:rPr lang="de-DE" sz="2400" dirty="0">
                <a:solidFill>
                  <a:schemeClr val="tx1"/>
                </a:solidFill>
                <a:latin typeface="Comic Sans MS" panose="030F0702030302020204" pitchFamily="66" charset="0"/>
              </a:rPr>
              <a:t>drei Euro.</a:t>
            </a:r>
          </a:p>
          <a:p>
            <a:pPr algn="ctr"/>
            <a:r>
              <a:rPr lang="de-DE" sz="2400" b="0" dirty="0" err="1">
                <a:solidFill>
                  <a:schemeClr val="accent2"/>
                </a:solidFill>
                <a:latin typeface="Comic Sans MS" panose="030F0702030302020204" pitchFamily="66" charset="0"/>
              </a:rPr>
              <a:t>It</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costs</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three</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euros</a:t>
            </a:r>
            <a:r>
              <a:rPr lang="de-DE" sz="2400" b="0" dirty="0">
                <a:solidFill>
                  <a:schemeClr val="accent2"/>
                </a:solidFill>
                <a:latin typeface="Comic Sans MS" panose="030F0702030302020204" pitchFamily="66" charset="0"/>
              </a:rPr>
              <a:t>.</a:t>
            </a:r>
          </a:p>
        </p:txBody>
      </p:sp>
      <p:pic>
        <p:nvPicPr>
          <p:cNvPr id="6" name="Picture 9" descr="A drawing of a person&#10;&#10;Description automatically generated">
            <a:extLst>
              <a:ext uri="{FF2B5EF4-FFF2-40B4-BE49-F238E27FC236}">
                <a16:creationId xmlns:a16="http://schemas.microsoft.com/office/drawing/2014/main" id="{6CE8C9FB-FE4A-4D13-8FDE-2335EEA5914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13567" y="3789843"/>
            <a:ext cx="2555919" cy="3396274"/>
          </a:xfrm>
          <a:prstGeom prst="rect">
            <a:avLst/>
          </a:prstGeom>
        </p:spPr>
      </p:pic>
      <p:pic>
        <p:nvPicPr>
          <p:cNvPr id="2052" name="Picture 4" descr="Markt, Anmelden, Beschilderung, Hängend, Produk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654" y="1688189"/>
            <a:ext cx="1642616" cy="20712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anas, Obst, Tropisch, Frisch, Reif, Safti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970767" y="4721623"/>
            <a:ext cx="700459" cy="832229"/>
          </a:xfrm>
          <a:prstGeom prst="rect">
            <a:avLst/>
          </a:prstGeom>
          <a:noFill/>
          <a:extLst>
            <a:ext uri="{909E8E84-426E-40DD-AFC4-6F175D3DCCD1}">
              <a14:hiddenFill xmlns:a14="http://schemas.microsoft.com/office/drawing/2010/main">
                <a:solidFill>
                  <a:srgbClr val="FFFFFF"/>
                </a:solidFill>
              </a14:hiddenFill>
            </a:ext>
          </a:extLst>
        </p:spPr>
      </p:pic>
      <p:pic>
        <p:nvPicPr>
          <p:cNvPr id="9"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54211" y="5663328"/>
            <a:ext cx="609600" cy="609600"/>
          </a:xfrm>
          <a:prstGeom prst="rect">
            <a:avLst/>
          </a:prstGeom>
        </p:spPr>
      </p:pic>
      <p:sp>
        <p:nvSpPr>
          <p:cNvPr id="11" name="Fußzeilenplatzhalter 3">
            <a:extLst>
              <a:ext uri="{FF2B5EF4-FFF2-40B4-BE49-F238E27FC236}">
                <a16:creationId xmlns:a16="http://schemas.microsoft.com/office/drawing/2014/main" id="{7F95AF29-7A4D-4D3E-A707-020F40FA2E1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F416F252-3DFA-4B3E-80A1-71096C95067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4D90CE32-619C-4A31-A4C5-513E7741DDE9}"/>
              </a:ext>
            </a:extLst>
          </p:cNvPr>
          <p:cNvSpPr txBox="1"/>
          <p:nvPr/>
        </p:nvSpPr>
        <p:spPr>
          <a:xfrm>
            <a:off x="4368654" y="3732787"/>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6" name="Textfeld 15">
            <a:extLst>
              <a:ext uri="{FF2B5EF4-FFF2-40B4-BE49-F238E27FC236}">
                <a16:creationId xmlns:a16="http://schemas.microsoft.com/office/drawing/2014/main" id="{90F12C76-E651-4A01-A76D-036A5F602F63}"/>
              </a:ext>
            </a:extLst>
          </p:cNvPr>
          <p:cNvSpPr txBox="1"/>
          <p:nvPr/>
        </p:nvSpPr>
        <p:spPr>
          <a:xfrm>
            <a:off x="4450771" y="5714212"/>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extLst>
      <p:ext uri="{BB962C8B-B14F-4D97-AF65-F5344CB8AC3E}">
        <p14:creationId xmlns:p14="http://schemas.microsoft.com/office/powerpoint/2010/main" val="2670130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766</Words>
  <Application>Microsoft Office PowerPoint</Application>
  <PresentationFormat>Benutzerdefiniert</PresentationFormat>
  <Paragraphs>176</Paragraphs>
  <Slides>19</Slides>
  <Notes>0</Notes>
  <HiddenSlides>0</HiddenSlides>
  <MMClips>7</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19</vt:i4>
      </vt:variant>
    </vt:vector>
  </HeadingPairs>
  <TitlesOfParts>
    <vt:vector size="31" baseType="lpstr">
      <vt:lpstr>Arial</vt:lpstr>
      <vt:lpstr>Comic Sans MS</vt:lpstr>
      <vt:lpstr>Perpetua</vt:lpstr>
      <vt:lpstr>Tahoma</vt:lpstr>
      <vt:lpstr>Times New Roman</vt:lpstr>
      <vt:lpstr>Wingdings</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What do we need to know?</vt:lpstr>
      <vt:lpstr>Simple facts about the Euro:</vt:lpstr>
      <vt:lpstr>Game time!</vt:lpstr>
      <vt:lpstr>Matching Exercise </vt:lpstr>
      <vt:lpstr>Check your answers! </vt:lpstr>
      <vt:lpstr>Let’s go to the market!</vt:lpstr>
      <vt:lpstr>Game time!</vt:lpstr>
      <vt:lpstr>Wie viel kostet das?</vt:lpstr>
      <vt:lpstr>Wie viel kostet das?</vt:lpstr>
      <vt:lpstr>Wie viel kostet das?</vt:lpstr>
      <vt:lpstr>Wie viel kostet das?</vt:lpstr>
      <vt:lpstr>Wie viel kostet das?</vt:lpstr>
      <vt:lpstr>Wie viel kostet das?</vt:lpstr>
      <vt:lpstr>Gimme 5</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498</cp:revision>
  <cp:lastPrinted>2020-09-10T09:50:33Z</cp:lastPrinted>
  <dcterms:created xsi:type="dcterms:W3CDTF">2001-06-14T15:13:50Z</dcterms:created>
  <dcterms:modified xsi:type="dcterms:W3CDTF">2021-03-15T17:50:51Z</dcterms:modified>
</cp:coreProperties>
</file>