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22"/>
  </p:notesMasterIdLst>
  <p:handoutMasterIdLst>
    <p:handoutMasterId r:id="rId23"/>
  </p:handoutMasterIdLst>
  <p:sldIdLst>
    <p:sldId id="256" r:id="rId7"/>
    <p:sldId id="257" r:id="rId8"/>
    <p:sldId id="1401" r:id="rId9"/>
    <p:sldId id="1404" r:id="rId10"/>
    <p:sldId id="1407" r:id="rId11"/>
    <p:sldId id="1408" r:id="rId12"/>
    <p:sldId id="1410" r:id="rId13"/>
    <p:sldId id="1411" r:id="rId14"/>
    <p:sldId id="1412" r:id="rId15"/>
    <p:sldId id="1413" r:id="rId16"/>
    <p:sldId id="1414" r:id="rId17"/>
    <p:sldId id="1415" r:id="rId18"/>
    <p:sldId id="1409" r:id="rId19"/>
    <p:sldId id="1416" r:id="rId20"/>
    <p:sldId id="264" r:id="rId21"/>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15" clrIdx="0">
    <p:extLst>
      <p:ext uri="{19B8F6BF-5375-455C-9EA6-DF929625EA0E}">
        <p15:presenceInfo xmlns:p15="http://schemas.microsoft.com/office/powerpoint/2012/main" userId="Bachmann, Hannah Ru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73870-03C5-4BED-B7C3-4AE4E3DDBB21}" v="101" dt="2021-03-08T18:10:58.23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71" autoAdjust="0"/>
  </p:normalViewPr>
  <p:slideViewPr>
    <p:cSldViewPr snapToGrid="0">
      <p:cViewPr varScale="1">
        <p:scale>
          <a:sx n="49" d="100"/>
          <a:sy n="49" d="100"/>
        </p:scale>
        <p:origin x="784" y="56"/>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S::habachma@uni-mainz.de::e7c09bfb-72c2-42e5-912c-bd6874d853db" providerId="AD" clId="Web-{321EB021-F1BD-9C6B-D8DE-C293051AEE8F}"/>
    <pc:docChg chg="modSld">
      <pc:chgData name="Bachmann, Hannah Ruth" userId="S::habachma@uni-mainz.de::e7c09bfb-72c2-42e5-912c-bd6874d853db" providerId="AD" clId="Web-{321EB021-F1BD-9C6B-D8DE-C293051AEE8F}" dt="2021-02-02T17:01:44.265" v="34" actId="20577"/>
      <pc:docMkLst>
        <pc:docMk/>
      </pc:docMkLst>
      <pc:sldChg chg="modSp">
        <pc:chgData name="Bachmann, Hannah Ruth" userId="S::habachma@uni-mainz.de::e7c09bfb-72c2-42e5-912c-bd6874d853db" providerId="AD" clId="Web-{321EB021-F1BD-9C6B-D8DE-C293051AEE8F}" dt="2021-02-02T17:01:10.936" v="5" actId="20577"/>
        <pc:sldMkLst>
          <pc:docMk/>
          <pc:sldMk cId="2461512244" sldId="1401"/>
        </pc:sldMkLst>
        <pc:spChg chg="mod">
          <ac:chgData name="Bachmann, Hannah Ruth" userId="S::habachma@uni-mainz.de::e7c09bfb-72c2-42e5-912c-bd6874d853db" providerId="AD" clId="Web-{321EB021-F1BD-9C6B-D8DE-C293051AEE8F}" dt="2021-02-02T17:01:10.936" v="5" actId="20577"/>
          <ac:spMkLst>
            <pc:docMk/>
            <pc:sldMk cId="2461512244" sldId="1401"/>
            <ac:spMk id="7" creationId="{9564EBDC-91E1-4966-9EBF-9C1A4113ED3C}"/>
          </ac:spMkLst>
        </pc:spChg>
      </pc:sldChg>
      <pc:sldChg chg="modSp">
        <pc:chgData name="Bachmann, Hannah Ruth" userId="S::habachma@uni-mainz.de::e7c09bfb-72c2-42e5-912c-bd6874d853db" providerId="AD" clId="Web-{321EB021-F1BD-9C6B-D8DE-C293051AEE8F}" dt="2021-02-02T17:01:15.312" v="10" actId="20577"/>
        <pc:sldMkLst>
          <pc:docMk/>
          <pc:sldMk cId="2473302147" sldId="1404"/>
        </pc:sldMkLst>
        <pc:spChg chg="mod">
          <ac:chgData name="Bachmann, Hannah Ruth" userId="S::habachma@uni-mainz.de::e7c09bfb-72c2-42e5-912c-bd6874d853db" providerId="AD" clId="Web-{321EB021-F1BD-9C6B-D8DE-C293051AEE8F}" dt="2021-02-02T17:01:15.312" v="10" actId="20577"/>
          <ac:spMkLst>
            <pc:docMk/>
            <pc:sldMk cId="2473302147" sldId="1404"/>
            <ac:spMk id="10" creationId="{AE30306A-C7B1-4F8F-A38C-AF60B97D8E46}"/>
          </ac:spMkLst>
        </pc:spChg>
      </pc:sldChg>
      <pc:sldChg chg="modSp">
        <pc:chgData name="Bachmann, Hannah Ruth" userId="S::habachma@uni-mainz.de::e7c09bfb-72c2-42e5-912c-bd6874d853db" providerId="AD" clId="Web-{321EB021-F1BD-9C6B-D8DE-C293051AEE8F}" dt="2021-02-02T17:01:18.530" v="13" actId="20577"/>
        <pc:sldMkLst>
          <pc:docMk/>
          <pc:sldMk cId="545525358" sldId="1407"/>
        </pc:sldMkLst>
        <pc:spChg chg="mod">
          <ac:chgData name="Bachmann, Hannah Ruth" userId="S::habachma@uni-mainz.de::e7c09bfb-72c2-42e5-912c-bd6874d853db" providerId="AD" clId="Web-{321EB021-F1BD-9C6B-D8DE-C293051AEE8F}" dt="2021-02-02T17:01:18.530" v="13" actId="20577"/>
          <ac:spMkLst>
            <pc:docMk/>
            <pc:sldMk cId="545525358" sldId="1407"/>
            <ac:spMk id="18" creationId="{D14D41E2-CC3F-423E-B458-642184A2CFEE}"/>
          </ac:spMkLst>
        </pc:spChg>
      </pc:sldChg>
      <pc:sldChg chg="modSp">
        <pc:chgData name="Bachmann, Hannah Ruth" userId="S::habachma@uni-mainz.de::e7c09bfb-72c2-42e5-912c-bd6874d853db" providerId="AD" clId="Web-{321EB021-F1BD-9C6B-D8DE-C293051AEE8F}" dt="2021-02-02T17:01:22.546" v="17" actId="20577"/>
        <pc:sldMkLst>
          <pc:docMk/>
          <pc:sldMk cId="2141392897" sldId="1408"/>
        </pc:sldMkLst>
        <pc:spChg chg="mod">
          <ac:chgData name="Bachmann, Hannah Ruth" userId="S::habachma@uni-mainz.de::e7c09bfb-72c2-42e5-912c-bd6874d853db" providerId="AD" clId="Web-{321EB021-F1BD-9C6B-D8DE-C293051AEE8F}" dt="2021-02-02T17:01:22.546" v="17" actId="20577"/>
          <ac:spMkLst>
            <pc:docMk/>
            <pc:sldMk cId="2141392897" sldId="1408"/>
            <ac:spMk id="19" creationId="{3A4886BB-AEA4-417C-9E21-5896F2C34839}"/>
          </ac:spMkLst>
        </pc:spChg>
      </pc:sldChg>
      <pc:sldChg chg="modSp">
        <pc:chgData name="Bachmann, Hannah Ruth" userId="S::habachma@uni-mainz.de::e7c09bfb-72c2-42e5-912c-bd6874d853db" providerId="AD" clId="Web-{321EB021-F1BD-9C6B-D8DE-C293051AEE8F}" dt="2021-02-02T17:01:26.577" v="19" actId="20577"/>
        <pc:sldMkLst>
          <pc:docMk/>
          <pc:sldMk cId="1289413069" sldId="1410"/>
        </pc:sldMkLst>
        <pc:spChg chg="mod">
          <ac:chgData name="Bachmann, Hannah Ruth" userId="S::habachma@uni-mainz.de::e7c09bfb-72c2-42e5-912c-bd6874d853db" providerId="AD" clId="Web-{321EB021-F1BD-9C6B-D8DE-C293051AEE8F}" dt="2021-02-02T17:01:26.577" v="19" actId="20577"/>
          <ac:spMkLst>
            <pc:docMk/>
            <pc:sldMk cId="1289413069" sldId="1410"/>
            <ac:spMk id="9" creationId="{B3BB5575-F585-42DB-B955-EF23C59D64BE}"/>
          </ac:spMkLst>
        </pc:spChg>
      </pc:sldChg>
      <pc:sldChg chg="modSp">
        <pc:chgData name="Bachmann, Hannah Ruth" userId="S::habachma@uni-mainz.de::e7c09bfb-72c2-42e5-912c-bd6874d853db" providerId="AD" clId="Web-{321EB021-F1BD-9C6B-D8DE-C293051AEE8F}" dt="2021-02-02T17:01:30.452" v="25" actId="20577"/>
        <pc:sldMkLst>
          <pc:docMk/>
          <pc:sldMk cId="3604379471" sldId="1411"/>
        </pc:sldMkLst>
        <pc:spChg chg="mod">
          <ac:chgData name="Bachmann, Hannah Ruth" userId="S::habachma@uni-mainz.de::e7c09bfb-72c2-42e5-912c-bd6874d853db" providerId="AD" clId="Web-{321EB021-F1BD-9C6B-D8DE-C293051AEE8F}" dt="2021-02-02T17:01:30.452" v="25" actId="20577"/>
          <ac:spMkLst>
            <pc:docMk/>
            <pc:sldMk cId="3604379471" sldId="1411"/>
            <ac:spMk id="10" creationId="{696F7F6C-5D2B-47B0-AB43-B58E7502AA02}"/>
          </ac:spMkLst>
        </pc:spChg>
      </pc:sldChg>
      <pc:sldChg chg="modSp">
        <pc:chgData name="Bachmann, Hannah Ruth" userId="S::habachma@uni-mainz.de::e7c09bfb-72c2-42e5-912c-bd6874d853db" providerId="AD" clId="Web-{321EB021-F1BD-9C6B-D8DE-C293051AEE8F}" dt="2021-02-02T17:01:34.077" v="27" actId="20577"/>
        <pc:sldMkLst>
          <pc:docMk/>
          <pc:sldMk cId="496487407" sldId="1412"/>
        </pc:sldMkLst>
        <pc:spChg chg="mod">
          <ac:chgData name="Bachmann, Hannah Ruth" userId="S::habachma@uni-mainz.de::e7c09bfb-72c2-42e5-912c-bd6874d853db" providerId="AD" clId="Web-{321EB021-F1BD-9C6B-D8DE-C293051AEE8F}" dt="2021-02-02T17:01:34.077" v="27" actId="20577"/>
          <ac:spMkLst>
            <pc:docMk/>
            <pc:sldMk cId="496487407" sldId="1412"/>
            <ac:spMk id="9" creationId="{8544CB63-370C-4128-8E7F-38E9D0C5B6AC}"/>
          </ac:spMkLst>
        </pc:spChg>
      </pc:sldChg>
      <pc:sldChg chg="modSp">
        <pc:chgData name="Bachmann, Hannah Ruth" userId="S::habachma@uni-mainz.de::e7c09bfb-72c2-42e5-912c-bd6874d853db" providerId="AD" clId="Web-{321EB021-F1BD-9C6B-D8DE-C293051AEE8F}" dt="2021-02-02T17:01:41.249" v="32" actId="20577"/>
        <pc:sldMkLst>
          <pc:docMk/>
          <pc:sldMk cId="244068074" sldId="1413"/>
        </pc:sldMkLst>
        <pc:spChg chg="mod">
          <ac:chgData name="Bachmann, Hannah Ruth" userId="S::habachma@uni-mainz.de::e7c09bfb-72c2-42e5-912c-bd6874d853db" providerId="AD" clId="Web-{321EB021-F1BD-9C6B-D8DE-C293051AEE8F}" dt="2021-02-02T17:01:41.249" v="32" actId="20577"/>
          <ac:spMkLst>
            <pc:docMk/>
            <pc:sldMk cId="244068074" sldId="1413"/>
            <ac:spMk id="10" creationId="{C466B968-0794-4CC0-AF69-FC9DCA49F0B2}"/>
          </ac:spMkLst>
        </pc:spChg>
      </pc:sldChg>
      <pc:sldChg chg="modSp">
        <pc:chgData name="Bachmann, Hannah Ruth" userId="S::habachma@uni-mainz.de::e7c09bfb-72c2-42e5-912c-bd6874d853db" providerId="AD" clId="Web-{321EB021-F1BD-9C6B-D8DE-C293051AEE8F}" dt="2021-02-02T17:01:44.265" v="34" actId="20577"/>
        <pc:sldMkLst>
          <pc:docMk/>
          <pc:sldMk cId="782328854" sldId="1414"/>
        </pc:sldMkLst>
        <pc:spChg chg="mod">
          <ac:chgData name="Bachmann, Hannah Ruth" userId="S::habachma@uni-mainz.de::e7c09bfb-72c2-42e5-912c-bd6874d853db" providerId="AD" clId="Web-{321EB021-F1BD-9C6B-D8DE-C293051AEE8F}" dt="2021-02-02T17:01:44.265" v="34" actId="20577"/>
          <ac:spMkLst>
            <pc:docMk/>
            <pc:sldMk cId="782328854" sldId="1414"/>
            <ac:spMk id="9" creationId="{0040F0F5-C7C1-4085-B2CB-74C9F25E1936}"/>
          </ac:spMkLst>
        </pc:spChg>
      </pc:sldChg>
    </pc:docChg>
  </pc:docChgLst>
  <pc:docChgLst>
    <pc:chgData name="Bachmann, Hannah Ruth" userId="e7c09bfb-72c2-42e5-912c-bd6874d853db" providerId="ADAL" clId="{EAC73870-03C5-4BED-B7C3-4AE4E3DDBB21}"/>
    <pc:docChg chg="undo redo custSel addSld delSld modSld">
      <pc:chgData name="Bachmann, Hannah Ruth" userId="e7c09bfb-72c2-42e5-912c-bd6874d853db" providerId="ADAL" clId="{EAC73870-03C5-4BED-B7C3-4AE4E3DDBB21}" dt="2021-03-15T17:40:28.643" v="234" actId="20577"/>
      <pc:docMkLst>
        <pc:docMk/>
      </pc:docMkLst>
      <pc:sldChg chg="add">
        <pc:chgData name="Bachmann, Hannah Ruth" userId="e7c09bfb-72c2-42e5-912c-bd6874d853db" providerId="ADAL" clId="{EAC73870-03C5-4BED-B7C3-4AE4E3DDBB21}" dt="2021-01-31T09:46:13.049" v="0"/>
        <pc:sldMkLst>
          <pc:docMk/>
          <pc:sldMk cId="0" sldId="256"/>
        </pc:sldMkLst>
      </pc:sldChg>
      <pc:sldChg chg="add">
        <pc:chgData name="Bachmann, Hannah Ruth" userId="e7c09bfb-72c2-42e5-912c-bd6874d853db" providerId="ADAL" clId="{EAC73870-03C5-4BED-B7C3-4AE4E3DDBB21}" dt="2021-01-31T09:46:31.885" v="2"/>
        <pc:sldMkLst>
          <pc:docMk/>
          <pc:sldMk cId="0" sldId="257"/>
        </pc:sldMkLst>
      </pc:sldChg>
      <pc:sldChg chg="modSp add">
        <pc:chgData name="Bachmann, Hannah Ruth" userId="e7c09bfb-72c2-42e5-912c-bd6874d853db" providerId="ADAL" clId="{EAC73870-03C5-4BED-B7C3-4AE4E3DDBB21}" dt="2021-02-02T17:02:24.925" v="111" actId="20577"/>
        <pc:sldMkLst>
          <pc:docMk/>
          <pc:sldMk cId="0" sldId="264"/>
        </pc:sldMkLst>
        <pc:spChg chg="mod">
          <ac:chgData name="Bachmann, Hannah Ruth" userId="e7c09bfb-72c2-42e5-912c-bd6874d853db" providerId="ADAL" clId="{EAC73870-03C5-4BED-B7C3-4AE4E3DDBB21}" dt="2021-02-02T17:02:24.925" v="111" actId="20577"/>
          <ac:spMkLst>
            <pc:docMk/>
            <pc:sldMk cId="0" sldId="264"/>
            <ac:spMk id="5" creationId="{00000000-0000-0000-0000-000000000000}"/>
          </ac:spMkLst>
        </pc:spChg>
      </pc:sldChg>
      <pc:sldChg chg="del">
        <pc:chgData name="Bachmann, Hannah Ruth" userId="e7c09bfb-72c2-42e5-912c-bd6874d853db" providerId="ADAL" clId="{EAC73870-03C5-4BED-B7C3-4AE4E3DDBB21}" dt="2021-01-31T09:46:45.797" v="5" actId="2696"/>
        <pc:sldMkLst>
          <pc:docMk/>
          <pc:sldMk cId="884004034" sldId="1392"/>
        </pc:sldMkLst>
      </pc:sldChg>
      <pc:sldChg chg="del">
        <pc:chgData name="Bachmann, Hannah Ruth" userId="e7c09bfb-72c2-42e5-912c-bd6874d853db" providerId="ADAL" clId="{EAC73870-03C5-4BED-B7C3-4AE4E3DDBB21}" dt="2021-01-31T09:46:34.272" v="3" actId="2696"/>
        <pc:sldMkLst>
          <pc:docMk/>
          <pc:sldMk cId="4018256689" sldId="1394"/>
        </pc:sldMkLst>
      </pc:sldChg>
      <pc:sldChg chg="addSp delSp modSp mod">
        <pc:chgData name="Bachmann, Hannah Ruth" userId="e7c09bfb-72c2-42e5-912c-bd6874d853db" providerId="ADAL" clId="{EAC73870-03C5-4BED-B7C3-4AE4E3DDBB21}" dt="2021-03-08T18:05:32.027" v="127" actId="20577"/>
        <pc:sldMkLst>
          <pc:docMk/>
          <pc:sldMk cId="2461512244" sldId="1401"/>
        </pc:sldMkLst>
        <pc:spChg chg="mod">
          <ac:chgData name="Bachmann, Hannah Ruth" userId="e7c09bfb-72c2-42e5-912c-bd6874d853db" providerId="ADAL" clId="{EAC73870-03C5-4BED-B7C3-4AE4E3DDBB21}" dt="2021-03-08T18:05:32.027" v="127" actId="20577"/>
          <ac:spMkLst>
            <pc:docMk/>
            <pc:sldMk cId="2461512244" sldId="1401"/>
            <ac:spMk id="2" creationId="{AC284810-2428-466D-B869-22185656E3A7}"/>
          </ac:spMkLst>
        </pc:spChg>
        <pc:spChg chg="mod">
          <ac:chgData name="Bachmann, Hannah Ruth" userId="e7c09bfb-72c2-42e5-912c-bd6874d853db" providerId="ADAL" clId="{EAC73870-03C5-4BED-B7C3-4AE4E3DDBB21}" dt="2021-01-31T09:48:16.223" v="36" actId="113"/>
          <ac:spMkLst>
            <pc:docMk/>
            <pc:sldMk cId="2461512244" sldId="1401"/>
            <ac:spMk id="5" creationId="{0730DD38-6928-4719-9BEB-470A52ECA203}"/>
          </ac:spMkLst>
        </pc:spChg>
        <pc:spChg chg="add mod">
          <ac:chgData name="Bachmann, Hannah Ruth" userId="e7c09bfb-72c2-42e5-912c-bd6874d853db" providerId="ADAL" clId="{EAC73870-03C5-4BED-B7C3-4AE4E3DDBB21}" dt="2021-01-31T09:47:07.397" v="7"/>
          <ac:spMkLst>
            <pc:docMk/>
            <pc:sldMk cId="2461512244" sldId="1401"/>
            <ac:spMk id="7" creationId="{9564EBDC-91E1-4966-9EBF-9C1A4113ED3C}"/>
          </ac:spMkLst>
        </pc:spChg>
        <pc:spChg chg="del">
          <ac:chgData name="Bachmann, Hannah Ruth" userId="e7c09bfb-72c2-42e5-912c-bd6874d853db" providerId="ADAL" clId="{EAC73870-03C5-4BED-B7C3-4AE4E3DDBB21}" dt="2021-01-31T09:47:06.764" v="6" actId="478"/>
          <ac:spMkLst>
            <pc:docMk/>
            <pc:sldMk cId="2461512244" sldId="1401"/>
            <ac:spMk id="9" creationId="{C0115DBD-77DB-485E-BB5C-1C4973EF10D0}"/>
          </ac:spMkLst>
        </pc:spChg>
      </pc:sldChg>
      <pc:sldChg chg="del">
        <pc:chgData name="Bachmann, Hannah Ruth" userId="e7c09bfb-72c2-42e5-912c-bd6874d853db" providerId="ADAL" clId="{EAC73870-03C5-4BED-B7C3-4AE4E3DDBB21}" dt="2021-01-31T09:46:25.689" v="1" actId="2696"/>
        <pc:sldMkLst>
          <pc:docMk/>
          <pc:sldMk cId="2216782239" sldId="1403"/>
        </pc:sldMkLst>
      </pc:sldChg>
      <pc:sldChg chg="addSp delSp modSp mod">
        <pc:chgData name="Bachmann, Hannah Ruth" userId="e7c09bfb-72c2-42e5-912c-bd6874d853db" providerId="ADAL" clId="{EAC73870-03C5-4BED-B7C3-4AE4E3DDBB21}" dt="2021-03-15T17:40:03.705" v="231" actId="20577"/>
        <pc:sldMkLst>
          <pc:docMk/>
          <pc:sldMk cId="2473302147" sldId="1404"/>
        </pc:sldMkLst>
        <pc:spChg chg="mod">
          <ac:chgData name="Bachmann, Hannah Ruth" userId="e7c09bfb-72c2-42e5-912c-bd6874d853db" providerId="ADAL" clId="{EAC73870-03C5-4BED-B7C3-4AE4E3DDBB21}" dt="2021-03-15T17:40:03.705" v="231" actId="20577"/>
          <ac:spMkLst>
            <pc:docMk/>
            <pc:sldMk cId="2473302147" sldId="1404"/>
            <ac:spMk id="7" creationId="{90A96512-C8CB-4D12-B0D6-9BBF6C934898}"/>
          </ac:spMkLst>
        </pc:spChg>
        <pc:spChg chg="add mod">
          <ac:chgData name="Bachmann, Hannah Ruth" userId="e7c09bfb-72c2-42e5-912c-bd6874d853db" providerId="ADAL" clId="{EAC73870-03C5-4BED-B7C3-4AE4E3DDBB21}" dt="2021-01-31T09:47:10.594" v="9"/>
          <ac:spMkLst>
            <pc:docMk/>
            <pc:sldMk cId="2473302147" sldId="1404"/>
            <ac:spMk id="10" creationId="{AE30306A-C7B1-4F8F-A38C-AF60B97D8E46}"/>
          </ac:spMkLst>
        </pc:spChg>
        <pc:spChg chg="add mod">
          <ac:chgData name="Bachmann, Hannah Ruth" userId="e7c09bfb-72c2-42e5-912c-bd6874d853db" providerId="ADAL" clId="{EAC73870-03C5-4BED-B7C3-4AE4E3DDBB21}" dt="2021-01-31T09:48:23.128" v="39"/>
          <ac:spMkLst>
            <pc:docMk/>
            <pc:sldMk cId="2473302147" sldId="1404"/>
            <ac:spMk id="14" creationId="{A6F05350-CB81-45DA-A93F-5442B06EF42F}"/>
          </ac:spMkLst>
        </pc:spChg>
        <pc:spChg chg="del">
          <ac:chgData name="Bachmann, Hannah Ruth" userId="e7c09bfb-72c2-42e5-912c-bd6874d853db" providerId="ADAL" clId="{EAC73870-03C5-4BED-B7C3-4AE4E3DDBB21}" dt="2021-01-31T09:47:10.242" v="8" actId="478"/>
          <ac:spMkLst>
            <pc:docMk/>
            <pc:sldMk cId="2473302147" sldId="1404"/>
            <ac:spMk id="17" creationId="{0021D117-EF27-41EB-8871-6676F58E2257}"/>
          </ac:spMkLst>
        </pc:spChg>
        <pc:spChg chg="del mod">
          <ac:chgData name="Bachmann, Hannah Ruth" userId="e7c09bfb-72c2-42e5-912c-bd6874d853db" providerId="ADAL" clId="{EAC73870-03C5-4BED-B7C3-4AE4E3DDBB21}" dt="2021-01-31T09:48:22.431" v="38" actId="478"/>
          <ac:spMkLst>
            <pc:docMk/>
            <pc:sldMk cId="2473302147" sldId="1404"/>
            <ac:spMk id="19" creationId="{F8EAA0A6-5057-4FB1-BA51-619E96FC09C1}"/>
          </ac:spMkLst>
        </pc:spChg>
      </pc:sldChg>
      <pc:sldChg chg="addSp delSp modSp mod">
        <pc:chgData name="Bachmann, Hannah Ruth" userId="e7c09bfb-72c2-42e5-912c-bd6874d853db" providerId="ADAL" clId="{EAC73870-03C5-4BED-B7C3-4AE4E3DDBB21}" dt="2021-01-31T09:48:27.038" v="42"/>
        <pc:sldMkLst>
          <pc:docMk/>
          <pc:sldMk cId="545525358" sldId="1407"/>
        </pc:sldMkLst>
        <pc:spChg chg="del">
          <ac:chgData name="Bachmann, Hannah Ruth" userId="e7c09bfb-72c2-42e5-912c-bd6874d853db" providerId="ADAL" clId="{EAC73870-03C5-4BED-B7C3-4AE4E3DDBB21}" dt="2021-01-31T09:47:14.538" v="10" actId="478"/>
          <ac:spMkLst>
            <pc:docMk/>
            <pc:sldMk cId="545525358" sldId="1407"/>
            <ac:spMk id="5" creationId="{4916CEDA-D8BE-4D3C-8904-1A0479D468AD}"/>
          </ac:spMkLst>
        </pc:spChg>
        <pc:spChg chg="del mod">
          <ac:chgData name="Bachmann, Hannah Ruth" userId="e7c09bfb-72c2-42e5-912c-bd6874d853db" providerId="ADAL" clId="{EAC73870-03C5-4BED-B7C3-4AE4E3DDBB21}" dt="2021-01-31T09:48:26.700" v="41" actId="478"/>
          <ac:spMkLst>
            <pc:docMk/>
            <pc:sldMk cId="545525358" sldId="1407"/>
            <ac:spMk id="6" creationId="{B17098D6-1E6E-477D-BE6A-D0402AB80C29}"/>
          </ac:spMkLst>
        </pc:spChg>
        <pc:spChg chg="add mod">
          <ac:chgData name="Bachmann, Hannah Ruth" userId="e7c09bfb-72c2-42e5-912c-bd6874d853db" providerId="ADAL" clId="{EAC73870-03C5-4BED-B7C3-4AE4E3DDBB21}" dt="2021-01-31T09:47:14.950" v="11"/>
          <ac:spMkLst>
            <pc:docMk/>
            <pc:sldMk cId="545525358" sldId="1407"/>
            <ac:spMk id="18" creationId="{D14D41E2-CC3F-423E-B458-642184A2CFEE}"/>
          </ac:spMkLst>
        </pc:spChg>
        <pc:spChg chg="add mod">
          <ac:chgData name="Bachmann, Hannah Ruth" userId="e7c09bfb-72c2-42e5-912c-bd6874d853db" providerId="ADAL" clId="{EAC73870-03C5-4BED-B7C3-4AE4E3DDBB21}" dt="2021-01-31T09:48:27.038" v="42"/>
          <ac:spMkLst>
            <pc:docMk/>
            <pc:sldMk cId="545525358" sldId="1407"/>
            <ac:spMk id="19" creationId="{69DFB8E4-5AFB-4A80-98F1-0D2D8C8A3747}"/>
          </ac:spMkLst>
        </pc:spChg>
      </pc:sldChg>
      <pc:sldChg chg="addSp delSp modSp mod">
        <pc:chgData name="Bachmann, Hannah Ruth" userId="e7c09bfb-72c2-42e5-912c-bd6874d853db" providerId="ADAL" clId="{EAC73870-03C5-4BED-B7C3-4AE4E3DDBB21}" dt="2021-01-31T09:48:30.618" v="44"/>
        <pc:sldMkLst>
          <pc:docMk/>
          <pc:sldMk cId="2141392897" sldId="1408"/>
        </pc:sldMkLst>
        <pc:spChg chg="del mod">
          <ac:chgData name="Bachmann, Hannah Ruth" userId="e7c09bfb-72c2-42e5-912c-bd6874d853db" providerId="ADAL" clId="{EAC73870-03C5-4BED-B7C3-4AE4E3DDBB21}" dt="2021-01-31T09:47:20.006" v="14" actId="478"/>
          <ac:spMkLst>
            <pc:docMk/>
            <pc:sldMk cId="2141392897" sldId="1408"/>
            <ac:spMk id="5" creationId="{4916CEDA-D8BE-4D3C-8904-1A0479D468AD}"/>
          </ac:spMkLst>
        </pc:spChg>
        <pc:spChg chg="del mod">
          <ac:chgData name="Bachmann, Hannah Ruth" userId="e7c09bfb-72c2-42e5-912c-bd6874d853db" providerId="ADAL" clId="{EAC73870-03C5-4BED-B7C3-4AE4E3DDBB21}" dt="2021-01-31T09:48:30.296" v="43" actId="478"/>
          <ac:spMkLst>
            <pc:docMk/>
            <pc:sldMk cId="2141392897" sldId="1408"/>
            <ac:spMk id="6" creationId="{B17098D6-1E6E-477D-BE6A-D0402AB80C29}"/>
          </ac:spMkLst>
        </pc:spChg>
        <pc:spChg chg="add mod">
          <ac:chgData name="Bachmann, Hannah Ruth" userId="e7c09bfb-72c2-42e5-912c-bd6874d853db" providerId="ADAL" clId="{EAC73870-03C5-4BED-B7C3-4AE4E3DDBB21}" dt="2021-01-31T09:47:20.392" v="15"/>
          <ac:spMkLst>
            <pc:docMk/>
            <pc:sldMk cId="2141392897" sldId="1408"/>
            <ac:spMk id="19" creationId="{3A4886BB-AEA4-417C-9E21-5896F2C34839}"/>
          </ac:spMkLst>
        </pc:spChg>
        <pc:spChg chg="add mod">
          <ac:chgData name="Bachmann, Hannah Ruth" userId="e7c09bfb-72c2-42e5-912c-bd6874d853db" providerId="ADAL" clId="{EAC73870-03C5-4BED-B7C3-4AE4E3DDBB21}" dt="2021-01-31T09:48:30.618" v="44"/>
          <ac:spMkLst>
            <pc:docMk/>
            <pc:sldMk cId="2141392897" sldId="1408"/>
            <ac:spMk id="20" creationId="{4EE69154-2617-4E37-B7E1-B71CD4B68E4F}"/>
          </ac:spMkLst>
        </pc:spChg>
      </pc:sldChg>
      <pc:sldChg chg="addSp delSp modSp mod modAnim">
        <pc:chgData name="Bachmann, Hannah Ruth" userId="e7c09bfb-72c2-42e5-912c-bd6874d853db" providerId="ADAL" clId="{EAC73870-03C5-4BED-B7C3-4AE4E3DDBB21}" dt="2021-03-15T17:40:24.994" v="233" actId="20577"/>
        <pc:sldMkLst>
          <pc:docMk/>
          <pc:sldMk cId="2544967493" sldId="1409"/>
        </pc:sldMkLst>
        <pc:spChg chg="mod">
          <ac:chgData name="Bachmann, Hannah Ruth" userId="e7c09bfb-72c2-42e5-912c-bd6874d853db" providerId="ADAL" clId="{EAC73870-03C5-4BED-B7C3-4AE4E3DDBB21}" dt="2021-03-15T17:40:24.994" v="233" actId="20577"/>
          <ac:spMkLst>
            <pc:docMk/>
            <pc:sldMk cId="2544967493" sldId="1409"/>
            <ac:spMk id="2" creationId="{811F4EFC-7FE1-4B06-906E-2A9F48D2D1C0}"/>
          </ac:spMkLst>
        </pc:spChg>
        <pc:spChg chg="del">
          <ac:chgData name="Bachmann, Hannah Ruth" userId="e7c09bfb-72c2-42e5-912c-bd6874d853db" providerId="ADAL" clId="{EAC73870-03C5-4BED-B7C3-4AE4E3DDBB21}" dt="2021-01-31T09:47:46.331" v="28" actId="478"/>
          <ac:spMkLst>
            <pc:docMk/>
            <pc:sldMk cId="2544967493" sldId="1409"/>
            <ac:spMk id="4" creationId="{0AE687B8-D5C4-4D79-BB51-EA0DFEDB30CE}"/>
          </ac:spMkLst>
        </pc:spChg>
        <pc:spChg chg="del">
          <ac:chgData name="Bachmann, Hannah Ruth" userId="e7c09bfb-72c2-42e5-912c-bd6874d853db" providerId="ADAL" clId="{EAC73870-03C5-4BED-B7C3-4AE4E3DDBB21}" dt="2021-01-31T09:48:53.194" v="59" actId="478"/>
          <ac:spMkLst>
            <pc:docMk/>
            <pc:sldMk cId="2544967493" sldId="1409"/>
            <ac:spMk id="5" creationId="{E784B6C3-3ABB-4314-BE0B-D2C88A3E813A}"/>
          </ac:spMkLst>
        </pc:spChg>
        <pc:spChg chg="add del mod">
          <ac:chgData name="Bachmann, Hannah Ruth" userId="e7c09bfb-72c2-42e5-912c-bd6874d853db" providerId="ADAL" clId="{EAC73870-03C5-4BED-B7C3-4AE4E3DDBB21}" dt="2021-02-02T17:02:14.421" v="104" actId="478"/>
          <ac:spMkLst>
            <pc:docMk/>
            <pc:sldMk cId="2544967493" sldId="1409"/>
            <ac:spMk id="18" creationId="{6A35BE03-607F-4DE4-92D2-B33A190D53D2}"/>
          </ac:spMkLst>
        </pc:spChg>
        <pc:spChg chg="add mod">
          <ac:chgData name="Bachmann, Hannah Ruth" userId="e7c09bfb-72c2-42e5-912c-bd6874d853db" providerId="ADAL" clId="{EAC73870-03C5-4BED-B7C3-4AE4E3DDBB21}" dt="2021-01-31T09:48:53.546" v="60"/>
          <ac:spMkLst>
            <pc:docMk/>
            <pc:sldMk cId="2544967493" sldId="1409"/>
            <ac:spMk id="19" creationId="{B64E2A96-A040-4747-82E0-19622D854590}"/>
          </ac:spMkLst>
        </pc:spChg>
        <pc:spChg chg="add mod">
          <ac:chgData name="Bachmann, Hannah Ruth" userId="e7c09bfb-72c2-42e5-912c-bd6874d853db" providerId="ADAL" clId="{EAC73870-03C5-4BED-B7C3-4AE4E3DDBB21}" dt="2021-02-02T17:02:14.790" v="105"/>
          <ac:spMkLst>
            <pc:docMk/>
            <pc:sldMk cId="2544967493" sldId="1409"/>
            <ac:spMk id="21" creationId="{A1795527-C16F-417C-974C-22CBDF605D80}"/>
          </ac:spMkLst>
        </pc:spChg>
        <pc:picChg chg="del">
          <ac:chgData name="Bachmann, Hannah Ruth" userId="e7c09bfb-72c2-42e5-912c-bd6874d853db" providerId="ADAL" clId="{EAC73870-03C5-4BED-B7C3-4AE4E3DDBB21}" dt="2021-01-31T09:51:37.258" v="67" actId="478"/>
          <ac:picMkLst>
            <pc:docMk/>
            <pc:sldMk cId="2544967493" sldId="1409"/>
            <ac:picMk id="8" creationId="{AD0FE946-29FC-48ED-9803-CBF6B9D3A001}"/>
          </ac:picMkLst>
        </pc:picChg>
        <pc:picChg chg="add mod">
          <ac:chgData name="Bachmann, Hannah Ruth" userId="e7c09bfb-72c2-42e5-912c-bd6874d853db" providerId="ADAL" clId="{EAC73870-03C5-4BED-B7C3-4AE4E3DDBB21}" dt="2021-01-31T09:52:02.262" v="75" actId="1076"/>
          <ac:picMkLst>
            <pc:docMk/>
            <pc:sldMk cId="2544967493" sldId="1409"/>
            <ac:picMk id="20" creationId="{939DE266-EFFB-4909-B4FE-A888426AA3BA}"/>
          </ac:picMkLst>
        </pc:picChg>
      </pc:sldChg>
      <pc:sldChg chg="addSp delSp modSp mod">
        <pc:chgData name="Bachmann, Hannah Ruth" userId="e7c09bfb-72c2-42e5-912c-bd6874d853db" providerId="ADAL" clId="{EAC73870-03C5-4BED-B7C3-4AE4E3DDBB21}" dt="2021-03-08T18:06:10.051" v="146" actId="207"/>
        <pc:sldMkLst>
          <pc:docMk/>
          <pc:sldMk cId="1289413069" sldId="1410"/>
        </pc:sldMkLst>
        <pc:spChg chg="mod">
          <ac:chgData name="Bachmann, Hannah Ruth" userId="e7c09bfb-72c2-42e5-912c-bd6874d853db" providerId="ADAL" clId="{EAC73870-03C5-4BED-B7C3-4AE4E3DDBB21}" dt="2021-03-08T18:06:10.051" v="146" actId="207"/>
          <ac:spMkLst>
            <pc:docMk/>
            <pc:sldMk cId="1289413069" sldId="1410"/>
            <ac:spMk id="2" creationId="{1A1011E9-1177-4785-BFD3-4CA6F1F6DAA7}"/>
          </ac:spMkLst>
        </pc:spChg>
        <pc:spChg chg="del">
          <ac:chgData name="Bachmann, Hannah Ruth" userId="e7c09bfb-72c2-42e5-912c-bd6874d853db" providerId="ADAL" clId="{EAC73870-03C5-4BED-B7C3-4AE4E3DDBB21}" dt="2021-01-31T09:47:24.119" v="16" actId="478"/>
          <ac:spMkLst>
            <pc:docMk/>
            <pc:sldMk cId="1289413069" sldId="1410"/>
            <ac:spMk id="4" creationId="{59D1EAC4-19B0-499E-9458-A966CA9FF9C3}"/>
          </ac:spMkLst>
        </pc:spChg>
        <pc:spChg chg="del mod">
          <ac:chgData name="Bachmann, Hannah Ruth" userId="e7c09bfb-72c2-42e5-912c-bd6874d853db" providerId="ADAL" clId="{EAC73870-03C5-4BED-B7C3-4AE4E3DDBB21}" dt="2021-01-31T09:48:33.579" v="46" actId="478"/>
          <ac:spMkLst>
            <pc:docMk/>
            <pc:sldMk cId="1289413069" sldId="1410"/>
            <ac:spMk id="5" creationId="{2A2944DC-CEA4-43DE-8F0A-6B71AC107DE3}"/>
          </ac:spMkLst>
        </pc:spChg>
        <pc:spChg chg="add mod">
          <ac:chgData name="Bachmann, Hannah Ruth" userId="e7c09bfb-72c2-42e5-912c-bd6874d853db" providerId="ADAL" clId="{EAC73870-03C5-4BED-B7C3-4AE4E3DDBB21}" dt="2021-01-31T09:47:24.780" v="17"/>
          <ac:spMkLst>
            <pc:docMk/>
            <pc:sldMk cId="1289413069" sldId="1410"/>
            <ac:spMk id="9" creationId="{B3BB5575-F585-42DB-B955-EF23C59D64BE}"/>
          </ac:spMkLst>
        </pc:spChg>
        <pc:spChg chg="add mod">
          <ac:chgData name="Bachmann, Hannah Ruth" userId="e7c09bfb-72c2-42e5-912c-bd6874d853db" providerId="ADAL" clId="{EAC73870-03C5-4BED-B7C3-4AE4E3DDBB21}" dt="2021-01-31T09:48:33.925" v="47"/>
          <ac:spMkLst>
            <pc:docMk/>
            <pc:sldMk cId="1289413069" sldId="1410"/>
            <ac:spMk id="11" creationId="{FFF2D005-3515-418C-9E2E-84F93EEEC20A}"/>
          </ac:spMkLst>
        </pc:spChg>
      </pc:sldChg>
      <pc:sldChg chg="addSp delSp modSp mod">
        <pc:chgData name="Bachmann, Hannah Ruth" userId="e7c09bfb-72c2-42e5-912c-bd6874d853db" providerId="ADAL" clId="{EAC73870-03C5-4BED-B7C3-4AE4E3DDBB21}" dt="2021-03-08T18:06:41.302" v="156" actId="20577"/>
        <pc:sldMkLst>
          <pc:docMk/>
          <pc:sldMk cId="3604379471" sldId="1411"/>
        </pc:sldMkLst>
        <pc:spChg chg="mod">
          <ac:chgData name="Bachmann, Hannah Ruth" userId="e7c09bfb-72c2-42e5-912c-bd6874d853db" providerId="ADAL" clId="{EAC73870-03C5-4BED-B7C3-4AE4E3DDBB21}" dt="2021-03-08T18:06:41.302" v="156" actId="20577"/>
          <ac:spMkLst>
            <pc:docMk/>
            <pc:sldMk cId="3604379471" sldId="1411"/>
            <ac:spMk id="2" creationId="{1A1011E9-1177-4785-BFD3-4CA6F1F6DAA7}"/>
          </ac:spMkLst>
        </pc:spChg>
        <pc:spChg chg="del">
          <ac:chgData name="Bachmann, Hannah Ruth" userId="e7c09bfb-72c2-42e5-912c-bd6874d853db" providerId="ADAL" clId="{EAC73870-03C5-4BED-B7C3-4AE4E3DDBB21}" dt="2021-01-31T09:47:27.517" v="18" actId="478"/>
          <ac:spMkLst>
            <pc:docMk/>
            <pc:sldMk cId="3604379471" sldId="1411"/>
            <ac:spMk id="4" creationId="{59D1EAC4-19B0-499E-9458-A966CA9FF9C3}"/>
          </ac:spMkLst>
        </pc:spChg>
        <pc:spChg chg="del">
          <ac:chgData name="Bachmann, Hannah Ruth" userId="e7c09bfb-72c2-42e5-912c-bd6874d853db" providerId="ADAL" clId="{EAC73870-03C5-4BED-B7C3-4AE4E3DDBB21}" dt="2021-01-31T09:48:37.268" v="48" actId="478"/>
          <ac:spMkLst>
            <pc:docMk/>
            <pc:sldMk cId="3604379471" sldId="1411"/>
            <ac:spMk id="5" creationId="{2A2944DC-CEA4-43DE-8F0A-6B71AC107DE3}"/>
          </ac:spMkLst>
        </pc:spChg>
        <pc:spChg chg="add mod">
          <ac:chgData name="Bachmann, Hannah Ruth" userId="e7c09bfb-72c2-42e5-912c-bd6874d853db" providerId="ADAL" clId="{EAC73870-03C5-4BED-B7C3-4AE4E3DDBB21}" dt="2021-01-31T09:47:27.842" v="19"/>
          <ac:spMkLst>
            <pc:docMk/>
            <pc:sldMk cId="3604379471" sldId="1411"/>
            <ac:spMk id="10" creationId="{696F7F6C-5D2B-47B0-AB43-B58E7502AA02}"/>
          </ac:spMkLst>
        </pc:spChg>
        <pc:spChg chg="add mod">
          <ac:chgData name="Bachmann, Hannah Ruth" userId="e7c09bfb-72c2-42e5-912c-bd6874d853db" providerId="ADAL" clId="{EAC73870-03C5-4BED-B7C3-4AE4E3DDBB21}" dt="2021-01-31T09:48:37.566" v="49"/>
          <ac:spMkLst>
            <pc:docMk/>
            <pc:sldMk cId="3604379471" sldId="1411"/>
            <ac:spMk id="11" creationId="{41040FA3-2F32-4B94-906A-B474F7C6DAD4}"/>
          </ac:spMkLst>
        </pc:spChg>
      </pc:sldChg>
      <pc:sldChg chg="addSp delSp modSp mod">
        <pc:chgData name="Bachmann, Hannah Ruth" userId="e7c09bfb-72c2-42e5-912c-bd6874d853db" providerId="ADAL" clId="{EAC73870-03C5-4BED-B7C3-4AE4E3DDBB21}" dt="2021-03-08T18:06:33.307" v="152" actId="207"/>
        <pc:sldMkLst>
          <pc:docMk/>
          <pc:sldMk cId="496487407" sldId="1412"/>
        </pc:sldMkLst>
        <pc:spChg chg="mod">
          <ac:chgData name="Bachmann, Hannah Ruth" userId="e7c09bfb-72c2-42e5-912c-bd6874d853db" providerId="ADAL" clId="{EAC73870-03C5-4BED-B7C3-4AE4E3DDBB21}" dt="2021-03-08T18:06:33.307" v="152" actId="207"/>
          <ac:spMkLst>
            <pc:docMk/>
            <pc:sldMk cId="496487407" sldId="1412"/>
            <ac:spMk id="2" creationId="{1A1011E9-1177-4785-BFD3-4CA6F1F6DAA7}"/>
          </ac:spMkLst>
        </pc:spChg>
        <pc:spChg chg="del">
          <ac:chgData name="Bachmann, Hannah Ruth" userId="e7c09bfb-72c2-42e5-912c-bd6874d853db" providerId="ADAL" clId="{EAC73870-03C5-4BED-B7C3-4AE4E3DDBB21}" dt="2021-01-31T09:47:33.666" v="20" actId="478"/>
          <ac:spMkLst>
            <pc:docMk/>
            <pc:sldMk cId="496487407" sldId="1412"/>
            <ac:spMk id="4" creationId="{59D1EAC4-19B0-499E-9458-A966CA9FF9C3}"/>
          </ac:spMkLst>
        </pc:spChg>
        <pc:spChg chg="del mod">
          <ac:chgData name="Bachmann, Hannah Ruth" userId="e7c09bfb-72c2-42e5-912c-bd6874d853db" providerId="ADAL" clId="{EAC73870-03C5-4BED-B7C3-4AE4E3DDBB21}" dt="2021-01-31T09:48:40.453" v="51" actId="478"/>
          <ac:spMkLst>
            <pc:docMk/>
            <pc:sldMk cId="496487407" sldId="1412"/>
            <ac:spMk id="5" creationId="{2A2944DC-CEA4-43DE-8F0A-6B71AC107DE3}"/>
          </ac:spMkLst>
        </pc:spChg>
        <pc:spChg chg="add mod">
          <ac:chgData name="Bachmann, Hannah Ruth" userId="e7c09bfb-72c2-42e5-912c-bd6874d853db" providerId="ADAL" clId="{EAC73870-03C5-4BED-B7C3-4AE4E3DDBB21}" dt="2021-01-31T09:47:34.059" v="21"/>
          <ac:spMkLst>
            <pc:docMk/>
            <pc:sldMk cId="496487407" sldId="1412"/>
            <ac:spMk id="9" creationId="{8544CB63-370C-4128-8E7F-38E9D0C5B6AC}"/>
          </ac:spMkLst>
        </pc:spChg>
        <pc:spChg chg="add mod">
          <ac:chgData name="Bachmann, Hannah Ruth" userId="e7c09bfb-72c2-42e5-912c-bd6874d853db" providerId="ADAL" clId="{EAC73870-03C5-4BED-B7C3-4AE4E3DDBB21}" dt="2021-01-31T09:48:40.755" v="52"/>
          <ac:spMkLst>
            <pc:docMk/>
            <pc:sldMk cId="496487407" sldId="1412"/>
            <ac:spMk id="11" creationId="{422590C1-6E6B-4694-9635-D2D4C6A2ED55}"/>
          </ac:spMkLst>
        </pc:spChg>
      </pc:sldChg>
      <pc:sldChg chg="addSp delSp modSp mod">
        <pc:chgData name="Bachmann, Hannah Ruth" userId="e7c09bfb-72c2-42e5-912c-bd6874d853db" providerId="ADAL" clId="{EAC73870-03C5-4BED-B7C3-4AE4E3DDBB21}" dt="2021-03-08T18:06:47.165" v="158" actId="20577"/>
        <pc:sldMkLst>
          <pc:docMk/>
          <pc:sldMk cId="244068074" sldId="1413"/>
        </pc:sldMkLst>
        <pc:spChg chg="mod">
          <ac:chgData name="Bachmann, Hannah Ruth" userId="e7c09bfb-72c2-42e5-912c-bd6874d853db" providerId="ADAL" clId="{EAC73870-03C5-4BED-B7C3-4AE4E3DDBB21}" dt="2021-03-08T18:06:47.165" v="158" actId="20577"/>
          <ac:spMkLst>
            <pc:docMk/>
            <pc:sldMk cId="244068074" sldId="1413"/>
            <ac:spMk id="2" creationId="{1A1011E9-1177-4785-BFD3-4CA6F1F6DAA7}"/>
          </ac:spMkLst>
        </pc:spChg>
        <pc:spChg chg="del">
          <ac:chgData name="Bachmann, Hannah Ruth" userId="e7c09bfb-72c2-42e5-912c-bd6874d853db" providerId="ADAL" clId="{EAC73870-03C5-4BED-B7C3-4AE4E3DDBB21}" dt="2021-01-31T09:47:36.880" v="22" actId="478"/>
          <ac:spMkLst>
            <pc:docMk/>
            <pc:sldMk cId="244068074" sldId="1413"/>
            <ac:spMk id="4" creationId="{59D1EAC4-19B0-499E-9458-A966CA9FF9C3}"/>
          </ac:spMkLst>
        </pc:spChg>
        <pc:spChg chg="del">
          <ac:chgData name="Bachmann, Hannah Ruth" userId="e7c09bfb-72c2-42e5-912c-bd6874d853db" providerId="ADAL" clId="{EAC73870-03C5-4BED-B7C3-4AE4E3DDBB21}" dt="2021-01-31T09:48:44.268" v="53" actId="478"/>
          <ac:spMkLst>
            <pc:docMk/>
            <pc:sldMk cId="244068074" sldId="1413"/>
            <ac:spMk id="5" creationId="{2A2944DC-CEA4-43DE-8F0A-6B71AC107DE3}"/>
          </ac:spMkLst>
        </pc:spChg>
        <pc:spChg chg="add mod">
          <ac:chgData name="Bachmann, Hannah Ruth" userId="e7c09bfb-72c2-42e5-912c-bd6874d853db" providerId="ADAL" clId="{EAC73870-03C5-4BED-B7C3-4AE4E3DDBB21}" dt="2021-01-31T09:47:37.201" v="23"/>
          <ac:spMkLst>
            <pc:docMk/>
            <pc:sldMk cId="244068074" sldId="1413"/>
            <ac:spMk id="10" creationId="{C466B968-0794-4CC0-AF69-FC9DCA49F0B2}"/>
          </ac:spMkLst>
        </pc:spChg>
        <pc:spChg chg="add mod">
          <ac:chgData name="Bachmann, Hannah Ruth" userId="e7c09bfb-72c2-42e5-912c-bd6874d853db" providerId="ADAL" clId="{EAC73870-03C5-4BED-B7C3-4AE4E3DDBB21}" dt="2021-01-31T09:48:44.586" v="54"/>
          <ac:spMkLst>
            <pc:docMk/>
            <pc:sldMk cId="244068074" sldId="1413"/>
            <ac:spMk id="11" creationId="{0A874398-7E54-4216-B190-4F3D16ADAE74}"/>
          </ac:spMkLst>
        </pc:spChg>
      </pc:sldChg>
      <pc:sldChg chg="addSp delSp modSp mod">
        <pc:chgData name="Bachmann, Hannah Ruth" userId="e7c09bfb-72c2-42e5-912c-bd6874d853db" providerId="ADAL" clId="{EAC73870-03C5-4BED-B7C3-4AE4E3DDBB21}" dt="2021-03-08T18:06:21.832" v="149" actId="207"/>
        <pc:sldMkLst>
          <pc:docMk/>
          <pc:sldMk cId="782328854" sldId="1414"/>
        </pc:sldMkLst>
        <pc:spChg chg="mod">
          <ac:chgData name="Bachmann, Hannah Ruth" userId="e7c09bfb-72c2-42e5-912c-bd6874d853db" providerId="ADAL" clId="{EAC73870-03C5-4BED-B7C3-4AE4E3DDBB21}" dt="2021-03-08T18:06:21.832" v="149" actId="207"/>
          <ac:spMkLst>
            <pc:docMk/>
            <pc:sldMk cId="782328854" sldId="1414"/>
            <ac:spMk id="2" creationId="{1A1011E9-1177-4785-BFD3-4CA6F1F6DAA7}"/>
          </ac:spMkLst>
        </pc:spChg>
        <pc:spChg chg="del">
          <ac:chgData name="Bachmann, Hannah Ruth" userId="e7c09bfb-72c2-42e5-912c-bd6874d853db" providerId="ADAL" clId="{EAC73870-03C5-4BED-B7C3-4AE4E3DDBB21}" dt="2021-01-31T09:47:39.959" v="24" actId="478"/>
          <ac:spMkLst>
            <pc:docMk/>
            <pc:sldMk cId="782328854" sldId="1414"/>
            <ac:spMk id="4" creationId="{59D1EAC4-19B0-499E-9458-A966CA9FF9C3}"/>
          </ac:spMkLst>
        </pc:spChg>
        <pc:spChg chg="del">
          <ac:chgData name="Bachmann, Hannah Ruth" userId="e7c09bfb-72c2-42e5-912c-bd6874d853db" providerId="ADAL" clId="{EAC73870-03C5-4BED-B7C3-4AE4E3DDBB21}" dt="2021-01-31T09:48:47.001" v="55" actId="478"/>
          <ac:spMkLst>
            <pc:docMk/>
            <pc:sldMk cId="782328854" sldId="1414"/>
            <ac:spMk id="5" creationId="{2A2944DC-CEA4-43DE-8F0A-6B71AC107DE3}"/>
          </ac:spMkLst>
        </pc:spChg>
        <pc:spChg chg="add mod">
          <ac:chgData name="Bachmann, Hannah Ruth" userId="e7c09bfb-72c2-42e5-912c-bd6874d853db" providerId="ADAL" clId="{EAC73870-03C5-4BED-B7C3-4AE4E3DDBB21}" dt="2021-01-31T09:47:40.297" v="25"/>
          <ac:spMkLst>
            <pc:docMk/>
            <pc:sldMk cId="782328854" sldId="1414"/>
            <ac:spMk id="9" creationId="{0040F0F5-C7C1-4085-B2CB-74C9F25E1936}"/>
          </ac:spMkLst>
        </pc:spChg>
        <pc:spChg chg="add mod">
          <ac:chgData name="Bachmann, Hannah Ruth" userId="e7c09bfb-72c2-42e5-912c-bd6874d853db" providerId="ADAL" clId="{EAC73870-03C5-4BED-B7C3-4AE4E3DDBB21}" dt="2021-01-31T09:48:47.332" v="56"/>
          <ac:spMkLst>
            <pc:docMk/>
            <pc:sldMk cId="782328854" sldId="1414"/>
            <ac:spMk id="11" creationId="{8B3273A9-6128-46FB-B505-2669A6FA267B}"/>
          </ac:spMkLst>
        </pc:spChg>
      </pc:sldChg>
      <pc:sldChg chg="addSp delSp modSp mod">
        <pc:chgData name="Bachmann, Hannah Ruth" userId="e7c09bfb-72c2-42e5-912c-bd6874d853db" providerId="ADAL" clId="{EAC73870-03C5-4BED-B7C3-4AE4E3DDBB21}" dt="2021-03-08T18:06:50.683" v="160" actId="20577"/>
        <pc:sldMkLst>
          <pc:docMk/>
          <pc:sldMk cId="1488821570" sldId="1415"/>
        </pc:sldMkLst>
        <pc:spChg chg="mod">
          <ac:chgData name="Bachmann, Hannah Ruth" userId="e7c09bfb-72c2-42e5-912c-bd6874d853db" providerId="ADAL" clId="{EAC73870-03C5-4BED-B7C3-4AE4E3DDBB21}" dt="2021-03-08T18:06:50.683" v="160" actId="20577"/>
          <ac:spMkLst>
            <pc:docMk/>
            <pc:sldMk cId="1488821570" sldId="1415"/>
            <ac:spMk id="2" creationId="{1A1011E9-1177-4785-BFD3-4CA6F1F6DAA7}"/>
          </ac:spMkLst>
        </pc:spChg>
        <pc:spChg chg="del">
          <ac:chgData name="Bachmann, Hannah Ruth" userId="e7c09bfb-72c2-42e5-912c-bd6874d853db" providerId="ADAL" clId="{EAC73870-03C5-4BED-B7C3-4AE4E3DDBB21}" dt="2021-01-31T09:47:43.215" v="26" actId="478"/>
          <ac:spMkLst>
            <pc:docMk/>
            <pc:sldMk cId="1488821570" sldId="1415"/>
            <ac:spMk id="4" creationId="{59D1EAC4-19B0-499E-9458-A966CA9FF9C3}"/>
          </ac:spMkLst>
        </pc:spChg>
        <pc:spChg chg="del">
          <ac:chgData name="Bachmann, Hannah Ruth" userId="e7c09bfb-72c2-42e5-912c-bd6874d853db" providerId="ADAL" clId="{EAC73870-03C5-4BED-B7C3-4AE4E3DDBB21}" dt="2021-01-31T09:48:50.218" v="57" actId="478"/>
          <ac:spMkLst>
            <pc:docMk/>
            <pc:sldMk cId="1488821570" sldId="1415"/>
            <ac:spMk id="5" creationId="{2A2944DC-CEA4-43DE-8F0A-6B71AC107DE3}"/>
          </ac:spMkLst>
        </pc:spChg>
        <pc:spChg chg="add mod">
          <ac:chgData name="Bachmann, Hannah Ruth" userId="e7c09bfb-72c2-42e5-912c-bd6874d853db" providerId="ADAL" clId="{EAC73870-03C5-4BED-B7C3-4AE4E3DDBB21}" dt="2021-02-02T17:02:11.151" v="103" actId="20577"/>
          <ac:spMkLst>
            <pc:docMk/>
            <pc:sldMk cId="1488821570" sldId="1415"/>
            <ac:spMk id="10" creationId="{D6245D40-B060-4BF6-B595-89A2FE82DF11}"/>
          </ac:spMkLst>
        </pc:spChg>
        <pc:spChg chg="add mod">
          <ac:chgData name="Bachmann, Hannah Ruth" userId="e7c09bfb-72c2-42e5-912c-bd6874d853db" providerId="ADAL" clId="{EAC73870-03C5-4BED-B7C3-4AE4E3DDBB21}" dt="2021-01-31T09:48:50.561" v="58"/>
          <ac:spMkLst>
            <pc:docMk/>
            <pc:sldMk cId="1488821570" sldId="1415"/>
            <ac:spMk id="11" creationId="{8109522D-7683-4F81-B96F-A744AD96F780}"/>
          </ac:spMkLst>
        </pc:spChg>
      </pc:sldChg>
      <pc:sldChg chg="addSp delSp modSp mod modAnim">
        <pc:chgData name="Bachmann, Hannah Ruth" userId="e7c09bfb-72c2-42e5-912c-bd6874d853db" providerId="ADAL" clId="{EAC73870-03C5-4BED-B7C3-4AE4E3DDBB21}" dt="2021-03-15T17:40:28.643" v="234" actId="20577"/>
        <pc:sldMkLst>
          <pc:docMk/>
          <pc:sldMk cId="4129025804" sldId="1416"/>
        </pc:sldMkLst>
        <pc:spChg chg="mod">
          <ac:chgData name="Bachmann, Hannah Ruth" userId="e7c09bfb-72c2-42e5-912c-bd6874d853db" providerId="ADAL" clId="{EAC73870-03C5-4BED-B7C3-4AE4E3DDBB21}" dt="2021-03-15T17:40:28.643" v="234" actId="20577"/>
          <ac:spMkLst>
            <pc:docMk/>
            <pc:sldMk cId="4129025804" sldId="1416"/>
            <ac:spMk id="2" creationId="{811F4EFC-7FE1-4B06-906E-2A9F48D2D1C0}"/>
          </ac:spMkLst>
        </pc:spChg>
        <pc:spChg chg="del">
          <ac:chgData name="Bachmann, Hannah Ruth" userId="e7c09bfb-72c2-42e5-912c-bd6874d853db" providerId="ADAL" clId="{EAC73870-03C5-4BED-B7C3-4AE4E3DDBB21}" dt="2021-01-31T09:47:50.005" v="30" actId="478"/>
          <ac:spMkLst>
            <pc:docMk/>
            <pc:sldMk cId="4129025804" sldId="1416"/>
            <ac:spMk id="4" creationId="{0AE687B8-D5C4-4D79-BB51-EA0DFEDB30CE}"/>
          </ac:spMkLst>
        </pc:spChg>
        <pc:spChg chg="del">
          <ac:chgData name="Bachmann, Hannah Ruth" userId="e7c09bfb-72c2-42e5-912c-bd6874d853db" providerId="ADAL" clId="{EAC73870-03C5-4BED-B7C3-4AE4E3DDBB21}" dt="2021-01-31T09:48:56.616" v="61" actId="478"/>
          <ac:spMkLst>
            <pc:docMk/>
            <pc:sldMk cId="4129025804" sldId="1416"/>
            <ac:spMk id="5" creationId="{E784B6C3-3ABB-4314-BE0B-D2C88A3E813A}"/>
          </ac:spMkLst>
        </pc:spChg>
        <pc:spChg chg="add del mod">
          <ac:chgData name="Bachmann, Hannah Ruth" userId="e7c09bfb-72c2-42e5-912c-bd6874d853db" providerId="ADAL" clId="{EAC73870-03C5-4BED-B7C3-4AE4E3DDBB21}" dt="2021-02-02T17:02:16.853" v="106" actId="478"/>
          <ac:spMkLst>
            <pc:docMk/>
            <pc:sldMk cId="4129025804" sldId="1416"/>
            <ac:spMk id="18" creationId="{ABD1E495-B15F-42AD-AEA8-6E77516A9B3D}"/>
          </ac:spMkLst>
        </pc:spChg>
        <pc:spChg chg="add mod">
          <ac:chgData name="Bachmann, Hannah Ruth" userId="e7c09bfb-72c2-42e5-912c-bd6874d853db" providerId="ADAL" clId="{EAC73870-03C5-4BED-B7C3-4AE4E3DDBB21}" dt="2021-01-31T09:48:56.947" v="62"/>
          <ac:spMkLst>
            <pc:docMk/>
            <pc:sldMk cId="4129025804" sldId="1416"/>
            <ac:spMk id="19" creationId="{DB8BCF76-04D5-4122-9109-4EE546EB724A}"/>
          </ac:spMkLst>
        </pc:spChg>
        <pc:spChg chg="add mod">
          <ac:chgData name="Bachmann, Hannah Ruth" userId="e7c09bfb-72c2-42e5-912c-bd6874d853db" providerId="ADAL" clId="{EAC73870-03C5-4BED-B7C3-4AE4E3DDBB21}" dt="2021-02-02T17:02:17.344" v="107"/>
          <ac:spMkLst>
            <pc:docMk/>
            <pc:sldMk cId="4129025804" sldId="1416"/>
            <ac:spMk id="21" creationId="{4F8F1533-FA81-4F63-8B38-01179646C156}"/>
          </ac:spMkLst>
        </pc:spChg>
        <pc:picChg chg="del">
          <ac:chgData name="Bachmann, Hannah Ruth" userId="e7c09bfb-72c2-42e5-912c-bd6874d853db" providerId="ADAL" clId="{EAC73870-03C5-4BED-B7C3-4AE4E3DDBB21}" dt="2021-01-31T09:52:06.973" v="76" actId="478"/>
          <ac:picMkLst>
            <pc:docMk/>
            <pc:sldMk cId="4129025804" sldId="1416"/>
            <ac:picMk id="7" creationId="{209369BA-3F6E-4750-8EDB-ADDA3E2C1895}"/>
          </ac:picMkLst>
        </pc:picChg>
        <pc:picChg chg="add mod">
          <ac:chgData name="Bachmann, Hannah Ruth" userId="e7c09bfb-72c2-42e5-912c-bd6874d853db" providerId="ADAL" clId="{EAC73870-03C5-4BED-B7C3-4AE4E3DDBB21}" dt="2021-01-31T09:52:07.306" v="77"/>
          <ac:picMkLst>
            <pc:docMk/>
            <pc:sldMk cId="4129025804" sldId="1416"/>
            <ac:picMk id="20" creationId="{6C1993D5-B4F3-4882-92A1-875E5551601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Tell </a:t>
            </a:r>
            <a:r>
              <a:rPr lang="de-DE" dirty="0" err="1"/>
              <a:t>the</a:t>
            </a:r>
            <a:r>
              <a:rPr lang="de-DE" dirty="0"/>
              <a:t> </a:t>
            </a:r>
            <a:r>
              <a:rPr lang="de-DE" dirty="0" err="1"/>
              <a:t>students</a:t>
            </a:r>
            <a:r>
              <a:rPr lang="de-DE" dirty="0"/>
              <a:t> </a:t>
            </a:r>
            <a:r>
              <a:rPr lang="de-DE" dirty="0" err="1"/>
              <a:t>to</a:t>
            </a:r>
            <a:r>
              <a:rPr lang="de-DE" dirty="0"/>
              <a:t> </a:t>
            </a:r>
            <a:r>
              <a:rPr lang="de-DE" dirty="0" err="1"/>
              <a:t>write</a:t>
            </a:r>
            <a:r>
              <a:rPr lang="de-DE" dirty="0"/>
              <a:t> down </a:t>
            </a:r>
            <a:r>
              <a:rPr lang="de-DE" dirty="0" err="1"/>
              <a:t>the</a:t>
            </a:r>
            <a:r>
              <a:rPr lang="de-DE" dirty="0"/>
              <a:t> </a:t>
            </a:r>
            <a:r>
              <a:rPr lang="de-DE" dirty="0" err="1"/>
              <a:t>numbers</a:t>
            </a:r>
            <a:r>
              <a:rPr lang="de-DE" dirty="0"/>
              <a:t> in </a:t>
            </a:r>
            <a:r>
              <a:rPr lang="de-DE" dirty="0" err="1"/>
              <a:t>digits</a:t>
            </a:r>
            <a:r>
              <a:rPr lang="de-DE" dirty="0"/>
              <a:t> and </a:t>
            </a:r>
            <a:r>
              <a:rPr lang="de-DE" dirty="0" err="1"/>
              <a:t>as</a:t>
            </a:r>
            <a:r>
              <a:rPr lang="de-DE" dirty="0"/>
              <a:t> a </a:t>
            </a:r>
            <a:r>
              <a:rPr lang="de-DE" dirty="0" err="1"/>
              <a:t>word</a:t>
            </a:r>
            <a:r>
              <a:rPr lang="de-DE" dirty="0"/>
              <a:t>.</a:t>
            </a:r>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13</a:t>
            </a:fld>
            <a:endParaRPr lang="de-DE" altLang="de-DE"/>
          </a:p>
        </p:txBody>
      </p:sp>
    </p:spTree>
    <p:extLst>
      <p:ext uri="{BB962C8B-B14F-4D97-AF65-F5344CB8AC3E}">
        <p14:creationId xmlns:p14="http://schemas.microsoft.com/office/powerpoint/2010/main" val="273289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Tell </a:t>
            </a:r>
            <a:r>
              <a:rPr lang="de-DE" dirty="0" err="1"/>
              <a:t>the</a:t>
            </a:r>
            <a:r>
              <a:rPr lang="de-DE" dirty="0"/>
              <a:t> </a:t>
            </a:r>
            <a:r>
              <a:rPr lang="de-DE" dirty="0" err="1"/>
              <a:t>students</a:t>
            </a:r>
            <a:r>
              <a:rPr lang="de-DE" dirty="0"/>
              <a:t> </a:t>
            </a:r>
            <a:r>
              <a:rPr lang="de-DE" dirty="0" err="1"/>
              <a:t>to</a:t>
            </a:r>
            <a:r>
              <a:rPr lang="de-DE" dirty="0"/>
              <a:t> </a:t>
            </a:r>
            <a:r>
              <a:rPr lang="de-DE" dirty="0" err="1"/>
              <a:t>write</a:t>
            </a:r>
            <a:r>
              <a:rPr lang="de-DE" dirty="0"/>
              <a:t> down </a:t>
            </a:r>
            <a:r>
              <a:rPr lang="de-DE" dirty="0" err="1"/>
              <a:t>the</a:t>
            </a:r>
            <a:r>
              <a:rPr lang="de-DE" dirty="0"/>
              <a:t> </a:t>
            </a:r>
            <a:r>
              <a:rPr lang="de-DE" dirty="0" err="1"/>
              <a:t>numbers</a:t>
            </a:r>
            <a:r>
              <a:rPr lang="de-DE" dirty="0"/>
              <a:t> in </a:t>
            </a:r>
            <a:r>
              <a:rPr lang="de-DE" dirty="0" err="1"/>
              <a:t>digits</a:t>
            </a:r>
            <a:r>
              <a:rPr lang="de-DE" dirty="0"/>
              <a:t> and </a:t>
            </a:r>
            <a:r>
              <a:rPr lang="de-DE" dirty="0" err="1"/>
              <a:t>as</a:t>
            </a:r>
            <a:r>
              <a:rPr lang="de-DE" dirty="0"/>
              <a:t> a </a:t>
            </a:r>
            <a:r>
              <a:rPr lang="de-DE" dirty="0" err="1"/>
              <a:t>word</a:t>
            </a:r>
            <a:r>
              <a:rPr lang="de-DE" dirty="0"/>
              <a:t>.</a:t>
            </a:r>
          </a:p>
          <a:p>
            <a:endParaRPr lang="de-DE" dirty="0"/>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14</a:t>
            </a:fld>
            <a:endParaRPr lang="de-DE" altLang="de-DE"/>
          </a:p>
        </p:txBody>
      </p:sp>
    </p:spTree>
    <p:extLst>
      <p:ext uri="{BB962C8B-B14F-4D97-AF65-F5344CB8AC3E}">
        <p14:creationId xmlns:p14="http://schemas.microsoft.com/office/powerpoint/2010/main" val="289320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15/03/2021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15/03/2021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15/03/2021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media" Target="../media/media17.m4a"/><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slideLayout" Target="../slideLayouts/slideLayout8.xml"/><Relationship Id="rId4" Type="http://schemas.openxmlformats.org/officeDocument/2006/relationships/audio" Target="../media/media17.m4a"/></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7.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8.png"/><Relationship Id="rId5" Type="http://schemas.openxmlformats.org/officeDocument/2006/relationships/slideLayout" Target="../slideLayouts/slideLayout8.xml"/><Relationship Id="rId4" Type="http://schemas.openxmlformats.org/officeDocument/2006/relationships/audio" Target="../media/media6.m4a"/></Relationships>
</file>

<file path=ppt/slides/_rels/slide13.xml.rels><?xml version="1.0" encoding="UTF-8" standalone="yes"?>
<Relationships xmlns="http://schemas.openxmlformats.org/package/2006/relationships"><Relationship Id="rId8" Type="http://schemas.openxmlformats.org/officeDocument/2006/relationships/audio" Target="../media/media25.m4a"/><Relationship Id="rId13" Type="http://schemas.microsoft.com/office/2007/relationships/media" Target="../media/media28.m4a"/><Relationship Id="rId18" Type="http://schemas.openxmlformats.org/officeDocument/2006/relationships/audio" Target="../media/media30.m4a"/><Relationship Id="rId3" Type="http://schemas.microsoft.com/office/2007/relationships/media" Target="../media/media23.m4a"/><Relationship Id="rId21" Type="http://schemas.openxmlformats.org/officeDocument/2006/relationships/slideLayout" Target="../slideLayouts/slideLayout3.xml"/><Relationship Id="rId7" Type="http://schemas.microsoft.com/office/2007/relationships/media" Target="../media/media25.m4a"/><Relationship Id="rId12" Type="http://schemas.openxmlformats.org/officeDocument/2006/relationships/audio" Target="../media/media27.m4a"/><Relationship Id="rId17" Type="http://schemas.microsoft.com/office/2007/relationships/media" Target="../media/media30.m4a"/><Relationship Id="rId2" Type="http://schemas.openxmlformats.org/officeDocument/2006/relationships/audio" Target="../media/media22.m4a"/><Relationship Id="rId16" Type="http://schemas.openxmlformats.org/officeDocument/2006/relationships/audio" Target="../media/media29.m4a"/><Relationship Id="rId20" Type="http://schemas.openxmlformats.org/officeDocument/2006/relationships/audio" Target="../media/media31.m4a"/><Relationship Id="rId1" Type="http://schemas.microsoft.com/office/2007/relationships/media" Target="../media/media22.m4a"/><Relationship Id="rId6" Type="http://schemas.openxmlformats.org/officeDocument/2006/relationships/audio" Target="../media/media24.m4a"/><Relationship Id="rId11" Type="http://schemas.microsoft.com/office/2007/relationships/media" Target="../media/media27.m4a"/><Relationship Id="rId24" Type="http://schemas.openxmlformats.org/officeDocument/2006/relationships/image" Target="../media/image3.png"/><Relationship Id="rId5" Type="http://schemas.microsoft.com/office/2007/relationships/media" Target="../media/media24.m4a"/><Relationship Id="rId15" Type="http://schemas.microsoft.com/office/2007/relationships/media" Target="../media/media29.m4a"/><Relationship Id="rId23" Type="http://schemas.openxmlformats.org/officeDocument/2006/relationships/image" Target="../media/image7.png"/><Relationship Id="rId10" Type="http://schemas.openxmlformats.org/officeDocument/2006/relationships/audio" Target="../media/media26.m4a"/><Relationship Id="rId19" Type="http://schemas.microsoft.com/office/2007/relationships/media" Target="../media/media31.m4a"/><Relationship Id="rId4" Type="http://schemas.openxmlformats.org/officeDocument/2006/relationships/audio" Target="../media/media23.m4a"/><Relationship Id="rId9" Type="http://schemas.microsoft.com/office/2007/relationships/media" Target="../media/media26.m4a"/><Relationship Id="rId14" Type="http://schemas.openxmlformats.org/officeDocument/2006/relationships/audio" Target="../media/media28.m4a"/><Relationship Id="rId2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8" Type="http://schemas.openxmlformats.org/officeDocument/2006/relationships/audio" Target="../media/media35.m4a"/><Relationship Id="rId13" Type="http://schemas.microsoft.com/office/2007/relationships/media" Target="../media/media38.m4a"/><Relationship Id="rId18" Type="http://schemas.openxmlformats.org/officeDocument/2006/relationships/audio" Target="../media/media40.m4a"/><Relationship Id="rId3" Type="http://schemas.microsoft.com/office/2007/relationships/media" Target="../media/media33.m4a"/><Relationship Id="rId21" Type="http://schemas.openxmlformats.org/officeDocument/2006/relationships/slideLayout" Target="../slideLayouts/slideLayout3.xml"/><Relationship Id="rId7" Type="http://schemas.microsoft.com/office/2007/relationships/media" Target="../media/media35.m4a"/><Relationship Id="rId12" Type="http://schemas.openxmlformats.org/officeDocument/2006/relationships/audio" Target="../media/media37.m4a"/><Relationship Id="rId17" Type="http://schemas.microsoft.com/office/2007/relationships/media" Target="../media/media40.m4a"/><Relationship Id="rId25" Type="http://schemas.openxmlformats.org/officeDocument/2006/relationships/image" Target="../media/image3.png"/><Relationship Id="rId2" Type="http://schemas.openxmlformats.org/officeDocument/2006/relationships/audio" Target="../media/media32.m4a"/><Relationship Id="rId16" Type="http://schemas.openxmlformats.org/officeDocument/2006/relationships/audio" Target="../media/media39.m4a"/><Relationship Id="rId20" Type="http://schemas.openxmlformats.org/officeDocument/2006/relationships/audio" Target="../media/media41.m4a"/><Relationship Id="rId1" Type="http://schemas.microsoft.com/office/2007/relationships/media" Target="../media/media32.m4a"/><Relationship Id="rId6" Type="http://schemas.openxmlformats.org/officeDocument/2006/relationships/audio" Target="../media/media34.m4a"/><Relationship Id="rId11" Type="http://schemas.microsoft.com/office/2007/relationships/media" Target="../media/media37.m4a"/><Relationship Id="rId24" Type="http://schemas.openxmlformats.org/officeDocument/2006/relationships/image" Target="../media/image7.png"/><Relationship Id="rId5" Type="http://schemas.microsoft.com/office/2007/relationships/media" Target="../media/media34.m4a"/><Relationship Id="rId15" Type="http://schemas.microsoft.com/office/2007/relationships/media" Target="../media/media39.m4a"/><Relationship Id="rId23" Type="http://schemas.openxmlformats.org/officeDocument/2006/relationships/image" Target="../media/image10.png"/><Relationship Id="rId10" Type="http://schemas.openxmlformats.org/officeDocument/2006/relationships/audio" Target="../media/media36.m4a"/><Relationship Id="rId19" Type="http://schemas.microsoft.com/office/2007/relationships/media" Target="../media/media41.m4a"/><Relationship Id="rId4" Type="http://schemas.openxmlformats.org/officeDocument/2006/relationships/audio" Target="../media/media33.m4a"/><Relationship Id="rId9" Type="http://schemas.microsoft.com/office/2007/relationships/media" Target="../media/media36.m4a"/><Relationship Id="rId14" Type="http://schemas.openxmlformats.org/officeDocument/2006/relationships/audio" Target="../media/media38.m4a"/><Relationship Id="rId2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3" Type="http://schemas.microsoft.com/office/2007/relationships/media" Target="../media/media2.m4a"/><Relationship Id="rId21" Type="http://schemas.microsoft.com/office/2007/relationships/media" Target="../media/media11.m4a"/><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image" Target="../media/image7.pn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audio" Target="../media/media10.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2.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slideLayout" Target="../slideLayouts/slideLayout2.xml"/><Relationship Id="rId10" Type="http://schemas.openxmlformats.org/officeDocument/2006/relationships/audio" Target="../media/media5.m4a"/><Relationship Id="rId19" Type="http://schemas.microsoft.com/office/2007/relationships/media" Target="../media/media10.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audio" Target="../media/media11.m4a"/></Relationships>
</file>

<file path=ppt/slides/_rels/slide6.xml.rels><?xml version="1.0" encoding="UTF-8" standalone="yes"?>
<Relationships xmlns="http://schemas.openxmlformats.org/package/2006/relationships"><Relationship Id="rId8" Type="http://schemas.openxmlformats.org/officeDocument/2006/relationships/audio" Target="../media/media14.m4a"/><Relationship Id="rId13" Type="http://schemas.microsoft.com/office/2007/relationships/media" Target="../media/media17.m4a"/><Relationship Id="rId18" Type="http://schemas.openxmlformats.org/officeDocument/2006/relationships/audio" Target="../media/media19.m4a"/><Relationship Id="rId3" Type="http://schemas.microsoft.com/office/2007/relationships/media" Target="../media/media12.m4a"/><Relationship Id="rId21" Type="http://schemas.microsoft.com/office/2007/relationships/media" Target="../media/media21.m4a"/><Relationship Id="rId7" Type="http://schemas.microsoft.com/office/2007/relationships/media" Target="../media/media14.m4a"/><Relationship Id="rId12" Type="http://schemas.openxmlformats.org/officeDocument/2006/relationships/audio" Target="../media/media16.m4a"/><Relationship Id="rId17" Type="http://schemas.microsoft.com/office/2007/relationships/media" Target="../media/media19.m4a"/><Relationship Id="rId25" Type="http://schemas.openxmlformats.org/officeDocument/2006/relationships/image" Target="../media/image7.png"/><Relationship Id="rId2" Type="http://schemas.openxmlformats.org/officeDocument/2006/relationships/audio" Target="../media/media11.m4a"/><Relationship Id="rId16" Type="http://schemas.openxmlformats.org/officeDocument/2006/relationships/audio" Target="../media/media18.m4a"/><Relationship Id="rId20" Type="http://schemas.openxmlformats.org/officeDocument/2006/relationships/audio" Target="../media/media20.m4a"/><Relationship Id="rId1" Type="http://schemas.microsoft.com/office/2007/relationships/media" Target="../media/media11.m4a"/><Relationship Id="rId6" Type="http://schemas.openxmlformats.org/officeDocument/2006/relationships/audio" Target="../media/media13.m4a"/><Relationship Id="rId11" Type="http://schemas.microsoft.com/office/2007/relationships/media" Target="../media/media16.m4a"/><Relationship Id="rId24" Type="http://schemas.openxmlformats.org/officeDocument/2006/relationships/image" Target="../media/image2.jpeg"/><Relationship Id="rId5" Type="http://schemas.microsoft.com/office/2007/relationships/media" Target="../media/media13.m4a"/><Relationship Id="rId15" Type="http://schemas.microsoft.com/office/2007/relationships/media" Target="../media/media18.m4a"/><Relationship Id="rId23" Type="http://schemas.openxmlformats.org/officeDocument/2006/relationships/slideLayout" Target="../slideLayouts/slideLayout2.xml"/><Relationship Id="rId10" Type="http://schemas.openxmlformats.org/officeDocument/2006/relationships/audio" Target="../media/media15.m4a"/><Relationship Id="rId19" Type="http://schemas.microsoft.com/office/2007/relationships/media" Target="../media/media20.m4a"/><Relationship Id="rId4" Type="http://schemas.openxmlformats.org/officeDocument/2006/relationships/audio" Target="../media/media12.m4a"/><Relationship Id="rId9" Type="http://schemas.microsoft.com/office/2007/relationships/media" Target="../media/media15.m4a"/><Relationship Id="rId14" Type="http://schemas.openxmlformats.org/officeDocument/2006/relationships/audio" Target="../media/media17.m4a"/><Relationship Id="rId22" Type="http://schemas.openxmlformats.org/officeDocument/2006/relationships/audio" Target="../media/media21.m4a"/></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media" Target="../media/media9.m4a"/><Relationship Id="rId7" Type="http://schemas.openxmlformats.org/officeDocument/2006/relationships/image" Target="../media/image7.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8.png"/><Relationship Id="rId5" Type="http://schemas.openxmlformats.org/officeDocument/2006/relationships/slideLayout" Target="../slideLayouts/slideLayout8.xml"/><Relationship Id="rId4" Type="http://schemas.openxmlformats.org/officeDocument/2006/relationships/audio" Target="../media/media9.m4a"/></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2020 - GET </a:t>
            </a:r>
            <a:r>
              <a:rPr lang="de-DE" sz="1050" b="0" dirty="0" err="1"/>
              <a:t>Across</a:t>
            </a:r>
            <a:r>
              <a:rPr lang="de-DE" sz="1050" b="0" dirty="0"/>
              <a:t> Borders</a:t>
            </a:r>
            <a:endParaRPr lang="en-GB" sz="1050" b="0" dirty="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011E9-1177-4785-BFD3-4CA6F1F6DAA7}"/>
              </a:ext>
            </a:extLst>
          </p:cNvPr>
          <p:cNvSpPr>
            <a:spLocks noGrp="1"/>
          </p:cNvSpPr>
          <p:nvPr>
            <p:ph type="title"/>
          </p:nvPr>
        </p:nvSpPr>
        <p:spPr/>
        <p:txBody>
          <a:bodyPr/>
          <a:lstStyle/>
          <a:p>
            <a:r>
              <a:rPr lang="en-GB" noProof="0" dirty="0" err="1">
                <a:solidFill>
                  <a:schemeClr val="accent1"/>
                </a:solidFill>
              </a:rPr>
              <a:t>Lösung</a:t>
            </a:r>
            <a:r>
              <a:rPr lang="en-GB" noProof="0" dirty="0"/>
              <a:t> - </a:t>
            </a:r>
            <a:r>
              <a:rPr lang="en-GB" dirty="0"/>
              <a:t>S</a:t>
            </a:r>
            <a:r>
              <a:rPr lang="en-GB" noProof="0" dirty="0" err="1"/>
              <a:t>olution</a:t>
            </a:r>
            <a:endParaRPr lang="en-GB" noProof="0" dirty="0"/>
          </a:p>
        </p:txBody>
      </p:sp>
      <p:sp>
        <p:nvSpPr>
          <p:cNvPr id="7" name="Inhaltsplatzhalter 6">
            <a:extLst>
              <a:ext uri="{FF2B5EF4-FFF2-40B4-BE49-F238E27FC236}">
                <a16:creationId xmlns:a16="http://schemas.microsoft.com/office/drawing/2014/main" id="{15239C1F-F7D7-4564-AAD0-C517F2B94EF1}"/>
              </a:ext>
            </a:extLst>
          </p:cNvPr>
          <p:cNvSpPr>
            <a:spLocks noGrp="1"/>
          </p:cNvSpPr>
          <p:nvPr>
            <p:ph sz="quarter" idx="2"/>
          </p:nvPr>
        </p:nvSpPr>
        <p:spPr/>
        <p:txBody>
          <a:bodyPr/>
          <a:lstStyle/>
          <a:p>
            <a:r>
              <a:rPr lang="en-GB" b="1" noProof="0" dirty="0">
                <a:solidFill>
                  <a:schemeClr val="accent2"/>
                </a:solidFill>
                <a:ea typeface="+mj-ea"/>
                <a:cs typeface="+mj-cs"/>
              </a:rPr>
              <a:t>76</a:t>
            </a:r>
          </a:p>
          <a:p>
            <a:endParaRPr lang="en-GB" noProof="0" dirty="0"/>
          </a:p>
          <a:p>
            <a:r>
              <a:rPr lang="en-GB" noProof="0" dirty="0" err="1"/>
              <a:t>sechsundsiebzig</a:t>
            </a:r>
            <a:endParaRPr lang="en-GB" noProof="0" dirty="0"/>
          </a:p>
        </p:txBody>
      </p:sp>
      <p:sp>
        <p:nvSpPr>
          <p:cNvPr id="8" name="Inhaltsplatzhalter 7">
            <a:extLst>
              <a:ext uri="{FF2B5EF4-FFF2-40B4-BE49-F238E27FC236}">
                <a16:creationId xmlns:a16="http://schemas.microsoft.com/office/drawing/2014/main" id="{45858ADC-CC03-4B3A-872A-FA8FD9619BAA}"/>
              </a:ext>
            </a:extLst>
          </p:cNvPr>
          <p:cNvSpPr>
            <a:spLocks noGrp="1"/>
          </p:cNvSpPr>
          <p:nvPr>
            <p:ph sz="quarter" idx="3"/>
          </p:nvPr>
        </p:nvSpPr>
        <p:spPr/>
        <p:txBody>
          <a:bodyPr/>
          <a:lstStyle/>
          <a:p>
            <a:r>
              <a:rPr lang="en-GB" b="1" noProof="0" dirty="0">
                <a:solidFill>
                  <a:schemeClr val="accent2"/>
                </a:solidFill>
                <a:ea typeface="+mj-ea"/>
                <a:cs typeface="+mj-cs"/>
              </a:rPr>
              <a:t>62</a:t>
            </a:r>
          </a:p>
          <a:p>
            <a:endParaRPr lang="en-GB" noProof="0" dirty="0"/>
          </a:p>
          <a:p>
            <a:r>
              <a:rPr lang="en-GB" noProof="0" dirty="0" err="1"/>
              <a:t>zweiundsechzig</a:t>
            </a:r>
            <a:endParaRPr lang="en-GB" noProof="0" dirty="0"/>
          </a:p>
        </p:txBody>
      </p:sp>
      <p:pic>
        <p:nvPicPr>
          <p:cNvPr id="9" name="Picture 2">
            <a:extLst>
              <a:ext uri="{FF2B5EF4-FFF2-40B4-BE49-F238E27FC236}">
                <a16:creationId xmlns:a16="http://schemas.microsoft.com/office/drawing/2014/main" id="{123198CC-AF91-48FE-A0AB-425D83C2BFF0}"/>
              </a:ext>
            </a:extLst>
          </p:cNvPr>
          <p:cNvPicPr>
            <a:picLocks noChangeAspect="1"/>
          </p:cNvPicPr>
          <p:nvPr/>
        </p:nvPicPr>
        <p:blipFill>
          <a:blip r:embed="rId6"/>
          <a:stretch>
            <a:fillRect/>
          </a:stretch>
        </p:blipFill>
        <p:spPr>
          <a:xfrm>
            <a:off x="1553401" y="2607338"/>
            <a:ext cx="2547872" cy="2344997"/>
          </a:xfrm>
          <a:prstGeom prst="rect">
            <a:avLst/>
          </a:prstGeom>
        </p:spPr>
      </p:pic>
      <p:pic>
        <p:nvPicPr>
          <p:cNvPr id="3" name="A7FFA7D8">
            <a:hlinkClick r:id="" action="ppaction://media"/>
            <a:extLst>
              <a:ext uri="{FF2B5EF4-FFF2-40B4-BE49-F238E27FC236}">
                <a16:creationId xmlns:a16="http://schemas.microsoft.com/office/drawing/2014/main" id="{29061960-BE94-43E0-9964-FFE48D2884A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89662" y="4341565"/>
            <a:ext cx="406400" cy="406400"/>
          </a:xfrm>
          <a:prstGeom prst="rect">
            <a:avLst/>
          </a:prstGeom>
        </p:spPr>
      </p:pic>
      <p:pic>
        <p:nvPicPr>
          <p:cNvPr id="6" name="FB130E69">
            <a:hlinkClick r:id="" action="ppaction://media"/>
            <a:extLst>
              <a:ext uri="{FF2B5EF4-FFF2-40B4-BE49-F238E27FC236}">
                <a16:creationId xmlns:a16="http://schemas.microsoft.com/office/drawing/2014/main" id="{52653353-AE89-4D7D-8543-C675A5BBCD5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189662" y="1763924"/>
            <a:ext cx="406400" cy="406400"/>
          </a:xfrm>
          <a:prstGeom prst="rect">
            <a:avLst/>
          </a:prstGeom>
        </p:spPr>
      </p:pic>
      <p:sp>
        <p:nvSpPr>
          <p:cNvPr id="10" name="Fußzeilenplatzhalter 3">
            <a:extLst>
              <a:ext uri="{FF2B5EF4-FFF2-40B4-BE49-F238E27FC236}">
                <a16:creationId xmlns:a16="http://schemas.microsoft.com/office/drawing/2014/main" id="{C466B968-0794-4CC0-AF69-FC9DCA49F0B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0A874398-7E54-4216-B190-4F3D16ADAE74}"/>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latin typeface="Comic Sans MS" panose="030F0702030302020204" pitchFamily="66" charset="0"/>
              </a:rPr>
              <a:pPr algn="ctr">
                <a:spcAft>
                  <a:spcPts val="600"/>
                </a:spcAft>
              </a:pPr>
              <a:t>10</a:t>
            </a:fld>
            <a:endParaRPr lang="en-GB" sz="1050" b="0" dirty="0">
              <a:latin typeface="Comic Sans MS" panose="030F0702030302020204" pitchFamily="66" charset="0"/>
            </a:endParaRPr>
          </a:p>
        </p:txBody>
      </p:sp>
    </p:spTree>
    <p:extLst>
      <p:ext uri="{BB962C8B-B14F-4D97-AF65-F5344CB8AC3E}">
        <p14:creationId xmlns:p14="http://schemas.microsoft.com/office/powerpoint/2010/main" val="2440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413" fill="hold"/>
                                        <p:tgtEl>
                                          <p:spTgt spid="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99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audio>
              <p:cMediaNode vol="80000">
                <p:cTn id="28"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011E9-1177-4785-BFD3-4CA6F1F6DAA7}"/>
              </a:ext>
            </a:extLst>
          </p:cNvPr>
          <p:cNvSpPr>
            <a:spLocks noGrp="1"/>
          </p:cNvSpPr>
          <p:nvPr>
            <p:ph type="title"/>
          </p:nvPr>
        </p:nvSpPr>
        <p:spPr/>
        <p:txBody>
          <a:bodyPr/>
          <a:lstStyle/>
          <a:p>
            <a:r>
              <a:rPr lang="en-GB" noProof="0" dirty="0" err="1">
                <a:solidFill>
                  <a:schemeClr val="accent1"/>
                </a:solidFill>
              </a:rPr>
              <a:t>Sortiere</a:t>
            </a:r>
            <a:r>
              <a:rPr lang="en-GB" noProof="0" dirty="0">
                <a:solidFill>
                  <a:schemeClr val="accent1"/>
                </a:solidFill>
              </a:rPr>
              <a:t> die </a:t>
            </a:r>
            <a:r>
              <a:rPr lang="en-GB" noProof="0" dirty="0" err="1">
                <a:solidFill>
                  <a:schemeClr val="accent1"/>
                </a:solidFill>
              </a:rPr>
              <a:t>Silben</a:t>
            </a:r>
            <a:r>
              <a:rPr lang="en-GB" noProof="0" dirty="0">
                <a:solidFill>
                  <a:schemeClr val="accent1"/>
                </a:solidFill>
              </a:rPr>
              <a:t>! </a:t>
            </a:r>
            <a:r>
              <a:rPr lang="en-GB" noProof="0" dirty="0"/>
              <a:t>– Sort the syllables!</a:t>
            </a:r>
          </a:p>
        </p:txBody>
      </p:sp>
      <p:sp>
        <p:nvSpPr>
          <p:cNvPr id="7" name="Inhaltsplatzhalter 6">
            <a:extLst>
              <a:ext uri="{FF2B5EF4-FFF2-40B4-BE49-F238E27FC236}">
                <a16:creationId xmlns:a16="http://schemas.microsoft.com/office/drawing/2014/main" id="{15239C1F-F7D7-4564-AAD0-C517F2B94EF1}"/>
              </a:ext>
            </a:extLst>
          </p:cNvPr>
          <p:cNvSpPr>
            <a:spLocks noGrp="1"/>
          </p:cNvSpPr>
          <p:nvPr>
            <p:ph sz="quarter" idx="2"/>
          </p:nvPr>
        </p:nvSpPr>
        <p:spPr/>
        <p:txBody>
          <a:bodyPr/>
          <a:lstStyle/>
          <a:p>
            <a:r>
              <a:rPr lang="en-GB" b="1" noProof="0" dirty="0">
                <a:solidFill>
                  <a:schemeClr val="accent2"/>
                </a:solidFill>
                <a:ea typeface="+mj-ea"/>
                <a:cs typeface="+mj-cs"/>
              </a:rPr>
              <a:t>79</a:t>
            </a:r>
          </a:p>
          <a:p>
            <a:endParaRPr lang="en-GB" noProof="0" dirty="0"/>
          </a:p>
          <a:p>
            <a:r>
              <a:rPr lang="en-GB" noProof="0" dirty="0" err="1"/>
              <a:t>sieb</a:t>
            </a:r>
            <a:r>
              <a:rPr lang="en-GB" noProof="0" dirty="0"/>
              <a:t>			und</a:t>
            </a:r>
          </a:p>
          <a:p>
            <a:endParaRPr lang="en-GB" noProof="0" dirty="0"/>
          </a:p>
          <a:p>
            <a:r>
              <a:rPr lang="en-GB" noProof="0" dirty="0"/>
              <a:t>	zig			</a:t>
            </a:r>
            <a:r>
              <a:rPr lang="en-GB" noProof="0" dirty="0" err="1"/>
              <a:t>neun</a:t>
            </a:r>
            <a:endParaRPr lang="en-GB" noProof="0" dirty="0"/>
          </a:p>
        </p:txBody>
      </p:sp>
      <p:sp>
        <p:nvSpPr>
          <p:cNvPr id="8" name="Inhaltsplatzhalter 7">
            <a:extLst>
              <a:ext uri="{FF2B5EF4-FFF2-40B4-BE49-F238E27FC236}">
                <a16:creationId xmlns:a16="http://schemas.microsoft.com/office/drawing/2014/main" id="{45858ADC-CC03-4B3A-872A-FA8FD9619BAA}"/>
              </a:ext>
            </a:extLst>
          </p:cNvPr>
          <p:cNvSpPr>
            <a:spLocks noGrp="1"/>
          </p:cNvSpPr>
          <p:nvPr>
            <p:ph sz="quarter" idx="3"/>
          </p:nvPr>
        </p:nvSpPr>
        <p:spPr/>
        <p:txBody>
          <a:bodyPr/>
          <a:lstStyle/>
          <a:p>
            <a:r>
              <a:rPr lang="en-GB" b="1" noProof="0" dirty="0">
                <a:solidFill>
                  <a:schemeClr val="accent2"/>
                </a:solidFill>
                <a:ea typeface="+mj-ea"/>
                <a:cs typeface="+mj-cs"/>
              </a:rPr>
              <a:t>65</a:t>
            </a:r>
          </a:p>
          <a:p>
            <a:endParaRPr lang="en-GB" noProof="0" dirty="0"/>
          </a:p>
          <a:p>
            <a:r>
              <a:rPr lang="en-GB" noProof="0" dirty="0"/>
              <a:t>sech			</a:t>
            </a:r>
            <a:r>
              <a:rPr lang="en-GB" noProof="0" dirty="0" err="1"/>
              <a:t>fünf</a:t>
            </a:r>
            <a:endParaRPr lang="en-GB" noProof="0" dirty="0"/>
          </a:p>
          <a:p>
            <a:endParaRPr lang="en-GB" noProof="0" dirty="0"/>
          </a:p>
          <a:p>
            <a:r>
              <a:rPr lang="en-GB" noProof="0" dirty="0"/>
              <a:t>	zig			und</a:t>
            </a:r>
          </a:p>
        </p:txBody>
      </p:sp>
      <p:pic>
        <p:nvPicPr>
          <p:cNvPr id="10" name="Picture 8" descr="Ein Bild, das Zeichnung enthält.&#10;&#10;Automatisch generierte Beschreibung">
            <a:extLst>
              <a:ext uri="{FF2B5EF4-FFF2-40B4-BE49-F238E27FC236}">
                <a16:creationId xmlns:a16="http://schemas.microsoft.com/office/drawing/2014/main" id="{78EC9D60-C829-43C8-9035-FD3B52D376A6}"/>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9" name="Fußzeilenplatzhalter 3">
            <a:extLst>
              <a:ext uri="{FF2B5EF4-FFF2-40B4-BE49-F238E27FC236}">
                <a16:creationId xmlns:a16="http://schemas.microsoft.com/office/drawing/2014/main" id="{0040F0F5-C7C1-4085-B2CB-74C9F25E193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8B3273A9-6128-46FB-B505-2669A6FA267B}"/>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latin typeface="Comic Sans MS" panose="030F0702030302020204" pitchFamily="66" charset="0"/>
              </a:rPr>
              <a:pPr algn="ctr">
                <a:spcAft>
                  <a:spcPts val="600"/>
                </a:spcAft>
              </a:pPr>
              <a:t>11</a:t>
            </a:fld>
            <a:endParaRPr lang="en-GB" sz="1050" b="0" dirty="0">
              <a:latin typeface="Comic Sans MS" panose="030F0702030302020204" pitchFamily="66" charset="0"/>
            </a:endParaRPr>
          </a:p>
        </p:txBody>
      </p:sp>
    </p:spTree>
    <p:extLst>
      <p:ext uri="{BB962C8B-B14F-4D97-AF65-F5344CB8AC3E}">
        <p14:creationId xmlns:p14="http://schemas.microsoft.com/office/powerpoint/2010/main" val="78232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011E9-1177-4785-BFD3-4CA6F1F6DAA7}"/>
              </a:ext>
            </a:extLst>
          </p:cNvPr>
          <p:cNvSpPr>
            <a:spLocks noGrp="1"/>
          </p:cNvSpPr>
          <p:nvPr>
            <p:ph type="title"/>
          </p:nvPr>
        </p:nvSpPr>
        <p:spPr/>
        <p:txBody>
          <a:bodyPr/>
          <a:lstStyle/>
          <a:p>
            <a:r>
              <a:rPr lang="en-GB" noProof="0" dirty="0" err="1">
                <a:solidFill>
                  <a:schemeClr val="accent1"/>
                </a:solidFill>
              </a:rPr>
              <a:t>Lösung</a:t>
            </a:r>
            <a:r>
              <a:rPr lang="en-GB" noProof="0" dirty="0"/>
              <a:t> - </a:t>
            </a:r>
            <a:r>
              <a:rPr lang="en-GB" dirty="0"/>
              <a:t>S</a:t>
            </a:r>
            <a:r>
              <a:rPr lang="en-GB" noProof="0" dirty="0" err="1"/>
              <a:t>olution</a:t>
            </a:r>
            <a:endParaRPr lang="en-GB" noProof="0" dirty="0"/>
          </a:p>
        </p:txBody>
      </p:sp>
      <p:sp>
        <p:nvSpPr>
          <p:cNvPr id="7" name="Inhaltsplatzhalter 6">
            <a:extLst>
              <a:ext uri="{FF2B5EF4-FFF2-40B4-BE49-F238E27FC236}">
                <a16:creationId xmlns:a16="http://schemas.microsoft.com/office/drawing/2014/main" id="{15239C1F-F7D7-4564-AAD0-C517F2B94EF1}"/>
              </a:ext>
            </a:extLst>
          </p:cNvPr>
          <p:cNvSpPr>
            <a:spLocks noGrp="1"/>
          </p:cNvSpPr>
          <p:nvPr>
            <p:ph sz="quarter" idx="2"/>
          </p:nvPr>
        </p:nvSpPr>
        <p:spPr/>
        <p:txBody>
          <a:bodyPr/>
          <a:lstStyle/>
          <a:p>
            <a:r>
              <a:rPr lang="en-GB" b="1" noProof="0" dirty="0">
                <a:solidFill>
                  <a:schemeClr val="accent2"/>
                </a:solidFill>
                <a:ea typeface="+mj-ea"/>
                <a:cs typeface="+mj-cs"/>
              </a:rPr>
              <a:t>79</a:t>
            </a:r>
          </a:p>
          <a:p>
            <a:endParaRPr lang="en-GB" noProof="0" dirty="0"/>
          </a:p>
          <a:p>
            <a:r>
              <a:rPr lang="en-GB" noProof="0" dirty="0" err="1"/>
              <a:t>neunundsiebzig</a:t>
            </a:r>
            <a:endParaRPr lang="en-GB" noProof="0" dirty="0"/>
          </a:p>
        </p:txBody>
      </p:sp>
      <p:sp>
        <p:nvSpPr>
          <p:cNvPr id="8" name="Inhaltsplatzhalter 7">
            <a:extLst>
              <a:ext uri="{FF2B5EF4-FFF2-40B4-BE49-F238E27FC236}">
                <a16:creationId xmlns:a16="http://schemas.microsoft.com/office/drawing/2014/main" id="{45858ADC-CC03-4B3A-872A-FA8FD9619BAA}"/>
              </a:ext>
            </a:extLst>
          </p:cNvPr>
          <p:cNvSpPr>
            <a:spLocks noGrp="1"/>
          </p:cNvSpPr>
          <p:nvPr>
            <p:ph sz="quarter" idx="3"/>
          </p:nvPr>
        </p:nvSpPr>
        <p:spPr/>
        <p:txBody>
          <a:bodyPr/>
          <a:lstStyle/>
          <a:p>
            <a:r>
              <a:rPr lang="en-GB" b="1" noProof="0" dirty="0">
                <a:solidFill>
                  <a:schemeClr val="accent2"/>
                </a:solidFill>
                <a:ea typeface="+mj-ea"/>
                <a:cs typeface="+mj-cs"/>
              </a:rPr>
              <a:t>65</a:t>
            </a:r>
          </a:p>
          <a:p>
            <a:endParaRPr lang="en-GB" noProof="0" dirty="0"/>
          </a:p>
          <a:p>
            <a:r>
              <a:rPr lang="en-GB" noProof="0" dirty="0" err="1"/>
              <a:t>fünfundsechzig</a:t>
            </a:r>
            <a:endParaRPr lang="en-GB" noProof="0" dirty="0"/>
          </a:p>
        </p:txBody>
      </p:sp>
      <p:pic>
        <p:nvPicPr>
          <p:cNvPr id="9" name="Picture 2">
            <a:extLst>
              <a:ext uri="{FF2B5EF4-FFF2-40B4-BE49-F238E27FC236}">
                <a16:creationId xmlns:a16="http://schemas.microsoft.com/office/drawing/2014/main" id="{82B6E0D8-6C06-49D7-B293-A2FF023CAF29}"/>
              </a:ext>
            </a:extLst>
          </p:cNvPr>
          <p:cNvPicPr>
            <a:picLocks noChangeAspect="1"/>
          </p:cNvPicPr>
          <p:nvPr/>
        </p:nvPicPr>
        <p:blipFill>
          <a:blip r:embed="rId6"/>
          <a:stretch>
            <a:fillRect/>
          </a:stretch>
        </p:blipFill>
        <p:spPr>
          <a:xfrm>
            <a:off x="1553401" y="2607338"/>
            <a:ext cx="2547872" cy="2344997"/>
          </a:xfrm>
          <a:prstGeom prst="rect">
            <a:avLst/>
          </a:prstGeom>
        </p:spPr>
      </p:pic>
      <p:pic>
        <p:nvPicPr>
          <p:cNvPr id="3" name="28775043">
            <a:hlinkClick r:id="" action="ppaction://media"/>
            <a:extLst>
              <a:ext uri="{FF2B5EF4-FFF2-40B4-BE49-F238E27FC236}">
                <a16:creationId xmlns:a16="http://schemas.microsoft.com/office/drawing/2014/main" id="{D9BEF32B-AB00-40E1-8501-4C0CBCFCA54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89662" y="1763924"/>
            <a:ext cx="406400" cy="406400"/>
          </a:xfrm>
          <a:prstGeom prst="rect">
            <a:avLst/>
          </a:prstGeom>
        </p:spPr>
      </p:pic>
      <p:pic>
        <p:nvPicPr>
          <p:cNvPr id="6" name="39B63106">
            <a:hlinkClick r:id="" action="ppaction://media"/>
            <a:extLst>
              <a:ext uri="{FF2B5EF4-FFF2-40B4-BE49-F238E27FC236}">
                <a16:creationId xmlns:a16="http://schemas.microsoft.com/office/drawing/2014/main" id="{A9DD9D79-226B-4848-8FA5-5AD623C8EDC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189662" y="4341565"/>
            <a:ext cx="406400" cy="406400"/>
          </a:xfrm>
          <a:prstGeom prst="rect">
            <a:avLst/>
          </a:prstGeom>
        </p:spPr>
      </p:pic>
      <p:sp>
        <p:nvSpPr>
          <p:cNvPr id="10" name="Fußzeilenplatzhalter 3">
            <a:extLst>
              <a:ext uri="{FF2B5EF4-FFF2-40B4-BE49-F238E27FC236}">
                <a16:creationId xmlns:a16="http://schemas.microsoft.com/office/drawing/2014/main" id="{D6245D40-B060-4BF6-B595-89A2FE82DF1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8109522D-7683-4F81-B96F-A744AD96F780}"/>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latin typeface="Comic Sans MS" panose="030F0702030302020204" pitchFamily="66" charset="0"/>
              </a:rPr>
              <a:pPr algn="ctr">
                <a:spcAft>
                  <a:spcPts val="600"/>
                </a:spcAft>
              </a:pPr>
              <a:t>12</a:t>
            </a:fld>
            <a:endParaRPr lang="en-GB" sz="1050" b="0" dirty="0">
              <a:latin typeface="Comic Sans MS" panose="030F0702030302020204" pitchFamily="66" charset="0"/>
            </a:endParaRPr>
          </a:p>
        </p:txBody>
      </p:sp>
    </p:spTree>
    <p:extLst>
      <p:ext uri="{BB962C8B-B14F-4D97-AF65-F5344CB8AC3E}">
        <p14:creationId xmlns:p14="http://schemas.microsoft.com/office/powerpoint/2010/main" val="14888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134" fill="hold"/>
                                        <p:tgtEl>
                                          <p:spTgt spid="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15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audio>
              <p:cMediaNode vol="80000">
                <p:cTn id="28"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F4EFC-7FE1-4B06-906E-2A9F48D2D1C0}"/>
              </a:ext>
            </a:extLst>
          </p:cNvPr>
          <p:cNvSpPr>
            <a:spLocks noGrp="1"/>
          </p:cNvSpPr>
          <p:nvPr>
            <p:ph type="title"/>
          </p:nvPr>
        </p:nvSpPr>
        <p:spPr>
          <a:xfrm>
            <a:off x="522288" y="316311"/>
            <a:ext cx="9394825" cy="1258887"/>
          </a:xfrm>
        </p:spPr>
        <p:txBody>
          <a:bodyPr/>
          <a:lstStyle/>
          <a:p>
            <a:r>
              <a:rPr lang="en-GB" noProof="0" dirty="0"/>
              <a:t>Solve these equations!</a:t>
            </a:r>
          </a:p>
        </p:txBody>
      </p:sp>
      <p:sp>
        <p:nvSpPr>
          <p:cNvPr id="3" name="Inhaltsplatzhalter 2">
            <a:extLst>
              <a:ext uri="{FF2B5EF4-FFF2-40B4-BE49-F238E27FC236}">
                <a16:creationId xmlns:a16="http://schemas.microsoft.com/office/drawing/2014/main" id="{BD84B87B-2A88-4492-86F2-4ACFADBE1251}"/>
              </a:ext>
            </a:extLst>
          </p:cNvPr>
          <p:cNvSpPr>
            <a:spLocks noGrp="1"/>
          </p:cNvSpPr>
          <p:nvPr>
            <p:ph sz="half" idx="1"/>
          </p:nvPr>
        </p:nvSpPr>
        <p:spPr/>
        <p:txBody>
          <a:bodyPr/>
          <a:lstStyle/>
          <a:p>
            <a:r>
              <a:rPr lang="en-GB" sz="2800" noProof="0" dirty="0"/>
              <a:t>24 + 44 = ?</a:t>
            </a:r>
          </a:p>
          <a:p>
            <a:endParaRPr lang="en-GB" sz="2800" noProof="0" dirty="0"/>
          </a:p>
          <a:p>
            <a:r>
              <a:rPr lang="en-GB" sz="2800" noProof="0" dirty="0"/>
              <a:t>32 + 43 = ?</a:t>
            </a:r>
          </a:p>
          <a:p>
            <a:endParaRPr lang="en-GB" sz="2800" noProof="0" dirty="0"/>
          </a:p>
          <a:p>
            <a:r>
              <a:rPr lang="en-GB" sz="2800" noProof="0" dirty="0"/>
              <a:t>80 – 33 = ?</a:t>
            </a:r>
          </a:p>
          <a:p>
            <a:endParaRPr lang="en-GB" sz="2800" noProof="0" dirty="0"/>
          </a:p>
          <a:p>
            <a:r>
              <a:rPr lang="en-GB" sz="2800" noProof="0" dirty="0"/>
              <a:t>77 – 25 = ?</a:t>
            </a:r>
          </a:p>
          <a:p>
            <a:endParaRPr lang="en-GB" sz="2800" noProof="0" dirty="0"/>
          </a:p>
          <a:p>
            <a:r>
              <a:rPr lang="en-GB" sz="2800" noProof="0" dirty="0"/>
              <a:t>74 - 20 + 13 = ?</a:t>
            </a:r>
          </a:p>
        </p:txBody>
      </p:sp>
      <p:sp>
        <p:nvSpPr>
          <p:cNvPr id="6" name="Inhaltsplatzhalter 5">
            <a:extLst>
              <a:ext uri="{FF2B5EF4-FFF2-40B4-BE49-F238E27FC236}">
                <a16:creationId xmlns:a16="http://schemas.microsoft.com/office/drawing/2014/main" id="{FA18E1C5-A0D6-4234-96F7-F5DE166445AC}"/>
              </a:ext>
            </a:extLst>
          </p:cNvPr>
          <p:cNvSpPr>
            <a:spLocks noGrp="1"/>
          </p:cNvSpPr>
          <p:nvPr>
            <p:ph sz="half" idx="2"/>
          </p:nvPr>
        </p:nvSpPr>
        <p:spPr/>
        <p:txBody>
          <a:bodyPr/>
          <a:lstStyle/>
          <a:p>
            <a:r>
              <a:rPr lang="en-GB" sz="2800" noProof="0" dirty="0"/>
              <a:t>68	</a:t>
            </a:r>
            <a:r>
              <a:rPr lang="en-GB" sz="2800" noProof="0" dirty="0" err="1"/>
              <a:t>achtundsechzig</a:t>
            </a:r>
            <a:endParaRPr lang="en-GB" sz="2800" noProof="0" dirty="0"/>
          </a:p>
          <a:p>
            <a:endParaRPr lang="en-GB" sz="2800" noProof="0" dirty="0"/>
          </a:p>
          <a:p>
            <a:r>
              <a:rPr lang="en-GB" sz="2800" noProof="0" dirty="0"/>
              <a:t>75	</a:t>
            </a:r>
            <a:r>
              <a:rPr lang="en-GB" sz="2800" noProof="0" dirty="0" err="1"/>
              <a:t>fünfundsiebzig</a:t>
            </a:r>
            <a:endParaRPr lang="en-GB" sz="2800" noProof="0" dirty="0"/>
          </a:p>
          <a:p>
            <a:endParaRPr lang="en-GB" sz="2800" noProof="0" dirty="0"/>
          </a:p>
          <a:p>
            <a:r>
              <a:rPr lang="en-GB" sz="2800" noProof="0" dirty="0"/>
              <a:t>47	</a:t>
            </a:r>
            <a:r>
              <a:rPr lang="en-GB" sz="2800" noProof="0" dirty="0" err="1"/>
              <a:t>siebenundvierzig</a:t>
            </a:r>
            <a:endParaRPr lang="en-GB" sz="2800" noProof="0" dirty="0"/>
          </a:p>
          <a:p>
            <a:endParaRPr lang="en-GB" sz="2800" noProof="0" dirty="0"/>
          </a:p>
          <a:p>
            <a:r>
              <a:rPr lang="en-GB" sz="2800" noProof="0" dirty="0"/>
              <a:t>52	</a:t>
            </a:r>
            <a:r>
              <a:rPr lang="en-GB" sz="2800" noProof="0" dirty="0" err="1"/>
              <a:t>zweiundfünfzig</a:t>
            </a:r>
            <a:endParaRPr lang="en-GB" sz="2800" noProof="0" dirty="0"/>
          </a:p>
          <a:p>
            <a:endParaRPr lang="en-GB" sz="2800" noProof="0" dirty="0"/>
          </a:p>
          <a:p>
            <a:r>
              <a:rPr lang="en-GB" sz="2800" noProof="0" dirty="0"/>
              <a:t>67	</a:t>
            </a:r>
            <a:r>
              <a:rPr lang="en-GB" sz="2800" noProof="0" dirty="0" err="1"/>
              <a:t>siebenundsechzig</a:t>
            </a:r>
            <a:endParaRPr lang="en-GB" sz="2800" noProof="0" dirty="0"/>
          </a:p>
        </p:txBody>
      </p:sp>
      <p:pic>
        <p:nvPicPr>
          <p:cNvPr id="7" name="5943BADD">
            <a:hlinkClick r:id="" action="ppaction://media"/>
            <a:extLst>
              <a:ext uri="{FF2B5EF4-FFF2-40B4-BE49-F238E27FC236}">
                <a16:creationId xmlns:a16="http://schemas.microsoft.com/office/drawing/2014/main" id="{D60382FA-29D2-4C77-8B55-4790D4CD6E30}"/>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66688" y="1763713"/>
            <a:ext cx="406400" cy="406400"/>
          </a:xfrm>
          <a:prstGeom prst="rect">
            <a:avLst/>
          </a:prstGeom>
        </p:spPr>
      </p:pic>
      <p:pic>
        <p:nvPicPr>
          <p:cNvPr id="9" name="02827C3B">
            <a:hlinkClick r:id="" action="ppaction://media"/>
            <a:extLst>
              <a:ext uri="{FF2B5EF4-FFF2-40B4-BE49-F238E27FC236}">
                <a16:creationId xmlns:a16="http://schemas.microsoft.com/office/drawing/2014/main" id="{6BC3D97D-A07E-4BEB-81F4-4DB64FB93EB3}"/>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166688" y="2835275"/>
            <a:ext cx="406400" cy="406400"/>
          </a:xfrm>
          <a:prstGeom prst="rect">
            <a:avLst/>
          </a:prstGeom>
        </p:spPr>
      </p:pic>
      <p:pic>
        <p:nvPicPr>
          <p:cNvPr id="10" name="00EC1239">
            <a:hlinkClick r:id="" action="ppaction://media"/>
            <a:extLst>
              <a:ext uri="{FF2B5EF4-FFF2-40B4-BE49-F238E27FC236}">
                <a16:creationId xmlns:a16="http://schemas.microsoft.com/office/drawing/2014/main" id="{D2BF0799-4255-4D87-B20E-9D9FD626FB71}"/>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166688" y="3906837"/>
            <a:ext cx="406400" cy="406400"/>
          </a:xfrm>
          <a:prstGeom prst="rect">
            <a:avLst/>
          </a:prstGeom>
        </p:spPr>
      </p:pic>
      <p:pic>
        <p:nvPicPr>
          <p:cNvPr id="11" name="81D41823">
            <a:hlinkClick r:id="" action="ppaction://media"/>
            <a:extLst>
              <a:ext uri="{FF2B5EF4-FFF2-40B4-BE49-F238E27FC236}">
                <a16:creationId xmlns:a16="http://schemas.microsoft.com/office/drawing/2014/main" id="{32B27629-4ED2-4646-9FA0-3BC22954DD4B}"/>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166688" y="4890293"/>
            <a:ext cx="406400" cy="406400"/>
          </a:xfrm>
          <a:prstGeom prst="rect">
            <a:avLst/>
          </a:prstGeom>
        </p:spPr>
      </p:pic>
      <p:pic>
        <p:nvPicPr>
          <p:cNvPr id="12" name="1A0D25A8">
            <a:hlinkClick r:id="" action="ppaction://media"/>
            <a:extLst>
              <a:ext uri="{FF2B5EF4-FFF2-40B4-BE49-F238E27FC236}">
                <a16:creationId xmlns:a16="http://schemas.microsoft.com/office/drawing/2014/main" id="{52AB9FC8-EE2B-4B64-9558-E2466471EE22}"/>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166688" y="5873749"/>
            <a:ext cx="406400" cy="406400"/>
          </a:xfrm>
          <a:prstGeom prst="rect">
            <a:avLst/>
          </a:prstGeom>
        </p:spPr>
      </p:pic>
      <p:pic>
        <p:nvPicPr>
          <p:cNvPr id="13" name="FC049C9A">
            <a:hlinkClick r:id="" action="ppaction://media"/>
            <a:extLst>
              <a:ext uri="{FF2B5EF4-FFF2-40B4-BE49-F238E27FC236}">
                <a16:creationId xmlns:a16="http://schemas.microsoft.com/office/drawing/2014/main" id="{C3D709B9-06BF-4C17-AA83-AB84FC066085}"/>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9510712" y="1863726"/>
            <a:ext cx="406400" cy="406400"/>
          </a:xfrm>
          <a:prstGeom prst="rect">
            <a:avLst/>
          </a:prstGeom>
        </p:spPr>
      </p:pic>
      <p:pic>
        <p:nvPicPr>
          <p:cNvPr id="14" name="8B9F79BD">
            <a:hlinkClick r:id="" action="ppaction://media"/>
            <a:extLst>
              <a:ext uri="{FF2B5EF4-FFF2-40B4-BE49-F238E27FC236}">
                <a16:creationId xmlns:a16="http://schemas.microsoft.com/office/drawing/2014/main" id="{FDA29341-EBFA-441A-A58B-7FD2810C4BC2}"/>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9510712" y="2835275"/>
            <a:ext cx="406400" cy="406400"/>
          </a:xfrm>
          <a:prstGeom prst="rect">
            <a:avLst/>
          </a:prstGeom>
        </p:spPr>
      </p:pic>
      <p:pic>
        <p:nvPicPr>
          <p:cNvPr id="15" name="B338E3DA">
            <a:hlinkClick r:id="" action="ppaction://media"/>
            <a:extLst>
              <a:ext uri="{FF2B5EF4-FFF2-40B4-BE49-F238E27FC236}">
                <a16:creationId xmlns:a16="http://schemas.microsoft.com/office/drawing/2014/main" id="{CBC0FF59-3284-4FAC-A699-3B1E965784D9}"/>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9510712" y="3852069"/>
            <a:ext cx="406400" cy="406400"/>
          </a:xfrm>
          <a:prstGeom prst="rect">
            <a:avLst/>
          </a:prstGeom>
        </p:spPr>
      </p:pic>
      <p:pic>
        <p:nvPicPr>
          <p:cNvPr id="16" name="D5CC8E30">
            <a:hlinkClick r:id="" action="ppaction://media"/>
            <a:extLst>
              <a:ext uri="{FF2B5EF4-FFF2-40B4-BE49-F238E27FC236}">
                <a16:creationId xmlns:a16="http://schemas.microsoft.com/office/drawing/2014/main" id="{3988D250-0BCA-444A-AF47-E4104B4F90A1}"/>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9510712" y="4890293"/>
            <a:ext cx="406400" cy="406400"/>
          </a:xfrm>
          <a:prstGeom prst="rect">
            <a:avLst/>
          </a:prstGeom>
        </p:spPr>
      </p:pic>
      <p:pic>
        <p:nvPicPr>
          <p:cNvPr id="17" name="0D602E6C">
            <a:hlinkClick r:id="" action="ppaction://media"/>
            <a:extLst>
              <a:ext uri="{FF2B5EF4-FFF2-40B4-BE49-F238E27FC236}">
                <a16:creationId xmlns:a16="http://schemas.microsoft.com/office/drawing/2014/main" id="{6E7B09FA-02B4-4A73-840F-6D1087EB9C25}"/>
              </a:ext>
            </a:extLst>
          </p:cNvPr>
          <p:cNvPicPr>
            <a:picLocks noChangeAspect="1"/>
          </p:cNvPicPr>
          <p:nvPr>
            <a:audioFile r:link="rId20"/>
            <p:extLst>
              <p:ext uri="{DAA4B4D4-6D71-4841-9C94-3DE7FCFB9230}">
                <p14:media xmlns:p14="http://schemas.microsoft.com/office/powerpoint/2010/main" r:embed="rId19"/>
              </p:ext>
            </p:extLst>
          </p:nvPr>
        </p:nvPicPr>
        <p:blipFill>
          <a:blip r:embed="rId23"/>
          <a:stretch>
            <a:fillRect/>
          </a:stretch>
        </p:blipFill>
        <p:spPr>
          <a:xfrm>
            <a:off x="9510712" y="5869384"/>
            <a:ext cx="406400" cy="406400"/>
          </a:xfrm>
          <a:prstGeom prst="rect">
            <a:avLst/>
          </a:prstGeom>
        </p:spPr>
      </p:pic>
      <p:sp>
        <p:nvSpPr>
          <p:cNvPr id="19" name="Foliennummernplatzhalter 4">
            <a:extLst>
              <a:ext uri="{FF2B5EF4-FFF2-40B4-BE49-F238E27FC236}">
                <a16:creationId xmlns:a16="http://schemas.microsoft.com/office/drawing/2014/main" id="{B64E2A96-A040-4747-82E0-19622D854590}"/>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13</a:t>
            </a:fld>
            <a:endParaRPr lang="en-GB" sz="1050" b="0" dirty="0">
              <a:solidFill>
                <a:schemeClr val="bg2"/>
              </a:solidFill>
              <a:latin typeface="Comic Sans MS" panose="030F0702030302020204" pitchFamily="66" charset="0"/>
            </a:endParaRPr>
          </a:p>
        </p:txBody>
      </p:sp>
      <p:pic>
        <p:nvPicPr>
          <p:cNvPr id="20" name="Picture 8" descr="Ein Bild, das Zeichnung enthält.&#10;&#10;Automatisch generierte Beschreibung">
            <a:extLst>
              <a:ext uri="{FF2B5EF4-FFF2-40B4-BE49-F238E27FC236}">
                <a16:creationId xmlns:a16="http://schemas.microsoft.com/office/drawing/2014/main" id="{939DE266-EFFB-4909-B4FE-A888426AA3BA}"/>
              </a:ext>
            </a:extLst>
          </p:cNvPr>
          <p:cNvPicPr>
            <a:picLocks noChangeAspect="1"/>
          </p:cNvPicPr>
          <p:nvPr/>
        </p:nvPicPr>
        <p:blipFill>
          <a:blip r:embed="rId24"/>
          <a:stretch>
            <a:fillRect/>
          </a:stretch>
        </p:blipFill>
        <p:spPr>
          <a:xfrm flipH="1">
            <a:off x="2996666" y="2725750"/>
            <a:ext cx="1998907" cy="2570943"/>
          </a:xfrm>
          <a:prstGeom prst="rect">
            <a:avLst/>
          </a:prstGeom>
          <a:noFill/>
        </p:spPr>
      </p:pic>
      <p:sp>
        <p:nvSpPr>
          <p:cNvPr id="21" name="Fußzeilenplatzhalter 3">
            <a:extLst>
              <a:ext uri="{FF2B5EF4-FFF2-40B4-BE49-F238E27FC236}">
                <a16:creationId xmlns:a16="http://schemas.microsoft.com/office/drawing/2014/main" id="{A1795527-C16F-417C-974C-22CBDF605D8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5449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6293" fill="hold"/>
                                        <p:tgtEl>
                                          <p:spTgt spid="7"/>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6269" fill="hold"/>
                                        <p:tgtEl>
                                          <p:spTgt spid="9"/>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898" fill="hold"/>
                                        <p:tgtEl>
                                          <p:spTgt spid="10"/>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6548" fill="hold"/>
                                        <p:tgtEl>
                                          <p:spTgt spid="11"/>
                                        </p:tgtEl>
                                      </p:cBhvr>
                                    </p:cmd>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8499" fill="hold"/>
                                        <p:tgtEl>
                                          <p:spTgt spid="12"/>
                                        </p:tgtEl>
                                      </p:cBhvr>
                                    </p:cmd>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7592" fill="hold"/>
                                        <p:tgtEl>
                                          <p:spTgt spid="13"/>
                                        </p:tgtEl>
                                      </p:cBhvr>
                                    </p:cmd>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8312" fill="hold"/>
                                        <p:tgtEl>
                                          <p:spTgt spid="14"/>
                                        </p:tgtEl>
                                      </p:cBhvr>
                                    </p:cmd>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7663" fill="hold"/>
                                        <p:tgtEl>
                                          <p:spTgt spid="15"/>
                                        </p:tgtEl>
                                      </p:cBhvr>
                                    </p:cmd>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8127" fill="hold"/>
                                        <p:tgtEl>
                                          <p:spTgt spid="16"/>
                                        </p:tgtEl>
                                      </p:cBhvr>
                                    </p:cmd>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1065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7"/>
                </p:tgtEl>
              </p:cMediaNode>
            </p:audio>
            <p:audio>
              <p:cMediaNode vol="80000">
                <p:cTn id="76" fill="hold" display="0">
                  <p:stCondLst>
                    <p:cond delay="indefinite"/>
                  </p:stCondLst>
                  <p:endCondLst>
                    <p:cond evt="onStopAudio" delay="0">
                      <p:tgtEl>
                        <p:sldTgt/>
                      </p:tgtEl>
                    </p:cond>
                  </p:endCondLst>
                </p:cTn>
                <p:tgtEl>
                  <p:spTgt spid="9"/>
                </p:tgtEl>
              </p:cMediaNode>
            </p:audio>
            <p:audio>
              <p:cMediaNode vol="80000">
                <p:cTn id="77" fill="hold" display="0">
                  <p:stCondLst>
                    <p:cond delay="indefinite"/>
                  </p:stCondLst>
                  <p:endCondLst>
                    <p:cond evt="onStopAudio" delay="0">
                      <p:tgtEl>
                        <p:sldTgt/>
                      </p:tgtEl>
                    </p:cond>
                  </p:endCondLst>
                </p:cTn>
                <p:tgtEl>
                  <p:spTgt spid="10"/>
                </p:tgtEl>
              </p:cMediaNode>
            </p:audio>
            <p:audio>
              <p:cMediaNode vol="80000">
                <p:cTn id="78" fill="hold" display="0">
                  <p:stCondLst>
                    <p:cond delay="indefinite"/>
                  </p:stCondLst>
                  <p:endCondLst>
                    <p:cond evt="onStopAudio" delay="0">
                      <p:tgtEl>
                        <p:sldTgt/>
                      </p:tgtEl>
                    </p:cond>
                  </p:endCondLst>
                </p:cTn>
                <p:tgtEl>
                  <p:spTgt spid="11"/>
                </p:tgtEl>
              </p:cMediaNode>
            </p:audio>
            <p:audio>
              <p:cMediaNode vol="80000">
                <p:cTn id="79" fill="hold" display="0">
                  <p:stCondLst>
                    <p:cond delay="indefinite"/>
                  </p:stCondLst>
                  <p:endCondLst>
                    <p:cond evt="onStopAudio" delay="0">
                      <p:tgtEl>
                        <p:sldTgt/>
                      </p:tgtEl>
                    </p:cond>
                  </p:endCondLst>
                </p:cTn>
                <p:tgtEl>
                  <p:spTgt spid="12"/>
                </p:tgtEl>
              </p:cMediaNode>
            </p:audio>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4"/>
                </p:tgtEl>
              </p:cMediaNode>
            </p:audio>
            <p:audio>
              <p:cMediaNode vol="80000">
                <p:cTn id="82" fill="hold" display="0">
                  <p:stCondLst>
                    <p:cond delay="indefinite"/>
                  </p:stCondLst>
                  <p:endCondLst>
                    <p:cond evt="onStopAudio" delay="0">
                      <p:tgtEl>
                        <p:sldTgt/>
                      </p:tgtEl>
                    </p:cond>
                  </p:endCondLst>
                </p:cTn>
                <p:tgtEl>
                  <p:spTgt spid="15"/>
                </p:tgtEl>
              </p:cMediaNode>
            </p:audio>
            <p:audio>
              <p:cMediaNode vol="80000">
                <p:cTn id="83" fill="hold" display="0">
                  <p:stCondLst>
                    <p:cond delay="indefinite"/>
                  </p:stCondLst>
                  <p:endCondLst>
                    <p:cond evt="onStopAudio" delay="0">
                      <p:tgtEl>
                        <p:sldTgt/>
                      </p:tgtEl>
                    </p:cond>
                  </p:endCondLst>
                </p:cTn>
                <p:tgtEl>
                  <p:spTgt spid="16"/>
                </p:tgtEl>
              </p:cMediaNode>
            </p:audio>
            <p:audio>
              <p:cMediaNode vol="80000">
                <p:cTn id="84" fill="hold" display="0">
                  <p:stCondLst>
                    <p:cond delay="indefinite"/>
                  </p:stCondLst>
                  <p:endCondLst>
                    <p:cond evt="onStopAudio" delay="0">
                      <p:tgtEl>
                        <p:sldTgt/>
                      </p:tgtEl>
                    </p:cond>
                  </p:endCondLst>
                </p:cTn>
                <p:tgtEl>
                  <p:spTgt spid="1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F4EFC-7FE1-4B06-906E-2A9F48D2D1C0}"/>
              </a:ext>
            </a:extLst>
          </p:cNvPr>
          <p:cNvSpPr>
            <a:spLocks noGrp="1"/>
          </p:cNvSpPr>
          <p:nvPr>
            <p:ph type="title"/>
          </p:nvPr>
        </p:nvSpPr>
        <p:spPr>
          <a:xfrm>
            <a:off x="522287" y="298451"/>
            <a:ext cx="9394825" cy="1258887"/>
          </a:xfrm>
        </p:spPr>
        <p:txBody>
          <a:bodyPr/>
          <a:lstStyle/>
          <a:p>
            <a:r>
              <a:rPr lang="en-GB" noProof="0" dirty="0"/>
              <a:t>Solve these equations!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BD84B87B-2A88-4492-86F2-4ACFADBE1251}"/>
                  </a:ext>
                </a:extLst>
              </p:cNvPr>
              <p:cNvSpPr>
                <a:spLocks noGrp="1"/>
              </p:cNvSpPr>
              <p:nvPr>
                <p:ph sz="half" idx="1"/>
              </p:nvPr>
            </p:nvSpPr>
            <p:spPr>
              <a:xfrm>
                <a:off x="522287" y="1763713"/>
                <a:ext cx="4621212" cy="4989512"/>
              </a:xfrm>
            </p:spPr>
            <p:txBody>
              <a:bodyPr/>
              <a:lstStyle/>
              <a:p>
                <a:r>
                  <a:rPr lang="en-GB" sz="2800" noProof="0" dirty="0"/>
                  <a:t>80 </a:t>
                </a:r>
                <a14:m>
                  <m:oMath xmlns:m="http://schemas.openxmlformats.org/officeDocument/2006/math">
                    <m:r>
                      <a:rPr lang="en-GB" sz="2800" i="1" noProof="0">
                        <a:latin typeface="Cambria Math" panose="02040503050406030204" pitchFamily="18" charset="0"/>
                        <a:ea typeface="Cambria Math" panose="02040503050406030204" pitchFamily="18" charset="0"/>
                      </a:rPr>
                      <m:t>÷</m:t>
                    </m:r>
                  </m:oMath>
                </a14:m>
                <a:r>
                  <a:rPr lang="en-GB" sz="2800" noProof="0" dirty="0"/>
                  <a:t> 4  = ?</a:t>
                </a:r>
              </a:p>
              <a:p>
                <a:endParaRPr lang="en-GB" sz="2800" noProof="0" dirty="0"/>
              </a:p>
              <a:p>
                <a:r>
                  <a:rPr lang="en-GB" sz="2800" noProof="0" dirty="0"/>
                  <a:t>23 </a:t>
                </a:r>
                <a14:m>
                  <m:oMath xmlns:m="http://schemas.openxmlformats.org/officeDocument/2006/math">
                    <m:r>
                      <a:rPr lang="en-GB" sz="2800" i="1" noProof="0">
                        <a:latin typeface="Cambria Math" panose="02040503050406030204" pitchFamily="18" charset="0"/>
                        <a:ea typeface="Cambria Math" panose="02040503050406030204" pitchFamily="18" charset="0"/>
                      </a:rPr>
                      <m:t>∗</m:t>
                    </m:r>
                  </m:oMath>
                </a14:m>
                <a:r>
                  <a:rPr lang="en-GB" sz="2800" noProof="0" dirty="0"/>
                  <a:t> 3 = ?</a:t>
                </a:r>
              </a:p>
              <a:p>
                <a:endParaRPr lang="en-GB" sz="2800" noProof="0" dirty="0"/>
              </a:p>
              <a:p>
                <a:r>
                  <a:rPr lang="en-GB" sz="2800" noProof="0" dirty="0"/>
                  <a:t>65 </a:t>
                </a:r>
                <a14:m>
                  <m:oMath xmlns:m="http://schemas.openxmlformats.org/officeDocument/2006/math">
                    <m:r>
                      <a:rPr lang="en-GB" sz="2800" i="1" noProof="0">
                        <a:latin typeface="Cambria Math" panose="02040503050406030204" pitchFamily="18" charset="0"/>
                        <a:ea typeface="Cambria Math" panose="02040503050406030204" pitchFamily="18" charset="0"/>
                      </a:rPr>
                      <m:t>÷</m:t>
                    </m:r>
                  </m:oMath>
                </a14:m>
                <a:r>
                  <a:rPr lang="en-GB" sz="2800" noProof="0" dirty="0"/>
                  <a:t> 5  = ?</a:t>
                </a:r>
              </a:p>
              <a:p>
                <a:endParaRPr lang="en-GB" sz="2800" noProof="0" dirty="0"/>
              </a:p>
              <a:p>
                <a:r>
                  <a:rPr lang="en-GB" sz="2800" noProof="0" dirty="0"/>
                  <a:t>4 </a:t>
                </a:r>
                <a14:m>
                  <m:oMath xmlns:m="http://schemas.openxmlformats.org/officeDocument/2006/math">
                    <m:r>
                      <a:rPr lang="en-GB" sz="2800" i="1" noProof="0">
                        <a:latin typeface="Cambria Math" panose="02040503050406030204" pitchFamily="18" charset="0"/>
                        <a:ea typeface="Cambria Math" panose="02040503050406030204" pitchFamily="18" charset="0"/>
                      </a:rPr>
                      <m:t>∗</m:t>
                    </m:r>
                  </m:oMath>
                </a14:m>
                <a:r>
                  <a:rPr lang="en-GB" sz="2800" noProof="0" dirty="0"/>
                  <a:t> 20 = ?</a:t>
                </a:r>
              </a:p>
              <a:p>
                <a:endParaRPr lang="en-GB" sz="2800" noProof="0" dirty="0"/>
              </a:p>
              <a:p>
                <a:r>
                  <a:rPr lang="en-GB" sz="2800" noProof="0" dirty="0"/>
                  <a:t>78 </a:t>
                </a:r>
                <a14:m>
                  <m:oMath xmlns:m="http://schemas.openxmlformats.org/officeDocument/2006/math">
                    <m:r>
                      <a:rPr lang="en-GB" sz="2800" i="1" noProof="0">
                        <a:latin typeface="Cambria Math" panose="02040503050406030204" pitchFamily="18" charset="0"/>
                        <a:ea typeface="Cambria Math" panose="02040503050406030204" pitchFamily="18" charset="0"/>
                      </a:rPr>
                      <m:t>÷ </m:t>
                    </m:r>
                  </m:oMath>
                </a14:m>
                <a:r>
                  <a:rPr lang="en-GB" sz="2800" noProof="0" dirty="0"/>
                  <a:t> 3 = ?</a:t>
                </a:r>
              </a:p>
            </p:txBody>
          </p:sp>
        </mc:Choice>
        <mc:Fallback xmlns="">
          <p:sp>
            <p:nvSpPr>
              <p:cNvPr id="3" name="Inhaltsplatzhalter 2">
                <a:extLst>
                  <a:ext uri="{FF2B5EF4-FFF2-40B4-BE49-F238E27FC236}">
                    <a16:creationId xmlns:a16="http://schemas.microsoft.com/office/drawing/2014/main" id="{BD84B87B-2A88-4492-86F2-4ACFADBE1251}"/>
                  </a:ext>
                </a:extLst>
              </p:cNvPr>
              <p:cNvSpPr>
                <a:spLocks noGrp="1" noRot="1" noChangeAspect="1" noMove="1" noResize="1" noEditPoints="1" noAdjustHandles="1" noChangeArrowheads="1" noChangeShapeType="1" noTextEdit="1"/>
              </p:cNvSpPr>
              <p:nvPr>
                <p:ph sz="half" idx="1"/>
              </p:nvPr>
            </p:nvSpPr>
            <p:spPr>
              <a:xfrm>
                <a:off x="522287" y="1763713"/>
                <a:ext cx="4621212" cy="4989512"/>
              </a:xfrm>
              <a:blipFill>
                <a:blip r:embed="rId23"/>
                <a:stretch>
                  <a:fillRect l="-2770" t="-1221"/>
                </a:stretch>
              </a:blipFill>
            </p:spPr>
            <p:txBody>
              <a:bodyPr/>
              <a:lstStyle/>
              <a:p>
                <a:r>
                  <a:rPr lang="de-DE">
                    <a:noFill/>
                  </a:rPr>
                  <a:t> </a:t>
                </a:r>
              </a:p>
            </p:txBody>
          </p:sp>
        </mc:Fallback>
      </mc:AlternateContent>
      <p:sp>
        <p:nvSpPr>
          <p:cNvPr id="6" name="Inhaltsplatzhalter 5">
            <a:extLst>
              <a:ext uri="{FF2B5EF4-FFF2-40B4-BE49-F238E27FC236}">
                <a16:creationId xmlns:a16="http://schemas.microsoft.com/office/drawing/2014/main" id="{FA18E1C5-A0D6-4234-96F7-F5DE166445AC}"/>
              </a:ext>
            </a:extLst>
          </p:cNvPr>
          <p:cNvSpPr>
            <a:spLocks noGrp="1"/>
          </p:cNvSpPr>
          <p:nvPr>
            <p:ph sz="half" idx="2"/>
          </p:nvPr>
        </p:nvSpPr>
        <p:spPr/>
        <p:txBody>
          <a:bodyPr/>
          <a:lstStyle/>
          <a:p>
            <a:r>
              <a:rPr lang="en-GB" sz="2800" noProof="0" dirty="0"/>
              <a:t>20	</a:t>
            </a:r>
            <a:r>
              <a:rPr lang="en-GB" sz="2800" noProof="0" dirty="0" err="1"/>
              <a:t>zwanzig</a:t>
            </a:r>
            <a:endParaRPr lang="en-GB" sz="2800" noProof="0" dirty="0"/>
          </a:p>
          <a:p>
            <a:endParaRPr lang="en-GB" sz="2800" noProof="0" dirty="0"/>
          </a:p>
          <a:p>
            <a:r>
              <a:rPr lang="en-GB" sz="2800" noProof="0" dirty="0"/>
              <a:t>69	</a:t>
            </a:r>
            <a:r>
              <a:rPr lang="en-GB" sz="2800" noProof="0" dirty="0" err="1"/>
              <a:t>neunundsechzig</a:t>
            </a:r>
            <a:endParaRPr lang="en-GB" sz="2800" noProof="0" dirty="0"/>
          </a:p>
          <a:p>
            <a:endParaRPr lang="en-GB" sz="2800" noProof="0" dirty="0"/>
          </a:p>
          <a:p>
            <a:r>
              <a:rPr lang="en-GB" sz="2800" noProof="0" dirty="0"/>
              <a:t>13	</a:t>
            </a:r>
            <a:r>
              <a:rPr lang="en-GB" sz="2800" noProof="0" dirty="0" err="1"/>
              <a:t>dreizehn</a:t>
            </a:r>
            <a:endParaRPr lang="en-GB" sz="2800" noProof="0" dirty="0"/>
          </a:p>
          <a:p>
            <a:pPr marL="457200" indent="-457200">
              <a:buAutoNum type="arabicPlain" startAt="13"/>
            </a:pPr>
            <a:endParaRPr lang="en-GB" sz="2800" noProof="0" dirty="0"/>
          </a:p>
          <a:p>
            <a:r>
              <a:rPr lang="en-GB" sz="2800" noProof="0" dirty="0"/>
              <a:t>80	</a:t>
            </a:r>
            <a:r>
              <a:rPr lang="en-GB" sz="2800" noProof="0" dirty="0" err="1"/>
              <a:t>achtzig</a:t>
            </a:r>
            <a:endParaRPr lang="en-GB" sz="2800" noProof="0" dirty="0"/>
          </a:p>
          <a:p>
            <a:endParaRPr lang="en-GB" sz="2800" noProof="0" dirty="0"/>
          </a:p>
          <a:p>
            <a:r>
              <a:rPr lang="en-GB" sz="2800" noProof="0" dirty="0"/>
              <a:t>26	</a:t>
            </a:r>
            <a:r>
              <a:rPr lang="en-GB" sz="2800" noProof="0" dirty="0" err="1"/>
              <a:t>sechsundzwanzig</a:t>
            </a:r>
            <a:endParaRPr lang="en-GB" sz="2800" noProof="0" dirty="0"/>
          </a:p>
        </p:txBody>
      </p:sp>
      <p:pic>
        <p:nvPicPr>
          <p:cNvPr id="8" name="877DDEC0">
            <a:hlinkClick r:id="" action="ppaction://media"/>
            <a:extLst>
              <a:ext uri="{FF2B5EF4-FFF2-40B4-BE49-F238E27FC236}">
                <a16:creationId xmlns:a16="http://schemas.microsoft.com/office/drawing/2014/main" id="{E1AAEAB8-396C-4EB0-9D13-E4ABFC2489B9}"/>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15887" y="1763713"/>
            <a:ext cx="406400" cy="406400"/>
          </a:xfrm>
          <a:prstGeom prst="rect">
            <a:avLst/>
          </a:prstGeom>
        </p:spPr>
      </p:pic>
      <p:pic>
        <p:nvPicPr>
          <p:cNvPr id="9" name="70ED2C83">
            <a:hlinkClick r:id="" action="ppaction://media"/>
            <a:extLst>
              <a:ext uri="{FF2B5EF4-FFF2-40B4-BE49-F238E27FC236}">
                <a16:creationId xmlns:a16="http://schemas.microsoft.com/office/drawing/2014/main" id="{F011BDAF-DF32-4A86-AF28-163F60BF589A}"/>
              </a:ext>
            </a:extLst>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115887" y="2835275"/>
            <a:ext cx="406400" cy="406400"/>
          </a:xfrm>
          <a:prstGeom prst="rect">
            <a:avLst/>
          </a:prstGeom>
        </p:spPr>
      </p:pic>
      <p:pic>
        <p:nvPicPr>
          <p:cNvPr id="10" name="4359CDD8">
            <a:hlinkClick r:id="" action="ppaction://media"/>
            <a:extLst>
              <a:ext uri="{FF2B5EF4-FFF2-40B4-BE49-F238E27FC236}">
                <a16:creationId xmlns:a16="http://schemas.microsoft.com/office/drawing/2014/main" id="{2D9EECC3-3730-4988-B008-A3B74A5DB169}"/>
              </a:ext>
            </a:extLst>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15887" y="3852069"/>
            <a:ext cx="406400" cy="406400"/>
          </a:xfrm>
          <a:prstGeom prst="rect">
            <a:avLst/>
          </a:prstGeom>
        </p:spPr>
      </p:pic>
      <p:pic>
        <p:nvPicPr>
          <p:cNvPr id="11" name="09A5C6A2">
            <a:hlinkClick r:id="" action="ppaction://media"/>
            <a:extLst>
              <a:ext uri="{FF2B5EF4-FFF2-40B4-BE49-F238E27FC236}">
                <a16:creationId xmlns:a16="http://schemas.microsoft.com/office/drawing/2014/main" id="{23492537-5047-44E9-95A0-0AE23A7BC624}"/>
              </a:ext>
            </a:extLst>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115887" y="4866283"/>
            <a:ext cx="406400" cy="406400"/>
          </a:xfrm>
          <a:prstGeom prst="rect">
            <a:avLst/>
          </a:prstGeom>
        </p:spPr>
      </p:pic>
      <p:pic>
        <p:nvPicPr>
          <p:cNvPr id="12" name="8426EFCD">
            <a:hlinkClick r:id="" action="ppaction://media"/>
            <a:extLst>
              <a:ext uri="{FF2B5EF4-FFF2-40B4-BE49-F238E27FC236}">
                <a16:creationId xmlns:a16="http://schemas.microsoft.com/office/drawing/2014/main" id="{79C50504-AE1F-4C50-AB98-9A21852B0EAD}"/>
              </a:ext>
            </a:extLst>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115887" y="5880497"/>
            <a:ext cx="406400" cy="406400"/>
          </a:xfrm>
          <a:prstGeom prst="rect">
            <a:avLst/>
          </a:prstGeom>
        </p:spPr>
      </p:pic>
      <p:pic>
        <p:nvPicPr>
          <p:cNvPr id="13" name="1CFC7485">
            <a:hlinkClick r:id="" action="ppaction://media"/>
            <a:extLst>
              <a:ext uri="{FF2B5EF4-FFF2-40B4-BE49-F238E27FC236}">
                <a16:creationId xmlns:a16="http://schemas.microsoft.com/office/drawing/2014/main" id="{B6B67EC0-963A-4E53-BAC1-A8C4E8838710}"/>
              </a:ext>
            </a:extLst>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9429129" y="1763713"/>
            <a:ext cx="406400" cy="406400"/>
          </a:xfrm>
          <a:prstGeom prst="rect">
            <a:avLst/>
          </a:prstGeom>
        </p:spPr>
      </p:pic>
      <p:pic>
        <p:nvPicPr>
          <p:cNvPr id="14" name="FD48ADA0">
            <a:hlinkClick r:id="" action="ppaction://media"/>
            <a:extLst>
              <a:ext uri="{FF2B5EF4-FFF2-40B4-BE49-F238E27FC236}">
                <a16:creationId xmlns:a16="http://schemas.microsoft.com/office/drawing/2014/main" id="{CA71D95E-A9A2-418B-8C7C-1AE75D5849DE}"/>
              </a:ext>
            </a:extLst>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9429129" y="2835275"/>
            <a:ext cx="406400" cy="406400"/>
          </a:xfrm>
          <a:prstGeom prst="rect">
            <a:avLst/>
          </a:prstGeom>
        </p:spPr>
      </p:pic>
      <p:pic>
        <p:nvPicPr>
          <p:cNvPr id="15" name="EADF6DA0">
            <a:hlinkClick r:id="" action="ppaction://media"/>
            <a:extLst>
              <a:ext uri="{FF2B5EF4-FFF2-40B4-BE49-F238E27FC236}">
                <a16:creationId xmlns:a16="http://schemas.microsoft.com/office/drawing/2014/main" id="{75E73FFF-8FD0-47A3-80F6-FFC33A8A91CB}"/>
              </a:ext>
            </a:extLst>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9429129" y="3852069"/>
            <a:ext cx="406400" cy="406400"/>
          </a:xfrm>
          <a:prstGeom prst="rect">
            <a:avLst/>
          </a:prstGeom>
        </p:spPr>
      </p:pic>
      <p:pic>
        <p:nvPicPr>
          <p:cNvPr id="16" name="E4647B12">
            <a:hlinkClick r:id="" action="ppaction://media"/>
            <a:extLst>
              <a:ext uri="{FF2B5EF4-FFF2-40B4-BE49-F238E27FC236}">
                <a16:creationId xmlns:a16="http://schemas.microsoft.com/office/drawing/2014/main" id="{1482E9AC-63A1-4707-91BF-B27E3BEEED11}"/>
              </a:ext>
            </a:extLst>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9429129" y="4866283"/>
            <a:ext cx="406400" cy="406400"/>
          </a:xfrm>
          <a:prstGeom prst="rect">
            <a:avLst/>
          </a:prstGeom>
        </p:spPr>
      </p:pic>
      <p:pic>
        <p:nvPicPr>
          <p:cNvPr id="17" name="829606A4">
            <a:hlinkClick r:id="" action="ppaction://media"/>
            <a:extLst>
              <a:ext uri="{FF2B5EF4-FFF2-40B4-BE49-F238E27FC236}">
                <a16:creationId xmlns:a16="http://schemas.microsoft.com/office/drawing/2014/main" id="{8ED9F13F-683B-44EE-9013-688BE968D0E8}"/>
              </a:ext>
            </a:extLst>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9429129" y="5880497"/>
            <a:ext cx="406400" cy="406400"/>
          </a:xfrm>
          <a:prstGeom prst="rect">
            <a:avLst/>
          </a:prstGeom>
        </p:spPr>
      </p:pic>
      <p:sp>
        <p:nvSpPr>
          <p:cNvPr id="19" name="Foliennummernplatzhalter 4">
            <a:extLst>
              <a:ext uri="{FF2B5EF4-FFF2-40B4-BE49-F238E27FC236}">
                <a16:creationId xmlns:a16="http://schemas.microsoft.com/office/drawing/2014/main" id="{DB8BCF76-04D5-4122-9109-4EE546EB724A}"/>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14</a:t>
            </a:fld>
            <a:endParaRPr lang="en-GB" sz="1050" b="0" dirty="0">
              <a:solidFill>
                <a:schemeClr val="bg2"/>
              </a:solidFill>
              <a:latin typeface="Comic Sans MS" panose="030F0702030302020204" pitchFamily="66" charset="0"/>
            </a:endParaRPr>
          </a:p>
        </p:txBody>
      </p:sp>
      <p:pic>
        <p:nvPicPr>
          <p:cNvPr id="20" name="Picture 8" descr="Ein Bild, das Zeichnung enthält.&#10;&#10;Automatisch generierte Beschreibung">
            <a:extLst>
              <a:ext uri="{FF2B5EF4-FFF2-40B4-BE49-F238E27FC236}">
                <a16:creationId xmlns:a16="http://schemas.microsoft.com/office/drawing/2014/main" id="{6C1993D5-B4F3-4882-92A1-875E55516015}"/>
              </a:ext>
            </a:extLst>
          </p:cNvPr>
          <p:cNvPicPr>
            <a:picLocks noChangeAspect="1"/>
          </p:cNvPicPr>
          <p:nvPr/>
        </p:nvPicPr>
        <p:blipFill>
          <a:blip r:embed="rId25"/>
          <a:stretch>
            <a:fillRect/>
          </a:stretch>
        </p:blipFill>
        <p:spPr>
          <a:xfrm flipH="1">
            <a:off x="2996666" y="2725750"/>
            <a:ext cx="1998907" cy="2570943"/>
          </a:xfrm>
          <a:prstGeom prst="rect">
            <a:avLst/>
          </a:prstGeom>
          <a:noFill/>
        </p:spPr>
      </p:pic>
      <p:sp>
        <p:nvSpPr>
          <p:cNvPr id="21" name="Fußzeilenplatzhalter 3">
            <a:extLst>
              <a:ext uri="{FF2B5EF4-FFF2-40B4-BE49-F238E27FC236}">
                <a16:creationId xmlns:a16="http://schemas.microsoft.com/office/drawing/2014/main" id="{4F8F1533-FA81-4F63-8B38-01179646C15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41290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480" fill="hold"/>
                                        <p:tgtEl>
                                          <p:spTgt spid="8"/>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5782" fill="hold"/>
                                        <p:tgtEl>
                                          <p:spTgt spid="9"/>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991" fill="hold"/>
                                        <p:tgtEl>
                                          <p:spTgt spid="10"/>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5386" fill="hold"/>
                                        <p:tgtEl>
                                          <p:spTgt spid="11"/>
                                        </p:tgtEl>
                                      </p:cBhvr>
                                    </p:cmd>
                                  </p:childTnLst>
                                </p:cTn>
                              </p:par>
                            </p:childTnLst>
                          </p:cTn>
                        </p:par>
                      </p:childTnLst>
                    </p:cTn>
                  </p:par>
                  <p:par>
                    <p:cTn id="51" fill="hold">
                      <p:stCondLst>
                        <p:cond delay="indefinite"/>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5573" fill="hold"/>
                                        <p:tgtEl>
                                          <p:spTgt spid="12"/>
                                        </p:tgtEl>
                                      </p:cBhvr>
                                    </p:cmd>
                                  </p:childTnLst>
                                </p:cTn>
                              </p:par>
                            </p:childTnLst>
                          </p:cTn>
                        </p:par>
                      </p:childTnLst>
                    </p:cTn>
                  </p:par>
                  <p:par>
                    <p:cTn id="55" fill="hold">
                      <p:stCondLst>
                        <p:cond delay="indefinite"/>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6152" fill="hold"/>
                                        <p:tgtEl>
                                          <p:spTgt spid="13"/>
                                        </p:tgtEl>
                                      </p:cBhvr>
                                    </p:cmd>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7105" fill="hold"/>
                                        <p:tgtEl>
                                          <p:spTgt spid="14"/>
                                        </p:tgtEl>
                                      </p:cBhvr>
                                    </p:cmd>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6920" fill="hold"/>
                                        <p:tgtEl>
                                          <p:spTgt spid="15"/>
                                        </p:tgtEl>
                                      </p:cBhvr>
                                    </p:cmd>
                                  </p:childTnLst>
                                </p:cTn>
                              </p:par>
                            </p:childTnLst>
                          </p:cTn>
                        </p:par>
                      </p:childTnLst>
                    </p:cTn>
                  </p:par>
                  <p:par>
                    <p:cTn id="67" fill="hold">
                      <p:stCondLst>
                        <p:cond delay="indefinite"/>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6339" fill="hold"/>
                                        <p:tgtEl>
                                          <p:spTgt spid="16"/>
                                        </p:tgtEl>
                                      </p:cBhvr>
                                    </p:cmd>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668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8"/>
                </p:tgtEl>
              </p:cMediaNode>
            </p:audio>
            <p:audio>
              <p:cMediaNode vol="80000">
                <p:cTn id="76" fill="hold" display="0">
                  <p:stCondLst>
                    <p:cond delay="indefinite"/>
                  </p:stCondLst>
                  <p:endCondLst>
                    <p:cond evt="onStopAudio" delay="0">
                      <p:tgtEl>
                        <p:sldTgt/>
                      </p:tgtEl>
                    </p:cond>
                  </p:endCondLst>
                </p:cTn>
                <p:tgtEl>
                  <p:spTgt spid="9"/>
                </p:tgtEl>
              </p:cMediaNode>
            </p:audio>
            <p:audio>
              <p:cMediaNode vol="80000">
                <p:cTn id="77" fill="hold" display="0">
                  <p:stCondLst>
                    <p:cond delay="indefinite"/>
                  </p:stCondLst>
                  <p:endCondLst>
                    <p:cond evt="onStopAudio" delay="0">
                      <p:tgtEl>
                        <p:sldTgt/>
                      </p:tgtEl>
                    </p:cond>
                  </p:endCondLst>
                </p:cTn>
                <p:tgtEl>
                  <p:spTgt spid="10"/>
                </p:tgtEl>
              </p:cMediaNode>
            </p:audio>
            <p:audio>
              <p:cMediaNode vol="80000">
                <p:cTn id="78" fill="hold" display="0">
                  <p:stCondLst>
                    <p:cond delay="indefinite"/>
                  </p:stCondLst>
                  <p:endCondLst>
                    <p:cond evt="onStopAudio" delay="0">
                      <p:tgtEl>
                        <p:sldTgt/>
                      </p:tgtEl>
                    </p:cond>
                  </p:endCondLst>
                </p:cTn>
                <p:tgtEl>
                  <p:spTgt spid="11"/>
                </p:tgtEl>
              </p:cMediaNode>
            </p:audio>
            <p:audio>
              <p:cMediaNode vol="80000">
                <p:cTn id="79" fill="hold" display="0">
                  <p:stCondLst>
                    <p:cond delay="indefinite"/>
                  </p:stCondLst>
                  <p:endCondLst>
                    <p:cond evt="onStopAudio" delay="0">
                      <p:tgtEl>
                        <p:sldTgt/>
                      </p:tgtEl>
                    </p:cond>
                  </p:endCondLst>
                </p:cTn>
                <p:tgtEl>
                  <p:spTgt spid="12"/>
                </p:tgtEl>
              </p:cMediaNode>
            </p:audio>
            <p:audio>
              <p:cMediaNode vol="80000">
                <p:cTn id="80" fill="hold" display="0">
                  <p:stCondLst>
                    <p:cond delay="indefinite"/>
                  </p:stCondLst>
                  <p:endCondLst>
                    <p:cond evt="onStopAudio" delay="0">
                      <p:tgtEl>
                        <p:sldTgt/>
                      </p:tgtEl>
                    </p:cond>
                  </p:endCondLst>
                </p:cTn>
                <p:tgtEl>
                  <p:spTgt spid="13"/>
                </p:tgtEl>
              </p:cMediaNode>
            </p:audio>
            <p:audio>
              <p:cMediaNode vol="80000">
                <p:cTn id="81" fill="hold" display="0">
                  <p:stCondLst>
                    <p:cond delay="indefinite"/>
                  </p:stCondLst>
                  <p:endCondLst>
                    <p:cond evt="onStopAudio" delay="0">
                      <p:tgtEl>
                        <p:sldTgt/>
                      </p:tgtEl>
                    </p:cond>
                  </p:endCondLst>
                </p:cTn>
                <p:tgtEl>
                  <p:spTgt spid="14"/>
                </p:tgtEl>
              </p:cMediaNode>
            </p:audio>
            <p:audio>
              <p:cMediaNode vol="80000">
                <p:cTn id="82" fill="hold" display="0">
                  <p:stCondLst>
                    <p:cond delay="indefinite"/>
                  </p:stCondLst>
                  <p:endCondLst>
                    <p:cond evt="onStopAudio" delay="0">
                      <p:tgtEl>
                        <p:sldTgt/>
                      </p:tgtEl>
                    </p:cond>
                  </p:endCondLst>
                </p:cTn>
                <p:tgtEl>
                  <p:spTgt spid="15"/>
                </p:tgtEl>
              </p:cMediaNode>
            </p:audio>
            <p:audio>
              <p:cMediaNode vol="80000">
                <p:cTn id="83" fill="hold" display="0">
                  <p:stCondLst>
                    <p:cond delay="indefinite"/>
                  </p:stCondLst>
                  <p:endCondLst>
                    <p:cond evt="onStopAudio" delay="0">
                      <p:tgtEl>
                        <p:sldTgt/>
                      </p:tgtEl>
                    </p:cond>
                  </p:endCondLst>
                </p:cTn>
                <p:tgtEl>
                  <p:spTgt spid="16"/>
                </p:tgtEl>
              </p:cMediaNode>
            </p:audio>
            <p:audio>
              <p:cMediaNode vol="80000">
                <p:cTn id="84" fill="hold" display="0">
                  <p:stCondLst>
                    <p:cond delay="indefinite"/>
                  </p:stCondLst>
                  <p:endCondLst>
                    <p:cond evt="onStopAudio" delay="0">
                      <p:tgtEl>
                        <p:sldTgt/>
                      </p:tgtEl>
                    </p:cond>
                  </p:endCondLst>
                </p:cTn>
                <p:tgtEl>
                  <p:spTgt spid="1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Willkommen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4989512"/>
          </a:xfrm>
        </p:spPr>
        <p:txBody>
          <a:bodyPr/>
          <a:lstStyle/>
          <a:p>
            <a:r>
              <a:rPr lang="en-GB" sz="2800" noProof="0" dirty="0"/>
              <a:t>Today, we are going to learn how to count from 0 – 80 in German.</a:t>
            </a:r>
          </a:p>
          <a:p>
            <a:endParaRPr lang="en-GB" sz="2800" noProof="0" dirty="0"/>
          </a:p>
          <a:p>
            <a:r>
              <a:rPr lang="en-GB" sz="2800" noProof="0" dirty="0"/>
              <a:t>You already know the numbers from 0 – 60 in German.</a:t>
            </a:r>
          </a:p>
          <a:p>
            <a:endParaRPr lang="en-GB" sz="2800" noProof="0" dirty="0"/>
          </a:p>
          <a:p>
            <a:r>
              <a:rPr lang="en-GB" sz="2800" noProof="0" dirty="0"/>
              <a:t>So, you will learn the numbers from 61 – 80 in German.</a:t>
            </a:r>
          </a:p>
        </p:txBody>
      </p:sp>
      <p:sp>
        <p:nvSpPr>
          <p:cNvPr id="5" name="Foliennummernplatzhalter 4">
            <a:extLst>
              <a:ext uri="{FF2B5EF4-FFF2-40B4-BE49-F238E27FC236}">
                <a16:creationId xmlns:a16="http://schemas.microsoft.com/office/drawing/2014/main" id="{0730DD38-6928-4719-9BEB-470A52ECA203}"/>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3</a:t>
            </a:fld>
            <a:endParaRPr lang="en-GB" sz="1050" b="0" dirty="0">
              <a:solidFill>
                <a:schemeClr val="bg2"/>
              </a:solidFill>
              <a:latin typeface="Comic Sans MS" panose="030F0702030302020204" pitchFamily="66" charset="0"/>
            </a:endParaRP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58" y="2028696"/>
            <a:ext cx="3431159" cy="3590843"/>
          </a:xfrm>
          <a:prstGeom prst="rect">
            <a:avLst/>
          </a:prstGeom>
        </p:spPr>
      </p:pic>
      <p:sp>
        <p:nvSpPr>
          <p:cNvPr id="7" name="Fußzeilenplatzhalter 3">
            <a:extLst>
              <a:ext uri="{FF2B5EF4-FFF2-40B4-BE49-F238E27FC236}">
                <a16:creationId xmlns:a16="http://schemas.microsoft.com/office/drawing/2014/main" id="{9564EBDC-91E1-4966-9EBF-9C1A4113ED3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0A96512-C8CB-4D12-B0D6-9BBF6C934898}"/>
              </a:ext>
            </a:extLst>
          </p:cNvPr>
          <p:cNvSpPr>
            <a:spLocks noGrp="1"/>
          </p:cNvSpPr>
          <p:nvPr>
            <p:ph type="title"/>
          </p:nvPr>
        </p:nvSpPr>
        <p:spPr/>
        <p:txBody>
          <a:bodyPr/>
          <a:lstStyle/>
          <a:p>
            <a:r>
              <a:rPr lang="en-GB" b="1" noProof="0" dirty="0"/>
              <a:t>Revision</a:t>
            </a:r>
          </a:p>
        </p:txBody>
      </p:sp>
      <p:sp>
        <p:nvSpPr>
          <p:cNvPr id="11" name="Textplatzhalter 10">
            <a:extLst>
              <a:ext uri="{FF2B5EF4-FFF2-40B4-BE49-F238E27FC236}">
                <a16:creationId xmlns:a16="http://schemas.microsoft.com/office/drawing/2014/main" id="{45784F50-6312-4086-AADB-0B97F3E4F241}"/>
              </a:ext>
            </a:extLst>
          </p:cNvPr>
          <p:cNvSpPr>
            <a:spLocks noGrp="1"/>
          </p:cNvSpPr>
          <p:nvPr>
            <p:ph type="body" idx="1"/>
          </p:nvPr>
        </p:nvSpPr>
        <p:spPr>
          <a:xfrm>
            <a:off x="1451329" y="1463814"/>
            <a:ext cx="3768371" cy="705219"/>
          </a:xfrm>
        </p:spPr>
        <p:txBody>
          <a:bodyPr/>
          <a:lstStyle/>
          <a:p>
            <a:r>
              <a:rPr lang="en-GB" noProof="0" dirty="0"/>
              <a:t>0 - 10</a:t>
            </a:r>
          </a:p>
        </p:txBody>
      </p:sp>
      <p:sp>
        <p:nvSpPr>
          <p:cNvPr id="9" name="Inhaltsplatzhalter 8">
            <a:extLst>
              <a:ext uri="{FF2B5EF4-FFF2-40B4-BE49-F238E27FC236}">
                <a16:creationId xmlns:a16="http://schemas.microsoft.com/office/drawing/2014/main" id="{91DCDBE3-2A81-4045-84A0-EB6017459D24}"/>
              </a:ext>
            </a:extLst>
          </p:cNvPr>
          <p:cNvSpPr>
            <a:spLocks noGrp="1"/>
          </p:cNvSpPr>
          <p:nvPr>
            <p:ph sz="half" idx="2"/>
          </p:nvPr>
        </p:nvSpPr>
        <p:spPr>
          <a:xfrm>
            <a:off x="1451329" y="2397398"/>
            <a:ext cx="3524250" cy="4859540"/>
          </a:xfrm>
        </p:spPr>
        <p:txBody>
          <a:bodyPr>
            <a:normAutofit fontScale="92500" lnSpcReduction="20000"/>
          </a:bodyPr>
          <a:lstStyle/>
          <a:p>
            <a:pPr marL="0" indent="0">
              <a:lnSpc>
                <a:spcPct val="120000"/>
              </a:lnSpc>
              <a:buNone/>
            </a:pPr>
            <a:r>
              <a:rPr lang="en-GB" noProof="0" dirty="0"/>
              <a:t>0	null</a:t>
            </a:r>
          </a:p>
          <a:p>
            <a:pPr marL="0" indent="0">
              <a:lnSpc>
                <a:spcPct val="120000"/>
              </a:lnSpc>
              <a:buNone/>
            </a:pPr>
            <a:r>
              <a:rPr lang="en-GB" noProof="0" dirty="0"/>
              <a:t>1	</a:t>
            </a:r>
            <a:r>
              <a:rPr lang="en-GB" noProof="0" dirty="0" err="1"/>
              <a:t>eins</a:t>
            </a:r>
            <a:endParaRPr lang="en-GB" noProof="0" dirty="0"/>
          </a:p>
          <a:p>
            <a:pPr marL="0" indent="0">
              <a:lnSpc>
                <a:spcPct val="120000"/>
              </a:lnSpc>
              <a:buNone/>
            </a:pPr>
            <a:r>
              <a:rPr lang="en-GB" noProof="0" dirty="0"/>
              <a:t>2	</a:t>
            </a:r>
            <a:r>
              <a:rPr lang="en-GB" noProof="0" dirty="0" err="1"/>
              <a:t>zwei</a:t>
            </a:r>
            <a:endParaRPr lang="en-GB" noProof="0" dirty="0"/>
          </a:p>
          <a:p>
            <a:pPr marL="0" indent="0">
              <a:lnSpc>
                <a:spcPct val="120000"/>
              </a:lnSpc>
              <a:buNone/>
            </a:pPr>
            <a:r>
              <a:rPr lang="en-GB" noProof="0" dirty="0"/>
              <a:t>3	</a:t>
            </a:r>
            <a:r>
              <a:rPr lang="en-GB" noProof="0" dirty="0" err="1"/>
              <a:t>drei</a:t>
            </a:r>
            <a:endParaRPr lang="en-GB" noProof="0" dirty="0"/>
          </a:p>
          <a:p>
            <a:pPr marL="0" indent="0">
              <a:lnSpc>
                <a:spcPct val="120000"/>
              </a:lnSpc>
              <a:buNone/>
            </a:pPr>
            <a:r>
              <a:rPr lang="en-GB" noProof="0" dirty="0"/>
              <a:t>4	</a:t>
            </a:r>
            <a:r>
              <a:rPr lang="en-GB" noProof="0" dirty="0" err="1"/>
              <a:t>vier</a:t>
            </a:r>
            <a:endParaRPr lang="en-GB" noProof="0" dirty="0"/>
          </a:p>
          <a:p>
            <a:pPr marL="0" indent="0">
              <a:lnSpc>
                <a:spcPct val="120000"/>
              </a:lnSpc>
              <a:buNone/>
            </a:pPr>
            <a:r>
              <a:rPr lang="en-GB" noProof="0" dirty="0"/>
              <a:t>5	</a:t>
            </a:r>
            <a:r>
              <a:rPr lang="en-GB" noProof="0" dirty="0" err="1"/>
              <a:t>fünf</a:t>
            </a:r>
            <a:endParaRPr lang="en-GB" noProof="0" dirty="0"/>
          </a:p>
          <a:p>
            <a:pPr marL="0" indent="0">
              <a:lnSpc>
                <a:spcPct val="120000"/>
              </a:lnSpc>
              <a:buNone/>
            </a:pPr>
            <a:r>
              <a:rPr lang="en-GB" noProof="0" dirty="0"/>
              <a:t>6	</a:t>
            </a:r>
            <a:r>
              <a:rPr lang="en-GB" noProof="0" dirty="0" err="1"/>
              <a:t>sechs</a:t>
            </a:r>
            <a:endParaRPr lang="en-GB" noProof="0" dirty="0"/>
          </a:p>
          <a:p>
            <a:pPr marL="0" indent="0">
              <a:lnSpc>
                <a:spcPct val="120000"/>
              </a:lnSpc>
              <a:buNone/>
            </a:pPr>
            <a:r>
              <a:rPr lang="en-GB" noProof="0" dirty="0"/>
              <a:t>7	</a:t>
            </a:r>
            <a:r>
              <a:rPr lang="en-GB" noProof="0" dirty="0" err="1"/>
              <a:t>sieben</a:t>
            </a:r>
            <a:endParaRPr lang="en-GB" noProof="0" dirty="0"/>
          </a:p>
          <a:p>
            <a:pPr marL="0" indent="0">
              <a:lnSpc>
                <a:spcPct val="120000"/>
              </a:lnSpc>
              <a:buNone/>
            </a:pPr>
            <a:r>
              <a:rPr lang="en-GB" noProof="0" dirty="0"/>
              <a:t>8	</a:t>
            </a:r>
            <a:r>
              <a:rPr lang="en-GB" noProof="0" dirty="0" err="1"/>
              <a:t>acht</a:t>
            </a:r>
            <a:endParaRPr lang="en-GB" noProof="0" dirty="0"/>
          </a:p>
          <a:p>
            <a:pPr marL="0" indent="0">
              <a:lnSpc>
                <a:spcPct val="120000"/>
              </a:lnSpc>
              <a:buNone/>
            </a:pPr>
            <a:r>
              <a:rPr lang="en-GB" noProof="0" dirty="0"/>
              <a:t>9	</a:t>
            </a:r>
            <a:r>
              <a:rPr lang="en-GB" noProof="0" dirty="0" err="1"/>
              <a:t>neun</a:t>
            </a:r>
            <a:endParaRPr lang="en-GB" noProof="0" dirty="0"/>
          </a:p>
          <a:p>
            <a:pPr marL="0" indent="0">
              <a:lnSpc>
                <a:spcPct val="120000"/>
              </a:lnSpc>
              <a:buNone/>
            </a:pPr>
            <a:r>
              <a:rPr lang="en-GB" noProof="0" dirty="0"/>
              <a:t>10	</a:t>
            </a:r>
            <a:r>
              <a:rPr lang="en-GB" noProof="0" dirty="0" err="1"/>
              <a:t>zehn</a:t>
            </a:r>
            <a:endParaRPr lang="en-GB" noProof="0" dirty="0"/>
          </a:p>
        </p:txBody>
      </p:sp>
      <p:sp>
        <p:nvSpPr>
          <p:cNvPr id="12" name="Textplatzhalter 11">
            <a:extLst>
              <a:ext uri="{FF2B5EF4-FFF2-40B4-BE49-F238E27FC236}">
                <a16:creationId xmlns:a16="http://schemas.microsoft.com/office/drawing/2014/main" id="{CA50F3DA-773A-4A32-B1C6-65D83F6826A0}"/>
              </a:ext>
            </a:extLst>
          </p:cNvPr>
          <p:cNvSpPr>
            <a:spLocks noGrp="1"/>
          </p:cNvSpPr>
          <p:nvPr>
            <p:ph type="body" sz="quarter" idx="3"/>
          </p:nvPr>
        </p:nvSpPr>
        <p:spPr>
          <a:xfrm>
            <a:off x="6096583" y="1463814"/>
            <a:ext cx="3470877" cy="705219"/>
          </a:xfrm>
        </p:spPr>
        <p:txBody>
          <a:bodyPr/>
          <a:lstStyle/>
          <a:p>
            <a:r>
              <a:rPr lang="en-GB" noProof="0" dirty="0" err="1"/>
              <a:t>Zehner</a:t>
            </a:r>
            <a:endParaRPr lang="en-GB" noProof="0" dirty="0"/>
          </a:p>
        </p:txBody>
      </p:sp>
      <p:sp>
        <p:nvSpPr>
          <p:cNvPr id="13" name="Inhaltsplatzhalter 12">
            <a:extLst>
              <a:ext uri="{FF2B5EF4-FFF2-40B4-BE49-F238E27FC236}">
                <a16:creationId xmlns:a16="http://schemas.microsoft.com/office/drawing/2014/main" id="{DC5E18BE-3A65-4FCC-BF75-08A9AE1E1552}"/>
              </a:ext>
            </a:extLst>
          </p:cNvPr>
          <p:cNvSpPr>
            <a:spLocks noGrp="1"/>
          </p:cNvSpPr>
          <p:nvPr>
            <p:ph sz="quarter" idx="4"/>
          </p:nvPr>
        </p:nvSpPr>
        <p:spPr>
          <a:xfrm>
            <a:off x="6096583" y="2397398"/>
            <a:ext cx="4614360" cy="4355563"/>
          </a:xfrm>
        </p:spPr>
        <p:txBody>
          <a:bodyPr>
            <a:normAutofit fontScale="92500" lnSpcReduction="20000"/>
          </a:bodyPr>
          <a:lstStyle/>
          <a:p>
            <a:pPr marL="0" indent="0">
              <a:lnSpc>
                <a:spcPct val="120000"/>
              </a:lnSpc>
              <a:buNone/>
            </a:pPr>
            <a:r>
              <a:rPr lang="en-GB" noProof="0" dirty="0"/>
              <a:t>10	</a:t>
            </a:r>
            <a:r>
              <a:rPr lang="en-GB" noProof="0" dirty="0" err="1"/>
              <a:t>zehn</a:t>
            </a:r>
            <a:endParaRPr lang="en-GB" noProof="0" dirty="0"/>
          </a:p>
          <a:p>
            <a:pPr marL="0" indent="0">
              <a:lnSpc>
                <a:spcPct val="120000"/>
              </a:lnSpc>
              <a:buNone/>
            </a:pPr>
            <a:r>
              <a:rPr lang="en-GB" noProof="0" dirty="0"/>
              <a:t>20	</a:t>
            </a:r>
            <a:r>
              <a:rPr lang="en-GB" noProof="0" dirty="0" err="1"/>
              <a:t>zwanzig</a:t>
            </a:r>
            <a:endParaRPr lang="en-GB" noProof="0" dirty="0"/>
          </a:p>
          <a:p>
            <a:pPr marL="0" indent="0">
              <a:lnSpc>
                <a:spcPct val="120000"/>
              </a:lnSpc>
              <a:buNone/>
            </a:pPr>
            <a:r>
              <a:rPr lang="en-GB" noProof="0" dirty="0"/>
              <a:t>30	</a:t>
            </a:r>
            <a:r>
              <a:rPr lang="en-GB" noProof="0" dirty="0" err="1"/>
              <a:t>dreißig</a:t>
            </a:r>
            <a:endParaRPr lang="en-GB" noProof="0" dirty="0"/>
          </a:p>
          <a:p>
            <a:pPr marL="0" indent="0">
              <a:lnSpc>
                <a:spcPct val="120000"/>
              </a:lnSpc>
              <a:buNone/>
            </a:pPr>
            <a:r>
              <a:rPr lang="en-GB" noProof="0" dirty="0"/>
              <a:t>40	</a:t>
            </a:r>
            <a:r>
              <a:rPr lang="en-GB" noProof="0" dirty="0" err="1"/>
              <a:t>vierzig</a:t>
            </a:r>
            <a:endParaRPr lang="en-GB" noProof="0" dirty="0"/>
          </a:p>
          <a:p>
            <a:pPr marL="0" indent="0">
              <a:lnSpc>
                <a:spcPct val="120000"/>
              </a:lnSpc>
              <a:buNone/>
            </a:pPr>
            <a:r>
              <a:rPr lang="en-GB" noProof="0" dirty="0"/>
              <a:t>50	</a:t>
            </a:r>
            <a:r>
              <a:rPr lang="en-GB" noProof="0" dirty="0" err="1"/>
              <a:t>fünfzig</a:t>
            </a:r>
            <a:endParaRPr lang="en-GB" noProof="0" dirty="0"/>
          </a:p>
          <a:p>
            <a:pPr marL="0" indent="0">
              <a:lnSpc>
                <a:spcPct val="120000"/>
              </a:lnSpc>
              <a:buNone/>
            </a:pPr>
            <a:r>
              <a:rPr lang="en-GB" noProof="0" dirty="0"/>
              <a:t>60	</a:t>
            </a:r>
            <a:r>
              <a:rPr lang="en-GB" noProof="0" dirty="0" err="1"/>
              <a:t>sechzig</a:t>
            </a:r>
            <a:endParaRPr lang="en-GB" noProof="0" dirty="0"/>
          </a:p>
        </p:txBody>
      </p:sp>
      <p:sp>
        <p:nvSpPr>
          <p:cNvPr id="10" name="Fußzeilenplatzhalter 3">
            <a:extLst>
              <a:ext uri="{FF2B5EF4-FFF2-40B4-BE49-F238E27FC236}">
                <a16:creationId xmlns:a16="http://schemas.microsoft.com/office/drawing/2014/main" id="{AE30306A-C7B1-4F8F-A38C-AF60B97D8E4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4" name="Foliennummernplatzhalter 4">
            <a:extLst>
              <a:ext uri="{FF2B5EF4-FFF2-40B4-BE49-F238E27FC236}">
                <a16:creationId xmlns:a16="http://schemas.microsoft.com/office/drawing/2014/main" id="{A6F05350-CB81-45DA-A93F-5442B06EF42F}"/>
              </a:ext>
            </a:extLst>
          </p:cNvPr>
          <p:cNvSpPr txBox="1">
            <a:spLocks/>
          </p:cNvSpPr>
          <p:nvPr/>
        </p:nvSpPr>
        <p:spPr>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4</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7330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9A95B-32F5-4B64-AB4D-33BC82990584}"/>
              </a:ext>
            </a:extLst>
          </p:cNvPr>
          <p:cNvSpPr>
            <a:spLocks noGrp="1"/>
          </p:cNvSpPr>
          <p:nvPr>
            <p:ph type="title"/>
          </p:nvPr>
        </p:nvSpPr>
        <p:spPr/>
        <p:txBody>
          <a:bodyPr/>
          <a:lstStyle/>
          <a:p>
            <a:r>
              <a:rPr lang="en-GB" noProof="0" dirty="0"/>
              <a:t>61 - 70</a:t>
            </a:r>
          </a:p>
        </p:txBody>
      </p:sp>
      <p:sp>
        <p:nvSpPr>
          <p:cNvPr id="7" name="Inhaltsplatzhalter 6">
            <a:extLst>
              <a:ext uri="{FF2B5EF4-FFF2-40B4-BE49-F238E27FC236}">
                <a16:creationId xmlns:a16="http://schemas.microsoft.com/office/drawing/2014/main" id="{D221C678-2B52-47A5-BDD9-0FF9016DF63C}"/>
              </a:ext>
            </a:extLst>
          </p:cNvPr>
          <p:cNvSpPr>
            <a:spLocks noGrp="1"/>
          </p:cNvSpPr>
          <p:nvPr>
            <p:ph idx="1"/>
          </p:nvPr>
        </p:nvSpPr>
        <p:spPr>
          <a:xfrm>
            <a:off x="522287" y="1446846"/>
            <a:ext cx="9394825" cy="5395912"/>
          </a:xfrm>
        </p:spPr>
        <p:txBody>
          <a:bodyPr/>
          <a:lstStyle/>
          <a:p>
            <a:r>
              <a:rPr lang="en-GB" noProof="0" dirty="0"/>
              <a:t>60	</a:t>
            </a:r>
            <a:r>
              <a:rPr lang="en-GB" u="sng" noProof="0" dirty="0" err="1"/>
              <a:t>sechzig</a:t>
            </a:r>
            <a:endParaRPr lang="en-GB" u="sng" noProof="0" dirty="0"/>
          </a:p>
          <a:p>
            <a:endParaRPr lang="en-GB" noProof="0" dirty="0"/>
          </a:p>
          <a:p>
            <a:r>
              <a:rPr lang="en-GB" noProof="0" dirty="0"/>
              <a:t>6</a:t>
            </a:r>
            <a:r>
              <a:rPr lang="en-GB" noProof="0" dirty="0">
                <a:solidFill>
                  <a:schemeClr val="accent2"/>
                </a:solidFill>
                <a:ea typeface="+mj-ea"/>
                <a:cs typeface="+mj-cs"/>
              </a:rPr>
              <a:t>1	</a:t>
            </a:r>
            <a:r>
              <a:rPr lang="en-GB" noProof="0" dirty="0" err="1">
                <a:solidFill>
                  <a:schemeClr val="accent2"/>
                </a:solidFill>
                <a:ea typeface="+mj-ea"/>
                <a:cs typeface="+mj-cs"/>
              </a:rPr>
              <a:t>ein</a:t>
            </a:r>
            <a:r>
              <a:rPr lang="en-GB" noProof="0" dirty="0" err="1"/>
              <a:t>und</a:t>
            </a:r>
            <a:r>
              <a:rPr lang="en-GB" u="sng" noProof="0" dirty="0" err="1"/>
              <a:t>sechzig</a:t>
            </a:r>
            <a:br>
              <a:rPr lang="en-GB" noProof="0" dirty="0"/>
            </a:br>
            <a:r>
              <a:rPr lang="en-GB" noProof="0" dirty="0"/>
              <a:t>6</a:t>
            </a:r>
            <a:r>
              <a:rPr lang="en-GB" noProof="0" dirty="0">
                <a:solidFill>
                  <a:schemeClr val="accent2"/>
                </a:solidFill>
                <a:ea typeface="+mj-ea"/>
                <a:cs typeface="+mj-cs"/>
              </a:rPr>
              <a:t>2	</a:t>
            </a:r>
            <a:r>
              <a:rPr lang="en-GB" noProof="0" dirty="0" err="1">
                <a:solidFill>
                  <a:schemeClr val="accent2"/>
                </a:solidFill>
                <a:ea typeface="+mj-ea"/>
                <a:cs typeface="+mj-cs"/>
              </a:rPr>
              <a:t>zwei</a:t>
            </a:r>
            <a:r>
              <a:rPr lang="en-GB" noProof="0" dirty="0" err="1"/>
              <a:t>und</a:t>
            </a:r>
            <a:r>
              <a:rPr lang="en-GB" u="sng" noProof="0" dirty="0" err="1"/>
              <a:t>sechzig</a:t>
            </a:r>
            <a:endParaRPr lang="en-GB" u="sng" noProof="0" dirty="0"/>
          </a:p>
          <a:p>
            <a:r>
              <a:rPr lang="en-GB" noProof="0" dirty="0"/>
              <a:t>6</a:t>
            </a:r>
            <a:r>
              <a:rPr lang="en-GB" noProof="0" dirty="0">
                <a:solidFill>
                  <a:schemeClr val="accent2"/>
                </a:solidFill>
                <a:ea typeface="+mj-ea"/>
                <a:cs typeface="+mj-cs"/>
              </a:rPr>
              <a:t>3	</a:t>
            </a:r>
            <a:r>
              <a:rPr lang="en-GB" noProof="0" dirty="0" err="1">
                <a:solidFill>
                  <a:schemeClr val="accent2"/>
                </a:solidFill>
                <a:ea typeface="+mj-ea"/>
                <a:cs typeface="+mj-cs"/>
              </a:rPr>
              <a:t>drei</a:t>
            </a:r>
            <a:r>
              <a:rPr lang="en-GB" noProof="0" dirty="0" err="1"/>
              <a:t>und</a:t>
            </a:r>
            <a:r>
              <a:rPr lang="en-GB" u="sng" noProof="0" dirty="0" err="1"/>
              <a:t>sechzig</a:t>
            </a:r>
            <a:endParaRPr lang="en-GB" u="sng" noProof="0" dirty="0"/>
          </a:p>
          <a:p>
            <a:r>
              <a:rPr lang="en-GB" noProof="0" dirty="0"/>
              <a:t>6</a:t>
            </a:r>
            <a:r>
              <a:rPr lang="en-GB" noProof="0" dirty="0">
                <a:solidFill>
                  <a:schemeClr val="accent2"/>
                </a:solidFill>
                <a:ea typeface="+mj-ea"/>
                <a:cs typeface="+mj-cs"/>
              </a:rPr>
              <a:t>4	</a:t>
            </a:r>
            <a:r>
              <a:rPr lang="en-GB" noProof="0" dirty="0" err="1">
                <a:solidFill>
                  <a:schemeClr val="accent2"/>
                </a:solidFill>
                <a:ea typeface="+mj-ea"/>
                <a:cs typeface="+mj-cs"/>
              </a:rPr>
              <a:t>vier</a:t>
            </a:r>
            <a:r>
              <a:rPr lang="en-GB" noProof="0" dirty="0" err="1"/>
              <a:t>und</a:t>
            </a:r>
            <a:r>
              <a:rPr lang="en-GB" u="sng" noProof="0" dirty="0" err="1"/>
              <a:t>sechzig</a:t>
            </a:r>
            <a:endParaRPr lang="en-GB" u="sng" noProof="0" dirty="0"/>
          </a:p>
          <a:p>
            <a:r>
              <a:rPr lang="en-GB" noProof="0" dirty="0"/>
              <a:t>6</a:t>
            </a:r>
            <a:r>
              <a:rPr lang="en-GB" noProof="0" dirty="0">
                <a:solidFill>
                  <a:schemeClr val="accent2"/>
                </a:solidFill>
                <a:ea typeface="+mj-ea"/>
                <a:cs typeface="+mj-cs"/>
              </a:rPr>
              <a:t>5	</a:t>
            </a:r>
            <a:r>
              <a:rPr lang="en-GB" noProof="0" dirty="0" err="1">
                <a:solidFill>
                  <a:schemeClr val="accent2"/>
                </a:solidFill>
                <a:ea typeface="+mj-ea"/>
                <a:cs typeface="+mj-cs"/>
              </a:rPr>
              <a:t>fünf</a:t>
            </a:r>
            <a:r>
              <a:rPr lang="en-GB" noProof="0" dirty="0" err="1"/>
              <a:t>und</a:t>
            </a:r>
            <a:r>
              <a:rPr lang="en-GB" u="sng" noProof="0" dirty="0" err="1"/>
              <a:t>sechzig</a:t>
            </a:r>
            <a:endParaRPr lang="en-GB" u="sng" noProof="0" dirty="0"/>
          </a:p>
          <a:p>
            <a:r>
              <a:rPr lang="en-GB" noProof="0" dirty="0"/>
              <a:t>6</a:t>
            </a:r>
            <a:r>
              <a:rPr lang="en-GB" noProof="0" dirty="0">
                <a:solidFill>
                  <a:schemeClr val="accent2"/>
                </a:solidFill>
                <a:ea typeface="+mj-ea"/>
                <a:cs typeface="+mj-cs"/>
              </a:rPr>
              <a:t>6	</a:t>
            </a:r>
            <a:r>
              <a:rPr lang="en-GB" noProof="0" dirty="0" err="1">
                <a:solidFill>
                  <a:schemeClr val="accent2"/>
                </a:solidFill>
                <a:ea typeface="+mj-ea"/>
                <a:cs typeface="+mj-cs"/>
              </a:rPr>
              <a:t>sechs</a:t>
            </a:r>
            <a:r>
              <a:rPr lang="en-GB" noProof="0" dirty="0" err="1"/>
              <a:t>und</a:t>
            </a:r>
            <a:r>
              <a:rPr lang="en-GB" u="sng" noProof="0" dirty="0" err="1"/>
              <a:t>sechzig</a:t>
            </a:r>
            <a:endParaRPr lang="en-GB" u="sng" noProof="0" dirty="0"/>
          </a:p>
          <a:p>
            <a:r>
              <a:rPr lang="en-GB" noProof="0" dirty="0"/>
              <a:t>6</a:t>
            </a:r>
            <a:r>
              <a:rPr lang="en-GB" noProof="0" dirty="0">
                <a:solidFill>
                  <a:schemeClr val="accent2"/>
                </a:solidFill>
                <a:ea typeface="+mj-ea"/>
                <a:cs typeface="+mj-cs"/>
              </a:rPr>
              <a:t>7	</a:t>
            </a:r>
            <a:r>
              <a:rPr lang="en-GB" noProof="0" dirty="0" err="1">
                <a:solidFill>
                  <a:schemeClr val="accent2"/>
                </a:solidFill>
                <a:ea typeface="+mj-ea"/>
                <a:cs typeface="+mj-cs"/>
              </a:rPr>
              <a:t>sieben</a:t>
            </a:r>
            <a:r>
              <a:rPr lang="en-GB" noProof="0" dirty="0" err="1"/>
              <a:t>und</a:t>
            </a:r>
            <a:r>
              <a:rPr lang="en-GB" u="sng" noProof="0" dirty="0" err="1"/>
              <a:t>sechzig</a:t>
            </a:r>
            <a:endParaRPr lang="en-GB" u="sng" noProof="0" dirty="0"/>
          </a:p>
          <a:p>
            <a:r>
              <a:rPr lang="en-GB" noProof="0" dirty="0"/>
              <a:t>6</a:t>
            </a:r>
            <a:r>
              <a:rPr lang="en-GB" noProof="0" dirty="0">
                <a:solidFill>
                  <a:schemeClr val="accent2"/>
                </a:solidFill>
                <a:ea typeface="+mj-ea"/>
                <a:cs typeface="+mj-cs"/>
              </a:rPr>
              <a:t>8	</a:t>
            </a:r>
            <a:r>
              <a:rPr lang="en-GB" noProof="0" dirty="0" err="1">
                <a:solidFill>
                  <a:schemeClr val="accent2"/>
                </a:solidFill>
                <a:ea typeface="+mj-ea"/>
                <a:cs typeface="+mj-cs"/>
              </a:rPr>
              <a:t>acht</a:t>
            </a:r>
            <a:r>
              <a:rPr lang="en-GB" noProof="0" dirty="0" err="1"/>
              <a:t>und</a:t>
            </a:r>
            <a:r>
              <a:rPr lang="en-GB" u="sng" noProof="0" dirty="0" err="1"/>
              <a:t>sechzig</a:t>
            </a:r>
            <a:endParaRPr lang="en-GB" u="sng" noProof="0" dirty="0"/>
          </a:p>
          <a:p>
            <a:r>
              <a:rPr lang="en-GB" noProof="0" dirty="0"/>
              <a:t>6</a:t>
            </a:r>
            <a:r>
              <a:rPr lang="en-GB" noProof="0" dirty="0">
                <a:solidFill>
                  <a:schemeClr val="accent2"/>
                </a:solidFill>
                <a:ea typeface="+mj-ea"/>
                <a:cs typeface="+mj-cs"/>
              </a:rPr>
              <a:t>9	</a:t>
            </a:r>
            <a:r>
              <a:rPr lang="en-GB" noProof="0" dirty="0" err="1">
                <a:solidFill>
                  <a:schemeClr val="accent2"/>
                </a:solidFill>
                <a:ea typeface="+mj-ea"/>
                <a:cs typeface="+mj-cs"/>
              </a:rPr>
              <a:t>neun</a:t>
            </a:r>
            <a:r>
              <a:rPr lang="en-GB" noProof="0" dirty="0" err="1"/>
              <a:t>und</a:t>
            </a:r>
            <a:r>
              <a:rPr lang="en-GB" u="sng" noProof="0" dirty="0" err="1"/>
              <a:t>sechzig</a:t>
            </a:r>
            <a:endParaRPr lang="en-GB" u="sng" noProof="0" dirty="0"/>
          </a:p>
          <a:p>
            <a:endParaRPr lang="en-GB" noProof="0" dirty="0"/>
          </a:p>
          <a:p>
            <a:r>
              <a:rPr lang="en-GB" noProof="0" dirty="0">
                <a:solidFill>
                  <a:schemeClr val="accent2"/>
                </a:solidFill>
                <a:ea typeface="+mj-ea"/>
                <a:cs typeface="+mj-cs"/>
              </a:rPr>
              <a:t>7</a:t>
            </a:r>
            <a:r>
              <a:rPr lang="en-GB" noProof="0" dirty="0"/>
              <a:t>0	</a:t>
            </a:r>
            <a:r>
              <a:rPr lang="en-GB" noProof="0" dirty="0" err="1">
                <a:solidFill>
                  <a:schemeClr val="accent2"/>
                </a:solidFill>
                <a:ea typeface="+mj-ea"/>
                <a:cs typeface="+mj-cs"/>
              </a:rPr>
              <a:t>sieb</a:t>
            </a:r>
            <a:r>
              <a:rPr lang="en-GB" noProof="0" dirty="0" err="1"/>
              <a:t>zig</a:t>
            </a:r>
            <a:endParaRPr lang="en-GB" noProof="0" dirty="0"/>
          </a:p>
        </p:txBody>
      </p:sp>
      <p:pic>
        <p:nvPicPr>
          <p:cNvPr id="8" name="Picture 1" descr="A picture containing drawing&#10;&#10;Description automatically generated">
            <a:extLst>
              <a:ext uri="{FF2B5EF4-FFF2-40B4-BE49-F238E27FC236}">
                <a16:creationId xmlns:a16="http://schemas.microsoft.com/office/drawing/2014/main" id="{5D54FBB2-8FCE-4393-809C-A3BAA3894DC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pic>
        <p:nvPicPr>
          <p:cNvPr id="3" name="6A8CC26B">
            <a:hlinkClick r:id="" action="ppaction://media"/>
            <a:extLst>
              <a:ext uri="{FF2B5EF4-FFF2-40B4-BE49-F238E27FC236}">
                <a16:creationId xmlns:a16="http://schemas.microsoft.com/office/drawing/2014/main" id="{00DA308B-5A87-4F7E-9D97-728C5DA8776C}"/>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4813299" y="1457324"/>
            <a:ext cx="406400" cy="406400"/>
          </a:xfrm>
          <a:prstGeom prst="rect">
            <a:avLst/>
          </a:prstGeom>
        </p:spPr>
      </p:pic>
      <p:pic>
        <p:nvPicPr>
          <p:cNvPr id="4" name="E08EB50B">
            <a:hlinkClick r:id="" action="ppaction://media"/>
            <a:extLst>
              <a:ext uri="{FF2B5EF4-FFF2-40B4-BE49-F238E27FC236}">
                <a16:creationId xmlns:a16="http://schemas.microsoft.com/office/drawing/2014/main" id="{6D55479E-5FA3-4141-82D5-7E9EBBC2C23D}"/>
              </a:ext>
            </a:extLst>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4813299" y="2317985"/>
            <a:ext cx="406400" cy="406400"/>
          </a:xfrm>
          <a:prstGeom prst="rect">
            <a:avLst/>
          </a:prstGeom>
        </p:spPr>
      </p:pic>
      <p:pic>
        <p:nvPicPr>
          <p:cNvPr id="9" name="37359D8F">
            <a:hlinkClick r:id="" action="ppaction://media"/>
            <a:extLst>
              <a:ext uri="{FF2B5EF4-FFF2-40B4-BE49-F238E27FC236}">
                <a16:creationId xmlns:a16="http://schemas.microsoft.com/office/drawing/2014/main" id="{3C065CBB-BEEC-41B9-9745-0FBC00589186}"/>
              </a:ext>
            </a:extLst>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4257522" y="2724385"/>
            <a:ext cx="406400" cy="406400"/>
          </a:xfrm>
          <a:prstGeom prst="rect">
            <a:avLst/>
          </a:prstGeom>
        </p:spPr>
      </p:pic>
      <p:pic>
        <p:nvPicPr>
          <p:cNvPr id="10" name="A1332D25">
            <a:hlinkClick r:id="" action="ppaction://media"/>
            <a:extLst>
              <a:ext uri="{FF2B5EF4-FFF2-40B4-BE49-F238E27FC236}">
                <a16:creationId xmlns:a16="http://schemas.microsoft.com/office/drawing/2014/main" id="{1DC41D23-084A-4383-B958-79F47D748735}"/>
              </a:ext>
            </a:extLst>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4813299" y="3110110"/>
            <a:ext cx="406400" cy="406400"/>
          </a:xfrm>
          <a:prstGeom prst="rect">
            <a:avLst/>
          </a:prstGeom>
        </p:spPr>
      </p:pic>
      <p:pic>
        <p:nvPicPr>
          <p:cNvPr id="11" name="8EDA3E2A">
            <a:hlinkClick r:id="" action="ppaction://media"/>
            <a:extLst>
              <a:ext uri="{FF2B5EF4-FFF2-40B4-BE49-F238E27FC236}">
                <a16:creationId xmlns:a16="http://schemas.microsoft.com/office/drawing/2014/main" id="{2E9CD39E-321A-43D4-A3FE-6EEF07597CEB}"/>
              </a:ext>
            </a:extLst>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4257522" y="3576637"/>
            <a:ext cx="406400" cy="406400"/>
          </a:xfrm>
          <a:prstGeom prst="rect">
            <a:avLst/>
          </a:prstGeom>
        </p:spPr>
      </p:pic>
      <p:pic>
        <p:nvPicPr>
          <p:cNvPr id="12" name="AE8F8295">
            <a:hlinkClick r:id="" action="ppaction://media"/>
            <a:extLst>
              <a:ext uri="{FF2B5EF4-FFF2-40B4-BE49-F238E27FC236}">
                <a16:creationId xmlns:a16="http://schemas.microsoft.com/office/drawing/2014/main" id="{4C244A76-EC55-46B3-BC8F-B46381A560F4}"/>
              </a:ext>
            </a:extLst>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4808536" y="3981109"/>
            <a:ext cx="406400" cy="406400"/>
          </a:xfrm>
          <a:prstGeom prst="rect">
            <a:avLst/>
          </a:prstGeom>
        </p:spPr>
      </p:pic>
      <p:pic>
        <p:nvPicPr>
          <p:cNvPr id="13" name="96582E23">
            <a:hlinkClick r:id="" action="ppaction://media"/>
            <a:extLst>
              <a:ext uri="{FF2B5EF4-FFF2-40B4-BE49-F238E27FC236}">
                <a16:creationId xmlns:a16="http://schemas.microsoft.com/office/drawing/2014/main" id="{E9ACF94D-2AE5-492E-A44B-58FBD5F810D3}"/>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4257522" y="4428889"/>
            <a:ext cx="406400" cy="406400"/>
          </a:xfrm>
          <a:prstGeom prst="rect">
            <a:avLst/>
          </a:prstGeom>
        </p:spPr>
      </p:pic>
      <p:pic>
        <p:nvPicPr>
          <p:cNvPr id="14" name="2251F28D">
            <a:hlinkClick r:id="" action="ppaction://media"/>
            <a:extLst>
              <a:ext uri="{FF2B5EF4-FFF2-40B4-BE49-F238E27FC236}">
                <a16:creationId xmlns:a16="http://schemas.microsoft.com/office/drawing/2014/main" id="{85B5B904-D41B-44D0-B2AF-28E124FAB9D9}"/>
              </a:ext>
            </a:extLst>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4808536" y="4855104"/>
            <a:ext cx="406400" cy="406400"/>
          </a:xfrm>
          <a:prstGeom prst="rect">
            <a:avLst/>
          </a:prstGeom>
        </p:spPr>
      </p:pic>
      <p:pic>
        <p:nvPicPr>
          <p:cNvPr id="15" name="1472E3B0">
            <a:hlinkClick r:id="" action="ppaction://media"/>
            <a:extLst>
              <a:ext uri="{FF2B5EF4-FFF2-40B4-BE49-F238E27FC236}">
                <a16:creationId xmlns:a16="http://schemas.microsoft.com/office/drawing/2014/main" id="{9F98C711-982D-4294-95DF-28CB71B311F3}"/>
              </a:ext>
            </a:extLst>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4257522" y="5281141"/>
            <a:ext cx="406400" cy="406400"/>
          </a:xfrm>
          <a:prstGeom prst="rect">
            <a:avLst/>
          </a:prstGeom>
        </p:spPr>
      </p:pic>
      <p:pic>
        <p:nvPicPr>
          <p:cNvPr id="16" name="2B2C0AA8">
            <a:hlinkClick r:id="" action="ppaction://media"/>
            <a:extLst>
              <a:ext uri="{FF2B5EF4-FFF2-40B4-BE49-F238E27FC236}">
                <a16:creationId xmlns:a16="http://schemas.microsoft.com/office/drawing/2014/main" id="{1DAA186C-D9E9-42BD-A339-0B184F406A91}"/>
              </a:ext>
            </a:extLst>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4808536" y="5848931"/>
            <a:ext cx="406400" cy="406400"/>
          </a:xfrm>
          <a:prstGeom prst="rect">
            <a:avLst/>
          </a:prstGeom>
        </p:spPr>
      </p:pic>
      <p:pic>
        <p:nvPicPr>
          <p:cNvPr id="17" name="9CF89D63">
            <a:hlinkClick r:id="" action="ppaction://media"/>
            <a:extLst>
              <a:ext uri="{FF2B5EF4-FFF2-40B4-BE49-F238E27FC236}">
                <a16:creationId xmlns:a16="http://schemas.microsoft.com/office/drawing/2014/main" id="{F15E4194-1F13-4157-B19B-F8F2CF986BBB}"/>
              </a:ext>
            </a:extLst>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4808536" y="6639558"/>
            <a:ext cx="406400" cy="406400"/>
          </a:xfrm>
          <a:prstGeom prst="rect">
            <a:avLst/>
          </a:prstGeom>
        </p:spPr>
      </p:pic>
      <p:sp>
        <p:nvSpPr>
          <p:cNvPr id="18" name="Fußzeilenplatzhalter 3">
            <a:extLst>
              <a:ext uri="{FF2B5EF4-FFF2-40B4-BE49-F238E27FC236}">
                <a16:creationId xmlns:a16="http://schemas.microsoft.com/office/drawing/2014/main" id="{D14D41E2-CC3F-423E-B458-642184A2CFE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9" name="Foliennummernplatzhalter 4">
            <a:extLst>
              <a:ext uri="{FF2B5EF4-FFF2-40B4-BE49-F238E27FC236}">
                <a16:creationId xmlns:a16="http://schemas.microsoft.com/office/drawing/2014/main" id="{69DFB8E4-5AFB-4A80-98F1-0D2D8C8A3747}"/>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5</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54552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36"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413"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297" fill="hold"/>
                                        <p:tgtEl>
                                          <p:spTgt spid="1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250"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158"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18" fill="hold"/>
                                        <p:tgtEl>
                                          <p:spTgt spid="13"/>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529" fill="hold"/>
                                        <p:tgtEl>
                                          <p:spTgt spid="14"/>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3204" fill="hold"/>
                                        <p:tgtEl>
                                          <p:spTgt spid="15"/>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856" fill="hold"/>
                                        <p:tgtEl>
                                          <p:spTgt spid="16"/>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274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audio>
              <p:cMediaNode vol="80000">
                <p:cTn id="48" fill="hold" display="0">
                  <p:stCondLst>
                    <p:cond delay="indefinite"/>
                  </p:stCondLst>
                  <p:endCondLst>
                    <p:cond evt="onStopAudio" delay="0">
                      <p:tgtEl>
                        <p:sldTgt/>
                      </p:tgtEl>
                    </p:cond>
                  </p:endCondLst>
                </p:cTn>
                <p:tgtEl>
                  <p:spTgt spid="4"/>
                </p:tgtEl>
              </p:cMediaNode>
            </p:audio>
            <p:audio>
              <p:cMediaNode vol="80000">
                <p:cTn id="49" fill="hold" display="0">
                  <p:stCondLst>
                    <p:cond delay="indefinite"/>
                  </p:stCondLst>
                  <p:endCondLst>
                    <p:cond evt="onStopAudio" delay="0">
                      <p:tgtEl>
                        <p:sldTgt/>
                      </p:tgtEl>
                    </p:cond>
                  </p:endCondLst>
                </p:cTn>
                <p:tgtEl>
                  <p:spTgt spid="9"/>
                </p:tgtEl>
              </p:cMediaNode>
            </p:audio>
            <p:audio>
              <p:cMediaNode vol="80000">
                <p:cTn id="50" fill="hold" display="0">
                  <p:stCondLst>
                    <p:cond delay="indefinite"/>
                  </p:stCondLst>
                  <p:endCondLst>
                    <p:cond evt="onStopAudio" delay="0">
                      <p:tgtEl>
                        <p:sldTgt/>
                      </p:tgtEl>
                    </p:cond>
                  </p:endCondLst>
                </p:cTn>
                <p:tgtEl>
                  <p:spTgt spid="10"/>
                </p:tgtEl>
              </p:cMediaNode>
            </p:audio>
            <p:audio>
              <p:cMediaNode vol="80000">
                <p:cTn id="51" fill="hold" display="0">
                  <p:stCondLst>
                    <p:cond delay="indefinite"/>
                  </p:stCondLst>
                  <p:endCondLst>
                    <p:cond evt="onStopAudio" delay="0">
                      <p:tgtEl>
                        <p:sldTgt/>
                      </p:tgtEl>
                    </p:cond>
                  </p:endCondLst>
                </p:cTn>
                <p:tgtEl>
                  <p:spTgt spid="11"/>
                </p:tgtEl>
              </p:cMediaNode>
            </p:audio>
            <p:audio>
              <p:cMediaNode vol="80000">
                <p:cTn id="52" fill="hold" display="0">
                  <p:stCondLst>
                    <p:cond delay="indefinite"/>
                  </p:stCondLst>
                  <p:endCondLst>
                    <p:cond evt="onStopAudio" delay="0">
                      <p:tgtEl>
                        <p:sldTgt/>
                      </p:tgtEl>
                    </p:cond>
                  </p:endCondLst>
                </p:cTn>
                <p:tgtEl>
                  <p:spTgt spid="12"/>
                </p:tgtEl>
              </p:cMediaNode>
            </p:audio>
            <p:audio>
              <p:cMediaNode vol="80000">
                <p:cTn id="53" fill="hold" display="0">
                  <p:stCondLst>
                    <p:cond delay="indefinite"/>
                  </p:stCondLst>
                  <p:endCondLst>
                    <p:cond evt="onStopAudio" delay="0">
                      <p:tgtEl>
                        <p:sldTgt/>
                      </p:tgtEl>
                    </p:cond>
                  </p:endCondLst>
                </p:cTn>
                <p:tgtEl>
                  <p:spTgt spid="13"/>
                </p:tgtEl>
              </p:cMediaNode>
            </p:audio>
            <p:audio>
              <p:cMediaNode vol="80000">
                <p:cTn id="54" fill="hold" display="0">
                  <p:stCondLst>
                    <p:cond delay="indefinite"/>
                  </p:stCondLst>
                  <p:endCondLst>
                    <p:cond evt="onStopAudio" delay="0">
                      <p:tgtEl>
                        <p:sldTgt/>
                      </p:tgtEl>
                    </p:cond>
                  </p:endCondLst>
                </p:cTn>
                <p:tgtEl>
                  <p:spTgt spid="14"/>
                </p:tgtEl>
              </p:cMediaNode>
            </p:audio>
            <p:audio>
              <p:cMediaNode vol="80000">
                <p:cTn id="55" fill="hold" display="0">
                  <p:stCondLst>
                    <p:cond delay="indefinite"/>
                  </p:stCondLst>
                  <p:endCondLst>
                    <p:cond evt="onStopAudio" delay="0">
                      <p:tgtEl>
                        <p:sldTgt/>
                      </p:tgtEl>
                    </p:cond>
                  </p:endCondLst>
                </p:cTn>
                <p:tgtEl>
                  <p:spTgt spid="15"/>
                </p:tgtEl>
              </p:cMediaNode>
            </p:audio>
            <p:audio>
              <p:cMediaNode vol="80000">
                <p:cTn id="56" fill="hold" display="0">
                  <p:stCondLst>
                    <p:cond delay="indefinite"/>
                  </p:stCondLst>
                  <p:endCondLst>
                    <p:cond evt="onStopAudio" delay="0">
                      <p:tgtEl>
                        <p:sldTgt/>
                      </p:tgtEl>
                    </p:cond>
                  </p:endCondLst>
                </p:cTn>
                <p:tgtEl>
                  <p:spTgt spid="16"/>
                </p:tgtEl>
              </p:cMediaNode>
            </p:audio>
            <p:audio>
              <p:cMediaNode vol="80000">
                <p:cTn id="5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9A95B-32F5-4B64-AB4D-33BC82990584}"/>
              </a:ext>
            </a:extLst>
          </p:cNvPr>
          <p:cNvSpPr>
            <a:spLocks noGrp="1"/>
          </p:cNvSpPr>
          <p:nvPr>
            <p:ph type="title"/>
          </p:nvPr>
        </p:nvSpPr>
        <p:spPr/>
        <p:txBody>
          <a:bodyPr/>
          <a:lstStyle/>
          <a:p>
            <a:r>
              <a:rPr lang="en-GB" noProof="0" dirty="0"/>
              <a:t>71 - 80</a:t>
            </a:r>
          </a:p>
        </p:txBody>
      </p:sp>
      <p:sp>
        <p:nvSpPr>
          <p:cNvPr id="7" name="Inhaltsplatzhalter 6">
            <a:extLst>
              <a:ext uri="{FF2B5EF4-FFF2-40B4-BE49-F238E27FC236}">
                <a16:creationId xmlns:a16="http://schemas.microsoft.com/office/drawing/2014/main" id="{D221C678-2B52-47A5-BDD9-0FF9016DF63C}"/>
              </a:ext>
            </a:extLst>
          </p:cNvPr>
          <p:cNvSpPr>
            <a:spLocks noGrp="1"/>
          </p:cNvSpPr>
          <p:nvPr>
            <p:ph idx="1"/>
          </p:nvPr>
        </p:nvSpPr>
        <p:spPr>
          <a:xfrm>
            <a:off x="522287" y="1446846"/>
            <a:ext cx="9394825" cy="5395912"/>
          </a:xfrm>
        </p:spPr>
        <p:txBody>
          <a:bodyPr/>
          <a:lstStyle/>
          <a:p>
            <a:r>
              <a:rPr lang="en-GB" noProof="0" dirty="0"/>
              <a:t>70	</a:t>
            </a:r>
            <a:r>
              <a:rPr lang="en-GB" u="sng" noProof="0" dirty="0" err="1"/>
              <a:t>siebzig</a:t>
            </a:r>
            <a:endParaRPr lang="en-GB" u="sng" noProof="0" dirty="0"/>
          </a:p>
          <a:p>
            <a:endParaRPr lang="en-GB" noProof="0" dirty="0"/>
          </a:p>
          <a:p>
            <a:r>
              <a:rPr lang="en-GB" noProof="0" dirty="0"/>
              <a:t>7</a:t>
            </a:r>
            <a:r>
              <a:rPr lang="en-GB" noProof="0" dirty="0">
                <a:solidFill>
                  <a:schemeClr val="accent2"/>
                </a:solidFill>
                <a:ea typeface="+mj-ea"/>
                <a:cs typeface="+mj-cs"/>
              </a:rPr>
              <a:t>1	</a:t>
            </a:r>
            <a:r>
              <a:rPr lang="en-GB" noProof="0" dirty="0" err="1">
                <a:solidFill>
                  <a:schemeClr val="accent2"/>
                </a:solidFill>
                <a:ea typeface="+mj-ea"/>
                <a:cs typeface="+mj-cs"/>
              </a:rPr>
              <a:t>ein</a:t>
            </a:r>
            <a:r>
              <a:rPr lang="en-GB" noProof="0" dirty="0" err="1"/>
              <a:t>und</a:t>
            </a:r>
            <a:r>
              <a:rPr lang="en-GB" u="sng" noProof="0" dirty="0" err="1"/>
              <a:t>siebzig</a:t>
            </a:r>
            <a:br>
              <a:rPr lang="en-GB" noProof="0" dirty="0"/>
            </a:br>
            <a:r>
              <a:rPr lang="en-GB" noProof="0" dirty="0"/>
              <a:t>7</a:t>
            </a:r>
            <a:r>
              <a:rPr lang="en-GB" noProof="0" dirty="0">
                <a:solidFill>
                  <a:schemeClr val="accent2"/>
                </a:solidFill>
                <a:ea typeface="+mj-ea"/>
                <a:cs typeface="+mj-cs"/>
              </a:rPr>
              <a:t>2	</a:t>
            </a:r>
            <a:r>
              <a:rPr lang="en-GB" noProof="0" dirty="0" err="1">
                <a:solidFill>
                  <a:schemeClr val="accent2"/>
                </a:solidFill>
                <a:ea typeface="+mj-ea"/>
                <a:cs typeface="+mj-cs"/>
              </a:rPr>
              <a:t>zwei</a:t>
            </a:r>
            <a:r>
              <a:rPr lang="en-GB" noProof="0" dirty="0" err="1"/>
              <a:t>und</a:t>
            </a:r>
            <a:r>
              <a:rPr lang="en-GB" u="sng" noProof="0" dirty="0" err="1"/>
              <a:t>siebzig</a:t>
            </a:r>
            <a:endParaRPr lang="en-GB" u="sng" noProof="0" dirty="0"/>
          </a:p>
          <a:p>
            <a:r>
              <a:rPr lang="en-GB" noProof="0" dirty="0"/>
              <a:t>7</a:t>
            </a:r>
            <a:r>
              <a:rPr lang="en-GB" noProof="0" dirty="0">
                <a:solidFill>
                  <a:schemeClr val="accent2"/>
                </a:solidFill>
                <a:ea typeface="+mj-ea"/>
                <a:cs typeface="+mj-cs"/>
              </a:rPr>
              <a:t>3	</a:t>
            </a:r>
            <a:r>
              <a:rPr lang="en-GB" noProof="0" dirty="0" err="1">
                <a:solidFill>
                  <a:schemeClr val="accent2"/>
                </a:solidFill>
                <a:ea typeface="+mj-ea"/>
                <a:cs typeface="+mj-cs"/>
              </a:rPr>
              <a:t>drei</a:t>
            </a:r>
            <a:r>
              <a:rPr lang="en-GB" noProof="0" dirty="0" err="1"/>
              <a:t>und</a:t>
            </a:r>
            <a:r>
              <a:rPr lang="en-GB" u="sng" noProof="0" dirty="0" err="1"/>
              <a:t>siebzig</a:t>
            </a:r>
            <a:endParaRPr lang="en-GB" u="sng" noProof="0" dirty="0"/>
          </a:p>
          <a:p>
            <a:r>
              <a:rPr lang="en-GB" noProof="0" dirty="0"/>
              <a:t>7</a:t>
            </a:r>
            <a:r>
              <a:rPr lang="en-GB" noProof="0" dirty="0">
                <a:solidFill>
                  <a:schemeClr val="accent2"/>
                </a:solidFill>
                <a:ea typeface="+mj-ea"/>
                <a:cs typeface="+mj-cs"/>
              </a:rPr>
              <a:t>4	</a:t>
            </a:r>
            <a:r>
              <a:rPr lang="en-GB" noProof="0" dirty="0" err="1">
                <a:solidFill>
                  <a:schemeClr val="accent2"/>
                </a:solidFill>
                <a:ea typeface="+mj-ea"/>
                <a:cs typeface="+mj-cs"/>
              </a:rPr>
              <a:t>vier</a:t>
            </a:r>
            <a:r>
              <a:rPr lang="en-GB" noProof="0" dirty="0" err="1"/>
              <a:t>und</a:t>
            </a:r>
            <a:r>
              <a:rPr lang="en-GB" u="sng" noProof="0" dirty="0" err="1"/>
              <a:t>siebzig</a:t>
            </a:r>
            <a:endParaRPr lang="en-GB" u="sng" noProof="0" dirty="0"/>
          </a:p>
          <a:p>
            <a:r>
              <a:rPr lang="en-GB" noProof="0" dirty="0"/>
              <a:t>7</a:t>
            </a:r>
            <a:r>
              <a:rPr lang="en-GB" noProof="0" dirty="0">
                <a:solidFill>
                  <a:schemeClr val="accent2"/>
                </a:solidFill>
                <a:ea typeface="+mj-ea"/>
                <a:cs typeface="+mj-cs"/>
              </a:rPr>
              <a:t>5	</a:t>
            </a:r>
            <a:r>
              <a:rPr lang="en-GB" noProof="0" dirty="0" err="1">
                <a:solidFill>
                  <a:schemeClr val="accent2"/>
                </a:solidFill>
                <a:ea typeface="+mj-ea"/>
                <a:cs typeface="+mj-cs"/>
              </a:rPr>
              <a:t>fünf</a:t>
            </a:r>
            <a:r>
              <a:rPr lang="en-GB" noProof="0" dirty="0" err="1"/>
              <a:t>und</a:t>
            </a:r>
            <a:r>
              <a:rPr lang="en-GB" u="sng" noProof="0" dirty="0" err="1"/>
              <a:t>siebzig</a:t>
            </a:r>
            <a:endParaRPr lang="en-GB" u="sng" noProof="0" dirty="0"/>
          </a:p>
          <a:p>
            <a:r>
              <a:rPr lang="en-GB" noProof="0" dirty="0"/>
              <a:t>7</a:t>
            </a:r>
            <a:r>
              <a:rPr lang="en-GB" noProof="0" dirty="0">
                <a:solidFill>
                  <a:schemeClr val="accent2"/>
                </a:solidFill>
                <a:ea typeface="+mj-ea"/>
                <a:cs typeface="+mj-cs"/>
              </a:rPr>
              <a:t>6	</a:t>
            </a:r>
            <a:r>
              <a:rPr lang="en-GB" noProof="0" dirty="0" err="1">
                <a:solidFill>
                  <a:schemeClr val="accent2"/>
                </a:solidFill>
                <a:ea typeface="+mj-ea"/>
                <a:cs typeface="+mj-cs"/>
              </a:rPr>
              <a:t>sechs</a:t>
            </a:r>
            <a:r>
              <a:rPr lang="en-GB" noProof="0" dirty="0" err="1"/>
              <a:t>und</a:t>
            </a:r>
            <a:r>
              <a:rPr lang="en-GB" u="sng" noProof="0" dirty="0" err="1"/>
              <a:t>siebzig</a:t>
            </a:r>
            <a:endParaRPr lang="en-GB" u="sng" noProof="0" dirty="0"/>
          </a:p>
          <a:p>
            <a:r>
              <a:rPr lang="en-GB" noProof="0" dirty="0"/>
              <a:t>7</a:t>
            </a:r>
            <a:r>
              <a:rPr lang="en-GB" noProof="0" dirty="0">
                <a:solidFill>
                  <a:schemeClr val="accent2"/>
                </a:solidFill>
                <a:ea typeface="+mj-ea"/>
                <a:cs typeface="+mj-cs"/>
              </a:rPr>
              <a:t>7	</a:t>
            </a:r>
            <a:r>
              <a:rPr lang="en-GB" noProof="0" dirty="0" err="1">
                <a:solidFill>
                  <a:schemeClr val="accent2"/>
                </a:solidFill>
                <a:ea typeface="+mj-ea"/>
                <a:cs typeface="+mj-cs"/>
              </a:rPr>
              <a:t>sieben</a:t>
            </a:r>
            <a:r>
              <a:rPr lang="en-GB" noProof="0" dirty="0" err="1"/>
              <a:t>und</a:t>
            </a:r>
            <a:r>
              <a:rPr lang="en-GB" u="sng" noProof="0" dirty="0" err="1"/>
              <a:t>siebzig</a:t>
            </a:r>
            <a:endParaRPr lang="en-GB" u="sng" noProof="0" dirty="0"/>
          </a:p>
          <a:p>
            <a:r>
              <a:rPr lang="en-GB" noProof="0" dirty="0"/>
              <a:t>7</a:t>
            </a:r>
            <a:r>
              <a:rPr lang="en-GB" noProof="0" dirty="0">
                <a:solidFill>
                  <a:schemeClr val="accent2"/>
                </a:solidFill>
                <a:ea typeface="+mj-ea"/>
                <a:cs typeface="+mj-cs"/>
              </a:rPr>
              <a:t>8	</a:t>
            </a:r>
            <a:r>
              <a:rPr lang="en-GB" noProof="0" dirty="0" err="1">
                <a:solidFill>
                  <a:schemeClr val="accent2"/>
                </a:solidFill>
                <a:ea typeface="+mj-ea"/>
                <a:cs typeface="+mj-cs"/>
              </a:rPr>
              <a:t>acht</a:t>
            </a:r>
            <a:r>
              <a:rPr lang="en-GB" noProof="0" dirty="0" err="1"/>
              <a:t>und</a:t>
            </a:r>
            <a:r>
              <a:rPr lang="en-GB" u="sng" noProof="0" dirty="0" err="1"/>
              <a:t>siebzig</a:t>
            </a:r>
            <a:endParaRPr lang="en-GB" u="sng" noProof="0" dirty="0"/>
          </a:p>
          <a:p>
            <a:r>
              <a:rPr lang="en-GB" noProof="0" dirty="0"/>
              <a:t>7</a:t>
            </a:r>
            <a:r>
              <a:rPr lang="en-GB" noProof="0" dirty="0">
                <a:solidFill>
                  <a:schemeClr val="accent2"/>
                </a:solidFill>
                <a:ea typeface="+mj-ea"/>
                <a:cs typeface="+mj-cs"/>
              </a:rPr>
              <a:t>9	</a:t>
            </a:r>
            <a:r>
              <a:rPr lang="en-GB" noProof="0" dirty="0" err="1">
                <a:solidFill>
                  <a:schemeClr val="accent2"/>
                </a:solidFill>
                <a:ea typeface="+mj-ea"/>
                <a:cs typeface="+mj-cs"/>
              </a:rPr>
              <a:t>neun</a:t>
            </a:r>
            <a:r>
              <a:rPr lang="en-GB" noProof="0" dirty="0" err="1"/>
              <a:t>und</a:t>
            </a:r>
            <a:r>
              <a:rPr lang="en-GB" u="sng" noProof="0" dirty="0" err="1"/>
              <a:t>siebzig</a:t>
            </a:r>
            <a:endParaRPr lang="en-GB" u="sng" noProof="0" dirty="0"/>
          </a:p>
          <a:p>
            <a:endParaRPr lang="en-GB" noProof="0" dirty="0"/>
          </a:p>
          <a:p>
            <a:r>
              <a:rPr lang="en-GB" noProof="0" dirty="0">
                <a:solidFill>
                  <a:schemeClr val="accent2"/>
                </a:solidFill>
                <a:ea typeface="+mj-ea"/>
                <a:cs typeface="+mj-cs"/>
              </a:rPr>
              <a:t>8</a:t>
            </a:r>
            <a:r>
              <a:rPr lang="en-GB" noProof="0" dirty="0"/>
              <a:t>0	</a:t>
            </a:r>
            <a:r>
              <a:rPr lang="en-GB" noProof="0" dirty="0" err="1">
                <a:solidFill>
                  <a:schemeClr val="accent2"/>
                </a:solidFill>
                <a:ea typeface="+mj-ea"/>
                <a:cs typeface="+mj-cs"/>
              </a:rPr>
              <a:t>acht</a:t>
            </a:r>
            <a:r>
              <a:rPr lang="en-GB" noProof="0" dirty="0" err="1"/>
              <a:t>zig</a:t>
            </a:r>
            <a:endParaRPr lang="en-GB" noProof="0" dirty="0"/>
          </a:p>
        </p:txBody>
      </p:sp>
      <p:pic>
        <p:nvPicPr>
          <p:cNvPr id="8" name="Picture 1" descr="A picture containing drawing&#10;&#10;Description automatically generated">
            <a:extLst>
              <a:ext uri="{FF2B5EF4-FFF2-40B4-BE49-F238E27FC236}">
                <a16:creationId xmlns:a16="http://schemas.microsoft.com/office/drawing/2014/main" id="{4A9D7C32-AA37-4D80-9BD2-11846C0655D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pic>
        <p:nvPicPr>
          <p:cNvPr id="3" name="AE51911C">
            <a:hlinkClick r:id="" action="ppaction://media"/>
            <a:extLst>
              <a:ext uri="{FF2B5EF4-FFF2-40B4-BE49-F238E27FC236}">
                <a16:creationId xmlns:a16="http://schemas.microsoft.com/office/drawing/2014/main" id="{6A7C99F8-FB51-4E17-B04D-2BC5211DBE78}"/>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4813299" y="1457324"/>
            <a:ext cx="406400" cy="406400"/>
          </a:xfrm>
          <a:prstGeom prst="rect">
            <a:avLst/>
          </a:prstGeom>
        </p:spPr>
      </p:pic>
      <p:pic>
        <p:nvPicPr>
          <p:cNvPr id="4" name="A14DF3CC">
            <a:hlinkClick r:id="" action="ppaction://media"/>
            <a:extLst>
              <a:ext uri="{FF2B5EF4-FFF2-40B4-BE49-F238E27FC236}">
                <a16:creationId xmlns:a16="http://schemas.microsoft.com/office/drawing/2014/main" id="{8317ABBF-DBD7-403C-8E9F-CB2F92BFE5E9}"/>
              </a:ext>
            </a:extLst>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4813299" y="2299333"/>
            <a:ext cx="406400" cy="406400"/>
          </a:xfrm>
          <a:prstGeom prst="rect">
            <a:avLst/>
          </a:prstGeom>
        </p:spPr>
      </p:pic>
      <p:pic>
        <p:nvPicPr>
          <p:cNvPr id="9" name="C5891937">
            <a:hlinkClick r:id="" action="ppaction://media"/>
            <a:extLst>
              <a:ext uri="{FF2B5EF4-FFF2-40B4-BE49-F238E27FC236}">
                <a16:creationId xmlns:a16="http://schemas.microsoft.com/office/drawing/2014/main" id="{B707F161-742D-4623-9560-512C5B6B3111}"/>
              </a:ext>
            </a:extLst>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4406899" y="2705733"/>
            <a:ext cx="406400" cy="406400"/>
          </a:xfrm>
          <a:prstGeom prst="rect">
            <a:avLst/>
          </a:prstGeom>
        </p:spPr>
      </p:pic>
      <p:pic>
        <p:nvPicPr>
          <p:cNvPr id="10" name="0D903EE4">
            <a:hlinkClick r:id="" action="ppaction://media"/>
            <a:extLst>
              <a:ext uri="{FF2B5EF4-FFF2-40B4-BE49-F238E27FC236}">
                <a16:creationId xmlns:a16="http://schemas.microsoft.com/office/drawing/2014/main" id="{1360B60D-DFBD-4410-A1A6-30D86AE88D1E}"/>
              </a:ext>
            </a:extLst>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4813299" y="3153404"/>
            <a:ext cx="406400" cy="406400"/>
          </a:xfrm>
          <a:prstGeom prst="rect">
            <a:avLst/>
          </a:prstGeom>
        </p:spPr>
      </p:pic>
      <p:pic>
        <p:nvPicPr>
          <p:cNvPr id="11" name="99395A3F">
            <a:hlinkClick r:id="" action="ppaction://media"/>
            <a:extLst>
              <a:ext uri="{FF2B5EF4-FFF2-40B4-BE49-F238E27FC236}">
                <a16:creationId xmlns:a16="http://schemas.microsoft.com/office/drawing/2014/main" id="{56DD6912-1319-472F-9873-060043719AAA}"/>
              </a:ext>
            </a:extLst>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4406899" y="3576637"/>
            <a:ext cx="406400" cy="406400"/>
          </a:xfrm>
          <a:prstGeom prst="rect">
            <a:avLst/>
          </a:prstGeom>
        </p:spPr>
      </p:pic>
      <p:pic>
        <p:nvPicPr>
          <p:cNvPr id="12" name="545FAB74">
            <a:hlinkClick r:id="" action="ppaction://media"/>
            <a:extLst>
              <a:ext uri="{FF2B5EF4-FFF2-40B4-BE49-F238E27FC236}">
                <a16:creationId xmlns:a16="http://schemas.microsoft.com/office/drawing/2014/main" id="{3CD6F782-DB7D-4C10-A556-753B4C121EB1}"/>
              </a:ext>
            </a:extLst>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4867122" y="3924933"/>
            <a:ext cx="406400" cy="406400"/>
          </a:xfrm>
          <a:prstGeom prst="rect">
            <a:avLst/>
          </a:prstGeom>
        </p:spPr>
      </p:pic>
      <p:pic>
        <p:nvPicPr>
          <p:cNvPr id="13" name="61DB2A47">
            <a:hlinkClick r:id="" action="ppaction://media"/>
            <a:extLst>
              <a:ext uri="{FF2B5EF4-FFF2-40B4-BE49-F238E27FC236}">
                <a16:creationId xmlns:a16="http://schemas.microsoft.com/office/drawing/2014/main" id="{6431735E-6B15-4AC9-8702-D79E157AB7F8}"/>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4406899" y="4447542"/>
            <a:ext cx="406400" cy="406400"/>
          </a:xfrm>
          <a:prstGeom prst="rect">
            <a:avLst/>
          </a:prstGeom>
        </p:spPr>
      </p:pic>
      <p:pic>
        <p:nvPicPr>
          <p:cNvPr id="14" name="7435E00D">
            <a:hlinkClick r:id="" action="ppaction://media"/>
            <a:extLst>
              <a:ext uri="{FF2B5EF4-FFF2-40B4-BE49-F238E27FC236}">
                <a16:creationId xmlns:a16="http://schemas.microsoft.com/office/drawing/2014/main" id="{A6219E03-E666-42DF-9BB2-A9AFE5051981}"/>
              </a:ext>
            </a:extLst>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4867122" y="4860923"/>
            <a:ext cx="406400" cy="406400"/>
          </a:xfrm>
          <a:prstGeom prst="rect">
            <a:avLst/>
          </a:prstGeom>
        </p:spPr>
      </p:pic>
      <p:pic>
        <p:nvPicPr>
          <p:cNvPr id="16" name="0D11E239">
            <a:hlinkClick r:id="" action="ppaction://media"/>
            <a:extLst>
              <a:ext uri="{FF2B5EF4-FFF2-40B4-BE49-F238E27FC236}">
                <a16:creationId xmlns:a16="http://schemas.microsoft.com/office/drawing/2014/main" id="{DA001148-BD54-4101-9FB4-30881B3071ED}"/>
              </a:ext>
            </a:extLst>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4406899" y="5318447"/>
            <a:ext cx="406400" cy="406400"/>
          </a:xfrm>
          <a:prstGeom prst="rect">
            <a:avLst/>
          </a:prstGeom>
        </p:spPr>
      </p:pic>
      <p:pic>
        <p:nvPicPr>
          <p:cNvPr id="17" name="96375063">
            <a:hlinkClick r:id="" action="ppaction://media"/>
            <a:extLst>
              <a:ext uri="{FF2B5EF4-FFF2-40B4-BE49-F238E27FC236}">
                <a16:creationId xmlns:a16="http://schemas.microsoft.com/office/drawing/2014/main" id="{AA3E737A-B0FF-46D7-8FBA-AEC058BB9AEC}"/>
              </a:ext>
            </a:extLst>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4867122" y="5797863"/>
            <a:ext cx="406400" cy="406400"/>
          </a:xfrm>
          <a:prstGeom prst="rect">
            <a:avLst/>
          </a:prstGeom>
        </p:spPr>
      </p:pic>
      <p:pic>
        <p:nvPicPr>
          <p:cNvPr id="18" name="9ACA9E75">
            <a:hlinkClick r:id="" action="ppaction://media"/>
            <a:extLst>
              <a:ext uri="{FF2B5EF4-FFF2-40B4-BE49-F238E27FC236}">
                <a16:creationId xmlns:a16="http://schemas.microsoft.com/office/drawing/2014/main" id="{C6B1EFA0-C407-4D90-A778-CD36BADD2E90}"/>
              </a:ext>
            </a:extLst>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4813299" y="6755605"/>
            <a:ext cx="406400" cy="406400"/>
          </a:xfrm>
          <a:prstGeom prst="rect">
            <a:avLst/>
          </a:prstGeom>
        </p:spPr>
      </p:pic>
      <p:sp>
        <p:nvSpPr>
          <p:cNvPr id="19" name="Fußzeilenplatzhalter 3">
            <a:extLst>
              <a:ext uri="{FF2B5EF4-FFF2-40B4-BE49-F238E27FC236}">
                <a16:creationId xmlns:a16="http://schemas.microsoft.com/office/drawing/2014/main" id="{3A4886BB-AEA4-417C-9E21-5896F2C3483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20" name="Foliennummernplatzhalter 4">
            <a:extLst>
              <a:ext uri="{FF2B5EF4-FFF2-40B4-BE49-F238E27FC236}">
                <a16:creationId xmlns:a16="http://schemas.microsoft.com/office/drawing/2014/main" id="{4EE69154-2617-4E37-B7E1-B71CD4B68E4F}"/>
              </a:ext>
            </a:extLst>
          </p:cNvPr>
          <p:cNvSpPr>
            <a:spLocks noGrp="1"/>
          </p:cNvSpPr>
          <p:nvPr>
            <p:ph type="sldNum" sz="quarter" idx="10"/>
          </p:nvPr>
        </p:nvSpPr>
        <p:spPr>
          <a:xfrm>
            <a:off x="9835529" y="6958806"/>
            <a:ext cx="607347" cy="401638"/>
          </a:xfrm>
        </p:spPr>
        <p:txBody>
          <a:bodyPr anchor="ctr">
            <a:normAutofit/>
          </a:bodyPr>
          <a:lstStyle/>
          <a:p>
            <a:pPr algn="ctr">
              <a:spcAft>
                <a:spcPts val="600"/>
              </a:spcAft>
            </a:pPr>
            <a:fld id="{1C6A1CB6-5D98-4296-B8F9-B78E6A9A9E34}" type="slidenum">
              <a:rPr lang="en-GB" sz="1050" b="0" smtClean="0">
                <a:solidFill>
                  <a:schemeClr val="bg2"/>
                </a:solidFill>
                <a:latin typeface="Comic Sans MS" panose="030F0702030302020204" pitchFamily="66" charset="0"/>
              </a:rPr>
              <a:pPr algn="ctr">
                <a:spcAft>
                  <a:spcPts val="600"/>
                </a:spcAft>
              </a:pPr>
              <a:t>6</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1413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833"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483"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19" fill="hold"/>
                                        <p:tgtEl>
                                          <p:spTgt spid="1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181"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833"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995" fill="hold"/>
                                        <p:tgtEl>
                                          <p:spTgt spid="13"/>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436" fill="hold"/>
                                        <p:tgtEl>
                                          <p:spTgt spid="14"/>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972" fill="hold"/>
                                        <p:tgtEl>
                                          <p:spTgt spid="16"/>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134" fill="hold"/>
                                        <p:tgtEl>
                                          <p:spTgt spid="17"/>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3204"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audio>
              <p:cMediaNode vol="80000">
                <p:cTn id="48" fill="hold" display="0">
                  <p:stCondLst>
                    <p:cond delay="indefinite"/>
                  </p:stCondLst>
                  <p:endCondLst>
                    <p:cond evt="onStopAudio" delay="0">
                      <p:tgtEl>
                        <p:sldTgt/>
                      </p:tgtEl>
                    </p:cond>
                  </p:endCondLst>
                </p:cTn>
                <p:tgtEl>
                  <p:spTgt spid="4"/>
                </p:tgtEl>
              </p:cMediaNode>
            </p:audio>
            <p:audio>
              <p:cMediaNode vol="80000">
                <p:cTn id="49" fill="hold" display="0">
                  <p:stCondLst>
                    <p:cond delay="indefinite"/>
                  </p:stCondLst>
                  <p:endCondLst>
                    <p:cond evt="onStopAudio" delay="0">
                      <p:tgtEl>
                        <p:sldTgt/>
                      </p:tgtEl>
                    </p:cond>
                  </p:endCondLst>
                </p:cTn>
                <p:tgtEl>
                  <p:spTgt spid="9"/>
                </p:tgtEl>
              </p:cMediaNode>
            </p:audio>
            <p:audio>
              <p:cMediaNode vol="80000">
                <p:cTn id="50" fill="hold" display="0">
                  <p:stCondLst>
                    <p:cond delay="indefinite"/>
                  </p:stCondLst>
                  <p:endCondLst>
                    <p:cond evt="onStopAudio" delay="0">
                      <p:tgtEl>
                        <p:sldTgt/>
                      </p:tgtEl>
                    </p:cond>
                  </p:endCondLst>
                </p:cTn>
                <p:tgtEl>
                  <p:spTgt spid="10"/>
                </p:tgtEl>
              </p:cMediaNode>
            </p:audio>
            <p:audio>
              <p:cMediaNode vol="80000">
                <p:cTn id="51" fill="hold" display="0">
                  <p:stCondLst>
                    <p:cond delay="indefinite"/>
                  </p:stCondLst>
                  <p:endCondLst>
                    <p:cond evt="onStopAudio" delay="0">
                      <p:tgtEl>
                        <p:sldTgt/>
                      </p:tgtEl>
                    </p:cond>
                  </p:endCondLst>
                </p:cTn>
                <p:tgtEl>
                  <p:spTgt spid="11"/>
                </p:tgtEl>
              </p:cMediaNode>
            </p:audio>
            <p:audio>
              <p:cMediaNode vol="80000">
                <p:cTn id="52" fill="hold" display="0">
                  <p:stCondLst>
                    <p:cond delay="indefinite"/>
                  </p:stCondLst>
                  <p:endCondLst>
                    <p:cond evt="onStopAudio" delay="0">
                      <p:tgtEl>
                        <p:sldTgt/>
                      </p:tgtEl>
                    </p:cond>
                  </p:endCondLst>
                </p:cTn>
                <p:tgtEl>
                  <p:spTgt spid="12"/>
                </p:tgtEl>
              </p:cMediaNode>
            </p:audio>
            <p:audio>
              <p:cMediaNode vol="80000">
                <p:cTn id="53" fill="hold" display="0">
                  <p:stCondLst>
                    <p:cond delay="indefinite"/>
                  </p:stCondLst>
                  <p:endCondLst>
                    <p:cond evt="onStopAudio" delay="0">
                      <p:tgtEl>
                        <p:sldTgt/>
                      </p:tgtEl>
                    </p:cond>
                  </p:endCondLst>
                </p:cTn>
                <p:tgtEl>
                  <p:spTgt spid="13"/>
                </p:tgtEl>
              </p:cMediaNode>
            </p:audio>
            <p:audio>
              <p:cMediaNode vol="80000">
                <p:cTn id="54" fill="hold" display="0">
                  <p:stCondLst>
                    <p:cond delay="indefinite"/>
                  </p:stCondLst>
                  <p:endCondLst>
                    <p:cond evt="onStopAudio" delay="0">
                      <p:tgtEl>
                        <p:sldTgt/>
                      </p:tgtEl>
                    </p:cond>
                  </p:endCondLst>
                </p:cTn>
                <p:tgtEl>
                  <p:spTgt spid="14"/>
                </p:tgtEl>
              </p:cMediaNode>
            </p:audio>
            <p:audio>
              <p:cMediaNode vol="80000">
                <p:cTn id="55" fill="hold" display="0">
                  <p:stCondLst>
                    <p:cond delay="indefinite"/>
                  </p:stCondLst>
                  <p:endCondLst>
                    <p:cond evt="onStopAudio" delay="0">
                      <p:tgtEl>
                        <p:sldTgt/>
                      </p:tgtEl>
                    </p:cond>
                  </p:endCondLst>
                </p:cTn>
                <p:tgtEl>
                  <p:spTgt spid="16"/>
                </p:tgtEl>
              </p:cMediaNode>
            </p:audio>
            <p:audio>
              <p:cMediaNode vol="80000">
                <p:cTn id="56" fill="hold" display="0">
                  <p:stCondLst>
                    <p:cond delay="indefinite"/>
                  </p:stCondLst>
                  <p:endCondLst>
                    <p:cond evt="onStopAudio" delay="0">
                      <p:tgtEl>
                        <p:sldTgt/>
                      </p:tgtEl>
                    </p:cond>
                  </p:endCondLst>
                </p:cTn>
                <p:tgtEl>
                  <p:spTgt spid="17"/>
                </p:tgtEl>
              </p:cMediaNode>
            </p:audio>
            <p:audio>
              <p:cMediaNode vol="80000">
                <p:cTn id="57" fill="hold" display="0">
                  <p:stCondLst>
                    <p:cond delay="indefinite"/>
                  </p:stCondLst>
                  <p:endCondLst>
                    <p:cond evt="onStopAudio" delay="0">
                      <p:tgtEl>
                        <p:sldTgt/>
                      </p:tgtEl>
                    </p:cond>
                  </p:endCondLst>
                </p:cTn>
                <p:tgtEl>
                  <p:spTgt spid="1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011E9-1177-4785-BFD3-4CA6F1F6DAA7}"/>
              </a:ext>
            </a:extLst>
          </p:cNvPr>
          <p:cNvSpPr>
            <a:spLocks noGrp="1"/>
          </p:cNvSpPr>
          <p:nvPr>
            <p:ph type="title"/>
          </p:nvPr>
        </p:nvSpPr>
        <p:spPr/>
        <p:txBody>
          <a:bodyPr/>
          <a:lstStyle/>
          <a:p>
            <a:r>
              <a:rPr lang="en-GB" noProof="0" dirty="0" err="1">
                <a:solidFill>
                  <a:schemeClr val="accent1"/>
                </a:solidFill>
              </a:rPr>
              <a:t>Sortiere</a:t>
            </a:r>
            <a:r>
              <a:rPr lang="en-GB" noProof="0" dirty="0">
                <a:solidFill>
                  <a:schemeClr val="accent1"/>
                </a:solidFill>
              </a:rPr>
              <a:t> die </a:t>
            </a:r>
            <a:r>
              <a:rPr lang="en-GB" noProof="0" dirty="0" err="1">
                <a:solidFill>
                  <a:schemeClr val="accent1"/>
                </a:solidFill>
              </a:rPr>
              <a:t>Silben</a:t>
            </a:r>
            <a:r>
              <a:rPr lang="en-GB" noProof="0" dirty="0">
                <a:solidFill>
                  <a:schemeClr val="accent1"/>
                </a:solidFill>
              </a:rPr>
              <a:t>! </a:t>
            </a:r>
            <a:r>
              <a:rPr lang="en-GB" noProof="0" dirty="0"/>
              <a:t>– Sort the syllables!</a:t>
            </a:r>
          </a:p>
        </p:txBody>
      </p:sp>
      <p:sp>
        <p:nvSpPr>
          <p:cNvPr id="7" name="Inhaltsplatzhalter 6">
            <a:extLst>
              <a:ext uri="{FF2B5EF4-FFF2-40B4-BE49-F238E27FC236}">
                <a16:creationId xmlns:a16="http://schemas.microsoft.com/office/drawing/2014/main" id="{15239C1F-F7D7-4564-AAD0-C517F2B94EF1}"/>
              </a:ext>
            </a:extLst>
          </p:cNvPr>
          <p:cNvSpPr>
            <a:spLocks noGrp="1"/>
          </p:cNvSpPr>
          <p:nvPr>
            <p:ph sz="quarter" idx="2"/>
          </p:nvPr>
        </p:nvSpPr>
        <p:spPr/>
        <p:txBody>
          <a:bodyPr/>
          <a:lstStyle/>
          <a:p>
            <a:r>
              <a:rPr lang="en-GB" b="1" noProof="0" dirty="0">
                <a:solidFill>
                  <a:schemeClr val="accent2"/>
                </a:solidFill>
                <a:ea typeface="+mj-ea"/>
                <a:cs typeface="+mj-cs"/>
              </a:rPr>
              <a:t>73</a:t>
            </a:r>
          </a:p>
          <a:p>
            <a:endParaRPr lang="en-GB" noProof="0" dirty="0"/>
          </a:p>
          <a:p>
            <a:r>
              <a:rPr lang="en-GB" noProof="0" dirty="0"/>
              <a:t>und			</a:t>
            </a:r>
            <a:r>
              <a:rPr lang="en-GB" noProof="0" dirty="0" err="1"/>
              <a:t>sieb</a:t>
            </a:r>
            <a:endParaRPr lang="en-GB" noProof="0" dirty="0"/>
          </a:p>
          <a:p>
            <a:endParaRPr lang="en-GB" noProof="0" dirty="0"/>
          </a:p>
          <a:p>
            <a:r>
              <a:rPr lang="en-GB" noProof="0" dirty="0"/>
              <a:t>	</a:t>
            </a:r>
            <a:r>
              <a:rPr lang="en-GB" noProof="0" dirty="0" err="1"/>
              <a:t>drei</a:t>
            </a:r>
            <a:r>
              <a:rPr lang="en-GB" noProof="0" dirty="0"/>
              <a:t>			zig</a:t>
            </a:r>
          </a:p>
        </p:txBody>
      </p:sp>
      <p:sp>
        <p:nvSpPr>
          <p:cNvPr id="8" name="Inhaltsplatzhalter 7">
            <a:extLst>
              <a:ext uri="{FF2B5EF4-FFF2-40B4-BE49-F238E27FC236}">
                <a16:creationId xmlns:a16="http://schemas.microsoft.com/office/drawing/2014/main" id="{45858ADC-CC03-4B3A-872A-FA8FD9619BAA}"/>
              </a:ext>
            </a:extLst>
          </p:cNvPr>
          <p:cNvSpPr>
            <a:spLocks noGrp="1"/>
          </p:cNvSpPr>
          <p:nvPr>
            <p:ph sz="quarter" idx="3"/>
          </p:nvPr>
        </p:nvSpPr>
        <p:spPr/>
        <p:txBody>
          <a:bodyPr/>
          <a:lstStyle/>
          <a:p>
            <a:r>
              <a:rPr lang="en-GB" b="1" noProof="0" dirty="0">
                <a:solidFill>
                  <a:schemeClr val="accent2"/>
                </a:solidFill>
                <a:ea typeface="+mj-ea"/>
                <a:cs typeface="+mj-cs"/>
              </a:rPr>
              <a:t>68</a:t>
            </a:r>
          </a:p>
          <a:p>
            <a:endParaRPr lang="en-GB" noProof="0" dirty="0"/>
          </a:p>
          <a:p>
            <a:r>
              <a:rPr lang="en-GB" noProof="0" dirty="0"/>
              <a:t>zig			</a:t>
            </a:r>
            <a:r>
              <a:rPr lang="en-GB" noProof="0" dirty="0" err="1"/>
              <a:t>acht</a:t>
            </a:r>
            <a:endParaRPr lang="en-GB" noProof="0" dirty="0"/>
          </a:p>
          <a:p>
            <a:endParaRPr lang="en-GB" noProof="0" dirty="0"/>
          </a:p>
          <a:p>
            <a:r>
              <a:rPr lang="en-GB" noProof="0" dirty="0"/>
              <a:t>	sech			und</a:t>
            </a:r>
          </a:p>
        </p:txBody>
      </p:sp>
      <p:pic>
        <p:nvPicPr>
          <p:cNvPr id="10" name="Picture 8" descr="Ein Bild, das Zeichnung enthält.&#10;&#10;Automatisch generierte Beschreibung">
            <a:extLst>
              <a:ext uri="{FF2B5EF4-FFF2-40B4-BE49-F238E27FC236}">
                <a16:creationId xmlns:a16="http://schemas.microsoft.com/office/drawing/2014/main" id="{78EC9D60-C829-43C8-9035-FD3B52D376A6}"/>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9" name="Fußzeilenplatzhalter 3">
            <a:extLst>
              <a:ext uri="{FF2B5EF4-FFF2-40B4-BE49-F238E27FC236}">
                <a16:creationId xmlns:a16="http://schemas.microsoft.com/office/drawing/2014/main" id="{B3BB5575-F585-42DB-B955-EF23C59D64B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FFF2D005-3515-418C-9E2E-84F93EEEC20A}"/>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latin typeface="Comic Sans MS" panose="030F0702030302020204" pitchFamily="66" charset="0"/>
              </a:rPr>
              <a:pPr algn="ctr">
                <a:spcAft>
                  <a:spcPts val="600"/>
                </a:spcAft>
              </a:pPr>
              <a:t>7</a:t>
            </a:fld>
            <a:endParaRPr lang="en-GB" sz="1050" b="0" dirty="0">
              <a:latin typeface="Comic Sans MS" panose="030F0702030302020204" pitchFamily="66" charset="0"/>
            </a:endParaRPr>
          </a:p>
        </p:txBody>
      </p:sp>
    </p:spTree>
    <p:extLst>
      <p:ext uri="{BB962C8B-B14F-4D97-AF65-F5344CB8AC3E}">
        <p14:creationId xmlns:p14="http://schemas.microsoft.com/office/powerpoint/2010/main" val="128941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011E9-1177-4785-BFD3-4CA6F1F6DAA7}"/>
              </a:ext>
            </a:extLst>
          </p:cNvPr>
          <p:cNvSpPr>
            <a:spLocks noGrp="1"/>
          </p:cNvSpPr>
          <p:nvPr>
            <p:ph type="title"/>
          </p:nvPr>
        </p:nvSpPr>
        <p:spPr/>
        <p:txBody>
          <a:bodyPr/>
          <a:lstStyle/>
          <a:p>
            <a:r>
              <a:rPr lang="en-GB" noProof="0" dirty="0" err="1">
                <a:solidFill>
                  <a:schemeClr val="accent1"/>
                </a:solidFill>
              </a:rPr>
              <a:t>Lösung</a:t>
            </a:r>
            <a:r>
              <a:rPr lang="en-GB" noProof="0" dirty="0">
                <a:solidFill>
                  <a:schemeClr val="accent1"/>
                </a:solidFill>
              </a:rPr>
              <a:t> </a:t>
            </a:r>
            <a:r>
              <a:rPr lang="en-GB" noProof="0" dirty="0"/>
              <a:t>- Solution</a:t>
            </a:r>
          </a:p>
        </p:txBody>
      </p:sp>
      <p:sp>
        <p:nvSpPr>
          <p:cNvPr id="7" name="Inhaltsplatzhalter 6">
            <a:extLst>
              <a:ext uri="{FF2B5EF4-FFF2-40B4-BE49-F238E27FC236}">
                <a16:creationId xmlns:a16="http://schemas.microsoft.com/office/drawing/2014/main" id="{15239C1F-F7D7-4564-AAD0-C517F2B94EF1}"/>
              </a:ext>
            </a:extLst>
          </p:cNvPr>
          <p:cNvSpPr>
            <a:spLocks noGrp="1"/>
          </p:cNvSpPr>
          <p:nvPr>
            <p:ph sz="quarter" idx="2"/>
          </p:nvPr>
        </p:nvSpPr>
        <p:spPr/>
        <p:txBody>
          <a:bodyPr/>
          <a:lstStyle/>
          <a:p>
            <a:r>
              <a:rPr lang="en-GB" b="1" noProof="0" dirty="0">
                <a:solidFill>
                  <a:schemeClr val="accent2"/>
                </a:solidFill>
                <a:ea typeface="+mj-ea"/>
                <a:cs typeface="+mj-cs"/>
              </a:rPr>
              <a:t>73</a:t>
            </a:r>
          </a:p>
          <a:p>
            <a:endParaRPr lang="en-GB" noProof="0" dirty="0"/>
          </a:p>
          <a:p>
            <a:r>
              <a:rPr lang="en-GB" noProof="0" dirty="0" err="1"/>
              <a:t>dreiundsiebzig</a:t>
            </a:r>
            <a:endParaRPr lang="en-GB" noProof="0" dirty="0"/>
          </a:p>
        </p:txBody>
      </p:sp>
      <p:sp>
        <p:nvSpPr>
          <p:cNvPr id="8" name="Inhaltsplatzhalter 7">
            <a:extLst>
              <a:ext uri="{FF2B5EF4-FFF2-40B4-BE49-F238E27FC236}">
                <a16:creationId xmlns:a16="http://schemas.microsoft.com/office/drawing/2014/main" id="{45858ADC-CC03-4B3A-872A-FA8FD9619BAA}"/>
              </a:ext>
            </a:extLst>
          </p:cNvPr>
          <p:cNvSpPr>
            <a:spLocks noGrp="1"/>
          </p:cNvSpPr>
          <p:nvPr>
            <p:ph sz="quarter" idx="3"/>
          </p:nvPr>
        </p:nvSpPr>
        <p:spPr/>
        <p:txBody>
          <a:bodyPr/>
          <a:lstStyle/>
          <a:p>
            <a:r>
              <a:rPr lang="en-GB" b="1" noProof="0" dirty="0">
                <a:solidFill>
                  <a:schemeClr val="accent2"/>
                </a:solidFill>
                <a:ea typeface="+mj-ea"/>
                <a:cs typeface="+mj-cs"/>
              </a:rPr>
              <a:t>68</a:t>
            </a:r>
          </a:p>
          <a:p>
            <a:endParaRPr lang="en-GB" noProof="0" dirty="0"/>
          </a:p>
          <a:p>
            <a:r>
              <a:rPr lang="en-GB" noProof="0" dirty="0" err="1"/>
              <a:t>achtundsechzig</a:t>
            </a:r>
            <a:endParaRPr lang="en-GB" noProof="0" dirty="0"/>
          </a:p>
        </p:txBody>
      </p:sp>
      <p:pic>
        <p:nvPicPr>
          <p:cNvPr id="9" name="Picture 2">
            <a:extLst>
              <a:ext uri="{FF2B5EF4-FFF2-40B4-BE49-F238E27FC236}">
                <a16:creationId xmlns:a16="http://schemas.microsoft.com/office/drawing/2014/main" id="{234B3835-7972-4CCF-A72A-9D8E690DD351}"/>
              </a:ext>
            </a:extLst>
          </p:cNvPr>
          <p:cNvPicPr>
            <a:picLocks noChangeAspect="1"/>
          </p:cNvPicPr>
          <p:nvPr/>
        </p:nvPicPr>
        <p:blipFill>
          <a:blip r:embed="rId6"/>
          <a:stretch>
            <a:fillRect/>
          </a:stretch>
        </p:blipFill>
        <p:spPr>
          <a:xfrm>
            <a:off x="1553401" y="2607338"/>
            <a:ext cx="2547872" cy="2344997"/>
          </a:xfrm>
          <a:prstGeom prst="rect">
            <a:avLst/>
          </a:prstGeom>
        </p:spPr>
      </p:pic>
      <p:pic>
        <p:nvPicPr>
          <p:cNvPr id="3" name="BE29B199">
            <a:hlinkClick r:id="" action="ppaction://media"/>
            <a:extLst>
              <a:ext uri="{FF2B5EF4-FFF2-40B4-BE49-F238E27FC236}">
                <a16:creationId xmlns:a16="http://schemas.microsoft.com/office/drawing/2014/main" id="{9312063E-6148-48A8-B8A3-4764C23AA5D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92862" y="1763924"/>
            <a:ext cx="406400" cy="406400"/>
          </a:xfrm>
          <a:prstGeom prst="rect">
            <a:avLst/>
          </a:prstGeom>
        </p:spPr>
      </p:pic>
      <p:pic>
        <p:nvPicPr>
          <p:cNvPr id="6" name="C04FAC43">
            <a:hlinkClick r:id="" action="ppaction://media"/>
            <a:extLst>
              <a:ext uri="{FF2B5EF4-FFF2-40B4-BE49-F238E27FC236}">
                <a16:creationId xmlns:a16="http://schemas.microsoft.com/office/drawing/2014/main" id="{11A9A6B2-79FD-429E-AED6-7AE2C3C73F8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392862" y="4341565"/>
            <a:ext cx="406400" cy="406400"/>
          </a:xfrm>
          <a:prstGeom prst="rect">
            <a:avLst/>
          </a:prstGeom>
        </p:spPr>
      </p:pic>
      <p:sp>
        <p:nvSpPr>
          <p:cNvPr id="10" name="Fußzeilenplatzhalter 3">
            <a:extLst>
              <a:ext uri="{FF2B5EF4-FFF2-40B4-BE49-F238E27FC236}">
                <a16:creationId xmlns:a16="http://schemas.microsoft.com/office/drawing/2014/main" id="{696F7F6C-5D2B-47B0-AB43-B58E7502AA0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41040FA3-2F32-4B94-906A-B474F7C6DAD4}"/>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latin typeface="Comic Sans MS" panose="030F0702030302020204" pitchFamily="66" charset="0"/>
              </a:rPr>
              <a:pPr algn="ctr">
                <a:spcAft>
                  <a:spcPts val="600"/>
                </a:spcAft>
              </a:pPr>
              <a:t>8</a:t>
            </a:fld>
            <a:endParaRPr lang="en-GB" sz="1050" b="0" dirty="0">
              <a:latin typeface="Comic Sans MS" panose="030F0702030302020204" pitchFamily="66" charset="0"/>
            </a:endParaRPr>
          </a:p>
        </p:txBody>
      </p:sp>
    </p:spTree>
    <p:extLst>
      <p:ext uri="{BB962C8B-B14F-4D97-AF65-F5344CB8AC3E}">
        <p14:creationId xmlns:p14="http://schemas.microsoft.com/office/powerpoint/2010/main" val="36043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019" fill="hold"/>
                                        <p:tgtEl>
                                          <p:spTgt spid="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2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
                </p:tgtEl>
              </p:cMediaNode>
            </p:audio>
            <p:audio>
              <p:cMediaNode vol="80000">
                <p:cTn id="28"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011E9-1177-4785-BFD3-4CA6F1F6DAA7}"/>
              </a:ext>
            </a:extLst>
          </p:cNvPr>
          <p:cNvSpPr>
            <a:spLocks noGrp="1"/>
          </p:cNvSpPr>
          <p:nvPr>
            <p:ph type="title"/>
          </p:nvPr>
        </p:nvSpPr>
        <p:spPr/>
        <p:txBody>
          <a:bodyPr/>
          <a:lstStyle/>
          <a:p>
            <a:r>
              <a:rPr lang="en-GB" noProof="0" dirty="0" err="1">
                <a:solidFill>
                  <a:schemeClr val="accent1"/>
                </a:solidFill>
              </a:rPr>
              <a:t>Sortiere</a:t>
            </a:r>
            <a:r>
              <a:rPr lang="en-GB" noProof="0" dirty="0">
                <a:solidFill>
                  <a:schemeClr val="accent1"/>
                </a:solidFill>
              </a:rPr>
              <a:t> die </a:t>
            </a:r>
            <a:r>
              <a:rPr lang="en-GB" noProof="0" dirty="0" err="1">
                <a:solidFill>
                  <a:schemeClr val="accent1"/>
                </a:solidFill>
              </a:rPr>
              <a:t>Silben</a:t>
            </a:r>
            <a:r>
              <a:rPr lang="en-GB" noProof="0" dirty="0">
                <a:solidFill>
                  <a:schemeClr val="accent1"/>
                </a:solidFill>
              </a:rPr>
              <a:t>! </a:t>
            </a:r>
            <a:r>
              <a:rPr lang="en-GB" noProof="0" dirty="0"/>
              <a:t>– Sort the syllables!</a:t>
            </a:r>
          </a:p>
        </p:txBody>
      </p:sp>
      <p:sp>
        <p:nvSpPr>
          <p:cNvPr id="7" name="Inhaltsplatzhalter 6">
            <a:extLst>
              <a:ext uri="{FF2B5EF4-FFF2-40B4-BE49-F238E27FC236}">
                <a16:creationId xmlns:a16="http://schemas.microsoft.com/office/drawing/2014/main" id="{15239C1F-F7D7-4564-AAD0-C517F2B94EF1}"/>
              </a:ext>
            </a:extLst>
          </p:cNvPr>
          <p:cNvSpPr>
            <a:spLocks noGrp="1"/>
          </p:cNvSpPr>
          <p:nvPr>
            <p:ph sz="quarter" idx="2"/>
          </p:nvPr>
        </p:nvSpPr>
        <p:spPr/>
        <p:txBody>
          <a:bodyPr/>
          <a:lstStyle/>
          <a:p>
            <a:r>
              <a:rPr lang="en-GB" b="1" noProof="0" dirty="0">
                <a:solidFill>
                  <a:schemeClr val="accent2"/>
                </a:solidFill>
                <a:ea typeface="+mj-ea"/>
                <a:cs typeface="+mj-cs"/>
              </a:rPr>
              <a:t>76</a:t>
            </a:r>
          </a:p>
          <a:p>
            <a:endParaRPr lang="en-GB" noProof="0" dirty="0"/>
          </a:p>
          <a:p>
            <a:r>
              <a:rPr lang="en-GB" noProof="0" dirty="0"/>
              <a:t>zig			und</a:t>
            </a:r>
          </a:p>
          <a:p>
            <a:endParaRPr lang="en-GB" noProof="0" dirty="0"/>
          </a:p>
          <a:p>
            <a:r>
              <a:rPr lang="en-GB" noProof="0" dirty="0"/>
              <a:t>	</a:t>
            </a:r>
            <a:r>
              <a:rPr lang="en-GB" noProof="0" dirty="0" err="1"/>
              <a:t>sechs</a:t>
            </a:r>
            <a:r>
              <a:rPr lang="en-GB" noProof="0" dirty="0"/>
              <a:t>			</a:t>
            </a:r>
            <a:r>
              <a:rPr lang="en-GB" noProof="0" dirty="0" err="1"/>
              <a:t>sieb</a:t>
            </a:r>
            <a:endParaRPr lang="en-GB" noProof="0" dirty="0"/>
          </a:p>
        </p:txBody>
      </p:sp>
      <p:sp>
        <p:nvSpPr>
          <p:cNvPr id="8" name="Inhaltsplatzhalter 7">
            <a:extLst>
              <a:ext uri="{FF2B5EF4-FFF2-40B4-BE49-F238E27FC236}">
                <a16:creationId xmlns:a16="http://schemas.microsoft.com/office/drawing/2014/main" id="{45858ADC-CC03-4B3A-872A-FA8FD9619BAA}"/>
              </a:ext>
            </a:extLst>
          </p:cNvPr>
          <p:cNvSpPr>
            <a:spLocks noGrp="1"/>
          </p:cNvSpPr>
          <p:nvPr>
            <p:ph sz="quarter" idx="3"/>
          </p:nvPr>
        </p:nvSpPr>
        <p:spPr/>
        <p:txBody>
          <a:bodyPr/>
          <a:lstStyle/>
          <a:p>
            <a:r>
              <a:rPr lang="en-GB" b="1" noProof="0" dirty="0">
                <a:solidFill>
                  <a:schemeClr val="accent2"/>
                </a:solidFill>
                <a:ea typeface="+mj-ea"/>
                <a:cs typeface="+mj-cs"/>
              </a:rPr>
              <a:t>62</a:t>
            </a:r>
          </a:p>
          <a:p>
            <a:endParaRPr lang="en-GB" noProof="0" dirty="0"/>
          </a:p>
          <a:p>
            <a:r>
              <a:rPr lang="en-GB" noProof="0" dirty="0" err="1"/>
              <a:t>zwei</a:t>
            </a:r>
            <a:r>
              <a:rPr lang="en-GB" noProof="0" dirty="0"/>
              <a:t>			zig</a:t>
            </a:r>
          </a:p>
          <a:p>
            <a:endParaRPr lang="en-GB" noProof="0" dirty="0"/>
          </a:p>
          <a:p>
            <a:r>
              <a:rPr lang="en-GB" noProof="0" dirty="0"/>
              <a:t>	sech			und</a:t>
            </a:r>
          </a:p>
        </p:txBody>
      </p:sp>
      <p:pic>
        <p:nvPicPr>
          <p:cNvPr id="10" name="Picture 8" descr="Ein Bild, das Zeichnung enthält.&#10;&#10;Automatisch generierte Beschreibung">
            <a:extLst>
              <a:ext uri="{FF2B5EF4-FFF2-40B4-BE49-F238E27FC236}">
                <a16:creationId xmlns:a16="http://schemas.microsoft.com/office/drawing/2014/main" id="{78EC9D60-C829-43C8-9035-FD3B52D376A6}"/>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9" name="Fußzeilenplatzhalter 3">
            <a:extLst>
              <a:ext uri="{FF2B5EF4-FFF2-40B4-BE49-F238E27FC236}">
                <a16:creationId xmlns:a16="http://schemas.microsoft.com/office/drawing/2014/main" id="{8544CB63-370C-4128-8E7F-38E9D0C5B6A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1" name="Foliennummernplatzhalter 4">
            <a:extLst>
              <a:ext uri="{FF2B5EF4-FFF2-40B4-BE49-F238E27FC236}">
                <a16:creationId xmlns:a16="http://schemas.microsoft.com/office/drawing/2014/main" id="{422590C1-6E6B-4694-9635-D2D4C6A2ED55}"/>
              </a:ext>
            </a:extLst>
          </p:cNvPr>
          <p:cNvSpPr txBox="1">
            <a:spLocks/>
          </p:cNvSpPr>
          <p:nvPr/>
        </p:nvSpPr>
        <p:spPr>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pPr>
            <a:fld id="{1C6A1CB6-5D98-4296-B8F9-B78E6A9A9E34}" type="slidenum">
              <a:rPr lang="en-GB" sz="1050" b="0" smtClean="0">
                <a:latin typeface="Comic Sans MS" panose="030F0702030302020204" pitchFamily="66" charset="0"/>
              </a:rPr>
              <a:pPr algn="ctr">
                <a:spcAft>
                  <a:spcPts val="600"/>
                </a:spcAft>
              </a:pPr>
              <a:t>9</a:t>
            </a:fld>
            <a:endParaRPr lang="en-GB" sz="1050" b="0" dirty="0">
              <a:latin typeface="Comic Sans MS" panose="030F0702030302020204" pitchFamily="66" charset="0"/>
            </a:endParaRPr>
          </a:p>
        </p:txBody>
      </p:sp>
    </p:spTree>
    <p:extLst>
      <p:ext uri="{BB962C8B-B14F-4D97-AF65-F5344CB8AC3E}">
        <p14:creationId xmlns:p14="http://schemas.microsoft.com/office/powerpoint/2010/main" val="496487407"/>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590</Words>
  <Application>Microsoft Office PowerPoint</Application>
  <PresentationFormat>Benutzerdefiniert</PresentationFormat>
  <Paragraphs>182</Paragraphs>
  <Slides>15</Slides>
  <Notes>2</Notes>
  <HiddenSlides>0</HiddenSlides>
  <MMClips>48</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15</vt:i4>
      </vt:variant>
    </vt:vector>
  </HeadingPairs>
  <TitlesOfParts>
    <vt:vector size="27" baseType="lpstr">
      <vt:lpstr>Arial</vt:lpstr>
      <vt:lpstr>Cambria Math</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Revision</vt:lpstr>
      <vt:lpstr>61 - 70</vt:lpstr>
      <vt:lpstr>71 - 80</vt:lpstr>
      <vt:lpstr>Sortiere die Silben! – Sort the syllables!</vt:lpstr>
      <vt:lpstr>Lösung - Solution</vt:lpstr>
      <vt:lpstr>Sortiere die Silben! – Sort the syllables!</vt:lpstr>
      <vt:lpstr>Lösung - Solution</vt:lpstr>
      <vt:lpstr>Sortiere die Silben! – Sort the syllables!</vt:lpstr>
      <vt:lpstr>Lösung - Solution</vt:lpstr>
      <vt:lpstr>Solve these equations!</vt:lpstr>
      <vt:lpstr>Solve these equations!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467</cp:revision>
  <cp:lastPrinted>2020-09-10T09:50:33Z</cp:lastPrinted>
  <dcterms:created xsi:type="dcterms:W3CDTF">2001-06-14T15:13:50Z</dcterms:created>
  <dcterms:modified xsi:type="dcterms:W3CDTF">2021-03-15T17:40:37Z</dcterms:modified>
</cp:coreProperties>
</file>