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23"/>
  </p:notesMasterIdLst>
  <p:handoutMasterIdLst>
    <p:handoutMasterId r:id="rId24"/>
  </p:handoutMasterIdLst>
  <p:sldIdLst>
    <p:sldId id="256" r:id="rId7"/>
    <p:sldId id="257" r:id="rId8"/>
    <p:sldId id="1396" r:id="rId9"/>
    <p:sldId id="1400" r:id="rId10"/>
    <p:sldId id="1402" r:id="rId11"/>
    <p:sldId id="1404" r:id="rId12"/>
    <p:sldId id="1397" r:id="rId13"/>
    <p:sldId id="1398" r:id="rId14"/>
    <p:sldId id="1407" r:id="rId15"/>
    <p:sldId id="1408" r:id="rId16"/>
    <p:sldId id="1399" r:id="rId17"/>
    <p:sldId id="1401" r:id="rId18"/>
    <p:sldId id="1405" r:id="rId19"/>
    <p:sldId id="1403" r:id="rId20"/>
    <p:sldId id="1409" r:id="rId21"/>
    <p:sldId id="264" r:id="rId22"/>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7"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751B4-5C7D-40DD-9E3B-39A3A70AD217}" v="82" dt="2021-03-01T16:42:48.24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3225" autoAdjust="0"/>
  </p:normalViewPr>
  <p:slideViewPr>
    <p:cSldViewPr snapToGrid="0">
      <p:cViewPr varScale="1">
        <p:scale>
          <a:sx n="49" d="100"/>
          <a:sy n="49" d="100"/>
        </p:scale>
        <p:origin x="784" y="40"/>
      </p:cViewPr>
      <p:guideLst>
        <p:guide orient="horz" pos="1258"/>
        <p:guide pos="640"/>
      </p:guideLst>
    </p:cSldViewPr>
  </p:slideViewPr>
  <p:outlineViewPr>
    <p:cViewPr>
      <p:scale>
        <a:sx n="33" d="100"/>
        <a:sy n="33" d="100"/>
      </p:scale>
      <p:origin x="0" y="-8616"/>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725370FA-C3A2-334E-BFDD-2A7B241D3529}"/>
    <pc:docChg chg="custSel modSld">
      <pc:chgData name="Dominik Wallerius" userId="a368d9d8-ce33-42c3-883f-a2e82223f6d6" providerId="ADAL" clId="{725370FA-C3A2-334E-BFDD-2A7B241D3529}" dt="2021-01-18T12:54:28.845" v="471" actId="1592"/>
      <pc:docMkLst>
        <pc:docMk/>
      </pc:docMkLst>
      <pc:sldChg chg="modSp mod">
        <pc:chgData name="Dominik Wallerius" userId="a368d9d8-ce33-42c3-883f-a2e82223f6d6" providerId="ADAL" clId="{725370FA-C3A2-334E-BFDD-2A7B241D3529}" dt="2021-01-18T12:38:04.132" v="1" actId="113"/>
        <pc:sldMkLst>
          <pc:docMk/>
          <pc:sldMk cId="2461512244" sldId="1396"/>
        </pc:sldMkLst>
        <pc:spChg chg="mod">
          <ac:chgData name="Dominik Wallerius" userId="a368d9d8-ce33-42c3-883f-a2e82223f6d6" providerId="ADAL" clId="{725370FA-C3A2-334E-BFDD-2A7B241D3529}" dt="2021-01-18T12:38:01.911" v="0" actId="113"/>
          <ac:spMkLst>
            <pc:docMk/>
            <pc:sldMk cId="2461512244" sldId="1396"/>
            <ac:spMk id="2" creationId="{AC284810-2428-466D-B869-22185656E3A7}"/>
          </ac:spMkLst>
        </pc:spChg>
        <pc:spChg chg="mod">
          <ac:chgData name="Dominik Wallerius" userId="a368d9d8-ce33-42c3-883f-a2e82223f6d6" providerId="ADAL" clId="{725370FA-C3A2-334E-BFDD-2A7B241D3529}" dt="2021-01-18T12:38:04.132" v="1" actId="113"/>
          <ac:spMkLst>
            <pc:docMk/>
            <pc:sldMk cId="2461512244" sldId="1396"/>
            <ac:spMk id="12" creationId="{68A12010-6D41-411C-93B2-4E46D5E8882B}"/>
          </ac:spMkLst>
        </pc:spChg>
      </pc:sldChg>
      <pc:sldChg chg="modSp mod delCm">
        <pc:chgData name="Dominik Wallerius" userId="a368d9d8-ce33-42c3-883f-a2e82223f6d6" providerId="ADAL" clId="{725370FA-C3A2-334E-BFDD-2A7B241D3529}" dt="2021-01-18T12:49:33.990" v="462" actId="113"/>
        <pc:sldMkLst>
          <pc:docMk/>
          <pc:sldMk cId="0" sldId="1397"/>
        </pc:sldMkLst>
        <pc:spChg chg="mod">
          <ac:chgData name="Dominik Wallerius" userId="a368d9d8-ce33-42c3-883f-a2e82223f6d6" providerId="ADAL" clId="{725370FA-C3A2-334E-BFDD-2A7B241D3529}" dt="2021-01-18T12:49:33.990" v="462" actId="113"/>
          <ac:spMkLst>
            <pc:docMk/>
            <pc:sldMk cId="0" sldId="1397"/>
            <ac:spMk id="2" creationId="{00000000-0000-0000-0000-000000000000}"/>
          </ac:spMkLst>
        </pc:spChg>
        <pc:spChg chg="mod">
          <ac:chgData name="Dominik Wallerius" userId="a368d9d8-ce33-42c3-883f-a2e82223f6d6" providerId="ADAL" clId="{725370FA-C3A2-334E-BFDD-2A7B241D3529}" dt="2021-01-18T12:46:41.179" v="414" actId="20577"/>
          <ac:spMkLst>
            <pc:docMk/>
            <pc:sldMk cId="0" sldId="1397"/>
            <ac:spMk id="3" creationId="{00000000-0000-0000-0000-000000000000}"/>
          </ac:spMkLst>
        </pc:spChg>
        <pc:picChg chg="mod">
          <ac:chgData name="Dominik Wallerius" userId="a368d9d8-ce33-42c3-883f-a2e82223f6d6" providerId="ADAL" clId="{725370FA-C3A2-334E-BFDD-2A7B241D3529}" dt="2021-01-18T12:46:48.299" v="415" actId="14100"/>
          <ac:picMkLst>
            <pc:docMk/>
            <pc:sldMk cId="0" sldId="1397"/>
            <ac:picMk id="6" creationId="{9AAB43A0-CD10-48B3-9258-E273B5C6BAB8}"/>
          </ac:picMkLst>
        </pc:picChg>
      </pc:sldChg>
      <pc:sldChg chg="modSp mod delCm">
        <pc:chgData name="Dominik Wallerius" userId="a368d9d8-ce33-42c3-883f-a2e82223f6d6" providerId="ADAL" clId="{725370FA-C3A2-334E-BFDD-2A7B241D3529}" dt="2021-01-18T12:49:30.723" v="461" actId="113"/>
        <pc:sldMkLst>
          <pc:docMk/>
          <pc:sldMk cId="0" sldId="1398"/>
        </pc:sldMkLst>
        <pc:spChg chg="mod">
          <ac:chgData name="Dominik Wallerius" userId="a368d9d8-ce33-42c3-883f-a2e82223f6d6" providerId="ADAL" clId="{725370FA-C3A2-334E-BFDD-2A7B241D3529}" dt="2021-01-18T12:49:30.723" v="461" actId="113"/>
          <ac:spMkLst>
            <pc:docMk/>
            <pc:sldMk cId="0" sldId="1398"/>
            <ac:spMk id="2" creationId="{00000000-0000-0000-0000-000000000000}"/>
          </ac:spMkLst>
        </pc:spChg>
        <pc:spChg chg="mod">
          <ac:chgData name="Dominik Wallerius" userId="a368d9d8-ce33-42c3-883f-a2e82223f6d6" providerId="ADAL" clId="{725370FA-C3A2-334E-BFDD-2A7B241D3529}" dt="2021-01-18T12:48:30.679" v="450" actId="20577"/>
          <ac:spMkLst>
            <pc:docMk/>
            <pc:sldMk cId="0" sldId="1398"/>
            <ac:spMk id="3" creationId="{00000000-0000-0000-0000-000000000000}"/>
          </ac:spMkLst>
        </pc:spChg>
      </pc:sldChg>
      <pc:sldChg chg="modSp mod">
        <pc:chgData name="Dominik Wallerius" userId="a368d9d8-ce33-42c3-883f-a2e82223f6d6" providerId="ADAL" clId="{725370FA-C3A2-334E-BFDD-2A7B241D3529}" dt="2021-01-18T12:49:20.799" v="456" actId="113"/>
        <pc:sldMkLst>
          <pc:docMk/>
          <pc:sldMk cId="0" sldId="1399"/>
        </pc:sldMkLst>
        <pc:spChg chg="mod">
          <ac:chgData name="Dominik Wallerius" userId="a368d9d8-ce33-42c3-883f-a2e82223f6d6" providerId="ADAL" clId="{725370FA-C3A2-334E-BFDD-2A7B241D3529}" dt="2021-01-18T12:49:20.799" v="456" actId="113"/>
          <ac:spMkLst>
            <pc:docMk/>
            <pc:sldMk cId="0" sldId="1399"/>
            <ac:spMk id="2" creationId="{00000000-0000-0000-0000-000000000000}"/>
          </ac:spMkLst>
        </pc:spChg>
      </pc:sldChg>
      <pc:sldChg chg="modSp mod">
        <pc:chgData name="Dominik Wallerius" userId="a368d9d8-ce33-42c3-883f-a2e82223f6d6" providerId="ADAL" clId="{725370FA-C3A2-334E-BFDD-2A7B241D3529}" dt="2021-01-18T12:49:52.267" v="465" actId="113"/>
        <pc:sldMkLst>
          <pc:docMk/>
          <pc:sldMk cId="0" sldId="1400"/>
        </pc:sldMkLst>
        <pc:spChg chg="mod">
          <ac:chgData name="Dominik Wallerius" userId="a368d9d8-ce33-42c3-883f-a2e82223f6d6" providerId="ADAL" clId="{725370FA-C3A2-334E-BFDD-2A7B241D3529}" dt="2021-01-18T12:49:52.267" v="465" actId="113"/>
          <ac:spMkLst>
            <pc:docMk/>
            <pc:sldMk cId="0" sldId="1400"/>
            <ac:spMk id="2" creationId="{00000000-0000-0000-0000-000000000000}"/>
          </ac:spMkLst>
        </pc:spChg>
      </pc:sldChg>
      <pc:sldChg chg="modSp mod">
        <pc:chgData name="Dominik Wallerius" userId="a368d9d8-ce33-42c3-883f-a2e82223f6d6" providerId="ADAL" clId="{725370FA-C3A2-334E-BFDD-2A7B241D3529}" dt="2021-01-18T12:49:16.680" v="455" actId="113"/>
        <pc:sldMkLst>
          <pc:docMk/>
          <pc:sldMk cId="0" sldId="1401"/>
        </pc:sldMkLst>
        <pc:spChg chg="mod">
          <ac:chgData name="Dominik Wallerius" userId="a368d9d8-ce33-42c3-883f-a2e82223f6d6" providerId="ADAL" clId="{725370FA-C3A2-334E-BFDD-2A7B241D3529}" dt="2021-01-18T12:49:16.680" v="455" actId="113"/>
          <ac:spMkLst>
            <pc:docMk/>
            <pc:sldMk cId="0" sldId="1401"/>
            <ac:spMk id="2" creationId="{00000000-0000-0000-0000-000000000000}"/>
          </ac:spMkLst>
        </pc:spChg>
      </pc:sldChg>
      <pc:sldChg chg="addSp delSp modSp mod delCm">
        <pc:chgData name="Dominik Wallerius" userId="a368d9d8-ce33-42c3-883f-a2e82223f6d6" providerId="ADAL" clId="{725370FA-C3A2-334E-BFDD-2A7B241D3529}" dt="2021-01-18T12:54:28.845" v="471" actId="1592"/>
        <pc:sldMkLst>
          <pc:docMk/>
          <pc:sldMk cId="0" sldId="1402"/>
        </pc:sldMkLst>
        <pc:spChg chg="mod">
          <ac:chgData name="Dominik Wallerius" userId="a368d9d8-ce33-42c3-883f-a2e82223f6d6" providerId="ADAL" clId="{725370FA-C3A2-334E-BFDD-2A7B241D3529}" dt="2021-01-18T12:49:39.987" v="464" actId="113"/>
          <ac:spMkLst>
            <pc:docMk/>
            <pc:sldMk cId="0" sldId="1402"/>
            <ac:spMk id="2" creationId="{00000000-0000-0000-0000-000000000000}"/>
          </ac:spMkLst>
        </pc:spChg>
        <pc:picChg chg="del">
          <ac:chgData name="Dominik Wallerius" userId="a368d9d8-ce33-42c3-883f-a2e82223f6d6" providerId="ADAL" clId="{725370FA-C3A2-334E-BFDD-2A7B241D3529}" dt="2021-01-18T12:54:23.294" v="468" actId="478"/>
          <ac:picMkLst>
            <pc:docMk/>
            <pc:sldMk cId="0" sldId="1402"/>
            <ac:picMk id="6" creationId="{39FD22AA-FC39-43D9-B3BA-08858795E2C7}"/>
          </ac:picMkLst>
        </pc:picChg>
        <pc:picChg chg="add del mod">
          <ac:chgData name="Dominik Wallerius" userId="a368d9d8-ce33-42c3-883f-a2e82223f6d6" providerId="ADAL" clId="{725370FA-C3A2-334E-BFDD-2A7B241D3529}" dt="2021-01-18T12:54:21.735" v="467"/>
          <ac:picMkLst>
            <pc:docMk/>
            <pc:sldMk cId="0" sldId="1402"/>
            <ac:picMk id="7" creationId="{35ECF7FF-46BA-D744-88E2-DBEEAC4D1F21}"/>
          </ac:picMkLst>
        </pc:picChg>
        <pc:picChg chg="add mod">
          <ac:chgData name="Dominik Wallerius" userId="a368d9d8-ce33-42c3-883f-a2e82223f6d6" providerId="ADAL" clId="{725370FA-C3A2-334E-BFDD-2A7B241D3529}" dt="2021-01-18T12:54:27.325" v="470" actId="1076"/>
          <ac:picMkLst>
            <pc:docMk/>
            <pc:sldMk cId="0" sldId="1402"/>
            <ac:picMk id="8" creationId="{B853B7BC-2786-A446-AAD6-716C5EC6A08B}"/>
          </ac:picMkLst>
        </pc:picChg>
      </pc:sldChg>
      <pc:sldChg chg="modSp mod delCm">
        <pc:chgData name="Dominik Wallerius" userId="a368d9d8-ce33-42c3-883f-a2e82223f6d6" providerId="ADAL" clId="{725370FA-C3A2-334E-BFDD-2A7B241D3529}" dt="2021-01-18T12:49:14.155" v="454" actId="113"/>
        <pc:sldMkLst>
          <pc:docMk/>
          <pc:sldMk cId="0" sldId="1403"/>
        </pc:sldMkLst>
        <pc:spChg chg="mod">
          <ac:chgData name="Dominik Wallerius" userId="a368d9d8-ce33-42c3-883f-a2e82223f6d6" providerId="ADAL" clId="{725370FA-C3A2-334E-BFDD-2A7B241D3529}" dt="2021-01-18T12:49:14.155" v="454" actId="113"/>
          <ac:spMkLst>
            <pc:docMk/>
            <pc:sldMk cId="0" sldId="1403"/>
            <ac:spMk id="2" creationId="{00000000-0000-0000-0000-000000000000}"/>
          </ac:spMkLst>
        </pc:spChg>
      </pc:sldChg>
      <pc:sldChg chg="modSp mod delCm modCm">
        <pc:chgData name="Dominik Wallerius" userId="a368d9d8-ce33-42c3-883f-a2e82223f6d6" providerId="ADAL" clId="{725370FA-C3A2-334E-BFDD-2A7B241D3529}" dt="2021-01-18T12:49:36.871" v="463" actId="113"/>
        <pc:sldMkLst>
          <pc:docMk/>
          <pc:sldMk cId="0" sldId="1404"/>
        </pc:sldMkLst>
        <pc:spChg chg="mod">
          <ac:chgData name="Dominik Wallerius" userId="a368d9d8-ce33-42c3-883f-a2e82223f6d6" providerId="ADAL" clId="{725370FA-C3A2-334E-BFDD-2A7B241D3529}" dt="2021-01-18T12:49:36.871" v="463" actId="113"/>
          <ac:spMkLst>
            <pc:docMk/>
            <pc:sldMk cId="0" sldId="1404"/>
            <ac:spMk id="2" creationId="{00000000-0000-0000-0000-000000000000}"/>
          </ac:spMkLst>
        </pc:spChg>
        <pc:spChg chg="mod">
          <ac:chgData name="Dominik Wallerius" userId="a368d9d8-ce33-42c3-883f-a2e82223f6d6" providerId="ADAL" clId="{725370FA-C3A2-334E-BFDD-2A7B241D3529}" dt="2021-01-18T12:46:16.606" v="413" actId="20577"/>
          <ac:spMkLst>
            <pc:docMk/>
            <pc:sldMk cId="0" sldId="1404"/>
            <ac:spMk id="3" creationId="{00000000-0000-0000-0000-000000000000}"/>
          </ac:spMkLst>
        </pc:spChg>
        <pc:spChg chg="mod">
          <ac:chgData name="Dominik Wallerius" userId="a368d9d8-ce33-42c3-883f-a2e82223f6d6" providerId="ADAL" clId="{725370FA-C3A2-334E-BFDD-2A7B241D3529}" dt="2021-01-18T12:45:21.155" v="378" actId="1076"/>
          <ac:spMkLst>
            <pc:docMk/>
            <pc:sldMk cId="0" sldId="1404"/>
            <ac:spMk id="8" creationId="{00000000-0000-0000-0000-000000000000}"/>
          </ac:spMkLst>
        </pc:spChg>
        <pc:picChg chg="mod">
          <ac:chgData name="Dominik Wallerius" userId="a368d9d8-ce33-42c3-883f-a2e82223f6d6" providerId="ADAL" clId="{725370FA-C3A2-334E-BFDD-2A7B241D3529}" dt="2021-01-18T12:41:10.660" v="252" actId="1076"/>
          <ac:picMkLst>
            <pc:docMk/>
            <pc:sldMk cId="0" sldId="1404"/>
            <ac:picMk id="7" creationId="{1F4DC387-6D23-4927-8615-B3DC721E8407}"/>
          </ac:picMkLst>
        </pc:picChg>
      </pc:sldChg>
      <pc:sldChg chg="modSp mod">
        <pc:chgData name="Dominik Wallerius" userId="a368d9d8-ce33-42c3-883f-a2e82223f6d6" providerId="ADAL" clId="{725370FA-C3A2-334E-BFDD-2A7B241D3529}" dt="2021-01-18T12:49:11.547" v="453" actId="113"/>
        <pc:sldMkLst>
          <pc:docMk/>
          <pc:sldMk cId="0" sldId="1405"/>
        </pc:sldMkLst>
        <pc:spChg chg="mod">
          <ac:chgData name="Dominik Wallerius" userId="a368d9d8-ce33-42c3-883f-a2e82223f6d6" providerId="ADAL" clId="{725370FA-C3A2-334E-BFDD-2A7B241D3529}" dt="2021-01-18T12:49:11.547" v="453" actId="113"/>
          <ac:spMkLst>
            <pc:docMk/>
            <pc:sldMk cId="0" sldId="1405"/>
            <ac:spMk id="2" creationId="{00000000-0000-0000-0000-000000000000}"/>
          </ac:spMkLst>
        </pc:spChg>
      </pc:sldChg>
      <pc:sldChg chg="modSp mod">
        <pc:chgData name="Dominik Wallerius" userId="a368d9d8-ce33-42c3-883f-a2e82223f6d6" providerId="ADAL" clId="{725370FA-C3A2-334E-BFDD-2A7B241D3529}" dt="2021-01-18T12:49:26.212" v="458" actId="113"/>
        <pc:sldMkLst>
          <pc:docMk/>
          <pc:sldMk cId="0" sldId="1407"/>
        </pc:sldMkLst>
        <pc:spChg chg="mod">
          <ac:chgData name="Dominik Wallerius" userId="a368d9d8-ce33-42c3-883f-a2e82223f6d6" providerId="ADAL" clId="{725370FA-C3A2-334E-BFDD-2A7B241D3529}" dt="2021-01-18T12:49:26.212" v="458" actId="113"/>
          <ac:spMkLst>
            <pc:docMk/>
            <pc:sldMk cId="0" sldId="1407"/>
            <ac:spMk id="2" creationId="{00000000-0000-0000-0000-000000000000}"/>
          </ac:spMkLst>
        </pc:spChg>
      </pc:sldChg>
      <pc:sldChg chg="modSp mod">
        <pc:chgData name="Dominik Wallerius" userId="a368d9d8-ce33-42c3-883f-a2e82223f6d6" providerId="ADAL" clId="{725370FA-C3A2-334E-BFDD-2A7B241D3529}" dt="2021-01-18T12:49:23.556" v="457" actId="113"/>
        <pc:sldMkLst>
          <pc:docMk/>
          <pc:sldMk cId="0" sldId="1408"/>
        </pc:sldMkLst>
        <pc:spChg chg="mod">
          <ac:chgData name="Dominik Wallerius" userId="a368d9d8-ce33-42c3-883f-a2e82223f6d6" providerId="ADAL" clId="{725370FA-C3A2-334E-BFDD-2A7B241D3529}" dt="2021-01-18T12:49:23.556" v="457" actId="113"/>
          <ac:spMkLst>
            <pc:docMk/>
            <pc:sldMk cId="0" sldId="1408"/>
            <ac:spMk id="2" creationId="{00000000-0000-0000-0000-000000000000}"/>
          </ac:spMkLst>
        </pc:spChg>
      </pc:sldChg>
    </pc:docChg>
  </pc:docChgLst>
  <pc:docChgLst>
    <pc:chgData name="Bachmann, Hannah Ruth" userId="e7c09bfb-72c2-42e5-912c-bd6874d853db" providerId="ADAL" clId="{664751B4-5C7D-40DD-9E3B-39A3A70AD217}"/>
    <pc:docChg chg="undo custSel addSld delSld modSld sldOrd">
      <pc:chgData name="Bachmann, Hannah Ruth" userId="e7c09bfb-72c2-42e5-912c-bd6874d853db" providerId="ADAL" clId="{664751B4-5C7D-40DD-9E3B-39A3A70AD217}" dt="2021-03-01T16:42:50.078" v="461" actId="2696"/>
      <pc:docMkLst>
        <pc:docMk/>
      </pc:docMkLst>
      <pc:sldChg chg="add ord">
        <pc:chgData name="Bachmann, Hannah Ruth" userId="e7c09bfb-72c2-42e5-912c-bd6874d853db" providerId="ADAL" clId="{664751B4-5C7D-40DD-9E3B-39A3A70AD217}" dt="2021-03-01T16:42:17.152" v="456"/>
        <pc:sldMkLst>
          <pc:docMk/>
          <pc:sldMk cId="0" sldId="256"/>
        </pc:sldMkLst>
      </pc:sldChg>
      <pc:sldChg chg="add">
        <pc:chgData name="Bachmann, Hannah Ruth" userId="e7c09bfb-72c2-42e5-912c-bd6874d853db" providerId="ADAL" clId="{664751B4-5C7D-40DD-9E3B-39A3A70AD217}" dt="2021-03-01T16:42:34.973" v="458"/>
        <pc:sldMkLst>
          <pc:docMk/>
          <pc:sldMk cId="0" sldId="257"/>
        </pc:sldMkLst>
      </pc:sldChg>
      <pc:sldChg chg="add">
        <pc:chgData name="Bachmann, Hannah Ruth" userId="e7c09bfb-72c2-42e5-912c-bd6874d853db" providerId="ADAL" clId="{664751B4-5C7D-40DD-9E3B-39A3A70AD217}" dt="2021-03-01T16:42:48.248" v="460"/>
        <pc:sldMkLst>
          <pc:docMk/>
          <pc:sldMk cId="0" sldId="264"/>
        </pc:sldMkLst>
      </pc:sldChg>
      <pc:sldChg chg="modSp del">
        <pc:chgData name="Bachmann, Hannah Ruth" userId="e7c09bfb-72c2-42e5-912c-bd6874d853db" providerId="ADAL" clId="{664751B4-5C7D-40DD-9E3B-39A3A70AD217}" dt="2021-03-01T16:42:50.078" v="461" actId="2696"/>
        <pc:sldMkLst>
          <pc:docMk/>
          <pc:sldMk cId="884004034" sldId="1392"/>
        </pc:sldMkLst>
        <pc:spChg chg="mod">
          <ac:chgData name="Bachmann, Hannah Ruth" userId="e7c09bfb-72c2-42e5-912c-bd6874d853db" providerId="ADAL" clId="{664751B4-5C7D-40DD-9E3B-39A3A70AD217}" dt="2021-03-01T16:21:39.565" v="425" actId="20577"/>
          <ac:spMkLst>
            <pc:docMk/>
            <pc:sldMk cId="884004034" sldId="1392"/>
            <ac:spMk id="3" creationId="{4DFECA51-24FD-49A6-9E8F-87FB9D1903D0}"/>
          </ac:spMkLst>
        </pc:spChg>
      </pc:sldChg>
      <pc:sldChg chg="del">
        <pc:chgData name="Bachmann, Hannah Ruth" userId="e7c09bfb-72c2-42e5-912c-bd6874d853db" providerId="ADAL" clId="{664751B4-5C7D-40DD-9E3B-39A3A70AD217}" dt="2021-03-01T16:42:36.938" v="459" actId="2696"/>
        <pc:sldMkLst>
          <pc:docMk/>
          <pc:sldMk cId="4018256689" sldId="1394"/>
        </pc:sldMkLst>
      </pc:sldChg>
      <pc:sldChg chg="del">
        <pc:chgData name="Bachmann, Hannah Ruth" userId="e7c09bfb-72c2-42e5-912c-bd6874d853db" providerId="ADAL" clId="{664751B4-5C7D-40DD-9E3B-39A3A70AD217}" dt="2021-03-01T16:42:28.057" v="457" actId="2696"/>
        <pc:sldMkLst>
          <pc:docMk/>
          <pc:sldMk cId="2186225901" sldId="1395"/>
        </pc:sldMkLst>
      </pc:sldChg>
      <pc:sldChg chg="addSp modSp mod">
        <pc:chgData name="Bachmann, Hannah Ruth" userId="e7c09bfb-72c2-42e5-912c-bd6874d853db" providerId="ADAL" clId="{664751B4-5C7D-40DD-9E3B-39A3A70AD217}" dt="2021-03-01T16:04:12.525" v="133"/>
        <pc:sldMkLst>
          <pc:docMk/>
          <pc:sldMk cId="2461512244" sldId="1396"/>
        </pc:sldMkLst>
        <pc:spChg chg="mod">
          <ac:chgData name="Bachmann, Hannah Ruth" userId="e7c09bfb-72c2-42e5-912c-bd6874d853db" providerId="ADAL" clId="{664751B4-5C7D-40DD-9E3B-39A3A70AD217}" dt="2021-03-01T16:02:43.608" v="42" actId="20577"/>
          <ac:spMkLst>
            <pc:docMk/>
            <pc:sldMk cId="2461512244" sldId="1396"/>
            <ac:spMk id="2" creationId="{AC284810-2428-466D-B869-22185656E3A7}"/>
          </ac:spMkLst>
        </pc:spChg>
        <pc:spChg chg="add mod">
          <ac:chgData name="Bachmann, Hannah Ruth" userId="e7c09bfb-72c2-42e5-912c-bd6874d853db" providerId="ADAL" clId="{664751B4-5C7D-40DD-9E3B-39A3A70AD217}" dt="2021-03-01T16:03:45.318" v="120"/>
          <ac:spMkLst>
            <pc:docMk/>
            <pc:sldMk cId="2461512244" sldId="1396"/>
            <ac:spMk id="5" creationId="{8AC92523-692E-4344-B46B-61C50CBCA62B}"/>
          </ac:spMkLst>
        </pc:spChg>
        <pc:spChg chg="add mod">
          <ac:chgData name="Bachmann, Hannah Ruth" userId="e7c09bfb-72c2-42e5-912c-bd6874d853db" providerId="ADAL" clId="{664751B4-5C7D-40DD-9E3B-39A3A70AD217}" dt="2021-03-01T16:04:12.525" v="133"/>
          <ac:spMkLst>
            <pc:docMk/>
            <pc:sldMk cId="2461512244" sldId="1396"/>
            <ac:spMk id="6" creationId="{805410D6-9E2C-4A08-850E-A435B1EA55A7}"/>
          </ac:spMkLst>
        </pc:spChg>
        <pc:spChg chg="mod">
          <ac:chgData name="Bachmann, Hannah Ruth" userId="e7c09bfb-72c2-42e5-912c-bd6874d853db" providerId="ADAL" clId="{664751B4-5C7D-40DD-9E3B-39A3A70AD217}" dt="2021-03-01T16:03:37.122" v="119" actId="1076"/>
          <ac:spMkLst>
            <pc:docMk/>
            <pc:sldMk cId="2461512244" sldId="1396"/>
            <ac:spMk id="12" creationId="{68A12010-6D41-411C-93B2-4E46D5E8882B}"/>
          </ac:spMkLst>
        </pc:spChg>
        <pc:picChg chg="mod">
          <ac:chgData name="Bachmann, Hannah Ruth" userId="e7c09bfb-72c2-42e5-912c-bd6874d853db" providerId="ADAL" clId="{664751B4-5C7D-40DD-9E3B-39A3A70AD217}" dt="2021-03-01T16:02:55.873" v="46" actId="1076"/>
          <ac:picMkLst>
            <pc:docMk/>
            <pc:sldMk cId="2461512244" sldId="1396"/>
            <ac:picMk id="3" creationId="{6B0FA5E2-30CB-4DE0-9B67-75704DA9EC98}"/>
          </ac:picMkLst>
        </pc:picChg>
      </pc:sldChg>
      <pc:sldChg chg="addSp delSp modSp mod">
        <pc:chgData name="Bachmann, Hannah Ruth" userId="e7c09bfb-72c2-42e5-912c-bd6874d853db" providerId="ADAL" clId="{664751B4-5C7D-40DD-9E3B-39A3A70AD217}" dt="2021-03-01T16:22:45.462" v="440" actId="1076"/>
        <pc:sldMkLst>
          <pc:docMk/>
          <pc:sldMk cId="0" sldId="1397"/>
        </pc:sldMkLst>
        <pc:spChg chg="mod">
          <ac:chgData name="Bachmann, Hannah Ruth" userId="e7c09bfb-72c2-42e5-912c-bd6874d853db" providerId="ADAL" clId="{664751B4-5C7D-40DD-9E3B-39A3A70AD217}" dt="2021-03-01T16:19:56.011" v="406" actId="207"/>
          <ac:spMkLst>
            <pc:docMk/>
            <pc:sldMk cId="0" sldId="1397"/>
            <ac:spMk id="2" creationId="{00000000-0000-0000-0000-000000000000}"/>
          </ac:spMkLst>
        </pc:spChg>
        <pc:spChg chg="mod">
          <ac:chgData name="Bachmann, Hannah Ruth" userId="e7c09bfb-72c2-42e5-912c-bd6874d853db" providerId="ADAL" clId="{664751B4-5C7D-40DD-9E3B-39A3A70AD217}" dt="2021-03-01T16:22:26.863" v="433" actId="255"/>
          <ac:spMkLst>
            <pc:docMk/>
            <pc:sldMk cId="0" sldId="1397"/>
            <ac:spMk id="3" creationId="{00000000-0000-0000-0000-000000000000}"/>
          </ac:spMkLst>
        </pc:spChg>
        <pc:spChg chg="del">
          <ac:chgData name="Bachmann, Hannah Ruth" userId="e7c09bfb-72c2-42e5-912c-bd6874d853db" providerId="ADAL" clId="{664751B4-5C7D-40DD-9E3B-39A3A70AD217}" dt="2021-03-01T16:02:00.154" v="13" actId="478"/>
          <ac:spMkLst>
            <pc:docMk/>
            <pc:sldMk cId="0" sldId="1397"/>
            <ac:spMk id="4" creationId="{00000000-0000-0000-0000-000000000000}"/>
          </ac:spMkLst>
        </pc:spChg>
        <pc:spChg chg="del">
          <ac:chgData name="Bachmann, Hannah Ruth" userId="e7c09bfb-72c2-42e5-912c-bd6874d853db" providerId="ADAL" clId="{664751B4-5C7D-40DD-9E3B-39A3A70AD217}" dt="2021-03-01T16:02:04.145" v="14" actId="478"/>
          <ac:spMkLst>
            <pc:docMk/>
            <pc:sldMk cId="0" sldId="1397"/>
            <ac:spMk id="5" creationId="{00000000-0000-0000-0000-000000000000}"/>
          </ac:spMkLst>
        </pc:spChg>
        <pc:spChg chg="add mod">
          <ac:chgData name="Bachmann, Hannah Ruth" userId="e7c09bfb-72c2-42e5-912c-bd6874d853db" providerId="ADAL" clId="{664751B4-5C7D-40DD-9E3B-39A3A70AD217}" dt="2021-03-01T16:03:51.811" v="124"/>
          <ac:spMkLst>
            <pc:docMk/>
            <pc:sldMk cId="0" sldId="1397"/>
            <ac:spMk id="12" creationId="{30FB16DC-C228-4FCD-9B86-4C4998AF7C14}"/>
          </ac:spMkLst>
        </pc:spChg>
        <pc:spChg chg="add mod">
          <ac:chgData name="Bachmann, Hannah Ruth" userId="e7c09bfb-72c2-42e5-912c-bd6874d853db" providerId="ADAL" clId="{664751B4-5C7D-40DD-9E3B-39A3A70AD217}" dt="2021-03-01T16:04:17.110" v="137"/>
          <ac:spMkLst>
            <pc:docMk/>
            <pc:sldMk cId="0" sldId="1397"/>
            <ac:spMk id="13" creationId="{4FD4A4D5-8CDF-4A26-99C9-CAB4CC195FA9}"/>
          </ac:spMkLst>
        </pc:spChg>
        <pc:picChg chg="mod">
          <ac:chgData name="Bachmann, Hannah Ruth" userId="e7c09bfb-72c2-42e5-912c-bd6874d853db" providerId="ADAL" clId="{664751B4-5C7D-40DD-9E3B-39A3A70AD217}" dt="2021-03-01T16:22:32.799" v="435" actId="1076"/>
          <ac:picMkLst>
            <pc:docMk/>
            <pc:sldMk cId="0" sldId="1397"/>
            <ac:picMk id="6" creationId="{9AAB43A0-CD10-48B3-9258-E273B5C6BAB8}"/>
          </ac:picMkLst>
        </pc:picChg>
        <pc:picChg chg="mod">
          <ac:chgData name="Bachmann, Hannah Ruth" userId="e7c09bfb-72c2-42e5-912c-bd6874d853db" providerId="ADAL" clId="{664751B4-5C7D-40DD-9E3B-39A3A70AD217}" dt="2021-03-01T16:22:40.171" v="438" actId="1076"/>
          <ac:picMkLst>
            <pc:docMk/>
            <pc:sldMk cId="0" sldId="1397"/>
            <ac:picMk id="7" creationId="{00000000-0000-0000-0000-000000000000}"/>
          </ac:picMkLst>
        </pc:picChg>
        <pc:picChg chg="mod">
          <ac:chgData name="Bachmann, Hannah Ruth" userId="e7c09bfb-72c2-42e5-912c-bd6874d853db" providerId="ADAL" clId="{664751B4-5C7D-40DD-9E3B-39A3A70AD217}" dt="2021-03-01T16:22:43.157" v="439" actId="1076"/>
          <ac:picMkLst>
            <pc:docMk/>
            <pc:sldMk cId="0" sldId="1397"/>
            <ac:picMk id="8" creationId="{00000000-0000-0000-0000-000000000000}"/>
          </ac:picMkLst>
        </pc:picChg>
        <pc:picChg chg="mod">
          <ac:chgData name="Bachmann, Hannah Ruth" userId="e7c09bfb-72c2-42e5-912c-bd6874d853db" providerId="ADAL" clId="{664751B4-5C7D-40DD-9E3B-39A3A70AD217}" dt="2021-03-01T16:22:45.462" v="440" actId="1076"/>
          <ac:picMkLst>
            <pc:docMk/>
            <pc:sldMk cId="0" sldId="1397"/>
            <ac:picMk id="9" creationId="{00000000-0000-0000-0000-000000000000}"/>
          </ac:picMkLst>
        </pc:picChg>
        <pc:picChg chg="mod">
          <ac:chgData name="Bachmann, Hannah Ruth" userId="e7c09bfb-72c2-42e5-912c-bd6874d853db" providerId="ADAL" clId="{664751B4-5C7D-40DD-9E3B-39A3A70AD217}" dt="2021-03-01T16:22:37.295" v="437" actId="1076"/>
          <ac:picMkLst>
            <pc:docMk/>
            <pc:sldMk cId="0" sldId="1397"/>
            <ac:picMk id="10" creationId="{00000000-0000-0000-0000-000000000000}"/>
          </ac:picMkLst>
        </pc:picChg>
      </pc:sldChg>
      <pc:sldChg chg="addSp delSp modSp mod">
        <pc:chgData name="Bachmann, Hannah Ruth" userId="e7c09bfb-72c2-42e5-912c-bd6874d853db" providerId="ADAL" clId="{664751B4-5C7D-40DD-9E3B-39A3A70AD217}" dt="2021-03-01T16:24:54.296" v="451" actId="1076"/>
        <pc:sldMkLst>
          <pc:docMk/>
          <pc:sldMk cId="0" sldId="1398"/>
        </pc:sldMkLst>
        <pc:spChg chg="mod">
          <ac:chgData name="Bachmann, Hannah Ruth" userId="e7c09bfb-72c2-42e5-912c-bd6874d853db" providerId="ADAL" clId="{664751B4-5C7D-40DD-9E3B-39A3A70AD217}" dt="2021-03-01T16:11:25.491" v="337" actId="255"/>
          <ac:spMkLst>
            <pc:docMk/>
            <pc:sldMk cId="0" sldId="1398"/>
            <ac:spMk id="2" creationId="{00000000-0000-0000-0000-000000000000}"/>
          </ac:spMkLst>
        </pc:spChg>
        <pc:spChg chg="mod">
          <ac:chgData name="Bachmann, Hannah Ruth" userId="e7c09bfb-72c2-42e5-912c-bd6874d853db" providerId="ADAL" clId="{664751B4-5C7D-40DD-9E3B-39A3A70AD217}" dt="2021-03-01T16:24:54.296" v="451" actId="1076"/>
          <ac:spMkLst>
            <pc:docMk/>
            <pc:sldMk cId="0" sldId="1398"/>
            <ac:spMk id="3" creationId="{00000000-0000-0000-0000-000000000000}"/>
          </ac:spMkLst>
        </pc:spChg>
        <pc:spChg chg="del">
          <ac:chgData name="Bachmann, Hannah Ruth" userId="e7c09bfb-72c2-42e5-912c-bd6874d853db" providerId="ADAL" clId="{664751B4-5C7D-40DD-9E3B-39A3A70AD217}" dt="2021-03-01T16:02:06.969" v="15" actId="478"/>
          <ac:spMkLst>
            <pc:docMk/>
            <pc:sldMk cId="0" sldId="1398"/>
            <ac:spMk id="4" creationId="{00000000-0000-0000-0000-000000000000}"/>
          </ac:spMkLst>
        </pc:spChg>
        <pc:spChg chg="del">
          <ac:chgData name="Bachmann, Hannah Ruth" userId="e7c09bfb-72c2-42e5-912c-bd6874d853db" providerId="ADAL" clId="{664751B4-5C7D-40DD-9E3B-39A3A70AD217}" dt="2021-03-01T16:02:08.176" v="16" actId="478"/>
          <ac:spMkLst>
            <pc:docMk/>
            <pc:sldMk cId="0" sldId="1398"/>
            <ac:spMk id="5" creationId="{00000000-0000-0000-0000-000000000000}"/>
          </ac:spMkLst>
        </pc:spChg>
        <pc:spChg chg="add mod">
          <ac:chgData name="Bachmann, Hannah Ruth" userId="e7c09bfb-72c2-42e5-912c-bd6874d853db" providerId="ADAL" clId="{664751B4-5C7D-40DD-9E3B-39A3A70AD217}" dt="2021-03-01T16:03:52.728" v="125"/>
          <ac:spMkLst>
            <pc:docMk/>
            <pc:sldMk cId="0" sldId="1398"/>
            <ac:spMk id="8" creationId="{20B03791-402A-4EC0-94C0-26720690FFFC}"/>
          </ac:spMkLst>
        </pc:spChg>
        <pc:spChg chg="add mod">
          <ac:chgData name="Bachmann, Hannah Ruth" userId="e7c09bfb-72c2-42e5-912c-bd6874d853db" providerId="ADAL" clId="{664751B4-5C7D-40DD-9E3B-39A3A70AD217}" dt="2021-03-01T16:04:17.927" v="138"/>
          <ac:spMkLst>
            <pc:docMk/>
            <pc:sldMk cId="0" sldId="1398"/>
            <ac:spMk id="9" creationId="{124C94AA-EB6C-4105-AAA2-800BFDFE94E2}"/>
          </ac:spMkLst>
        </pc:spChg>
      </pc:sldChg>
      <pc:sldChg chg="addSp delSp modSp mod delAnim">
        <pc:chgData name="Bachmann, Hannah Ruth" userId="e7c09bfb-72c2-42e5-912c-bd6874d853db" providerId="ADAL" clId="{664751B4-5C7D-40DD-9E3B-39A3A70AD217}" dt="2021-03-01T16:25:14.140" v="453" actId="1076"/>
        <pc:sldMkLst>
          <pc:docMk/>
          <pc:sldMk cId="0" sldId="1399"/>
        </pc:sldMkLst>
        <pc:spChg chg="mod">
          <ac:chgData name="Bachmann, Hannah Ruth" userId="e7c09bfb-72c2-42e5-912c-bd6874d853db" providerId="ADAL" clId="{664751B4-5C7D-40DD-9E3B-39A3A70AD217}" dt="2021-03-01T16:14:45.268" v="360" actId="20577"/>
          <ac:spMkLst>
            <pc:docMk/>
            <pc:sldMk cId="0" sldId="1399"/>
            <ac:spMk id="2" creationId="{00000000-0000-0000-0000-000000000000}"/>
          </ac:spMkLst>
        </pc:spChg>
        <pc:spChg chg="mod">
          <ac:chgData name="Bachmann, Hannah Ruth" userId="e7c09bfb-72c2-42e5-912c-bd6874d853db" providerId="ADAL" clId="{664751B4-5C7D-40DD-9E3B-39A3A70AD217}" dt="2021-03-01T16:12:07.450" v="352" actId="207"/>
          <ac:spMkLst>
            <pc:docMk/>
            <pc:sldMk cId="0" sldId="1399"/>
            <ac:spMk id="3" creationId="{00000000-0000-0000-0000-000000000000}"/>
          </ac:spMkLst>
        </pc:spChg>
        <pc:spChg chg="mod">
          <ac:chgData name="Bachmann, Hannah Ruth" userId="e7c09bfb-72c2-42e5-912c-bd6874d853db" providerId="ADAL" clId="{664751B4-5C7D-40DD-9E3B-39A3A70AD217}" dt="2021-03-01T16:25:11.264" v="452" actId="1076"/>
          <ac:spMkLst>
            <pc:docMk/>
            <pc:sldMk cId="0" sldId="1399"/>
            <ac:spMk id="4" creationId="{00000000-0000-0000-0000-000000000000}"/>
          </ac:spMkLst>
        </pc:spChg>
        <pc:spChg chg="del">
          <ac:chgData name="Bachmann, Hannah Ruth" userId="e7c09bfb-72c2-42e5-912c-bd6874d853db" providerId="ADAL" clId="{664751B4-5C7D-40DD-9E3B-39A3A70AD217}" dt="2021-03-01T16:02:24.621" v="22" actId="478"/>
          <ac:spMkLst>
            <pc:docMk/>
            <pc:sldMk cId="0" sldId="1399"/>
            <ac:spMk id="5" creationId="{00000000-0000-0000-0000-000000000000}"/>
          </ac:spMkLst>
        </pc:spChg>
        <pc:spChg chg="del">
          <ac:chgData name="Bachmann, Hannah Ruth" userId="e7c09bfb-72c2-42e5-912c-bd6874d853db" providerId="ADAL" clId="{664751B4-5C7D-40DD-9E3B-39A3A70AD217}" dt="2021-03-01T16:02:25.819" v="23" actId="478"/>
          <ac:spMkLst>
            <pc:docMk/>
            <pc:sldMk cId="0" sldId="1399"/>
            <ac:spMk id="6" creationId="{00000000-0000-0000-0000-000000000000}"/>
          </ac:spMkLst>
        </pc:spChg>
        <pc:spChg chg="add mod">
          <ac:chgData name="Bachmann, Hannah Ruth" userId="e7c09bfb-72c2-42e5-912c-bd6874d853db" providerId="ADAL" clId="{664751B4-5C7D-40DD-9E3B-39A3A70AD217}" dt="2021-03-01T16:03:55.800" v="128"/>
          <ac:spMkLst>
            <pc:docMk/>
            <pc:sldMk cId="0" sldId="1399"/>
            <ac:spMk id="12" creationId="{C6E06263-CB3B-4367-BAE8-80C779A984F4}"/>
          </ac:spMkLst>
        </pc:spChg>
        <pc:spChg chg="add mod">
          <ac:chgData name="Bachmann, Hannah Ruth" userId="e7c09bfb-72c2-42e5-912c-bd6874d853db" providerId="ADAL" clId="{664751B4-5C7D-40DD-9E3B-39A3A70AD217}" dt="2021-03-01T16:04:20.585" v="141"/>
          <ac:spMkLst>
            <pc:docMk/>
            <pc:sldMk cId="0" sldId="1399"/>
            <ac:spMk id="13" creationId="{F14E3D96-2ACA-4455-AD66-AFFA4540EA0C}"/>
          </ac:spMkLst>
        </pc:spChg>
        <pc:picChg chg="mod">
          <ac:chgData name="Bachmann, Hannah Ruth" userId="e7c09bfb-72c2-42e5-912c-bd6874d853db" providerId="ADAL" clId="{664751B4-5C7D-40DD-9E3B-39A3A70AD217}" dt="2021-03-01T16:25:14.140" v="453" actId="1076"/>
          <ac:picMkLst>
            <pc:docMk/>
            <pc:sldMk cId="0" sldId="1399"/>
            <ac:picMk id="11" creationId="{00000000-0000-0000-0000-000000000000}"/>
          </ac:picMkLst>
        </pc:picChg>
        <pc:picChg chg="del mod">
          <ac:chgData name="Bachmann, Hannah Ruth" userId="e7c09bfb-72c2-42e5-912c-bd6874d853db" providerId="ADAL" clId="{664751B4-5C7D-40DD-9E3B-39A3A70AD217}" dt="2021-03-01T16:12:51.352" v="355" actId="478"/>
          <ac:picMkLst>
            <pc:docMk/>
            <pc:sldMk cId="0" sldId="1399"/>
            <ac:picMk id="14" creationId="{8442A31F-F0B2-4B4E-8D33-F7293E32F682}"/>
          </ac:picMkLst>
        </pc:picChg>
      </pc:sldChg>
      <pc:sldChg chg="addSp delSp modSp mod">
        <pc:chgData name="Bachmann, Hannah Ruth" userId="e7c09bfb-72c2-42e5-912c-bd6874d853db" providerId="ADAL" clId="{664751B4-5C7D-40DD-9E3B-39A3A70AD217}" dt="2021-03-01T16:06:14.768" v="160" actId="1076"/>
        <pc:sldMkLst>
          <pc:docMk/>
          <pc:sldMk cId="0" sldId="1400"/>
        </pc:sldMkLst>
        <pc:spChg chg="del">
          <ac:chgData name="Bachmann, Hannah Ruth" userId="e7c09bfb-72c2-42e5-912c-bd6874d853db" providerId="ADAL" clId="{664751B4-5C7D-40DD-9E3B-39A3A70AD217}" dt="2021-03-01T16:05:37.912" v="147" actId="478"/>
          <ac:spMkLst>
            <pc:docMk/>
            <pc:sldMk cId="0" sldId="1400"/>
            <ac:spMk id="3" creationId="{00000000-0000-0000-0000-000000000000}"/>
          </ac:spMkLst>
        </pc:spChg>
        <pc:spChg chg="del">
          <ac:chgData name="Bachmann, Hannah Ruth" userId="e7c09bfb-72c2-42e5-912c-bd6874d853db" providerId="ADAL" clId="{664751B4-5C7D-40DD-9E3B-39A3A70AD217}" dt="2021-03-01T16:01:47.583" v="7" actId="478"/>
          <ac:spMkLst>
            <pc:docMk/>
            <pc:sldMk cId="0" sldId="1400"/>
            <ac:spMk id="4" creationId="{00000000-0000-0000-0000-000000000000}"/>
          </ac:spMkLst>
        </pc:spChg>
        <pc:spChg chg="del">
          <ac:chgData name="Bachmann, Hannah Ruth" userId="e7c09bfb-72c2-42e5-912c-bd6874d853db" providerId="ADAL" clId="{664751B4-5C7D-40DD-9E3B-39A3A70AD217}" dt="2021-03-01T16:01:48.916" v="8" actId="478"/>
          <ac:spMkLst>
            <pc:docMk/>
            <pc:sldMk cId="0" sldId="1400"/>
            <ac:spMk id="5" creationId="{00000000-0000-0000-0000-000000000000}"/>
          </ac:spMkLst>
        </pc:spChg>
        <pc:spChg chg="del">
          <ac:chgData name="Bachmann, Hannah Ruth" userId="e7c09bfb-72c2-42e5-912c-bd6874d853db" providerId="ADAL" clId="{664751B4-5C7D-40DD-9E3B-39A3A70AD217}" dt="2021-03-01T16:05:42.624" v="150" actId="478"/>
          <ac:spMkLst>
            <pc:docMk/>
            <pc:sldMk cId="0" sldId="1400"/>
            <ac:spMk id="6" creationId="{00000000-0000-0000-0000-000000000000}"/>
          </ac:spMkLst>
        </pc:spChg>
        <pc:spChg chg="del">
          <ac:chgData name="Bachmann, Hannah Ruth" userId="e7c09bfb-72c2-42e5-912c-bd6874d853db" providerId="ADAL" clId="{664751B4-5C7D-40DD-9E3B-39A3A70AD217}" dt="2021-03-01T16:05:49.789" v="153" actId="478"/>
          <ac:spMkLst>
            <pc:docMk/>
            <pc:sldMk cId="0" sldId="1400"/>
            <ac:spMk id="7" creationId="{00000000-0000-0000-0000-000000000000}"/>
          </ac:spMkLst>
        </pc:spChg>
        <pc:spChg chg="del">
          <ac:chgData name="Bachmann, Hannah Ruth" userId="e7c09bfb-72c2-42e5-912c-bd6874d853db" providerId="ADAL" clId="{664751B4-5C7D-40DD-9E3B-39A3A70AD217}" dt="2021-03-01T16:06:04.564" v="158" actId="478"/>
          <ac:spMkLst>
            <pc:docMk/>
            <pc:sldMk cId="0" sldId="1400"/>
            <ac:spMk id="8" creationId="{00000000-0000-0000-0000-000000000000}"/>
          </ac:spMkLst>
        </pc:spChg>
        <pc:spChg chg="add del mod">
          <ac:chgData name="Bachmann, Hannah Ruth" userId="e7c09bfb-72c2-42e5-912c-bd6874d853db" providerId="ADAL" clId="{664751B4-5C7D-40DD-9E3B-39A3A70AD217}" dt="2021-03-01T16:05:59.331" v="157" actId="478"/>
          <ac:spMkLst>
            <pc:docMk/>
            <pc:sldMk cId="0" sldId="1400"/>
            <ac:spMk id="15" creationId="{E14DF44D-8201-45C9-A946-4D8794D750FE}"/>
          </ac:spMkLst>
        </pc:spChg>
        <pc:spChg chg="add mod">
          <ac:chgData name="Bachmann, Hannah Ruth" userId="e7c09bfb-72c2-42e5-912c-bd6874d853db" providerId="ADAL" clId="{664751B4-5C7D-40DD-9E3B-39A3A70AD217}" dt="2021-03-01T16:04:14.014" v="134"/>
          <ac:spMkLst>
            <pc:docMk/>
            <pc:sldMk cId="0" sldId="1400"/>
            <ac:spMk id="16" creationId="{D823EACB-EAAD-498A-B0E7-4841FFBBA5DD}"/>
          </ac:spMkLst>
        </pc:spChg>
        <pc:spChg chg="add mod">
          <ac:chgData name="Bachmann, Hannah Ruth" userId="e7c09bfb-72c2-42e5-912c-bd6874d853db" providerId="ADAL" clId="{664751B4-5C7D-40DD-9E3B-39A3A70AD217}" dt="2021-03-01T16:05:41.439" v="149" actId="1076"/>
          <ac:spMkLst>
            <pc:docMk/>
            <pc:sldMk cId="0" sldId="1400"/>
            <ac:spMk id="17" creationId="{F3AB0D0C-24F9-4FEC-85EC-2EBAC13FB86A}"/>
          </ac:spMkLst>
        </pc:spChg>
        <pc:spChg chg="add mod">
          <ac:chgData name="Bachmann, Hannah Ruth" userId="e7c09bfb-72c2-42e5-912c-bd6874d853db" providerId="ADAL" clId="{664751B4-5C7D-40DD-9E3B-39A3A70AD217}" dt="2021-03-01T16:05:48.487" v="152" actId="1076"/>
          <ac:spMkLst>
            <pc:docMk/>
            <pc:sldMk cId="0" sldId="1400"/>
            <ac:spMk id="18" creationId="{1CB43141-6B4E-4AE9-92B3-EC570CCB030C}"/>
          </ac:spMkLst>
        </pc:spChg>
        <pc:spChg chg="add mod">
          <ac:chgData name="Bachmann, Hannah Ruth" userId="e7c09bfb-72c2-42e5-912c-bd6874d853db" providerId="ADAL" clId="{664751B4-5C7D-40DD-9E3B-39A3A70AD217}" dt="2021-03-01T16:05:54.659" v="155" actId="1076"/>
          <ac:spMkLst>
            <pc:docMk/>
            <pc:sldMk cId="0" sldId="1400"/>
            <ac:spMk id="19" creationId="{00E23833-9C1E-4900-8416-C8E643A8479D}"/>
          </ac:spMkLst>
        </pc:spChg>
        <pc:spChg chg="add mod">
          <ac:chgData name="Bachmann, Hannah Ruth" userId="e7c09bfb-72c2-42e5-912c-bd6874d853db" providerId="ADAL" clId="{664751B4-5C7D-40DD-9E3B-39A3A70AD217}" dt="2021-03-01T16:06:14.768" v="160" actId="1076"/>
          <ac:spMkLst>
            <pc:docMk/>
            <pc:sldMk cId="0" sldId="1400"/>
            <ac:spMk id="20" creationId="{3A36A5DA-C03F-49AE-9D7B-B40E9B3A7918}"/>
          </ac:spMkLst>
        </pc:spChg>
      </pc:sldChg>
      <pc:sldChg chg="addSp delSp modSp mod">
        <pc:chgData name="Bachmann, Hannah Ruth" userId="e7c09bfb-72c2-42e5-912c-bd6874d853db" providerId="ADAL" clId="{664751B4-5C7D-40DD-9E3B-39A3A70AD217}" dt="2021-03-01T16:23:27.887" v="445" actId="20577"/>
        <pc:sldMkLst>
          <pc:docMk/>
          <pc:sldMk cId="0" sldId="1401"/>
        </pc:sldMkLst>
        <pc:spChg chg="mod">
          <ac:chgData name="Bachmann, Hannah Ruth" userId="e7c09bfb-72c2-42e5-912c-bd6874d853db" providerId="ADAL" clId="{664751B4-5C7D-40DD-9E3B-39A3A70AD217}" dt="2021-03-01T16:18:16.085" v="398" actId="255"/>
          <ac:spMkLst>
            <pc:docMk/>
            <pc:sldMk cId="0" sldId="1401"/>
            <ac:spMk id="2" creationId="{00000000-0000-0000-0000-000000000000}"/>
          </ac:spMkLst>
        </pc:spChg>
        <pc:spChg chg="mod">
          <ac:chgData name="Bachmann, Hannah Ruth" userId="e7c09bfb-72c2-42e5-912c-bd6874d853db" providerId="ADAL" clId="{664751B4-5C7D-40DD-9E3B-39A3A70AD217}" dt="2021-03-01T16:23:27.887" v="445" actId="20577"/>
          <ac:spMkLst>
            <pc:docMk/>
            <pc:sldMk cId="0" sldId="1401"/>
            <ac:spMk id="3" creationId="{00000000-0000-0000-0000-000000000000}"/>
          </ac:spMkLst>
        </pc:spChg>
        <pc:spChg chg="del">
          <ac:chgData name="Bachmann, Hannah Ruth" userId="e7c09bfb-72c2-42e5-912c-bd6874d853db" providerId="ADAL" clId="{664751B4-5C7D-40DD-9E3B-39A3A70AD217}" dt="2021-03-01T16:02:29.784" v="24" actId="478"/>
          <ac:spMkLst>
            <pc:docMk/>
            <pc:sldMk cId="0" sldId="1401"/>
            <ac:spMk id="4" creationId="{00000000-0000-0000-0000-000000000000}"/>
          </ac:spMkLst>
        </pc:spChg>
        <pc:spChg chg="del">
          <ac:chgData name="Bachmann, Hannah Ruth" userId="e7c09bfb-72c2-42e5-912c-bd6874d853db" providerId="ADAL" clId="{664751B4-5C7D-40DD-9E3B-39A3A70AD217}" dt="2021-03-01T16:02:31.072" v="25" actId="478"/>
          <ac:spMkLst>
            <pc:docMk/>
            <pc:sldMk cId="0" sldId="1401"/>
            <ac:spMk id="5" creationId="{00000000-0000-0000-0000-000000000000}"/>
          </ac:spMkLst>
        </pc:spChg>
        <pc:spChg chg="del">
          <ac:chgData name="Bachmann, Hannah Ruth" userId="e7c09bfb-72c2-42e5-912c-bd6874d853db" providerId="ADAL" clId="{664751B4-5C7D-40DD-9E3B-39A3A70AD217}" dt="2021-03-01T16:18:02.439" v="387" actId="478"/>
          <ac:spMkLst>
            <pc:docMk/>
            <pc:sldMk cId="0" sldId="1401"/>
            <ac:spMk id="7" creationId="{00000000-0000-0000-0000-000000000000}"/>
          </ac:spMkLst>
        </pc:spChg>
        <pc:spChg chg="add mod">
          <ac:chgData name="Bachmann, Hannah Ruth" userId="e7c09bfb-72c2-42e5-912c-bd6874d853db" providerId="ADAL" clId="{664751B4-5C7D-40DD-9E3B-39A3A70AD217}" dt="2021-03-01T16:03:56.707" v="129"/>
          <ac:spMkLst>
            <pc:docMk/>
            <pc:sldMk cId="0" sldId="1401"/>
            <ac:spMk id="11" creationId="{29A01C5E-C75C-4056-B9A7-728F9333AD56}"/>
          </ac:spMkLst>
        </pc:spChg>
        <pc:spChg chg="add mod">
          <ac:chgData name="Bachmann, Hannah Ruth" userId="e7c09bfb-72c2-42e5-912c-bd6874d853db" providerId="ADAL" clId="{664751B4-5C7D-40DD-9E3B-39A3A70AD217}" dt="2021-03-01T16:04:21.418" v="142"/>
          <ac:spMkLst>
            <pc:docMk/>
            <pc:sldMk cId="0" sldId="1401"/>
            <ac:spMk id="12" creationId="{F2156198-6F89-4A29-830C-423C1CAB23CB}"/>
          </ac:spMkLst>
        </pc:spChg>
        <pc:spChg chg="add mod">
          <ac:chgData name="Bachmann, Hannah Ruth" userId="e7c09bfb-72c2-42e5-912c-bd6874d853db" providerId="ADAL" clId="{664751B4-5C7D-40DD-9E3B-39A3A70AD217}" dt="2021-03-01T16:18:06.433" v="389" actId="1076"/>
          <ac:spMkLst>
            <pc:docMk/>
            <pc:sldMk cId="0" sldId="1401"/>
            <ac:spMk id="13" creationId="{D0FA7778-23F7-4CCD-831A-261483254999}"/>
          </ac:spMkLst>
        </pc:spChg>
      </pc:sldChg>
      <pc:sldChg chg="addSp delSp modSp mod delAnim modAnim">
        <pc:chgData name="Bachmann, Hannah Ruth" userId="e7c09bfb-72c2-42e5-912c-bd6874d853db" providerId="ADAL" clId="{664751B4-5C7D-40DD-9E3B-39A3A70AD217}" dt="2021-03-01T16:21:21.944" v="421" actId="1076"/>
        <pc:sldMkLst>
          <pc:docMk/>
          <pc:sldMk cId="0" sldId="1402"/>
        </pc:sldMkLst>
        <pc:spChg chg="mod">
          <ac:chgData name="Bachmann, Hannah Ruth" userId="e7c09bfb-72c2-42e5-912c-bd6874d853db" providerId="ADAL" clId="{664751B4-5C7D-40DD-9E3B-39A3A70AD217}" dt="2021-03-01T16:20:53.361" v="413" actId="255"/>
          <ac:spMkLst>
            <pc:docMk/>
            <pc:sldMk cId="0" sldId="1402"/>
            <ac:spMk id="2" creationId="{00000000-0000-0000-0000-000000000000}"/>
          </ac:spMkLst>
        </pc:spChg>
        <pc:spChg chg="mod">
          <ac:chgData name="Bachmann, Hannah Ruth" userId="e7c09bfb-72c2-42e5-912c-bd6874d853db" providerId="ADAL" clId="{664751B4-5C7D-40DD-9E3B-39A3A70AD217}" dt="2021-03-01T16:21:21.944" v="421" actId="1076"/>
          <ac:spMkLst>
            <pc:docMk/>
            <pc:sldMk cId="0" sldId="1402"/>
            <ac:spMk id="3" creationId="{00000000-0000-0000-0000-000000000000}"/>
          </ac:spMkLst>
        </pc:spChg>
        <pc:spChg chg="del">
          <ac:chgData name="Bachmann, Hannah Ruth" userId="e7c09bfb-72c2-42e5-912c-bd6874d853db" providerId="ADAL" clId="{664751B4-5C7D-40DD-9E3B-39A3A70AD217}" dt="2021-03-01T16:01:51.005" v="9" actId="478"/>
          <ac:spMkLst>
            <pc:docMk/>
            <pc:sldMk cId="0" sldId="1402"/>
            <ac:spMk id="4" creationId="{00000000-0000-0000-0000-000000000000}"/>
          </ac:spMkLst>
        </pc:spChg>
        <pc:spChg chg="del">
          <ac:chgData name="Bachmann, Hannah Ruth" userId="e7c09bfb-72c2-42e5-912c-bd6874d853db" providerId="ADAL" clId="{664751B4-5C7D-40DD-9E3B-39A3A70AD217}" dt="2021-03-01T16:01:52.339" v="10" actId="478"/>
          <ac:spMkLst>
            <pc:docMk/>
            <pc:sldMk cId="0" sldId="1402"/>
            <ac:spMk id="5" creationId="{00000000-0000-0000-0000-000000000000}"/>
          </ac:spMkLst>
        </pc:spChg>
        <pc:spChg chg="add mod">
          <ac:chgData name="Bachmann, Hannah Ruth" userId="e7c09bfb-72c2-42e5-912c-bd6874d853db" providerId="ADAL" clId="{664751B4-5C7D-40DD-9E3B-39A3A70AD217}" dt="2021-03-01T16:03:49.291" v="122"/>
          <ac:spMkLst>
            <pc:docMk/>
            <pc:sldMk cId="0" sldId="1402"/>
            <ac:spMk id="7" creationId="{AE55BC42-E820-42D8-8BD9-63E1D18A6F01}"/>
          </ac:spMkLst>
        </pc:spChg>
        <pc:spChg chg="add mod">
          <ac:chgData name="Bachmann, Hannah Ruth" userId="e7c09bfb-72c2-42e5-912c-bd6874d853db" providerId="ADAL" clId="{664751B4-5C7D-40DD-9E3B-39A3A70AD217}" dt="2021-03-01T16:04:15.222" v="135"/>
          <ac:spMkLst>
            <pc:docMk/>
            <pc:sldMk cId="0" sldId="1402"/>
            <ac:spMk id="9" creationId="{75F8FD9B-7CE6-4EB0-BDCB-DC793CE312F2}"/>
          </ac:spMkLst>
        </pc:spChg>
        <pc:picChg chg="del mod">
          <ac:chgData name="Bachmann, Hannah Ruth" userId="e7c09bfb-72c2-42e5-912c-bd6874d853db" providerId="ADAL" clId="{664751B4-5C7D-40DD-9E3B-39A3A70AD217}" dt="2021-03-01T16:19:02.952" v="404" actId="478"/>
          <ac:picMkLst>
            <pc:docMk/>
            <pc:sldMk cId="0" sldId="1402"/>
            <ac:picMk id="6" creationId="{4BADB60D-ACC8-4B31-845F-3ED2DA2220DC}"/>
          </ac:picMkLst>
        </pc:picChg>
        <pc:picChg chg="del mod">
          <ac:chgData name="Bachmann, Hannah Ruth" userId="e7c09bfb-72c2-42e5-912c-bd6874d853db" providerId="ADAL" clId="{664751B4-5C7D-40DD-9E3B-39A3A70AD217}" dt="2021-03-01T16:20:44.958" v="408" actId="478"/>
          <ac:picMkLst>
            <pc:docMk/>
            <pc:sldMk cId="0" sldId="1402"/>
            <ac:picMk id="10" creationId="{F7CA55C8-6868-44A8-8296-DE7A80F07B7F}"/>
          </ac:picMkLst>
        </pc:picChg>
      </pc:sldChg>
      <pc:sldChg chg="addSp delSp modSp mod">
        <pc:chgData name="Bachmann, Hannah Ruth" userId="e7c09bfb-72c2-42e5-912c-bd6874d853db" providerId="ADAL" clId="{664751B4-5C7D-40DD-9E3B-39A3A70AD217}" dt="2021-03-01T16:21:42.792" v="429" actId="20577"/>
        <pc:sldMkLst>
          <pc:docMk/>
          <pc:sldMk cId="0" sldId="1403"/>
        </pc:sldMkLst>
        <pc:spChg chg="mod">
          <ac:chgData name="Bachmann, Hannah Ruth" userId="e7c09bfb-72c2-42e5-912c-bd6874d853db" providerId="ADAL" clId="{664751B4-5C7D-40DD-9E3B-39A3A70AD217}" dt="2021-03-01T16:21:42.792" v="429" actId="20577"/>
          <ac:spMkLst>
            <pc:docMk/>
            <pc:sldMk cId="0" sldId="1403"/>
            <ac:spMk id="3" creationId="{00000000-0000-0000-0000-000000000000}"/>
          </ac:spMkLst>
        </pc:spChg>
        <pc:spChg chg="del">
          <ac:chgData name="Bachmann, Hannah Ruth" userId="e7c09bfb-72c2-42e5-912c-bd6874d853db" providerId="ADAL" clId="{664751B4-5C7D-40DD-9E3B-39A3A70AD217}" dt="2021-03-01T16:01:29.740" v="2" actId="478"/>
          <ac:spMkLst>
            <pc:docMk/>
            <pc:sldMk cId="0" sldId="1403"/>
            <ac:spMk id="4" creationId="{00000000-0000-0000-0000-000000000000}"/>
          </ac:spMkLst>
        </pc:spChg>
        <pc:spChg chg="del">
          <ac:chgData name="Bachmann, Hannah Ruth" userId="e7c09bfb-72c2-42e5-912c-bd6874d853db" providerId="ADAL" clId="{664751B4-5C7D-40DD-9E3B-39A3A70AD217}" dt="2021-03-01T16:01:31.344" v="3" actId="478"/>
          <ac:spMkLst>
            <pc:docMk/>
            <pc:sldMk cId="0" sldId="1403"/>
            <ac:spMk id="5" creationId="{00000000-0000-0000-0000-000000000000}"/>
          </ac:spMkLst>
        </pc:spChg>
        <pc:spChg chg="add mod">
          <ac:chgData name="Bachmann, Hannah Ruth" userId="e7c09bfb-72c2-42e5-912c-bd6874d853db" providerId="ADAL" clId="{664751B4-5C7D-40DD-9E3B-39A3A70AD217}" dt="2021-03-01T16:03:59.934" v="131"/>
          <ac:spMkLst>
            <pc:docMk/>
            <pc:sldMk cId="0" sldId="1403"/>
            <ac:spMk id="6" creationId="{9140F310-087D-4B51-B21B-F266B20B3C9B}"/>
          </ac:spMkLst>
        </pc:spChg>
        <pc:spChg chg="add mod">
          <ac:chgData name="Bachmann, Hannah Ruth" userId="e7c09bfb-72c2-42e5-912c-bd6874d853db" providerId="ADAL" clId="{664751B4-5C7D-40DD-9E3B-39A3A70AD217}" dt="2021-03-01T16:04:23.291" v="144"/>
          <ac:spMkLst>
            <pc:docMk/>
            <pc:sldMk cId="0" sldId="1403"/>
            <ac:spMk id="7" creationId="{12D5A28D-FD5D-4C42-80E1-57C599D0EBE3}"/>
          </ac:spMkLst>
        </pc:spChg>
      </pc:sldChg>
      <pc:sldChg chg="addSp delSp modSp mod">
        <pc:chgData name="Bachmann, Hannah Ruth" userId="e7c09bfb-72c2-42e5-912c-bd6874d853db" providerId="ADAL" clId="{664751B4-5C7D-40DD-9E3B-39A3A70AD217}" dt="2021-03-01T16:10:38.543" v="319" actId="20577"/>
        <pc:sldMkLst>
          <pc:docMk/>
          <pc:sldMk cId="0" sldId="1404"/>
        </pc:sldMkLst>
        <pc:spChg chg="mod">
          <ac:chgData name="Bachmann, Hannah Ruth" userId="e7c09bfb-72c2-42e5-912c-bd6874d853db" providerId="ADAL" clId="{664751B4-5C7D-40DD-9E3B-39A3A70AD217}" dt="2021-03-01T16:10:38.543" v="319" actId="20577"/>
          <ac:spMkLst>
            <pc:docMk/>
            <pc:sldMk cId="0" sldId="1404"/>
            <ac:spMk id="3" creationId="{00000000-0000-0000-0000-000000000000}"/>
          </ac:spMkLst>
        </pc:spChg>
        <pc:spChg chg="del">
          <ac:chgData name="Bachmann, Hannah Ruth" userId="e7c09bfb-72c2-42e5-912c-bd6874d853db" providerId="ADAL" clId="{664751B4-5C7D-40DD-9E3B-39A3A70AD217}" dt="2021-03-01T16:01:54.311" v="11" actId="478"/>
          <ac:spMkLst>
            <pc:docMk/>
            <pc:sldMk cId="0" sldId="1404"/>
            <ac:spMk id="4" creationId="{00000000-0000-0000-0000-000000000000}"/>
          </ac:spMkLst>
        </pc:spChg>
        <pc:spChg chg="del">
          <ac:chgData name="Bachmann, Hannah Ruth" userId="e7c09bfb-72c2-42e5-912c-bd6874d853db" providerId="ADAL" clId="{664751B4-5C7D-40DD-9E3B-39A3A70AD217}" dt="2021-03-01T16:01:55.582" v="12" actId="478"/>
          <ac:spMkLst>
            <pc:docMk/>
            <pc:sldMk cId="0" sldId="1404"/>
            <ac:spMk id="5" creationId="{00000000-0000-0000-0000-000000000000}"/>
          </ac:spMkLst>
        </pc:spChg>
        <pc:spChg chg="add mod">
          <ac:chgData name="Bachmann, Hannah Ruth" userId="e7c09bfb-72c2-42e5-912c-bd6874d853db" providerId="ADAL" clId="{664751B4-5C7D-40DD-9E3B-39A3A70AD217}" dt="2021-03-01T16:03:50.694" v="123"/>
          <ac:spMkLst>
            <pc:docMk/>
            <pc:sldMk cId="0" sldId="1404"/>
            <ac:spMk id="14" creationId="{871375A3-8FC7-46D1-88EA-E8F31B17D69F}"/>
          </ac:spMkLst>
        </pc:spChg>
        <pc:spChg chg="add mod">
          <ac:chgData name="Bachmann, Hannah Ruth" userId="e7c09bfb-72c2-42e5-912c-bd6874d853db" providerId="ADAL" clId="{664751B4-5C7D-40DD-9E3B-39A3A70AD217}" dt="2021-03-01T16:04:16.203" v="136"/>
          <ac:spMkLst>
            <pc:docMk/>
            <pc:sldMk cId="0" sldId="1404"/>
            <ac:spMk id="15" creationId="{FA03B849-8949-4714-8107-27A3A06F2E33}"/>
          </ac:spMkLst>
        </pc:spChg>
        <pc:picChg chg="mod">
          <ac:chgData name="Bachmann, Hannah Ruth" userId="e7c09bfb-72c2-42e5-912c-bd6874d853db" providerId="ADAL" clId="{664751B4-5C7D-40DD-9E3B-39A3A70AD217}" dt="2021-03-01T16:09:24.593" v="254" actId="1076"/>
          <ac:picMkLst>
            <pc:docMk/>
            <pc:sldMk cId="0" sldId="1404"/>
            <ac:picMk id="6" creationId="{00000000-0000-0000-0000-000000000000}"/>
          </ac:picMkLst>
        </pc:picChg>
        <pc:picChg chg="mod">
          <ac:chgData name="Bachmann, Hannah Ruth" userId="e7c09bfb-72c2-42e5-912c-bd6874d853db" providerId="ADAL" clId="{664751B4-5C7D-40DD-9E3B-39A3A70AD217}" dt="2021-03-01T16:09:26.483" v="255" actId="1076"/>
          <ac:picMkLst>
            <pc:docMk/>
            <pc:sldMk cId="0" sldId="1404"/>
            <ac:picMk id="9" creationId="{00000000-0000-0000-0000-000000000000}"/>
          </ac:picMkLst>
        </pc:picChg>
        <pc:picChg chg="mod">
          <ac:chgData name="Bachmann, Hannah Ruth" userId="e7c09bfb-72c2-42e5-912c-bd6874d853db" providerId="ADAL" clId="{664751B4-5C7D-40DD-9E3B-39A3A70AD217}" dt="2021-03-01T16:09:31.964" v="256" actId="1076"/>
          <ac:picMkLst>
            <pc:docMk/>
            <pc:sldMk cId="0" sldId="1404"/>
            <ac:picMk id="10" creationId="{00000000-0000-0000-0000-000000000000}"/>
          </ac:picMkLst>
        </pc:picChg>
        <pc:picChg chg="mod">
          <ac:chgData name="Bachmann, Hannah Ruth" userId="e7c09bfb-72c2-42e5-912c-bd6874d853db" providerId="ADAL" clId="{664751B4-5C7D-40DD-9E3B-39A3A70AD217}" dt="2021-03-01T16:09:50.982" v="260" actId="1076"/>
          <ac:picMkLst>
            <pc:docMk/>
            <pc:sldMk cId="0" sldId="1404"/>
            <ac:picMk id="11" creationId="{00000000-0000-0000-0000-000000000000}"/>
          </ac:picMkLst>
        </pc:picChg>
        <pc:picChg chg="mod">
          <ac:chgData name="Bachmann, Hannah Ruth" userId="e7c09bfb-72c2-42e5-912c-bd6874d853db" providerId="ADAL" clId="{664751B4-5C7D-40DD-9E3B-39A3A70AD217}" dt="2021-03-01T16:09:42.864" v="259" actId="1076"/>
          <ac:picMkLst>
            <pc:docMk/>
            <pc:sldMk cId="0" sldId="1404"/>
            <ac:picMk id="12" creationId="{00000000-0000-0000-0000-000000000000}"/>
          </ac:picMkLst>
        </pc:picChg>
        <pc:picChg chg="mod">
          <ac:chgData name="Bachmann, Hannah Ruth" userId="e7c09bfb-72c2-42e5-912c-bd6874d853db" providerId="ADAL" clId="{664751B4-5C7D-40DD-9E3B-39A3A70AD217}" dt="2021-03-01T16:09:39.657" v="258" actId="1076"/>
          <ac:picMkLst>
            <pc:docMk/>
            <pc:sldMk cId="0" sldId="1404"/>
            <ac:picMk id="13" creationId="{00000000-0000-0000-0000-000000000000}"/>
          </ac:picMkLst>
        </pc:picChg>
      </pc:sldChg>
      <pc:sldChg chg="addSp delSp modSp mod">
        <pc:chgData name="Bachmann, Hannah Ruth" userId="e7c09bfb-72c2-42e5-912c-bd6874d853db" providerId="ADAL" clId="{664751B4-5C7D-40DD-9E3B-39A3A70AD217}" dt="2021-03-01T16:24:09.452" v="450" actId="1076"/>
        <pc:sldMkLst>
          <pc:docMk/>
          <pc:sldMk cId="0" sldId="1405"/>
        </pc:sldMkLst>
        <pc:spChg chg="mod">
          <ac:chgData name="Bachmann, Hannah Ruth" userId="e7c09bfb-72c2-42e5-912c-bd6874d853db" providerId="ADAL" clId="{664751B4-5C7D-40DD-9E3B-39A3A70AD217}" dt="2021-03-01T16:18:21.227" v="399" actId="255"/>
          <ac:spMkLst>
            <pc:docMk/>
            <pc:sldMk cId="0" sldId="1405"/>
            <ac:spMk id="2" creationId="{00000000-0000-0000-0000-000000000000}"/>
          </ac:spMkLst>
        </pc:spChg>
        <pc:spChg chg="mod">
          <ac:chgData name="Bachmann, Hannah Ruth" userId="e7c09bfb-72c2-42e5-912c-bd6874d853db" providerId="ADAL" clId="{664751B4-5C7D-40DD-9E3B-39A3A70AD217}" dt="2021-03-01T16:23:50.895" v="449"/>
          <ac:spMkLst>
            <pc:docMk/>
            <pc:sldMk cId="0" sldId="1405"/>
            <ac:spMk id="3" creationId="{00000000-0000-0000-0000-000000000000}"/>
          </ac:spMkLst>
        </pc:spChg>
        <pc:spChg chg="del">
          <ac:chgData name="Bachmann, Hannah Ruth" userId="e7c09bfb-72c2-42e5-912c-bd6874d853db" providerId="ADAL" clId="{664751B4-5C7D-40DD-9E3B-39A3A70AD217}" dt="2021-03-01T16:02:33.478" v="26" actId="478"/>
          <ac:spMkLst>
            <pc:docMk/>
            <pc:sldMk cId="0" sldId="1405"/>
            <ac:spMk id="4" creationId="{00000000-0000-0000-0000-000000000000}"/>
          </ac:spMkLst>
        </pc:spChg>
        <pc:spChg chg="del">
          <ac:chgData name="Bachmann, Hannah Ruth" userId="e7c09bfb-72c2-42e5-912c-bd6874d853db" providerId="ADAL" clId="{664751B4-5C7D-40DD-9E3B-39A3A70AD217}" dt="2021-03-01T16:02:35.227" v="27" actId="478"/>
          <ac:spMkLst>
            <pc:docMk/>
            <pc:sldMk cId="0" sldId="1405"/>
            <ac:spMk id="5" creationId="{00000000-0000-0000-0000-000000000000}"/>
          </ac:spMkLst>
        </pc:spChg>
        <pc:spChg chg="add mod">
          <ac:chgData name="Bachmann, Hannah Ruth" userId="e7c09bfb-72c2-42e5-912c-bd6874d853db" providerId="ADAL" clId="{664751B4-5C7D-40DD-9E3B-39A3A70AD217}" dt="2021-03-01T16:03:57.608" v="130"/>
          <ac:spMkLst>
            <pc:docMk/>
            <pc:sldMk cId="0" sldId="1405"/>
            <ac:spMk id="18" creationId="{1D658067-DC0D-4D3A-A7B6-06D6D1EC1E97}"/>
          </ac:spMkLst>
        </pc:spChg>
        <pc:spChg chg="add mod">
          <ac:chgData name="Bachmann, Hannah Ruth" userId="e7c09bfb-72c2-42e5-912c-bd6874d853db" providerId="ADAL" clId="{664751B4-5C7D-40DD-9E3B-39A3A70AD217}" dt="2021-03-01T16:04:22.221" v="143"/>
          <ac:spMkLst>
            <pc:docMk/>
            <pc:sldMk cId="0" sldId="1405"/>
            <ac:spMk id="19" creationId="{9A3D9045-51B1-4345-B60F-1E88242CA26D}"/>
          </ac:spMkLst>
        </pc:spChg>
        <pc:picChg chg="mod">
          <ac:chgData name="Bachmann, Hannah Ruth" userId="e7c09bfb-72c2-42e5-912c-bd6874d853db" providerId="ADAL" clId="{664751B4-5C7D-40DD-9E3B-39A3A70AD217}" dt="2021-03-01T16:24:09.452" v="450" actId="1076"/>
          <ac:picMkLst>
            <pc:docMk/>
            <pc:sldMk cId="0" sldId="1405"/>
            <ac:picMk id="10" creationId="{00000000-0000-0000-0000-000000000000}"/>
          </ac:picMkLst>
        </pc:picChg>
      </pc:sldChg>
      <pc:sldChg chg="addSp delSp modSp mod">
        <pc:chgData name="Bachmann, Hannah Ruth" userId="e7c09bfb-72c2-42e5-912c-bd6874d853db" providerId="ADAL" clId="{664751B4-5C7D-40DD-9E3B-39A3A70AD217}" dt="2021-03-01T16:17:41.055" v="380" actId="1076"/>
        <pc:sldMkLst>
          <pc:docMk/>
          <pc:sldMk cId="0" sldId="1407"/>
        </pc:sldMkLst>
        <pc:spChg chg="mod">
          <ac:chgData name="Bachmann, Hannah Ruth" userId="e7c09bfb-72c2-42e5-912c-bd6874d853db" providerId="ADAL" clId="{664751B4-5C7D-40DD-9E3B-39A3A70AD217}" dt="2021-03-01T16:11:42.255" v="338" actId="207"/>
          <ac:spMkLst>
            <pc:docMk/>
            <pc:sldMk cId="0" sldId="1407"/>
            <ac:spMk id="3" creationId="{00000000-0000-0000-0000-000000000000}"/>
          </ac:spMkLst>
        </pc:spChg>
        <pc:spChg chg="del">
          <ac:chgData name="Bachmann, Hannah Ruth" userId="e7c09bfb-72c2-42e5-912c-bd6874d853db" providerId="ADAL" clId="{664751B4-5C7D-40DD-9E3B-39A3A70AD217}" dt="2021-03-01T16:02:10.279" v="17" actId="478"/>
          <ac:spMkLst>
            <pc:docMk/>
            <pc:sldMk cId="0" sldId="1407"/>
            <ac:spMk id="4" creationId="{00000000-0000-0000-0000-000000000000}"/>
          </ac:spMkLst>
        </pc:spChg>
        <pc:spChg chg="del">
          <ac:chgData name="Bachmann, Hannah Ruth" userId="e7c09bfb-72c2-42e5-912c-bd6874d853db" providerId="ADAL" clId="{664751B4-5C7D-40DD-9E3B-39A3A70AD217}" dt="2021-03-01T16:02:11.614" v="18" actId="478"/>
          <ac:spMkLst>
            <pc:docMk/>
            <pc:sldMk cId="0" sldId="1407"/>
            <ac:spMk id="5" creationId="{00000000-0000-0000-0000-000000000000}"/>
          </ac:spMkLst>
        </pc:spChg>
        <pc:spChg chg="del">
          <ac:chgData name="Bachmann, Hannah Ruth" userId="e7c09bfb-72c2-42e5-912c-bd6874d853db" providerId="ADAL" clId="{664751B4-5C7D-40DD-9E3B-39A3A70AD217}" dt="2021-03-01T16:17:32" v="378" actId="478"/>
          <ac:spMkLst>
            <pc:docMk/>
            <pc:sldMk cId="0" sldId="1407"/>
            <ac:spMk id="7" creationId="{00000000-0000-0000-0000-000000000000}"/>
          </ac:spMkLst>
        </pc:spChg>
        <pc:spChg chg="del">
          <ac:chgData name="Bachmann, Hannah Ruth" userId="e7c09bfb-72c2-42e5-912c-bd6874d853db" providerId="ADAL" clId="{664751B4-5C7D-40DD-9E3B-39A3A70AD217}" dt="2021-03-01T16:17:16.395" v="375" actId="478"/>
          <ac:spMkLst>
            <pc:docMk/>
            <pc:sldMk cId="0" sldId="1407"/>
            <ac:spMk id="8" creationId="{00000000-0000-0000-0000-000000000000}"/>
          </ac:spMkLst>
        </pc:spChg>
        <pc:spChg chg="add mod">
          <ac:chgData name="Bachmann, Hannah Ruth" userId="e7c09bfb-72c2-42e5-912c-bd6874d853db" providerId="ADAL" clId="{664751B4-5C7D-40DD-9E3B-39A3A70AD217}" dt="2021-03-01T16:03:53.784" v="126"/>
          <ac:spMkLst>
            <pc:docMk/>
            <pc:sldMk cId="0" sldId="1407"/>
            <ac:spMk id="18" creationId="{C78015A3-641A-43B2-84DD-FD86D99F7303}"/>
          </ac:spMkLst>
        </pc:spChg>
        <pc:spChg chg="add mod">
          <ac:chgData name="Bachmann, Hannah Ruth" userId="e7c09bfb-72c2-42e5-912c-bd6874d853db" providerId="ADAL" clId="{664751B4-5C7D-40DD-9E3B-39A3A70AD217}" dt="2021-03-01T16:04:18.698" v="139"/>
          <ac:spMkLst>
            <pc:docMk/>
            <pc:sldMk cId="0" sldId="1407"/>
            <ac:spMk id="19" creationId="{0D86F7A0-BA9A-43A1-AC22-A1607A2D2AA5}"/>
          </ac:spMkLst>
        </pc:spChg>
        <pc:spChg chg="add mod">
          <ac:chgData name="Bachmann, Hannah Ruth" userId="e7c09bfb-72c2-42e5-912c-bd6874d853db" providerId="ADAL" clId="{664751B4-5C7D-40DD-9E3B-39A3A70AD217}" dt="2021-03-01T16:17:29.896" v="377" actId="1076"/>
          <ac:spMkLst>
            <pc:docMk/>
            <pc:sldMk cId="0" sldId="1407"/>
            <ac:spMk id="20" creationId="{92D9A4C3-9DBE-4A1E-BCCA-372AD168609E}"/>
          </ac:spMkLst>
        </pc:spChg>
        <pc:spChg chg="add mod">
          <ac:chgData name="Bachmann, Hannah Ruth" userId="e7c09bfb-72c2-42e5-912c-bd6874d853db" providerId="ADAL" clId="{664751B4-5C7D-40DD-9E3B-39A3A70AD217}" dt="2021-03-01T16:17:41.055" v="380" actId="1076"/>
          <ac:spMkLst>
            <pc:docMk/>
            <pc:sldMk cId="0" sldId="1407"/>
            <ac:spMk id="21" creationId="{4DFB53D5-967F-478B-8983-DFA37FB8A454}"/>
          </ac:spMkLst>
        </pc:spChg>
      </pc:sldChg>
      <pc:sldChg chg="addSp delSp modSp mod">
        <pc:chgData name="Bachmann, Hannah Ruth" userId="e7c09bfb-72c2-42e5-912c-bd6874d853db" providerId="ADAL" clId="{664751B4-5C7D-40DD-9E3B-39A3A70AD217}" dt="2021-03-01T16:17:59.479" v="386" actId="1076"/>
        <pc:sldMkLst>
          <pc:docMk/>
          <pc:sldMk cId="0" sldId="1408"/>
        </pc:sldMkLst>
        <pc:spChg chg="mod">
          <ac:chgData name="Bachmann, Hannah Ruth" userId="e7c09bfb-72c2-42e5-912c-bd6874d853db" providerId="ADAL" clId="{664751B4-5C7D-40DD-9E3B-39A3A70AD217}" dt="2021-03-01T16:02:21.436" v="21" actId="207"/>
          <ac:spMkLst>
            <pc:docMk/>
            <pc:sldMk cId="0" sldId="1408"/>
            <ac:spMk id="3" creationId="{00000000-0000-0000-0000-000000000000}"/>
          </ac:spMkLst>
        </pc:spChg>
        <pc:spChg chg="del">
          <ac:chgData name="Bachmann, Hannah Ruth" userId="e7c09bfb-72c2-42e5-912c-bd6874d853db" providerId="ADAL" clId="{664751B4-5C7D-40DD-9E3B-39A3A70AD217}" dt="2021-03-01T16:02:13.881" v="19" actId="478"/>
          <ac:spMkLst>
            <pc:docMk/>
            <pc:sldMk cId="0" sldId="1408"/>
            <ac:spMk id="4" creationId="{00000000-0000-0000-0000-000000000000}"/>
          </ac:spMkLst>
        </pc:spChg>
        <pc:spChg chg="del">
          <ac:chgData name="Bachmann, Hannah Ruth" userId="e7c09bfb-72c2-42e5-912c-bd6874d853db" providerId="ADAL" clId="{664751B4-5C7D-40DD-9E3B-39A3A70AD217}" dt="2021-03-01T16:02:15.200" v="20" actId="478"/>
          <ac:spMkLst>
            <pc:docMk/>
            <pc:sldMk cId="0" sldId="1408"/>
            <ac:spMk id="5" creationId="{00000000-0000-0000-0000-000000000000}"/>
          </ac:spMkLst>
        </pc:spChg>
        <pc:spChg chg="del">
          <ac:chgData name="Bachmann, Hannah Ruth" userId="e7c09bfb-72c2-42e5-912c-bd6874d853db" providerId="ADAL" clId="{664751B4-5C7D-40DD-9E3B-39A3A70AD217}" dt="2021-03-01T16:17:45.282" v="381" actId="478"/>
          <ac:spMkLst>
            <pc:docMk/>
            <pc:sldMk cId="0" sldId="1408"/>
            <ac:spMk id="15" creationId="{00000000-0000-0000-0000-000000000000}"/>
          </ac:spMkLst>
        </pc:spChg>
        <pc:spChg chg="del">
          <ac:chgData name="Bachmann, Hannah Ruth" userId="e7c09bfb-72c2-42e5-912c-bd6874d853db" providerId="ADAL" clId="{664751B4-5C7D-40DD-9E3B-39A3A70AD217}" dt="2021-03-01T16:17:52.661" v="384" actId="478"/>
          <ac:spMkLst>
            <pc:docMk/>
            <pc:sldMk cId="0" sldId="1408"/>
            <ac:spMk id="17" creationId="{00000000-0000-0000-0000-000000000000}"/>
          </ac:spMkLst>
        </pc:spChg>
        <pc:spChg chg="add mod">
          <ac:chgData name="Bachmann, Hannah Ruth" userId="e7c09bfb-72c2-42e5-912c-bd6874d853db" providerId="ADAL" clId="{664751B4-5C7D-40DD-9E3B-39A3A70AD217}" dt="2021-03-01T16:03:54.740" v="127"/>
          <ac:spMkLst>
            <pc:docMk/>
            <pc:sldMk cId="0" sldId="1408"/>
            <ac:spMk id="18" creationId="{AB23E22B-2E51-4EA2-834A-0966CE69E10D}"/>
          </ac:spMkLst>
        </pc:spChg>
        <pc:spChg chg="add mod">
          <ac:chgData name="Bachmann, Hannah Ruth" userId="e7c09bfb-72c2-42e5-912c-bd6874d853db" providerId="ADAL" clId="{664751B4-5C7D-40DD-9E3B-39A3A70AD217}" dt="2021-03-01T16:04:19.499" v="140"/>
          <ac:spMkLst>
            <pc:docMk/>
            <pc:sldMk cId="0" sldId="1408"/>
            <ac:spMk id="19" creationId="{F8E19C24-3BE0-4678-9F31-5A21408EBD16}"/>
          </ac:spMkLst>
        </pc:spChg>
        <pc:spChg chg="add mod">
          <ac:chgData name="Bachmann, Hannah Ruth" userId="e7c09bfb-72c2-42e5-912c-bd6874d853db" providerId="ADAL" clId="{664751B4-5C7D-40DD-9E3B-39A3A70AD217}" dt="2021-03-01T16:17:49.939" v="383" actId="1076"/>
          <ac:spMkLst>
            <pc:docMk/>
            <pc:sldMk cId="0" sldId="1408"/>
            <ac:spMk id="20" creationId="{D0E00B06-9187-41A6-BB8B-BCD4E7FFE0DB}"/>
          </ac:spMkLst>
        </pc:spChg>
        <pc:spChg chg="add mod">
          <ac:chgData name="Bachmann, Hannah Ruth" userId="e7c09bfb-72c2-42e5-912c-bd6874d853db" providerId="ADAL" clId="{664751B4-5C7D-40DD-9E3B-39A3A70AD217}" dt="2021-03-01T16:17:59.479" v="386" actId="1076"/>
          <ac:spMkLst>
            <pc:docMk/>
            <pc:sldMk cId="0" sldId="1408"/>
            <ac:spMk id="21" creationId="{88FF85D6-5ECC-41B0-B282-19213D5D5E04}"/>
          </ac:spMkLst>
        </pc:spChg>
      </pc:sldChg>
      <pc:sldChg chg="addSp delSp modSp mod">
        <pc:chgData name="Bachmann, Hannah Ruth" userId="e7c09bfb-72c2-42e5-912c-bd6874d853db" providerId="ADAL" clId="{664751B4-5C7D-40DD-9E3B-39A3A70AD217}" dt="2021-03-01T16:21:41.283" v="427" actId="20577"/>
        <pc:sldMkLst>
          <pc:docMk/>
          <pc:sldMk cId="1880125545" sldId="1409"/>
        </pc:sldMkLst>
        <pc:spChg chg="mod">
          <ac:chgData name="Bachmann, Hannah Ruth" userId="e7c09bfb-72c2-42e5-912c-bd6874d853db" providerId="ADAL" clId="{664751B4-5C7D-40DD-9E3B-39A3A70AD217}" dt="2021-03-01T16:01:36.935" v="4" actId="20577"/>
          <ac:spMkLst>
            <pc:docMk/>
            <pc:sldMk cId="1880125545" sldId="1409"/>
            <ac:spMk id="2" creationId="{00000000-0000-0000-0000-000000000000}"/>
          </ac:spMkLst>
        </pc:spChg>
        <pc:spChg chg="mod">
          <ac:chgData name="Bachmann, Hannah Ruth" userId="e7c09bfb-72c2-42e5-912c-bd6874d853db" providerId="ADAL" clId="{664751B4-5C7D-40DD-9E3B-39A3A70AD217}" dt="2021-03-01T16:21:41.283" v="427" actId="20577"/>
          <ac:spMkLst>
            <pc:docMk/>
            <pc:sldMk cId="1880125545" sldId="1409"/>
            <ac:spMk id="3" creationId="{00000000-0000-0000-0000-000000000000}"/>
          </ac:spMkLst>
        </pc:spChg>
        <pc:spChg chg="del">
          <ac:chgData name="Bachmann, Hannah Ruth" userId="e7c09bfb-72c2-42e5-912c-bd6874d853db" providerId="ADAL" clId="{664751B4-5C7D-40DD-9E3B-39A3A70AD217}" dt="2021-03-01T16:01:39.323" v="5" actId="478"/>
          <ac:spMkLst>
            <pc:docMk/>
            <pc:sldMk cId="1880125545" sldId="1409"/>
            <ac:spMk id="4" creationId="{00000000-0000-0000-0000-000000000000}"/>
          </ac:spMkLst>
        </pc:spChg>
        <pc:spChg chg="del">
          <ac:chgData name="Bachmann, Hannah Ruth" userId="e7c09bfb-72c2-42e5-912c-bd6874d853db" providerId="ADAL" clId="{664751B4-5C7D-40DD-9E3B-39A3A70AD217}" dt="2021-03-01T16:01:40.715" v="6" actId="478"/>
          <ac:spMkLst>
            <pc:docMk/>
            <pc:sldMk cId="1880125545" sldId="1409"/>
            <ac:spMk id="5" creationId="{00000000-0000-0000-0000-000000000000}"/>
          </ac:spMkLst>
        </pc:spChg>
        <pc:spChg chg="add mod">
          <ac:chgData name="Bachmann, Hannah Ruth" userId="e7c09bfb-72c2-42e5-912c-bd6874d853db" providerId="ADAL" clId="{664751B4-5C7D-40DD-9E3B-39A3A70AD217}" dt="2021-03-01T16:04:00.753" v="132"/>
          <ac:spMkLst>
            <pc:docMk/>
            <pc:sldMk cId="1880125545" sldId="1409"/>
            <ac:spMk id="6" creationId="{2AC908A9-DA9F-44CC-80B1-4AFC8A7DEA5B}"/>
          </ac:spMkLst>
        </pc:spChg>
        <pc:spChg chg="add mod">
          <ac:chgData name="Bachmann, Hannah Ruth" userId="e7c09bfb-72c2-42e5-912c-bd6874d853db" providerId="ADAL" clId="{664751B4-5C7D-40DD-9E3B-39A3A70AD217}" dt="2021-03-01T16:04:24.054" v="145"/>
          <ac:spMkLst>
            <pc:docMk/>
            <pc:sldMk cId="1880125545" sldId="1409"/>
            <ac:spMk id="7" creationId="{BB51927E-FACA-434E-9A96-D7103C7E39B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01/03/2021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01/03/2021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01/03/2021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01/03/2021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01/03/2021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01/03/2021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01/03/2021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01/03/2021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01/03/2021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01/03/2021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01/03/2021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01/03/2021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01/03/2021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01/03/2021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01/03/2021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01/03/2021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01/03/2021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01/03/2021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01/03/2021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01/03/2021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01/03/2021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01/03/2021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01/03/2021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01/03/2021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15.mp3"/><Relationship Id="rId7" Type="http://schemas.openxmlformats.org/officeDocument/2006/relationships/image" Target="../media/image21.png"/><Relationship Id="rId2" Type="http://schemas.openxmlformats.org/officeDocument/2006/relationships/audio" Target="../media/media14.mp3"/><Relationship Id="rId1" Type="http://schemas.microsoft.com/office/2007/relationships/media" Target="../media/media14.mp3"/><Relationship Id="rId6" Type="http://schemas.openxmlformats.org/officeDocument/2006/relationships/image" Target="../media/image20.jpeg"/><Relationship Id="rId5" Type="http://schemas.openxmlformats.org/officeDocument/2006/relationships/slideLayout" Target="../slideLayouts/slideLayout11.xml"/><Relationship Id="rId4" Type="http://schemas.openxmlformats.org/officeDocument/2006/relationships/audio" Target="../media/media15.mp3"/><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07/relationships/media" Target="../media/media17.mp3"/><Relationship Id="rId7" Type="http://schemas.openxmlformats.org/officeDocument/2006/relationships/image" Target="../media/image13.png"/><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image" Target="../media/image22.jpeg"/><Relationship Id="rId5" Type="http://schemas.openxmlformats.org/officeDocument/2006/relationships/slideLayout" Target="../slideLayouts/slideLayout13.xml"/><Relationship Id="rId4" Type="http://schemas.openxmlformats.org/officeDocument/2006/relationships/audio" Target="../media/media17.mp3"/></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media" Target="../media/media19.mp3"/><Relationship Id="rId7" Type="http://schemas.openxmlformats.org/officeDocument/2006/relationships/slideLayout" Target="../slideLayouts/slideLayout11.xml"/><Relationship Id="rId2" Type="http://schemas.openxmlformats.org/officeDocument/2006/relationships/audio" Target="../media/media18.mp3"/><Relationship Id="rId1" Type="http://schemas.microsoft.com/office/2007/relationships/media" Target="../media/media18.mp3"/><Relationship Id="rId6" Type="http://schemas.openxmlformats.org/officeDocument/2006/relationships/audio" Target="../media/media20.mp3"/><Relationship Id="rId5" Type="http://schemas.microsoft.com/office/2007/relationships/media" Target="../media/media20.mp3"/><Relationship Id="rId4" Type="http://schemas.openxmlformats.org/officeDocument/2006/relationships/audio" Target="../media/media19.mp3"/><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audio" Target="../media/media24.mp3"/><Relationship Id="rId13" Type="http://schemas.openxmlformats.org/officeDocument/2006/relationships/image" Target="../media/image25.png"/><Relationship Id="rId18" Type="http://schemas.openxmlformats.org/officeDocument/2006/relationships/image" Target="../media/image29.png"/><Relationship Id="rId3" Type="http://schemas.microsoft.com/office/2007/relationships/media" Target="../media/media22.mp3"/><Relationship Id="rId7" Type="http://schemas.microsoft.com/office/2007/relationships/media" Target="../media/media24.mp3"/><Relationship Id="rId12" Type="http://schemas.openxmlformats.org/officeDocument/2006/relationships/image" Target="../media/image24.png"/><Relationship Id="rId17" Type="http://schemas.openxmlformats.org/officeDocument/2006/relationships/image" Target="../media/image28.png"/><Relationship Id="rId2" Type="http://schemas.openxmlformats.org/officeDocument/2006/relationships/audio" Target="../media/media21.mp3"/><Relationship Id="rId16" Type="http://schemas.openxmlformats.org/officeDocument/2006/relationships/image" Target="../media/image13.png"/><Relationship Id="rId1" Type="http://schemas.microsoft.com/office/2007/relationships/media" Target="../media/media21.mp3"/><Relationship Id="rId6" Type="http://schemas.openxmlformats.org/officeDocument/2006/relationships/audio" Target="../media/media23.mp3"/><Relationship Id="rId11" Type="http://schemas.openxmlformats.org/officeDocument/2006/relationships/slideLayout" Target="../slideLayouts/slideLayout11.xml"/><Relationship Id="rId5" Type="http://schemas.microsoft.com/office/2007/relationships/media" Target="../media/media23.mp3"/><Relationship Id="rId15" Type="http://schemas.openxmlformats.org/officeDocument/2006/relationships/image" Target="../media/image27.png"/><Relationship Id="rId10" Type="http://schemas.openxmlformats.org/officeDocument/2006/relationships/audio" Target="../media/media25.mp3"/><Relationship Id="rId19" Type="http://schemas.openxmlformats.org/officeDocument/2006/relationships/image" Target="../media/image30.png"/><Relationship Id="rId4" Type="http://schemas.openxmlformats.org/officeDocument/2006/relationships/audio" Target="../media/media22.mp3"/><Relationship Id="rId9" Type="http://schemas.microsoft.com/office/2007/relationships/media" Target="../media/media25.mp3"/><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1.xml"/><Relationship Id="rId7" Type="http://schemas.openxmlformats.org/officeDocument/2006/relationships/image" Target="../media/image11.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audio" Target="../media/media5.mp3"/><Relationship Id="rId13" Type="http://schemas.openxmlformats.org/officeDocument/2006/relationships/slideLayout" Target="../slideLayouts/slideLayout11.xml"/><Relationship Id="rId3" Type="http://schemas.microsoft.com/office/2007/relationships/media" Target="../media/media3.mp3"/><Relationship Id="rId7" Type="http://schemas.microsoft.com/office/2007/relationships/media" Target="../media/media5.mp3"/><Relationship Id="rId12" Type="http://schemas.openxmlformats.org/officeDocument/2006/relationships/audio" Target="../media/media7.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microsoft.com/office/2007/relationships/media" Target="../media/media7.mp3"/><Relationship Id="rId5" Type="http://schemas.microsoft.com/office/2007/relationships/media" Target="../media/media4.mp3"/><Relationship Id="rId15" Type="http://schemas.openxmlformats.org/officeDocument/2006/relationships/image" Target="../media/image13.png"/><Relationship Id="rId10" Type="http://schemas.openxmlformats.org/officeDocument/2006/relationships/audio" Target="../media/media6.mp3"/><Relationship Id="rId4" Type="http://schemas.openxmlformats.org/officeDocument/2006/relationships/audio" Target="../media/media3.mp3"/><Relationship Id="rId9" Type="http://schemas.microsoft.com/office/2007/relationships/media" Target="../media/media6.mp3"/><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audio" Target="../media/media11.mp3"/><Relationship Id="rId3" Type="http://schemas.microsoft.com/office/2007/relationships/media" Target="../media/media9.mp3"/><Relationship Id="rId7" Type="http://schemas.microsoft.com/office/2007/relationships/media" Target="../media/media11.mp3"/><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media10.mp3"/><Relationship Id="rId11" Type="http://schemas.openxmlformats.org/officeDocument/2006/relationships/image" Target="../media/image13.png"/><Relationship Id="rId5" Type="http://schemas.microsoft.com/office/2007/relationships/media" Target="../media/media10.mp3"/><Relationship Id="rId10" Type="http://schemas.openxmlformats.org/officeDocument/2006/relationships/image" Target="../media/image16.jpeg"/><Relationship Id="rId4" Type="http://schemas.openxmlformats.org/officeDocument/2006/relationships/audio" Target="../media/media9.mp3"/><Relationship Id="rId9"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13.mp3"/><Relationship Id="rId7" Type="http://schemas.openxmlformats.org/officeDocument/2006/relationships/image" Target="../media/image18.jpeg"/><Relationship Id="rId2" Type="http://schemas.openxmlformats.org/officeDocument/2006/relationships/audio" Target="../media/media12.mp3"/><Relationship Id="rId1" Type="http://schemas.microsoft.com/office/2007/relationships/media" Target="../media/media12.mp3"/><Relationship Id="rId6" Type="http://schemas.openxmlformats.org/officeDocument/2006/relationships/image" Target="../media/image9.jpeg"/><Relationship Id="rId5" Type="http://schemas.openxmlformats.org/officeDocument/2006/relationships/slideLayout" Target="../slideLayouts/slideLayout11.xml"/><Relationship Id="rId4" Type="http://schemas.openxmlformats.org/officeDocument/2006/relationships/audio" Target="../media/media13.mp3"/><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a:solidFill>
                  <a:srgbClr val="000066"/>
                </a:solidFill>
              </a:rPr>
              <a:t>GET Buddied Up</a:t>
            </a:r>
            <a:endParaRPr/>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a:solidFill>
                  <a:srgbClr val="000066"/>
                </a:solidFill>
              </a:rPr>
              <a:t>German with Ali, the Eagle </a:t>
            </a:r>
            <a:endParaRPr/>
          </a:p>
          <a:p>
            <a:pPr>
              <a:defRPr/>
            </a:pPr>
            <a:r>
              <a:rPr lang="en-GB" sz="1800">
                <a:solidFill>
                  <a:srgbClr val="000066"/>
                </a:solidFill>
              </a:rPr>
              <a:t>get-across-borders@uni-mainz.de</a:t>
            </a:r>
            <a:endParaRPr/>
          </a:p>
          <a:p>
            <a:pPr>
              <a:defRPr/>
            </a:pPr>
            <a:endParaRPr lang="en-GB" sz="1800">
              <a:solidFill>
                <a:srgbClr val="000066"/>
              </a:solidFill>
            </a:endParaRPr>
          </a:p>
          <a:p>
            <a:pPr>
              <a:defRPr/>
            </a:pPr>
            <a:endParaRPr lang="en-GB" sz="1800">
              <a:solidFill>
                <a:srgbClr val="000066"/>
              </a:solidFill>
            </a:endParaRPr>
          </a:p>
          <a:p>
            <a:pPr>
              <a:defRPr/>
            </a:pPr>
            <a:endParaRPr lang="en-GB" sz="180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Fastnachtsdienstag</a:t>
            </a:r>
            <a:endParaRPr lang="en-GB" b="1" noProof="0" dirty="0"/>
          </a:p>
        </p:txBody>
      </p:sp>
      <p:sp>
        <p:nvSpPr>
          <p:cNvPr id="3" name="Inhaltsplatzhalter 2"/>
          <p:cNvSpPr>
            <a:spLocks noGrp="1"/>
          </p:cNvSpPr>
          <p:nvPr>
            <p:ph idx="1"/>
          </p:nvPr>
        </p:nvSpPr>
        <p:spPr/>
        <p:txBody>
          <a:bodyPr>
            <a:normAutofit/>
          </a:bodyPr>
          <a:lstStyle/>
          <a:p>
            <a:r>
              <a:rPr lang="en-GB" sz="3200" noProof="0" dirty="0" err="1">
                <a:solidFill>
                  <a:schemeClr val="accent2"/>
                </a:solidFill>
              </a:rPr>
              <a:t>Feiern</a:t>
            </a:r>
            <a:r>
              <a:rPr lang="en-GB" sz="3200" noProof="0" dirty="0"/>
              <a:t> (celebrations)</a:t>
            </a:r>
          </a:p>
        </p:txBody>
      </p:sp>
      <p:pic>
        <p:nvPicPr>
          <p:cNvPr id="73734" name="Picture 6" descr="Dancing children dressed up in colourful costumes" title="Dancing children dressed up in colourful costumes"/>
          <p:cNvPicPr>
            <a:picLocks noChangeAspect="1" noChangeArrowheads="1"/>
          </p:cNvPicPr>
          <p:nvPr/>
        </p:nvPicPr>
        <p:blipFill>
          <a:blip r:embed="rId6" cstate="print"/>
          <a:srcRect b="37719"/>
          <a:stretch>
            <a:fillRect/>
          </a:stretch>
        </p:blipFill>
        <p:spPr bwMode="auto">
          <a:xfrm>
            <a:off x="3207869" y="3663701"/>
            <a:ext cx="6382446" cy="2650013"/>
          </a:xfrm>
          <a:prstGeom prst="rect">
            <a:avLst/>
          </a:prstGeom>
          <a:noFill/>
        </p:spPr>
      </p:pic>
      <p:grpSp>
        <p:nvGrpSpPr>
          <p:cNvPr id="8" name="Gruppieren 7" descr="A calender sheet (Tuesday) with a picture of confetti" title="A calender sheet (Tuesday) with a picture of confetti"/>
          <p:cNvGrpSpPr/>
          <p:nvPr/>
        </p:nvGrpSpPr>
        <p:grpSpPr>
          <a:xfrm>
            <a:off x="7630887" y="1415142"/>
            <a:ext cx="1937657" cy="1815910"/>
            <a:chOff x="7630887" y="1415142"/>
            <a:chExt cx="1937657" cy="1815910"/>
          </a:xfrm>
        </p:grpSpPr>
        <p:grpSp>
          <p:nvGrpSpPr>
            <p:cNvPr id="7" name="Gruppieren 53"/>
            <p:cNvGrpSpPr/>
            <p:nvPr/>
          </p:nvGrpSpPr>
          <p:grpSpPr>
            <a:xfrm>
              <a:off x="7630887" y="1415142"/>
              <a:ext cx="1937657" cy="1815910"/>
              <a:chOff x="642258" y="3472542"/>
              <a:chExt cx="1937657" cy="1815910"/>
            </a:xfrm>
          </p:grpSpPr>
          <p:sp>
            <p:nvSpPr>
              <p:cNvPr id="55" name="Rechteck 54"/>
              <p:cNvSpPr/>
              <p:nvPr/>
            </p:nvSpPr>
            <p:spPr>
              <a:xfrm>
                <a:off x="658074" y="3976961"/>
                <a:ext cx="1915200" cy="13114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647188" y="3472542"/>
                <a:ext cx="1932727" cy="5132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642258" y="3478577"/>
                <a:ext cx="1915886" cy="461665"/>
              </a:xfrm>
              <a:prstGeom prst="rect">
                <a:avLst/>
              </a:prstGeom>
              <a:noFill/>
            </p:spPr>
            <p:txBody>
              <a:bodyPr wrap="square" rtlCol="0">
                <a:spAutoFit/>
              </a:bodyPr>
              <a:lstStyle/>
              <a:p>
                <a:pPr algn="ctr"/>
                <a:r>
                  <a:rPr lang="de-DE" sz="2400" dirty="0">
                    <a:solidFill>
                      <a:schemeClr val="bg1"/>
                    </a:solidFill>
                    <a:latin typeface="Comic Sans MS" pitchFamily="66" charset="0"/>
                  </a:rPr>
                  <a:t>Dienstag</a:t>
                </a:r>
              </a:p>
            </p:txBody>
          </p:sp>
        </p:grpSp>
        <p:pic>
          <p:nvPicPr>
            <p:cNvPr id="6" name="Grafik 5" title="confetti"/>
            <p:cNvPicPr>
              <a:picLocks noChangeAspect="1"/>
            </p:cNvPicPr>
            <p:nvPr/>
          </p:nvPicPr>
          <p:blipFill rotWithShape="1">
            <a:blip r:embed="rId7" cstate="hqprint">
              <a:extLst>
                <a:ext uri="{28A0092B-C50C-407E-A947-70E740481C1C}">
                  <a14:useLocalDpi xmlns:a14="http://schemas.microsoft.com/office/drawing/2010/main" val="0"/>
                </a:ext>
              </a:extLst>
            </a:blip>
            <a:srcRect l="23540" t="19922" r="36496" b="18238"/>
            <a:stretch/>
          </p:blipFill>
          <p:spPr>
            <a:xfrm>
              <a:off x="7944118" y="1974821"/>
              <a:ext cx="1317755" cy="1200969"/>
            </a:xfrm>
            <a:prstGeom prst="rect">
              <a:avLst/>
            </a:prstGeom>
          </p:spPr>
        </p:pic>
      </p:grpSp>
      <p:pic>
        <p:nvPicPr>
          <p:cNvPr id="14" name="Picture 8" descr="A hat, a colourful trumpet, confetti" title="A hat, a colourful trumpet, confetti"/>
          <p:cNvPicPr>
            <a:picLocks noChangeAspect="1" noChangeArrowheads="1"/>
          </p:cNvPicPr>
          <p:nvPr/>
        </p:nvPicPr>
        <p:blipFill>
          <a:blip r:embed="rId8" cstate="print"/>
          <a:srcRect/>
          <a:stretch>
            <a:fillRect/>
          </a:stretch>
        </p:blipFill>
        <p:spPr bwMode="auto">
          <a:xfrm>
            <a:off x="1066016" y="2727113"/>
            <a:ext cx="3464833" cy="1873176"/>
          </a:xfrm>
          <a:prstGeom prst="rect">
            <a:avLst/>
          </a:prstGeom>
          <a:ln>
            <a:noFill/>
          </a:ln>
          <a:effectLst>
            <a:softEdge rad="112500"/>
          </a:effectLst>
        </p:spPr>
      </p:pic>
      <p:pic>
        <p:nvPicPr>
          <p:cNvPr id="9" name="1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481570" y="743648"/>
            <a:ext cx="406400" cy="406400"/>
          </a:xfrm>
          <a:prstGeom prst="rect">
            <a:avLst/>
          </a:prstGeom>
        </p:spPr>
      </p:pic>
      <p:pic>
        <p:nvPicPr>
          <p:cNvPr id="10" name="1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113421" y="1882842"/>
            <a:ext cx="406400" cy="406400"/>
          </a:xfrm>
          <a:prstGeom prst="rect">
            <a:avLst/>
          </a:prstGeom>
        </p:spPr>
      </p:pic>
      <p:sp>
        <p:nvSpPr>
          <p:cNvPr id="18" name="Fußzeilenplatzhalter 3">
            <a:extLst>
              <a:ext uri="{FF2B5EF4-FFF2-40B4-BE49-F238E27FC236}">
                <a16:creationId xmlns:a16="http://schemas.microsoft.com/office/drawing/2014/main" id="{AB23E22B-2E51-4EA2-834A-0966CE69E10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9" name="Foliennummernplatzhalter 4">
            <a:extLst>
              <a:ext uri="{FF2B5EF4-FFF2-40B4-BE49-F238E27FC236}">
                <a16:creationId xmlns:a16="http://schemas.microsoft.com/office/drawing/2014/main" id="{F8E19C24-3BE0-4678-9F31-5A21408EBD16}"/>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
        <p:nvSpPr>
          <p:cNvPr id="20" name="Textfeld 19">
            <a:extLst>
              <a:ext uri="{FF2B5EF4-FFF2-40B4-BE49-F238E27FC236}">
                <a16:creationId xmlns:a16="http://schemas.microsoft.com/office/drawing/2014/main" id="{D0E00B06-9187-41A6-BB8B-BCD4E7FFE0DB}"/>
              </a:ext>
            </a:extLst>
          </p:cNvPr>
          <p:cNvSpPr txBox="1"/>
          <p:nvPr/>
        </p:nvSpPr>
        <p:spPr>
          <a:xfrm>
            <a:off x="1663315" y="4473331"/>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21" name="Textfeld 20">
            <a:extLst>
              <a:ext uri="{FF2B5EF4-FFF2-40B4-BE49-F238E27FC236}">
                <a16:creationId xmlns:a16="http://schemas.microsoft.com/office/drawing/2014/main" id="{88FF85D6-5ECC-41B0-B282-19213D5D5E04}"/>
              </a:ext>
            </a:extLst>
          </p:cNvPr>
          <p:cNvSpPr txBox="1"/>
          <p:nvPr/>
        </p:nvSpPr>
        <p:spPr>
          <a:xfrm>
            <a:off x="5649594" y="6313714"/>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6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84" fill="hold"/>
                                        <p:tgtEl>
                                          <p:spTgt spid="10"/>
                                        </p:tgtEl>
                                      </p:cBhvr>
                                    </p:cmd>
                                  </p:childTnLst>
                                </p:cTn>
                              </p:par>
                            </p:childTnLst>
                          </p:cTn>
                        </p:par>
                      </p:childTnLst>
                    </p:cTn>
                  </p:par>
                </p:childTnLst>
              </p:cTn>
              <p:nextCondLst>
                <p:cond evt="onClick" delay="0">
                  <p:tgtEl>
                    <p:spTgt spid="10"/>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Two children with many balloons" title="Two children with many balloons">
            <a:extLst>
              <a:ext uri="{FF2B5EF4-FFF2-40B4-BE49-F238E27FC236}">
                <a16:creationId xmlns:a16="http://schemas.microsoft.com/office/drawing/2014/main" id="{856D6CAF-9CD2-450E-B6C9-DF3D4C0A1D3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876776" y="1747755"/>
            <a:ext cx="4677910" cy="5253618"/>
          </a:xfrm>
          <a:prstGeom prst="rect">
            <a:avLst/>
          </a:prstGeom>
        </p:spPr>
      </p:pic>
      <p:sp>
        <p:nvSpPr>
          <p:cNvPr id="7" name="Abgerundete rechteckige Legende 6" descr="speech bubble" title="speech bubble"/>
          <p:cNvSpPr/>
          <p:nvPr/>
        </p:nvSpPr>
        <p:spPr>
          <a:xfrm>
            <a:off x="6585857" y="1817916"/>
            <a:ext cx="3494314" cy="1796142"/>
          </a:xfrm>
          <a:prstGeom prst="wedgeRoundRectCallout">
            <a:avLst>
              <a:gd name="adj1" fmla="val -49182"/>
              <a:gd name="adj2" fmla="val 7643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Abgerundete rechteckige Legende 7" descr="speech bubble" title="speech bubble"/>
          <p:cNvSpPr/>
          <p:nvPr/>
        </p:nvSpPr>
        <p:spPr>
          <a:xfrm>
            <a:off x="457199" y="1894115"/>
            <a:ext cx="3494314" cy="1796142"/>
          </a:xfrm>
          <a:prstGeom prst="wedgeRoundRectCallout">
            <a:avLst>
              <a:gd name="adj1" fmla="val 40849"/>
              <a:gd name="adj2" fmla="val 8371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GB" b="1" noProof="0" dirty="0">
                <a:solidFill>
                  <a:schemeClr val="accent1"/>
                </a:solidFill>
              </a:rPr>
              <a:t>Greetings</a:t>
            </a:r>
          </a:p>
        </p:txBody>
      </p:sp>
      <p:sp>
        <p:nvSpPr>
          <p:cNvPr id="3" name="Inhaltsplatzhalter 2"/>
          <p:cNvSpPr>
            <a:spLocks noGrp="1"/>
          </p:cNvSpPr>
          <p:nvPr>
            <p:ph sz="half" idx="1"/>
          </p:nvPr>
        </p:nvSpPr>
        <p:spPr>
          <a:xfrm>
            <a:off x="990056" y="2438841"/>
            <a:ext cx="2417173" cy="750673"/>
          </a:xfrm>
        </p:spPr>
        <p:txBody>
          <a:bodyPr>
            <a:normAutofit/>
          </a:bodyPr>
          <a:lstStyle/>
          <a:p>
            <a:pPr algn="ctr">
              <a:buNone/>
            </a:pPr>
            <a:r>
              <a:rPr lang="en-GB" sz="3600" noProof="0" dirty="0" err="1">
                <a:solidFill>
                  <a:schemeClr val="accent2"/>
                </a:solidFill>
              </a:rPr>
              <a:t>Helau</a:t>
            </a:r>
            <a:r>
              <a:rPr lang="en-GB" sz="3600" noProof="0" dirty="0">
                <a:solidFill>
                  <a:schemeClr val="accent2"/>
                </a:solidFill>
              </a:rPr>
              <a:t>!</a:t>
            </a:r>
          </a:p>
        </p:txBody>
      </p:sp>
      <p:sp>
        <p:nvSpPr>
          <p:cNvPr id="4" name="Inhaltsplatzhalter 3"/>
          <p:cNvSpPr>
            <a:spLocks noGrp="1"/>
          </p:cNvSpPr>
          <p:nvPr>
            <p:ph sz="half" idx="2"/>
          </p:nvPr>
        </p:nvSpPr>
        <p:spPr>
          <a:xfrm>
            <a:off x="7383167" y="2400740"/>
            <a:ext cx="1943191" cy="826873"/>
          </a:xfrm>
        </p:spPr>
        <p:txBody>
          <a:bodyPr>
            <a:normAutofit/>
          </a:bodyPr>
          <a:lstStyle/>
          <a:p>
            <a:pPr algn="ctr">
              <a:buNone/>
            </a:pPr>
            <a:r>
              <a:rPr lang="en-GB" sz="3600" noProof="0" dirty="0" err="1">
                <a:solidFill>
                  <a:schemeClr val="accent2"/>
                </a:solidFill>
              </a:rPr>
              <a:t>Alaaf</a:t>
            </a:r>
            <a:r>
              <a:rPr lang="en-GB" sz="3600" noProof="0" dirty="0">
                <a:solidFill>
                  <a:schemeClr val="accent2"/>
                </a:solidFill>
              </a:rPr>
              <a:t>!</a:t>
            </a:r>
          </a:p>
        </p:txBody>
      </p:sp>
      <p:pic>
        <p:nvPicPr>
          <p:cNvPr id="10" name="1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00829" y="2588986"/>
            <a:ext cx="406400" cy="406400"/>
          </a:xfrm>
          <a:prstGeom prst="rect">
            <a:avLst/>
          </a:prstGeom>
        </p:spPr>
      </p:pic>
      <p:pic>
        <p:nvPicPr>
          <p:cNvPr id="11" name="11.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9123158" y="2588986"/>
            <a:ext cx="406400" cy="406400"/>
          </a:xfrm>
          <a:prstGeom prst="rect">
            <a:avLst/>
          </a:prstGeom>
        </p:spPr>
      </p:pic>
      <p:sp>
        <p:nvSpPr>
          <p:cNvPr id="12" name="Fußzeilenplatzhalter 3">
            <a:extLst>
              <a:ext uri="{FF2B5EF4-FFF2-40B4-BE49-F238E27FC236}">
                <a16:creationId xmlns:a16="http://schemas.microsoft.com/office/drawing/2014/main" id="{C6E06263-CB3B-4367-BAE8-80C779A984F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F14E3D96-2ACA-4455-AD66-AFFA4540EA0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68"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Essen</a:t>
            </a:r>
            <a:br>
              <a:rPr lang="en-GB" b="1" noProof="0" dirty="0"/>
            </a:br>
            <a:r>
              <a:rPr lang="en-GB" sz="3200" b="1" noProof="0" dirty="0">
                <a:solidFill>
                  <a:schemeClr val="accent1"/>
                </a:solidFill>
              </a:rPr>
              <a:t>(food)</a:t>
            </a:r>
          </a:p>
        </p:txBody>
      </p:sp>
      <p:sp>
        <p:nvSpPr>
          <p:cNvPr id="3" name="Inhaltsplatzhalter 2"/>
          <p:cNvSpPr>
            <a:spLocks noGrp="1"/>
          </p:cNvSpPr>
          <p:nvPr>
            <p:ph idx="1"/>
          </p:nvPr>
        </p:nvSpPr>
        <p:spPr/>
        <p:txBody>
          <a:bodyPr>
            <a:normAutofit/>
          </a:bodyPr>
          <a:lstStyle/>
          <a:p>
            <a:pPr algn="ctr">
              <a:buNone/>
            </a:pPr>
            <a:r>
              <a:rPr lang="en-GB" sz="3200" noProof="0" dirty="0">
                <a:solidFill>
                  <a:schemeClr val="accent2"/>
                </a:solidFill>
              </a:rPr>
              <a:t>Berliner / Pfannkuchen</a:t>
            </a:r>
          </a:p>
          <a:p>
            <a:pPr algn="ctr">
              <a:buNone/>
            </a:pPr>
            <a:r>
              <a:rPr lang="en-GB" sz="3200" noProof="0" dirty="0"/>
              <a:t>(special doughnuts filled with jam)</a:t>
            </a:r>
          </a:p>
        </p:txBody>
      </p:sp>
      <p:pic>
        <p:nvPicPr>
          <p:cNvPr id="66562" name="Picture 2" descr="donuts filled with jam" title="Berliner/Pfannkuchen"/>
          <p:cNvPicPr>
            <a:picLocks noChangeAspect="1" noChangeArrowheads="1"/>
          </p:cNvPicPr>
          <p:nvPr/>
        </p:nvPicPr>
        <p:blipFill>
          <a:blip r:embed="rId8" cstate="print"/>
          <a:srcRect/>
          <a:stretch>
            <a:fillRect/>
          </a:stretch>
        </p:blipFill>
        <p:spPr bwMode="auto">
          <a:xfrm>
            <a:off x="2787421" y="2967459"/>
            <a:ext cx="4515304" cy="3549148"/>
          </a:xfrm>
          <a:prstGeom prst="rect">
            <a:avLst/>
          </a:prstGeom>
          <a:noFill/>
        </p:spPr>
      </p:pic>
      <p:pic>
        <p:nvPicPr>
          <p:cNvPr id="6" name="1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10860" y="729510"/>
            <a:ext cx="406400" cy="406400"/>
          </a:xfrm>
          <a:prstGeom prst="rect">
            <a:avLst/>
          </a:prstGeom>
        </p:spPr>
      </p:pic>
      <p:pic>
        <p:nvPicPr>
          <p:cNvPr id="8" name="12.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584221" y="1839371"/>
            <a:ext cx="406400" cy="406400"/>
          </a:xfrm>
          <a:prstGeom prst="rect">
            <a:avLst/>
          </a:prstGeom>
        </p:spPr>
      </p:pic>
      <p:pic>
        <p:nvPicPr>
          <p:cNvPr id="9" name="12.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481570" y="1839371"/>
            <a:ext cx="406400" cy="406400"/>
          </a:xfrm>
          <a:prstGeom prst="rect">
            <a:avLst/>
          </a:prstGeom>
        </p:spPr>
      </p:pic>
      <p:sp>
        <p:nvSpPr>
          <p:cNvPr id="11" name="Fußzeilenplatzhalter 3">
            <a:extLst>
              <a:ext uri="{FF2B5EF4-FFF2-40B4-BE49-F238E27FC236}">
                <a16:creationId xmlns:a16="http://schemas.microsoft.com/office/drawing/2014/main" id="{29A01C5E-C75C-4056-B9A7-728F9333AD5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F2156198-6F89-4A29-830C-423C1CAB23CB}"/>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12</a:t>
            </a:fld>
            <a:endParaRPr lang="en-GB" sz="1050" b="0" dirty="0">
              <a:solidFill>
                <a:schemeClr val="bg2"/>
              </a:solidFill>
              <a:latin typeface="Comic Sans MS" panose="030F0702030302020204" pitchFamily="66" charset="0"/>
            </a:endParaRPr>
          </a:p>
        </p:txBody>
      </p:sp>
      <p:sp>
        <p:nvSpPr>
          <p:cNvPr id="13" name="Textfeld 12">
            <a:extLst>
              <a:ext uri="{FF2B5EF4-FFF2-40B4-BE49-F238E27FC236}">
                <a16:creationId xmlns:a16="http://schemas.microsoft.com/office/drawing/2014/main" id="{D0FA7778-23F7-4CCD-831A-261483254999}"/>
              </a:ext>
            </a:extLst>
          </p:cNvPr>
          <p:cNvSpPr txBox="1"/>
          <p:nvPr/>
        </p:nvSpPr>
        <p:spPr>
          <a:xfrm>
            <a:off x="4301805" y="650782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40"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496"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Verkleidungen</a:t>
            </a:r>
            <a:br>
              <a:rPr lang="en-GB" b="1" noProof="0" dirty="0"/>
            </a:br>
            <a:r>
              <a:rPr lang="en-GB" sz="3200" b="1" noProof="0" dirty="0">
                <a:solidFill>
                  <a:schemeClr val="accent1"/>
                </a:solidFill>
              </a:rPr>
              <a:t>(Costumes)</a:t>
            </a:r>
          </a:p>
        </p:txBody>
      </p:sp>
      <p:sp>
        <p:nvSpPr>
          <p:cNvPr id="3" name="Inhaltsplatzhalter 2"/>
          <p:cNvSpPr>
            <a:spLocks noGrp="1"/>
          </p:cNvSpPr>
          <p:nvPr>
            <p:ph idx="1"/>
          </p:nvPr>
        </p:nvSpPr>
        <p:spPr>
          <a:xfrm>
            <a:off x="347799" y="1763927"/>
            <a:ext cx="9765030" cy="4989036"/>
          </a:xfrm>
        </p:spPr>
        <p:txBody>
          <a:bodyPr>
            <a:normAutofit/>
          </a:bodyPr>
          <a:lstStyle/>
          <a:p>
            <a:pPr algn="ctr">
              <a:buNone/>
            </a:pPr>
            <a:r>
              <a:rPr lang="en-GB" sz="3200" noProof="0" dirty="0" err="1">
                <a:solidFill>
                  <a:schemeClr val="accent2"/>
                </a:solidFill>
              </a:rPr>
              <a:t>Pirat</a:t>
            </a:r>
            <a:r>
              <a:rPr lang="en-GB" sz="3200" noProof="0" dirty="0">
                <a:solidFill>
                  <a:schemeClr val="accent2"/>
                </a:solidFill>
              </a:rPr>
              <a:t> – </a:t>
            </a:r>
            <a:r>
              <a:rPr lang="en-GB" sz="3200" noProof="0" dirty="0" err="1">
                <a:solidFill>
                  <a:schemeClr val="accent2"/>
                </a:solidFill>
              </a:rPr>
              <a:t>Piratin</a:t>
            </a:r>
            <a:r>
              <a:rPr lang="en-GB" sz="3200" noProof="0" dirty="0"/>
              <a:t>			</a:t>
            </a:r>
            <a:r>
              <a:rPr lang="en-GB" sz="3200" noProof="0" dirty="0">
                <a:solidFill>
                  <a:schemeClr val="accent2"/>
                </a:solidFill>
              </a:rPr>
              <a:t>Clown</a:t>
            </a:r>
          </a:p>
          <a:p>
            <a:pPr>
              <a:lnSpc>
                <a:spcPct val="300000"/>
              </a:lnSpc>
              <a:buNone/>
            </a:pPr>
            <a:endParaRPr lang="en-GB" sz="3200" noProof="0" dirty="0"/>
          </a:p>
          <a:p>
            <a:pPr algn="ctr">
              <a:lnSpc>
                <a:spcPct val="250000"/>
              </a:lnSpc>
              <a:buNone/>
            </a:pPr>
            <a:r>
              <a:rPr lang="en-GB" sz="3200" noProof="0" dirty="0">
                <a:solidFill>
                  <a:schemeClr val="accent2"/>
                </a:solidFill>
              </a:rPr>
              <a:t>Prinz – </a:t>
            </a:r>
            <a:r>
              <a:rPr lang="en-GB" sz="3200" noProof="0" dirty="0" err="1">
                <a:solidFill>
                  <a:schemeClr val="accent2"/>
                </a:solidFill>
              </a:rPr>
              <a:t>Prinzessin</a:t>
            </a:r>
            <a:r>
              <a:rPr lang="en-GB" sz="3200" noProof="0" dirty="0"/>
              <a:t>		</a:t>
            </a:r>
            <a:r>
              <a:rPr lang="en-GB" sz="3200" noProof="0" dirty="0">
                <a:solidFill>
                  <a:schemeClr val="accent2"/>
                </a:solidFill>
              </a:rPr>
              <a:t>Cowboy - Cowgirl</a:t>
            </a:r>
          </a:p>
        </p:txBody>
      </p:sp>
      <p:pic>
        <p:nvPicPr>
          <p:cNvPr id="6" name="Grafik 5" descr="A man wearing a black head with a skull and an eye patch " title="A pirate"/>
          <p:cNvPicPr>
            <a:picLocks noChangeAspect="1"/>
          </p:cNvPicPr>
          <p:nvPr/>
        </p:nvPicPr>
        <p:blipFill rotWithShape="1">
          <a:blip r:embed="rId12" cstate="hqprint">
            <a:extLst>
              <a:ext uri="{28A0092B-C50C-407E-A947-70E740481C1C}">
                <a14:useLocalDpi xmlns:a14="http://schemas.microsoft.com/office/drawing/2010/main" val="0"/>
              </a:ext>
            </a:extLst>
          </a:blip>
          <a:srcRect l="26715" t="15893" r="36825" b="18939"/>
          <a:stretch/>
        </p:blipFill>
        <p:spPr>
          <a:xfrm>
            <a:off x="1982743" y="2344173"/>
            <a:ext cx="1299980" cy="1452229"/>
          </a:xfrm>
          <a:prstGeom prst="rect">
            <a:avLst/>
          </a:prstGeom>
        </p:spPr>
      </p:pic>
      <p:pic>
        <p:nvPicPr>
          <p:cNvPr id="7" name="Grafik 6" descr="A man wearing a crown" title="A prince"/>
          <p:cNvPicPr>
            <a:picLocks noChangeAspect="1"/>
          </p:cNvPicPr>
          <p:nvPr/>
        </p:nvPicPr>
        <p:blipFill rotWithShape="1">
          <a:blip r:embed="rId13" cstate="hqprint">
            <a:extLst>
              <a:ext uri="{28A0092B-C50C-407E-A947-70E740481C1C}">
                <a14:useLocalDpi xmlns:a14="http://schemas.microsoft.com/office/drawing/2010/main" val="0"/>
              </a:ext>
            </a:extLst>
          </a:blip>
          <a:srcRect l="26278" t="21499" r="39781" b="17713"/>
          <a:stretch/>
        </p:blipFill>
        <p:spPr>
          <a:xfrm>
            <a:off x="1135550" y="5047128"/>
            <a:ext cx="1335890" cy="1495335"/>
          </a:xfrm>
          <a:prstGeom prst="rect">
            <a:avLst/>
          </a:prstGeom>
        </p:spPr>
      </p:pic>
      <p:pic>
        <p:nvPicPr>
          <p:cNvPr id="8" name="Grafik 7" descr="A man with red hair, a little yellow hat, a red nose, and a painted face" title="A clown"/>
          <p:cNvPicPr>
            <a:picLocks noChangeAspect="1"/>
          </p:cNvPicPr>
          <p:nvPr/>
        </p:nvPicPr>
        <p:blipFill rotWithShape="1">
          <a:blip r:embed="rId14" cstate="hqprint">
            <a:extLst>
              <a:ext uri="{28A0092B-C50C-407E-A947-70E740481C1C}">
                <a14:useLocalDpi xmlns:a14="http://schemas.microsoft.com/office/drawing/2010/main" val="0"/>
              </a:ext>
            </a:extLst>
          </a:blip>
          <a:srcRect l="18065" t="22025" r="30256" b="19989"/>
          <a:stretch/>
        </p:blipFill>
        <p:spPr>
          <a:xfrm>
            <a:off x="7027718" y="2533880"/>
            <a:ext cx="1800333" cy="1262521"/>
          </a:xfrm>
          <a:prstGeom prst="rect">
            <a:avLst/>
          </a:prstGeom>
        </p:spPr>
      </p:pic>
      <p:pic>
        <p:nvPicPr>
          <p:cNvPr id="9" name="Grafik 8" descr="A man wearing a cowboy hat" title="A cowboy"/>
          <p:cNvPicPr>
            <a:picLocks noChangeAspect="1"/>
          </p:cNvPicPr>
          <p:nvPr/>
        </p:nvPicPr>
        <p:blipFill rotWithShape="1">
          <a:blip r:embed="rId15" cstate="hqprint">
            <a:extLst>
              <a:ext uri="{28A0092B-C50C-407E-A947-70E740481C1C}">
                <a14:useLocalDpi xmlns:a14="http://schemas.microsoft.com/office/drawing/2010/main" val="0"/>
              </a:ext>
            </a:extLst>
          </a:blip>
          <a:srcRect l="27591" t="21499" r="40110" b="1947"/>
          <a:stretch/>
        </p:blipFill>
        <p:spPr>
          <a:xfrm>
            <a:off x="6350019" y="5038012"/>
            <a:ext cx="1285040" cy="1916196"/>
          </a:xfrm>
          <a:prstGeom prst="rect">
            <a:avLst/>
          </a:prstGeom>
        </p:spPr>
      </p:pic>
      <p:pic>
        <p:nvPicPr>
          <p:cNvPr id="10" name="1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6824518" y="513200"/>
            <a:ext cx="406400" cy="406400"/>
          </a:xfrm>
          <a:prstGeom prst="rect">
            <a:avLst/>
          </a:prstGeom>
        </p:spPr>
      </p:pic>
      <p:pic>
        <p:nvPicPr>
          <p:cNvPr id="11" name="13.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5016500" y="1817344"/>
            <a:ext cx="406400" cy="406400"/>
          </a:xfrm>
          <a:prstGeom prst="rect">
            <a:avLst/>
          </a:prstGeom>
        </p:spPr>
      </p:pic>
      <p:pic>
        <p:nvPicPr>
          <p:cNvPr id="12" name="13.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8387693" y="1845694"/>
            <a:ext cx="406400" cy="406400"/>
          </a:xfrm>
          <a:prstGeom prst="rect">
            <a:avLst/>
          </a:prstGeom>
        </p:spPr>
      </p:pic>
      <p:pic>
        <p:nvPicPr>
          <p:cNvPr id="13" name="13.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4506820" y="4546600"/>
            <a:ext cx="406400" cy="406400"/>
          </a:xfrm>
          <a:prstGeom prst="rect">
            <a:avLst/>
          </a:prstGeom>
        </p:spPr>
      </p:pic>
      <p:pic>
        <p:nvPicPr>
          <p:cNvPr id="14" name="13.5">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9677754" y="4546600"/>
            <a:ext cx="406400" cy="406400"/>
          </a:xfrm>
          <a:prstGeom prst="rect">
            <a:avLst/>
          </a:prstGeom>
        </p:spPr>
      </p:pic>
      <p:pic>
        <p:nvPicPr>
          <p:cNvPr id="15" name="Grafik 14" descr="A woman wearing a red and black headscarf" title="A pirate"/>
          <p:cNvPicPr>
            <a:picLocks noChangeAspect="1"/>
          </p:cNvPicPr>
          <p:nvPr/>
        </p:nvPicPr>
        <p:blipFill rotWithShape="1">
          <a:blip r:embed="rId17" cstate="hqprint">
            <a:extLst>
              <a:ext uri="{28A0092B-C50C-407E-A947-70E740481C1C}">
                <a14:useLocalDpi xmlns:a14="http://schemas.microsoft.com/office/drawing/2010/main" val="0"/>
              </a:ext>
            </a:extLst>
          </a:blip>
          <a:srcRect l="25327" t="33266" r="37947" b="21650"/>
          <a:stretch/>
        </p:blipFill>
        <p:spPr>
          <a:xfrm>
            <a:off x="3282723" y="2549786"/>
            <a:ext cx="1630497" cy="1250985"/>
          </a:xfrm>
          <a:prstGeom prst="rect">
            <a:avLst/>
          </a:prstGeom>
        </p:spPr>
      </p:pic>
      <p:pic>
        <p:nvPicPr>
          <p:cNvPr id="16" name="Grafik 15" descr="A girl wearing a cowboy hat with a golden star" title="A cowgirl"/>
          <p:cNvPicPr>
            <a:picLocks noChangeAspect="1"/>
          </p:cNvPicPr>
          <p:nvPr/>
        </p:nvPicPr>
        <p:blipFill rotWithShape="1">
          <a:blip r:embed="rId18" cstate="hqprint">
            <a:extLst>
              <a:ext uri="{28A0092B-C50C-407E-A947-70E740481C1C}">
                <a14:useLocalDpi xmlns:a14="http://schemas.microsoft.com/office/drawing/2010/main" val="0"/>
              </a:ext>
            </a:extLst>
          </a:blip>
          <a:srcRect l="29655" t="14693" r="35520" b="16585"/>
          <a:stretch/>
        </p:blipFill>
        <p:spPr>
          <a:xfrm>
            <a:off x="7796472" y="5047128"/>
            <a:ext cx="1588842" cy="1959573"/>
          </a:xfrm>
          <a:prstGeom prst="rect">
            <a:avLst/>
          </a:prstGeom>
        </p:spPr>
      </p:pic>
      <p:pic>
        <p:nvPicPr>
          <p:cNvPr id="17" name="Grafik 16" descr="A woman wearing a crown" title="A princess"/>
          <p:cNvPicPr>
            <a:picLocks noChangeAspect="1"/>
          </p:cNvPicPr>
          <p:nvPr/>
        </p:nvPicPr>
        <p:blipFill rotWithShape="1">
          <a:blip r:embed="rId19" cstate="hqprint">
            <a:extLst>
              <a:ext uri="{28A0092B-C50C-407E-A947-70E740481C1C}">
                <a14:useLocalDpi xmlns:a14="http://schemas.microsoft.com/office/drawing/2010/main" val="0"/>
              </a:ext>
            </a:extLst>
          </a:blip>
          <a:srcRect l="24589" t="17058" r="38159" b="15233"/>
          <a:stretch/>
        </p:blipFill>
        <p:spPr>
          <a:xfrm>
            <a:off x="2757055" y="5047128"/>
            <a:ext cx="1374186" cy="1561044"/>
          </a:xfrm>
          <a:prstGeom prst="rect">
            <a:avLst/>
          </a:prstGeom>
        </p:spPr>
      </p:pic>
      <p:sp>
        <p:nvSpPr>
          <p:cNvPr id="18" name="Fußzeilenplatzhalter 3">
            <a:extLst>
              <a:ext uri="{FF2B5EF4-FFF2-40B4-BE49-F238E27FC236}">
                <a16:creationId xmlns:a16="http://schemas.microsoft.com/office/drawing/2014/main" id="{1D658067-DC0D-4D3A-A7B6-06D6D1EC1E9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9" name="Foliennummernplatzhalter 4">
            <a:extLst>
              <a:ext uri="{FF2B5EF4-FFF2-40B4-BE49-F238E27FC236}">
                <a16:creationId xmlns:a16="http://schemas.microsoft.com/office/drawing/2014/main" id="{9A3D9045-51B1-4345-B60F-1E88242CA26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13</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20"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84"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176"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4392" fill="hold"/>
                                        <p:tgtEl>
                                          <p:spTgt spid="14"/>
                                        </p:tgtEl>
                                      </p:cBhvr>
                                    </p:cmd>
                                  </p:childTnLst>
                                </p:cTn>
                              </p:par>
                            </p:childTnLst>
                          </p:cTn>
                        </p:par>
                      </p:childTnLst>
                    </p:cTn>
                  </p:par>
                </p:childTnLst>
              </p:cTn>
              <p:nextCondLst>
                <p:cond evt="onClick" delay="0">
                  <p:tgtEl>
                    <p:spTgt spid="14"/>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a:t>
            </a:r>
          </a:p>
        </p:txBody>
      </p:sp>
      <p:sp>
        <p:nvSpPr>
          <p:cNvPr id="3" name="Inhaltsplatzhalter 2"/>
          <p:cNvSpPr>
            <a:spLocks noGrp="1"/>
          </p:cNvSpPr>
          <p:nvPr>
            <p:ph idx="1"/>
          </p:nvPr>
        </p:nvSpPr>
        <p:spPr/>
        <p:txBody>
          <a:bodyPr>
            <a:normAutofit/>
          </a:bodyPr>
          <a:lstStyle/>
          <a:p>
            <a:r>
              <a:rPr lang="en-GB" sz="2800" noProof="0" dirty="0"/>
              <a:t>http://archiv.nationalatlas.de/wp-content/art_pdf/Band10_60-61_archiv.pdf</a:t>
            </a:r>
          </a:p>
          <a:p>
            <a:r>
              <a:rPr lang="en-GB" sz="2800" noProof="0" dirty="0"/>
              <a:t>https://www.brauchtum.de/de/fruehjahr/fastnacht-fasching-karneval/unterseiten/naerrisch-im-fasching.html</a:t>
            </a:r>
          </a:p>
          <a:p>
            <a:r>
              <a:rPr lang="en-GB" sz="2800" noProof="0" dirty="0"/>
              <a:t>https://pixabay.com/de/photos/fasnacht-fasching-fasnet-karneval-2092819/</a:t>
            </a:r>
          </a:p>
          <a:p>
            <a:r>
              <a:rPr lang="en-GB" sz="2800" noProof="0" dirty="0"/>
              <a:t>https://pixabay.com/de/photos/karneval-maske-kost%C3%BCm-menschen-1192414/</a:t>
            </a:r>
          </a:p>
        </p:txBody>
      </p:sp>
      <p:sp>
        <p:nvSpPr>
          <p:cNvPr id="6" name="Fußzeilenplatzhalter 3">
            <a:extLst>
              <a:ext uri="{FF2B5EF4-FFF2-40B4-BE49-F238E27FC236}">
                <a16:creationId xmlns:a16="http://schemas.microsoft.com/office/drawing/2014/main" id="{9140F310-087D-4B51-B21B-F266B20B3C9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12D5A28D-FD5D-4C42-80E1-57C599D0EBE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14</a:t>
            </a:fld>
            <a:endParaRPr lang="en-GB" sz="1050" b="0" dirty="0">
              <a:solidFill>
                <a:schemeClr val="bg2"/>
              </a:solidFill>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 </a:t>
            </a:r>
          </a:p>
        </p:txBody>
      </p:sp>
      <p:sp>
        <p:nvSpPr>
          <p:cNvPr id="3" name="Inhaltsplatzhalter 2"/>
          <p:cNvSpPr>
            <a:spLocks noGrp="1"/>
          </p:cNvSpPr>
          <p:nvPr>
            <p:ph idx="1"/>
          </p:nvPr>
        </p:nvSpPr>
        <p:spPr/>
        <p:txBody>
          <a:bodyPr>
            <a:normAutofit/>
          </a:bodyPr>
          <a:lstStyle/>
          <a:p>
            <a:r>
              <a:rPr lang="en-GB" sz="2800" noProof="0" dirty="0"/>
              <a:t>https://pixabay.com/de/photos/hut-konfetti-luftschlangen-bunt-3128511/</a:t>
            </a:r>
          </a:p>
          <a:p>
            <a:r>
              <a:rPr lang="en-GB" sz="2800" noProof="0" dirty="0"/>
              <a:t>https://pixabay.com/de/photos/krapfen-berliner-lebensmittel-3081959/</a:t>
            </a:r>
          </a:p>
          <a:p>
            <a:r>
              <a:rPr lang="en-GB" sz="2800" noProof="0" dirty="0"/>
              <a:t>https://pixabay.com/de/photos/menschen-karneval-fest-fastnacht-3158517/</a:t>
            </a:r>
          </a:p>
          <a:p>
            <a:r>
              <a:rPr lang="en-GB" sz="2800" noProof="0" dirty="0"/>
              <a:t>https://pixabay.com/de/photos/fasching-kinder-karneval-farbenfroh-4871101/</a:t>
            </a:r>
          </a:p>
        </p:txBody>
      </p:sp>
      <p:sp>
        <p:nvSpPr>
          <p:cNvPr id="6" name="Fußzeilenplatzhalter 3">
            <a:extLst>
              <a:ext uri="{FF2B5EF4-FFF2-40B4-BE49-F238E27FC236}">
                <a16:creationId xmlns:a16="http://schemas.microsoft.com/office/drawing/2014/main" id="{2AC908A9-DA9F-44CC-80B1-4AFC8A7DEA5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BB51927E-FACA-434E-9A96-D7103C7E39B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15</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1880125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de-DE" err="1"/>
              <a:t>Thank</a:t>
            </a:r>
            <a:r>
              <a:rPr lang="de-DE"/>
              <a:t> </a:t>
            </a:r>
            <a:r>
              <a:rPr lang="de-DE" err="1"/>
              <a:t>you</a:t>
            </a:r>
            <a:r>
              <a:rPr lang="de-DE"/>
              <a:t> </a:t>
            </a:r>
            <a:r>
              <a:rPr lang="de-DE" err="1"/>
              <a:t>for</a:t>
            </a:r>
            <a:r>
              <a:rPr lang="de-DE"/>
              <a:t> </a:t>
            </a:r>
            <a:br>
              <a:rPr lang="de-DE"/>
            </a:br>
            <a:r>
              <a:rPr lang="de-DE" err="1"/>
              <a:t>learning</a:t>
            </a:r>
            <a:r>
              <a:rPr lang="de-DE"/>
              <a:t> German </a:t>
            </a:r>
            <a:r>
              <a:rPr lang="de-DE" err="1"/>
              <a:t>with</a:t>
            </a:r>
            <a:r>
              <a:rPr lang="de-DE"/>
              <a:t> </a:t>
            </a:r>
            <a:r>
              <a:rPr lang="de-DE" err="1"/>
              <a:t>us</a:t>
            </a:r>
            <a:r>
              <a:rPr lang="de-DE"/>
              <a:t>! </a:t>
            </a:r>
            <a:r>
              <a:rPr lang="de-DE">
                <a:sym typeface="Wingdings" panose="05000000000000000000" pitchFamily="2" charset="2"/>
              </a:rPr>
              <a:t></a:t>
            </a:r>
            <a:r>
              <a:rPr lang="de-DE"/>
              <a:t> </a:t>
            </a:r>
            <a:endParaRPr lang="en-GB"/>
          </a:p>
        </p:txBody>
      </p:sp>
      <p:sp>
        <p:nvSpPr>
          <p:cNvPr id="5" name="Untertitel 2"/>
          <p:cNvSpPr>
            <a:spLocks noGrp="1"/>
          </p:cNvSpPr>
          <p:nvPr>
            <p:ph type="subTitle" idx="1"/>
          </p:nvPr>
        </p:nvSpPr>
        <p:spPr bwMode="auto"/>
        <p:txBody>
          <a:bodyPr>
            <a:normAutofit fontScale="85000" lnSpcReduction="20000"/>
          </a:bodyPr>
          <a:lstStyle/>
          <a:p>
            <a:pPr>
              <a:defRPr/>
            </a:pPr>
            <a:r>
              <a:rPr lang="en-GB"/>
              <a:t>DISCLAIMER: Please note that any resources uploaded to this website are purely for educational purposes only. If any of the items, photos or texts uploaded are in infringement of copyright then please do not hesitate to contact us and we will have them removed. </a:t>
            </a:r>
            <a:endParaRPr/>
          </a:p>
          <a:p>
            <a:pPr>
              <a:defRPr/>
            </a:pPr>
            <a:endParaRPr lang="en-GB"/>
          </a:p>
          <a:p>
            <a:pPr>
              <a:defRPr/>
            </a:pPr>
            <a:r>
              <a:rPr lang="de-DE">
                <a:solidFill>
                  <a:srgbClr val="FFC000"/>
                </a:solidFill>
              </a:rPr>
              <a:t>© 2020 – GET Across Borders and  © Leap4Joy</a:t>
            </a:r>
            <a:endParaRPr/>
          </a:p>
          <a:p>
            <a:pPr>
              <a:defRPr/>
            </a:pPr>
            <a:endParaRPr lang="en-GB"/>
          </a:p>
          <a:p>
            <a:pPr>
              <a:defRPr/>
            </a:pPr>
            <a:endParaRPr lang="en-GB"/>
          </a:p>
          <a:p>
            <a:pPr>
              <a:defRPr/>
            </a:pPr>
            <a:endParaRPr lang="en-GB"/>
          </a:p>
          <a:p>
            <a:pPr>
              <a:defRPr/>
            </a:pPr>
            <a:endParaRPr lang="en-GB"/>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a:solidFill>
                  <a:srgbClr val="C00000"/>
                </a:solidFill>
              </a:rPr>
            </a:br>
            <a:br>
              <a:rPr lang="en-GB">
                <a:solidFill>
                  <a:srgbClr val="C00000"/>
                </a:solidFill>
              </a:rPr>
            </a:br>
            <a:br>
              <a:rPr lang="en-GB">
                <a:solidFill>
                  <a:srgbClr val="C00000"/>
                </a:solidFill>
              </a:rPr>
            </a:br>
            <a:br>
              <a:rPr lang="en-GB">
                <a:solidFill>
                  <a:srgbClr val="C00000"/>
                </a:solidFill>
              </a:rPr>
            </a:br>
            <a:r>
              <a:rPr lang="en-GB" sz="4000">
                <a:solidFill>
                  <a:srgbClr val="C00000"/>
                </a:solidFill>
              </a:rPr>
              <a:t>Deutsch </a:t>
            </a:r>
            <a:r>
              <a:rPr lang="en-GB" sz="4000" err="1">
                <a:solidFill>
                  <a:srgbClr val="C00000"/>
                </a:solidFill>
              </a:rPr>
              <a:t>lernen</a:t>
            </a:r>
            <a:r>
              <a:rPr lang="en-GB" sz="4000">
                <a:solidFill>
                  <a:srgbClr val="C00000"/>
                </a:solidFill>
              </a:rPr>
              <a:t> </a:t>
            </a:r>
            <a:br>
              <a:rPr lang="en-GB" sz="4000">
                <a:solidFill>
                  <a:srgbClr val="C00000"/>
                </a:solidFill>
              </a:rPr>
            </a:br>
            <a:r>
              <a:rPr lang="en-GB" sz="4000" err="1">
                <a:solidFill>
                  <a:srgbClr val="000066"/>
                </a:solidFill>
              </a:rPr>
              <a:t>mit</a:t>
            </a:r>
            <a:r>
              <a:rPr lang="en-GB" sz="4000">
                <a:solidFill>
                  <a:srgbClr val="000066"/>
                </a:solidFill>
              </a:rPr>
              <a:t> Ali,</a:t>
            </a:r>
            <a:br>
              <a:rPr lang="en-GB" sz="4000">
                <a:solidFill>
                  <a:srgbClr val="000066"/>
                </a:solidFill>
              </a:rPr>
            </a:br>
            <a:r>
              <a:rPr lang="en-GB" sz="4000" err="1">
                <a:solidFill>
                  <a:srgbClr val="C00000"/>
                </a:solidFill>
              </a:rPr>
              <a:t>unserem</a:t>
            </a:r>
            <a:r>
              <a:rPr lang="en-GB" sz="4000">
                <a:solidFill>
                  <a:srgbClr val="C00000"/>
                </a:solidFill>
              </a:rPr>
              <a:t> Adler</a:t>
            </a:r>
            <a:br>
              <a:rPr lang="en-GB" sz="4000">
                <a:solidFill>
                  <a:srgbClr val="C00000"/>
                </a:solidFill>
              </a:rPr>
            </a:br>
            <a:br>
              <a:rPr lang="en-GB" sz="4000">
                <a:solidFill>
                  <a:srgbClr val="C00000"/>
                </a:solidFill>
              </a:rPr>
            </a:br>
            <a:br>
              <a:rPr lang="en-GB">
                <a:solidFill>
                  <a:srgbClr val="C00000"/>
                </a:solidFill>
              </a:rPr>
            </a:br>
            <a:br>
              <a:rPr lang="en-GB">
                <a:solidFill>
                  <a:srgbClr val="C00000"/>
                </a:solidFill>
              </a:rPr>
            </a:br>
            <a:br>
              <a:rPr lang="en-GB" sz="2700">
                <a:solidFill>
                  <a:schemeClr val="accent1">
                    <a:lumMod val="75000"/>
                    <a:lumOff val="25000"/>
                  </a:schemeClr>
                </a:solidFill>
              </a:rPr>
            </a:br>
            <a:r>
              <a:rPr lang="en-GB" sz="2700">
                <a:solidFill>
                  <a:schemeClr val="accent1">
                    <a:lumMod val="90000"/>
                    <a:lumOff val="10000"/>
                  </a:schemeClr>
                </a:solidFill>
              </a:rPr>
              <a:t>Sigrid </a:t>
            </a:r>
            <a:r>
              <a:rPr lang="en-GB" sz="2700" err="1">
                <a:solidFill>
                  <a:schemeClr val="accent1">
                    <a:lumMod val="90000"/>
                    <a:lumOff val="10000"/>
                  </a:schemeClr>
                </a:solidFill>
              </a:rPr>
              <a:t>Rieuwerts</a:t>
            </a:r>
            <a:br>
              <a:rPr lang="en-GB" sz="2700">
                <a:solidFill>
                  <a:schemeClr val="accent1">
                    <a:lumMod val="90000"/>
                    <a:lumOff val="10000"/>
                  </a:schemeClr>
                </a:solidFill>
              </a:rPr>
            </a:br>
            <a:r>
              <a:rPr lang="en-GB" sz="2700">
                <a:solidFill>
                  <a:schemeClr val="accent1">
                    <a:lumMod val="90000"/>
                    <a:lumOff val="10000"/>
                  </a:schemeClr>
                </a:solidFill>
              </a:rPr>
              <a:t>get-across-borders@uni-mainz.de</a:t>
            </a:r>
            <a:endParaRPr>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76776"/>
            <a:ext cx="5486626" cy="4989784"/>
          </a:xfrm>
        </p:spPr>
        <p:txBody>
          <a:bodyPr>
            <a:normAutofit/>
          </a:bodyPr>
          <a:lstStyle/>
          <a:p>
            <a:pPr marL="0" indent="0" defTabSz="893763">
              <a:buNone/>
            </a:pPr>
            <a:r>
              <a:rPr lang="en-GB" altLang="de-DE" sz="2800" noProof="0" dirty="0">
                <a:solidFill>
                  <a:srgbClr val="000066"/>
                </a:solidFill>
                <a:cs typeface="Times New Roman" panose="02020603050405020304" pitchFamily="18" charset="0"/>
              </a:rPr>
              <a:t>Today we are going to learn…</a:t>
            </a:r>
          </a:p>
          <a:p>
            <a:pPr defTabSz="893763"/>
            <a:r>
              <a:rPr lang="en-GB" altLang="de-DE" sz="2800" noProof="0" dirty="0">
                <a:solidFill>
                  <a:srgbClr val="000066"/>
                </a:solidFill>
                <a:cs typeface="Times New Roman" panose="02020603050405020304" pitchFamily="18" charset="0"/>
              </a:rPr>
              <a:t>what </a:t>
            </a:r>
            <a:r>
              <a:rPr lang="en-GB" altLang="de-DE" sz="2800" noProof="0" dirty="0">
                <a:solidFill>
                  <a:schemeClr val="accent2"/>
                </a:solidFill>
                <a:cs typeface="Times New Roman" panose="02020603050405020304" pitchFamily="18" charset="0"/>
              </a:rPr>
              <a:t>“Karneval” </a:t>
            </a:r>
            <a:r>
              <a:rPr lang="en-GB" altLang="de-DE" sz="2800" noProof="0" dirty="0">
                <a:solidFill>
                  <a:srgbClr val="000066"/>
                </a:solidFill>
                <a:cs typeface="Times New Roman" panose="02020603050405020304" pitchFamily="18" charset="0"/>
              </a:rPr>
              <a:t>is.</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how Germans celebrate it.</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how German greet each other on </a:t>
            </a:r>
            <a:r>
              <a:rPr lang="en-GB" altLang="de-DE" sz="2800" noProof="0" dirty="0">
                <a:solidFill>
                  <a:schemeClr val="accent2"/>
                </a:solidFill>
                <a:cs typeface="Times New Roman" panose="02020603050405020304" pitchFamily="18" charset="0"/>
              </a:rPr>
              <a:t>“Karneval</a:t>
            </a:r>
            <a:r>
              <a:rPr lang="en-GB" altLang="de-DE" sz="2800" noProof="0" dirty="0">
                <a:solidFill>
                  <a:srgbClr val="000066"/>
                </a:solidFill>
                <a:cs typeface="Times New Roman" panose="02020603050405020304" pitchFamily="18" charset="0"/>
              </a:rPr>
              <a:t>”.</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German terms for different costumes.</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4258" y="1457324"/>
            <a:ext cx="4002930" cy="4189224"/>
          </a:xfrm>
          <a:prstGeom prst="rect">
            <a:avLst/>
          </a:prstGeom>
        </p:spPr>
      </p:pic>
      <p:sp>
        <p:nvSpPr>
          <p:cNvPr id="5" name="Fußzeilenplatzhalter 3">
            <a:extLst>
              <a:ext uri="{FF2B5EF4-FFF2-40B4-BE49-F238E27FC236}">
                <a16:creationId xmlns:a16="http://schemas.microsoft.com/office/drawing/2014/main" id="{8AC92523-692E-4344-B46B-61C50CBCA62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805410D6-9E2C-4A08-850E-A435B1EA55A7}"/>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transition advTm="48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 hat, a colourful trumpet, confetti" title="A hat, a colourful trumpet, confetti"/>
          <p:cNvPicPr>
            <a:picLocks noChangeAspect="1" noChangeArrowheads="1"/>
          </p:cNvPicPr>
          <p:nvPr/>
        </p:nvPicPr>
        <p:blipFill>
          <a:blip r:embed="rId4" cstate="print"/>
          <a:srcRect/>
          <a:stretch>
            <a:fillRect/>
          </a:stretch>
        </p:blipFill>
        <p:spPr bwMode="auto">
          <a:xfrm>
            <a:off x="3407772" y="4768046"/>
            <a:ext cx="3464833" cy="187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p:cNvSpPr>
            <a:spLocks noGrp="1"/>
          </p:cNvSpPr>
          <p:nvPr>
            <p:ph type="title"/>
          </p:nvPr>
        </p:nvSpPr>
        <p:spPr>
          <a:solidFill>
            <a:schemeClr val="bg1"/>
          </a:solidFill>
        </p:spPr>
        <p:txBody>
          <a:bodyPr/>
          <a:lstStyle/>
          <a:p>
            <a:r>
              <a:rPr lang="en-GB" b="1" noProof="0" dirty="0"/>
              <a:t>Karneval</a:t>
            </a:r>
          </a:p>
        </p:txBody>
      </p:sp>
      <p:pic>
        <p:nvPicPr>
          <p:cNvPr id="1028" name="Picture 4" descr="Two people with masks and a colourful costume" title="Two people with masks and a colourful costume"/>
          <p:cNvPicPr>
            <a:picLocks noChangeAspect="1" noChangeArrowheads="1"/>
          </p:cNvPicPr>
          <p:nvPr/>
        </p:nvPicPr>
        <p:blipFill rotWithShape="1">
          <a:blip r:embed="rId5" cstate="print"/>
          <a:srcRect b="6484"/>
          <a:stretch/>
        </p:blipFill>
        <p:spPr bwMode="auto">
          <a:xfrm>
            <a:off x="916687" y="1447160"/>
            <a:ext cx="4307000" cy="2685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0" name="Picture 6" descr="donuts filled with jam" title="Berliner/Pfannkuchen"/>
          <p:cNvPicPr>
            <a:picLocks noChangeAspect="1" noChangeArrowheads="1"/>
          </p:cNvPicPr>
          <p:nvPr/>
        </p:nvPicPr>
        <p:blipFill>
          <a:blip r:embed="rId6" cstate="print"/>
          <a:srcRect/>
          <a:stretch>
            <a:fillRect/>
          </a:stretch>
        </p:blipFill>
        <p:spPr bwMode="auto">
          <a:xfrm>
            <a:off x="7359797" y="4731169"/>
            <a:ext cx="2433148" cy="19125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descr="A boy with a sign saying &quot;Welcome&quot;" title="A boy with a sign saying &quot;Welcome&quot;">
            <a:extLst>
              <a:ext uri="{FF2B5EF4-FFF2-40B4-BE49-F238E27FC236}">
                <a16:creationId xmlns:a16="http://schemas.microsoft.com/office/drawing/2014/main" id="{3E65517E-54BD-4DD0-B073-618FED1A52D0}"/>
              </a:ext>
            </a:extLst>
          </p:cNvPr>
          <p:cNvPicPr>
            <a:picLocks noChangeAspect="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0702" y="4731169"/>
            <a:ext cx="1962159" cy="2695087"/>
          </a:xfrm>
          <a:prstGeom prst="rect">
            <a:avLst/>
          </a:prstGeom>
        </p:spPr>
      </p:pic>
      <p:pic>
        <p:nvPicPr>
          <p:cNvPr id="1034" name="Picture 10" descr="People dressed up as clowns on a street parade, they wear colourful clothing, wigs, and drums" title="People dressed up as clowns on a street parade"/>
          <p:cNvPicPr>
            <a:picLocks noChangeAspect="1" noChangeArrowheads="1"/>
          </p:cNvPicPr>
          <p:nvPr/>
        </p:nvPicPr>
        <p:blipFill>
          <a:blip r:embed="rId8" cstate="print"/>
          <a:srcRect/>
          <a:stretch>
            <a:fillRect/>
          </a:stretch>
        </p:blipFill>
        <p:spPr bwMode="auto">
          <a:xfrm>
            <a:off x="5771475" y="1447160"/>
            <a:ext cx="4021470" cy="2685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52661" y="738861"/>
            <a:ext cx="406400" cy="406400"/>
          </a:xfrm>
          <a:prstGeom prst="rect">
            <a:avLst/>
          </a:prstGeom>
        </p:spPr>
      </p:pic>
      <p:sp>
        <p:nvSpPr>
          <p:cNvPr id="15" name="Fußzeilenplatzhalter 3">
            <a:extLst>
              <a:ext uri="{FF2B5EF4-FFF2-40B4-BE49-F238E27FC236}">
                <a16:creationId xmlns:a16="http://schemas.microsoft.com/office/drawing/2014/main" id="{E14DF44D-8201-45C9-A946-4D8794D750F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D823EACB-EAAD-498A-B0E7-4841FFBBA5D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
        <p:nvSpPr>
          <p:cNvPr id="17" name="Textfeld 16">
            <a:extLst>
              <a:ext uri="{FF2B5EF4-FFF2-40B4-BE49-F238E27FC236}">
                <a16:creationId xmlns:a16="http://schemas.microsoft.com/office/drawing/2014/main" id="{F3AB0D0C-24F9-4FEC-85EC-2EBAC13FB86A}"/>
              </a:ext>
            </a:extLst>
          </p:cNvPr>
          <p:cNvSpPr txBox="1"/>
          <p:nvPr/>
        </p:nvSpPr>
        <p:spPr>
          <a:xfrm>
            <a:off x="2326919" y="4115954"/>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8" name="Textfeld 17">
            <a:extLst>
              <a:ext uri="{FF2B5EF4-FFF2-40B4-BE49-F238E27FC236}">
                <a16:creationId xmlns:a16="http://schemas.microsoft.com/office/drawing/2014/main" id="{1CB43141-6B4E-4AE9-92B3-EC570CCB030C}"/>
              </a:ext>
            </a:extLst>
          </p:cNvPr>
          <p:cNvSpPr txBox="1"/>
          <p:nvPr/>
        </p:nvSpPr>
        <p:spPr>
          <a:xfrm>
            <a:off x="7038942" y="412942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9" name="Textfeld 18">
            <a:extLst>
              <a:ext uri="{FF2B5EF4-FFF2-40B4-BE49-F238E27FC236}">
                <a16:creationId xmlns:a16="http://schemas.microsoft.com/office/drawing/2014/main" id="{00E23833-9C1E-4900-8416-C8E643A8479D}"/>
              </a:ext>
            </a:extLst>
          </p:cNvPr>
          <p:cNvSpPr txBox="1"/>
          <p:nvPr/>
        </p:nvSpPr>
        <p:spPr>
          <a:xfrm>
            <a:off x="4396920" y="6635094"/>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20" name="Textfeld 19">
            <a:extLst>
              <a:ext uri="{FF2B5EF4-FFF2-40B4-BE49-F238E27FC236}">
                <a16:creationId xmlns:a16="http://schemas.microsoft.com/office/drawing/2014/main" id="{3A36A5DA-C03F-49AE-9D7B-B40E9B3A7918}"/>
              </a:ext>
            </a:extLst>
          </p:cNvPr>
          <p:cNvSpPr txBox="1"/>
          <p:nvPr/>
        </p:nvSpPr>
        <p:spPr>
          <a:xfrm>
            <a:off x="7833103" y="6643687"/>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ransition advTm="5360"/>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970" y="443201"/>
            <a:ext cx="9395460" cy="1259946"/>
          </a:xfrm>
        </p:spPr>
        <p:txBody>
          <a:bodyPr>
            <a:normAutofit/>
          </a:bodyPr>
          <a:lstStyle/>
          <a:p>
            <a:r>
              <a:rPr lang="en-GB" b="1" noProof="0" dirty="0">
                <a:solidFill>
                  <a:schemeClr val="accent1"/>
                </a:solidFill>
              </a:rPr>
              <a:t>What do you think?</a:t>
            </a:r>
          </a:p>
        </p:txBody>
      </p:sp>
      <p:sp>
        <p:nvSpPr>
          <p:cNvPr id="3" name="Inhaltsplatzhalter 2"/>
          <p:cNvSpPr>
            <a:spLocks noGrp="1"/>
          </p:cNvSpPr>
          <p:nvPr>
            <p:ph idx="1"/>
          </p:nvPr>
        </p:nvSpPr>
        <p:spPr>
          <a:xfrm>
            <a:off x="4145036" y="2280797"/>
            <a:ext cx="5521478" cy="2998079"/>
          </a:xfrm>
        </p:spPr>
        <p:txBody>
          <a:bodyPr>
            <a:normAutofit/>
          </a:bodyPr>
          <a:lstStyle/>
          <a:p>
            <a:pPr>
              <a:lnSpc>
                <a:spcPct val="150000"/>
              </a:lnSpc>
            </a:pPr>
            <a:r>
              <a:rPr lang="en-GB" sz="3200" noProof="0" dirty="0"/>
              <a:t>What is this German festivity about?</a:t>
            </a:r>
          </a:p>
          <a:p>
            <a:pPr>
              <a:lnSpc>
                <a:spcPct val="150000"/>
              </a:lnSpc>
            </a:pPr>
            <a:r>
              <a:rPr lang="en-GB" sz="3200" noProof="0" dirty="0"/>
              <a:t>How is it celebrated?</a:t>
            </a:r>
          </a:p>
        </p:txBody>
      </p:sp>
      <p:pic>
        <p:nvPicPr>
          <p:cNvPr id="8" name="Picture 8" descr="Ein Bild, das Zeichnung enthält.&#10;&#10;Automatisch generierte Beschreibung">
            <a:extLst>
              <a:ext uri="{FF2B5EF4-FFF2-40B4-BE49-F238E27FC236}">
                <a16:creationId xmlns:a16="http://schemas.microsoft.com/office/drawing/2014/main" id="{B853B7BC-2786-A446-AAD6-716C5EC6A08B}"/>
              </a:ext>
            </a:extLst>
          </p:cNvPr>
          <p:cNvPicPr>
            <a:picLocks noChangeAspect="1"/>
          </p:cNvPicPr>
          <p:nvPr/>
        </p:nvPicPr>
        <p:blipFill>
          <a:blip r:embed="rId2" cstate="print"/>
          <a:stretch>
            <a:fillRect/>
          </a:stretch>
        </p:blipFill>
        <p:spPr>
          <a:xfrm>
            <a:off x="265692" y="1562683"/>
            <a:ext cx="3879344" cy="4989512"/>
          </a:xfrm>
          <a:prstGeom prst="rect">
            <a:avLst/>
          </a:prstGeom>
          <a:noFill/>
        </p:spPr>
      </p:pic>
      <p:sp>
        <p:nvSpPr>
          <p:cNvPr id="7" name="Fußzeilenplatzhalter 3">
            <a:extLst>
              <a:ext uri="{FF2B5EF4-FFF2-40B4-BE49-F238E27FC236}">
                <a16:creationId xmlns:a16="http://schemas.microsoft.com/office/drawing/2014/main" id="{AE55BC42-E820-42D8-8BD9-63E1D18A6F0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75F8FD9B-7CE6-4EB0-BDCB-DC793CE312F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bgerundete rechteckige Legende 7" descr="speech bubble" title="speech bubble"/>
          <p:cNvSpPr/>
          <p:nvPr/>
        </p:nvSpPr>
        <p:spPr>
          <a:xfrm>
            <a:off x="2402541" y="1434353"/>
            <a:ext cx="7817224" cy="4500282"/>
          </a:xfrm>
          <a:prstGeom prst="wedgeRoundRectCallout">
            <a:avLst>
              <a:gd name="adj1" fmla="val -43055"/>
              <a:gd name="adj2" fmla="val 6742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GB" b="1" noProof="0" dirty="0"/>
              <a:t>Karneval</a:t>
            </a:r>
          </a:p>
        </p:txBody>
      </p:sp>
      <p:sp>
        <p:nvSpPr>
          <p:cNvPr id="3" name="Inhaltsplatzhalter 2"/>
          <p:cNvSpPr>
            <a:spLocks noGrp="1"/>
          </p:cNvSpPr>
          <p:nvPr>
            <p:ph idx="1"/>
          </p:nvPr>
        </p:nvSpPr>
        <p:spPr>
          <a:xfrm>
            <a:off x="2559403" y="1747830"/>
            <a:ext cx="7504105" cy="4474405"/>
          </a:xfrm>
        </p:spPr>
        <p:txBody>
          <a:bodyPr>
            <a:noAutofit/>
          </a:bodyPr>
          <a:lstStyle/>
          <a:p>
            <a:pPr>
              <a:buNone/>
            </a:pPr>
            <a:r>
              <a:rPr lang="en-GB" noProof="0" dirty="0">
                <a:solidFill>
                  <a:schemeClr val="accent2"/>
                </a:solidFill>
              </a:rPr>
              <a:t>Karneval </a:t>
            </a:r>
            <a:r>
              <a:rPr lang="en-GB" noProof="0" dirty="0" err="1">
                <a:solidFill>
                  <a:schemeClr val="accent2"/>
                </a:solidFill>
              </a:rPr>
              <a:t>ist</a:t>
            </a:r>
            <a:r>
              <a:rPr lang="en-GB" noProof="0" dirty="0">
                <a:solidFill>
                  <a:schemeClr val="accent2"/>
                </a:solidFill>
              </a:rPr>
              <a:t> </a:t>
            </a:r>
            <a:r>
              <a:rPr lang="en-GB" noProof="0" dirty="0" err="1">
                <a:solidFill>
                  <a:schemeClr val="accent2"/>
                </a:solidFill>
              </a:rPr>
              <a:t>ein</a:t>
            </a:r>
            <a:r>
              <a:rPr lang="en-GB" noProof="0" dirty="0">
                <a:solidFill>
                  <a:schemeClr val="accent2"/>
                </a:solidFill>
              </a:rPr>
              <a:t> </a:t>
            </a:r>
            <a:r>
              <a:rPr lang="en-GB" noProof="0" dirty="0" err="1">
                <a:solidFill>
                  <a:schemeClr val="accent2"/>
                </a:solidFill>
              </a:rPr>
              <a:t>berühmtes</a:t>
            </a:r>
            <a:r>
              <a:rPr lang="en-GB" noProof="0" dirty="0">
                <a:solidFill>
                  <a:schemeClr val="accent2"/>
                </a:solidFill>
              </a:rPr>
              <a:t> Fest in Deutschland.</a:t>
            </a:r>
          </a:p>
          <a:p>
            <a:pPr>
              <a:buNone/>
            </a:pPr>
            <a:r>
              <a:rPr lang="en-GB" noProof="0" dirty="0">
                <a:solidFill>
                  <a:schemeClr val="accent1"/>
                </a:solidFill>
              </a:rPr>
              <a:t>Carnival is an important festivity in Germany.</a:t>
            </a:r>
          </a:p>
          <a:p>
            <a:pPr>
              <a:buNone/>
            </a:pPr>
            <a:endParaRPr lang="en-GB" noProof="0" dirty="0">
              <a:solidFill>
                <a:schemeClr val="accent1"/>
              </a:solidFill>
            </a:endParaRPr>
          </a:p>
          <a:p>
            <a:pPr>
              <a:buNone/>
            </a:pPr>
            <a:r>
              <a:rPr lang="en-GB" noProof="0" dirty="0">
                <a:solidFill>
                  <a:schemeClr val="accent2"/>
                </a:solidFill>
              </a:rPr>
              <a:t>Die Menschen </a:t>
            </a:r>
            <a:r>
              <a:rPr lang="en-GB" noProof="0" dirty="0">
                <a:solidFill>
                  <a:schemeClr val="accent1"/>
                </a:solidFill>
              </a:rPr>
              <a:t>/ People:</a:t>
            </a:r>
          </a:p>
          <a:p>
            <a:pPr>
              <a:buNone/>
            </a:pPr>
            <a:r>
              <a:rPr lang="en-GB" noProof="0" dirty="0">
                <a:solidFill>
                  <a:schemeClr val="accent1"/>
                </a:solidFill>
              </a:rPr>
              <a:t>- </a:t>
            </a:r>
            <a:r>
              <a:rPr lang="en-GB" noProof="0" dirty="0" err="1">
                <a:solidFill>
                  <a:schemeClr val="accent2"/>
                </a:solidFill>
              </a:rPr>
              <a:t>verkleiden</a:t>
            </a:r>
            <a:r>
              <a:rPr lang="en-GB" noProof="0" dirty="0">
                <a:solidFill>
                  <a:schemeClr val="accent2"/>
                </a:solidFill>
              </a:rPr>
              <a:t> </a:t>
            </a:r>
            <a:r>
              <a:rPr lang="en-GB" noProof="0" dirty="0" err="1">
                <a:solidFill>
                  <a:schemeClr val="accent2"/>
                </a:solidFill>
              </a:rPr>
              <a:t>sich</a:t>
            </a:r>
            <a:r>
              <a:rPr lang="en-GB" noProof="0" dirty="0">
                <a:solidFill>
                  <a:schemeClr val="accent2"/>
                </a:solidFill>
              </a:rPr>
              <a:t> </a:t>
            </a:r>
            <a:r>
              <a:rPr lang="en-GB" noProof="0" dirty="0">
                <a:solidFill>
                  <a:schemeClr val="accent1"/>
                </a:solidFill>
              </a:rPr>
              <a:t>/ dress up.</a:t>
            </a:r>
          </a:p>
          <a:p>
            <a:pPr>
              <a:buNone/>
            </a:pPr>
            <a:r>
              <a:rPr lang="en-GB" noProof="0" dirty="0">
                <a:solidFill>
                  <a:schemeClr val="accent1"/>
                </a:solidFill>
              </a:rPr>
              <a:t>- </a:t>
            </a:r>
            <a:r>
              <a:rPr lang="en-GB" noProof="0" dirty="0" err="1">
                <a:solidFill>
                  <a:schemeClr val="accent2"/>
                </a:solidFill>
              </a:rPr>
              <a:t>tragen</a:t>
            </a:r>
            <a:r>
              <a:rPr lang="en-GB" noProof="0" dirty="0">
                <a:solidFill>
                  <a:schemeClr val="accent2"/>
                </a:solidFill>
              </a:rPr>
              <a:t> </a:t>
            </a:r>
            <a:r>
              <a:rPr lang="en-GB" noProof="0" dirty="0" err="1">
                <a:solidFill>
                  <a:schemeClr val="accent2"/>
                </a:solidFill>
              </a:rPr>
              <a:t>Kostüme</a:t>
            </a:r>
            <a:r>
              <a:rPr lang="en-GB" noProof="0" dirty="0">
                <a:solidFill>
                  <a:schemeClr val="accent2"/>
                </a:solidFill>
              </a:rPr>
              <a:t> </a:t>
            </a:r>
            <a:r>
              <a:rPr lang="en-GB" noProof="0" dirty="0">
                <a:solidFill>
                  <a:schemeClr val="accent1"/>
                </a:solidFill>
              </a:rPr>
              <a:t>/ wear costumes. </a:t>
            </a:r>
          </a:p>
          <a:p>
            <a:pPr>
              <a:buNone/>
            </a:pPr>
            <a:r>
              <a:rPr lang="en-GB" noProof="0" dirty="0">
                <a:solidFill>
                  <a:schemeClr val="accent1"/>
                </a:solidFill>
              </a:rPr>
              <a:t>- </a:t>
            </a:r>
            <a:r>
              <a:rPr lang="en-GB" noProof="0" dirty="0" err="1">
                <a:solidFill>
                  <a:schemeClr val="accent2"/>
                </a:solidFill>
              </a:rPr>
              <a:t>tanzen</a:t>
            </a:r>
            <a:r>
              <a:rPr lang="en-GB" noProof="0" dirty="0">
                <a:solidFill>
                  <a:schemeClr val="accent2"/>
                </a:solidFill>
              </a:rPr>
              <a:t> und </a:t>
            </a:r>
            <a:r>
              <a:rPr lang="en-GB" noProof="0" dirty="0" err="1">
                <a:solidFill>
                  <a:schemeClr val="accent2"/>
                </a:solidFill>
              </a:rPr>
              <a:t>singen</a:t>
            </a:r>
            <a:r>
              <a:rPr lang="en-GB" noProof="0" dirty="0">
                <a:solidFill>
                  <a:schemeClr val="accent2"/>
                </a:solidFill>
              </a:rPr>
              <a:t>. </a:t>
            </a:r>
            <a:r>
              <a:rPr lang="en-GB" noProof="0" dirty="0">
                <a:solidFill>
                  <a:schemeClr val="accent1"/>
                </a:solidFill>
              </a:rPr>
              <a:t>/ dance and sing.</a:t>
            </a:r>
          </a:p>
          <a:p>
            <a:pPr>
              <a:buNone/>
            </a:pPr>
            <a:r>
              <a:rPr lang="en-GB" noProof="0" dirty="0">
                <a:solidFill>
                  <a:schemeClr val="accent1"/>
                </a:solidFill>
              </a:rPr>
              <a:t>- </a:t>
            </a:r>
            <a:r>
              <a:rPr lang="en-GB" noProof="0" dirty="0" err="1">
                <a:solidFill>
                  <a:schemeClr val="accent2"/>
                </a:solidFill>
              </a:rPr>
              <a:t>lachen</a:t>
            </a:r>
            <a:r>
              <a:rPr lang="en-GB" noProof="0" dirty="0">
                <a:solidFill>
                  <a:schemeClr val="accent2"/>
                </a:solidFill>
              </a:rPr>
              <a:t> und </a:t>
            </a:r>
            <a:r>
              <a:rPr lang="en-GB" noProof="0" dirty="0" err="1">
                <a:solidFill>
                  <a:schemeClr val="accent2"/>
                </a:solidFill>
              </a:rPr>
              <a:t>haben</a:t>
            </a:r>
            <a:r>
              <a:rPr lang="en-GB" noProof="0" dirty="0">
                <a:solidFill>
                  <a:schemeClr val="accent2"/>
                </a:solidFill>
              </a:rPr>
              <a:t> </a:t>
            </a:r>
            <a:r>
              <a:rPr lang="en-GB" noProof="0" dirty="0" err="1">
                <a:solidFill>
                  <a:schemeClr val="accent2"/>
                </a:solidFill>
              </a:rPr>
              <a:t>Spaß</a:t>
            </a:r>
            <a:r>
              <a:rPr lang="en-GB" noProof="0" dirty="0">
                <a:solidFill>
                  <a:schemeClr val="accent2"/>
                </a:solidFill>
              </a:rPr>
              <a:t>. </a:t>
            </a:r>
            <a:r>
              <a:rPr lang="en-GB" noProof="0" dirty="0">
                <a:solidFill>
                  <a:schemeClr val="accent1"/>
                </a:solidFill>
              </a:rPr>
              <a:t>/ laugh and have fun. </a:t>
            </a:r>
          </a:p>
        </p:txBody>
      </p:sp>
      <p:pic>
        <p:nvPicPr>
          <p:cNvPr id="7" name="Picture 5" descr="A girl a light bulb over her head, her finger is pointing to her head, she looks enlightend" title="A girl a light bulb over her head">
            <a:extLst>
              <a:ext uri="{FF2B5EF4-FFF2-40B4-BE49-F238E27FC236}">
                <a16:creationId xmlns:a16="http://schemas.microsoft.com/office/drawing/2014/main" id="{1F4DC387-6D23-4927-8615-B3DC721E8407}"/>
              </a:ext>
            </a:extLst>
          </p:cNvPr>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7542" y="2316315"/>
            <a:ext cx="2198118" cy="4690386"/>
          </a:xfrm>
          <a:prstGeom prst="rect">
            <a:avLst/>
          </a:prstGeom>
        </p:spPr>
      </p:pic>
      <p:pic>
        <p:nvPicPr>
          <p:cNvPr id="6" name="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509910" y="1752782"/>
            <a:ext cx="406400" cy="406400"/>
          </a:xfrm>
          <a:prstGeom prst="rect">
            <a:avLst/>
          </a:prstGeom>
        </p:spPr>
      </p:pic>
      <p:pic>
        <p:nvPicPr>
          <p:cNvPr id="9" name="6.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6107953" y="3096444"/>
            <a:ext cx="406400" cy="406400"/>
          </a:xfrm>
          <a:prstGeom prst="rect">
            <a:avLst/>
          </a:prstGeom>
        </p:spPr>
      </p:pic>
      <p:pic>
        <p:nvPicPr>
          <p:cNvPr id="10" name="6.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7723742" y="3578632"/>
            <a:ext cx="406400" cy="406400"/>
          </a:xfrm>
          <a:prstGeom prst="rect">
            <a:avLst/>
          </a:prstGeom>
        </p:spPr>
      </p:pic>
      <p:pic>
        <p:nvPicPr>
          <p:cNvPr id="11" name="6.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9377028" y="3977094"/>
            <a:ext cx="406400" cy="406400"/>
          </a:xfrm>
          <a:prstGeom prst="rect">
            <a:avLst/>
          </a:prstGeom>
        </p:spPr>
      </p:pic>
      <p:pic>
        <p:nvPicPr>
          <p:cNvPr id="12" name="6.5">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9891494" y="4431389"/>
            <a:ext cx="406400" cy="406400"/>
          </a:xfrm>
          <a:prstGeom prst="rect">
            <a:avLst/>
          </a:prstGeom>
        </p:spPr>
      </p:pic>
      <p:pic>
        <p:nvPicPr>
          <p:cNvPr id="13" name="6.6">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9483853" y="5252360"/>
            <a:ext cx="406400" cy="406400"/>
          </a:xfrm>
          <a:prstGeom prst="rect">
            <a:avLst/>
          </a:prstGeom>
        </p:spPr>
      </p:pic>
      <p:sp>
        <p:nvSpPr>
          <p:cNvPr id="14" name="Fußzeilenplatzhalter 3">
            <a:extLst>
              <a:ext uri="{FF2B5EF4-FFF2-40B4-BE49-F238E27FC236}">
                <a16:creationId xmlns:a16="http://schemas.microsoft.com/office/drawing/2014/main" id="{871375A3-8FC7-46D1-88EA-E8F31B17D69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FA03B849-8949-4714-8107-27A3A06F2E3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2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68"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84" fill="hold"/>
                                        <p:tgtEl>
                                          <p:spTgt spid="10"/>
                                        </p:tgtEl>
                                      </p:cBhvr>
                                    </p:cmd>
                                  </p:childTnLst>
                                </p:cTn>
                              </p:par>
                            </p:childTnLst>
                          </p:cTn>
                        </p:par>
                      </p:childTnLst>
                    </p:cTn>
                  </p:par>
                </p:childTnLst>
              </p:cTn>
              <p:nextCondLst>
                <p:cond evt="onClick" delay="0">
                  <p:tgtEl>
                    <p:spTgt spid="10"/>
                  </p:tgtEl>
                </p:cond>
              </p:nextCondLst>
            </p:seq>
            <p:audio>
              <p:cMediaNode vol="80000">
                <p:cTn id="19" fill="hold" display="0">
                  <p:stCondLst>
                    <p:cond delay="indefinite"/>
                  </p:stCondLst>
                  <p:endCondLst>
                    <p:cond evt="onStopAudio" delay="0">
                      <p:tgtEl>
                        <p:sldTgt/>
                      </p:tgtEl>
                    </p:cond>
                  </p:endCondLst>
                </p:cTn>
                <p:tgtEl>
                  <p:spTgt spid="10"/>
                </p:tgtEl>
              </p:cMediaNode>
            </p:audi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736" fill="hold"/>
                                        <p:tgtEl>
                                          <p:spTgt spid="11"/>
                                        </p:tgtEl>
                                      </p:cBhvr>
                                    </p:cmd>
                                  </p:childTnLst>
                                </p:cTn>
                              </p:par>
                            </p:childTnLst>
                          </p:cTn>
                        </p:par>
                      </p:childTnLst>
                    </p:cTn>
                  </p:par>
                </p:childTnLst>
              </p:cTn>
              <p:nextCondLst>
                <p:cond evt="onClick" delay="0">
                  <p:tgtEl>
                    <p:spTgt spid="11"/>
                  </p:tgtEl>
                </p:cond>
              </p:nextCondLst>
            </p:seq>
            <p:audio>
              <p:cMediaNode vol="8000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424" fill="hold"/>
                                        <p:tgtEl>
                                          <p:spTgt spid="12"/>
                                        </p:tgtEl>
                                      </p:cBhvr>
                                    </p:cmd>
                                  </p:childTnLst>
                                </p:cTn>
                              </p:par>
                            </p:childTnLst>
                          </p:cTn>
                        </p:par>
                      </p:childTnLst>
                    </p:cTn>
                  </p:par>
                </p:childTnLst>
              </p:cTn>
              <p:nextCondLst>
                <p:cond evt="onClick" delay="0">
                  <p:tgtEl>
                    <p:spTgt spid="12"/>
                  </p:tgtEl>
                </p:cond>
              </p:nextCondLst>
            </p:seq>
            <p:audio>
              <p:cMediaNode vol="80000">
                <p:cTn id="31" fill="hold" display="0">
                  <p:stCondLst>
                    <p:cond delay="indefinite"/>
                  </p:stCondLst>
                  <p:endCondLst>
                    <p:cond evt="onStopAudio" delay="0">
                      <p:tgtEl>
                        <p:sldTgt/>
                      </p:tgtEl>
                    </p:cond>
                  </p:endCondLst>
                </p:cTn>
                <p:tgtEl>
                  <p:spTgt spid="12"/>
                </p:tgtEl>
              </p:cMediaNode>
            </p:audio>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4032" fill="hold"/>
                                        <p:tgtEl>
                                          <p:spTgt spid="13"/>
                                        </p:tgtEl>
                                      </p:cBhvr>
                                    </p:cmd>
                                  </p:childTnLst>
                                </p:cTn>
                              </p:par>
                            </p:childTnLst>
                          </p:cTn>
                        </p:par>
                      </p:childTnLst>
                    </p:cTn>
                  </p:par>
                </p:childTnLst>
              </p:cTn>
              <p:nextCondLst>
                <p:cond evt="onClick" delay="0">
                  <p:tgtEl>
                    <p:spTgt spid="13"/>
                  </p:tgtEl>
                </p:cond>
              </p:nextCondLst>
            </p:seq>
            <p:audio>
              <p:cMediaNode vol="80000">
                <p:cTn id="3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solidFill>
                  <a:schemeClr val="accent1"/>
                </a:solidFill>
              </a:rPr>
              <a:t>One festivity – many names</a:t>
            </a:r>
          </a:p>
        </p:txBody>
      </p:sp>
      <p:sp>
        <p:nvSpPr>
          <p:cNvPr id="3" name="Inhaltsplatzhalter 2"/>
          <p:cNvSpPr>
            <a:spLocks noGrp="1"/>
          </p:cNvSpPr>
          <p:nvPr>
            <p:ph idx="1"/>
          </p:nvPr>
        </p:nvSpPr>
        <p:spPr>
          <a:xfrm>
            <a:off x="521970" y="1763926"/>
            <a:ext cx="9395460" cy="5600089"/>
          </a:xfrm>
        </p:spPr>
        <p:txBody>
          <a:bodyPr>
            <a:normAutofit/>
          </a:bodyPr>
          <a:lstStyle/>
          <a:p>
            <a:r>
              <a:rPr lang="en-GB" sz="3200" noProof="0" dirty="0"/>
              <a:t>Depending on where in Germany you live you will either call it…</a:t>
            </a:r>
          </a:p>
          <a:p>
            <a:pPr>
              <a:buNone/>
            </a:pPr>
            <a:r>
              <a:rPr lang="en-GB" sz="3200" noProof="0" dirty="0"/>
              <a:t>				</a:t>
            </a:r>
            <a:r>
              <a:rPr lang="en-GB" sz="3200" noProof="0" dirty="0">
                <a:solidFill>
                  <a:schemeClr val="accent2"/>
                </a:solidFill>
              </a:rPr>
              <a:t>… Karneval</a:t>
            </a:r>
          </a:p>
          <a:p>
            <a:pPr>
              <a:buNone/>
            </a:pPr>
            <a:r>
              <a:rPr lang="en-GB" sz="3200" noProof="0" dirty="0">
                <a:solidFill>
                  <a:schemeClr val="accent2"/>
                </a:solidFill>
              </a:rPr>
              <a:t>				… Fasching</a:t>
            </a:r>
          </a:p>
          <a:p>
            <a:pPr>
              <a:buNone/>
            </a:pPr>
            <a:r>
              <a:rPr lang="en-GB" sz="3200" noProof="0" dirty="0">
                <a:solidFill>
                  <a:schemeClr val="accent2"/>
                </a:solidFill>
              </a:rPr>
              <a:t>				… Fastnacht </a:t>
            </a:r>
          </a:p>
          <a:p>
            <a:pPr>
              <a:buNone/>
            </a:pPr>
            <a:r>
              <a:rPr lang="en-GB" sz="3200" noProof="0" dirty="0"/>
              <a:t>					or</a:t>
            </a:r>
          </a:p>
          <a:p>
            <a:pPr>
              <a:buNone/>
            </a:pPr>
            <a:r>
              <a:rPr lang="en-GB" sz="3200" noProof="0" dirty="0"/>
              <a:t>				</a:t>
            </a:r>
            <a:r>
              <a:rPr lang="en-GB" sz="3200" noProof="0" dirty="0">
                <a:solidFill>
                  <a:schemeClr val="accent2"/>
                </a:solidFill>
              </a:rPr>
              <a:t>… </a:t>
            </a:r>
            <a:r>
              <a:rPr lang="en-GB" sz="3200" noProof="0" dirty="0" err="1">
                <a:solidFill>
                  <a:schemeClr val="accent2"/>
                </a:solidFill>
              </a:rPr>
              <a:t>Fasnet</a:t>
            </a:r>
            <a:endParaRPr lang="en-GB" sz="3200" noProof="0" dirty="0">
              <a:solidFill>
                <a:schemeClr val="accent2"/>
              </a:solidFill>
            </a:endParaRPr>
          </a:p>
        </p:txBody>
      </p:sp>
      <p:pic>
        <p:nvPicPr>
          <p:cNvPr id="6" name="Picture 4" descr="A girl next to a signpost, the word &quot;WO?&quot;" title="A girl next to a signpost, the word &quot;WO?&quot;">
            <a:extLst>
              <a:ext uri="{FF2B5EF4-FFF2-40B4-BE49-F238E27FC236}">
                <a16:creationId xmlns:a16="http://schemas.microsoft.com/office/drawing/2014/main" id="{9AAB43A0-CD10-48B3-9258-E273B5C6BAB8}"/>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272096" y="2515660"/>
            <a:ext cx="2645016" cy="3779838"/>
          </a:xfrm>
          <a:prstGeom prst="rect">
            <a:avLst/>
          </a:prstGeom>
        </p:spPr>
      </p:pic>
      <p:pic>
        <p:nvPicPr>
          <p:cNvPr id="7" name="7.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337145" y="3593845"/>
            <a:ext cx="406400" cy="406400"/>
          </a:xfrm>
          <a:prstGeom prst="rect">
            <a:avLst/>
          </a:prstGeom>
        </p:spPr>
      </p:pic>
      <p:pic>
        <p:nvPicPr>
          <p:cNvPr id="8" name="7.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337145" y="4181117"/>
            <a:ext cx="406400" cy="406400"/>
          </a:xfrm>
          <a:prstGeom prst="rect">
            <a:avLst/>
          </a:prstGeom>
        </p:spPr>
      </p:pic>
      <p:pic>
        <p:nvPicPr>
          <p:cNvPr id="9" name="7.4">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337145" y="5379970"/>
            <a:ext cx="406400" cy="406400"/>
          </a:xfrm>
          <a:prstGeom prst="rect">
            <a:avLst/>
          </a:prstGeom>
        </p:spPr>
      </p:pic>
      <p:pic>
        <p:nvPicPr>
          <p:cNvPr id="10" name="7">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337145" y="2844982"/>
            <a:ext cx="406400" cy="406400"/>
          </a:xfrm>
          <a:prstGeom prst="rect">
            <a:avLst/>
          </a:prstGeom>
        </p:spPr>
      </p:pic>
      <p:sp>
        <p:nvSpPr>
          <p:cNvPr id="11" name="Textfeld 10"/>
          <p:cNvSpPr txBox="1"/>
          <p:nvPr/>
        </p:nvSpPr>
        <p:spPr>
          <a:xfrm>
            <a:off x="2439932" y="6716105"/>
            <a:ext cx="5559535" cy="577081"/>
          </a:xfrm>
          <a:prstGeom prst="rect">
            <a:avLst/>
          </a:prstGeom>
          <a:noFill/>
        </p:spPr>
        <p:txBody>
          <a:bodyPr wrap="none" rtlCol="0">
            <a:spAutoFit/>
          </a:bodyPr>
          <a:lstStyle/>
          <a:p>
            <a:r>
              <a:rPr lang="de-DE" sz="1050" b="0" dirty="0" err="1">
                <a:latin typeface="Comic Sans MS" panose="030F0702030302020204" pitchFamily="66" charset="0"/>
              </a:rPr>
              <a:t>source</a:t>
            </a:r>
            <a:r>
              <a:rPr lang="de-DE" sz="1050" b="0" dirty="0">
                <a:latin typeface="Comic Sans MS" panose="030F0702030302020204" pitchFamily="66" charset="0"/>
              </a:rPr>
              <a:t>: http://archiv.nationalatlas.de/wp-content/art_pdf/Band10_60-61_archiv.pdf</a:t>
            </a:r>
          </a:p>
          <a:p>
            <a:endParaRPr lang="de-DE" sz="1050" b="0" dirty="0">
              <a:latin typeface="Comic Sans MS" panose="030F0702030302020204" pitchFamily="66" charset="0"/>
            </a:endParaRPr>
          </a:p>
          <a:p>
            <a:endParaRPr lang="de-DE" sz="1050" b="0" dirty="0">
              <a:latin typeface="Comic Sans MS" panose="030F0702030302020204" pitchFamily="66" charset="0"/>
            </a:endParaRPr>
          </a:p>
        </p:txBody>
      </p:sp>
      <p:sp>
        <p:nvSpPr>
          <p:cNvPr id="12" name="Fußzeilenplatzhalter 3">
            <a:extLst>
              <a:ext uri="{FF2B5EF4-FFF2-40B4-BE49-F238E27FC236}">
                <a16:creationId xmlns:a16="http://schemas.microsoft.com/office/drawing/2014/main" id="{30FB16DC-C228-4FCD-9B86-4C4998AF7C1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4FD4A4D5-8CDF-4A26-99C9-CAB4CC195FA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84"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184"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424"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Wann</a:t>
            </a:r>
            <a:r>
              <a:rPr lang="en-GB" b="1" noProof="0" dirty="0"/>
              <a:t>?</a:t>
            </a:r>
            <a:br>
              <a:rPr lang="en-GB" b="1" noProof="0" dirty="0"/>
            </a:br>
            <a:r>
              <a:rPr lang="en-GB" sz="3200" b="1" noProof="0" dirty="0">
                <a:solidFill>
                  <a:schemeClr val="accent1"/>
                </a:solidFill>
              </a:rPr>
              <a:t>(When?)</a:t>
            </a:r>
          </a:p>
        </p:txBody>
      </p:sp>
      <p:sp>
        <p:nvSpPr>
          <p:cNvPr id="3" name="Inhaltsplatzhalter 2"/>
          <p:cNvSpPr>
            <a:spLocks noGrp="1"/>
          </p:cNvSpPr>
          <p:nvPr>
            <p:ph idx="1"/>
          </p:nvPr>
        </p:nvSpPr>
        <p:spPr>
          <a:xfrm>
            <a:off x="2993253" y="1727819"/>
            <a:ext cx="6923859" cy="4989036"/>
          </a:xfrm>
        </p:spPr>
        <p:txBody>
          <a:bodyPr/>
          <a:lstStyle/>
          <a:p>
            <a:r>
              <a:rPr lang="en-GB" sz="3200" noProof="0" dirty="0"/>
              <a:t>In spring, seven weeks before Easter.</a:t>
            </a:r>
          </a:p>
          <a:p>
            <a:r>
              <a:rPr lang="en-GB" sz="3200" noProof="0" dirty="0"/>
              <a:t>After Karneval, the Lent before Easter starts.</a:t>
            </a:r>
          </a:p>
          <a:p>
            <a:r>
              <a:rPr lang="en-GB" sz="3200" noProof="0" dirty="0"/>
              <a:t>Origin of Karneval: have fun and celebrate before Lent.</a:t>
            </a:r>
          </a:p>
        </p:txBody>
      </p:sp>
      <p:pic>
        <p:nvPicPr>
          <p:cNvPr id="6" name="Picture 5" descr="A girl a light bulb over her head, her finger is pointing to her head, she looks enlightend" title="A girl a light bulb over her head">
            <a:extLst>
              <a:ext uri="{FF2B5EF4-FFF2-40B4-BE49-F238E27FC236}">
                <a16:creationId xmlns:a16="http://schemas.microsoft.com/office/drawing/2014/main" id="{1F4DC387-6D23-4927-8615-B3DC721E84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6853" y="1727819"/>
            <a:ext cx="2361404" cy="5038809"/>
          </a:xfrm>
          <a:prstGeom prst="rect">
            <a:avLst/>
          </a:prstGeom>
        </p:spPr>
      </p:pic>
      <p:sp>
        <p:nvSpPr>
          <p:cNvPr id="7" name="Textfeld 6"/>
          <p:cNvSpPr txBox="1"/>
          <p:nvPr/>
        </p:nvSpPr>
        <p:spPr>
          <a:xfrm>
            <a:off x="1372332" y="6766628"/>
            <a:ext cx="7694735" cy="415498"/>
          </a:xfrm>
          <a:prstGeom prst="rect">
            <a:avLst/>
          </a:prstGeom>
          <a:noFill/>
        </p:spPr>
        <p:txBody>
          <a:bodyPr wrap="none" rtlCol="0">
            <a:spAutoFit/>
          </a:bodyPr>
          <a:lstStyle/>
          <a:p>
            <a:r>
              <a:rPr lang="de-DE" sz="1050" b="0" dirty="0" err="1">
                <a:latin typeface="Comic Sans MS" panose="030F0702030302020204" pitchFamily="66" charset="0"/>
              </a:rPr>
              <a:t>source</a:t>
            </a:r>
            <a:r>
              <a:rPr lang="de-DE" sz="1050" b="0" dirty="0">
                <a:latin typeface="Comic Sans MS" panose="030F0702030302020204" pitchFamily="66" charset="0"/>
              </a:rPr>
              <a:t>: https://www.brauchtum.de/de/fruehjahr/fastnacht-fasching-karneval/unterseiten/naerrisch-im-fasching.html</a:t>
            </a:r>
          </a:p>
          <a:p>
            <a:endParaRPr lang="de-DE" sz="1050" b="0" dirty="0">
              <a:latin typeface="Comic Sans MS" panose="030F0702030302020204" pitchFamily="66" charset="0"/>
            </a:endParaRPr>
          </a:p>
        </p:txBody>
      </p:sp>
      <p:sp>
        <p:nvSpPr>
          <p:cNvPr id="8" name="Fußzeilenplatzhalter 3">
            <a:extLst>
              <a:ext uri="{FF2B5EF4-FFF2-40B4-BE49-F238E27FC236}">
                <a16:creationId xmlns:a16="http://schemas.microsoft.com/office/drawing/2014/main" id="{20B03791-402A-4EC0-94C0-26720690FFF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9" name="Foliennummernplatzhalter 4">
            <a:extLst>
              <a:ext uri="{FF2B5EF4-FFF2-40B4-BE49-F238E27FC236}">
                <a16:creationId xmlns:a16="http://schemas.microsoft.com/office/drawing/2014/main" id="{124C94AA-EB6C-4105-AAA2-800BFDFE94E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Rosenmontag</a:t>
            </a:r>
          </a:p>
        </p:txBody>
      </p:sp>
      <p:sp>
        <p:nvSpPr>
          <p:cNvPr id="3" name="Inhaltsplatzhalter 2"/>
          <p:cNvSpPr>
            <a:spLocks noGrp="1"/>
          </p:cNvSpPr>
          <p:nvPr>
            <p:ph idx="1"/>
          </p:nvPr>
        </p:nvSpPr>
        <p:spPr/>
        <p:txBody>
          <a:bodyPr>
            <a:normAutofit/>
          </a:bodyPr>
          <a:lstStyle/>
          <a:p>
            <a:pPr>
              <a:lnSpc>
                <a:spcPct val="250000"/>
              </a:lnSpc>
            </a:pPr>
            <a:r>
              <a:rPr lang="en-GB" sz="3200" noProof="0" dirty="0" err="1">
                <a:solidFill>
                  <a:schemeClr val="accent2"/>
                </a:solidFill>
              </a:rPr>
              <a:t>Straßenumzüge</a:t>
            </a:r>
            <a:r>
              <a:rPr lang="en-GB" sz="3200" noProof="0" dirty="0"/>
              <a:t> (street parades)</a:t>
            </a:r>
          </a:p>
        </p:txBody>
      </p:sp>
      <p:pic>
        <p:nvPicPr>
          <p:cNvPr id="34" name="Picture 4" descr="Two people with masks and a colourful costume" title="Two people with masks and a colourful costume"/>
          <p:cNvPicPr>
            <a:picLocks noChangeAspect="1" noChangeArrowheads="1"/>
          </p:cNvPicPr>
          <p:nvPr/>
        </p:nvPicPr>
        <p:blipFill>
          <a:blip r:embed="rId6" cstate="print"/>
          <a:srcRect/>
          <a:stretch>
            <a:fillRect/>
          </a:stretch>
        </p:blipFill>
        <p:spPr bwMode="auto">
          <a:xfrm>
            <a:off x="1129286" y="3830826"/>
            <a:ext cx="3899914" cy="2599944"/>
          </a:xfrm>
          <a:prstGeom prst="rect">
            <a:avLst/>
          </a:prstGeom>
          <a:ln>
            <a:noFill/>
          </a:ln>
          <a:effectLst>
            <a:outerShdw blurRad="292100" dist="139700" dir="2700000" algn="tl" rotWithShape="0">
              <a:srgbClr val="333333">
                <a:alpha val="65000"/>
              </a:srgbClr>
            </a:outerShdw>
          </a:effectLst>
        </p:spPr>
      </p:pic>
      <p:pic>
        <p:nvPicPr>
          <p:cNvPr id="6" name="Grafik 5" descr="Many people dressed up in colourful clothes, some are standing on a colourful platform, they are wearing green wigs and colourful costumes" title="A street parad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32514" y="3830826"/>
            <a:ext cx="3901440" cy="2599944"/>
          </a:xfrm>
          <a:prstGeom prst="rect">
            <a:avLst/>
          </a:prstGeom>
          <a:ln>
            <a:noFill/>
          </a:ln>
          <a:effectLst>
            <a:outerShdw blurRad="292100" dist="139700" dir="2700000" algn="tl" rotWithShape="0">
              <a:srgbClr val="333333">
                <a:alpha val="65000"/>
              </a:srgbClr>
            </a:outerShdw>
          </a:effectLst>
        </p:spPr>
      </p:pic>
      <p:grpSp>
        <p:nvGrpSpPr>
          <p:cNvPr id="14" name="Gruppieren 13" descr="calender sheet (Monday) with a picture of a red rose" title="calender sheet (Monday) with a picture of a red rose"/>
          <p:cNvGrpSpPr/>
          <p:nvPr/>
        </p:nvGrpSpPr>
        <p:grpSpPr>
          <a:xfrm>
            <a:off x="7630887" y="1415142"/>
            <a:ext cx="1937657" cy="1815910"/>
            <a:chOff x="7630887" y="1415142"/>
            <a:chExt cx="1937657" cy="1815910"/>
          </a:xfrm>
        </p:grpSpPr>
        <p:grpSp>
          <p:nvGrpSpPr>
            <p:cNvPr id="11" name="Gruppieren 53" descr="calender sheet (Monday) with a picture of a red rose" title="calender sheet (Monday) with a picture of a red rose"/>
            <p:cNvGrpSpPr/>
            <p:nvPr/>
          </p:nvGrpSpPr>
          <p:grpSpPr>
            <a:xfrm>
              <a:off x="7630887" y="1415142"/>
              <a:ext cx="1937657" cy="1815910"/>
              <a:chOff x="642258" y="3472542"/>
              <a:chExt cx="1937657" cy="1815910"/>
            </a:xfrm>
          </p:grpSpPr>
          <p:sp>
            <p:nvSpPr>
              <p:cNvPr id="55" name="Rechteck 54"/>
              <p:cNvSpPr/>
              <p:nvPr/>
            </p:nvSpPr>
            <p:spPr>
              <a:xfrm>
                <a:off x="658074" y="3976961"/>
                <a:ext cx="1915200" cy="13114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p:cNvSpPr/>
              <p:nvPr/>
            </p:nvSpPr>
            <p:spPr>
              <a:xfrm>
                <a:off x="647188" y="3472542"/>
                <a:ext cx="1932727" cy="5132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Textfeld 56"/>
              <p:cNvSpPr txBox="1"/>
              <p:nvPr/>
            </p:nvSpPr>
            <p:spPr>
              <a:xfrm>
                <a:off x="642258" y="3478577"/>
                <a:ext cx="1915886" cy="461665"/>
              </a:xfrm>
              <a:prstGeom prst="rect">
                <a:avLst/>
              </a:prstGeom>
              <a:noFill/>
            </p:spPr>
            <p:txBody>
              <a:bodyPr wrap="square" rtlCol="0">
                <a:spAutoFit/>
              </a:bodyPr>
              <a:lstStyle/>
              <a:p>
                <a:pPr algn="ctr"/>
                <a:r>
                  <a:rPr lang="de-DE" sz="2400" dirty="0">
                    <a:solidFill>
                      <a:schemeClr val="bg1"/>
                    </a:solidFill>
                    <a:latin typeface="Comic Sans MS" pitchFamily="66" charset="0"/>
                  </a:rPr>
                  <a:t>Montag</a:t>
                </a:r>
              </a:p>
            </p:txBody>
          </p:sp>
        </p:grpSp>
        <p:pic>
          <p:nvPicPr>
            <p:cNvPr id="9" name="Grafik 8" title="A red rose"/>
            <p:cNvPicPr>
              <a:picLocks noChangeAspect="1"/>
            </p:cNvPicPr>
            <p:nvPr/>
          </p:nvPicPr>
          <p:blipFill rotWithShape="1">
            <a:blip r:embed="rId8" cstate="hqprint">
              <a:extLst>
                <a:ext uri="{28A0092B-C50C-407E-A947-70E740481C1C}">
                  <a14:useLocalDpi xmlns:a14="http://schemas.microsoft.com/office/drawing/2010/main" val="0"/>
                </a:ext>
              </a:extLst>
            </a:blip>
            <a:srcRect l="28577" t="31133" r="48540" b="896"/>
            <a:stretch/>
          </p:blipFill>
          <p:spPr>
            <a:xfrm>
              <a:off x="8256916" y="2027046"/>
              <a:ext cx="690527" cy="1192576"/>
            </a:xfrm>
            <a:prstGeom prst="rect">
              <a:avLst/>
            </a:prstGeom>
          </p:spPr>
        </p:pic>
      </p:grpSp>
      <p:pic>
        <p:nvPicPr>
          <p:cNvPr id="10" name="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669405" y="729510"/>
            <a:ext cx="406400" cy="406400"/>
          </a:xfrm>
          <a:prstGeom prst="rect">
            <a:avLst/>
          </a:prstGeom>
        </p:spPr>
      </p:pic>
      <p:pic>
        <p:nvPicPr>
          <p:cNvPr id="12" name="9.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330256" y="2824652"/>
            <a:ext cx="406400" cy="406400"/>
          </a:xfrm>
          <a:prstGeom prst="rect">
            <a:avLst/>
          </a:prstGeom>
        </p:spPr>
      </p:pic>
      <p:sp>
        <p:nvSpPr>
          <p:cNvPr id="18" name="Fußzeilenplatzhalter 3">
            <a:extLst>
              <a:ext uri="{FF2B5EF4-FFF2-40B4-BE49-F238E27FC236}">
                <a16:creationId xmlns:a16="http://schemas.microsoft.com/office/drawing/2014/main" id="{C78015A3-641A-43B2-84DD-FD86D99F7303}"/>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9" name="Foliennummernplatzhalter 4">
            <a:extLst>
              <a:ext uri="{FF2B5EF4-FFF2-40B4-BE49-F238E27FC236}">
                <a16:creationId xmlns:a16="http://schemas.microsoft.com/office/drawing/2014/main" id="{0D86F7A0-BA9A-43A1-AC22-A1607A2D2AA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
        <p:nvSpPr>
          <p:cNvPr id="20" name="Textfeld 19">
            <a:extLst>
              <a:ext uri="{FF2B5EF4-FFF2-40B4-BE49-F238E27FC236}">
                <a16:creationId xmlns:a16="http://schemas.microsoft.com/office/drawing/2014/main" id="{92D9A4C3-9DBE-4A1E-BCCA-372AD168609E}"/>
              </a:ext>
            </a:extLst>
          </p:cNvPr>
          <p:cNvSpPr txBox="1"/>
          <p:nvPr/>
        </p:nvSpPr>
        <p:spPr>
          <a:xfrm>
            <a:off x="2335975" y="6387062"/>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21" name="Textfeld 20">
            <a:extLst>
              <a:ext uri="{FF2B5EF4-FFF2-40B4-BE49-F238E27FC236}">
                <a16:creationId xmlns:a16="http://schemas.microsoft.com/office/drawing/2014/main" id="{4DFB53D5-967F-478B-8983-DFA37FB8A454}"/>
              </a:ext>
            </a:extLst>
          </p:cNvPr>
          <p:cNvSpPr txBox="1"/>
          <p:nvPr/>
        </p:nvSpPr>
        <p:spPr>
          <a:xfrm>
            <a:off x="6590124" y="6387062"/>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2"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64"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600</Words>
  <Application>Microsoft Office PowerPoint</Application>
  <PresentationFormat>Benutzerdefiniert</PresentationFormat>
  <Paragraphs>105</Paragraphs>
  <Slides>16</Slides>
  <Notes>0</Notes>
  <HiddenSlides>0</HiddenSlides>
  <MMClips>25</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16</vt:i4>
      </vt:variant>
    </vt:vector>
  </HeadingPairs>
  <TitlesOfParts>
    <vt:vector size="28"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Karneval</vt:lpstr>
      <vt:lpstr>What do you think?</vt:lpstr>
      <vt:lpstr>Karneval</vt:lpstr>
      <vt:lpstr>One festivity – many names</vt:lpstr>
      <vt:lpstr>Wann? (When?)</vt:lpstr>
      <vt:lpstr>Rosenmontag</vt:lpstr>
      <vt:lpstr>Fastnachtsdienstag</vt:lpstr>
      <vt:lpstr>Greetings</vt:lpstr>
      <vt:lpstr>Essen (food)</vt:lpstr>
      <vt:lpstr>Verkleidungen (Costumes)</vt:lpstr>
      <vt:lpstr>Sources</vt:lpstr>
      <vt:lpstr>Sources </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478</cp:revision>
  <cp:lastPrinted>2020-09-10T09:50:33Z</cp:lastPrinted>
  <dcterms:created xsi:type="dcterms:W3CDTF">2001-06-14T15:13:50Z</dcterms:created>
  <dcterms:modified xsi:type="dcterms:W3CDTF">2021-03-01T16:43:08Z</dcterms:modified>
</cp:coreProperties>
</file>