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0"/>
  </p:notesMasterIdLst>
  <p:handoutMasterIdLst>
    <p:handoutMasterId r:id="rId21"/>
  </p:handoutMasterIdLst>
  <p:sldIdLst>
    <p:sldId id="256" r:id="rId7"/>
    <p:sldId id="257" r:id="rId8"/>
    <p:sldId id="1396" r:id="rId9"/>
    <p:sldId id="1400" r:id="rId10"/>
    <p:sldId id="1399" r:id="rId11"/>
    <p:sldId id="1398" r:id="rId12"/>
    <p:sldId id="1401" r:id="rId13"/>
    <p:sldId id="1403" r:id="rId14"/>
    <p:sldId id="1404" r:id="rId15"/>
    <p:sldId id="1406" r:id="rId16"/>
    <p:sldId id="1402" r:id="rId17"/>
    <p:sldId id="1407" r:id="rId18"/>
    <p:sldId id="264" r:id="rId19"/>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6"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6E6ED-2BAD-453C-A497-1461AC381379}" v="63" dt="2021-03-01T16:14:25.1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4" autoAdjust="0"/>
    <p:restoredTop sz="93225" autoAdjust="0"/>
  </p:normalViewPr>
  <p:slideViewPr>
    <p:cSldViewPr snapToGrid="0">
      <p:cViewPr varScale="1">
        <p:scale>
          <a:sx n="53" d="100"/>
          <a:sy n="53" d="100"/>
        </p:scale>
        <p:origin x="704" y="56"/>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4"/>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1F72960B-BE9A-7341-A762-5584956C6A3A}"/>
    <pc:docChg chg="undo custSel modSld">
      <pc:chgData name="Dominik Wallerius" userId="a368d9d8-ce33-42c3-883f-a2e82223f6d6" providerId="ADAL" clId="{1F72960B-BE9A-7341-A762-5584956C6A3A}" dt="2021-01-18T12:34:39.470" v="121" actId="1592"/>
      <pc:docMkLst>
        <pc:docMk/>
      </pc:docMkLst>
      <pc:sldChg chg="modSp mod delCm">
        <pc:chgData name="Dominik Wallerius" userId="a368d9d8-ce33-42c3-883f-a2e82223f6d6" providerId="ADAL" clId="{1F72960B-BE9A-7341-A762-5584956C6A3A}" dt="2021-01-18T12:31:42.974" v="6" actId="1592"/>
        <pc:sldMkLst>
          <pc:docMk/>
          <pc:sldMk cId="2461512244" sldId="1396"/>
        </pc:sldMkLst>
        <pc:spChg chg="mod">
          <ac:chgData name="Dominik Wallerius" userId="a368d9d8-ce33-42c3-883f-a2e82223f6d6" providerId="ADAL" clId="{1F72960B-BE9A-7341-A762-5584956C6A3A}" dt="2021-01-18T12:31:31.731" v="4" actId="113"/>
          <ac:spMkLst>
            <pc:docMk/>
            <pc:sldMk cId="2461512244" sldId="1396"/>
            <ac:spMk id="2" creationId="{AC284810-2428-466D-B869-22185656E3A7}"/>
          </ac:spMkLst>
        </pc:spChg>
        <pc:spChg chg="mod">
          <ac:chgData name="Dominik Wallerius" userId="a368d9d8-ce33-42c3-883f-a2e82223f6d6" providerId="ADAL" clId="{1F72960B-BE9A-7341-A762-5584956C6A3A}" dt="2021-01-18T12:31:39.039" v="5" actId="113"/>
          <ac:spMkLst>
            <pc:docMk/>
            <pc:sldMk cId="2461512244" sldId="1396"/>
            <ac:spMk id="12" creationId="{68A12010-6D41-411C-93B2-4E46D5E8882B}"/>
          </ac:spMkLst>
        </pc:spChg>
      </pc:sldChg>
      <pc:sldChg chg="modSp mod delCm">
        <pc:chgData name="Dominik Wallerius" userId="a368d9d8-ce33-42c3-883f-a2e82223f6d6" providerId="ADAL" clId="{1F72960B-BE9A-7341-A762-5584956C6A3A}" dt="2021-01-18T12:34:39.470" v="121" actId="1592"/>
        <pc:sldMkLst>
          <pc:docMk/>
          <pc:sldMk cId="0" sldId="1402"/>
        </pc:sldMkLst>
        <pc:spChg chg="mod">
          <ac:chgData name="Dominik Wallerius" userId="a368d9d8-ce33-42c3-883f-a2e82223f6d6" providerId="ADAL" clId="{1F72960B-BE9A-7341-A762-5584956C6A3A}" dt="2021-01-18T12:34:36.196" v="119" actId="20577"/>
          <ac:spMkLst>
            <pc:docMk/>
            <pc:sldMk cId="0" sldId="1402"/>
            <ac:spMk id="3" creationId="{00000000-0000-0000-0000-000000000000}"/>
          </ac:spMkLst>
        </pc:spChg>
      </pc:sldChg>
    </pc:docChg>
  </pc:docChgLst>
  <pc:docChgLst>
    <pc:chgData name="Bachmann, Hannah Ruth" userId="e7c09bfb-72c2-42e5-912c-bd6874d853db" providerId="ADAL" clId="{91C6E6ED-2BAD-453C-A497-1461AC381379}"/>
    <pc:docChg chg="undo custSel addSld delSld modSld addSection delSection">
      <pc:chgData name="Bachmann, Hannah Ruth" userId="e7c09bfb-72c2-42e5-912c-bd6874d853db" providerId="ADAL" clId="{91C6E6ED-2BAD-453C-A497-1461AC381379}" dt="2021-03-15T17:22:31.918" v="440" actId="115"/>
      <pc:docMkLst>
        <pc:docMk/>
      </pc:docMkLst>
      <pc:sldChg chg="add">
        <pc:chgData name="Bachmann, Hannah Ruth" userId="e7c09bfb-72c2-42e5-912c-bd6874d853db" providerId="ADAL" clId="{91C6E6ED-2BAD-453C-A497-1461AC381379}" dt="2021-03-01T15:34:54.920" v="0"/>
        <pc:sldMkLst>
          <pc:docMk/>
          <pc:sldMk cId="0" sldId="256"/>
        </pc:sldMkLst>
      </pc:sldChg>
      <pc:sldChg chg="add">
        <pc:chgData name="Bachmann, Hannah Ruth" userId="e7c09bfb-72c2-42e5-912c-bd6874d853db" providerId="ADAL" clId="{91C6E6ED-2BAD-453C-A497-1461AC381379}" dt="2021-03-01T15:35:03.017" v="2"/>
        <pc:sldMkLst>
          <pc:docMk/>
          <pc:sldMk cId="0" sldId="257"/>
        </pc:sldMkLst>
      </pc:sldChg>
      <pc:sldChg chg="modSp add">
        <pc:chgData name="Bachmann, Hannah Ruth" userId="e7c09bfb-72c2-42e5-912c-bd6874d853db" providerId="ADAL" clId="{91C6E6ED-2BAD-453C-A497-1461AC381379}" dt="2021-03-01T15:50:07.701" v="341" actId="20577"/>
        <pc:sldMkLst>
          <pc:docMk/>
          <pc:sldMk cId="0" sldId="264"/>
        </pc:sldMkLst>
        <pc:spChg chg="mod">
          <ac:chgData name="Bachmann, Hannah Ruth" userId="e7c09bfb-72c2-42e5-912c-bd6874d853db" providerId="ADAL" clId="{91C6E6ED-2BAD-453C-A497-1461AC381379}" dt="2021-03-01T15:50:07.701" v="341" actId="20577"/>
          <ac:spMkLst>
            <pc:docMk/>
            <pc:sldMk cId="0" sldId="264"/>
            <ac:spMk id="5" creationId="{00000000-0000-0000-0000-000000000000}"/>
          </ac:spMkLst>
        </pc:spChg>
      </pc:sldChg>
      <pc:sldChg chg="del">
        <pc:chgData name="Bachmann, Hannah Ruth" userId="e7c09bfb-72c2-42e5-912c-bd6874d853db" providerId="ADAL" clId="{91C6E6ED-2BAD-453C-A497-1461AC381379}" dt="2021-03-01T15:36:25.689" v="7" actId="2696"/>
        <pc:sldMkLst>
          <pc:docMk/>
          <pc:sldMk cId="884004034" sldId="1392"/>
        </pc:sldMkLst>
      </pc:sldChg>
      <pc:sldChg chg="del">
        <pc:chgData name="Bachmann, Hannah Ruth" userId="e7c09bfb-72c2-42e5-912c-bd6874d853db" providerId="ADAL" clId="{91C6E6ED-2BAD-453C-A497-1461AC381379}" dt="2021-03-01T15:35:11.269" v="5" actId="2696"/>
        <pc:sldMkLst>
          <pc:docMk/>
          <pc:sldMk cId="4018256689" sldId="1394"/>
        </pc:sldMkLst>
      </pc:sldChg>
      <pc:sldChg chg="del">
        <pc:chgData name="Bachmann, Hannah Ruth" userId="e7c09bfb-72c2-42e5-912c-bd6874d853db" providerId="ADAL" clId="{91C6E6ED-2BAD-453C-A497-1461AC381379}" dt="2021-03-01T15:34:57.167" v="1" actId="2696"/>
        <pc:sldMkLst>
          <pc:docMk/>
          <pc:sldMk cId="2186225901" sldId="1395"/>
        </pc:sldMkLst>
      </pc:sldChg>
      <pc:sldChg chg="addSp modSp mod">
        <pc:chgData name="Bachmann, Hannah Ruth" userId="e7c09bfb-72c2-42e5-912c-bd6874d853db" providerId="ADAL" clId="{91C6E6ED-2BAD-453C-A497-1461AC381379}" dt="2021-03-01T15:51:26.901" v="354" actId="20577"/>
        <pc:sldMkLst>
          <pc:docMk/>
          <pc:sldMk cId="2461512244" sldId="1396"/>
        </pc:sldMkLst>
        <pc:spChg chg="mod">
          <ac:chgData name="Bachmann, Hannah Ruth" userId="e7c09bfb-72c2-42e5-912c-bd6874d853db" providerId="ADAL" clId="{91C6E6ED-2BAD-453C-A497-1461AC381379}" dt="2021-03-01T15:38:46.184" v="67" actId="20577"/>
          <ac:spMkLst>
            <pc:docMk/>
            <pc:sldMk cId="2461512244" sldId="1396"/>
            <ac:spMk id="2" creationId="{AC284810-2428-466D-B869-22185656E3A7}"/>
          </ac:spMkLst>
        </pc:spChg>
        <pc:spChg chg="add mod">
          <ac:chgData name="Bachmann, Hannah Ruth" userId="e7c09bfb-72c2-42e5-912c-bd6874d853db" providerId="ADAL" clId="{91C6E6ED-2BAD-453C-A497-1461AC381379}" dt="2021-03-01T15:38:14.948" v="33"/>
          <ac:spMkLst>
            <pc:docMk/>
            <pc:sldMk cId="2461512244" sldId="1396"/>
            <ac:spMk id="5" creationId="{35F5CF10-F26F-41B5-BADE-2847045B1EA5}"/>
          </ac:spMkLst>
        </pc:spChg>
        <pc:spChg chg="add mod">
          <ac:chgData name="Bachmann, Hannah Ruth" userId="e7c09bfb-72c2-42e5-912c-bd6874d853db" providerId="ADAL" clId="{91C6E6ED-2BAD-453C-A497-1461AC381379}" dt="2021-03-01T15:38:31.667" v="43"/>
          <ac:spMkLst>
            <pc:docMk/>
            <pc:sldMk cId="2461512244" sldId="1396"/>
            <ac:spMk id="6" creationId="{745A94FC-A26F-4B7D-848F-84B05F710F95}"/>
          </ac:spMkLst>
        </pc:spChg>
        <pc:spChg chg="mod">
          <ac:chgData name="Bachmann, Hannah Ruth" userId="e7c09bfb-72c2-42e5-912c-bd6874d853db" providerId="ADAL" clId="{91C6E6ED-2BAD-453C-A497-1461AC381379}" dt="2021-03-01T15:51:26.901" v="354" actId="20577"/>
          <ac:spMkLst>
            <pc:docMk/>
            <pc:sldMk cId="2461512244" sldId="1396"/>
            <ac:spMk id="12" creationId="{68A12010-6D41-411C-93B2-4E46D5E8882B}"/>
          </ac:spMkLst>
        </pc:spChg>
        <pc:picChg chg="mod">
          <ac:chgData name="Bachmann, Hannah Ruth" userId="e7c09bfb-72c2-42e5-912c-bd6874d853db" providerId="ADAL" clId="{91C6E6ED-2BAD-453C-A497-1461AC381379}" dt="2021-03-01T15:39:21.224" v="106" actId="1076"/>
          <ac:picMkLst>
            <pc:docMk/>
            <pc:sldMk cId="2461512244" sldId="1396"/>
            <ac:picMk id="3" creationId="{6B0FA5E2-30CB-4DE0-9B67-75704DA9EC98}"/>
          </ac:picMkLst>
        </pc:picChg>
      </pc:sldChg>
      <pc:sldChg chg="addSp delSp modSp mod delAnim modAnim">
        <pc:chgData name="Bachmann, Hannah Ruth" userId="e7c09bfb-72c2-42e5-912c-bd6874d853db" providerId="ADAL" clId="{91C6E6ED-2BAD-453C-A497-1461AC381379}" dt="2021-03-15T17:22:31.918" v="440" actId="115"/>
        <pc:sldMkLst>
          <pc:docMk/>
          <pc:sldMk cId="0" sldId="1398"/>
        </pc:sldMkLst>
        <pc:spChg chg="mod">
          <ac:chgData name="Bachmann, Hannah Ruth" userId="e7c09bfb-72c2-42e5-912c-bd6874d853db" providerId="ADAL" clId="{91C6E6ED-2BAD-453C-A497-1461AC381379}" dt="2021-03-01T16:13:45.152" v="434" actId="207"/>
          <ac:spMkLst>
            <pc:docMk/>
            <pc:sldMk cId="0" sldId="1398"/>
            <ac:spMk id="2" creationId="{00000000-0000-0000-0000-000000000000}"/>
          </ac:spMkLst>
        </pc:spChg>
        <pc:spChg chg="mod">
          <ac:chgData name="Bachmann, Hannah Ruth" userId="e7c09bfb-72c2-42e5-912c-bd6874d853db" providerId="ADAL" clId="{91C6E6ED-2BAD-453C-A497-1461AC381379}" dt="2021-03-15T17:22:31.918" v="440" actId="115"/>
          <ac:spMkLst>
            <pc:docMk/>
            <pc:sldMk cId="0" sldId="1398"/>
            <ac:spMk id="3" creationId="{00000000-0000-0000-0000-000000000000}"/>
          </ac:spMkLst>
        </pc:spChg>
        <pc:spChg chg="del">
          <ac:chgData name="Bachmann, Hannah Ruth" userId="e7c09bfb-72c2-42e5-912c-bd6874d853db" providerId="ADAL" clId="{91C6E6ED-2BAD-453C-A497-1461AC381379}" dt="2021-03-01T15:37:14.235" v="16" actId="478"/>
          <ac:spMkLst>
            <pc:docMk/>
            <pc:sldMk cId="0" sldId="1398"/>
            <ac:spMk id="4" creationId="{00000000-0000-0000-0000-000000000000}"/>
          </ac:spMkLst>
        </pc:spChg>
        <pc:spChg chg="del">
          <ac:chgData name="Bachmann, Hannah Ruth" userId="e7c09bfb-72c2-42e5-912c-bd6874d853db" providerId="ADAL" clId="{91C6E6ED-2BAD-453C-A497-1461AC381379}" dt="2021-03-01T15:37:17.644" v="17" actId="478"/>
          <ac:spMkLst>
            <pc:docMk/>
            <pc:sldMk cId="0" sldId="1398"/>
            <ac:spMk id="5" creationId="{00000000-0000-0000-0000-000000000000}"/>
          </ac:spMkLst>
        </pc:spChg>
        <pc:spChg chg="del mod">
          <ac:chgData name="Bachmann, Hannah Ruth" userId="e7c09bfb-72c2-42e5-912c-bd6874d853db" providerId="ADAL" clId="{91C6E6ED-2BAD-453C-A497-1461AC381379}" dt="2021-03-01T15:52:37.851" v="358" actId="478"/>
          <ac:spMkLst>
            <pc:docMk/>
            <pc:sldMk cId="0" sldId="1398"/>
            <ac:spMk id="9" creationId="{00000000-0000-0000-0000-000000000000}"/>
          </ac:spMkLst>
        </pc:spChg>
        <pc:spChg chg="del">
          <ac:chgData name="Bachmann, Hannah Ruth" userId="e7c09bfb-72c2-42e5-912c-bd6874d853db" providerId="ADAL" clId="{91C6E6ED-2BAD-453C-A497-1461AC381379}" dt="2021-03-01T15:52:30.272" v="355" actId="478"/>
          <ac:spMkLst>
            <pc:docMk/>
            <pc:sldMk cId="0" sldId="1398"/>
            <ac:spMk id="11" creationId="{00000000-0000-0000-0000-000000000000}"/>
          </ac:spMkLst>
        </pc:spChg>
        <pc:spChg chg="add mod">
          <ac:chgData name="Bachmann, Hannah Ruth" userId="e7c09bfb-72c2-42e5-912c-bd6874d853db" providerId="ADAL" clId="{91C6E6ED-2BAD-453C-A497-1461AC381379}" dt="2021-03-01T15:38:18.224" v="36"/>
          <ac:spMkLst>
            <pc:docMk/>
            <pc:sldMk cId="0" sldId="1398"/>
            <ac:spMk id="18" creationId="{A12E9C37-DD9B-428E-A8BB-7A3324953E30}"/>
          </ac:spMkLst>
        </pc:spChg>
        <pc:spChg chg="add mod">
          <ac:chgData name="Bachmann, Hannah Ruth" userId="e7c09bfb-72c2-42e5-912c-bd6874d853db" providerId="ADAL" clId="{91C6E6ED-2BAD-453C-A497-1461AC381379}" dt="2021-03-01T15:38:34.528" v="46"/>
          <ac:spMkLst>
            <pc:docMk/>
            <pc:sldMk cId="0" sldId="1398"/>
            <ac:spMk id="19" creationId="{7F3FEEFE-724A-4BFD-92C5-2153917520D9}"/>
          </ac:spMkLst>
        </pc:spChg>
        <pc:spChg chg="add mod">
          <ac:chgData name="Bachmann, Hannah Ruth" userId="e7c09bfb-72c2-42e5-912c-bd6874d853db" providerId="ADAL" clId="{91C6E6ED-2BAD-453C-A497-1461AC381379}" dt="2021-03-01T16:05:25.631" v="383" actId="1076"/>
          <ac:spMkLst>
            <pc:docMk/>
            <pc:sldMk cId="0" sldId="1398"/>
            <ac:spMk id="21" creationId="{CB156255-FBB5-4146-BD2D-8410DF3680B5}"/>
          </ac:spMkLst>
        </pc:spChg>
        <pc:spChg chg="add mod">
          <ac:chgData name="Bachmann, Hannah Ruth" userId="e7c09bfb-72c2-42e5-912c-bd6874d853db" providerId="ADAL" clId="{91C6E6ED-2BAD-453C-A497-1461AC381379}" dt="2021-03-01T16:05:33.371" v="384" actId="1076"/>
          <ac:spMkLst>
            <pc:docMk/>
            <pc:sldMk cId="0" sldId="1398"/>
            <ac:spMk id="22" creationId="{7F0AC2AA-D909-4132-A29A-27C2B1C1F636}"/>
          </ac:spMkLst>
        </pc:spChg>
        <pc:picChg chg="mod">
          <ac:chgData name="Bachmann, Hannah Ruth" userId="e7c09bfb-72c2-42e5-912c-bd6874d853db" providerId="ADAL" clId="{91C6E6ED-2BAD-453C-A497-1461AC381379}" dt="2021-03-01T16:14:13.324" v="436" actId="1076"/>
          <ac:picMkLst>
            <pc:docMk/>
            <pc:sldMk cId="0" sldId="1398"/>
            <ac:picMk id="4" creationId="{21871C84-355E-4EEC-8C91-A3743F70DF18}"/>
          </ac:picMkLst>
        </pc:picChg>
        <pc:picChg chg="mod">
          <ac:chgData name="Bachmann, Hannah Ruth" userId="e7c09bfb-72c2-42e5-912c-bd6874d853db" providerId="ADAL" clId="{91C6E6ED-2BAD-453C-A497-1461AC381379}" dt="2021-03-01T15:42:14.224" v="207" actId="1076"/>
          <ac:picMkLst>
            <pc:docMk/>
            <pc:sldMk cId="0" sldId="1398"/>
            <ac:picMk id="12" creationId="{00000000-0000-0000-0000-000000000000}"/>
          </ac:picMkLst>
        </pc:picChg>
        <pc:picChg chg="mod">
          <ac:chgData name="Bachmann, Hannah Ruth" userId="e7c09bfb-72c2-42e5-912c-bd6874d853db" providerId="ADAL" clId="{91C6E6ED-2BAD-453C-A497-1461AC381379}" dt="2021-03-01T15:42:08.703" v="206" actId="1076"/>
          <ac:picMkLst>
            <pc:docMk/>
            <pc:sldMk cId="0" sldId="1398"/>
            <ac:picMk id="13" creationId="{00000000-0000-0000-0000-000000000000}"/>
          </ac:picMkLst>
        </pc:picChg>
        <pc:picChg chg="mod">
          <ac:chgData name="Bachmann, Hannah Ruth" userId="e7c09bfb-72c2-42e5-912c-bd6874d853db" providerId="ADAL" clId="{91C6E6ED-2BAD-453C-A497-1461AC381379}" dt="2021-03-01T15:42:04.075" v="205" actId="1076"/>
          <ac:picMkLst>
            <pc:docMk/>
            <pc:sldMk cId="0" sldId="1398"/>
            <ac:picMk id="14" creationId="{00000000-0000-0000-0000-000000000000}"/>
          </ac:picMkLst>
        </pc:picChg>
        <pc:picChg chg="mod">
          <ac:chgData name="Bachmann, Hannah Ruth" userId="e7c09bfb-72c2-42e5-912c-bd6874d853db" providerId="ADAL" clId="{91C6E6ED-2BAD-453C-A497-1461AC381379}" dt="2021-03-01T15:42:29.959" v="208" actId="1076"/>
          <ac:picMkLst>
            <pc:docMk/>
            <pc:sldMk cId="0" sldId="1398"/>
            <ac:picMk id="15" creationId="{00000000-0000-0000-0000-000000000000}"/>
          </ac:picMkLst>
        </pc:picChg>
        <pc:picChg chg="mod">
          <ac:chgData name="Bachmann, Hannah Ruth" userId="e7c09bfb-72c2-42e5-912c-bd6874d853db" providerId="ADAL" clId="{91C6E6ED-2BAD-453C-A497-1461AC381379}" dt="2021-03-01T15:42:32.578" v="209" actId="1076"/>
          <ac:picMkLst>
            <pc:docMk/>
            <pc:sldMk cId="0" sldId="1398"/>
            <ac:picMk id="16" creationId="{00000000-0000-0000-0000-000000000000}"/>
          </ac:picMkLst>
        </pc:picChg>
        <pc:picChg chg="del mod">
          <ac:chgData name="Bachmann, Hannah Ruth" userId="e7c09bfb-72c2-42e5-912c-bd6874d853db" providerId="ADAL" clId="{91C6E6ED-2BAD-453C-A497-1461AC381379}" dt="2021-03-01T16:13:14.166" v="396" actId="478"/>
          <ac:picMkLst>
            <pc:docMk/>
            <pc:sldMk cId="0" sldId="1398"/>
            <ac:picMk id="17" creationId="{309E4F35-2B11-4419-ACBE-B61F6ADD6AA9}"/>
          </ac:picMkLst>
        </pc:picChg>
      </pc:sldChg>
      <pc:sldChg chg="addSp delSp modSp mod">
        <pc:chgData name="Bachmann, Hannah Ruth" userId="e7c09bfb-72c2-42e5-912c-bd6874d853db" providerId="ADAL" clId="{91C6E6ED-2BAD-453C-A497-1461AC381379}" dt="2021-03-01T15:50:46.301" v="349" actId="20577"/>
        <pc:sldMkLst>
          <pc:docMk/>
          <pc:sldMk cId="0" sldId="1399"/>
        </pc:sldMkLst>
        <pc:spChg chg="mod">
          <ac:chgData name="Bachmann, Hannah Ruth" userId="e7c09bfb-72c2-42e5-912c-bd6874d853db" providerId="ADAL" clId="{91C6E6ED-2BAD-453C-A497-1461AC381379}" dt="2021-03-01T15:36:58.397" v="11" actId="207"/>
          <ac:spMkLst>
            <pc:docMk/>
            <pc:sldMk cId="0" sldId="1399"/>
            <ac:spMk id="2" creationId="{00000000-0000-0000-0000-000000000000}"/>
          </ac:spMkLst>
        </pc:spChg>
        <pc:spChg chg="mod">
          <ac:chgData name="Bachmann, Hannah Ruth" userId="e7c09bfb-72c2-42e5-912c-bd6874d853db" providerId="ADAL" clId="{91C6E6ED-2BAD-453C-A497-1461AC381379}" dt="2021-03-01T15:50:46.301" v="349" actId="20577"/>
          <ac:spMkLst>
            <pc:docMk/>
            <pc:sldMk cId="0" sldId="1399"/>
            <ac:spMk id="3" creationId="{00000000-0000-0000-0000-000000000000}"/>
          </ac:spMkLst>
        </pc:spChg>
        <pc:spChg chg="del">
          <ac:chgData name="Bachmann, Hannah Ruth" userId="e7c09bfb-72c2-42e5-912c-bd6874d853db" providerId="ADAL" clId="{91C6E6ED-2BAD-453C-A497-1461AC381379}" dt="2021-03-01T15:37:09.995" v="14" actId="478"/>
          <ac:spMkLst>
            <pc:docMk/>
            <pc:sldMk cId="0" sldId="1399"/>
            <ac:spMk id="4" creationId="{00000000-0000-0000-0000-000000000000}"/>
          </ac:spMkLst>
        </pc:spChg>
        <pc:spChg chg="del">
          <ac:chgData name="Bachmann, Hannah Ruth" userId="e7c09bfb-72c2-42e5-912c-bd6874d853db" providerId="ADAL" clId="{91C6E6ED-2BAD-453C-A497-1461AC381379}" dt="2021-03-01T15:37:11.299" v="15" actId="478"/>
          <ac:spMkLst>
            <pc:docMk/>
            <pc:sldMk cId="0" sldId="1399"/>
            <ac:spMk id="5" creationId="{00000000-0000-0000-0000-000000000000}"/>
          </ac:spMkLst>
        </pc:spChg>
        <pc:spChg chg="add mod">
          <ac:chgData name="Bachmann, Hannah Ruth" userId="e7c09bfb-72c2-42e5-912c-bd6874d853db" providerId="ADAL" clId="{91C6E6ED-2BAD-453C-A497-1461AC381379}" dt="2021-03-01T15:38:17.369" v="35"/>
          <ac:spMkLst>
            <pc:docMk/>
            <pc:sldMk cId="0" sldId="1399"/>
            <ac:spMk id="32" creationId="{22EC2CEB-13D8-4B19-BAFB-DA6800FD59A1}"/>
          </ac:spMkLst>
        </pc:spChg>
        <pc:spChg chg="add mod">
          <ac:chgData name="Bachmann, Hannah Ruth" userId="e7c09bfb-72c2-42e5-912c-bd6874d853db" providerId="ADAL" clId="{91C6E6ED-2BAD-453C-A497-1461AC381379}" dt="2021-03-01T15:38:33.814" v="45"/>
          <ac:spMkLst>
            <pc:docMk/>
            <pc:sldMk cId="0" sldId="1399"/>
            <ac:spMk id="33" creationId="{54332934-83E2-4B44-91BD-1063A6F58236}"/>
          </ac:spMkLst>
        </pc:spChg>
        <pc:grpChg chg="mod">
          <ac:chgData name="Bachmann, Hannah Ruth" userId="e7c09bfb-72c2-42e5-912c-bd6874d853db" providerId="ADAL" clId="{91C6E6ED-2BAD-453C-A497-1461AC381379}" dt="2021-03-01T15:47:17.484" v="329" actId="1076"/>
          <ac:grpSpMkLst>
            <pc:docMk/>
            <pc:sldMk cId="0" sldId="1399"/>
            <ac:grpSpMk id="15" creationId="{00000000-0000-0000-0000-000000000000}"/>
          </ac:grpSpMkLst>
        </pc:grpChg>
        <pc:picChg chg="mod">
          <ac:chgData name="Bachmann, Hannah Ruth" userId="e7c09bfb-72c2-42e5-912c-bd6874d853db" providerId="ADAL" clId="{91C6E6ED-2BAD-453C-A497-1461AC381379}" dt="2021-03-01T15:47:02.256" v="320" actId="1076"/>
          <ac:picMkLst>
            <pc:docMk/>
            <pc:sldMk cId="0" sldId="1399"/>
            <ac:picMk id="30" creationId="{00000000-0000-0000-0000-000000000000}"/>
          </ac:picMkLst>
        </pc:picChg>
        <pc:picChg chg="mod">
          <ac:chgData name="Bachmann, Hannah Ruth" userId="e7c09bfb-72c2-42e5-912c-bd6874d853db" providerId="ADAL" clId="{91C6E6ED-2BAD-453C-A497-1461AC381379}" dt="2021-03-01T15:47:10.832" v="328" actId="1076"/>
          <ac:picMkLst>
            <pc:docMk/>
            <pc:sldMk cId="0" sldId="1399"/>
            <ac:picMk id="31" creationId="{00000000-0000-0000-0000-000000000000}"/>
          </ac:picMkLst>
        </pc:picChg>
      </pc:sldChg>
      <pc:sldChg chg="addSp delSp modSp mod">
        <pc:chgData name="Bachmann, Hannah Ruth" userId="e7c09bfb-72c2-42e5-912c-bd6874d853db" providerId="ADAL" clId="{91C6E6ED-2BAD-453C-A497-1461AC381379}" dt="2021-03-01T15:46:21.073" v="307" actId="27636"/>
        <pc:sldMkLst>
          <pc:docMk/>
          <pc:sldMk cId="0" sldId="1400"/>
        </pc:sldMkLst>
        <pc:spChg chg="mod">
          <ac:chgData name="Bachmann, Hannah Ruth" userId="e7c09bfb-72c2-42e5-912c-bd6874d853db" providerId="ADAL" clId="{91C6E6ED-2BAD-453C-A497-1461AC381379}" dt="2021-03-01T15:39:39.665" v="127" actId="113"/>
          <ac:spMkLst>
            <pc:docMk/>
            <pc:sldMk cId="0" sldId="1400"/>
            <ac:spMk id="2" creationId="{00000000-0000-0000-0000-000000000000}"/>
          </ac:spMkLst>
        </pc:spChg>
        <pc:spChg chg="mod">
          <ac:chgData name="Bachmann, Hannah Ruth" userId="e7c09bfb-72c2-42e5-912c-bd6874d853db" providerId="ADAL" clId="{91C6E6ED-2BAD-453C-A497-1461AC381379}" dt="2021-03-01T15:46:21.073" v="307" actId="27636"/>
          <ac:spMkLst>
            <pc:docMk/>
            <pc:sldMk cId="0" sldId="1400"/>
            <ac:spMk id="3" creationId="{00000000-0000-0000-0000-000000000000}"/>
          </ac:spMkLst>
        </pc:spChg>
        <pc:spChg chg="del">
          <ac:chgData name="Bachmann, Hannah Ruth" userId="e7c09bfb-72c2-42e5-912c-bd6874d853db" providerId="ADAL" clId="{91C6E6ED-2BAD-453C-A497-1461AC381379}" dt="2021-03-01T15:36:34.341" v="8" actId="478"/>
          <ac:spMkLst>
            <pc:docMk/>
            <pc:sldMk cId="0" sldId="1400"/>
            <ac:spMk id="4" creationId="{00000000-0000-0000-0000-000000000000}"/>
          </ac:spMkLst>
        </pc:spChg>
        <pc:spChg chg="del">
          <ac:chgData name="Bachmann, Hannah Ruth" userId="e7c09bfb-72c2-42e5-912c-bd6874d853db" providerId="ADAL" clId="{91C6E6ED-2BAD-453C-A497-1461AC381379}" dt="2021-03-01T15:36:36.151" v="9" actId="478"/>
          <ac:spMkLst>
            <pc:docMk/>
            <pc:sldMk cId="0" sldId="1400"/>
            <ac:spMk id="5" creationId="{00000000-0000-0000-0000-000000000000}"/>
          </ac:spMkLst>
        </pc:spChg>
        <pc:spChg chg="mod">
          <ac:chgData name="Bachmann, Hannah Ruth" userId="e7c09bfb-72c2-42e5-912c-bd6874d853db" providerId="ADAL" clId="{91C6E6ED-2BAD-453C-A497-1461AC381379}" dt="2021-03-01T15:40:18.656" v="150" actId="14100"/>
          <ac:spMkLst>
            <pc:docMk/>
            <pc:sldMk cId="0" sldId="1400"/>
            <ac:spMk id="6" creationId="{00000000-0000-0000-0000-000000000000}"/>
          </ac:spMkLst>
        </pc:spChg>
        <pc:spChg chg="add mod">
          <ac:chgData name="Bachmann, Hannah Ruth" userId="e7c09bfb-72c2-42e5-912c-bd6874d853db" providerId="ADAL" clId="{91C6E6ED-2BAD-453C-A497-1461AC381379}" dt="2021-03-01T15:38:16.405" v="34"/>
          <ac:spMkLst>
            <pc:docMk/>
            <pc:sldMk cId="0" sldId="1400"/>
            <ac:spMk id="9" creationId="{0BE0B3BE-518E-47BE-9A25-121EA0A253F5}"/>
          </ac:spMkLst>
        </pc:spChg>
        <pc:spChg chg="add mod">
          <ac:chgData name="Bachmann, Hannah Ruth" userId="e7c09bfb-72c2-42e5-912c-bd6874d853db" providerId="ADAL" clId="{91C6E6ED-2BAD-453C-A497-1461AC381379}" dt="2021-03-01T15:38:33.054" v="44"/>
          <ac:spMkLst>
            <pc:docMk/>
            <pc:sldMk cId="0" sldId="1400"/>
            <ac:spMk id="10" creationId="{DD31F8DB-100E-4FF6-B381-8ECAEDFAE23A}"/>
          </ac:spMkLst>
        </pc:spChg>
        <pc:picChg chg="mod">
          <ac:chgData name="Bachmann, Hannah Ruth" userId="e7c09bfb-72c2-42e5-912c-bd6874d853db" providerId="ADAL" clId="{91C6E6ED-2BAD-453C-A497-1461AC381379}" dt="2021-03-01T15:46:17.210" v="305" actId="1076"/>
          <ac:picMkLst>
            <pc:docMk/>
            <pc:sldMk cId="0" sldId="1400"/>
            <ac:picMk id="8" creationId="{00000000-0000-0000-0000-000000000000}"/>
          </ac:picMkLst>
        </pc:picChg>
      </pc:sldChg>
      <pc:sldChg chg="addSp delSp modSp mod modAnim">
        <pc:chgData name="Bachmann, Hannah Ruth" userId="e7c09bfb-72c2-42e5-912c-bd6874d853db" providerId="ADAL" clId="{91C6E6ED-2BAD-453C-A497-1461AC381379}" dt="2021-03-01T15:53:00.061" v="366" actId="1076"/>
        <pc:sldMkLst>
          <pc:docMk/>
          <pc:sldMk cId="0" sldId="1401"/>
        </pc:sldMkLst>
        <pc:spChg chg="mod">
          <ac:chgData name="Bachmann, Hannah Ruth" userId="e7c09bfb-72c2-42e5-912c-bd6874d853db" providerId="ADAL" clId="{91C6E6ED-2BAD-453C-A497-1461AC381379}" dt="2021-03-01T15:44:06.720" v="235" actId="207"/>
          <ac:spMkLst>
            <pc:docMk/>
            <pc:sldMk cId="0" sldId="1401"/>
            <ac:spMk id="2" creationId="{00000000-0000-0000-0000-000000000000}"/>
          </ac:spMkLst>
        </pc:spChg>
        <pc:spChg chg="mod">
          <ac:chgData name="Bachmann, Hannah Ruth" userId="e7c09bfb-72c2-42e5-912c-bd6874d853db" providerId="ADAL" clId="{91C6E6ED-2BAD-453C-A497-1461AC381379}" dt="2021-03-01T15:44:14.399" v="236" actId="207"/>
          <ac:spMkLst>
            <pc:docMk/>
            <pc:sldMk cId="0" sldId="1401"/>
            <ac:spMk id="3" creationId="{00000000-0000-0000-0000-000000000000}"/>
          </ac:spMkLst>
        </pc:spChg>
        <pc:spChg chg="del">
          <ac:chgData name="Bachmann, Hannah Ruth" userId="e7c09bfb-72c2-42e5-912c-bd6874d853db" providerId="ADAL" clId="{91C6E6ED-2BAD-453C-A497-1461AC381379}" dt="2021-03-01T15:37:20.248" v="18" actId="478"/>
          <ac:spMkLst>
            <pc:docMk/>
            <pc:sldMk cId="0" sldId="1401"/>
            <ac:spMk id="4" creationId="{00000000-0000-0000-0000-000000000000}"/>
          </ac:spMkLst>
        </pc:spChg>
        <pc:spChg chg="del">
          <ac:chgData name="Bachmann, Hannah Ruth" userId="e7c09bfb-72c2-42e5-912c-bd6874d853db" providerId="ADAL" clId="{91C6E6ED-2BAD-453C-A497-1461AC381379}" dt="2021-03-01T15:37:21.705" v="19" actId="478"/>
          <ac:spMkLst>
            <pc:docMk/>
            <pc:sldMk cId="0" sldId="1401"/>
            <ac:spMk id="5" creationId="{00000000-0000-0000-0000-000000000000}"/>
          </ac:spMkLst>
        </pc:spChg>
        <pc:spChg chg="del">
          <ac:chgData name="Bachmann, Hannah Ruth" userId="e7c09bfb-72c2-42e5-912c-bd6874d853db" providerId="ADAL" clId="{91C6E6ED-2BAD-453C-A497-1461AC381379}" dt="2021-03-01T15:52:55.234" v="364" actId="478"/>
          <ac:spMkLst>
            <pc:docMk/>
            <pc:sldMk cId="0" sldId="1401"/>
            <ac:spMk id="6" creationId="{00000000-0000-0000-0000-000000000000}"/>
          </ac:spMkLst>
        </pc:spChg>
        <pc:spChg chg="del">
          <ac:chgData name="Bachmann, Hannah Ruth" userId="e7c09bfb-72c2-42e5-912c-bd6874d853db" providerId="ADAL" clId="{91C6E6ED-2BAD-453C-A497-1461AC381379}" dt="2021-03-01T15:52:49.868" v="361" actId="478"/>
          <ac:spMkLst>
            <pc:docMk/>
            <pc:sldMk cId="0" sldId="1401"/>
            <ac:spMk id="9" creationId="{00000000-0000-0000-0000-000000000000}"/>
          </ac:spMkLst>
        </pc:spChg>
        <pc:spChg chg="add mod">
          <ac:chgData name="Bachmann, Hannah Ruth" userId="e7c09bfb-72c2-42e5-912c-bd6874d853db" providerId="ADAL" clId="{91C6E6ED-2BAD-453C-A497-1461AC381379}" dt="2021-03-01T15:38:19.056" v="37"/>
          <ac:spMkLst>
            <pc:docMk/>
            <pc:sldMk cId="0" sldId="1401"/>
            <ac:spMk id="11" creationId="{96D82425-34E0-4D12-8ECC-4258828E57BB}"/>
          </ac:spMkLst>
        </pc:spChg>
        <pc:spChg chg="add mod">
          <ac:chgData name="Bachmann, Hannah Ruth" userId="e7c09bfb-72c2-42e5-912c-bd6874d853db" providerId="ADAL" clId="{91C6E6ED-2BAD-453C-A497-1461AC381379}" dt="2021-03-01T15:38:35.229" v="47"/>
          <ac:spMkLst>
            <pc:docMk/>
            <pc:sldMk cId="0" sldId="1401"/>
            <ac:spMk id="12" creationId="{F3C4D048-E6C2-4FC5-A9FC-74DDDAB923D5}"/>
          </ac:spMkLst>
        </pc:spChg>
        <pc:spChg chg="add mod">
          <ac:chgData name="Bachmann, Hannah Ruth" userId="e7c09bfb-72c2-42e5-912c-bd6874d853db" providerId="ADAL" clId="{91C6E6ED-2BAD-453C-A497-1461AC381379}" dt="2021-03-01T15:52:53.793" v="363" actId="1076"/>
          <ac:spMkLst>
            <pc:docMk/>
            <pc:sldMk cId="0" sldId="1401"/>
            <ac:spMk id="14" creationId="{5BBEC86C-C537-4671-82C2-224952473A34}"/>
          </ac:spMkLst>
        </pc:spChg>
        <pc:spChg chg="add mod">
          <ac:chgData name="Bachmann, Hannah Ruth" userId="e7c09bfb-72c2-42e5-912c-bd6874d853db" providerId="ADAL" clId="{91C6E6ED-2BAD-453C-A497-1461AC381379}" dt="2021-03-01T15:53:00.061" v="366" actId="1076"/>
          <ac:spMkLst>
            <pc:docMk/>
            <pc:sldMk cId="0" sldId="1401"/>
            <ac:spMk id="15" creationId="{AB7DB9B8-E3BF-4B09-A4AD-40F772C0B87C}"/>
          </ac:spMkLst>
        </pc:spChg>
        <pc:picChg chg="mod">
          <ac:chgData name="Bachmann, Hannah Ruth" userId="e7c09bfb-72c2-42e5-912c-bd6874d853db" providerId="ADAL" clId="{91C6E6ED-2BAD-453C-A497-1461AC381379}" dt="2021-03-01T15:48:29.343" v="331" actId="1076"/>
          <ac:picMkLst>
            <pc:docMk/>
            <pc:sldMk cId="0" sldId="1401"/>
            <ac:picMk id="8" creationId="{566F2416-390A-445F-8260-5296779EF854}"/>
          </ac:picMkLst>
        </pc:picChg>
      </pc:sldChg>
      <pc:sldChg chg="addSp delSp modSp mod">
        <pc:chgData name="Bachmann, Hannah Ruth" userId="e7c09bfb-72c2-42e5-912c-bd6874d853db" providerId="ADAL" clId="{91C6E6ED-2BAD-453C-A497-1461AC381379}" dt="2021-03-01T15:53:32.366" v="373" actId="1076"/>
        <pc:sldMkLst>
          <pc:docMk/>
          <pc:sldMk cId="0" sldId="1402"/>
        </pc:sldMkLst>
        <pc:spChg chg="mod">
          <ac:chgData name="Bachmann, Hannah Ruth" userId="e7c09bfb-72c2-42e5-912c-bd6874d853db" providerId="ADAL" clId="{91C6E6ED-2BAD-453C-A497-1461AC381379}" dt="2021-03-01T15:46:00.834" v="304" actId="113"/>
          <ac:spMkLst>
            <pc:docMk/>
            <pc:sldMk cId="0" sldId="1402"/>
            <ac:spMk id="2" creationId="{00000000-0000-0000-0000-000000000000}"/>
          </ac:spMkLst>
        </pc:spChg>
        <pc:spChg chg="del">
          <ac:chgData name="Bachmann, Hannah Ruth" userId="e7c09bfb-72c2-42e5-912c-bd6874d853db" providerId="ADAL" clId="{91C6E6ED-2BAD-453C-A497-1461AC381379}" dt="2021-03-01T15:37:38.642" v="26" actId="478"/>
          <ac:spMkLst>
            <pc:docMk/>
            <pc:sldMk cId="0" sldId="1402"/>
            <ac:spMk id="4" creationId="{00000000-0000-0000-0000-000000000000}"/>
          </ac:spMkLst>
        </pc:spChg>
        <pc:spChg chg="del">
          <ac:chgData name="Bachmann, Hannah Ruth" userId="e7c09bfb-72c2-42e5-912c-bd6874d853db" providerId="ADAL" clId="{91C6E6ED-2BAD-453C-A497-1461AC381379}" dt="2021-03-01T15:37:39.875" v="27" actId="478"/>
          <ac:spMkLst>
            <pc:docMk/>
            <pc:sldMk cId="0" sldId="1402"/>
            <ac:spMk id="5" creationId="{00000000-0000-0000-0000-000000000000}"/>
          </ac:spMkLst>
        </pc:spChg>
        <pc:spChg chg="del">
          <ac:chgData name="Bachmann, Hannah Ruth" userId="e7c09bfb-72c2-42e5-912c-bd6874d853db" providerId="ADAL" clId="{91C6E6ED-2BAD-453C-A497-1461AC381379}" dt="2021-03-01T15:53:21.546" v="370" actId="478"/>
          <ac:spMkLst>
            <pc:docMk/>
            <pc:sldMk cId="0" sldId="1402"/>
            <ac:spMk id="6" creationId="{00000000-0000-0000-0000-000000000000}"/>
          </ac:spMkLst>
        </pc:spChg>
        <pc:spChg chg="add mod">
          <ac:chgData name="Bachmann, Hannah Ruth" userId="e7c09bfb-72c2-42e5-912c-bd6874d853db" providerId="ADAL" clId="{91C6E6ED-2BAD-453C-A497-1461AC381379}" dt="2021-03-01T15:38:22.446" v="41"/>
          <ac:spMkLst>
            <pc:docMk/>
            <pc:sldMk cId="0" sldId="1402"/>
            <ac:spMk id="10" creationId="{5BE4D688-A969-463F-BD6D-B03A164DC73B}"/>
          </ac:spMkLst>
        </pc:spChg>
        <pc:spChg chg="add mod">
          <ac:chgData name="Bachmann, Hannah Ruth" userId="e7c09bfb-72c2-42e5-912c-bd6874d853db" providerId="ADAL" clId="{91C6E6ED-2BAD-453C-A497-1461AC381379}" dt="2021-03-01T15:38:38.207" v="51"/>
          <ac:spMkLst>
            <pc:docMk/>
            <pc:sldMk cId="0" sldId="1402"/>
            <ac:spMk id="11" creationId="{7468BD68-527A-40E9-9CE3-9BE06A7404CB}"/>
          </ac:spMkLst>
        </pc:spChg>
        <pc:spChg chg="add mod">
          <ac:chgData name="Bachmann, Hannah Ruth" userId="e7c09bfb-72c2-42e5-912c-bd6874d853db" providerId="ADAL" clId="{91C6E6ED-2BAD-453C-A497-1461AC381379}" dt="2021-03-01T15:53:32.366" v="373" actId="1076"/>
          <ac:spMkLst>
            <pc:docMk/>
            <pc:sldMk cId="0" sldId="1402"/>
            <ac:spMk id="12" creationId="{891962AF-A371-4455-8180-30AFAD0DDBAD}"/>
          </ac:spMkLst>
        </pc:spChg>
      </pc:sldChg>
      <pc:sldChg chg="addSp delSp modSp mod">
        <pc:chgData name="Bachmann, Hannah Ruth" userId="e7c09bfb-72c2-42e5-912c-bd6874d853db" providerId="ADAL" clId="{91C6E6ED-2BAD-453C-A497-1461AC381379}" dt="2021-03-01T15:45:15.777" v="262" actId="113"/>
        <pc:sldMkLst>
          <pc:docMk/>
          <pc:sldMk cId="0" sldId="1403"/>
        </pc:sldMkLst>
        <pc:spChg chg="mod">
          <ac:chgData name="Bachmann, Hannah Ruth" userId="e7c09bfb-72c2-42e5-912c-bd6874d853db" providerId="ADAL" clId="{91C6E6ED-2BAD-453C-A497-1461AC381379}" dt="2021-03-01T15:45:15.777" v="262" actId="113"/>
          <ac:spMkLst>
            <pc:docMk/>
            <pc:sldMk cId="0" sldId="1403"/>
            <ac:spMk id="2" creationId="{00000000-0000-0000-0000-000000000000}"/>
          </ac:spMkLst>
        </pc:spChg>
        <pc:spChg chg="mod">
          <ac:chgData name="Bachmann, Hannah Ruth" userId="e7c09bfb-72c2-42e5-912c-bd6874d853db" providerId="ADAL" clId="{91C6E6ED-2BAD-453C-A497-1461AC381379}" dt="2021-03-01T15:44:21.574" v="237" actId="207"/>
          <ac:spMkLst>
            <pc:docMk/>
            <pc:sldMk cId="0" sldId="1403"/>
            <ac:spMk id="3" creationId="{00000000-0000-0000-0000-000000000000}"/>
          </ac:spMkLst>
        </pc:spChg>
        <pc:spChg chg="del">
          <ac:chgData name="Bachmann, Hannah Ruth" userId="e7c09bfb-72c2-42e5-912c-bd6874d853db" providerId="ADAL" clId="{91C6E6ED-2BAD-453C-A497-1461AC381379}" dt="2021-03-01T15:37:23.524" v="20" actId="478"/>
          <ac:spMkLst>
            <pc:docMk/>
            <pc:sldMk cId="0" sldId="1403"/>
            <ac:spMk id="4" creationId="{00000000-0000-0000-0000-000000000000}"/>
          </ac:spMkLst>
        </pc:spChg>
        <pc:spChg chg="del">
          <ac:chgData name="Bachmann, Hannah Ruth" userId="e7c09bfb-72c2-42e5-912c-bd6874d853db" providerId="ADAL" clId="{91C6E6ED-2BAD-453C-A497-1461AC381379}" dt="2021-03-01T15:37:25.075" v="21" actId="478"/>
          <ac:spMkLst>
            <pc:docMk/>
            <pc:sldMk cId="0" sldId="1403"/>
            <ac:spMk id="5" creationId="{00000000-0000-0000-0000-000000000000}"/>
          </ac:spMkLst>
        </pc:spChg>
        <pc:spChg chg="add mod">
          <ac:chgData name="Bachmann, Hannah Ruth" userId="e7c09bfb-72c2-42e5-912c-bd6874d853db" providerId="ADAL" clId="{91C6E6ED-2BAD-453C-A497-1461AC381379}" dt="2021-03-01T15:38:19.879" v="38"/>
          <ac:spMkLst>
            <pc:docMk/>
            <pc:sldMk cId="0" sldId="1403"/>
            <ac:spMk id="10" creationId="{D7F4B760-667E-4165-AD71-15A2E804BEE3}"/>
          </ac:spMkLst>
        </pc:spChg>
        <pc:spChg chg="add mod">
          <ac:chgData name="Bachmann, Hannah Ruth" userId="e7c09bfb-72c2-42e5-912c-bd6874d853db" providerId="ADAL" clId="{91C6E6ED-2BAD-453C-A497-1461AC381379}" dt="2021-03-01T15:38:35.921" v="48"/>
          <ac:spMkLst>
            <pc:docMk/>
            <pc:sldMk cId="0" sldId="1403"/>
            <ac:spMk id="11" creationId="{72AE36CE-B5D6-4B9B-8F19-DDCC2C6D170C}"/>
          </ac:spMkLst>
        </pc:spChg>
      </pc:sldChg>
      <pc:sldChg chg="addSp delSp modSp mod">
        <pc:chgData name="Bachmann, Hannah Ruth" userId="e7c09bfb-72c2-42e5-912c-bd6874d853db" providerId="ADAL" clId="{91C6E6ED-2BAD-453C-A497-1461AC381379}" dt="2021-03-01T15:53:12.431" v="369" actId="1076"/>
        <pc:sldMkLst>
          <pc:docMk/>
          <pc:sldMk cId="0" sldId="1404"/>
        </pc:sldMkLst>
        <pc:spChg chg="mod">
          <ac:chgData name="Bachmann, Hannah Ruth" userId="e7c09bfb-72c2-42e5-912c-bd6874d853db" providerId="ADAL" clId="{91C6E6ED-2BAD-453C-A497-1461AC381379}" dt="2021-03-01T15:45:29.405" v="282" actId="113"/>
          <ac:spMkLst>
            <pc:docMk/>
            <pc:sldMk cId="0" sldId="1404"/>
            <ac:spMk id="2" creationId="{00000000-0000-0000-0000-000000000000}"/>
          </ac:spMkLst>
        </pc:spChg>
        <pc:spChg chg="mod">
          <ac:chgData name="Bachmann, Hannah Ruth" userId="e7c09bfb-72c2-42e5-912c-bd6874d853db" providerId="ADAL" clId="{91C6E6ED-2BAD-453C-A497-1461AC381379}" dt="2021-03-01T15:48:43.497" v="332" actId="207"/>
          <ac:spMkLst>
            <pc:docMk/>
            <pc:sldMk cId="0" sldId="1404"/>
            <ac:spMk id="3" creationId="{00000000-0000-0000-0000-000000000000}"/>
          </ac:spMkLst>
        </pc:spChg>
        <pc:spChg chg="del">
          <ac:chgData name="Bachmann, Hannah Ruth" userId="e7c09bfb-72c2-42e5-912c-bd6874d853db" providerId="ADAL" clId="{91C6E6ED-2BAD-453C-A497-1461AC381379}" dt="2021-03-01T15:37:27.180" v="22" actId="478"/>
          <ac:spMkLst>
            <pc:docMk/>
            <pc:sldMk cId="0" sldId="1404"/>
            <ac:spMk id="4" creationId="{00000000-0000-0000-0000-000000000000}"/>
          </ac:spMkLst>
        </pc:spChg>
        <pc:spChg chg="del">
          <ac:chgData name="Bachmann, Hannah Ruth" userId="e7c09bfb-72c2-42e5-912c-bd6874d853db" providerId="ADAL" clId="{91C6E6ED-2BAD-453C-A497-1461AC381379}" dt="2021-03-01T15:37:28.586" v="23" actId="478"/>
          <ac:spMkLst>
            <pc:docMk/>
            <pc:sldMk cId="0" sldId="1404"/>
            <ac:spMk id="5" creationId="{00000000-0000-0000-0000-000000000000}"/>
          </ac:spMkLst>
        </pc:spChg>
        <pc:spChg chg="del">
          <ac:chgData name="Bachmann, Hannah Ruth" userId="e7c09bfb-72c2-42e5-912c-bd6874d853db" providerId="ADAL" clId="{91C6E6ED-2BAD-453C-A497-1461AC381379}" dt="2021-03-01T15:53:04.710" v="367" actId="478"/>
          <ac:spMkLst>
            <pc:docMk/>
            <pc:sldMk cId="0" sldId="1404"/>
            <ac:spMk id="10" creationId="{00000000-0000-0000-0000-000000000000}"/>
          </ac:spMkLst>
        </pc:spChg>
        <pc:spChg chg="add mod">
          <ac:chgData name="Bachmann, Hannah Ruth" userId="e7c09bfb-72c2-42e5-912c-bd6874d853db" providerId="ADAL" clId="{91C6E6ED-2BAD-453C-A497-1461AC381379}" dt="2021-03-01T15:38:20.827" v="39"/>
          <ac:spMkLst>
            <pc:docMk/>
            <pc:sldMk cId="0" sldId="1404"/>
            <ac:spMk id="11" creationId="{04BED8B9-59C5-41A5-8B18-00AAE5328B26}"/>
          </ac:spMkLst>
        </pc:spChg>
        <pc:spChg chg="add mod">
          <ac:chgData name="Bachmann, Hannah Ruth" userId="e7c09bfb-72c2-42e5-912c-bd6874d853db" providerId="ADAL" clId="{91C6E6ED-2BAD-453C-A497-1461AC381379}" dt="2021-03-01T15:38:36.649" v="49"/>
          <ac:spMkLst>
            <pc:docMk/>
            <pc:sldMk cId="0" sldId="1404"/>
            <ac:spMk id="12" creationId="{49C8E914-D4FB-4811-8545-C6EF908E641A}"/>
          </ac:spMkLst>
        </pc:spChg>
        <pc:spChg chg="add mod">
          <ac:chgData name="Bachmann, Hannah Ruth" userId="e7c09bfb-72c2-42e5-912c-bd6874d853db" providerId="ADAL" clId="{91C6E6ED-2BAD-453C-A497-1461AC381379}" dt="2021-03-01T15:53:12.431" v="369" actId="1076"/>
          <ac:spMkLst>
            <pc:docMk/>
            <pc:sldMk cId="0" sldId="1404"/>
            <ac:spMk id="15" creationId="{DA20945E-4E5F-4D2D-B6D7-BE9525C195A7}"/>
          </ac:spMkLst>
        </pc:spChg>
      </pc:sldChg>
      <pc:sldChg chg="addSp delSp modSp mod">
        <pc:chgData name="Bachmann, Hannah Ruth" userId="e7c09bfb-72c2-42e5-912c-bd6874d853db" providerId="ADAL" clId="{91C6E6ED-2BAD-453C-A497-1461AC381379}" dt="2021-03-01T15:58:58.874" v="382" actId="1076"/>
        <pc:sldMkLst>
          <pc:docMk/>
          <pc:sldMk cId="0" sldId="1406"/>
        </pc:sldMkLst>
        <pc:spChg chg="mod">
          <ac:chgData name="Bachmann, Hannah Ruth" userId="e7c09bfb-72c2-42e5-912c-bd6874d853db" providerId="ADAL" clId="{91C6E6ED-2BAD-453C-A497-1461AC381379}" dt="2021-03-01T15:45:40.392" v="300" actId="20577"/>
          <ac:spMkLst>
            <pc:docMk/>
            <pc:sldMk cId="0" sldId="1406"/>
            <ac:spMk id="2" creationId="{00000000-0000-0000-0000-000000000000}"/>
          </ac:spMkLst>
        </pc:spChg>
        <pc:spChg chg="mod">
          <ac:chgData name="Bachmann, Hannah Ruth" userId="e7c09bfb-72c2-42e5-912c-bd6874d853db" providerId="ADAL" clId="{91C6E6ED-2BAD-453C-A497-1461AC381379}" dt="2021-03-01T15:58:49.781" v="380" actId="1076"/>
          <ac:spMkLst>
            <pc:docMk/>
            <pc:sldMk cId="0" sldId="1406"/>
            <ac:spMk id="3" creationId="{00000000-0000-0000-0000-000000000000}"/>
          </ac:spMkLst>
        </pc:spChg>
        <pc:spChg chg="del">
          <ac:chgData name="Bachmann, Hannah Ruth" userId="e7c09bfb-72c2-42e5-912c-bd6874d853db" providerId="ADAL" clId="{91C6E6ED-2BAD-453C-A497-1461AC381379}" dt="2021-03-01T15:37:33.262" v="24" actId="478"/>
          <ac:spMkLst>
            <pc:docMk/>
            <pc:sldMk cId="0" sldId="1406"/>
            <ac:spMk id="4" creationId="{00000000-0000-0000-0000-000000000000}"/>
          </ac:spMkLst>
        </pc:spChg>
        <pc:spChg chg="del">
          <ac:chgData name="Bachmann, Hannah Ruth" userId="e7c09bfb-72c2-42e5-912c-bd6874d853db" providerId="ADAL" clId="{91C6E6ED-2BAD-453C-A497-1461AC381379}" dt="2021-03-01T15:37:35.720" v="25" actId="478"/>
          <ac:spMkLst>
            <pc:docMk/>
            <pc:sldMk cId="0" sldId="1406"/>
            <ac:spMk id="5" creationId="{00000000-0000-0000-0000-000000000000}"/>
          </ac:spMkLst>
        </pc:spChg>
        <pc:spChg chg="add mod">
          <ac:chgData name="Bachmann, Hannah Ruth" userId="e7c09bfb-72c2-42e5-912c-bd6874d853db" providerId="ADAL" clId="{91C6E6ED-2BAD-453C-A497-1461AC381379}" dt="2021-03-01T15:38:21.612" v="40"/>
          <ac:spMkLst>
            <pc:docMk/>
            <pc:sldMk cId="0" sldId="1406"/>
            <ac:spMk id="12" creationId="{C1714C7C-6AE3-475E-99C2-3A1C565C9813}"/>
          </ac:spMkLst>
        </pc:spChg>
        <pc:spChg chg="add mod">
          <ac:chgData name="Bachmann, Hannah Ruth" userId="e7c09bfb-72c2-42e5-912c-bd6874d853db" providerId="ADAL" clId="{91C6E6ED-2BAD-453C-A497-1461AC381379}" dt="2021-03-01T15:38:37.434" v="50"/>
          <ac:spMkLst>
            <pc:docMk/>
            <pc:sldMk cId="0" sldId="1406"/>
            <ac:spMk id="13" creationId="{B779FECE-13E6-4B38-B8F5-A0944D995E12}"/>
          </ac:spMkLst>
        </pc:spChg>
        <pc:picChg chg="mod">
          <ac:chgData name="Bachmann, Hannah Ruth" userId="e7c09bfb-72c2-42e5-912c-bd6874d853db" providerId="ADAL" clId="{91C6E6ED-2BAD-453C-A497-1461AC381379}" dt="2021-03-01T15:58:58.874" v="382" actId="1076"/>
          <ac:picMkLst>
            <pc:docMk/>
            <pc:sldMk cId="0" sldId="1406"/>
            <ac:picMk id="6" creationId="{00000000-0000-0000-0000-000000000000}"/>
          </ac:picMkLst>
        </pc:picChg>
        <pc:picChg chg="mod">
          <ac:chgData name="Bachmann, Hannah Ruth" userId="e7c09bfb-72c2-42e5-912c-bd6874d853db" providerId="ADAL" clId="{91C6E6ED-2BAD-453C-A497-1461AC381379}" dt="2021-03-01T15:58:46.418" v="379" actId="1076"/>
          <ac:picMkLst>
            <pc:docMk/>
            <pc:sldMk cId="0" sldId="1406"/>
            <ac:picMk id="17" creationId="{EA53481F-1814-4574-9AC2-84755763EDB8}"/>
          </ac:picMkLst>
        </pc:picChg>
      </pc:sldChg>
      <pc:sldChg chg="addSp delSp modSp mod">
        <pc:chgData name="Bachmann, Hannah Ruth" userId="e7c09bfb-72c2-42e5-912c-bd6874d853db" providerId="ADAL" clId="{91C6E6ED-2BAD-453C-A497-1461AC381379}" dt="2021-03-01T15:50:18.086" v="347" actId="20577"/>
        <pc:sldMkLst>
          <pc:docMk/>
          <pc:sldMk cId="0" sldId="1407"/>
        </pc:sldMkLst>
        <pc:spChg chg="mod">
          <ac:chgData name="Bachmann, Hannah Ruth" userId="e7c09bfb-72c2-42e5-912c-bd6874d853db" providerId="ADAL" clId="{91C6E6ED-2BAD-453C-A497-1461AC381379}" dt="2021-03-01T15:37:47.390" v="30" actId="113"/>
          <ac:spMkLst>
            <pc:docMk/>
            <pc:sldMk cId="0" sldId="1407"/>
            <ac:spMk id="2" creationId="{00000000-0000-0000-0000-000000000000}"/>
          </ac:spMkLst>
        </pc:spChg>
        <pc:spChg chg="mod">
          <ac:chgData name="Bachmann, Hannah Ruth" userId="e7c09bfb-72c2-42e5-912c-bd6874d853db" providerId="ADAL" clId="{91C6E6ED-2BAD-453C-A497-1461AC381379}" dt="2021-03-01T15:50:18.086" v="347" actId="20577"/>
          <ac:spMkLst>
            <pc:docMk/>
            <pc:sldMk cId="0" sldId="1407"/>
            <ac:spMk id="3" creationId="{00000000-0000-0000-0000-000000000000}"/>
          </ac:spMkLst>
        </pc:spChg>
        <pc:spChg chg="del">
          <ac:chgData name="Bachmann, Hannah Ruth" userId="e7c09bfb-72c2-42e5-912c-bd6874d853db" providerId="ADAL" clId="{91C6E6ED-2BAD-453C-A497-1461AC381379}" dt="2021-03-01T15:37:43.298" v="28" actId="478"/>
          <ac:spMkLst>
            <pc:docMk/>
            <pc:sldMk cId="0" sldId="1407"/>
            <ac:spMk id="4" creationId="{00000000-0000-0000-0000-000000000000}"/>
          </ac:spMkLst>
        </pc:spChg>
        <pc:spChg chg="del">
          <ac:chgData name="Bachmann, Hannah Ruth" userId="e7c09bfb-72c2-42e5-912c-bd6874d853db" providerId="ADAL" clId="{91C6E6ED-2BAD-453C-A497-1461AC381379}" dt="2021-03-01T15:37:44.499" v="29" actId="478"/>
          <ac:spMkLst>
            <pc:docMk/>
            <pc:sldMk cId="0" sldId="1407"/>
            <ac:spMk id="5" creationId="{00000000-0000-0000-0000-000000000000}"/>
          </ac:spMkLst>
        </pc:spChg>
        <pc:spChg chg="add mod">
          <ac:chgData name="Bachmann, Hannah Ruth" userId="e7c09bfb-72c2-42e5-912c-bd6874d853db" providerId="ADAL" clId="{91C6E6ED-2BAD-453C-A497-1461AC381379}" dt="2021-03-01T15:38:23.285" v="42"/>
          <ac:spMkLst>
            <pc:docMk/>
            <pc:sldMk cId="0" sldId="1407"/>
            <ac:spMk id="6" creationId="{C6A375F3-FF58-410E-94B6-D340188D800F}"/>
          </ac:spMkLst>
        </pc:spChg>
        <pc:spChg chg="add mod">
          <ac:chgData name="Bachmann, Hannah Ruth" userId="e7c09bfb-72c2-42e5-912c-bd6874d853db" providerId="ADAL" clId="{91C6E6ED-2BAD-453C-A497-1461AC381379}" dt="2021-03-01T15:38:39.034" v="52"/>
          <ac:spMkLst>
            <pc:docMk/>
            <pc:sldMk cId="0" sldId="1407"/>
            <ac:spMk id="7" creationId="{22787DE5-AF42-41A5-9A04-C47BD97E36D8}"/>
          </ac:spMkLst>
        </pc:spChg>
      </pc:sldChg>
    </pc:docChg>
  </pc:docChgLst>
  <pc:docChgLst>
    <pc:chgData name="Dominik Wallerius" userId="a368d9d8-ce33-42c3-883f-a2e82223f6d6" providerId="ADAL" clId="{C5EA268B-835B-EF4F-B921-4C1EE16B10C2}"/>
    <pc:docChg chg="custSel">
      <pc:chgData name="Dominik Wallerius" userId="a368d9d8-ce33-42c3-883f-a2e82223f6d6" providerId="ADAL" clId="{C5EA268B-835B-EF4F-B921-4C1EE16B10C2}" dt="2021-01-18T12:56:08.635" v="1" actId="1592"/>
      <pc:docMkLst>
        <pc:docMk/>
      </pc:docMkLst>
      <pc:sldChg chg="delCm">
        <pc:chgData name="Dominik Wallerius" userId="a368d9d8-ce33-42c3-883f-a2e82223f6d6" providerId="ADAL" clId="{C5EA268B-835B-EF4F-B921-4C1EE16B10C2}" dt="2021-01-18T12:56:08.635" v="1" actId="1592"/>
        <pc:sldMkLst>
          <pc:docMk/>
          <pc:sldMk cId="2186225901" sldId="1395"/>
        </pc:sldMkLst>
      </pc:sldChg>
      <pc:sldChg chg="delCm">
        <pc:chgData name="Dominik Wallerius" userId="a368d9d8-ce33-42c3-883f-a2e82223f6d6" providerId="ADAL" clId="{C5EA268B-835B-EF4F-B921-4C1EE16B10C2}" dt="2021-01-18T12:55:33.213" v="0" actId="1592"/>
        <pc:sldMkLst>
          <pc:docMk/>
          <pc:sldMk cId="0" sldId="14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11</a:t>
            </a:fld>
            <a:endParaRPr lang="de-DE" altLang="de-DE"/>
          </a:p>
        </p:txBody>
      </p:sp>
    </p:spTree>
    <p:extLst>
      <p:ext uri="{BB962C8B-B14F-4D97-AF65-F5344CB8AC3E}">
        <p14:creationId xmlns:p14="http://schemas.microsoft.com/office/powerpoint/2010/main" val="414733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3.mp3"/><Relationship Id="rId7" Type="http://schemas.openxmlformats.org/officeDocument/2006/relationships/slideLayout" Target="../slideLayouts/slideLayout1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9.png"/><Relationship Id="rId5" Type="http://schemas.microsoft.com/office/2007/relationships/media" Target="../media/media4.mp3"/><Relationship Id="rId10" Type="http://schemas.openxmlformats.org/officeDocument/2006/relationships/image" Target="../media/image12.png"/><Relationship Id="rId4" Type="http://schemas.openxmlformats.org/officeDocument/2006/relationships/audio" Target="../media/media3.mp3"/><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audio" Target="../media/media8.mp3"/><Relationship Id="rId13" Type="http://schemas.openxmlformats.org/officeDocument/2006/relationships/slideLayout" Target="../slideLayouts/slideLayout11.xml"/><Relationship Id="rId18" Type="http://schemas.openxmlformats.org/officeDocument/2006/relationships/image" Target="../media/image17.png"/><Relationship Id="rId3" Type="http://schemas.microsoft.com/office/2007/relationships/media" Target="../media/media6.mp3"/><Relationship Id="rId7" Type="http://schemas.microsoft.com/office/2007/relationships/media" Target="../media/media8.mp3"/><Relationship Id="rId12" Type="http://schemas.openxmlformats.org/officeDocument/2006/relationships/audio" Target="../media/media10.m4a"/><Relationship Id="rId17" Type="http://schemas.openxmlformats.org/officeDocument/2006/relationships/image" Target="../media/image16.png"/><Relationship Id="rId2" Type="http://schemas.openxmlformats.org/officeDocument/2006/relationships/audio" Target="../media/media5.mp3"/><Relationship Id="rId16" Type="http://schemas.openxmlformats.org/officeDocument/2006/relationships/image" Target="../media/image15.png"/><Relationship Id="rId1" Type="http://schemas.microsoft.com/office/2007/relationships/media" Target="../media/media5.mp3"/><Relationship Id="rId6" Type="http://schemas.openxmlformats.org/officeDocument/2006/relationships/audio" Target="../media/media7.mp3"/><Relationship Id="rId11" Type="http://schemas.microsoft.com/office/2007/relationships/media" Target="../media/media10.m4a"/><Relationship Id="rId5" Type="http://schemas.microsoft.com/office/2007/relationships/media" Target="../media/media7.mp3"/><Relationship Id="rId15" Type="http://schemas.openxmlformats.org/officeDocument/2006/relationships/image" Target="../media/image14.png"/><Relationship Id="rId10" Type="http://schemas.openxmlformats.org/officeDocument/2006/relationships/audio" Target="../media/media9.mp3"/><Relationship Id="rId19" Type="http://schemas.openxmlformats.org/officeDocument/2006/relationships/image" Target="../media/image9.png"/><Relationship Id="rId4" Type="http://schemas.openxmlformats.org/officeDocument/2006/relationships/audio" Target="../media/media6.mp3"/><Relationship Id="rId9" Type="http://schemas.microsoft.com/office/2007/relationships/media" Target="../media/media9.mp3"/><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2.m4a"/><Relationship Id="rId7" Type="http://schemas.openxmlformats.org/officeDocument/2006/relationships/image" Target="../media/image19.jpe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8.jpeg"/><Relationship Id="rId5" Type="http://schemas.openxmlformats.org/officeDocument/2006/relationships/slideLayout" Target="../slideLayouts/slideLayout11.xml"/><Relationship Id="rId4" Type="http://schemas.openxmlformats.org/officeDocument/2006/relationships/audio" Target="../media/media12.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Ostertraditionen</a:t>
            </a:r>
            <a:endParaRPr lang="en-GB" b="1" noProof="0" dirty="0"/>
          </a:p>
        </p:txBody>
      </p:sp>
      <p:sp>
        <p:nvSpPr>
          <p:cNvPr id="3" name="Inhaltsplatzhalter 2"/>
          <p:cNvSpPr>
            <a:spLocks noGrp="1"/>
          </p:cNvSpPr>
          <p:nvPr>
            <p:ph idx="1"/>
          </p:nvPr>
        </p:nvSpPr>
        <p:spPr>
          <a:xfrm>
            <a:off x="471567" y="1870382"/>
            <a:ext cx="9734735" cy="2263250"/>
          </a:xfrm>
        </p:spPr>
        <p:txBody>
          <a:bodyPr>
            <a:normAutofit/>
          </a:bodyPr>
          <a:lstStyle/>
          <a:p>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suchen</a:t>
            </a:r>
            <a:r>
              <a:rPr lang="en-GB" sz="3200" noProof="0" dirty="0">
                <a:solidFill>
                  <a:schemeClr val="accent2"/>
                </a:solidFill>
              </a:rPr>
              <a:t> die </a:t>
            </a:r>
            <a:r>
              <a:rPr lang="en-GB" sz="3200" noProof="0" dirty="0" err="1">
                <a:solidFill>
                  <a:schemeClr val="accent2"/>
                </a:solidFill>
              </a:rPr>
              <a:t>Ostereier</a:t>
            </a:r>
            <a:r>
              <a:rPr lang="en-GB" sz="3200" noProof="0" dirty="0">
                <a:solidFill>
                  <a:schemeClr val="accent2"/>
                </a:solidFill>
              </a:rPr>
              <a:t>. </a:t>
            </a:r>
          </a:p>
          <a:p>
            <a:pPr marL="440929" lvl="1" indent="0">
              <a:buNone/>
            </a:pPr>
            <a:r>
              <a:rPr lang="en-GB" sz="3200" noProof="0" dirty="0"/>
              <a:t>(We search for the Easter eggs.)</a:t>
            </a:r>
          </a:p>
        </p:txBody>
      </p:sp>
      <p:pic>
        <p:nvPicPr>
          <p:cNvPr id="17" name="Picture 13" descr="A girl with a magnifying glass is following some foot prints" title="A girl with a magnifying glass is following some foot prints">
            <a:extLst>
              <a:ext uri="{FF2B5EF4-FFF2-40B4-BE49-F238E27FC236}">
                <a16:creationId xmlns:a16="http://schemas.microsoft.com/office/drawing/2014/main" id="{EA53481F-1814-4574-9AC2-84755763EDB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3165" y="3569983"/>
            <a:ext cx="4746171" cy="3352037"/>
          </a:xfrm>
          <a:prstGeom prst="rect">
            <a:avLst/>
          </a:prstGeom>
        </p:spPr>
      </p:pic>
      <p:pic>
        <p:nvPicPr>
          <p:cNvPr id="10" name="Grafik 9" descr="Coloured in orange, yellow, red, green, and blue" title="Easter egg"/>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1765" t="10472" r="29927" b="8986"/>
          <a:stretch/>
        </p:blipFill>
        <p:spPr>
          <a:xfrm rot="248787">
            <a:off x="6952670" y="5270599"/>
            <a:ext cx="715668" cy="975671"/>
          </a:xfrm>
          <a:prstGeom prst="rect">
            <a:avLst/>
          </a:prstGeom>
        </p:spPr>
      </p:pic>
      <p:pic>
        <p:nvPicPr>
          <p:cNvPr id="11" name="Grafik 10" descr="green grass" title="grass"/>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8573" t="45087" r="41536" b="22662"/>
          <a:stretch/>
        </p:blipFill>
        <p:spPr>
          <a:xfrm>
            <a:off x="6161711" y="5415858"/>
            <a:ext cx="2218476" cy="1120976"/>
          </a:xfrm>
          <a:prstGeom prst="rect">
            <a:avLst/>
          </a:prstGeom>
        </p:spPr>
      </p:pic>
      <p:pic>
        <p:nvPicPr>
          <p:cNvPr id="6"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58511" y="1931455"/>
            <a:ext cx="406400" cy="406400"/>
          </a:xfrm>
          <a:prstGeom prst="rect">
            <a:avLst/>
          </a:prstGeom>
        </p:spPr>
      </p:pic>
      <p:sp>
        <p:nvSpPr>
          <p:cNvPr id="12" name="Fußzeilenplatzhalter 3">
            <a:extLst>
              <a:ext uri="{FF2B5EF4-FFF2-40B4-BE49-F238E27FC236}">
                <a16:creationId xmlns:a16="http://schemas.microsoft.com/office/drawing/2014/main" id="{C1714C7C-6AE3-475E-99C2-3A1C565C981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B779FECE-13E6-4B38-B8F5-A0944D995E1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Ostereier</a:t>
            </a:r>
            <a:r>
              <a:rPr lang="en-GB" b="1" noProof="0" dirty="0"/>
              <a:t> </a:t>
            </a:r>
            <a:r>
              <a:rPr lang="en-GB" b="1" noProof="0" dirty="0" err="1"/>
              <a:t>suchen</a:t>
            </a:r>
            <a:r>
              <a:rPr lang="en-GB" b="1" noProof="0" dirty="0"/>
              <a:t> </a:t>
            </a:r>
            <a:br>
              <a:rPr lang="en-GB" noProof="0" dirty="0"/>
            </a:br>
            <a:r>
              <a:rPr lang="en-GB" sz="3200" b="1" noProof="0" dirty="0">
                <a:solidFill>
                  <a:schemeClr val="accent1"/>
                </a:solidFill>
              </a:rPr>
              <a:t>(Searching for Easter eggs)</a:t>
            </a:r>
          </a:p>
        </p:txBody>
      </p:sp>
      <p:sp>
        <p:nvSpPr>
          <p:cNvPr id="3" name="Inhaltsplatzhalter 2"/>
          <p:cNvSpPr>
            <a:spLocks noGrp="1"/>
          </p:cNvSpPr>
          <p:nvPr>
            <p:ph idx="1"/>
          </p:nvPr>
        </p:nvSpPr>
        <p:spPr/>
        <p:txBody>
          <a:bodyPr>
            <a:normAutofit/>
          </a:bodyPr>
          <a:lstStyle/>
          <a:p>
            <a:r>
              <a:rPr lang="en-GB" sz="3200" noProof="0" dirty="0"/>
              <a:t>In former times, children received boiled eggs for Easter.</a:t>
            </a:r>
          </a:p>
          <a:p>
            <a:r>
              <a:rPr lang="en-GB" sz="3200" noProof="0" dirty="0"/>
              <a:t>Today, they mostly receive chocolate eggs or chocolate bunnies.</a:t>
            </a:r>
          </a:p>
        </p:txBody>
      </p:sp>
      <p:pic>
        <p:nvPicPr>
          <p:cNvPr id="3074" name="Picture 2" descr="sweets, chocolate Easter bunnies, chocolate Easter eggs" title="sweets"/>
          <p:cNvPicPr>
            <a:picLocks noChangeAspect="1" noChangeArrowheads="1"/>
          </p:cNvPicPr>
          <p:nvPr/>
        </p:nvPicPr>
        <p:blipFill>
          <a:blip r:embed="rId5" cstate="print">
            <a:clrChange>
              <a:clrFrom>
                <a:srgbClr val="F5F5F7"/>
              </a:clrFrom>
              <a:clrTo>
                <a:srgbClr val="F5F5F7">
                  <a:alpha val="0"/>
                </a:srgbClr>
              </a:clrTo>
            </a:clrChange>
          </a:blip>
          <a:srcRect/>
          <a:stretch>
            <a:fillRect/>
          </a:stretch>
        </p:blipFill>
        <p:spPr bwMode="auto">
          <a:xfrm>
            <a:off x="4942115" y="3516084"/>
            <a:ext cx="5159827" cy="3439885"/>
          </a:xfrm>
          <a:prstGeom prst="rect">
            <a:avLst/>
          </a:prstGeom>
          <a:noFill/>
        </p:spPr>
      </p:pic>
      <p:pic>
        <p:nvPicPr>
          <p:cNvPr id="7" name="Picture 13" descr="A girl with a magnifying glass is following some foot prints" title="A girl with a magnifying glass is following some foot prints">
            <a:extLst>
              <a:ext uri="{FF2B5EF4-FFF2-40B4-BE49-F238E27FC236}">
                <a16:creationId xmlns:a16="http://schemas.microsoft.com/office/drawing/2014/main" id="{EA53481F-1814-4574-9AC2-84755763EDB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7571" y="3996784"/>
            <a:ext cx="3864429" cy="2729297"/>
          </a:xfrm>
          <a:prstGeom prst="rect">
            <a:avLst/>
          </a:prstGeom>
        </p:spPr>
      </p:pic>
      <p:pic>
        <p:nvPicPr>
          <p:cNvPr id="8"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78370" y="481449"/>
            <a:ext cx="406400" cy="406400"/>
          </a:xfrm>
          <a:prstGeom prst="rect">
            <a:avLst/>
          </a:prstGeom>
        </p:spPr>
      </p:pic>
      <p:sp>
        <p:nvSpPr>
          <p:cNvPr id="10" name="Fußzeilenplatzhalter 3">
            <a:extLst>
              <a:ext uri="{FF2B5EF4-FFF2-40B4-BE49-F238E27FC236}">
                <a16:creationId xmlns:a16="http://schemas.microsoft.com/office/drawing/2014/main" id="{5BE4D688-A969-463F-BD6D-B03A164DC73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7468BD68-527A-40E9-9CE3-9BE06A7404C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891962AF-A371-4455-8180-30AFAD0DDBAD}"/>
              </a:ext>
            </a:extLst>
          </p:cNvPr>
          <p:cNvSpPr txBox="1"/>
          <p:nvPr/>
        </p:nvSpPr>
        <p:spPr>
          <a:xfrm>
            <a:off x="6941502" y="6746429"/>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a:t>
            </a:r>
          </a:p>
        </p:txBody>
      </p:sp>
      <p:sp>
        <p:nvSpPr>
          <p:cNvPr id="3" name="Inhaltsplatzhalter 2"/>
          <p:cNvSpPr>
            <a:spLocks noGrp="1"/>
          </p:cNvSpPr>
          <p:nvPr>
            <p:ph idx="1"/>
          </p:nvPr>
        </p:nvSpPr>
        <p:spPr>
          <a:xfrm>
            <a:off x="521970" y="1410159"/>
            <a:ext cx="9395460" cy="5016768"/>
          </a:xfrm>
        </p:spPr>
        <p:txBody>
          <a:bodyPr>
            <a:normAutofit/>
          </a:bodyPr>
          <a:lstStyle/>
          <a:p>
            <a:r>
              <a:rPr lang="en-GB" sz="2800" noProof="0" dirty="0"/>
              <a:t>https://pixabay.com/de/photos/ostern-strauch-garten-754351/</a:t>
            </a:r>
          </a:p>
          <a:p>
            <a:r>
              <a:rPr lang="en-GB" sz="2800" noProof="0" dirty="0"/>
              <a:t>https://pixabay.com/de/photos/ostern-osterhase-bunt-farbig-hase-3270982/</a:t>
            </a:r>
          </a:p>
          <a:p>
            <a:r>
              <a:rPr lang="en-GB" sz="2800" noProof="0" dirty="0"/>
              <a:t>https://pixabay.com/de/photos/ostern-osterhase-hase-osterfest-4928489/</a:t>
            </a:r>
          </a:p>
          <a:p>
            <a:r>
              <a:rPr lang="en-GB" sz="2800" noProof="0" dirty="0"/>
              <a:t>https://pixabay.com/de/vectors/osterhase-ostern-hase-1324889/</a:t>
            </a:r>
          </a:p>
          <a:p>
            <a:r>
              <a:rPr lang="en-GB" sz="2800" noProof="0" dirty="0"/>
              <a:t>https://pixabay.com/de/vectors/lamm-jung-tier-nachkommen-weich-30748/</a:t>
            </a:r>
          </a:p>
        </p:txBody>
      </p:sp>
      <p:sp>
        <p:nvSpPr>
          <p:cNvPr id="6" name="Fußzeilenplatzhalter 3">
            <a:extLst>
              <a:ext uri="{FF2B5EF4-FFF2-40B4-BE49-F238E27FC236}">
                <a16:creationId xmlns:a16="http://schemas.microsoft.com/office/drawing/2014/main" id="{C6A375F3-FF58-410E-94B6-D340188D800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22787DE5-AF42-41A5-9A04-C47BD97E36D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391658" y="2143715"/>
            <a:ext cx="6205083" cy="5015910"/>
          </a:xfrm>
        </p:spPr>
        <p:txBody>
          <a:bodyPr>
            <a:normAutofit/>
          </a:bodyPr>
          <a:lstStyle/>
          <a:p>
            <a:pPr marL="0" indent="0" defTabSz="893763">
              <a:buNone/>
            </a:pPr>
            <a:r>
              <a:rPr lang="en-GB" altLang="de-DE" sz="2800" noProof="0" dirty="0">
                <a:solidFill>
                  <a:srgbClr val="000066"/>
                </a:solidFill>
                <a:cs typeface="Times New Roman" panose="02020603050405020304" pitchFamily="18" charset="0"/>
              </a:rPr>
              <a:t>Today we are going to learn…</a:t>
            </a:r>
          </a:p>
          <a:p>
            <a:pPr marL="457200" indent="-457200" defTabSz="893763"/>
            <a:r>
              <a:rPr lang="en-GB" altLang="de-DE" sz="2800" noProof="0" dirty="0">
                <a:solidFill>
                  <a:srgbClr val="000066"/>
                </a:solidFill>
                <a:cs typeface="Times New Roman" panose="02020603050405020304" pitchFamily="18" charset="0"/>
              </a:rPr>
              <a:t>how to wish someone Happy Easter in German.</a:t>
            </a:r>
          </a:p>
          <a:p>
            <a:pPr marL="457200" indent="-457200" defTabSz="893763"/>
            <a:r>
              <a:rPr lang="en-GB" altLang="de-DE" sz="2800" noProof="0" dirty="0">
                <a:solidFill>
                  <a:srgbClr val="000066"/>
                </a:solidFill>
                <a:cs typeface="Times New Roman" panose="02020603050405020304" pitchFamily="18" charset="0"/>
              </a:rPr>
              <a:t>some German Easter symbols.</a:t>
            </a:r>
          </a:p>
          <a:p>
            <a:pPr marL="457200" indent="-457200" defTabSz="893763"/>
            <a:r>
              <a:rPr lang="en-GB" altLang="de-DE" sz="2800" noProof="0" dirty="0">
                <a:solidFill>
                  <a:srgbClr val="000066"/>
                </a:solidFill>
                <a:cs typeface="Times New Roman" panose="02020603050405020304" pitchFamily="18" charset="0"/>
              </a:rPr>
              <a:t>how Germans celebrate Easter.</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2862" y="1808853"/>
            <a:ext cx="3524250" cy="3688266"/>
          </a:xfrm>
          <a:prstGeom prst="rect">
            <a:avLst/>
          </a:prstGeom>
        </p:spPr>
      </p:pic>
      <p:sp>
        <p:nvSpPr>
          <p:cNvPr id="5" name="Fußzeilenplatzhalter 3">
            <a:extLst>
              <a:ext uri="{FF2B5EF4-FFF2-40B4-BE49-F238E27FC236}">
                <a16:creationId xmlns:a16="http://schemas.microsoft.com/office/drawing/2014/main" id="{35F5CF10-F26F-41B5-BADE-2847045B1E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745A94FC-A26F-4B7D-848F-84B05F710F9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noProof="0" dirty="0" err="1"/>
              <a:t>Frohe</a:t>
            </a:r>
            <a:r>
              <a:rPr lang="en-GB" b="1" noProof="0" dirty="0"/>
              <a:t> </a:t>
            </a:r>
            <a:r>
              <a:rPr lang="en-GB" b="1" noProof="0" dirty="0" err="1"/>
              <a:t>Ostern</a:t>
            </a:r>
            <a:r>
              <a:rPr lang="en-GB" b="1" noProof="0" dirty="0"/>
              <a:t>!</a:t>
            </a:r>
          </a:p>
        </p:txBody>
      </p:sp>
      <p:sp>
        <p:nvSpPr>
          <p:cNvPr id="3" name="Inhaltsplatzhalter 2"/>
          <p:cNvSpPr>
            <a:spLocks noGrp="1"/>
          </p:cNvSpPr>
          <p:nvPr>
            <p:ph idx="1"/>
          </p:nvPr>
        </p:nvSpPr>
        <p:spPr>
          <a:xfrm>
            <a:off x="3406955" y="2364378"/>
            <a:ext cx="4180659" cy="1380764"/>
          </a:xfrm>
        </p:spPr>
        <p:txBody>
          <a:bodyPr anchor="ctr">
            <a:normAutofit/>
          </a:bodyPr>
          <a:lstStyle/>
          <a:p>
            <a:pPr algn="ctr">
              <a:buNone/>
            </a:pPr>
            <a:r>
              <a:rPr lang="en-GB" sz="3200" noProof="0" dirty="0" err="1">
                <a:solidFill>
                  <a:schemeClr val="accent2"/>
                </a:solidFill>
              </a:rPr>
              <a:t>Frohe</a:t>
            </a:r>
            <a:r>
              <a:rPr lang="en-GB" sz="3200" noProof="0" dirty="0">
                <a:solidFill>
                  <a:schemeClr val="accent2"/>
                </a:solidFill>
              </a:rPr>
              <a:t> </a:t>
            </a:r>
            <a:r>
              <a:rPr lang="en-GB" sz="3200" noProof="0" dirty="0" err="1">
                <a:solidFill>
                  <a:schemeClr val="accent2"/>
                </a:solidFill>
              </a:rPr>
              <a:t>Ostern</a:t>
            </a:r>
            <a:r>
              <a:rPr lang="en-GB" sz="3200" noProof="0" dirty="0">
                <a:solidFill>
                  <a:schemeClr val="accent2"/>
                </a:solidFill>
              </a:rPr>
              <a:t>!</a:t>
            </a:r>
          </a:p>
          <a:p>
            <a:pPr algn="ctr">
              <a:buNone/>
            </a:pPr>
            <a:r>
              <a:rPr lang="en-GB" sz="3200" noProof="0" dirty="0">
                <a:solidFill>
                  <a:schemeClr val="accent1"/>
                </a:solidFill>
              </a:rPr>
              <a:t>(Happy Easter!)</a:t>
            </a:r>
          </a:p>
        </p:txBody>
      </p:sp>
      <p:sp>
        <p:nvSpPr>
          <p:cNvPr id="6" name="Abgerundete rechteckige Legende 5" title="speech bubble"/>
          <p:cNvSpPr/>
          <p:nvPr/>
        </p:nvSpPr>
        <p:spPr>
          <a:xfrm>
            <a:off x="2830285" y="1981200"/>
            <a:ext cx="5334000" cy="2198914"/>
          </a:xfrm>
          <a:prstGeom prst="wedgeRoundRectCallout">
            <a:avLst>
              <a:gd name="adj1" fmla="val -55526"/>
              <a:gd name="adj2" fmla="val 6467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3" descr="A girl saying something" title="A girl saying something">
            <a:extLst>
              <a:ext uri="{FF2B5EF4-FFF2-40B4-BE49-F238E27FC236}">
                <a16:creationId xmlns:a16="http://schemas.microsoft.com/office/drawing/2014/main" id="{1E0DEC90-BA6F-4222-9598-87E54A65D6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7548" y="4014593"/>
            <a:ext cx="1625402" cy="3037779"/>
          </a:xfrm>
          <a:prstGeom prst="rect">
            <a:avLst/>
          </a:prstGeom>
        </p:spPr>
      </p:pic>
      <p:pic>
        <p:nvPicPr>
          <p:cNvPr id="8"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64045" y="2674257"/>
            <a:ext cx="406400" cy="406400"/>
          </a:xfrm>
          <a:prstGeom prst="rect">
            <a:avLst/>
          </a:prstGeom>
        </p:spPr>
      </p:pic>
      <p:sp>
        <p:nvSpPr>
          <p:cNvPr id="9" name="Fußzeilenplatzhalter 3">
            <a:extLst>
              <a:ext uri="{FF2B5EF4-FFF2-40B4-BE49-F238E27FC236}">
                <a16:creationId xmlns:a16="http://schemas.microsoft.com/office/drawing/2014/main" id="{0BE0B3BE-518E-47BE-9A25-121EA0A253F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DD31F8DB-100E-4FF6-B381-8ECAEDFAE23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709015" y="4528466"/>
            <a:ext cx="1772429" cy="1556658"/>
            <a:chOff x="7709028" y="4648199"/>
            <a:chExt cx="1772429" cy="1556658"/>
          </a:xfrm>
        </p:grpSpPr>
        <p:grpSp>
          <p:nvGrpSpPr>
            <p:cNvPr id="22" name="Gruppieren 5"/>
            <p:cNvGrpSpPr/>
            <p:nvPr/>
          </p:nvGrpSpPr>
          <p:grpSpPr>
            <a:xfrm>
              <a:off x="7717971" y="4648199"/>
              <a:ext cx="1763486" cy="1548283"/>
              <a:chOff x="3995057" y="3331029"/>
              <a:chExt cx="2993572" cy="2547256"/>
            </a:xfrm>
          </p:grpSpPr>
          <p:sp>
            <p:nvSpPr>
              <p:cNvPr id="24" name="Rechteck 23"/>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descr="A calender sheet (Sunday and Monday) with picture of a cave with an enlightend entrance" title="A calender sheet (Sunday and Monday) with picture of a cave with an enlightend entrance "/>
              <p:cNvSpPr txBox="1"/>
              <p:nvPr/>
            </p:nvSpPr>
            <p:spPr>
              <a:xfrm>
                <a:off x="4147456" y="3372108"/>
                <a:ext cx="2721429" cy="658266"/>
              </a:xfrm>
              <a:prstGeom prst="rect">
                <a:avLst/>
              </a:prstGeom>
              <a:noFill/>
            </p:spPr>
            <p:txBody>
              <a:bodyPr wrap="square" rtlCol="0">
                <a:spAutoFit/>
              </a:bodyPr>
              <a:lstStyle/>
              <a:p>
                <a:pPr algn="ctr"/>
                <a:r>
                  <a:rPr lang="de-DE" sz="2000" dirty="0">
                    <a:solidFill>
                      <a:schemeClr val="bg1"/>
                    </a:solidFill>
                    <a:latin typeface="Comic Sans MS" pitchFamily="66" charset="0"/>
                  </a:rPr>
                  <a:t>Sonntag</a:t>
                </a:r>
              </a:p>
            </p:txBody>
          </p:sp>
        </p:grpSp>
        <p:pic>
          <p:nvPicPr>
            <p:cNvPr id="23" name="Picture 4" descr="Ostern, Grabmal, Leer, Religion, Christentum, Grab"/>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7709028" y="5189990"/>
              <a:ext cx="1739772" cy="1014867"/>
            </a:xfrm>
            <a:prstGeom prst="rect">
              <a:avLst/>
            </a:prstGeom>
            <a:noFill/>
          </p:spPr>
        </p:pic>
      </p:grpSp>
      <p:sp>
        <p:nvSpPr>
          <p:cNvPr id="2" name="Titel 1"/>
          <p:cNvSpPr>
            <a:spLocks noGrp="1"/>
          </p:cNvSpPr>
          <p:nvPr>
            <p:ph type="title"/>
          </p:nvPr>
        </p:nvSpPr>
        <p:spPr/>
        <p:txBody>
          <a:bodyPr/>
          <a:lstStyle/>
          <a:p>
            <a:r>
              <a:rPr lang="en-GB" b="1" noProof="0" dirty="0" err="1"/>
              <a:t>Osterfeiertage</a:t>
            </a:r>
            <a:r>
              <a:rPr lang="en-GB" b="1" noProof="0" dirty="0"/>
              <a:t> in Deutschland </a:t>
            </a:r>
            <a:br>
              <a:rPr lang="en-GB" b="1" noProof="0" dirty="0"/>
            </a:br>
            <a:r>
              <a:rPr lang="en-GB" sz="3200" b="1" noProof="0" dirty="0">
                <a:solidFill>
                  <a:schemeClr val="accent1"/>
                </a:solidFill>
              </a:rPr>
              <a:t>(Easter holidays in Germany) </a:t>
            </a:r>
          </a:p>
        </p:txBody>
      </p:sp>
      <p:sp>
        <p:nvSpPr>
          <p:cNvPr id="3" name="Inhaltsplatzhalter 2"/>
          <p:cNvSpPr>
            <a:spLocks noGrp="1"/>
          </p:cNvSpPr>
          <p:nvPr>
            <p:ph idx="1"/>
          </p:nvPr>
        </p:nvSpPr>
        <p:spPr>
          <a:xfrm>
            <a:off x="407683" y="2010107"/>
            <a:ext cx="7279339" cy="4325648"/>
          </a:xfrm>
        </p:spPr>
        <p:txBody>
          <a:bodyPr>
            <a:normAutofit/>
          </a:bodyPr>
          <a:lstStyle/>
          <a:p>
            <a:r>
              <a:rPr lang="en-GB" sz="2800" noProof="0" dirty="0">
                <a:solidFill>
                  <a:schemeClr val="accent2"/>
                </a:solidFill>
              </a:rPr>
              <a:t>Karfreitag</a:t>
            </a:r>
            <a:r>
              <a:rPr lang="en-GB" sz="2800" noProof="0" dirty="0"/>
              <a:t> </a:t>
            </a:r>
          </a:p>
          <a:p>
            <a:pPr>
              <a:buNone/>
            </a:pPr>
            <a:r>
              <a:rPr lang="en-GB" sz="2800" noProof="0" dirty="0"/>
              <a:t>	</a:t>
            </a:r>
            <a:r>
              <a:rPr lang="en-GB" sz="2800" noProof="0" dirty="0">
                <a:sym typeface="Wingdings" pitchFamily="2" charset="2"/>
              </a:rPr>
              <a:t> On the </a:t>
            </a:r>
            <a:r>
              <a:rPr lang="en-GB" sz="2800" noProof="0" dirty="0"/>
              <a:t>Friday before Easter we think of the crucifixion of Jesus Christ.</a:t>
            </a:r>
          </a:p>
          <a:p>
            <a:pPr>
              <a:buNone/>
            </a:pPr>
            <a:endParaRPr lang="en-GB" sz="2800" noProof="0" dirty="0"/>
          </a:p>
          <a:p>
            <a:pPr>
              <a:buNone/>
            </a:pPr>
            <a:endParaRPr lang="en-GB" sz="2800" noProof="0" dirty="0"/>
          </a:p>
          <a:p>
            <a:r>
              <a:rPr lang="en-GB" sz="2800" noProof="0" dirty="0" err="1">
                <a:solidFill>
                  <a:schemeClr val="accent2"/>
                </a:solidFill>
              </a:rPr>
              <a:t>Ostersonntag</a:t>
            </a:r>
            <a:r>
              <a:rPr lang="en-GB" sz="2800" noProof="0" dirty="0">
                <a:solidFill>
                  <a:schemeClr val="accent2"/>
                </a:solidFill>
              </a:rPr>
              <a:t> und </a:t>
            </a:r>
            <a:r>
              <a:rPr lang="en-GB" sz="2800" noProof="0" dirty="0" err="1">
                <a:solidFill>
                  <a:schemeClr val="accent2"/>
                </a:solidFill>
              </a:rPr>
              <a:t>Ostermontag</a:t>
            </a:r>
            <a:endParaRPr lang="en-GB" sz="2800" noProof="0" dirty="0">
              <a:solidFill>
                <a:schemeClr val="accent2"/>
              </a:solidFill>
            </a:endParaRPr>
          </a:p>
          <a:p>
            <a:pPr>
              <a:buNone/>
            </a:pPr>
            <a:r>
              <a:rPr lang="en-GB" sz="2800" noProof="0" dirty="0"/>
              <a:t>	</a:t>
            </a:r>
            <a:r>
              <a:rPr lang="en-GB" sz="2800" noProof="0" dirty="0">
                <a:sym typeface="Wingdings" pitchFamily="2" charset="2"/>
              </a:rPr>
              <a:t> On Sunday and Monday w</a:t>
            </a:r>
            <a:r>
              <a:rPr lang="en-GB" sz="2800" noProof="0" dirty="0"/>
              <a:t>e celebrate the resurrection of Jesus Christ.</a:t>
            </a:r>
          </a:p>
        </p:txBody>
      </p:sp>
      <p:grpSp>
        <p:nvGrpSpPr>
          <p:cNvPr id="15" name="Gruppieren 14" title="A calender sheet (Friday) with a cross"/>
          <p:cNvGrpSpPr/>
          <p:nvPr/>
        </p:nvGrpSpPr>
        <p:grpSpPr>
          <a:xfrm>
            <a:off x="7725648" y="2025507"/>
            <a:ext cx="1763486" cy="1548283"/>
            <a:chOff x="7728856" y="1828799"/>
            <a:chExt cx="1763486" cy="1548283"/>
          </a:xfrm>
        </p:grpSpPr>
        <p:grpSp>
          <p:nvGrpSpPr>
            <p:cNvPr id="6" name="Gruppieren 5"/>
            <p:cNvGrpSpPr/>
            <p:nvPr/>
          </p:nvGrpSpPr>
          <p:grpSpPr>
            <a:xfrm>
              <a:off x="7728856" y="1828799"/>
              <a:ext cx="1763486" cy="1548283"/>
              <a:chOff x="3995057" y="3331029"/>
              <a:chExt cx="2993572" cy="2547256"/>
            </a:xfrm>
          </p:grpSpPr>
          <p:sp>
            <p:nvSpPr>
              <p:cNvPr id="7" name="Rechteck 6"/>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147456" y="3372108"/>
                <a:ext cx="2721429" cy="658266"/>
              </a:xfrm>
              <a:prstGeom prst="rect">
                <a:avLst/>
              </a:prstGeom>
              <a:noFill/>
            </p:spPr>
            <p:txBody>
              <a:bodyPr wrap="square" rtlCol="0">
                <a:spAutoFit/>
              </a:bodyPr>
              <a:lstStyle/>
              <a:p>
                <a:pPr algn="ctr"/>
                <a:r>
                  <a:rPr lang="de-DE" sz="2000" dirty="0">
                    <a:solidFill>
                      <a:schemeClr val="bg1"/>
                    </a:solidFill>
                    <a:latin typeface="Comic Sans MS" pitchFamily="66" charset="0"/>
                  </a:rPr>
                  <a:t>Freitag</a:t>
                </a:r>
              </a:p>
            </p:txBody>
          </p:sp>
        </p:grpSp>
        <p:pic>
          <p:nvPicPr>
            <p:cNvPr id="9" name="Grafik 8"/>
            <p:cNvPicPr>
              <a:picLocks noChangeAspect="1"/>
            </p:cNvPicPr>
            <p:nvPr/>
          </p:nvPicPr>
          <p:blipFill rotWithShape="1">
            <a:blip r:embed="rId9" cstate="hqprint">
              <a:extLst>
                <a:ext uri="{28A0092B-C50C-407E-A947-70E740481C1C}">
                  <a14:useLocalDpi xmlns:a14="http://schemas.microsoft.com/office/drawing/2010/main" val="0"/>
                </a:ext>
              </a:extLst>
            </a:blip>
            <a:srcRect l="21845" t="7602" r="30455"/>
            <a:stretch/>
          </p:blipFill>
          <p:spPr>
            <a:xfrm>
              <a:off x="8300527" y="2328728"/>
              <a:ext cx="613729" cy="983091"/>
            </a:xfrm>
            <a:prstGeom prst="rect">
              <a:avLst/>
            </a:prstGeom>
          </p:spPr>
        </p:pic>
      </p:grpSp>
      <p:grpSp>
        <p:nvGrpSpPr>
          <p:cNvPr id="28" name="Gruppieren 27"/>
          <p:cNvGrpSpPr/>
          <p:nvPr/>
        </p:nvGrpSpPr>
        <p:grpSpPr>
          <a:xfrm>
            <a:off x="7717971" y="4963893"/>
            <a:ext cx="1763486" cy="1548283"/>
            <a:chOff x="7717971" y="4963893"/>
            <a:chExt cx="1763486" cy="1548283"/>
          </a:xfrm>
        </p:grpSpPr>
        <p:grpSp>
          <p:nvGrpSpPr>
            <p:cNvPr id="14" name="Gruppieren 5"/>
            <p:cNvGrpSpPr/>
            <p:nvPr/>
          </p:nvGrpSpPr>
          <p:grpSpPr>
            <a:xfrm>
              <a:off x="7717971" y="4963893"/>
              <a:ext cx="1763486" cy="1548283"/>
              <a:chOff x="3995057" y="3331029"/>
              <a:chExt cx="2993572" cy="2547256"/>
            </a:xfrm>
          </p:grpSpPr>
          <p:sp>
            <p:nvSpPr>
              <p:cNvPr id="16" name="Rechteck 15"/>
              <p:cNvSpPr/>
              <p:nvPr/>
            </p:nvSpPr>
            <p:spPr>
              <a:xfrm>
                <a:off x="3995057" y="4038600"/>
                <a:ext cx="2982686" cy="18396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4147456" y="3372108"/>
                <a:ext cx="2721429" cy="658266"/>
              </a:xfrm>
              <a:prstGeom prst="rect">
                <a:avLst/>
              </a:prstGeom>
              <a:noFill/>
            </p:spPr>
            <p:txBody>
              <a:bodyPr wrap="square" rtlCol="0">
                <a:spAutoFit/>
              </a:bodyPr>
              <a:lstStyle/>
              <a:p>
                <a:pPr algn="ctr"/>
                <a:r>
                  <a:rPr lang="de-DE" sz="2000" dirty="0">
                    <a:solidFill>
                      <a:schemeClr val="bg1"/>
                    </a:solidFill>
                    <a:latin typeface="Comic Sans MS" pitchFamily="66" charset="0"/>
                  </a:rPr>
                  <a:t>Montag</a:t>
                </a:r>
              </a:p>
            </p:txBody>
          </p:sp>
        </p:grpSp>
        <p:pic>
          <p:nvPicPr>
            <p:cNvPr id="27" name="Grafik 26"/>
            <p:cNvPicPr>
              <a:picLocks noChangeAspect="1"/>
            </p:cNvPicPr>
            <p:nvPr/>
          </p:nvPicPr>
          <p:blipFill rotWithShape="1">
            <a:blip r:embed="rId10" cstate="hqprint">
              <a:extLst>
                <a:ext uri="{28A0092B-C50C-407E-A947-70E740481C1C}">
                  <a14:useLocalDpi xmlns:a14="http://schemas.microsoft.com/office/drawing/2010/main" val="0"/>
                </a:ext>
              </a:extLst>
            </a:blip>
            <a:srcRect l="24272" t="16721" r="29505" b="12700"/>
            <a:stretch/>
          </p:blipFill>
          <p:spPr>
            <a:xfrm>
              <a:off x="7884694" y="5432544"/>
              <a:ext cx="1432482" cy="1048614"/>
            </a:xfrm>
            <a:prstGeom prst="rect">
              <a:avLst/>
            </a:prstGeom>
          </p:spPr>
        </p:pic>
      </p:grpSp>
      <p:pic>
        <p:nvPicPr>
          <p:cNvPr id="29" name="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07391" y="514949"/>
            <a:ext cx="406400" cy="406400"/>
          </a:xfrm>
          <a:prstGeom prst="rect">
            <a:avLst/>
          </a:prstGeom>
        </p:spPr>
      </p:pic>
      <p:pic>
        <p:nvPicPr>
          <p:cNvPr id="30" name="5.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899138" y="2063232"/>
            <a:ext cx="406400" cy="406400"/>
          </a:xfrm>
          <a:prstGeom prst="rect">
            <a:avLst/>
          </a:prstGeom>
        </p:spPr>
      </p:pic>
      <p:pic>
        <p:nvPicPr>
          <p:cNvPr id="31" name="5.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392862" y="4558647"/>
            <a:ext cx="406400" cy="406400"/>
          </a:xfrm>
          <a:prstGeom prst="rect">
            <a:avLst/>
          </a:prstGeom>
        </p:spPr>
      </p:pic>
      <p:sp>
        <p:nvSpPr>
          <p:cNvPr id="32" name="Fußzeilenplatzhalter 3">
            <a:extLst>
              <a:ext uri="{FF2B5EF4-FFF2-40B4-BE49-F238E27FC236}">
                <a16:creationId xmlns:a16="http://schemas.microsoft.com/office/drawing/2014/main" id="{22EC2CEB-13D8-4B19-BAFB-DA6800FD59A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33" name="Foliennummernplatzhalter 4">
            <a:extLst>
              <a:ext uri="{FF2B5EF4-FFF2-40B4-BE49-F238E27FC236}">
                <a16:creationId xmlns:a16="http://schemas.microsoft.com/office/drawing/2014/main" id="{54332934-83E2-4B44-91BD-1063A6F5823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6" fill="hold"/>
                                        <p:tgtEl>
                                          <p:spTgt spid="29"/>
                                        </p:tgtEl>
                                      </p:cBhvr>
                                    </p:cmd>
                                  </p:childTnLst>
                                </p:cTn>
                              </p:par>
                            </p:childTnLst>
                          </p:cTn>
                        </p:par>
                      </p:childTnLst>
                    </p:cTn>
                  </p:par>
                </p:childTnLst>
              </p:cTn>
              <p:nextCondLst>
                <p:cond evt="onClick" delay="0">
                  <p:tgtEl>
                    <p:spTgt spid="29"/>
                  </p:tgtEl>
                </p:cond>
              </p:nextCondLst>
            </p:seq>
            <p:audio>
              <p:cMediaNode vol="80000">
                <p:cTn id="7" fill="hold" display="0">
                  <p:stCondLst>
                    <p:cond delay="indefinite"/>
                  </p:stCondLst>
                  <p:endCondLst>
                    <p:cond evt="onStopAudio" delay="0">
                      <p:tgtEl>
                        <p:sldTgt/>
                      </p:tgtEl>
                    </p:cond>
                  </p:endCondLst>
                </p:cTn>
                <p:tgtEl>
                  <p:spTgt spid="29"/>
                </p:tgtEl>
              </p:cMediaNode>
            </p:audi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68" fill="hold"/>
                                        <p:tgtEl>
                                          <p:spTgt spid="30"/>
                                        </p:tgtEl>
                                      </p:cBhvr>
                                    </p:cmd>
                                  </p:childTnLst>
                                </p:cTn>
                              </p:par>
                            </p:childTnLst>
                          </p:cTn>
                        </p:par>
                      </p:childTnLst>
                    </p:cTn>
                  </p:par>
                </p:childTnLst>
              </p:cTn>
              <p:nextCondLst>
                <p:cond evt="onClick" delay="0">
                  <p:tgtEl>
                    <p:spTgt spid="30"/>
                  </p:tgtEl>
                </p:cond>
              </p:nextCondLst>
            </p:seq>
            <p:audio>
              <p:cMediaNode vol="80000">
                <p:cTn id="13" fill="hold" display="0">
                  <p:stCondLst>
                    <p:cond delay="indefinite"/>
                  </p:stCondLst>
                  <p:endCondLst>
                    <p:cond evt="onStopAudio" delay="0">
                      <p:tgtEl>
                        <p:sldTgt/>
                      </p:tgtEl>
                    </p:cond>
                  </p:endCondLst>
                </p:cTn>
                <p:tgtEl>
                  <p:spTgt spid="30"/>
                </p:tgtEl>
              </p:cMediaNode>
            </p:audio>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912" fill="hold"/>
                                        <p:tgtEl>
                                          <p:spTgt spid="31"/>
                                        </p:tgtEl>
                                      </p:cBhvr>
                                    </p:cmd>
                                  </p:childTnLst>
                                </p:cTn>
                              </p:par>
                            </p:childTnLst>
                          </p:cTn>
                        </p:par>
                      </p:childTnLst>
                    </p:cTn>
                  </p:par>
                </p:childTnLst>
              </p:cTn>
              <p:nextCondLst>
                <p:cond evt="onClick" delay="0">
                  <p:tgtEl>
                    <p:spTgt spid="31"/>
                  </p:tgtEl>
                </p:cond>
              </p:nextCondLst>
            </p:seq>
            <p:audio>
              <p:cMediaNode vol="80000">
                <p:cTn id="19" fill="hold" display="0">
                  <p:stCondLst>
                    <p:cond delay="indefinite"/>
                  </p:stCondLst>
                  <p:endCondLst>
                    <p:cond evt="onStopAudio" delay="0">
                      <p:tgtEl>
                        <p:sldTgt/>
                      </p:tgtEl>
                    </p:cond>
                  </p:endCondLst>
                </p:cTn>
                <p:tgtEl>
                  <p:spTgt spid="3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Ostersymbole</a:t>
            </a:r>
            <a:br>
              <a:rPr lang="en-GB" sz="3200" b="1" noProof="0" dirty="0">
                <a:solidFill>
                  <a:schemeClr val="accent1"/>
                </a:solidFill>
              </a:rPr>
            </a:br>
            <a:r>
              <a:rPr lang="en-GB" sz="3200" b="1" noProof="0" dirty="0">
                <a:solidFill>
                  <a:schemeClr val="accent1"/>
                </a:solidFill>
              </a:rPr>
              <a:t>(Easter symbols)</a:t>
            </a:r>
          </a:p>
        </p:txBody>
      </p:sp>
      <p:sp>
        <p:nvSpPr>
          <p:cNvPr id="3" name="Inhaltsplatzhalter 2"/>
          <p:cNvSpPr>
            <a:spLocks noGrp="1"/>
          </p:cNvSpPr>
          <p:nvPr>
            <p:ph idx="1"/>
          </p:nvPr>
        </p:nvSpPr>
        <p:spPr>
          <a:xfrm>
            <a:off x="708659" y="1774813"/>
            <a:ext cx="4013047" cy="5358082"/>
          </a:xfrm>
        </p:spPr>
        <p:txBody>
          <a:bodyPr>
            <a:normAutofit fontScale="92500" lnSpcReduction="20000"/>
          </a:bodyPr>
          <a:lstStyle/>
          <a:p>
            <a:r>
              <a:rPr lang="en-GB" sz="2800" noProof="0" dirty="0" err="1">
                <a:solidFill>
                  <a:schemeClr val="accent2"/>
                </a:solidFill>
              </a:rPr>
              <a:t>Oster</a:t>
            </a:r>
            <a:r>
              <a:rPr lang="en-GB" sz="2800" u="sng" noProof="0" dirty="0" err="1">
                <a:solidFill>
                  <a:schemeClr val="accent2"/>
                </a:solidFill>
              </a:rPr>
              <a:t>ei</a:t>
            </a:r>
            <a:r>
              <a:rPr lang="en-GB" sz="2800" noProof="0" dirty="0">
                <a:solidFill>
                  <a:schemeClr val="accent2"/>
                </a:solidFill>
              </a:rPr>
              <a:t> </a:t>
            </a:r>
          </a:p>
          <a:p>
            <a:pPr marL="440929" lvl="1" indent="0">
              <a:buNone/>
            </a:pPr>
            <a:r>
              <a:rPr lang="en-GB" sz="2800" noProof="0" dirty="0"/>
              <a:t>(Easter </a:t>
            </a:r>
            <a:r>
              <a:rPr lang="en-GB" sz="2800" u="sng" noProof="0" dirty="0"/>
              <a:t>egg</a:t>
            </a:r>
            <a:r>
              <a:rPr lang="en-GB" sz="2800" noProof="0" dirty="0"/>
              <a:t>)</a:t>
            </a:r>
          </a:p>
          <a:p>
            <a:pPr marL="440929" lvl="1" indent="0">
              <a:buNone/>
            </a:pPr>
            <a:endParaRPr lang="en-GB" sz="2800" noProof="0" dirty="0"/>
          </a:p>
          <a:p>
            <a:r>
              <a:rPr lang="en-GB" sz="2800" noProof="0" dirty="0" err="1">
                <a:solidFill>
                  <a:schemeClr val="accent2"/>
                </a:solidFill>
              </a:rPr>
              <a:t>Oster</a:t>
            </a:r>
            <a:r>
              <a:rPr lang="en-GB" sz="2800" u="sng" noProof="0" dirty="0" err="1">
                <a:solidFill>
                  <a:schemeClr val="accent2"/>
                </a:solidFill>
              </a:rPr>
              <a:t>hase</a:t>
            </a:r>
            <a:r>
              <a:rPr lang="en-GB" sz="2800" noProof="0" dirty="0">
                <a:solidFill>
                  <a:schemeClr val="accent2"/>
                </a:solidFill>
              </a:rPr>
              <a:t> </a:t>
            </a:r>
          </a:p>
          <a:p>
            <a:pPr marL="0" indent="444500">
              <a:buNone/>
            </a:pPr>
            <a:r>
              <a:rPr lang="en-GB" sz="2800" noProof="0" dirty="0"/>
              <a:t>(Easter </a:t>
            </a:r>
            <a:r>
              <a:rPr lang="en-GB" sz="2800" u="sng" noProof="0" dirty="0"/>
              <a:t>bunny</a:t>
            </a:r>
            <a:r>
              <a:rPr lang="en-GB" sz="2800" noProof="0" dirty="0"/>
              <a:t>)</a:t>
            </a:r>
          </a:p>
          <a:p>
            <a:endParaRPr lang="en-GB" sz="2800" noProof="0" dirty="0"/>
          </a:p>
          <a:p>
            <a:r>
              <a:rPr lang="en-GB" sz="2800" noProof="0" dirty="0" err="1">
                <a:solidFill>
                  <a:schemeClr val="accent2"/>
                </a:solidFill>
              </a:rPr>
              <a:t>Oster</a:t>
            </a:r>
            <a:r>
              <a:rPr lang="en-GB" sz="2800" u="sng" noProof="0" dirty="0" err="1">
                <a:solidFill>
                  <a:schemeClr val="accent2"/>
                </a:solidFill>
              </a:rPr>
              <a:t>lamm</a:t>
            </a:r>
            <a:r>
              <a:rPr lang="en-GB" sz="2800" noProof="0" dirty="0">
                <a:solidFill>
                  <a:schemeClr val="accent2"/>
                </a:solidFill>
              </a:rPr>
              <a:t> </a:t>
            </a:r>
          </a:p>
          <a:p>
            <a:pPr marL="0" indent="352425">
              <a:buNone/>
            </a:pPr>
            <a:r>
              <a:rPr lang="en-GB" sz="2800" noProof="0" dirty="0"/>
              <a:t>(Easter </a:t>
            </a:r>
            <a:r>
              <a:rPr lang="en-GB" sz="2800" u="sng" noProof="0" dirty="0"/>
              <a:t>lamb</a:t>
            </a:r>
            <a:r>
              <a:rPr lang="en-GB" sz="2800" noProof="0" dirty="0"/>
              <a:t>)</a:t>
            </a:r>
          </a:p>
          <a:p>
            <a:pPr marL="0" indent="0">
              <a:buNone/>
            </a:pPr>
            <a:endParaRPr lang="en-GB" sz="3500" noProof="0" dirty="0"/>
          </a:p>
          <a:p>
            <a:r>
              <a:rPr lang="en-GB" sz="2800" noProof="0" dirty="0" err="1">
                <a:solidFill>
                  <a:schemeClr val="accent2"/>
                </a:solidFill>
              </a:rPr>
              <a:t>Oster</a:t>
            </a:r>
            <a:r>
              <a:rPr lang="en-GB" sz="2800" u="sng" noProof="0" dirty="0" err="1">
                <a:solidFill>
                  <a:schemeClr val="accent2"/>
                </a:solidFill>
              </a:rPr>
              <a:t>glocke</a:t>
            </a:r>
            <a:r>
              <a:rPr lang="en-GB" sz="2800" noProof="0" dirty="0"/>
              <a:t> (daffodil)</a:t>
            </a:r>
          </a:p>
          <a:p>
            <a:endParaRPr lang="en-GB" sz="2800" noProof="0" dirty="0"/>
          </a:p>
          <a:p>
            <a:r>
              <a:rPr lang="en-GB" sz="2800" noProof="0" dirty="0" err="1">
                <a:solidFill>
                  <a:schemeClr val="accent2"/>
                </a:solidFill>
              </a:rPr>
              <a:t>Küken</a:t>
            </a:r>
            <a:r>
              <a:rPr lang="en-GB" sz="2800" noProof="0" dirty="0"/>
              <a:t> (chick)</a:t>
            </a:r>
          </a:p>
        </p:txBody>
      </p:sp>
      <p:pic>
        <p:nvPicPr>
          <p:cNvPr id="1032" name="Picture 8" descr="A white lamb" title="lamb"/>
          <p:cNvPicPr>
            <a:picLocks noChangeAspect="1" noChangeArrowheads="1"/>
          </p:cNvPicPr>
          <p:nvPr/>
        </p:nvPicPr>
        <p:blipFill>
          <a:blip r:embed="rId14" cstate="print"/>
          <a:srcRect/>
          <a:stretch>
            <a:fillRect/>
          </a:stretch>
        </p:blipFill>
        <p:spPr bwMode="auto">
          <a:xfrm>
            <a:off x="7149189" y="3929386"/>
            <a:ext cx="2467426" cy="2917154"/>
          </a:xfrm>
          <a:prstGeom prst="rect">
            <a:avLst/>
          </a:prstGeom>
          <a:noFill/>
        </p:spPr>
      </p:pic>
      <p:pic>
        <p:nvPicPr>
          <p:cNvPr id="7" name="Grafik 6" descr="A yellow daffodil" title="A yellow daffodil"/>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1825" t="12039" r="57737" b="5275"/>
          <a:stretch/>
        </p:blipFill>
        <p:spPr>
          <a:xfrm>
            <a:off x="8207105" y="1163203"/>
            <a:ext cx="1877828" cy="3188254"/>
          </a:xfrm>
          <a:prstGeom prst="rect">
            <a:avLst/>
          </a:prstGeom>
        </p:spPr>
      </p:pic>
      <p:pic>
        <p:nvPicPr>
          <p:cNvPr id="8" name="Grafik 7" descr="A little yellow chick" title="A little yellow chick"/>
          <p:cNvPicPr>
            <a:picLocks noChangeAspect="1"/>
          </p:cNvPicPr>
          <p:nvPr/>
        </p:nvPicPr>
        <p:blipFill rotWithShape="1">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9707" t="19922" r="36169" b="2122"/>
          <a:stretch/>
        </p:blipFill>
        <p:spPr>
          <a:xfrm>
            <a:off x="6384270" y="1757256"/>
            <a:ext cx="2038100" cy="2250507"/>
          </a:xfrm>
          <a:prstGeom prst="rect">
            <a:avLst/>
          </a:prstGeom>
        </p:spPr>
      </p:pic>
      <p:pic>
        <p:nvPicPr>
          <p:cNvPr id="6" name="Grafik 5" descr="Coloured in orange, yellow, red, green, and blue" title="Easter Egg"/>
          <p:cNvPicPr>
            <a:picLocks noChangeAspect="1"/>
          </p:cNvPicPr>
          <p:nvPr/>
        </p:nvPicPr>
        <p:blipFill rotWithShape="1">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1765" t="10472" r="29927" b="8986"/>
          <a:stretch/>
        </p:blipFill>
        <p:spPr>
          <a:xfrm rot="248787">
            <a:off x="4386889" y="1576767"/>
            <a:ext cx="1915557" cy="2611483"/>
          </a:xfrm>
          <a:prstGeom prst="rect">
            <a:avLst/>
          </a:prstGeom>
        </p:spPr>
      </p:pic>
      <p:pic>
        <p:nvPicPr>
          <p:cNvPr id="10" name="Grafik 9" descr="A grey Easter bunny" title="Easter bunny"/>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4642792" y="3185020"/>
            <a:ext cx="2229813" cy="3532377"/>
          </a:xfrm>
          <a:prstGeom prst="rect">
            <a:avLst/>
          </a:prstGeom>
        </p:spPr>
      </p:pic>
      <p:pic>
        <p:nvPicPr>
          <p:cNvPr id="12" name="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3750290" y="1801979"/>
            <a:ext cx="406400" cy="406400"/>
          </a:xfrm>
          <a:prstGeom prst="rect">
            <a:avLst/>
          </a:prstGeom>
        </p:spPr>
      </p:pic>
      <p:pic>
        <p:nvPicPr>
          <p:cNvPr id="13" name="6.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750290" y="2892961"/>
            <a:ext cx="406400" cy="406400"/>
          </a:xfrm>
          <a:prstGeom prst="rect">
            <a:avLst/>
          </a:prstGeom>
        </p:spPr>
      </p:pic>
      <p:pic>
        <p:nvPicPr>
          <p:cNvPr id="14" name="6.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3750290" y="4148257"/>
            <a:ext cx="406400" cy="406400"/>
          </a:xfrm>
          <a:prstGeom prst="rect">
            <a:avLst/>
          </a:prstGeom>
        </p:spPr>
      </p:pic>
      <p:pic>
        <p:nvPicPr>
          <p:cNvPr id="15" name="6.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3755852" y="5403553"/>
            <a:ext cx="406400" cy="406400"/>
          </a:xfrm>
          <a:prstGeom prst="rect">
            <a:avLst/>
          </a:prstGeom>
        </p:spPr>
      </p:pic>
      <p:pic>
        <p:nvPicPr>
          <p:cNvPr id="16" name="6.5">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3750290" y="6473343"/>
            <a:ext cx="406400" cy="406400"/>
          </a:xfrm>
          <a:prstGeom prst="rect">
            <a:avLst/>
          </a:prstGeom>
        </p:spPr>
      </p:pic>
      <p:sp>
        <p:nvSpPr>
          <p:cNvPr id="18" name="Fußzeilenplatzhalter 3">
            <a:extLst>
              <a:ext uri="{FF2B5EF4-FFF2-40B4-BE49-F238E27FC236}">
                <a16:creationId xmlns:a16="http://schemas.microsoft.com/office/drawing/2014/main" id="{A12E9C37-DD9B-428E-A8BB-7A3324953E3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9" name="Foliennummernplatzhalter 4">
            <a:extLst>
              <a:ext uri="{FF2B5EF4-FFF2-40B4-BE49-F238E27FC236}">
                <a16:creationId xmlns:a16="http://schemas.microsoft.com/office/drawing/2014/main" id="{7F3FEEFE-724A-4BFD-92C5-2153917520D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21" name="Textfeld 20">
            <a:extLst>
              <a:ext uri="{FF2B5EF4-FFF2-40B4-BE49-F238E27FC236}">
                <a16:creationId xmlns:a16="http://schemas.microsoft.com/office/drawing/2014/main" id="{CB156255-FBB5-4146-BD2D-8410DF3680B5}"/>
              </a:ext>
            </a:extLst>
          </p:cNvPr>
          <p:cNvSpPr txBox="1"/>
          <p:nvPr/>
        </p:nvSpPr>
        <p:spPr>
          <a:xfrm>
            <a:off x="5192180" y="6676543"/>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22" name="Textfeld 21">
            <a:extLst>
              <a:ext uri="{FF2B5EF4-FFF2-40B4-BE49-F238E27FC236}">
                <a16:creationId xmlns:a16="http://schemas.microsoft.com/office/drawing/2014/main" id="{7F0AC2AA-D909-4132-A29A-27C2B1C1F636}"/>
              </a:ext>
            </a:extLst>
          </p:cNvPr>
          <p:cNvSpPr txBox="1"/>
          <p:nvPr/>
        </p:nvSpPr>
        <p:spPr>
          <a:xfrm>
            <a:off x="7763337" y="6704241"/>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pic>
        <p:nvPicPr>
          <p:cNvPr id="4" name="Aufgezeichneter Sound">
            <a:hlinkClick r:id="" action="ppaction://media"/>
            <a:extLst>
              <a:ext uri="{FF2B5EF4-FFF2-40B4-BE49-F238E27FC236}">
                <a16:creationId xmlns:a16="http://schemas.microsoft.com/office/drawing/2014/main" id="{21871C84-355E-4EEC-8C91-A3743F70DF18}"/>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6872605" y="526310"/>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4"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92"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08"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24"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848" fill="hold"/>
                                        <p:tgtEl>
                                          <p:spTgt spid="16"/>
                                        </p:tgtEl>
                                      </p:cBhvr>
                                    </p:cmd>
                                  </p:childTnLst>
                                </p:cTn>
                              </p:par>
                            </p:childTnLst>
                          </p:cTn>
                        </p:par>
                      </p:childTnLst>
                    </p:cTn>
                  </p:par>
                </p:childTnLst>
              </p:cTn>
              <p:nextCondLst>
                <p:cond evt="onClick" delay="0">
                  <p:tgtEl>
                    <p:spTgt spid="16"/>
                  </p:tgtEl>
                </p:cond>
              </p:nextCondLst>
            </p:seq>
            <p:audio>
              <p:cMediaNode vol="80000">
                <p:cTn id="31" fill="hold" display="0">
                  <p:stCondLst>
                    <p:cond delay="indefinite"/>
                  </p:stCondLst>
                  <p:endCondLst>
                    <p:cond evt="onStopAudio" delay="0">
                      <p:tgtEl>
                        <p:sldTgt/>
                      </p:tgtEl>
                    </p:cond>
                  </p:endCondLst>
                </p:cTn>
                <p:tgtEl>
                  <p:spTgt spid="16"/>
                </p:tgtEl>
              </p:cMediaNode>
            </p:audio>
            <p:audio>
              <p:cMediaNode vol="80000">
                <p:cTn id="3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Ostertraditionen</a:t>
            </a:r>
            <a:br>
              <a:rPr lang="en-GB" b="1" noProof="0" dirty="0"/>
            </a:br>
            <a:r>
              <a:rPr lang="en-GB" sz="3200" b="1" noProof="0" dirty="0">
                <a:solidFill>
                  <a:schemeClr val="accent1"/>
                </a:solidFill>
              </a:rPr>
              <a:t>(Easter traditions)</a:t>
            </a:r>
          </a:p>
        </p:txBody>
      </p:sp>
      <p:sp>
        <p:nvSpPr>
          <p:cNvPr id="3" name="Inhaltsplatzhalter 2"/>
          <p:cNvSpPr>
            <a:spLocks noGrp="1"/>
          </p:cNvSpPr>
          <p:nvPr>
            <p:ph idx="1"/>
          </p:nvPr>
        </p:nvSpPr>
        <p:spPr>
          <a:xfrm>
            <a:off x="521970" y="1763927"/>
            <a:ext cx="9395460" cy="1275682"/>
          </a:xfrm>
        </p:spPr>
        <p:txBody>
          <a:bodyPr>
            <a:normAutofit/>
          </a:bodyPr>
          <a:lstStyle/>
          <a:p>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schmücken</a:t>
            </a:r>
            <a:r>
              <a:rPr lang="en-GB" sz="3200" noProof="0" dirty="0">
                <a:solidFill>
                  <a:schemeClr val="accent2"/>
                </a:solidFill>
              </a:rPr>
              <a:t> das Haus und den Garten.</a:t>
            </a:r>
          </a:p>
          <a:p>
            <a:pPr marL="440929" lvl="1" indent="0">
              <a:buNone/>
            </a:pPr>
            <a:r>
              <a:rPr lang="en-GB" sz="3200" noProof="0" dirty="0"/>
              <a:t>(We decorate the house and the garden.)</a:t>
            </a:r>
          </a:p>
        </p:txBody>
      </p:sp>
      <p:pic>
        <p:nvPicPr>
          <p:cNvPr id="4098" name="Picture 2" descr="A bush with colourful Easter eggs hanging on its branches" title="A bush with Easter eggs"/>
          <p:cNvPicPr>
            <a:picLocks noChangeAspect="1" noChangeArrowheads="1"/>
          </p:cNvPicPr>
          <p:nvPr/>
        </p:nvPicPr>
        <p:blipFill>
          <a:blip r:embed="rId6" cstate="print"/>
          <a:srcRect r="25871"/>
          <a:stretch>
            <a:fillRect/>
          </a:stretch>
        </p:blipFill>
        <p:spPr bwMode="auto">
          <a:xfrm>
            <a:off x="5200647" y="3039609"/>
            <a:ext cx="4313467" cy="3176134"/>
          </a:xfrm>
          <a:prstGeom prst="rect">
            <a:avLst/>
          </a:prstGeom>
          <a:noFill/>
        </p:spPr>
      </p:pic>
      <p:pic>
        <p:nvPicPr>
          <p:cNvPr id="4100" name="Picture 4" descr="red tulip, two stuffed animals that look like Easter bunnies, Easter eggs" title="Easter decoration"/>
          <p:cNvPicPr>
            <a:picLocks noChangeAspect="1" noChangeArrowheads="1"/>
          </p:cNvPicPr>
          <p:nvPr/>
        </p:nvPicPr>
        <p:blipFill>
          <a:blip r:embed="rId7" cstate="print"/>
          <a:srcRect/>
          <a:stretch>
            <a:fillRect/>
          </a:stretch>
        </p:blipFill>
        <p:spPr bwMode="auto">
          <a:xfrm>
            <a:off x="1017393" y="3142571"/>
            <a:ext cx="4043072" cy="3116716"/>
          </a:xfrm>
          <a:prstGeom prst="rect">
            <a:avLst/>
          </a:prstGeom>
          <a:noFill/>
        </p:spPr>
      </p:pic>
      <p:pic>
        <p:nvPicPr>
          <p:cNvPr id="7"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99040" y="1869286"/>
            <a:ext cx="406400" cy="406400"/>
          </a:xfrm>
          <a:prstGeom prst="rect">
            <a:avLst/>
          </a:prstGeom>
        </p:spPr>
      </p:pic>
      <p:sp>
        <p:nvSpPr>
          <p:cNvPr id="11" name="Fußzeilenplatzhalter 3">
            <a:extLst>
              <a:ext uri="{FF2B5EF4-FFF2-40B4-BE49-F238E27FC236}">
                <a16:creationId xmlns:a16="http://schemas.microsoft.com/office/drawing/2014/main" id="{96D82425-34E0-4D12-8ECC-4258828E57B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F3C4D048-E6C2-4FC5-A9FC-74DDDAB923D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pic>
        <p:nvPicPr>
          <p:cNvPr id="8" name="Aufgezeichneter Sound">
            <a:hlinkClick r:id="" action="ppaction://media"/>
            <a:extLst>
              <a:ext uri="{FF2B5EF4-FFF2-40B4-BE49-F238E27FC236}">
                <a16:creationId xmlns:a16="http://schemas.microsoft.com/office/drawing/2014/main" id="{566F2416-390A-445F-8260-5296779EF85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260116" y="516486"/>
            <a:ext cx="406400" cy="406400"/>
          </a:xfrm>
          <a:prstGeom prst="rect">
            <a:avLst/>
          </a:prstGeom>
        </p:spPr>
      </p:pic>
      <p:sp>
        <p:nvSpPr>
          <p:cNvPr id="14" name="Textfeld 13">
            <a:extLst>
              <a:ext uri="{FF2B5EF4-FFF2-40B4-BE49-F238E27FC236}">
                <a16:creationId xmlns:a16="http://schemas.microsoft.com/office/drawing/2014/main" id="{5BBEC86C-C537-4671-82C2-224952473A34}"/>
              </a:ext>
            </a:extLst>
          </p:cNvPr>
          <p:cNvSpPr txBox="1"/>
          <p:nvPr/>
        </p:nvSpPr>
        <p:spPr>
          <a:xfrm>
            <a:off x="2295661" y="6215743"/>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5" name="Textfeld 14">
            <a:extLst>
              <a:ext uri="{FF2B5EF4-FFF2-40B4-BE49-F238E27FC236}">
                <a16:creationId xmlns:a16="http://schemas.microsoft.com/office/drawing/2014/main" id="{AB7DB9B8-E3BF-4B09-A4AD-40F772C0B87C}"/>
              </a:ext>
            </a:extLst>
          </p:cNvPr>
          <p:cNvSpPr txBox="1"/>
          <p:nvPr/>
        </p:nvSpPr>
        <p:spPr>
          <a:xfrm>
            <a:off x="6614112" y="620679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audio>
              <p:cMediaNode vol="80000" mute="1">
                <p:cTn id="8"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Ostertraditionen</a:t>
            </a:r>
            <a:endParaRPr lang="en-GB" b="1" noProof="0" dirty="0"/>
          </a:p>
        </p:txBody>
      </p:sp>
      <p:sp>
        <p:nvSpPr>
          <p:cNvPr id="3" name="Inhaltsplatzhalter 2"/>
          <p:cNvSpPr>
            <a:spLocks noGrp="1"/>
          </p:cNvSpPr>
          <p:nvPr>
            <p:ph idx="1"/>
          </p:nvPr>
        </p:nvSpPr>
        <p:spPr>
          <a:xfrm>
            <a:off x="350519" y="1763926"/>
            <a:ext cx="10208459" cy="1959775"/>
          </a:xfrm>
        </p:spPr>
        <p:txBody>
          <a:bodyPr>
            <a:normAutofit/>
          </a:bodyPr>
          <a:lstStyle/>
          <a:p>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malen</a:t>
            </a:r>
            <a:r>
              <a:rPr lang="en-GB" sz="3200" noProof="0" dirty="0">
                <a:solidFill>
                  <a:schemeClr val="accent2"/>
                </a:solidFill>
              </a:rPr>
              <a:t> </a:t>
            </a:r>
            <a:r>
              <a:rPr lang="en-GB" sz="3200" noProof="0" dirty="0" err="1">
                <a:solidFill>
                  <a:schemeClr val="accent2"/>
                </a:solidFill>
              </a:rPr>
              <a:t>Ostereier</a:t>
            </a:r>
            <a:r>
              <a:rPr lang="en-GB" sz="3200" noProof="0" dirty="0">
                <a:solidFill>
                  <a:schemeClr val="accent2"/>
                </a:solidFill>
              </a:rPr>
              <a:t> an. </a:t>
            </a:r>
            <a:r>
              <a:rPr lang="en-GB" sz="3200" noProof="0" dirty="0"/>
              <a:t>(We colour Easter eggs.)</a:t>
            </a:r>
          </a:p>
        </p:txBody>
      </p:sp>
      <p:pic>
        <p:nvPicPr>
          <p:cNvPr id="8" name="Picture 12" descr="A girl drawing something on a canvas; lots of brushes and a paint pucket are next to her" title="A girl drawing something on a canvas">
            <a:extLst>
              <a:ext uri="{FF2B5EF4-FFF2-40B4-BE49-F238E27FC236}">
                <a16:creationId xmlns:a16="http://schemas.microsoft.com/office/drawing/2014/main" id="{949381A7-1D8F-444D-8636-A098EF22858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03121" y="2531702"/>
            <a:ext cx="3581583" cy="3977270"/>
          </a:xfrm>
          <a:prstGeom prst="rect">
            <a:avLst/>
          </a:prstGeom>
        </p:spPr>
      </p:pic>
      <p:pic>
        <p:nvPicPr>
          <p:cNvPr id="9" name="Grafik 8" descr="Coloured in orange, yellow, red, green, and blue" title="Easter egg"/>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1765" t="10472" r="29927" b="8986"/>
          <a:stretch/>
        </p:blipFill>
        <p:spPr>
          <a:xfrm rot="248787">
            <a:off x="6464238" y="3284245"/>
            <a:ext cx="2132926" cy="2907823"/>
          </a:xfrm>
          <a:prstGeom prst="rect">
            <a:avLst/>
          </a:prstGeom>
        </p:spPr>
      </p:pic>
      <p:pic>
        <p:nvPicPr>
          <p:cNvPr id="6"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02836" y="2345718"/>
            <a:ext cx="406400" cy="406400"/>
          </a:xfrm>
          <a:prstGeom prst="rect">
            <a:avLst/>
          </a:prstGeom>
        </p:spPr>
      </p:pic>
      <p:sp>
        <p:nvSpPr>
          <p:cNvPr id="10" name="Fußzeilenplatzhalter 3">
            <a:extLst>
              <a:ext uri="{FF2B5EF4-FFF2-40B4-BE49-F238E27FC236}">
                <a16:creationId xmlns:a16="http://schemas.microsoft.com/office/drawing/2014/main" id="{D7F4B760-667E-4165-AD71-15A2E804BEE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72AE36CE-B5D6-4B9B-8F19-DDCC2C6D170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Ostertraditionen</a:t>
            </a:r>
            <a:endParaRPr lang="en-GB" b="1" noProof="0" dirty="0"/>
          </a:p>
        </p:txBody>
      </p:sp>
      <p:sp>
        <p:nvSpPr>
          <p:cNvPr id="3" name="Inhaltsplatzhalter 2"/>
          <p:cNvSpPr>
            <a:spLocks noGrp="1"/>
          </p:cNvSpPr>
          <p:nvPr>
            <p:ph idx="1"/>
          </p:nvPr>
        </p:nvSpPr>
        <p:spPr>
          <a:xfrm>
            <a:off x="521970" y="2090506"/>
            <a:ext cx="5388973" cy="3807373"/>
          </a:xfrm>
        </p:spPr>
        <p:txBody>
          <a:bodyPr>
            <a:normAutofit/>
          </a:bodyPr>
          <a:lstStyle/>
          <a:p>
            <a:r>
              <a:rPr lang="en-GB" sz="3200" noProof="0" dirty="0">
                <a:solidFill>
                  <a:schemeClr val="accent2"/>
                </a:solidFill>
              </a:rPr>
              <a:t>Der </a:t>
            </a:r>
            <a:r>
              <a:rPr lang="en-GB" sz="3200" noProof="0" dirty="0" err="1">
                <a:solidFill>
                  <a:schemeClr val="accent2"/>
                </a:solidFill>
              </a:rPr>
              <a:t>Osterhase</a:t>
            </a:r>
            <a:r>
              <a:rPr lang="en-GB" sz="3200" noProof="0" dirty="0">
                <a:solidFill>
                  <a:schemeClr val="accent2"/>
                </a:solidFill>
              </a:rPr>
              <a:t> </a:t>
            </a:r>
            <a:r>
              <a:rPr lang="en-GB" sz="3200" noProof="0" dirty="0" err="1">
                <a:solidFill>
                  <a:schemeClr val="accent2"/>
                </a:solidFill>
              </a:rPr>
              <a:t>versteckt</a:t>
            </a:r>
            <a:r>
              <a:rPr lang="en-GB" sz="3200" noProof="0" dirty="0">
                <a:solidFill>
                  <a:schemeClr val="accent2"/>
                </a:solidFill>
              </a:rPr>
              <a:t> die </a:t>
            </a:r>
            <a:r>
              <a:rPr lang="en-GB" sz="3200" noProof="0" dirty="0" err="1">
                <a:solidFill>
                  <a:schemeClr val="accent2"/>
                </a:solidFill>
              </a:rPr>
              <a:t>Ostereier</a:t>
            </a:r>
            <a:r>
              <a:rPr lang="en-GB" sz="3200" noProof="0" dirty="0">
                <a:solidFill>
                  <a:schemeClr val="accent2"/>
                </a:solidFill>
              </a:rPr>
              <a:t>. </a:t>
            </a:r>
          </a:p>
          <a:p>
            <a:pPr marL="440929" lvl="1" indent="0">
              <a:buNone/>
            </a:pPr>
            <a:r>
              <a:rPr lang="en-GB" sz="3200" noProof="0" dirty="0"/>
              <a:t>(The Easter bunny hides the Easter eggs.)</a:t>
            </a:r>
          </a:p>
        </p:txBody>
      </p:sp>
      <p:pic>
        <p:nvPicPr>
          <p:cNvPr id="13" name="Grafik 12" descr="Coloured in orange, yellow, red, green, and blue" title="Easter egg"/>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1765" t="10472" r="29927" b="8986"/>
          <a:stretch/>
        </p:blipFill>
        <p:spPr>
          <a:xfrm rot="248787">
            <a:off x="5163838" y="4335522"/>
            <a:ext cx="1487957" cy="2028535"/>
          </a:xfrm>
          <a:prstGeom prst="rect">
            <a:avLst/>
          </a:prstGeom>
        </p:spPr>
      </p:pic>
      <p:pic>
        <p:nvPicPr>
          <p:cNvPr id="7" name="Grafik 6" descr="green grass" title="grass"/>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573" t="45087" r="41536" b="22662"/>
          <a:stretch/>
        </p:blipFill>
        <p:spPr>
          <a:xfrm>
            <a:off x="3643914" y="4329659"/>
            <a:ext cx="4720422" cy="2385187"/>
          </a:xfrm>
          <a:prstGeom prst="rect">
            <a:avLst/>
          </a:prstGeom>
        </p:spPr>
      </p:pic>
      <p:pic>
        <p:nvPicPr>
          <p:cNvPr id="14" name="Grafik 13" descr="A grey Easter bunny" title="Easter bunny"/>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02946" y="2179918"/>
            <a:ext cx="2958847" cy="4687282"/>
          </a:xfrm>
          <a:prstGeom prst="rect">
            <a:avLst/>
          </a:prstGeom>
        </p:spPr>
      </p:pic>
      <p:pic>
        <p:nvPicPr>
          <p:cNvPr id="8"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47553" y="2651615"/>
            <a:ext cx="406400" cy="406400"/>
          </a:xfrm>
          <a:prstGeom prst="rect">
            <a:avLst/>
          </a:prstGeom>
        </p:spPr>
      </p:pic>
      <p:sp>
        <p:nvSpPr>
          <p:cNvPr id="11" name="Fußzeilenplatzhalter 3">
            <a:extLst>
              <a:ext uri="{FF2B5EF4-FFF2-40B4-BE49-F238E27FC236}">
                <a16:creationId xmlns:a16="http://schemas.microsoft.com/office/drawing/2014/main" id="{04BED8B9-59C5-41A5-8B18-00AAE5328B2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49C8E914-D4FB-4811-8545-C6EF908E641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DA20945E-4E5F-4D2D-B6D7-BE9525C195A7}"/>
              </a:ext>
            </a:extLst>
          </p:cNvPr>
          <p:cNvSpPr txBox="1"/>
          <p:nvPr/>
        </p:nvSpPr>
        <p:spPr>
          <a:xfrm>
            <a:off x="7694873" y="6782745"/>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6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447</Words>
  <Application>Microsoft Office PowerPoint</Application>
  <PresentationFormat>Benutzerdefiniert</PresentationFormat>
  <Paragraphs>88</Paragraphs>
  <Slides>13</Slides>
  <Notes>1</Notes>
  <HiddenSlides>0</HiddenSlides>
  <MMClips>16</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13</vt:i4>
      </vt:variant>
    </vt:vector>
  </HeadingPairs>
  <TitlesOfParts>
    <vt:vector size="25"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Frohe Ostern!</vt:lpstr>
      <vt:lpstr>Osterfeiertage in Deutschland  (Easter holidays in Germany) </vt:lpstr>
      <vt:lpstr>Ostersymbole (Easter symbols)</vt:lpstr>
      <vt:lpstr>Ostertraditionen (Easter traditions)</vt:lpstr>
      <vt:lpstr>Ostertraditionen</vt:lpstr>
      <vt:lpstr>Ostertraditionen</vt:lpstr>
      <vt:lpstr>Ostertraditionen</vt:lpstr>
      <vt:lpstr>Ostereier suchen  (Searching for Easter eggs)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480</cp:revision>
  <cp:lastPrinted>2020-09-10T09:50:33Z</cp:lastPrinted>
  <dcterms:created xsi:type="dcterms:W3CDTF">2001-06-14T15:13:50Z</dcterms:created>
  <dcterms:modified xsi:type="dcterms:W3CDTF">2021-03-15T17:22:35Z</dcterms:modified>
</cp:coreProperties>
</file>