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0"/>
  </p:notesMasterIdLst>
  <p:handoutMasterIdLst>
    <p:handoutMasterId r:id="rId21"/>
  </p:handoutMasterIdLst>
  <p:sldIdLst>
    <p:sldId id="256" r:id="rId7"/>
    <p:sldId id="257" r:id="rId8"/>
    <p:sldId id="1396" r:id="rId9"/>
    <p:sldId id="1398" r:id="rId10"/>
    <p:sldId id="1400" r:id="rId11"/>
    <p:sldId id="1402" r:id="rId12"/>
    <p:sldId id="1401" r:id="rId13"/>
    <p:sldId id="1404" r:id="rId14"/>
    <p:sldId id="1397" r:id="rId15"/>
    <p:sldId id="1405" r:id="rId16"/>
    <p:sldId id="1406" r:id="rId17"/>
    <p:sldId id="1407" r:id="rId18"/>
    <p:sldId id="1408" r:id="rId19"/>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3" clrIdx="0">
    <p:extLst>
      <p:ext uri="{19B8F6BF-5375-455C-9EA6-DF929625EA0E}">
        <p15:presenceInfo xmlns:p15="http://schemas.microsoft.com/office/powerpoint/2012/main" userId="S::jheitkam@uni-mainz.de::b634d50a-b54f-4bda-8fe6-8709e3a8efeb" providerId="AD"/>
      </p:ext>
    </p:extLst>
  </p:cmAuthor>
  <p:cmAuthor id="2" name="Dominik Wallerius" initials="DW" lastIdx="2"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A0455-CD49-4F95-BAB8-C31DF2EE6ED7}" v="91" dt="2021-03-01T16:27:12.5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352" y="48"/>
      </p:cViewPr>
      <p:guideLst>
        <p:guide orient="horz" pos="1258"/>
        <p:guide pos="6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F935F2B0-3AD6-BA48-9F5E-BBED5627C6E1}"/>
    <pc:docChg chg="custSel modSld">
      <pc:chgData name="Dominik Wallerius" userId="a368d9d8-ce33-42c3-883f-a2e82223f6d6" providerId="ADAL" clId="{F935F2B0-3AD6-BA48-9F5E-BBED5627C6E1}" dt="2021-01-18T13:10:22.975" v="47" actId="1592"/>
      <pc:docMkLst>
        <pc:docMk/>
      </pc:docMkLst>
      <pc:sldChg chg="modSp mod">
        <pc:chgData name="Dominik Wallerius" userId="a368d9d8-ce33-42c3-883f-a2e82223f6d6" providerId="ADAL" clId="{F935F2B0-3AD6-BA48-9F5E-BBED5627C6E1}" dt="2021-01-18T13:07:59.145" v="10" actId="403"/>
        <pc:sldMkLst>
          <pc:docMk/>
          <pc:sldMk cId="2461512244" sldId="1396"/>
        </pc:sldMkLst>
        <pc:spChg chg="mod">
          <ac:chgData name="Dominik Wallerius" userId="a368d9d8-ce33-42c3-883f-a2e82223f6d6" providerId="ADAL" clId="{F935F2B0-3AD6-BA48-9F5E-BBED5627C6E1}" dt="2021-01-18T13:07:45.514" v="0" actId="113"/>
          <ac:spMkLst>
            <pc:docMk/>
            <pc:sldMk cId="2461512244" sldId="1396"/>
            <ac:spMk id="2" creationId="{AC284810-2428-466D-B869-22185656E3A7}"/>
          </ac:spMkLst>
        </pc:spChg>
        <pc:spChg chg="mod">
          <ac:chgData name="Dominik Wallerius" userId="a368d9d8-ce33-42c3-883f-a2e82223f6d6" providerId="ADAL" clId="{F935F2B0-3AD6-BA48-9F5E-BBED5627C6E1}" dt="2021-01-18T13:07:59.145" v="10" actId="403"/>
          <ac:spMkLst>
            <pc:docMk/>
            <pc:sldMk cId="2461512244" sldId="1396"/>
            <ac:spMk id="12" creationId="{68A12010-6D41-411C-93B2-4E46D5E8882B}"/>
          </ac:spMkLst>
        </pc:spChg>
      </pc:sldChg>
      <pc:sldChg chg="modSp mod">
        <pc:chgData name="Dominik Wallerius" userId="a368d9d8-ce33-42c3-883f-a2e82223f6d6" providerId="ADAL" clId="{F935F2B0-3AD6-BA48-9F5E-BBED5627C6E1}" dt="2021-01-18T13:10:09.923" v="42" actId="113"/>
        <pc:sldMkLst>
          <pc:docMk/>
          <pc:sldMk cId="0" sldId="1397"/>
        </pc:sldMkLst>
        <pc:spChg chg="mod">
          <ac:chgData name="Dominik Wallerius" userId="a368d9d8-ce33-42c3-883f-a2e82223f6d6" providerId="ADAL" clId="{F935F2B0-3AD6-BA48-9F5E-BBED5627C6E1}" dt="2021-01-18T13:10:09.923" v="42" actId="113"/>
          <ac:spMkLst>
            <pc:docMk/>
            <pc:sldMk cId="0" sldId="1397"/>
            <ac:spMk id="2" creationId="{00000000-0000-0000-0000-000000000000}"/>
          </ac:spMkLst>
        </pc:spChg>
      </pc:sldChg>
      <pc:sldChg chg="modSp mod">
        <pc:chgData name="Dominik Wallerius" userId="a368d9d8-ce33-42c3-883f-a2e82223f6d6" providerId="ADAL" clId="{F935F2B0-3AD6-BA48-9F5E-BBED5627C6E1}" dt="2021-01-18T13:09:58.411" v="38" actId="113"/>
        <pc:sldMkLst>
          <pc:docMk/>
          <pc:sldMk cId="0" sldId="1398"/>
        </pc:sldMkLst>
        <pc:spChg chg="mod">
          <ac:chgData name="Dominik Wallerius" userId="a368d9d8-ce33-42c3-883f-a2e82223f6d6" providerId="ADAL" clId="{F935F2B0-3AD6-BA48-9F5E-BBED5627C6E1}" dt="2021-01-18T13:09:58.411" v="38" actId="113"/>
          <ac:spMkLst>
            <pc:docMk/>
            <pc:sldMk cId="0" sldId="1398"/>
            <ac:spMk id="2" creationId="{00000000-0000-0000-0000-000000000000}"/>
          </ac:spMkLst>
        </pc:spChg>
      </pc:sldChg>
      <pc:sldChg chg="modSp mod">
        <pc:chgData name="Dominik Wallerius" userId="a368d9d8-ce33-42c3-883f-a2e82223f6d6" providerId="ADAL" clId="{F935F2B0-3AD6-BA48-9F5E-BBED5627C6E1}" dt="2021-01-18T13:10:04.233" v="40" actId="113"/>
        <pc:sldMkLst>
          <pc:docMk/>
          <pc:sldMk cId="0" sldId="1401"/>
        </pc:sldMkLst>
        <pc:spChg chg="mod">
          <ac:chgData name="Dominik Wallerius" userId="a368d9d8-ce33-42c3-883f-a2e82223f6d6" providerId="ADAL" clId="{F935F2B0-3AD6-BA48-9F5E-BBED5627C6E1}" dt="2021-01-18T13:10:04.233" v="40" actId="113"/>
          <ac:spMkLst>
            <pc:docMk/>
            <pc:sldMk cId="0" sldId="1401"/>
            <ac:spMk id="2" creationId="{00000000-0000-0000-0000-000000000000}"/>
          </ac:spMkLst>
        </pc:spChg>
      </pc:sldChg>
      <pc:sldChg chg="modSp mod addCm modCm">
        <pc:chgData name="Dominik Wallerius" userId="a368d9d8-ce33-42c3-883f-a2e82223f6d6" providerId="ADAL" clId="{F935F2B0-3AD6-BA48-9F5E-BBED5627C6E1}" dt="2021-01-18T13:10:01.505" v="39" actId="113"/>
        <pc:sldMkLst>
          <pc:docMk/>
          <pc:sldMk cId="0" sldId="1402"/>
        </pc:sldMkLst>
        <pc:spChg chg="mod">
          <ac:chgData name="Dominik Wallerius" userId="a368d9d8-ce33-42c3-883f-a2e82223f6d6" providerId="ADAL" clId="{F935F2B0-3AD6-BA48-9F5E-BBED5627C6E1}" dt="2021-01-18T13:10:01.505" v="39" actId="113"/>
          <ac:spMkLst>
            <pc:docMk/>
            <pc:sldMk cId="0" sldId="1402"/>
            <ac:spMk id="2" creationId="{00000000-0000-0000-0000-000000000000}"/>
          </ac:spMkLst>
        </pc:spChg>
      </pc:sldChg>
      <pc:sldChg chg="modSp mod addCm modCm">
        <pc:chgData name="Dominik Wallerius" userId="a368d9d8-ce33-42c3-883f-a2e82223f6d6" providerId="ADAL" clId="{F935F2B0-3AD6-BA48-9F5E-BBED5627C6E1}" dt="2021-01-18T13:10:07.349" v="41" actId="113"/>
        <pc:sldMkLst>
          <pc:docMk/>
          <pc:sldMk cId="0" sldId="1404"/>
        </pc:sldMkLst>
        <pc:spChg chg="mod">
          <ac:chgData name="Dominik Wallerius" userId="a368d9d8-ce33-42c3-883f-a2e82223f6d6" providerId="ADAL" clId="{F935F2B0-3AD6-BA48-9F5E-BBED5627C6E1}" dt="2021-01-18T13:10:07.349" v="41" actId="113"/>
          <ac:spMkLst>
            <pc:docMk/>
            <pc:sldMk cId="0" sldId="1404"/>
            <ac:spMk id="2" creationId="{00000000-0000-0000-0000-000000000000}"/>
          </ac:spMkLst>
        </pc:spChg>
      </pc:sldChg>
      <pc:sldChg chg="modSp mod">
        <pc:chgData name="Dominik Wallerius" userId="a368d9d8-ce33-42c3-883f-a2e82223f6d6" providerId="ADAL" clId="{F935F2B0-3AD6-BA48-9F5E-BBED5627C6E1}" dt="2021-01-18T13:10:12.476" v="43" actId="113"/>
        <pc:sldMkLst>
          <pc:docMk/>
          <pc:sldMk cId="0" sldId="1405"/>
        </pc:sldMkLst>
        <pc:spChg chg="mod">
          <ac:chgData name="Dominik Wallerius" userId="a368d9d8-ce33-42c3-883f-a2e82223f6d6" providerId="ADAL" clId="{F935F2B0-3AD6-BA48-9F5E-BBED5627C6E1}" dt="2021-01-18T13:10:12.476" v="43" actId="113"/>
          <ac:spMkLst>
            <pc:docMk/>
            <pc:sldMk cId="0" sldId="1405"/>
            <ac:spMk id="2" creationId="{00000000-0000-0000-0000-000000000000}"/>
          </ac:spMkLst>
        </pc:spChg>
      </pc:sldChg>
      <pc:sldChg chg="addSp delSp modSp mod delCm">
        <pc:chgData name="Dominik Wallerius" userId="a368d9d8-ce33-42c3-883f-a2e82223f6d6" providerId="ADAL" clId="{F935F2B0-3AD6-BA48-9F5E-BBED5627C6E1}" dt="2021-01-18T13:10:22.975" v="47" actId="1592"/>
        <pc:sldMkLst>
          <pc:docMk/>
          <pc:sldMk cId="0" sldId="1406"/>
        </pc:sldMkLst>
        <pc:spChg chg="mod">
          <ac:chgData name="Dominik Wallerius" userId="a368d9d8-ce33-42c3-883f-a2e82223f6d6" providerId="ADAL" clId="{F935F2B0-3AD6-BA48-9F5E-BBED5627C6E1}" dt="2021-01-18T13:10:18.727" v="46" actId="113"/>
          <ac:spMkLst>
            <pc:docMk/>
            <pc:sldMk cId="0" sldId="1406"/>
            <ac:spMk id="2" creationId="{00000000-0000-0000-0000-000000000000}"/>
          </ac:spMkLst>
        </pc:spChg>
        <pc:spChg chg="add del mod">
          <ac:chgData name="Dominik Wallerius" userId="a368d9d8-ce33-42c3-883f-a2e82223f6d6" providerId="ADAL" clId="{F935F2B0-3AD6-BA48-9F5E-BBED5627C6E1}" dt="2021-01-18T13:10:15.991" v="45" actId="767"/>
          <ac:spMkLst>
            <pc:docMk/>
            <pc:sldMk cId="0" sldId="1406"/>
            <ac:spMk id="6" creationId="{42DF872D-9B52-F442-AE4E-C6327D1D9D0F}"/>
          </ac:spMkLst>
        </pc:spChg>
      </pc:sldChg>
    </pc:docChg>
  </pc:docChgLst>
  <pc:docChgLst>
    <pc:chgData name="Bachmann, Hannah Ruth" userId="e7c09bfb-72c2-42e5-912c-bd6874d853db" providerId="ADAL" clId="{BE8A0455-CD49-4F95-BAB8-C31DF2EE6ED7}"/>
    <pc:docChg chg="undo custSel addSld delSld modSld">
      <pc:chgData name="Bachmann, Hannah Ruth" userId="e7c09bfb-72c2-42e5-912c-bd6874d853db" providerId="ADAL" clId="{BE8A0455-CD49-4F95-BAB8-C31DF2EE6ED7}" dt="2021-03-15T17:18:12.799" v="486" actId="313"/>
      <pc:docMkLst>
        <pc:docMk/>
      </pc:docMkLst>
      <pc:sldChg chg="add">
        <pc:chgData name="Bachmann, Hannah Ruth" userId="e7c09bfb-72c2-42e5-912c-bd6874d853db" providerId="ADAL" clId="{BE8A0455-CD49-4F95-BAB8-C31DF2EE6ED7}" dt="2021-02-28T14:40:01.515" v="81"/>
        <pc:sldMkLst>
          <pc:docMk/>
          <pc:sldMk cId="0" sldId="256"/>
        </pc:sldMkLst>
      </pc:sldChg>
      <pc:sldChg chg="add">
        <pc:chgData name="Bachmann, Hannah Ruth" userId="e7c09bfb-72c2-42e5-912c-bd6874d853db" providerId="ADAL" clId="{BE8A0455-CD49-4F95-BAB8-C31DF2EE6ED7}" dt="2021-02-28T14:40:09.132" v="83"/>
        <pc:sldMkLst>
          <pc:docMk/>
          <pc:sldMk cId="0" sldId="257"/>
        </pc:sldMkLst>
      </pc:sldChg>
      <pc:sldChg chg="modSp add del">
        <pc:chgData name="Bachmann, Hannah Ruth" userId="e7c09bfb-72c2-42e5-912c-bd6874d853db" providerId="ADAL" clId="{BE8A0455-CD49-4F95-BAB8-C31DF2EE6ED7}" dt="2021-03-01T15:35:59.651" v="469" actId="2696"/>
        <pc:sldMkLst>
          <pc:docMk/>
          <pc:sldMk cId="0" sldId="264"/>
        </pc:sldMkLst>
        <pc:spChg chg="mod">
          <ac:chgData name="Bachmann, Hannah Ruth" userId="e7c09bfb-72c2-42e5-912c-bd6874d853db" providerId="ADAL" clId="{BE8A0455-CD49-4F95-BAB8-C31DF2EE6ED7}" dt="2021-02-28T14:52:58.708" v="379" actId="20577"/>
          <ac:spMkLst>
            <pc:docMk/>
            <pc:sldMk cId="0" sldId="264"/>
            <ac:spMk id="5" creationId="{00000000-0000-0000-0000-000000000000}"/>
          </ac:spMkLst>
        </pc:spChg>
      </pc:sldChg>
      <pc:sldChg chg="del">
        <pc:chgData name="Bachmann, Hannah Ruth" userId="e7c09bfb-72c2-42e5-912c-bd6874d853db" providerId="ADAL" clId="{BE8A0455-CD49-4F95-BAB8-C31DF2EE6ED7}" dt="2021-02-28T14:40:29.864" v="86" actId="2696"/>
        <pc:sldMkLst>
          <pc:docMk/>
          <pc:sldMk cId="884004034" sldId="1392"/>
        </pc:sldMkLst>
      </pc:sldChg>
      <pc:sldChg chg="del">
        <pc:chgData name="Bachmann, Hannah Ruth" userId="e7c09bfb-72c2-42e5-912c-bd6874d853db" providerId="ADAL" clId="{BE8A0455-CD49-4F95-BAB8-C31DF2EE6ED7}" dt="2021-02-28T14:40:11.756" v="84" actId="2696"/>
        <pc:sldMkLst>
          <pc:docMk/>
          <pc:sldMk cId="4018256689" sldId="1394"/>
        </pc:sldMkLst>
      </pc:sldChg>
      <pc:sldChg chg="del">
        <pc:chgData name="Bachmann, Hannah Ruth" userId="e7c09bfb-72c2-42e5-912c-bd6874d853db" providerId="ADAL" clId="{BE8A0455-CD49-4F95-BAB8-C31DF2EE6ED7}" dt="2021-02-28T14:40:03.406" v="82" actId="2696"/>
        <pc:sldMkLst>
          <pc:docMk/>
          <pc:sldMk cId="2186225901" sldId="1395"/>
        </pc:sldMkLst>
      </pc:sldChg>
      <pc:sldChg chg="addSp modSp mod">
        <pc:chgData name="Bachmann, Hannah Ruth" userId="e7c09bfb-72c2-42e5-912c-bd6874d853db" providerId="ADAL" clId="{BE8A0455-CD49-4F95-BAB8-C31DF2EE6ED7}" dt="2021-02-28T14:53:29.858" v="398" actId="20577"/>
        <pc:sldMkLst>
          <pc:docMk/>
          <pc:sldMk cId="2461512244" sldId="1396"/>
        </pc:sldMkLst>
        <pc:spChg chg="mod">
          <ac:chgData name="Bachmann, Hannah Ruth" userId="e7c09bfb-72c2-42e5-912c-bd6874d853db" providerId="ADAL" clId="{BE8A0455-CD49-4F95-BAB8-C31DF2EE6ED7}" dt="2021-02-28T14:46:12.762" v="212" actId="20577"/>
          <ac:spMkLst>
            <pc:docMk/>
            <pc:sldMk cId="2461512244" sldId="1396"/>
            <ac:spMk id="2" creationId="{AC284810-2428-466D-B869-22185656E3A7}"/>
          </ac:spMkLst>
        </pc:spChg>
        <pc:spChg chg="add mod">
          <ac:chgData name="Bachmann, Hannah Ruth" userId="e7c09bfb-72c2-42e5-912c-bd6874d853db" providerId="ADAL" clId="{BE8A0455-CD49-4F95-BAB8-C31DF2EE6ED7}" dt="2021-02-28T14:41:55.280" v="107"/>
          <ac:spMkLst>
            <pc:docMk/>
            <pc:sldMk cId="2461512244" sldId="1396"/>
            <ac:spMk id="5" creationId="{F1A60497-ED5F-40AF-8F39-0E9F647313F0}"/>
          </ac:spMkLst>
        </pc:spChg>
        <pc:spChg chg="add mod">
          <ac:chgData name="Bachmann, Hannah Ruth" userId="e7c09bfb-72c2-42e5-912c-bd6874d853db" providerId="ADAL" clId="{BE8A0455-CD49-4F95-BAB8-C31DF2EE6ED7}" dt="2021-02-28T14:42:25.433" v="117"/>
          <ac:spMkLst>
            <pc:docMk/>
            <pc:sldMk cId="2461512244" sldId="1396"/>
            <ac:spMk id="6" creationId="{0B390A5B-1A9A-4666-B13B-884F1A1D3EA1}"/>
          </ac:spMkLst>
        </pc:spChg>
        <pc:spChg chg="mod">
          <ac:chgData name="Bachmann, Hannah Ruth" userId="e7c09bfb-72c2-42e5-912c-bd6874d853db" providerId="ADAL" clId="{BE8A0455-CD49-4F95-BAB8-C31DF2EE6ED7}" dt="2021-02-28T14:53:29.858" v="398" actId="20577"/>
          <ac:spMkLst>
            <pc:docMk/>
            <pc:sldMk cId="2461512244" sldId="1396"/>
            <ac:spMk id="12" creationId="{68A12010-6D41-411C-93B2-4E46D5E8882B}"/>
          </ac:spMkLst>
        </pc:spChg>
        <pc:picChg chg="mod">
          <ac:chgData name="Bachmann, Hannah Ruth" userId="e7c09bfb-72c2-42e5-912c-bd6874d853db" providerId="ADAL" clId="{BE8A0455-CD49-4F95-BAB8-C31DF2EE6ED7}" dt="2021-02-28T14:46:22.972" v="216" actId="1076"/>
          <ac:picMkLst>
            <pc:docMk/>
            <pc:sldMk cId="2461512244" sldId="1396"/>
            <ac:picMk id="3" creationId="{6B0FA5E2-30CB-4DE0-9B67-75704DA9EC98}"/>
          </ac:picMkLst>
        </pc:picChg>
      </pc:sldChg>
      <pc:sldChg chg="addSp delSp modSp mod">
        <pc:chgData name="Bachmann, Hannah Ruth" userId="e7c09bfb-72c2-42e5-912c-bd6874d853db" providerId="ADAL" clId="{BE8A0455-CD49-4F95-BAB8-C31DF2EE6ED7}" dt="2021-02-28T14:54:48.603" v="414" actId="20577"/>
        <pc:sldMkLst>
          <pc:docMk/>
          <pc:sldMk cId="0" sldId="1397"/>
        </pc:sldMkLst>
        <pc:spChg chg="mod">
          <ac:chgData name="Bachmann, Hannah Ruth" userId="e7c09bfb-72c2-42e5-912c-bd6874d853db" providerId="ADAL" clId="{BE8A0455-CD49-4F95-BAB8-C31DF2EE6ED7}" dt="2021-02-28T14:52:00.715" v="375" actId="20577"/>
          <ac:spMkLst>
            <pc:docMk/>
            <pc:sldMk cId="0" sldId="1397"/>
            <ac:spMk id="2" creationId="{00000000-0000-0000-0000-000000000000}"/>
          </ac:spMkLst>
        </pc:spChg>
        <pc:spChg chg="mod">
          <ac:chgData name="Bachmann, Hannah Ruth" userId="e7c09bfb-72c2-42e5-912c-bd6874d853db" providerId="ADAL" clId="{BE8A0455-CD49-4F95-BAB8-C31DF2EE6ED7}" dt="2021-02-28T14:54:48.603" v="414" actId="20577"/>
          <ac:spMkLst>
            <pc:docMk/>
            <pc:sldMk cId="0" sldId="1397"/>
            <ac:spMk id="3" creationId="{00000000-0000-0000-0000-000000000000}"/>
          </ac:spMkLst>
        </pc:spChg>
        <pc:spChg chg="mod">
          <ac:chgData name="Bachmann, Hannah Ruth" userId="e7c09bfb-72c2-42e5-912c-bd6874d853db" providerId="ADAL" clId="{BE8A0455-CD49-4F95-BAB8-C31DF2EE6ED7}" dt="2021-02-28T14:50:06.765" v="320" actId="14100"/>
          <ac:spMkLst>
            <pc:docMk/>
            <pc:sldMk cId="0" sldId="1397"/>
            <ac:spMk id="4" creationId="{00000000-0000-0000-0000-000000000000}"/>
          </ac:spMkLst>
        </pc:spChg>
        <pc:spChg chg="del">
          <ac:chgData name="Bachmann, Hannah Ruth" userId="e7c09bfb-72c2-42e5-912c-bd6874d853db" providerId="ADAL" clId="{BE8A0455-CD49-4F95-BAB8-C31DF2EE6ED7}" dt="2021-02-28T14:41:39.547" v="105" actId="478"/>
          <ac:spMkLst>
            <pc:docMk/>
            <pc:sldMk cId="0" sldId="1397"/>
            <ac:spMk id="5" creationId="{00000000-0000-0000-0000-000000000000}"/>
          </ac:spMkLst>
        </pc:spChg>
        <pc:spChg chg="del">
          <ac:chgData name="Bachmann, Hannah Ruth" userId="e7c09bfb-72c2-42e5-912c-bd6874d853db" providerId="ADAL" clId="{BE8A0455-CD49-4F95-BAB8-C31DF2EE6ED7}" dt="2021-02-28T14:41:40.752" v="106" actId="478"/>
          <ac:spMkLst>
            <pc:docMk/>
            <pc:sldMk cId="0" sldId="1397"/>
            <ac:spMk id="6" creationId="{00000000-0000-0000-0000-000000000000}"/>
          </ac:spMkLst>
        </pc:spChg>
        <pc:spChg chg="mod">
          <ac:chgData name="Bachmann, Hannah Ruth" userId="e7c09bfb-72c2-42e5-912c-bd6874d853db" providerId="ADAL" clId="{BE8A0455-CD49-4F95-BAB8-C31DF2EE6ED7}" dt="2021-02-28T14:49:56.754" v="319" actId="14100"/>
          <ac:spMkLst>
            <pc:docMk/>
            <pc:sldMk cId="0" sldId="1397"/>
            <ac:spMk id="8" creationId="{00000000-0000-0000-0000-000000000000}"/>
          </ac:spMkLst>
        </pc:spChg>
        <pc:spChg chg="add mod">
          <ac:chgData name="Bachmann, Hannah Ruth" userId="e7c09bfb-72c2-42e5-912c-bd6874d853db" providerId="ADAL" clId="{BE8A0455-CD49-4F95-BAB8-C31DF2EE6ED7}" dt="2021-02-28T14:42:06.369" v="113"/>
          <ac:spMkLst>
            <pc:docMk/>
            <pc:sldMk cId="0" sldId="1397"/>
            <ac:spMk id="12" creationId="{5DE3FC45-84A6-4214-8897-28121A6D902C}"/>
          </ac:spMkLst>
        </pc:spChg>
        <pc:spChg chg="add mod">
          <ac:chgData name="Bachmann, Hannah Ruth" userId="e7c09bfb-72c2-42e5-912c-bd6874d853db" providerId="ADAL" clId="{BE8A0455-CD49-4F95-BAB8-C31DF2EE6ED7}" dt="2021-02-28T14:42:32.085" v="123"/>
          <ac:spMkLst>
            <pc:docMk/>
            <pc:sldMk cId="0" sldId="1397"/>
            <ac:spMk id="13" creationId="{C88A048B-6001-475A-B476-64C1B7C3CDA4}"/>
          </ac:spMkLst>
        </pc:spChg>
      </pc:sldChg>
      <pc:sldChg chg="addSp delSp modSp mod">
        <pc:chgData name="Bachmann, Hannah Ruth" userId="e7c09bfb-72c2-42e5-912c-bd6874d853db" providerId="ADAL" clId="{BE8A0455-CD49-4F95-BAB8-C31DF2EE6ED7}" dt="2021-03-15T17:18:12.799" v="486" actId="313"/>
        <pc:sldMkLst>
          <pc:docMk/>
          <pc:sldMk cId="0" sldId="1398"/>
        </pc:sldMkLst>
        <pc:spChg chg="mod">
          <ac:chgData name="Bachmann, Hannah Ruth" userId="e7c09bfb-72c2-42e5-912c-bd6874d853db" providerId="ADAL" clId="{BE8A0455-CD49-4F95-BAB8-C31DF2EE6ED7}" dt="2021-03-15T17:18:12.799" v="486" actId="313"/>
          <ac:spMkLst>
            <pc:docMk/>
            <pc:sldMk cId="0" sldId="1398"/>
            <ac:spMk id="2" creationId="{00000000-0000-0000-0000-000000000000}"/>
          </ac:spMkLst>
        </pc:spChg>
        <pc:spChg chg="del">
          <ac:chgData name="Bachmann, Hannah Ruth" userId="e7c09bfb-72c2-42e5-912c-bd6874d853db" providerId="ADAL" clId="{BE8A0455-CD49-4F95-BAB8-C31DF2EE6ED7}" dt="2021-02-28T14:40:41.417" v="88" actId="478"/>
          <ac:spMkLst>
            <pc:docMk/>
            <pc:sldMk cId="0" sldId="1398"/>
            <ac:spMk id="3" creationId="{00000000-0000-0000-0000-000000000000}"/>
          </ac:spMkLst>
        </pc:spChg>
        <pc:spChg chg="del">
          <ac:chgData name="Bachmann, Hannah Ruth" userId="e7c09bfb-72c2-42e5-912c-bd6874d853db" providerId="ADAL" clId="{BE8A0455-CD49-4F95-BAB8-C31DF2EE6ED7}" dt="2021-02-28T14:40:38.825" v="87" actId="478"/>
          <ac:spMkLst>
            <pc:docMk/>
            <pc:sldMk cId="0" sldId="1398"/>
            <ac:spMk id="4" creationId="{00000000-0000-0000-0000-000000000000}"/>
          </ac:spMkLst>
        </pc:spChg>
        <pc:spChg chg="del">
          <ac:chgData name="Bachmann, Hannah Ruth" userId="e7c09bfb-72c2-42e5-912c-bd6874d853db" providerId="ADAL" clId="{BE8A0455-CD49-4F95-BAB8-C31DF2EE6ED7}" dt="2021-02-28T14:40:42.871" v="89" actId="478"/>
          <ac:spMkLst>
            <pc:docMk/>
            <pc:sldMk cId="0" sldId="1398"/>
            <ac:spMk id="5" creationId="{00000000-0000-0000-0000-000000000000}"/>
          </ac:spMkLst>
        </pc:spChg>
        <pc:spChg chg="add mod">
          <ac:chgData name="Bachmann, Hannah Ruth" userId="e7c09bfb-72c2-42e5-912c-bd6874d853db" providerId="ADAL" clId="{BE8A0455-CD49-4F95-BAB8-C31DF2EE6ED7}" dt="2021-02-28T14:42:00.921" v="108"/>
          <ac:spMkLst>
            <pc:docMk/>
            <pc:sldMk cId="0" sldId="1398"/>
            <ac:spMk id="14" creationId="{037CCAC7-B37E-4822-8029-00F7DA955FCF}"/>
          </ac:spMkLst>
        </pc:spChg>
        <pc:spChg chg="add mod">
          <ac:chgData name="Bachmann, Hannah Ruth" userId="e7c09bfb-72c2-42e5-912c-bd6874d853db" providerId="ADAL" clId="{BE8A0455-CD49-4F95-BAB8-C31DF2EE6ED7}" dt="2021-02-28T14:42:27.428" v="118"/>
          <ac:spMkLst>
            <pc:docMk/>
            <pc:sldMk cId="0" sldId="1398"/>
            <ac:spMk id="15" creationId="{24BB8AE1-9E00-4C65-9436-A541EB2394C0}"/>
          </ac:spMkLst>
        </pc:spChg>
        <pc:spChg chg="add mod">
          <ac:chgData name="Bachmann, Hannah Ruth" userId="e7c09bfb-72c2-42e5-912c-bd6874d853db" providerId="ADAL" clId="{BE8A0455-CD49-4F95-BAB8-C31DF2EE6ED7}" dt="2021-02-28T14:43:10.580" v="128" actId="1076"/>
          <ac:spMkLst>
            <pc:docMk/>
            <pc:sldMk cId="0" sldId="1398"/>
            <ac:spMk id="16" creationId="{FDC73203-67DB-408D-ABD8-1D4CD47C7C2F}"/>
          </ac:spMkLst>
        </pc:spChg>
        <pc:picChg chg="mod">
          <ac:chgData name="Bachmann, Hannah Ruth" userId="e7c09bfb-72c2-42e5-912c-bd6874d853db" providerId="ADAL" clId="{BE8A0455-CD49-4F95-BAB8-C31DF2EE6ED7}" dt="2021-03-01T16:25:58.190" v="470" actId="1076"/>
          <ac:picMkLst>
            <pc:docMk/>
            <pc:sldMk cId="0" sldId="1398"/>
            <ac:picMk id="6" creationId="{00000000-0000-0000-0000-000000000000}"/>
          </ac:picMkLst>
        </pc:picChg>
      </pc:sldChg>
      <pc:sldChg chg="addSp delSp modSp mod">
        <pc:chgData name="Bachmann, Hannah Ruth" userId="e7c09bfb-72c2-42e5-912c-bd6874d853db" providerId="ADAL" clId="{BE8A0455-CD49-4F95-BAB8-C31DF2EE6ED7}" dt="2021-02-28T14:53:17.001" v="391" actId="20577"/>
        <pc:sldMkLst>
          <pc:docMk/>
          <pc:sldMk cId="0" sldId="1400"/>
        </pc:sldMkLst>
        <pc:spChg chg="mod">
          <ac:chgData name="Bachmann, Hannah Ruth" userId="e7c09bfb-72c2-42e5-912c-bd6874d853db" providerId="ADAL" clId="{BE8A0455-CD49-4F95-BAB8-C31DF2EE6ED7}" dt="2021-02-28T14:47:14.420" v="274" actId="255"/>
          <ac:spMkLst>
            <pc:docMk/>
            <pc:sldMk cId="0" sldId="1400"/>
            <ac:spMk id="2" creationId="{00000000-0000-0000-0000-000000000000}"/>
          </ac:spMkLst>
        </pc:spChg>
        <pc:spChg chg="mod">
          <ac:chgData name="Bachmann, Hannah Ruth" userId="e7c09bfb-72c2-42e5-912c-bd6874d853db" providerId="ADAL" clId="{BE8A0455-CD49-4F95-BAB8-C31DF2EE6ED7}" dt="2021-02-28T14:53:17.001" v="391" actId="20577"/>
          <ac:spMkLst>
            <pc:docMk/>
            <pc:sldMk cId="0" sldId="1400"/>
            <ac:spMk id="3" creationId="{00000000-0000-0000-0000-000000000000}"/>
          </ac:spMkLst>
        </pc:spChg>
        <pc:spChg chg="mod">
          <ac:chgData name="Bachmann, Hannah Ruth" userId="e7c09bfb-72c2-42e5-912c-bd6874d853db" providerId="ADAL" clId="{BE8A0455-CD49-4F95-BAB8-C31DF2EE6ED7}" dt="2021-02-28T14:47:50.807" v="283" actId="1076"/>
          <ac:spMkLst>
            <pc:docMk/>
            <pc:sldMk cId="0" sldId="1400"/>
            <ac:spMk id="4" creationId="{00000000-0000-0000-0000-000000000000}"/>
          </ac:spMkLst>
        </pc:spChg>
        <pc:spChg chg="del">
          <ac:chgData name="Bachmann, Hannah Ruth" userId="e7c09bfb-72c2-42e5-912c-bd6874d853db" providerId="ADAL" clId="{BE8A0455-CD49-4F95-BAB8-C31DF2EE6ED7}" dt="2021-02-28T14:40:48.655" v="93" actId="478"/>
          <ac:spMkLst>
            <pc:docMk/>
            <pc:sldMk cId="0" sldId="1400"/>
            <ac:spMk id="5" creationId="{00000000-0000-0000-0000-000000000000}"/>
          </ac:spMkLst>
        </pc:spChg>
        <pc:spChg chg="del">
          <ac:chgData name="Bachmann, Hannah Ruth" userId="e7c09bfb-72c2-42e5-912c-bd6874d853db" providerId="ADAL" clId="{BE8A0455-CD49-4F95-BAB8-C31DF2EE6ED7}" dt="2021-02-28T14:40:50.019" v="94" actId="478"/>
          <ac:spMkLst>
            <pc:docMk/>
            <pc:sldMk cId="0" sldId="1400"/>
            <ac:spMk id="6" creationId="{00000000-0000-0000-0000-000000000000}"/>
          </ac:spMkLst>
        </pc:spChg>
        <pc:spChg chg="del">
          <ac:chgData name="Bachmann, Hannah Ruth" userId="e7c09bfb-72c2-42e5-912c-bd6874d853db" providerId="ADAL" clId="{BE8A0455-CD49-4F95-BAB8-C31DF2EE6ED7}" dt="2021-02-28T14:40:47.314" v="92" actId="478"/>
          <ac:spMkLst>
            <pc:docMk/>
            <pc:sldMk cId="0" sldId="1400"/>
            <ac:spMk id="12" creationId="{00000000-0000-0000-0000-000000000000}"/>
          </ac:spMkLst>
        </pc:spChg>
        <pc:spChg chg="del">
          <ac:chgData name="Bachmann, Hannah Ruth" userId="e7c09bfb-72c2-42e5-912c-bd6874d853db" providerId="ADAL" clId="{BE8A0455-CD49-4F95-BAB8-C31DF2EE6ED7}" dt="2021-02-28T14:40:46.142" v="91" actId="478"/>
          <ac:spMkLst>
            <pc:docMk/>
            <pc:sldMk cId="0" sldId="1400"/>
            <ac:spMk id="13" creationId="{00000000-0000-0000-0000-000000000000}"/>
          </ac:spMkLst>
        </pc:spChg>
        <pc:spChg chg="del">
          <ac:chgData name="Bachmann, Hannah Ruth" userId="e7c09bfb-72c2-42e5-912c-bd6874d853db" providerId="ADAL" clId="{BE8A0455-CD49-4F95-BAB8-C31DF2EE6ED7}" dt="2021-02-28T14:40:44.942" v="90" actId="478"/>
          <ac:spMkLst>
            <pc:docMk/>
            <pc:sldMk cId="0" sldId="1400"/>
            <ac:spMk id="14" creationId="{00000000-0000-0000-0000-000000000000}"/>
          </ac:spMkLst>
        </pc:spChg>
        <pc:spChg chg="add mod">
          <ac:chgData name="Bachmann, Hannah Ruth" userId="e7c09bfb-72c2-42e5-912c-bd6874d853db" providerId="ADAL" clId="{BE8A0455-CD49-4F95-BAB8-C31DF2EE6ED7}" dt="2021-02-28T14:42:02.240" v="109"/>
          <ac:spMkLst>
            <pc:docMk/>
            <pc:sldMk cId="0" sldId="1400"/>
            <ac:spMk id="19" creationId="{E8AD6250-3026-468E-B483-707721D5014B}"/>
          </ac:spMkLst>
        </pc:spChg>
        <pc:spChg chg="add mod">
          <ac:chgData name="Bachmann, Hannah Ruth" userId="e7c09bfb-72c2-42e5-912c-bd6874d853db" providerId="ADAL" clId="{BE8A0455-CD49-4F95-BAB8-C31DF2EE6ED7}" dt="2021-02-28T14:42:28.511" v="119"/>
          <ac:spMkLst>
            <pc:docMk/>
            <pc:sldMk cId="0" sldId="1400"/>
            <ac:spMk id="20" creationId="{71F1BF22-A266-4A8F-AC8E-187064765B78}"/>
          </ac:spMkLst>
        </pc:spChg>
        <pc:spChg chg="add mod">
          <ac:chgData name="Bachmann, Hannah Ruth" userId="e7c09bfb-72c2-42e5-912c-bd6874d853db" providerId="ADAL" clId="{BE8A0455-CD49-4F95-BAB8-C31DF2EE6ED7}" dt="2021-02-28T14:48:15.347" v="287" actId="1076"/>
          <ac:spMkLst>
            <pc:docMk/>
            <pc:sldMk cId="0" sldId="1400"/>
            <ac:spMk id="21" creationId="{7020FF82-7B4B-4B6C-9DDF-D02E048DB384}"/>
          </ac:spMkLst>
        </pc:spChg>
        <pc:spChg chg="add mod">
          <ac:chgData name="Bachmann, Hannah Ruth" userId="e7c09bfb-72c2-42e5-912c-bd6874d853db" providerId="ADAL" clId="{BE8A0455-CD49-4F95-BAB8-C31DF2EE6ED7}" dt="2021-02-28T14:47:39.785" v="280" actId="1076"/>
          <ac:spMkLst>
            <pc:docMk/>
            <pc:sldMk cId="0" sldId="1400"/>
            <ac:spMk id="22" creationId="{D540731C-84FA-4F41-98ED-96E90C6189D1}"/>
          </ac:spMkLst>
        </pc:spChg>
        <pc:spChg chg="add mod">
          <ac:chgData name="Bachmann, Hannah Ruth" userId="e7c09bfb-72c2-42e5-912c-bd6874d853db" providerId="ADAL" clId="{BE8A0455-CD49-4F95-BAB8-C31DF2EE6ED7}" dt="2021-02-28T14:47:28.295" v="276" actId="1076"/>
          <ac:spMkLst>
            <pc:docMk/>
            <pc:sldMk cId="0" sldId="1400"/>
            <ac:spMk id="23" creationId="{517C17ED-FF98-4F6B-8E64-48CF4F032F4A}"/>
          </ac:spMkLst>
        </pc:spChg>
        <pc:picChg chg="mod">
          <ac:chgData name="Bachmann, Hannah Ruth" userId="e7c09bfb-72c2-42e5-912c-bd6874d853db" providerId="ADAL" clId="{BE8A0455-CD49-4F95-BAB8-C31DF2EE6ED7}" dt="2021-02-28T14:47:37.597" v="279" actId="1076"/>
          <ac:picMkLst>
            <pc:docMk/>
            <pc:sldMk cId="0" sldId="1400"/>
            <ac:picMk id="7" creationId="{00000000-0000-0000-0000-000000000000}"/>
          </ac:picMkLst>
        </pc:picChg>
        <pc:picChg chg="mod">
          <ac:chgData name="Bachmann, Hannah Ruth" userId="e7c09bfb-72c2-42e5-912c-bd6874d853db" providerId="ADAL" clId="{BE8A0455-CD49-4F95-BAB8-C31DF2EE6ED7}" dt="2021-02-28T14:47:34.168" v="278" actId="1076"/>
          <ac:picMkLst>
            <pc:docMk/>
            <pc:sldMk cId="0" sldId="1400"/>
            <ac:picMk id="8" creationId="{00000000-0000-0000-0000-000000000000}"/>
          </ac:picMkLst>
        </pc:picChg>
        <pc:picChg chg="mod">
          <ac:chgData name="Bachmann, Hannah Ruth" userId="e7c09bfb-72c2-42e5-912c-bd6874d853db" providerId="ADAL" clId="{BE8A0455-CD49-4F95-BAB8-C31DF2EE6ED7}" dt="2021-02-28T14:47:42.687" v="281" actId="1076"/>
          <ac:picMkLst>
            <pc:docMk/>
            <pc:sldMk cId="0" sldId="1400"/>
            <ac:picMk id="9" creationId="{00000000-0000-0000-0000-000000000000}"/>
          </ac:picMkLst>
        </pc:picChg>
        <pc:picChg chg="mod">
          <ac:chgData name="Bachmann, Hannah Ruth" userId="e7c09bfb-72c2-42e5-912c-bd6874d853db" providerId="ADAL" clId="{BE8A0455-CD49-4F95-BAB8-C31DF2EE6ED7}" dt="2021-02-28T14:47:20.014" v="275" actId="1076"/>
          <ac:picMkLst>
            <pc:docMk/>
            <pc:sldMk cId="0" sldId="1400"/>
            <ac:picMk id="15" creationId="{00000000-0000-0000-0000-000000000000}"/>
          </ac:picMkLst>
        </pc:picChg>
        <pc:picChg chg="mod">
          <ac:chgData name="Bachmann, Hannah Ruth" userId="e7c09bfb-72c2-42e5-912c-bd6874d853db" providerId="ADAL" clId="{BE8A0455-CD49-4F95-BAB8-C31DF2EE6ED7}" dt="2021-02-28T14:48:08.193" v="286" actId="1076"/>
          <ac:picMkLst>
            <pc:docMk/>
            <pc:sldMk cId="0" sldId="1400"/>
            <ac:picMk id="16" creationId="{00000000-0000-0000-0000-000000000000}"/>
          </ac:picMkLst>
        </pc:picChg>
        <pc:picChg chg="mod">
          <ac:chgData name="Bachmann, Hannah Ruth" userId="e7c09bfb-72c2-42e5-912c-bd6874d853db" providerId="ADAL" clId="{BE8A0455-CD49-4F95-BAB8-C31DF2EE6ED7}" dt="2021-02-28T14:47:53.443" v="284" actId="1076"/>
          <ac:picMkLst>
            <pc:docMk/>
            <pc:sldMk cId="0" sldId="1400"/>
            <ac:picMk id="17" creationId="{00000000-0000-0000-0000-000000000000}"/>
          </ac:picMkLst>
        </pc:picChg>
        <pc:picChg chg="mod">
          <ac:chgData name="Bachmann, Hannah Ruth" userId="e7c09bfb-72c2-42e5-912c-bd6874d853db" providerId="ADAL" clId="{BE8A0455-CD49-4F95-BAB8-C31DF2EE6ED7}" dt="2021-02-28T14:47:57.324" v="285" actId="1076"/>
          <ac:picMkLst>
            <pc:docMk/>
            <pc:sldMk cId="0" sldId="1400"/>
            <ac:picMk id="18" creationId="{00000000-0000-0000-0000-000000000000}"/>
          </ac:picMkLst>
        </pc:picChg>
      </pc:sldChg>
      <pc:sldChg chg="addSp delSp modSp mod">
        <pc:chgData name="Bachmann, Hannah Ruth" userId="e7c09bfb-72c2-42e5-912c-bd6874d853db" providerId="ADAL" clId="{BE8A0455-CD49-4F95-BAB8-C31DF2EE6ED7}" dt="2021-02-28T14:54:08.295" v="410" actId="313"/>
        <pc:sldMkLst>
          <pc:docMk/>
          <pc:sldMk cId="0" sldId="1401"/>
        </pc:sldMkLst>
        <pc:spChg chg="mod">
          <ac:chgData name="Bachmann, Hannah Ruth" userId="e7c09bfb-72c2-42e5-912c-bd6874d853db" providerId="ADAL" clId="{BE8A0455-CD49-4F95-BAB8-C31DF2EE6ED7}" dt="2021-02-28T14:54:08.295" v="410" actId="313"/>
          <ac:spMkLst>
            <pc:docMk/>
            <pc:sldMk cId="0" sldId="1401"/>
            <ac:spMk id="3" creationId="{00000000-0000-0000-0000-000000000000}"/>
          </ac:spMkLst>
        </pc:spChg>
        <pc:spChg chg="del">
          <ac:chgData name="Bachmann, Hannah Ruth" userId="e7c09bfb-72c2-42e5-912c-bd6874d853db" providerId="ADAL" clId="{BE8A0455-CD49-4F95-BAB8-C31DF2EE6ED7}" dt="2021-02-28T14:41:25.401" v="101" actId="478"/>
          <ac:spMkLst>
            <pc:docMk/>
            <pc:sldMk cId="0" sldId="1401"/>
            <ac:spMk id="5" creationId="{00000000-0000-0000-0000-000000000000}"/>
          </ac:spMkLst>
        </pc:spChg>
        <pc:spChg chg="del">
          <ac:chgData name="Bachmann, Hannah Ruth" userId="e7c09bfb-72c2-42e5-912c-bd6874d853db" providerId="ADAL" clId="{BE8A0455-CD49-4F95-BAB8-C31DF2EE6ED7}" dt="2021-02-28T14:41:27.140" v="102" actId="478"/>
          <ac:spMkLst>
            <pc:docMk/>
            <pc:sldMk cId="0" sldId="1401"/>
            <ac:spMk id="6" creationId="{00000000-0000-0000-0000-000000000000}"/>
          </ac:spMkLst>
        </pc:spChg>
        <pc:spChg chg="add mod">
          <ac:chgData name="Bachmann, Hannah Ruth" userId="e7c09bfb-72c2-42e5-912c-bd6874d853db" providerId="ADAL" clId="{BE8A0455-CD49-4F95-BAB8-C31DF2EE6ED7}" dt="2021-02-28T14:42:04.703" v="111"/>
          <ac:spMkLst>
            <pc:docMk/>
            <pc:sldMk cId="0" sldId="1401"/>
            <ac:spMk id="9" creationId="{D66891C1-00DF-493F-A1B8-196FC0F3BEA7}"/>
          </ac:spMkLst>
        </pc:spChg>
        <pc:spChg chg="add mod">
          <ac:chgData name="Bachmann, Hannah Ruth" userId="e7c09bfb-72c2-42e5-912c-bd6874d853db" providerId="ADAL" clId="{BE8A0455-CD49-4F95-BAB8-C31DF2EE6ED7}" dt="2021-02-28T14:42:30.262" v="121"/>
          <ac:spMkLst>
            <pc:docMk/>
            <pc:sldMk cId="0" sldId="1401"/>
            <ac:spMk id="10" creationId="{B28B5CE9-6625-470A-A03D-A39BD7995CB0}"/>
          </ac:spMkLst>
        </pc:spChg>
      </pc:sldChg>
      <pc:sldChg chg="addSp delSp modSp mod">
        <pc:chgData name="Bachmann, Hannah Ruth" userId="e7c09bfb-72c2-42e5-912c-bd6874d853db" providerId="ADAL" clId="{BE8A0455-CD49-4F95-BAB8-C31DF2EE6ED7}" dt="2021-03-01T16:26:17.588" v="475" actId="20577"/>
        <pc:sldMkLst>
          <pc:docMk/>
          <pc:sldMk cId="0" sldId="1402"/>
        </pc:sldMkLst>
        <pc:spChg chg="mod">
          <ac:chgData name="Bachmann, Hannah Ruth" userId="e7c09bfb-72c2-42e5-912c-bd6874d853db" providerId="ADAL" clId="{BE8A0455-CD49-4F95-BAB8-C31DF2EE6ED7}" dt="2021-03-01T16:26:17.588" v="475" actId="20577"/>
          <ac:spMkLst>
            <pc:docMk/>
            <pc:sldMk cId="0" sldId="1402"/>
            <ac:spMk id="2" creationId="{00000000-0000-0000-0000-000000000000}"/>
          </ac:spMkLst>
        </pc:spChg>
        <pc:spChg chg="mod">
          <ac:chgData name="Bachmann, Hannah Ruth" userId="e7c09bfb-72c2-42e5-912c-bd6874d853db" providerId="ADAL" clId="{BE8A0455-CD49-4F95-BAB8-C31DF2EE6ED7}" dt="2021-02-28T14:53:11.874" v="389" actId="20577"/>
          <ac:spMkLst>
            <pc:docMk/>
            <pc:sldMk cId="0" sldId="1402"/>
            <ac:spMk id="4" creationId="{00000000-0000-0000-0000-000000000000}"/>
          </ac:spMkLst>
        </pc:spChg>
        <pc:spChg chg="del">
          <ac:chgData name="Bachmann, Hannah Ruth" userId="e7c09bfb-72c2-42e5-912c-bd6874d853db" providerId="ADAL" clId="{BE8A0455-CD49-4F95-BAB8-C31DF2EE6ED7}" dt="2021-02-28T14:39:24.774" v="73" actId="478"/>
          <ac:spMkLst>
            <pc:docMk/>
            <pc:sldMk cId="0" sldId="1402"/>
            <ac:spMk id="7" creationId="{00000000-0000-0000-0000-000000000000}"/>
          </ac:spMkLst>
        </pc:spChg>
        <pc:spChg chg="del">
          <ac:chgData name="Bachmann, Hannah Ruth" userId="e7c09bfb-72c2-42e5-912c-bd6874d853db" providerId="ADAL" clId="{BE8A0455-CD49-4F95-BAB8-C31DF2EE6ED7}" dt="2021-02-28T14:39:26.088" v="74" actId="478"/>
          <ac:spMkLst>
            <pc:docMk/>
            <pc:sldMk cId="0" sldId="1402"/>
            <ac:spMk id="8" creationId="{00000000-0000-0000-0000-000000000000}"/>
          </ac:spMkLst>
        </pc:spChg>
        <pc:spChg chg="del">
          <ac:chgData name="Bachmann, Hannah Ruth" userId="e7c09bfb-72c2-42e5-912c-bd6874d853db" providerId="ADAL" clId="{BE8A0455-CD49-4F95-BAB8-C31DF2EE6ED7}" dt="2021-02-28T14:39:21.680" v="71" actId="478"/>
          <ac:spMkLst>
            <pc:docMk/>
            <pc:sldMk cId="0" sldId="1402"/>
            <ac:spMk id="10" creationId="{00000000-0000-0000-0000-000000000000}"/>
          </ac:spMkLst>
        </pc:spChg>
        <pc:spChg chg="del">
          <ac:chgData name="Bachmann, Hannah Ruth" userId="e7c09bfb-72c2-42e5-912c-bd6874d853db" providerId="ADAL" clId="{BE8A0455-CD49-4F95-BAB8-C31DF2EE6ED7}" dt="2021-02-28T14:39:16.369" v="68" actId="478"/>
          <ac:spMkLst>
            <pc:docMk/>
            <pc:sldMk cId="0" sldId="1402"/>
            <ac:spMk id="11" creationId="{00000000-0000-0000-0000-000000000000}"/>
          </ac:spMkLst>
        </pc:spChg>
        <pc:spChg chg="del">
          <ac:chgData name="Bachmann, Hannah Ruth" userId="e7c09bfb-72c2-42e5-912c-bd6874d853db" providerId="ADAL" clId="{BE8A0455-CD49-4F95-BAB8-C31DF2EE6ED7}" dt="2021-02-28T14:39:23.431" v="72" actId="478"/>
          <ac:spMkLst>
            <pc:docMk/>
            <pc:sldMk cId="0" sldId="1402"/>
            <ac:spMk id="12" creationId="{00000000-0000-0000-0000-000000000000}"/>
          </ac:spMkLst>
        </pc:spChg>
        <pc:spChg chg="add mod">
          <ac:chgData name="Bachmann, Hannah Ruth" userId="e7c09bfb-72c2-42e5-912c-bd6874d853db" providerId="ADAL" clId="{BE8A0455-CD49-4F95-BAB8-C31DF2EE6ED7}" dt="2021-02-28T14:42:03.113" v="110"/>
          <ac:spMkLst>
            <pc:docMk/>
            <pc:sldMk cId="0" sldId="1402"/>
            <ac:spMk id="15" creationId="{5451A11C-F0A5-4F7B-95CF-CC4A7E12925E}"/>
          </ac:spMkLst>
        </pc:spChg>
        <pc:spChg chg="add mod">
          <ac:chgData name="Bachmann, Hannah Ruth" userId="e7c09bfb-72c2-42e5-912c-bd6874d853db" providerId="ADAL" clId="{BE8A0455-CD49-4F95-BAB8-C31DF2EE6ED7}" dt="2021-02-28T14:42:29.352" v="120"/>
          <ac:spMkLst>
            <pc:docMk/>
            <pc:sldMk cId="0" sldId="1402"/>
            <ac:spMk id="16" creationId="{BE681462-A3F3-4CE1-A011-2F1AD9298C3A}"/>
          </ac:spMkLst>
        </pc:spChg>
        <pc:spChg chg="add mod">
          <ac:chgData name="Bachmann, Hannah Ruth" userId="e7c09bfb-72c2-42e5-912c-bd6874d853db" providerId="ADAL" clId="{BE8A0455-CD49-4F95-BAB8-C31DF2EE6ED7}" dt="2021-02-28T14:44:46.878" v="189" actId="1076"/>
          <ac:spMkLst>
            <pc:docMk/>
            <pc:sldMk cId="0" sldId="1402"/>
            <ac:spMk id="17" creationId="{4E77BB56-D67A-447F-9B45-85C6AA90F93F}"/>
          </ac:spMkLst>
        </pc:spChg>
        <pc:spChg chg="add mod">
          <ac:chgData name="Bachmann, Hannah Ruth" userId="e7c09bfb-72c2-42e5-912c-bd6874d853db" providerId="ADAL" clId="{BE8A0455-CD49-4F95-BAB8-C31DF2EE6ED7}" dt="2021-02-28T14:44:50.847" v="191" actId="1076"/>
          <ac:spMkLst>
            <pc:docMk/>
            <pc:sldMk cId="0" sldId="1402"/>
            <ac:spMk id="18" creationId="{D6ECA467-4A5C-4229-A053-289CB1521F3C}"/>
          </ac:spMkLst>
        </pc:spChg>
        <pc:spChg chg="add mod">
          <ac:chgData name="Bachmann, Hannah Ruth" userId="e7c09bfb-72c2-42e5-912c-bd6874d853db" providerId="ADAL" clId="{BE8A0455-CD49-4F95-BAB8-C31DF2EE6ED7}" dt="2021-02-28T14:44:54.706" v="193" actId="1076"/>
          <ac:spMkLst>
            <pc:docMk/>
            <pc:sldMk cId="0" sldId="1402"/>
            <ac:spMk id="19" creationId="{B2D67EC9-6AB5-40B9-BE62-E67720F9BC22}"/>
          </ac:spMkLst>
        </pc:spChg>
        <pc:picChg chg="add del">
          <ac:chgData name="Bachmann, Hannah Ruth" userId="e7c09bfb-72c2-42e5-912c-bd6874d853db" providerId="ADAL" clId="{BE8A0455-CD49-4F95-BAB8-C31DF2EE6ED7}" dt="2021-02-28T14:39:19.401" v="70" actId="478"/>
          <ac:picMkLst>
            <pc:docMk/>
            <pc:sldMk cId="0" sldId="1402"/>
            <ac:picMk id="8196" creationId="{00000000-0000-0000-0000-000000000000}"/>
          </ac:picMkLst>
        </pc:picChg>
      </pc:sldChg>
      <pc:sldChg chg="addSp delSp modSp mod">
        <pc:chgData name="Bachmann, Hannah Ruth" userId="e7c09bfb-72c2-42e5-912c-bd6874d853db" providerId="ADAL" clId="{BE8A0455-CD49-4F95-BAB8-C31DF2EE6ED7}" dt="2021-02-28T15:03:21.451" v="421" actId="1076"/>
        <pc:sldMkLst>
          <pc:docMk/>
          <pc:sldMk cId="0" sldId="1404"/>
        </pc:sldMkLst>
        <pc:spChg chg="mod">
          <ac:chgData name="Bachmann, Hannah Ruth" userId="e7c09bfb-72c2-42e5-912c-bd6874d853db" providerId="ADAL" clId="{BE8A0455-CD49-4F95-BAB8-C31DF2EE6ED7}" dt="2021-02-28T14:49:14.227" v="308" actId="255"/>
          <ac:spMkLst>
            <pc:docMk/>
            <pc:sldMk cId="0" sldId="1404"/>
            <ac:spMk id="2" creationId="{00000000-0000-0000-0000-000000000000}"/>
          </ac:spMkLst>
        </pc:spChg>
        <pc:spChg chg="mod">
          <ac:chgData name="Bachmann, Hannah Ruth" userId="e7c09bfb-72c2-42e5-912c-bd6874d853db" providerId="ADAL" clId="{BE8A0455-CD49-4F95-BAB8-C31DF2EE6ED7}" dt="2021-02-28T15:01:12.337" v="417" actId="255"/>
          <ac:spMkLst>
            <pc:docMk/>
            <pc:sldMk cId="0" sldId="1404"/>
            <ac:spMk id="3" creationId="{00000000-0000-0000-0000-000000000000}"/>
          </ac:spMkLst>
        </pc:spChg>
        <pc:spChg chg="del">
          <ac:chgData name="Bachmann, Hannah Ruth" userId="e7c09bfb-72c2-42e5-912c-bd6874d853db" providerId="ADAL" clId="{BE8A0455-CD49-4F95-BAB8-C31DF2EE6ED7}" dt="2021-02-28T14:41:35.215" v="103" actId="478"/>
          <ac:spMkLst>
            <pc:docMk/>
            <pc:sldMk cId="0" sldId="1404"/>
            <ac:spMk id="4" creationId="{00000000-0000-0000-0000-000000000000}"/>
          </ac:spMkLst>
        </pc:spChg>
        <pc:spChg chg="del">
          <ac:chgData name="Bachmann, Hannah Ruth" userId="e7c09bfb-72c2-42e5-912c-bd6874d853db" providerId="ADAL" clId="{BE8A0455-CD49-4F95-BAB8-C31DF2EE6ED7}" dt="2021-02-28T14:41:37.364" v="104" actId="478"/>
          <ac:spMkLst>
            <pc:docMk/>
            <pc:sldMk cId="0" sldId="1404"/>
            <ac:spMk id="5" creationId="{00000000-0000-0000-0000-000000000000}"/>
          </ac:spMkLst>
        </pc:spChg>
        <pc:spChg chg="add del">
          <ac:chgData name="Bachmann, Hannah Ruth" userId="e7c09bfb-72c2-42e5-912c-bd6874d853db" providerId="ADAL" clId="{BE8A0455-CD49-4F95-BAB8-C31DF2EE6ED7}" dt="2021-02-28T14:41:03.758" v="98" actId="478"/>
          <ac:spMkLst>
            <pc:docMk/>
            <pc:sldMk cId="0" sldId="1404"/>
            <ac:spMk id="9" creationId="{00000000-0000-0000-0000-000000000000}"/>
          </ac:spMkLst>
        </pc:spChg>
        <pc:spChg chg="del">
          <ac:chgData name="Bachmann, Hannah Ruth" userId="e7c09bfb-72c2-42e5-912c-bd6874d853db" providerId="ADAL" clId="{BE8A0455-CD49-4F95-BAB8-C31DF2EE6ED7}" dt="2021-02-28T14:41:02.537" v="97" actId="478"/>
          <ac:spMkLst>
            <pc:docMk/>
            <pc:sldMk cId="0" sldId="1404"/>
            <ac:spMk id="10" creationId="{00000000-0000-0000-0000-000000000000}"/>
          </ac:spMkLst>
        </pc:spChg>
        <pc:spChg chg="add mod">
          <ac:chgData name="Bachmann, Hannah Ruth" userId="e7c09bfb-72c2-42e5-912c-bd6874d853db" providerId="ADAL" clId="{BE8A0455-CD49-4F95-BAB8-C31DF2EE6ED7}" dt="2021-02-28T14:42:05.577" v="112"/>
          <ac:spMkLst>
            <pc:docMk/>
            <pc:sldMk cId="0" sldId="1404"/>
            <ac:spMk id="15" creationId="{1D59D9E9-EF5C-48DC-A541-97258026B058}"/>
          </ac:spMkLst>
        </pc:spChg>
        <pc:spChg chg="add mod">
          <ac:chgData name="Bachmann, Hannah Ruth" userId="e7c09bfb-72c2-42e5-912c-bd6874d853db" providerId="ADAL" clId="{BE8A0455-CD49-4F95-BAB8-C31DF2EE6ED7}" dt="2021-02-28T14:42:31.127" v="122"/>
          <ac:spMkLst>
            <pc:docMk/>
            <pc:sldMk cId="0" sldId="1404"/>
            <ac:spMk id="16" creationId="{19C6D395-4421-4B75-BA49-7ADA20826132}"/>
          </ac:spMkLst>
        </pc:spChg>
        <pc:spChg chg="add mod">
          <ac:chgData name="Bachmann, Hannah Ruth" userId="e7c09bfb-72c2-42e5-912c-bd6874d853db" providerId="ADAL" clId="{BE8A0455-CD49-4F95-BAB8-C31DF2EE6ED7}" dt="2021-02-28T14:45:06.901" v="197" actId="1076"/>
          <ac:spMkLst>
            <pc:docMk/>
            <pc:sldMk cId="0" sldId="1404"/>
            <ac:spMk id="17" creationId="{05B99C81-80E4-4D54-BD00-A49C814E2F54}"/>
          </ac:spMkLst>
        </pc:spChg>
        <pc:spChg chg="add mod">
          <ac:chgData name="Bachmann, Hannah Ruth" userId="e7c09bfb-72c2-42e5-912c-bd6874d853db" providerId="ADAL" clId="{BE8A0455-CD49-4F95-BAB8-C31DF2EE6ED7}" dt="2021-02-28T14:45:03.860" v="196" actId="1076"/>
          <ac:spMkLst>
            <pc:docMk/>
            <pc:sldMk cId="0" sldId="1404"/>
            <ac:spMk id="18" creationId="{6C2F1531-5A63-4686-BFA1-8174EDDDF5D7}"/>
          </ac:spMkLst>
        </pc:spChg>
        <pc:picChg chg="mod">
          <ac:chgData name="Bachmann, Hannah Ruth" userId="e7c09bfb-72c2-42e5-912c-bd6874d853db" providerId="ADAL" clId="{BE8A0455-CD49-4F95-BAB8-C31DF2EE6ED7}" dt="2021-02-28T14:51:48.343" v="346" actId="1076"/>
          <ac:picMkLst>
            <pc:docMk/>
            <pc:sldMk cId="0" sldId="1404"/>
            <ac:picMk id="7" creationId="{00000000-0000-0000-0000-000000000000}"/>
          </ac:picMkLst>
        </pc:picChg>
        <pc:picChg chg="mod">
          <ac:chgData name="Bachmann, Hannah Ruth" userId="e7c09bfb-72c2-42e5-912c-bd6874d853db" providerId="ADAL" clId="{BE8A0455-CD49-4F95-BAB8-C31DF2EE6ED7}" dt="2021-02-28T15:03:21.451" v="421" actId="1076"/>
          <ac:picMkLst>
            <pc:docMk/>
            <pc:sldMk cId="0" sldId="1404"/>
            <ac:picMk id="8" creationId="{00000000-0000-0000-0000-000000000000}"/>
          </ac:picMkLst>
        </pc:picChg>
        <pc:picChg chg="mod">
          <ac:chgData name="Bachmann, Hannah Ruth" userId="e7c09bfb-72c2-42e5-912c-bd6874d853db" providerId="ADAL" clId="{BE8A0455-CD49-4F95-BAB8-C31DF2EE6ED7}" dt="2021-02-28T15:01:19.882" v="419" actId="1076"/>
          <ac:picMkLst>
            <pc:docMk/>
            <pc:sldMk cId="0" sldId="1404"/>
            <ac:picMk id="11" creationId="{00000000-0000-0000-0000-000000000000}"/>
          </ac:picMkLst>
        </pc:picChg>
        <pc:picChg chg="mod">
          <ac:chgData name="Bachmann, Hannah Ruth" userId="e7c09bfb-72c2-42e5-912c-bd6874d853db" providerId="ADAL" clId="{BE8A0455-CD49-4F95-BAB8-C31DF2EE6ED7}" dt="2021-02-28T15:01:23.439" v="420" actId="1076"/>
          <ac:picMkLst>
            <pc:docMk/>
            <pc:sldMk cId="0" sldId="1404"/>
            <ac:picMk id="12" creationId="{00000000-0000-0000-0000-000000000000}"/>
          </ac:picMkLst>
        </pc:picChg>
      </pc:sldChg>
      <pc:sldChg chg="addSp delSp modSp mod addAnim delAnim">
        <pc:chgData name="Bachmann, Hannah Ruth" userId="e7c09bfb-72c2-42e5-912c-bd6874d853db" providerId="ADAL" clId="{BE8A0455-CD49-4F95-BAB8-C31DF2EE6ED7}" dt="2021-03-01T16:27:12.573" v="483" actId="255"/>
        <pc:sldMkLst>
          <pc:docMk/>
          <pc:sldMk cId="0" sldId="1405"/>
        </pc:sldMkLst>
        <pc:spChg chg="mod">
          <ac:chgData name="Bachmann, Hannah Ruth" userId="e7c09bfb-72c2-42e5-912c-bd6874d853db" providerId="ADAL" clId="{BE8A0455-CD49-4F95-BAB8-C31DF2EE6ED7}" dt="2021-03-01T16:27:12.573" v="483" actId="255"/>
          <ac:spMkLst>
            <pc:docMk/>
            <pc:sldMk cId="0" sldId="1405"/>
            <ac:spMk id="2" creationId="{00000000-0000-0000-0000-000000000000}"/>
          </ac:spMkLst>
        </pc:spChg>
        <pc:spChg chg="mod">
          <ac:chgData name="Bachmann, Hannah Ruth" userId="e7c09bfb-72c2-42e5-912c-bd6874d853db" providerId="ADAL" clId="{BE8A0455-CD49-4F95-BAB8-C31DF2EE6ED7}" dt="2021-02-28T15:04:42.826" v="447" actId="1076"/>
          <ac:spMkLst>
            <pc:docMk/>
            <pc:sldMk cId="0" sldId="1405"/>
            <ac:spMk id="3" creationId="{00000000-0000-0000-0000-000000000000}"/>
          </ac:spMkLst>
        </pc:spChg>
        <pc:spChg chg="del">
          <ac:chgData name="Bachmann, Hannah Ruth" userId="e7c09bfb-72c2-42e5-912c-bd6874d853db" providerId="ADAL" clId="{BE8A0455-CD49-4F95-BAB8-C31DF2EE6ED7}" dt="2021-02-28T14:41:11.285" v="99" actId="478"/>
          <ac:spMkLst>
            <pc:docMk/>
            <pc:sldMk cId="0" sldId="1405"/>
            <ac:spMk id="4" creationId="{00000000-0000-0000-0000-000000000000}"/>
          </ac:spMkLst>
        </pc:spChg>
        <pc:spChg chg="del">
          <ac:chgData name="Bachmann, Hannah Ruth" userId="e7c09bfb-72c2-42e5-912c-bd6874d853db" providerId="ADAL" clId="{BE8A0455-CD49-4F95-BAB8-C31DF2EE6ED7}" dt="2021-02-28T14:41:12.512" v="100" actId="478"/>
          <ac:spMkLst>
            <pc:docMk/>
            <pc:sldMk cId="0" sldId="1405"/>
            <ac:spMk id="5" creationId="{00000000-0000-0000-0000-000000000000}"/>
          </ac:spMkLst>
        </pc:spChg>
        <pc:spChg chg="add mod">
          <ac:chgData name="Bachmann, Hannah Ruth" userId="e7c09bfb-72c2-42e5-912c-bd6874d853db" providerId="ADAL" clId="{BE8A0455-CD49-4F95-BAB8-C31DF2EE6ED7}" dt="2021-02-28T14:42:07.195" v="114"/>
          <ac:spMkLst>
            <pc:docMk/>
            <pc:sldMk cId="0" sldId="1405"/>
            <ac:spMk id="17" creationId="{5A8C1F57-7F81-4DD9-B5AA-898B3A84597B}"/>
          </ac:spMkLst>
        </pc:spChg>
        <pc:spChg chg="add mod">
          <ac:chgData name="Bachmann, Hannah Ruth" userId="e7c09bfb-72c2-42e5-912c-bd6874d853db" providerId="ADAL" clId="{BE8A0455-CD49-4F95-BAB8-C31DF2EE6ED7}" dt="2021-02-28T14:42:32.945" v="124"/>
          <ac:spMkLst>
            <pc:docMk/>
            <pc:sldMk cId="0" sldId="1405"/>
            <ac:spMk id="18" creationId="{A5E53B6E-18B5-4B0B-8772-76B009CEE916}"/>
          </ac:spMkLst>
        </pc:spChg>
        <pc:picChg chg="mod">
          <ac:chgData name="Bachmann, Hannah Ruth" userId="e7c09bfb-72c2-42e5-912c-bd6874d853db" providerId="ADAL" clId="{BE8A0455-CD49-4F95-BAB8-C31DF2EE6ED7}" dt="2021-02-28T15:04:45.444" v="448" actId="1076"/>
          <ac:picMkLst>
            <pc:docMk/>
            <pc:sldMk cId="0" sldId="1405"/>
            <ac:picMk id="6" creationId="{00000000-0000-0000-0000-000000000000}"/>
          </ac:picMkLst>
        </pc:picChg>
        <pc:picChg chg="mod">
          <ac:chgData name="Bachmann, Hannah Ruth" userId="e7c09bfb-72c2-42e5-912c-bd6874d853db" providerId="ADAL" clId="{BE8A0455-CD49-4F95-BAB8-C31DF2EE6ED7}" dt="2021-02-28T15:05:09.622" v="459" actId="1076"/>
          <ac:picMkLst>
            <pc:docMk/>
            <pc:sldMk cId="0" sldId="1405"/>
            <ac:picMk id="7" creationId="{00000000-0000-0000-0000-000000000000}"/>
          </ac:picMkLst>
        </pc:picChg>
        <pc:picChg chg="mod">
          <ac:chgData name="Bachmann, Hannah Ruth" userId="e7c09bfb-72c2-42e5-912c-bd6874d853db" providerId="ADAL" clId="{BE8A0455-CD49-4F95-BAB8-C31DF2EE6ED7}" dt="2021-02-28T15:05:01.781" v="455" actId="1076"/>
          <ac:picMkLst>
            <pc:docMk/>
            <pc:sldMk cId="0" sldId="1405"/>
            <ac:picMk id="8" creationId="{00000000-0000-0000-0000-000000000000}"/>
          </ac:picMkLst>
        </pc:picChg>
        <pc:picChg chg="mod">
          <ac:chgData name="Bachmann, Hannah Ruth" userId="e7c09bfb-72c2-42e5-912c-bd6874d853db" providerId="ADAL" clId="{BE8A0455-CD49-4F95-BAB8-C31DF2EE6ED7}" dt="2021-02-28T15:05:11.976" v="460" actId="1076"/>
          <ac:picMkLst>
            <pc:docMk/>
            <pc:sldMk cId="0" sldId="1405"/>
            <ac:picMk id="9" creationId="{00000000-0000-0000-0000-000000000000}"/>
          </ac:picMkLst>
        </pc:picChg>
        <pc:picChg chg="mod">
          <ac:chgData name="Bachmann, Hannah Ruth" userId="e7c09bfb-72c2-42e5-912c-bd6874d853db" providerId="ADAL" clId="{BE8A0455-CD49-4F95-BAB8-C31DF2EE6ED7}" dt="2021-02-28T15:04:47.458" v="449" actId="1076"/>
          <ac:picMkLst>
            <pc:docMk/>
            <pc:sldMk cId="0" sldId="1405"/>
            <ac:picMk id="10" creationId="{00000000-0000-0000-0000-000000000000}"/>
          </ac:picMkLst>
        </pc:picChg>
        <pc:picChg chg="mod">
          <ac:chgData name="Bachmann, Hannah Ruth" userId="e7c09bfb-72c2-42e5-912c-bd6874d853db" providerId="ADAL" clId="{BE8A0455-CD49-4F95-BAB8-C31DF2EE6ED7}" dt="2021-02-28T15:04:54.167" v="452" actId="1076"/>
          <ac:picMkLst>
            <pc:docMk/>
            <pc:sldMk cId="0" sldId="1405"/>
            <ac:picMk id="11" creationId="{00000000-0000-0000-0000-000000000000}"/>
          </ac:picMkLst>
        </pc:picChg>
        <pc:picChg chg="mod">
          <ac:chgData name="Bachmann, Hannah Ruth" userId="e7c09bfb-72c2-42e5-912c-bd6874d853db" providerId="ADAL" clId="{BE8A0455-CD49-4F95-BAB8-C31DF2EE6ED7}" dt="2021-02-28T15:04:57.417" v="453" actId="1076"/>
          <ac:picMkLst>
            <pc:docMk/>
            <pc:sldMk cId="0" sldId="1405"/>
            <ac:picMk id="12" creationId="{00000000-0000-0000-0000-000000000000}"/>
          </ac:picMkLst>
        </pc:picChg>
        <pc:picChg chg="mod">
          <ac:chgData name="Bachmann, Hannah Ruth" userId="e7c09bfb-72c2-42e5-912c-bd6874d853db" providerId="ADAL" clId="{BE8A0455-CD49-4F95-BAB8-C31DF2EE6ED7}" dt="2021-02-28T15:04:59.802" v="454" actId="1076"/>
          <ac:picMkLst>
            <pc:docMk/>
            <pc:sldMk cId="0" sldId="1405"/>
            <ac:picMk id="13" creationId="{00000000-0000-0000-0000-000000000000}"/>
          </ac:picMkLst>
        </pc:picChg>
        <pc:picChg chg="add del mod">
          <ac:chgData name="Bachmann, Hannah Ruth" userId="e7c09bfb-72c2-42e5-912c-bd6874d853db" providerId="ADAL" clId="{BE8A0455-CD49-4F95-BAB8-C31DF2EE6ED7}" dt="2021-02-28T15:06:53.562" v="465" actId="478"/>
          <ac:picMkLst>
            <pc:docMk/>
            <pc:sldMk cId="0" sldId="1405"/>
            <ac:picMk id="14" creationId="{FF6B5169-894F-4069-8920-A4EFC3033B19}"/>
          </ac:picMkLst>
        </pc:picChg>
        <pc:picChg chg="mod">
          <ac:chgData name="Bachmann, Hannah Ruth" userId="e7c09bfb-72c2-42e5-912c-bd6874d853db" providerId="ADAL" clId="{BE8A0455-CD49-4F95-BAB8-C31DF2EE6ED7}" dt="2021-02-28T15:04:51.888" v="451" actId="1076"/>
          <ac:picMkLst>
            <pc:docMk/>
            <pc:sldMk cId="0" sldId="1405"/>
            <ac:picMk id="15" creationId="{00000000-0000-0000-0000-000000000000}"/>
          </ac:picMkLst>
        </pc:picChg>
        <pc:picChg chg="mod">
          <ac:chgData name="Bachmann, Hannah Ruth" userId="e7c09bfb-72c2-42e5-912c-bd6874d853db" providerId="ADAL" clId="{BE8A0455-CD49-4F95-BAB8-C31DF2EE6ED7}" dt="2021-02-28T15:05:16.207" v="461" actId="1076"/>
          <ac:picMkLst>
            <pc:docMk/>
            <pc:sldMk cId="0" sldId="1405"/>
            <ac:picMk id="16" creationId="{00000000-0000-0000-0000-000000000000}"/>
          </ac:picMkLst>
        </pc:picChg>
        <pc:picChg chg="del mod">
          <ac:chgData name="Bachmann, Hannah Ruth" userId="e7c09bfb-72c2-42e5-912c-bd6874d853db" providerId="ADAL" clId="{BE8A0455-CD49-4F95-BAB8-C31DF2EE6ED7}" dt="2021-03-01T16:27:03.891" v="476" actId="478"/>
          <ac:picMkLst>
            <pc:docMk/>
            <pc:sldMk cId="0" sldId="1405"/>
            <ac:picMk id="19" creationId="{CD99936C-84ED-4C89-BAFF-9EDE884E600B}"/>
          </ac:picMkLst>
        </pc:picChg>
      </pc:sldChg>
      <pc:sldChg chg="addSp delSp modSp mod">
        <pc:chgData name="Bachmann, Hannah Ruth" userId="e7c09bfb-72c2-42e5-912c-bd6874d853db" providerId="ADAL" clId="{BE8A0455-CD49-4F95-BAB8-C31DF2EE6ED7}" dt="2021-02-28T14:42:33.890" v="125"/>
        <pc:sldMkLst>
          <pc:docMk/>
          <pc:sldMk cId="0" sldId="1406"/>
        </pc:sldMkLst>
        <pc:spChg chg="del">
          <ac:chgData name="Bachmann, Hannah Ruth" userId="e7c09bfb-72c2-42e5-912c-bd6874d853db" providerId="ADAL" clId="{BE8A0455-CD49-4F95-BAB8-C31DF2EE6ED7}" dt="2021-02-28T14:39:40.443" v="77" actId="478"/>
          <ac:spMkLst>
            <pc:docMk/>
            <pc:sldMk cId="0" sldId="1406"/>
            <ac:spMk id="4" creationId="{00000000-0000-0000-0000-000000000000}"/>
          </ac:spMkLst>
        </pc:spChg>
        <pc:spChg chg="del">
          <ac:chgData name="Bachmann, Hannah Ruth" userId="e7c09bfb-72c2-42e5-912c-bd6874d853db" providerId="ADAL" clId="{BE8A0455-CD49-4F95-BAB8-C31DF2EE6ED7}" dt="2021-02-28T14:39:41.534" v="78" actId="478"/>
          <ac:spMkLst>
            <pc:docMk/>
            <pc:sldMk cId="0" sldId="1406"/>
            <ac:spMk id="5" creationId="{00000000-0000-0000-0000-000000000000}"/>
          </ac:spMkLst>
        </pc:spChg>
        <pc:spChg chg="add mod">
          <ac:chgData name="Bachmann, Hannah Ruth" userId="e7c09bfb-72c2-42e5-912c-bd6874d853db" providerId="ADAL" clId="{BE8A0455-CD49-4F95-BAB8-C31DF2EE6ED7}" dt="2021-02-28T14:42:07.944" v="115"/>
          <ac:spMkLst>
            <pc:docMk/>
            <pc:sldMk cId="0" sldId="1406"/>
            <ac:spMk id="6" creationId="{2036E5BB-369B-478F-8F49-A7D287146357}"/>
          </ac:spMkLst>
        </pc:spChg>
        <pc:spChg chg="add mod">
          <ac:chgData name="Bachmann, Hannah Ruth" userId="e7c09bfb-72c2-42e5-912c-bd6874d853db" providerId="ADAL" clId="{BE8A0455-CD49-4F95-BAB8-C31DF2EE6ED7}" dt="2021-02-28T14:42:33.890" v="125"/>
          <ac:spMkLst>
            <pc:docMk/>
            <pc:sldMk cId="0" sldId="1406"/>
            <ac:spMk id="7" creationId="{967BE7F7-BE71-48A2-BC52-7181BFED5CF3}"/>
          </ac:spMkLst>
        </pc:spChg>
      </pc:sldChg>
      <pc:sldChg chg="addSp delSp modSp mod">
        <pc:chgData name="Bachmann, Hannah Ruth" userId="e7c09bfb-72c2-42e5-912c-bd6874d853db" providerId="ADAL" clId="{BE8A0455-CD49-4F95-BAB8-C31DF2EE6ED7}" dt="2021-02-28T14:53:00.424" v="381" actId="20577"/>
        <pc:sldMkLst>
          <pc:docMk/>
          <pc:sldMk cId="734118369" sldId="1407"/>
        </pc:sldMkLst>
        <pc:spChg chg="mod">
          <ac:chgData name="Bachmann, Hannah Ruth" userId="e7c09bfb-72c2-42e5-912c-bd6874d853db" providerId="ADAL" clId="{BE8A0455-CD49-4F95-BAB8-C31DF2EE6ED7}" dt="2021-02-28T14:39:37.531" v="76" actId="20577"/>
          <ac:spMkLst>
            <pc:docMk/>
            <pc:sldMk cId="734118369" sldId="1407"/>
            <ac:spMk id="2" creationId="{00000000-0000-0000-0000-000000000000}"/>
          </ac:spMkLst>
        </pc:spChg>
        <pc:spChg chg="mod">
          <ac:chgData name="Bachmann, Hannah Ruth" userId="e7c09bfb-72c2-42e5-912c-bd6874d853db" providerId="ADAL" clId="{BE8A0455-CD49-4F95-BAB8-C31DF2EE6ED7}" dt="2021-02-28T14:53:00.424" v="381" actId="20577"/>
          <ac:spMkLst>
            <pc:docMk/>
            <pc:sldMk cId="734118369" sldId="1407"/>
            <ac:spMk id="3" creationId="{00000000-0000-0000-0000-000000000000}"/>
          </ac:spMkLst>
        </pc:spChg>
        <pc:spChg chg="del">
          <ac:chgData name="Bachmann, Hannah Ruth" userId="e7c09bfb-72c2-42e5-912c-bd6874d853db" providerId="ADAL" clId="{BE8A0455-CD49-4F95-BAB8-C31DF2EE6ED7}" dt="2021-02-28T14:39:43.183" v="79" actId="478"/>
          <ac:spMkLst>
            <pc:docMk/>
            <pc:sldMk cId="734118369" sldId="1407"/>
            <ac:spMk id="4" creationId="{00000000-0000-0000-0000-000000000000}"/>
          </ac:spMkLst>
        </pc:spChg>
        <pc:spChg chg="del">
          <ac:chgData name="Bachmann, Hannah Ruth" userId="e7c09bfb-72c2-42e5-912c-bd6874d853db" providerId="ADAL" clId="{BE8A0455-CD49-4F95-BAB8-C31DF2EE6ED7}" dt="2021-02-28T14:39:44.192" v="80" actId="478"/>
          <ac:spMkLst>
            <pc:docMk/>
            <pc:sldMk cId="734118369" sldId="1407"/>
            <ac:spMk id="5" creationId="{00000000-0000-0000-0000-000000000000}"/>
          </ac:spMkLst>
        </pc:spChg>
        <pc:spChg chg="add mod">
          <ac:chgData name="Bachmann, Hannah Ruth" userId="e7c09bfb-72c2-42e5-912c-bd6874d853db" providerId="ADAL" clId="{BE8A0455-CD49-4F95-BAB8-C31DF2EE6ED7}" dt="2021-02-28T14:42:08.754" v="116"/>
          <ac:spMkLst>
            <pc:docMk/>
            <pc:sldMk cId="734118369" sldId="1407"/>
            <ac:spMk id="6" creationId="{E24C6CFC-6847-4637-9564-A025A062D3F0}"/>
          </ac:spMkLst>
        </pc:spChg>
        <pc:spChg chg="add mod">
          <ac:chgData name="Bachmann, Hannah Ruth" userId="e7c09bfb-72c2-42e5-912c-bd6874d853db" providerId="ADAL" clId="{BE8A0455-CD49-4F95-BAB8-C31DF2EE6ED7}" dt="2021-02-28T14:42:34.714" v="126"/>
          <ac:spMkLst>
            <pc:docMk/>
            <pc:sldMk cId="734118369" sldId="1407"/>
            <ac:spMk id="7" creationId="{2732DC6D-5B4A-47D4-AA2C-029158CABEA5}"/>
          </ac:spMkLst>
        </pc:spChg>
      </pc:sldChg>
      <pc:sldChg chg="add">
        <pc:chgData name="Bachmann, Hannah Ruth" userId="e7c09bfb-72c2-42e5-912c-bd6874d853db" providerId="ADAL" clId="{BE8A0455-CD49-4F95-BAB8-C31DF2EE6ED7}" dt="2021-03-01T15:35:57.403" v="468"/>
        <pc:sldMkLst>
          <pc:docMk/>
          <pc:sldMk cId="0" sldId="1408"/>
        </pc:sldMkLst>
      </pc:sldChg>
      <pc:sldChg chg="add del">
        <pc:chgData name="Bachmann, Hannah Ruth" userId="e7c09bfb-72c2-42e5-912c-bd6874d853db" providerId="ADAL" clId="{BE8A0455-CD49-4F95-BAB8-C31DF2EE6ED7}" dt="2021-02-28T14:43:16.695" v="130"/>
        <pc:sldMkLst>
          <pc:docMk/>
          <pc:sldMk cId="2278536864" sldId="14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media20.mp3"/><Relationship Id="rId13" Type="http://schemas.openxmlformats.org/officeDocument/2006/relationships/image" Target="../media/image22.png"/><Relationship Id="rId18" Type="http://schemas.microsoft.com/office/2007/relationships/hdphoto" Target="../media/hdphoto1.wdp"/><Relationship Id="rId3" Type="http://schemas.microsoft.com/office/2007/relationships/media" Target="../media/media18.mp3"/><Relationship Id="rId7" Type="http://schemas.microsoft.com/office/2007/relationships/media" Target="../media/media20.mp3"/><Relationship Id="rId12" Type="http://schemas.openxmlformats.org/officeDocument/2006/relationships/image" Target="../media/image21.png"/><Relationship Id="rId17" Type="http://schemas.openxmlformats.org/officeDocument/2006/relationships/image" Target="../media/image25.png"/><Relationship Id="rId2" Type="http://schemas.microsoft.com/office/2007/relationships/media" Target="../media/media17.mp3"/><Relationship Id="rId16" Type="http://schemas.openxmlformats.org/officeDocument/2006/relationships/image" Target="../media/image24.png"/><Relationship Id="rId1" Type="http://schemas.openxmlformats.org/officeDocument/2006/relationships/audio" Target="NULL" TargetMode="External"/><Relationship Id="rId6" Type="http://schemas.openxmlformats.org/officeDocument/2006/relationships/audio" Target="../media/media19.mp3"/><Relationship Id="rId11" Type="http://schemas.openxmlformats.org/officeDocument/2006/relationships/slideLayout" Target="../slideLayouts/slideLayout11.xml"/><Relationship Id="rId5" Type="http://schemas.microsoft.com/office/2007/relationships/media" Target="../media/media19.mp3"/><Relationship Id="rId15" Type="http://schemas.openxmlformats.org/officeDocument/2006/relationships/image" Target="../media/image9.png"/><Relationship Id="rId10" Type="http://schemas.openxmlformats.org/officeDocument/2006/relationships/audio" Target="../media/media21.mp3"/><Relationship Id="rId4" Type="http://schemas.openxmlformats.org/officeDocument/2006/relationships/audio" Target="../media/media18.mp3"/><Relationship Id="rId9" Type="http://schemas.microsoft.com/office/2007/relationships/media" Target="../media/media21.mp3"/><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slideLayout" Target="../slideLayouts/slideLayout11.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openxmlformats.org/officeDocument/2006/relationships/image" Target="../media/image9.png"/><Relationship Id="rId3" Type="http://schemas.microsoft.com/office/2007/relationships/media" Target="../media/media4.mp3"/><Relationship Id="rId7" Type="http://schemas.microsoft.com/office/2007/relationships/media" Target="../media/media6.mp3"/><Relationship Id="rId12" Type="http://schemas.openxmlformats.org/officeDocument/2006/relationships/image" Target="../media/image12.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11" Type="http://schemas.openxmlformats.org/officeDocument/2006/relationships/image" Target="../media/image11.jpeg"/><Relationship Id="rId5" Type="http://schemas.microsoft.com/office/2007/relationships/media" Target="../media/media5.mp3"/><Relationship Id="rId10" Type="http://schemas.openxmlformats.org/officeDocument/2006/relationships/image" Target="../media/image10.jpeg"/><Relationship Id="rId4" Type="http://schemas.openxmlformats.org/officeDocument/2006/relationships/audio" Target="../media/media4.mp3"/><Relationship Id="rId9"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8.mp3"/><Relationship Id="rId7" Type="http://schemas.openxmlformats.org/officeDocument/2006/relationships/slideLayout" Target="../slideLayouts/slideLayout1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9.png"/><Relationship Id="rId5" Type="http://schemas.microsoft.com/office/2007/relationships/media" Target="../media/media9.mp3"/><Relationship Id="rId10" Type="http://schemas.openxmlformats.org/officeDocument/2006/relationships/image" Target="../media/image15.png"/><Relationship Id="rId4" Type="http://schemas.openxmlformats.org/officeDocument/2006/relationships/audio" Target="../media/media8.mp3"/><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9.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9.png"/><Relationship Id="rId3" Type="http://schemas.microsoft.com/office/2007/relationships/media" Target="../media/media12.mp3"/><Relationship Id="rId7" Type="http://schemas.microsoft.com/office/2007/relationships/media" Target="../media/media14.mp3"/><Relationship Id="rId12" Type="http://schemas.openxmlformats.org/officeDocument/2006/relationships/image" Target="../media/image19.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image" Target="../media/image18.png"/><Relationship Id="rId5" Type="http://schemas.microsoft.com/office/2007/relationships/media" Target="../media/media13.mp3"/><Relationship Id="rId10" Type="http://schemas.openxmlformats.org/officeDocument/2006/relationships/image" Target="../media/image17.png"/><Relationship Id="rId4" Type="http://schemas.openxmlformats.org/officeDocument/2006/relationships/audio" Target="../media/media12.mp3"/><Relationship Id="rId9"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media" Target="../media/media16.mp3"/><Relationship Id="rId7" Type="http://schemas.openxmlformats.org/officeDocument/2006/relationships/image" Target="../media/image9.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0.jpeg"/><Relationship Id="rId5" Type="http://schemas.openxmlformats.org/officeDocument/2006/relationships/slideLayout" Target="../slideLayouts/slideLayout13.xml"/><Relationship Id="rId4" Type="http://schemas.openxmlformats.org/officeDocument/2006/relationships/audio" Target="../media/media16.mp3"/></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a:solidFill>
                  <a:srgbClr val="000066"/>
                </a:solidFill>
              </a:rPr>
              <a:t>GET Buddied Up</a:t>
            </a:r>
            <a:endParaRPr lang="en-GB" noProof="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a:solidFill>
                  <a:srgbClr val="000066"/>
                </a:solidFill>
              </a:rPr>
              <a:t>German with Ali, the Eagle </a:t>
            </a:r>
            <a:endParaRPr lang="en-GB" noProof="0"/>
          </a:p>
          <a:p>
            <a:pPr>
              <a:defRPr/>
            </a:pPr>
            <a:r>
              <a:rPr lang="en-GB" sz="1800" noProof="0">
                <a:solidFill>
                  <a:srgbClr val="000066"/>
                </a:solidFill>
              </a:rPr>
              <a:t>get-across-borders@uni-mainz.de</a:t>
            </a:r>
            <a:endParaRPr lang="en-GB" noProof="0"/>
          </a:p>
          <a:p>
            <a:pPr>
              <a:defRPr/>
            </a:pPr>
            <a:endParaRPr lang="en-GB" sz="1800" noProof="0">
              <a:solidFill>
                <a:srgbClr val="000066"/>
              </a:solidFill>
            </a:endParaRPr>
          </a:p>
          <a:p>
            <a:pPr>
              <a:defRPr/>
            </a:pPr>
            <a:endParaRPr lang="en-GB" sz="1800" noProof="0">
              <a:solidFill>
                <a:srgbClr val="000066"/>
              </a:solidFill>
            </a:endParaRPr>
          </a:p>
          <a:p>
            <a:pPr>
              <a:defRPr/>
            </a:pPr>
            <a:endParaRPr lang="en-GB" sz="1800" noProof="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a:solidFill>
                  <a:schemeClr val="accent1"/>
                </a:solidFill>
              </a:rPr>
              <a:t>S</a:t>
            </a:r>
            <a:r>
              <a:rPr lang="en-GB" b="1" noProof="0" err="1">
                <a:solidFill>
                  <a:schemeClr val="accent1"/>
                </a:solidFill>
              </a:rPr>
              <a:t>ymbols</a:t>
            </a:r>
            <a:r>
              <a:rPr lang="en-GB" b="1" noProof="0">
                <a:solidFill>
                  <a:schemeClr val="accent1"/>
                </a:solidFill>
              </a:rPr>
              <a:t> for good luck</a:t>
            </a:r>
          </a:p>
        </p:txBody>
      </p:sp>
      <p:sp>
        <p:nvSpPr>
          <p:cNvPr id="3" name="Inhaltsplatzhalter 2"/>
          <p:cNvSpPr>
            <a:spLocks noGrp="1"/>
          </p:cNvSpPr>
          <p:nvPr>
            <p:ph idx="1"/>
          </p:nvPr>
        </p:nvSpPr>
        <p:spPr>
          <a:xfrm>
            <a:off x="726582" y="2170589"/>
            <a:ext cx="9177127" cy="4989036"/>
          </a:xfrm>
        </p:spPr>
        <p:txBody>
          <a:bodyPr>
            <a:normAutofit/>
          </a:bodyPr>
          <a:lstStyle/>
          <a:p>
            <a:pPr>
              <a:lnSpc>
                <a:spcPct val="160000"/>
              </a:lnSpc>
            </a:pPr>
            <a:r>
              <a:rPr lang="en-GB" sz="2800" noProof="0" err="1">
                <a:solidFill>
                  <a:schemeClr val="accent2"/>
                </a:solidFill>
              </a:rPr>
              <a:t>Hufeisen</a:t>
            </a:r>
            <a:r>
              <a:rPr lang="en-GB" sz="2800" noProof="0"/>
              <a:t> (horseshoe)</a:t>
            </a:r>
          </a:p>
          <a:p>
            <a:pPr>
              <a:lnSpc>
                <a:spcPct val="160000"/>
              </a:lnSpc>
            </a:pPr>
            <a:r>
              <a:rPr lang="en-GB" sz="2800" noProof="0" err="1">
                <a:solidFill>
                  <a:schemeClr val="accent2"/>
                </a:solidFill>
              </a:rPr>
              <a:t>Schornsteinfeger</a:t>
            </a:r>
            <a:r>
              <a:rPr lang="en-GB" sz="2800" noProof="0"/>
              <a:t> (chimney sweeper)</a:t>
            </a:r>
          </a:p>
          <a:p>
            <a:pPr>
              <a:lnSpc>
                <a:spcPct val="160000"/>
              </a:lnSpc>
            </a:pPr>
            <a:r>
              <a:rPr lang="en-GB" sz="2800" noProof="0" err="1">
                <a:solidFill>
                  <a:schemeClr val="accent2"/>
                </a:solidFill>
              </a:rPr>
              <a:t>Kleeblatt</a:t>
            </a:r>
            <a:r>
              <a:rPr lang="en-GB" sz="2800" noProof="0">
                <a:solidFill>
                  <a:schemeClr val="accent2"/>
                </a:solidFill>
              </a:rPr>
              <a:t> </a:t>
            </a:r>
            <a:r>
              <a:rPr lang="en-GB" sz="2800" noProof="0"/>
              <a:t>(shamrock)</a:t>
            </a:r>
          </a:p>
          <a:p>
            <a:pPr>
              <a:lnSpc>
                <a:spcPct val="160000"/>
              </a:lnSpc>
            </a:pPr>
            <a:r>
              <a:rPr lang="en-GB" sz="2800" noProof="0" err="1">
                <a:solidFill>
                  <a:schemeClr val="accent2"/>
                </a:solidFill>
              </a:rPr>
              <a:t>Schwein</a:t>
            </a:r>
            <a:r>
              <a:rPr lang="en-GB" sz="2800" noProof="0"/>
              <a:t> (pig)</a:t>
            </a:r>
          </a:p>
          <a:p>
            <a:pPr>
              <a:lnSpc>
                <a:spcPct val="160000"/>
              </a:lnSpc>
            </a:pPr>
            <a:r>
              <a:rPr lang="en-GB" sz="2800" noProof="0" err="1">
                <a:solidFill>
                  <a:schemeClr val="accent2"/>
                </a:solidFill>
              </a:rPr>
              <a:t>Marienkäfer</a:t>
            </a:r>
            <a:r>
              <a:rPr lang="en-GB" sz="2800" noProof="0"/>
              <a:t> (ladybug)</a:t>
            </a:r>
          </a:p>
        </p:txBody>
      </p:sp>
      <p:pic>
        <p:nvPicPr>
          <p:cNvPr id="6" name="Grafik 5" descr="A golden horseshoe with dark green dots." title="A horseshoe"/>
          <p:cNvPicPr>
            <a:picLocks noChangeAspect="1"/>
          </p:cNvPicPr>
          <p:nvPr/>
        </p:nvPicPr>
        <p:blipFill rotWithShape="1">
          <a:blip r:embed="rId12" cstate="hqprint">
            <a:extLst>
              <a:ext uri="{28A0092B-C50C-407E-A947-70E740481C1C}">
                <a14:useLocalDpi xmlns:a14="http://schemas.microsoft.com/office/drawing/2010/main" val="0"/>
              </a:ext>
            </a:extLst>
          </a:blip>
          <a:srcRect l="26825" t="27280" r="40000" b="12107"/>
          <a:stretch/>
        </p:blipFill>
        <p:spPr>
          <a:xfrm>
            <a:off x="5834059" y="1764244"/>
            <a:ext cx="1059328" cy="1209661"/>
          </a:xfrm>
          <a:prstGeom prst="rect">
            <a:avLst/>
          </a:prstGeom>
        </p:spPr>
      </p:pic>
      <p:pic>
        <p:nvPicPr>
          <p:cNvPr id="7" name="Grafik 6" descr="shamrock with four leaves" title="shamrock"/>
          <p:cNvPicPr>
            <a:picLocks noChangeAspect="1"/>
          </p:cNvPicPr>
          <p:nvPr/>
        </p:nvPicPr>
        <p:blipFill rotWithShape="1">
          <a:blip r:embed="rId13" cstate="hqprint">
            <a:extLst>
              <a:ext uri="{28A0092B-C50C-407E-A947-70E740481C1C}">
                <a14:useLocalDpi xmlns:a14="http://schemas.microsoft.com/office/drawing/2010/main" val="0"/>
              </a:ext>
            </a:extLst>
          </a:blip>
          <a:srcRect l="27701" t="24652" r="38029" b="7553"/>
          <a:stretch/>
        </p:blipFill>
        <p:spPr>
          <a:xfrm>
            <a:off x="5451182" y="3646892"/>
            <a:ext cx="978356" cy="1209661"/>
          </a:xfrm>
          <a:prstGeom prst="rect">
            <a:avLst/>
          </a:prstGeom>
        </p:spPr>
      </p:pic>
      <p:pic>
        <p:nvPicPr>
          <p:cNvPr id="9" name="Grafik 8" descr="pig" title="pig"/>
          <p:cNvPicPr>
            <a:picLocks noChangeAspect="1"/>
          </p:cNvPicPr>
          <p:nvPr/>
        </p:nvPicPr>
        <p:blipFill rotWithShape="1">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76" t="15542" r="34745" b="15611"/>
          <a:stretch/>
        </p:blipFill>
        <p:spPr>
          <a:xfrm>
            <a:off x="6454679" y="4284324"/>
            <a:ext cx="1585452" cy="1381558"/>
          </a:xfrm>
          <a:prstGeom prst="rect">
            <a:avLst/>
          </a:prstGeom>
        </p:spPr>
      </p:pic>
      <p:pic>
        <p:nvPicPr>
          <p:cNvPr id="10" name="10.1">
            <a:hlinkClick r:id="" action="ppaction://media"/>
          </p:cNvPr>
          <p:cNvPicPr>
            <a:picLocks noChangeAspect="1"/>
          </p:cNvPicPr>
          <p:nvPr>
            <a:audioFile r:link="rId1"/>
            <p:extLst>
              <p:ext uri="{DAA4B4D4-6D71-4841-9C94-3DE7FCFB9230}">
                <p14:media xmlns:p14="http://schemas.microsoft.com/office/powerpoint/2010/main" r:embed="rId2">
                  <p14:trim end="2768"/>
                </p14:media>
              </p:ext>
            </p:extLst>
          </p:nvPr>
        </p:nvPicPr>
        <p:blipFill>
          <a:blip r:embed="rId15"/>
          <a:stretch>
            <a:fillRect/>
          </a:stretch>
        </p:blipFill>
        <p:spPr>
          <a:xfrm>
            <a:off x="4836137" y="2376924"/>
            <a:ext cx="406400" cy="406400"/>
          </a:xfrm>
          <a:prstGeom prst="rect">
            <a:avLst/>
          </a:prstGeom>
        </p:spPr>
      </p:pic>
      <p:pic>
        <p:nvPicPr>
          <p:cNvPr id="11" name="10.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804478" y="3964415"/>
            <a:ext cx="406400" cy="406400"/>
          </a:xfrm>
          <a:prstGeom prst="rect">
            <a:avLst/>
          </a:prstGeom>
        </p:spPr>
      </p:pic>
      <p:pic>
        <p:nvPicPr>
          <p:cNvPr id="12" name="10.4">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3603228" y="4733779"/>
            <a:ext cx="406400" cy="406400"/>
          </a:xfrm>
          <a:prstGeom prst="rect">
            <a:avLst/>
          </a:prstGeom>
        </p:spPr>
      </p:pic>
      <p:pic>
        <p:nvPicPr>
          <p:cNvPr id="13" name="10.5">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5016500" y="5492859"/>
            <a:ext cx="406400" cy="406400"/>
          </a:xfrm>
          <a:prstGeom prst="rect">
            <a:avLst/>
          </a:prstGeom>
        </p:spPr>
      </p:pic>
      <p:pic>
        <p:nvPicPr>
          <p:cNvPr id="16" name="Grafik 15" descr="A man wearing a black suit, a black cylinder, and a red scarf. He is holding a special broom in his hand." title="A chimney sweeper"/>
          <p:cNvPicPr>
            <a:picLocks noChangeAspect="1"/>
          </p:cNvPicPr>
          <p:nvPr/>
        </p:nvPicPr>
        <p:blipFill rotWithShape="1">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3138" r="40219"/>
          <a:stretch/>
        </p:blipFill>
        <p:spPr>
          <a:xfrm rot="540051">
            <a:off x="8381293" y="2080708"/>
            <a:ext cx="1596748" cy="2139618"/>
          </a:xfrm>
          <a:prstGeom prst="rect">
            <a:avLst/>
          </a:prstGeom>
        </p:spPr>
      </p:pic>
      <p:pic>
        <p:nvPicPr>
          <p:cNvPr id="15" name="10_2">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7509995" y="3225104"/>
            <a:ext cx="406400" cy="406400"/>
          </a:xfrm>
          <a:prstGeom prst="rect">
            <a:avLst/>
          </a:prstGeom>
        </p:spPr>
      </p:pic>
      <p:pic>
        <p:nvPicPr>
          <p:cNvPr id="8" name="Grafik 7" descr="a red beatle with 6 black dots" title="ladybug"/>
          <p:cNvPicPr>
            <a:picLocks noChangeAspect="1"/>
          </p:cNvPicPr>
          <p:nvPr/>
        </p:nvPicPr>
        <p:blipFill rotWithShape="1">
          <a:blip r:embed="rId17" cstate="hqprint">
            <a:extLst>
              <a:ext uri="{BEBA8EAE-BF5A-486C-A8C5-ECC9F3942E4B}">
                <a14:imgProps xmlns:a14="http://schemas.microsoft.com/office/drawing/2010/main">
                  <a14:imgLayer r:embed="rId18">
                    <a14:imgEffect>
                      <a14:brightnessContrast contrast="40000"/>
                    </a14:imgEffect>
                  </a14:imgLayer>
                </a14:imgProps>
              </a:ext>
              <a:ext uri="{28A0092B-C50C-407E-A947-70E740481C1C}">
                <a14:useLocalDpi xmlns:a14="http://schemas.microsoft.com/office/drawing/2010/main" val="0"/>
              </a:ext>
            </a:extLst>
          </a:blip>
          <a:srcRect l="28248" t="13266" r="35073" b="18063"/>
          <a:stretch/>
        </p:blipFill>
        <p:spPr>
          <a:xfrm rot="19822803">
            <a:off x="5569977" y="5231459"/>
            <a:ext cx="1138506" cy="1332222"/>
          </a:xfrm>
          <a:prstGeom prst="rect">
            <a:avLst/>
          </a:prstGeom>
        </p:spPr>
      </p:pic>
      <p:sp>
        <p:nvSpPr>
          <p:cNvPr id="17" name="Fußzeilenplatzhalter 3">
            <a:extLst>
              <a:ext uri="{FF2B5EF4-FFF2-40B4-BE49-F238E27FC236}">
                <a16:creationId xmlns:a16="http://schemas.microsoft.com/office/drawing/2014/main" id="{5A8C1F57-7F81-4DD9-B5AA-898B3A84597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8" name="Foliennummernplatzhalter 4">
            <a:extLst>
              <a:ext uri="{FF2B5EF4-FFF2-40B4-BE49-F238E27FC236}">
                <a16:creationId xmlns:a16="http://schemas.microsoft.com/office/drawing/2014/main" id="{A5E53B6E-18B5-4B0B-8772-76B009CEE91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88"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16"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92"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880" fill="hold"/>
                                        <p:tgtEl>
                                          <p:spTgt spid="15"/>
                                        </p:tgtEl>
                                      </p:cBhvr>
                                    </p:cmd>
                                  </p:childTnLst>
                                </p:cTn>
                              </p:par>
                            </p:childTnLst>
                          </p:cTn>
                        </p:par>
                      </p:childTnLst>
                    </p:cTn>
                  </p:par>
                </p:childTnLst>
              </p:cTn>
              <p:nextCondLst>
                <p:cond evt="onClick" delay="0">
                  <p:tgtEl>
                    <p:spTgt spid="15"/>
                  </p:tgtEl>
                </p:cond>
              </p:nextCondLst>
            </p:seq>
            <p:audio>
              <p:cMediaNode vol="80000">
                <p:cTn id="31"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a:t>Sources</a:t>
            </a:r>
          </a:p>
        </p:txBody>
      </p:sp>
      <p:sp>
        <p:nvSpPr>
          <p:cNvPr id="3" name="Inhaltsplatzhalter 2"/>
          <p:cNvSpPr>
            <a:spLocks noGrp="1"/>
          </p:cNvSpPr>
          <p:nvPr>
            <p:ph idx="1"/>
          </p:nvPr>
        </p:nvSpPr>
        <p:spPr/>
        <p:txBody>
          <a:bodyPr/>
          <a:lstStyle/>
          <a:p>
            <a:r>
              <a:rPr lang="en-GB" noProof="0"/>
              <a:t>https://www.focus.de/wissen/mensch/silvesterbraeuche-so-feiert-deutschland_id_6583812.html</a:t>
            </a:r>
          </a:p>
          <a:p>
            <a:r>
              <a:rPr lang="en-GB" noProof="0"/>
              <a:t>https://pixabay.com/de/vectors/feuerwerk-silvester-jahreswechsel-1993221/</a:t>
            </a:r>
          </a:p>
          <a:p>
            <a:r>
              <a:rPr lang="en-GB" noProof="0"/>
              <a:t>https://pixabay.com/de/photos/linsensuppe-speise-nahrung-essen-2325144/</a:t>
            </a:r>
          </a:p>
          <a:p>
            <a:r>
              <a:rPr lang="en-GB" noProof="0"/>
              <a:t>https://pixabay.com/de/photos/raclette-lebensmittel-schinken-k%C3%A4se-1293573/</a:t>
            </a:r>
          </a:p>
          <a:p>
            <a:r>
              <a:rPr lang="en-GB" noProof="0"/>
              <a:t>https://pixabay.com/de/photos/fisch-dorade-kartoffeln-k%C3%BCche-3483465/</a:t>
            </a:r>
          </a:p>
          <a:p>
            <a:r>
              <a:rPr lang="en-GB" noProof="0"/>
              <a:t>https://pixabay.com/de/vectors/brett-spiel-ludo-freizeit-gl%C3%BCck-48117/</a:t>
            </a:r>
          </a:p>
        </p:txBody>
      </p:sp>
      <p:sp>
        <p:nvSpPr>
          <p:cNvPr id="6" name="Fußzeilenplatzhalter 3">
            <a:extLst>
              <a:ext uri="{FF2B5EF4-FFF2-40B4-BE49-F238E27FC236}">
                <a16:creationId xmlns:a16="http://schemas.microsoft.com/office/drawing/2014/main" id="{2036E5BB-369B-478F-8F49-A7D28714635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967BE7F7-BE71-48A2-BC52-7181BFED5CF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a:solidFill>
                <a:schemeClr val="bg2"/>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a:t>Sources</a:t>
            </a:r>
          </a:p>
        </p:txBody>
      </p:sp>
      <p:sp>
        <p:nvSpPr>
          <p:cNvPr id="3" name="Inhaltsplatzhalter 2"/>
          <p:cNvSpPr>
            <a:spLocks noGrp="1"/>
          </p:cNvSpPr>
          <p:nvPr>
            <p:ph idx="1"/>
          </p:nvPr>
        </p:nvSpPr>
        <p:spPr/>
        <p:txBody>
          <a:bodyPr/>
          <a:lstStyle/>
          <a:p>
            <a:r>
              <a:rPr lang="en-GB" noProof="0"/>
              <a:t>https://pixabay.com/de/illustrations/mann-frauen-paar-freude-tanzen-2956377/</a:t>
            </a:r>
          </a:p>
          <a:p>
            <a:r>
              <a:rPr lang="en-GB" noProof="0"/>
              <a:t>https://pixabay.com/de/illustrations/fernseher-schauen-glotzen-fernsehen-1015427/</a:t>
            </a:r>
          </a:p>
          <a:p>
            <a:r>
              <a:rPr lang="en-GB" noProof="0"/>
              <a:t>https://pixabay.com/de/illustrations/wunderkerzen-feuer-spr%C3%BChen-festlich-1134199/</a:t>
            </a:r>
          </a:p>
          <a:p>
            <a:r>
              <a:rPr lang="en-GB" noProof="0"/>
              <a:t>https://pixabay.com/de/vectors/rakete-silvester-pyrotechnik-1115779/</a:t>
            </a:r>
          </a:p>
        </p:txBody>
      </p:sp>
      <p:sp>
        <p:nvSpPr>
          <p:cNvPr id="6" name="Fußzeilenplatzhalter 3">
            <a:extLst>
              <a:ext uri="{FF2B5EF4-FFF2-40B4-BE49-F238E27FC236}">
                <a16:creationId xmlns:a16="http://schemas.microsoft.com/office/drawing/2014/main" id="{E24C6CFC-6847-4637-9564-A025A062D3F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2732DC6D-5B4A-47D4-AA2C-029158CABEA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73411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de-DE" err="1"/>
              <a:t>Thank</a:t>
            </a:r>
            <a:r>
              <a:rPr lang="de-DE"/>
              <a:t> </a:t>
            </a:r>
            <a:r>
              <a:rPr lang="de-DE" err="1"/>
              <a:t>you</a:t>
            </a:r>
            <a:r>
              <a:rPr lang="de-DE"/>
              <a:t> </a:t>
            </a:r>
            <a:r>
              <a:rPr lang="de-DE" err="1"/>
              <a:t>for</a:t>
            </a:r>
            <a:r>
              <a:rPr lang="de-DE"/>
              <a:t> </a:t>
            </a:r>
            <a:br>
              <a:rPr lang="de-DE"/>
            </a:br>
            <a:r>
              <a:rPr lang="de-DE" err="1"/>
              <a:t>learning</a:t>
            </a:r>
            <a:r>
              <a:rPr lang="de-DE"/>
              <a:t> German </a:t>
            </a:r>
            <a:r>
              <a:rPr lang="de-DE" err="1"/>
              <a:t>with</a:t>
            </a:r>
            <a:r>
              <a:rPr lang="de-DE"/>
              <a:t> </a:t>
            </a:r>
            <a:r>
              <a:rPr lang="de-DE" err="1"/>
              <a:t>us</a:t>
            </a:r>
            <a:r>
              <a:rPr lang="de-DE"/>
              <a:t>! </a:t>
            </a:r>
            <a:r>
              <a:rPr lang="de-DE">
                <a:sym typeface="Wingdings" panose="05000000000000000000" pitchFamily="2" charset="2"/>
              </a:rPr>
              <a:t></a:t>
            </a:r>
            <a:r>
              <a:rPr lang="de-DE"/>
              <a:t> </a:t>
            </a:r>
            <a:endParaRPr lang="en-GB"/>
          </a:p>
        </p:txBody>
      </p:sp>
      <p:sp>
        <p:nvSpPr>
          <p:cNvPr id="5" name="Untertitel 2"/>
          <p:cNvSpPr>
            <a:spLocks noGrp="1"/>
          </p:cNvSpPr>
          <p:nvPr>
            <p:ph type="subTitle" idx="1"/>
          </p:nvPr>
        </p:nvSpPr>
        <p:spPr bwMode="auto"/>
        <p:txBody>
          <a:bodyPr>
            <a:normAutofit fontScale="85000" lnSpcReduction="20000"/>
          </a:bodyPr>
          <a:lstStyle/>
          <a:p>
            <a:pPr>
              <a:defRPr/>
            </a:pPr>
            <a:r>
              <a:rPr lang="en-GB"/>
              <a:t>DISCLAIMER: Please note that any resources uploaded to this website are purely for educational purposes only. If any of the items, photos or texts uploaded are in infringement of copyright then please do not hesitate to contact us and we will have them removed. </a:t>
            </a:r>
            <a:endParaRPr/>
          </a:p>
          <a:p>
            <a:pPr>
              <a:defRPr/>
            </a:pPr>
            <a:endParaRPr lang="en-GB"/>
          </a:p>
          <a:p>
            <a:pPr>
              <a:defRPr/>
            </a:pPr>
            <a:r>
              <a:rPr lang="de-DE">
                <a:solidFill>
                  <a:srgbClr val="FFC000"/>
                </a:solidFill>
              </a:rPr>
              <a:t>© 2020 – GET Across Borders and  © Leap4Joy</a:t>
            </a:r>
            <a:endParaRPr/>
          </a:p>
          <a:p>
            <a:pPr>
              <a:defRPr/>
            </a:pPr>
            <a:endParaRPr lang="en-GB"/>
          </a:p>
          <a:p>
            <a:pPr>
              <a:defRPr/>
            </a:pPr>
            <a:endParaRPr lang="en-GB"/>
          </a:p>
          <a:p>
            <a:pPr>
              <a:defRPr/>
            </a:pPr>
            <a:endParaRPr lang="en-GB"/>
          </a:p>
          <a:p>
            <a:pPr>
              <a:defRPr/>
            </a:pPr>
            <a:endParaRPr lang="en-GB"/>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a:solidFill>
                  <a:srgbClr val="C00000"/>
                </a:solidFill>
              </a:rPr>
            </a:br>
            <a:br>
              <a:rPr lang="en-GB" noProof="0">
                <a:solidFill>
                  <a:srgbClr val="C00000"/>
                </a:solidFill>
              </a:rPr>
            </a:br>
            <a:br>
              <a:rPr lang="en-GB" noProof="0">
                <a:solidFill>
                  <a:srgbClr val="C00000"/>
                </a:solidFill>
              </a:rPr>
            </a:br>
            <a:br>
              <a:rPr lang="en-GB" noProof="0">
                <a:solidFill>
                  <a:srgbClr val="C00000"/>
                </a:solidFill>
              </a:rPr>
            </a:br>
            <a:r>
              <a:rPr lang="en-GB" sz="4000" noProof="0">
                <a:solidFill>
                  <a:srgbClr val="C00000"/>
                </a:solidFill>
              </a:rPr>
              <a:t>Deutsch </a:t>
            </a:r>
            <a:r>
              <a:rPr lang="en-GB" sz="4000" noProof="0" err="1">
                <a:solidFill>
                  <a:srgbClr val="C00000"/>
                </a:solidFill>
              </a:rPr>
              <a:t>lernen</a:t>
            </a:r>
            <a:r>
              <a:rPr lang="en-GB" sz="4000" noProof="0">
                <a:solidFill>
                  <a:srgbClr val="C00000"/>
                </a:solidFill>
              </a:rPr>
              <a:t> </a:t>
            </a:r>
            <a:br>
              <a:rPr lang="en-GB" sz="4000" noProof="0">
                <a:solidFill>
                  <a:srgbClr val="C00000"/>
                </a:solidFill>
              </a:rPr>
            </a:br>
            <a:r>
              <a:rPr lang="en-GB" sz="4000" noProof="0" err="1">
                <a:solidFill>
                  <a:srgbClr val="000066"/>
                </a:solidFill>
              </a:rPr>
              <a:t>mit</a:t>
            </a:r>
            <a:r>
              <a:rPr lang="en-GB" sz="4000" noProof="0">
                <a:solidFill>
                  <a:srgbClr val="000066"/>
                </a:solidFill>
              </a:rPr>
              <a:t> Ali,</a:t>
            </a:r>
            <a:br>
              <a:rPr lang="en-GB" sz="4000" noProof="0">
                <a:solidFill>
                  <a:srgbClr val="000066"/>
                </a:solidFill>
              </a:rPr>
            </a:br>
            <a:r>
              <a:rPr lang="en-GB" sz="4000" noProof="0" err="1">
                <a:solidFill>
                  <a:srgbClr val="C00000"/>
                </a:solidFill>
              </a:rPr>
              <a:t>unserem</a:t>
            </a:r>
            <a:r>
              <a:rPr lang="en-GB" sz="4000" noProof="0">
                <a:solidFill>
                  <a:srgbClr val="C00000"/>
                </a:solidFill>
              </a:rPr>
              <a:t> Adler</a:t>
            </a:r>
            <a:br>
              <a:rPr lang="en-GB" sz="4000" noProof="0">
                <a:solidFill>
                  <a:srgbClr val="C00000"/>
                </a:solidFill>
              </a:rPr>
            </a:br>
            <a:br>
              <a:rPr lang="en-GB" sz="4000" noProof="0">
                <a:solidFill>
                  <a:srgbClr val="C00000"/>
                </a:solidFill>
              </a:rPr>
            </a:br>
            <a:br>
              <a:rPr lang="en-GB" noProof="0">
                <a:solidFill>
                  <a:srgbClr val="C00000"/>
                </a:solidFill>
              </a:rPr>
            </a:br>
            <a:br>
              <a:rPr lang="en-GB" noProof="0">
                <a:solidFill>
                  <a:srgbClr val="C00000"/>
                </a:solidFill>
              </a:rPr>
            </a:br>
            <a:br>
              <a:rPr lang="en-GB" sz="2700" noProof="0">
                <a:solidFill>
                  <a:schemeClr val="accent1">
                    <a:lumMod val="75000"/>
                    <a:lumOff val="25000"/>
                  </a:schemeClr>
                </a:solidFill>
              </a:rPr>
            </a:br>
            <a:r>
              <a:rPr lang="en-GB" sz="2700" noProof="0">
                <a:solidFill>
                  <a:schemeClr val="accent1">
                    <a:lumMod val="90000"/>
                    <a:lumOff val="10000"/>
                  </a:schemeClr>
                </a:solidFill>
              </a:rPr>
              <a:t>Sigrid </a:t>
            </a:r>
            <a:r>
              <a:rPr lang="en-GB" sz="2700" noProof="0" err="1">
                <a:solidFill>
                  <a:schemeClr val="accent1">
                    <a:lumMod val="90000"/>
                    <a:lumOff val="10000"/>
                  </a:schemeClr>
                </a:solidFill>
              </a:rPr>
              <a:t>Rieuwerts</a:t>
            </a:r>
            <a:br>
              <a:rPr lang="en-GB" sz="2700" noProof="0">
                <a:solidFill>
                  <a:schemeClr val="accent1">
                    <a:lumMod val="90000"/>
                    <a:lumOff val="10000"/>
                  </a:schemeClr>
                </a:solidFill>
              </a:rPr>
            </a:br>
            <a:r>
              <a:rPr lang="en-GB" sz="2700" noProof="0">
                <a:solidFill>
                  <a:schemeClr val="accent1">
                    <a:lumMod val="90000"/>
                    <a:lumOff val="10000"/>
                  </a:schemeClr>
                </a:solidFill>
              </a:rPr>
              <a:t>get-across-borders@uni-mainz.de</a:t>
            </a:r>
            <a:endParaRPr lang="en-GB" noProof="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err="1"/>
              <a:t>Willkommen</a:t>
            </a:r>
            <a:r>
              <a:rPr lang="en-GB" b="1" noProof="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2"/>
            <a:ext cx="5191970" cy="5002847"/>
          </a:xfrm>
        </p:spPr>
        <p:txBody>
          <a:bodyPr>
            <a:normAutofit/>
          </a:bodyPr>
          <a:lstStyle/>
          <a:p>
            <a:pPr marL="0" indent="0" defTabSz="893763">
              <a:buNone/>
            </a:pPr>
            <a:r>
              <a:rPr lang="en-GB" altLang="de-DE" sz="2800" noProof="0">
                <a:solidFill>
                  <a:srgbClr val="000066"/>
                </a:solidFill>
                <a:cs typeface="Times New Roman" panose="02020603050405020304" pitchFamily="18" charset="0"/>
              </a:rPr>
              <a:t>Today we are going to learn…</a:t>
            </a:r>
          </a:p>
          <a:p>
            <a:pPr marL="457200" indent="-457200" defTabSz="893763"/>
            <a:r>
              <a:rPr lang="en-GB" altLang="de-DE" sz="2800" noProof="0">
                <a:solidFill>
                  <a:srgbClr val="000066"/>
                </a:solidFill>
                <a:cs typeface="Times New Roman" panose="02020603050405020304" pitchFamily="18" charset="0"/>
              </a:rPr>
              <a:t>how Germans celebrate New Year’s Eve.</a:t>
            </a:r>
          </a:p>
          <a:p>
            <a:pPr marL="457200" indent="-457200" defTabSz="893763"/>
            <a:r>
              <a:rPr lang="en-GB" altLang="de-DE" sz="2800" noProof="0">
                <a:solidFill>
                  <a:srgbClr val="000066"/>
                </a:solidFill>
                <a:cs typeface="Times New Roman" panose="02020603050405020304" pitchFamily="18" charset="0"/>
              </a:rPr>
              <a:t>how to wish someone a happy New Year in German.</a:t>
            </a:r>
          </a:p>
          <a:p>
            <a:pPr marL="457200" indent="-457200" defTabSz="893763"/>
            <a:r>
              <a:rPr lang="en-GB" altLang="de-DE" sz="2800" noProof="0">
                <a:solidFill>
                  <a:srgbClr val="000066"/>
                </a:solidFill>
                <a:cs typeface="Times New Roman" panose="02020603050405020304" pitchFamily="18" charset="0"/>
              </a:rPr>
              <a:t>German words for fireworks and New Year’s symbols.</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258" y="1762918"/>
            <a:ext cx="4121271" cy="4313072"/>
          </a:xfrm>
          <a:prstGeom prst="rect">
            <a:avLst/>
          </a:prstGeom>
        </p:spPr>
      </p:pic>
      <p:sp>
        <p:nvSpPr>
          <p:cNvPr id="5" name="Fußzeilenplatzhalter 3">
            <a:extLst>
              <a:ext uri="{FF2B5EF4-FFF2-40B4-BE49-F238E27FC236}">
                <a16:creationId xmlns:a16="http://schemas.microsoft.com/office/drawing/2014/main" id="{F1A60497-ED5F-40AF-8F39-0E9F647313F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0B390A5B-1A9A-4666-B13B-884F1A1D3EA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nk, orange, blue, and red fireworks" title="fireworks"/>
          <p:cNvPicPr>
            <a:picLocks noChangeAspect="1" noChangeArrowheads="1"/>
          </p:cNvPicPr>
          <p:nvPr/>
        </p:nvPicPr>
        <p:blipFill>
          <a:blip r:embed="rId6" cstate="print"/>
          <a:srcRect/>
          <a:stretch>
            <a:fillRect/>
          </a:stretch>
        </p:blipFill>
        <p:spPr bwMode="auto">
          <a:xfrm>
            <a:off x="1415153" y="1596800"/>
            <a:ext cx="7010398" cy="5090803"/>
          </a:xfrm>
          <a:prstGeom prst="rect">
            <a:avLst/>
          </a:prstGeom>
          <a:noFill/>
        </p:spPr>
      </p:pic>
      <p:sp>
        <p:nvSpPr>
          <p:cNvPr id="2" name="Titel 1"/>
          <p:cNvSpPr>
            <a:spLocks noGrp="1"/>
          </p:cNvSpPr>
          <p:nvPr>
            <p:ph type="title"/>
          </p:nvPr>
        </p:nvSpPr>
        <p:spPr/>
        <p:txBody>
          <a:bodyPr/>
          <a:lstStyle/>
          <a:p>
            <a:r>
              <a:rPr lang="en-GB" b="1" noProof="0" dirty="0"/>
              <a:t>Silvester</a:t>
            </a:r>
            <a:br>
              <a:rPr lang="en-GB" b="1" noProof="0" dirty="0"/>
            </a:br>
            <a:r>
              <a:rPr lang="en-GB" sz="3200" b="1" noProof="0" dirty="0">
                <a:solidFill>
                  <a:schemeClr val="accent1"/>
                </a:solidFill>
              </a:rPr>
              <a:t>(New Year’s Eve)</a:t>
            </a:r>
          </a:p>
        </p:txBody>
      </p:sp>
      <p:grpSp>
        <p:nvGrpSpPr>
          <p:cNvPr id="11" name="Gruppieren 10" descr="a calender sheet (31th Dec)" title="a calender sheet (31th Dec)"/>
          <p:cNvGrpSpPr/>
          <p:nvPr/>
        </p:nvGrpSpPr>
        <p:grpSpPr>
          <a:xfrm>
            <a:off x="3679379" y="2734834"/>
            <a:ext cx="2993572" cy="2547256"/>
            <a:chOff x="3679379" y="2462684"/>
            <a:chExt cx="2993572" cy="2547256"/>
          </a:xfrm>
        </p:grpSpPr>
        <p:sp>
          <p:nvSpPr>
            <p:cNvPr id="7" name="Rechteck 6"/>
            <p:cNvSpPr/>
            <p:nvPr/>
          </p:nvSpPr>
          <p:spPr>
            <a:xfrm>
              <a:off x="3679379" y="3170255"/>
              <a:ext cx="2982686" cy="18396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679379" y="2462684"/>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4441380" y="3420627"/>
              <a:ext cx="1438214" cy="1323439"/>
            </a:xfrm>
            <a:prstGeom prst="rect">
              <a:avLst/>
            </a:prstGeom>
            <a:noFill/>
          </p:spPr>
          <p:txBody>
            <a:bodyPr wrap="none" rtlCol="0">
              <a:spAutoFit/>
            </a:bodyPr>
            <a:lstStyle/>
            <a:p>
              <a:r>
                <a:rPr lang="de-DE" sz="8000">
                  <a:latin typeface="Comic Sans MS" pitchFamily="66" charset="0"/>
                </a:rPr>
                <a:t>31</a:t>
              </a:r>
            </a:p>
          </p:txBody>
        </p:sp>
        <p:sp>
          <p:nvSpPr>
            <p:cNvPr id="10" name="Textfeld 9"/>
            <p:cNvSpPr txBox="1"/>
            <p:nvPr/>
          </p:nvSpPr>
          <p:spPr>
            <a:xfrm>
              <a:off x="3831779" y="2593312"/>
              <a:ext cx="2721429" cy="523220"/>
            </a:xfrm>
            <a:prstGeom prst="rect">
              <a:avLst/>
            </a:prstGeom>
            <a:noFill/>
          </p:spPr>
          <p:txBody>
            <a:bodyPr wrap="square" rtlCol="0">
              <a:spAutoFit/>
            </a:bodyPr>
            <a:lstStyle/>
            <a:p>
              <a:pPr algn="ctr"/>
              <a:r>
                <a:rPr lang="de-DE" sz="2800">
                  <a:solidFill>
                    <a:schemeClr val="bg1"/>
                  </a:solidFill>
                  <a:latin typeface="Comic Sans MS" pitchFamily="66" charset="0"/>
                </a:rPr>
                <a:t>Dezember</a:t>
              </a:r>
            </a:p>
          </p:txBody>
        </p:sp>
      </p:grpSp>
      <p:pic>
        <p:nvPicPr>
          <p:cNvPr id="6" name="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53208" y="465672"/>
            <a:ext cx="406400" cy="406400"/>
          </a:xfrm>
          <a:prstGeom prst="rect">
            <a:avLst/>
          </a:prstGeom>
        </p:spPr>
      </p:pic>
      <p:pic>
        <p:nvPicPr>
          <p:cNvPr id="12" name="4.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1837" y="4151296"/>
            <a:ext cx="406400" cy="406400"/>
          </a:xfrm>
          <a:prstGeom prst="rect">
            <a:avLst/>
          </a:prstGeom>
        </p:spPr>
      </p:pic>
      <p:sp>
        <p:nvSpPr>
          <p:cNvPr id="14" name="Fußzeilenplatzhalter 3">
            <a:extLst>
              <a:ext uri="{FF2B5EF4-FFF2-40B4-BE49-F238E27FC236}">
                <a16:creationId xmlns:a16="http://schemas.microsoft.com/office/drawing/2014/main" id="{037CCAC7-B37E-4822-8029-00F7DA955FC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5" name="Foliennummernplatzhalter 4">
            <a:extLst>
              <a:ext uri="{FF2B5EF4-FFF2-40B4-BE49-F238E27FC236}">
                <a16:creationId xmlns:a16="http://schemas.microsoft.com/office/drawing/2014/main" id="{24BB8AE1-9E00-4C65-9436-A541EB2394C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FDC73203-67DB-408D-ABD8-1D4CD47C7C2F}"/>
              </a:ext>
            </a:extLst>
          </p:cNvPr>
          <p:cNvSpPr txBox="1"/>
          <p:nvPr/>
        </p:nvSpPr>
        <p:spPr>
          <a:xfrm>
            <a:off x="4601702" y="6654960"/>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208"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97742" y="3153041"/>
            <a:ext cx="8308860" cy="1142559"/>
          </a:xfrm>
        </p:spPr>
        <p:txBody>
          <a:bodyPr>
            <a:normAutofit lnSpcReduction="10000"/>
          </a:bodyPr>
          <a:lstStyle/>
          <a:p>
            <a:pPr>
              <a:buNone/>
            </a:pPr>
            <a:r>
              <a:rPr lang="en-GB" sz="3200" noProof="0" err="1">
                <a:solidFill>
                  <a:schemeClr val="accent2"/>
                </a:solidFill>
              </a:rPr>
              <a:t>Linsen</a:t>
            </a:r>
            <a:r>
              <a:rPr lang="en-GB" sz="3200" noProof="0"/>
              <a:t>				       </a:t>
            </a:r>
            <a:r>
              <a:rPr lang="en-GB" sz="3200" noProof="0">
                <a:solidFill>
                  <a:schemeClr val="accent2"/>
                </a:solidFill>
              </a:rPr>
              <a:t>Raclette</a:t>
            </a:r>
          </a:p>
          <a:p>
            <a:pPr>
              <a:buNone/>
            </a:pPr>
            <a:r>
              <a:rPr lang="en-GB" sz="3200" noProof="0"/>
              <a:t>(lentils)				       (raclette)	</a:t>
            </a:r>
          </a:p>
        </p:txBody>
      </p:sp>
      <p:sp>
        <p:nvSpPr>
          <p:cNvPr id="2" name="Titel 1"/>
          <p:cNvSpPr>
            <a:spLocks noGrp="1"/>
          </p:cNvSpPr>
          <p:nvPr>
            <p:ph type="title"/>
          </p:nvPr>
        </p:nvSpPr>
        <p:spPr/>
        <p:txBody>
          <a:bodyPr/>
          <a:lstStyle/>
          <a:p>
            <a:r>
              <a:rPr lang="en-GB" b="1" noProof="0"/>
              <a:t>Essen</a:t>
            </a:r>
            <a:br>
              <a:rPr lang="en-GB" b="1" noProof="0"/>
            </a:br>
            <a:r>
              <a:rPr lang="en-GB" sz="3200" b="1" noProof="0">
                <a:solidFill>
                  <a:schemeClr val="accent1"/>
                </a:solidFill>
              </a:rPr>
              <a:t>(food)</a:t>
            </a:r>
          </a:p>
        </p:txBody>
      </p:sp>
      <p:sp>
        <p:nvSpPr>
          <p:cNvPr id="4" name="Inhaltsplatzhalter 3"/>
          <p:cNvSpPr>
            <a:spLocks noGrp="1"/>
          </p:cNvSpPr>
          <p:nvPr>
            <p:ph sz="half" idx="2"/>
          </p:nvPr>
        </p:nvSpPr>
        <p:spPr>
          <a:xfrm>
            <a:off x="3635648" y="2063896"/>
            <a:ext cx="2980009" cy="543844"/>
          </a:xfrm>
        </p:spPr>
        <p:txBody>
          <a:bodyPr>
            <a:normAutofit lnSpcReduction="10000"/>
          </a:bodyPr>
          <a:lstStyle/>
          <a:p>
            <a:pPr>
              <a:buNone/>
            </a:pPr>
            <a:r>
              <a:rPr lang="en-GB" sz="3200" noProof="0" err="1">
                <a:solidFill>
                  <a:schemeClr val="accent2"/>
                </a:solidFill>
              </a:rPr>
              <a:t>Karpfen</a:t>
            </a:r>
            <a:r>
              <a:rPr lang="en-GB" sz="3200" noProof="0"/>
              <a:t> (fish)</a:t>
            </a:r>
          </a:p>
        </p:txBody>
      </p:sp>
      <p:pic>
        <p:nvPicPr>
          <p:cNvPr id="7" name="Picture 2" descr="lentil soup" title="lentil soup"/>
          <p:cNvPicPr>
            <a:picLocks noChangeAspect="1" noChangeArrowheads="1"/>
          </p:cNvPicPr>
          <p:nvPr/>
        </p:nvPicPr>
        <p:blipFill>
          <a:blip r:embed="rId10" cstate="print"/>
          <a:srcRect/>
          <a:stretch>
            <a:fillRect/>
          </a:stretch>
        </p:blipFill>
        <p:spPr bwMode="auto">
          <a:xfrm>
            <a:off x="1165707" y="4252621"/>
            <a:ext cx="3240000" cy="2156625"/>
          </a:xfrm>
          <a:prstGeom prst="rect">
            <a:avLst/>
          </a:prstGeom>
          <a:noFill/>
        </p:spPr>
      </p:pic>
      <p:pic>
        <p:nvPicPr>
          <p:cNvPr id="8" name="Picture 6" descr="raclette, plates with cheese, mushrooms, potatos, and ham" title="raclette"/>
          <p:cNvPicPr>
            <a:picLocks noChangeAspect="1" noChangeArrowheads="1"/>
          </p:cNvPicPr>
          <p:nvPr/>
        </p:nvPicPr>
        <p:blipFill>
          <a:blip r:embed="rId11" cstate="print"/>
          <a:srcRect/>
          <a:stretch>
            <a:fillRect/>
          </a:stretch>
        </p:blipFill>
        <p:spPr bwMode="auto">
          <a:xfrm>
            <a:off x="5839795" y="4277615"/>
            <a:ext cx="3224523" cy="2156400"/>
          </a:xfrm>
          <a:prstGeom prst="rect">
            <a:avLst/>
          </a:prstGeom>
          <a:noFill/>
        </p:spPr>
      </p:pic>
      <p:pic>
        <p:nvPicPr>
          <p:cNvPr id="9" name="Picture 4" descr="fish with potatos" title="fish"/>
          <p:cNvPicPr>
            <a:picLocks noChangeAspect="1" noChangeArrowheads="1"/>
          </p:cNvPicPr>
          <p:nvPr/>
        </p:nvPicPr>
        <p:blipFill>
          <a:blip r:embed="rId12" cstate="print"/>
          <a:srcRect/>
          <a:stretch>
            <a:fillRect/>
          </a:stretch>
        </p:blipFill>
        <p:spPr bwMode="auto">
          <a:xfrm>
            <a:off x="3476527" y="2579371"/>
            <a:ext cx="3240000" cy="2160000"/>
          </a:xfrm>
          <a:prstGeom prst="rect">
            <a:avLst/>
          </a:prstGeom>
          <a:noFill/>
        </p:spPr>
      </p:pic>
      <p:pic>
        <p:nvPicPr>
          <p:cNvPr id="15" name="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004650" y="521704"/>
            <a:ext cx="406400" cy="406400"/>
          </a:xfrm>
          <a:prstGeom prst="rect">
            <a:avLst/>
          </a:prstGeom>
        </p:spPr>
      </p:pic>
      <p:pic>
        <p:nvPicPr>
          <p:cNvPr id="16" name="5.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317311" y="3236519"/>
            <a:ext cx="406400" cy="406400"/>
          </a:xfrm>
          <a:prstGeom prst="rect">
            <a:avLst/>
          </a:prstGeom>
        </p:spPr>
      </p:pic>
      <p:pic>
        <p:nvPicPr>
          <p:cNvPr id="17" name="5.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513327" y="2122873"/>
            <a:ext cx="406400" cy="406400"/>
          </a:xfrm>
          <a:prstGeom prst="rect">
            <a:avLst/>
          </a:prstGeom>
        </p:spPr>
      </p:pic>
      <p:pic>
        <p:nvPicPr>
          <p:cNvPr id="18" name="5.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657918" y="3194824"/>
            <a:ext cx="406400" cy="406400"/>
          </a:xfrm>
          <a:prstGeom prst="rect">
            <a:avLst/>
          </a:prstGeom>
        </p:spPr>
      </p:pic>
      <p:sp>
        <p:nvSpPr>
          <p:cNvPr id="19" name="Fußzeilenplatzhalter 3">
            <a:extLst>
              <a:ext uri="{FF2B5EF4-FFF2-40B4-BE49-F238E27FC236}">
                <a16:creationId xmlns:a16="http://schemas.microsoft.com/office/drawing/2014/main" id="{E8AD6250-3026-468E-B483-707721D5014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20" name="Foliennummernplatzhalter 4">
            <a:extLst>
              <a:ext uri="{FF2B5EF4-FFF2-40B4-BE49-F238E27FC236}">
                <a16:creationId xmlns:a16="http://schemas.microsoft.com/office/drawing/2014/main" id="{71F1BF22-A266-4A8F-AC8E-187064765B7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a:solidFill>
                <a:schemeClr val="bg2"/>
              </a:solidFill>
              <a:latin typeface="Comic Sans MS" panose="030F0702030302020204" pitchFamily="66" charset="0"/>
            </a:endParaRPr>
          </a:p>
        </p:txBody>
      </p:sp>
      <p:sp>
        <p:nvSpPr>
          <p:cNvPr id="21" name="Textfeld 20">
            <a:extLst>
              <a:ext uri="{FF2B5EF4-FFF2-40B4-BE49-F238E27FC236}">
                <a16:creationId xmlns:a16="http://schemas.microsoft.com/office/drawing/2014/main" id="{7020FF82-7B4B-4B6C-9DDF-D02E048DB384}"/>
              </a:ext>
            </a:extLst>
          </p:cNvPr>
          <p:cNvSpPr txBox="1"/>
          <p:nvPr/>
        </p:nvSpPr>
        <p:spPr>
          <a:xfrm>
            <a:off x="6668452" y="6429209"/>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
        <p:nvSpPr>
          <p:cNvPr id="22" name="Textfeld 21">
            <a:extLst>
              <a:ext uri="{FF2B5EF4-FFF2-40B4-BE49-F238E27FC236}">
                <a16:creationId xmlns:a16="http://schemas.microsoft.com/office/drawing/2014/main" id="{D540731C-84FA-4F41-98ED-96E90C6189D1}"/>
              </a:ext>
            </a:extLst>
          </p:cNvPr>
          <p:cNvSpPr txBox="1"/>
          <p:nvPr/>
        </p:nvSpPr>
        <p:spPr>
          <a:xfrm>
            <a:off x="4308905" y="4736475"/>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
        <p:nvSpPr>
          <p:cNvPr id="23" name="Textfeld 22">
            <a:extLst>
              <a:ext uri="{FF2B5EF4-FFF2-40B4-BE49-F238E27FC236}">
                <a16:creationId xmlns:a16="http://schemas.microsoft.com/office/drawing/2014/main" id="{517C17ED-FF98-4F6B-8E64-48CF4F032F4A}"/>
              </a:ext>
            </a:extLst>
          </p:cNvPr>
          <p:cNvSpPr txBox="1"/>
          <p:nvPr/>
        </p:nvSpPr>
        <p:spPr>
          <a:xfrm>
            <a:off x="2042440" y="6365176"/>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4"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04"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24" fill="hold"/>
                                        <p:tgtEl>
                                          <p:spTgt spid="17"/>
                                        </p:tgtEl>
                                      </p:cBhvr>
                                    </p:cmd>
                                  </p:childTnLst>
                                </p:cTn>
                              </p:par>
                            </p:childTnLst>
                          </p:cTn>
                        </p:par>
                      </p:childTnLst>
                    </p:cTn>
                  </p:par>
                </p:childTnLst>
              </p:cTn>
              <p:nextCondLst>
                <p:cond evt="onClick" delay="0">
                  <p:tgtEl>
                    <p:spTgt spid="17"/>
                  </p:tgtEl>
                </p:cond>
              </p:nextCondLst>
            </p:seq>
            <p:audio>
              <p:cMediaNode vol="80000">
                <p:cTn id="19" fill="hold" display="0">
                  <p:stCondLst>
                    <p:cond delay="indefinite"/>
                  </p:stCondLst>
                  <p:endCondLst>
                    <p:cond evt="onStopAudio" delay="0">
                      <p:tgtEl>
                        <p:sldTgt/>
                      </p:tgtEl>
                    </p:cond>
                  </p:endCondLst>
                </p:cTn>
                <p:tgtEl>
                  <p:spTgt spid="17"/>
                </p:tgtEl>
              </p:cMediaNode>
            </p:audio>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56" fill="hold"/>
                                        <p:tgtEl>
                                          <p:spTgt spid="18"/>
                                        </p:tgtEl>
                                      </p:cBhvr>
                                    </p:cmd>
                                  </p:childTnLst>
                                </p:cTn>
                              </p:par>
                            </p:childTnLst>
                          </p:cTn>
                        </p:par>
                      </p:childTnLst>
                    </p:cTn>
                  </p:par>
                </p:childTnLst>
              </p:cTn>
              <p:nextCondLst>
                <p:cond evt="onClick" delay="0">
                  <p:tgtEl>
                    <p:spTgt spid="18"/>
                  </p:tgtEl>
                </p:cond>
              </p:nextCondLst>
            </p:seq>
            <p:audio>
              <p:cMediaNode vol="80000">
                <p:cTn id="25"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noProof="0">
                <a:solidFill>
                  <a:schemeClr val="accent1"/>
                </a:solidFill>
              </a:rPr>
              <a:t>Activities on New Year’s Eve</a:t>
            </a:r>
          </a:p>
        </p:txBody>
      </p:sp>
      <p:sp>
        <p:nvSpPr>
          <p:cNvPr id="4" name="Inhaltsplatzhalter 3"/>
          <p:cNvSpPr>
            <a:spLocks noGrp="1"/>
          </p:cNvSpPr>
          <p:nvPr>
            <p:ph sz="half" idx="2"/>
          </p:nvPr>
        </p:nvSpPr>
        <p:spPr>
          <a:xfrm>
            <a:off x="663485" y="1951082"/>
            <a:ext cx="4612548" cy="4355563"/>
          </a:xfrm>
        </p:spPr>
        <p:txBody>
          <a:bodyPr/>
          <a:lstStyle/>
          <a:p>
            <a:pPr>
              <a:lnSpc>
                <a:spcPct val="250000"/>
              </a:lnSpc>
            </a:pPr>
            <a:r>
              <a:rPr lang="en-GB" sz="3200" noProof="0" err="1">
                <a:solidFill>
                  <a:schemeClr val="accent2"/>
                </a:solidFill>
              </a:rPr>
              <a:t>Spiele</a:t>
            </a:r>
            <a:r>
              <a:rPr lang="en-GB" sz="3200" noProof="0">
                <a:solidFill>
                  <a:schemeClr val="accent1"/>
                </a:solidFill>
              </a:rPr>
              <a:t> (games)</a:t>
            </a:r>
          </a:p>
          <a:p>
            <a:pPr>
              <a:lnSpc>
                <a:spcPct val="250000"/>
              </a:lnSpc>
            </a:pPr>
            <a:r>
              <a:rPr lang="en-GB" sz="3200" noProof="0" err="1">
                <a:solidFill>
                  <a:schemeClr val="accent2"/>
                </a:solidFill>
              </a:rPr>
              <a:t>Tanzen</a:t>
            </a:r>
            <a:r>
              <a:rPr lang="en-GB" sz="3200" noProof="0">
                <a:solidFill>
                  <a:schemeClr val="accent1"/>
                </a:solidFill>
              </a:rPr>
              <a:t> (dancing)</a:t>
            </a:r>
          </a:p>
          <a:p>
            <a:pPr>
              <a:lnSpc>
                <a:spcPct val="250000"/>
              </a:lnSpc>
            </a:pPr>
            <a:r>
              <a:rPr lang="en-GB" sz="3200" noProof="0" err="1">
                <a:solidFill>
                  <a:schemeClr val="accent2"/>
                </a:solidFill>
              </a:rPr>
              <a:t>Filme</a:t>
            </a:r>
            <a:r>
              <a:rPr lang="en-GB" sz="3200" noProof="0">
                <a:solidFill>
                  <a:schemeClr val="accent1"/>
                </a:solidFill>
              </a:rPr>
              <a:t> (movies)</a:t>
            </a:r>
          </a:p>
        </p:txBody>
      </p:sp>
      <p:pic>
        <p:nvPicPr>
          <p:cNvPr id="8196" name="Picture 4" descr="A men in green and black clothes is raising his hands. A woman in pink and brown clothes is dancing." title="a dancing coupl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97890" y="2262739"/>
            <a:ext cx="3003808" cy="3671888"/>
          </a:xfrm>
          <a:prstGeom prst="rect">
            <a:avLst/>
          </a:prstGeom>
          <a:noFill/>
        </p:spPr>
      </p:pic>
      <p:pic>
        <p:nvPicPr>
          <p:cNvPr id="8200" name="Picture 8" descr="A person watching TV" title="A person watching TV"/>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316053" y="3822985"/>
            <a:ext cx="2833688" cy="2833688"/>
          </a:xfrm>
          <a:prstGeom prst="rect">
            <a:avLst/>
          </a:prstGeom>
          <a:noFill/>
        </p:spPr>
      </p:pic>
      <p:pic>
        <p:nvPicPr>
          <p:cNvPr id="5" name="Grafik 4" descr="a ludo game" title="a ludo game"/>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41509" y="1562683"/>
            <a:ext cx="2430144" cy="1606173"/>
          </a:xfrm>
          <a:prstGeom prst="rect">
            <a:avLst/>
          </a:prstGeom>
        </p:spPr>
      </p:pic>
      <p:pic>
        <p:nvPicPr>
          <p:cNvPr id="6" name="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03807" y="2653535"/>
            <a:ext cx="406400" cy="406400"/>
          </a:xfrm>
          <a:prstGeom prst="rect">
            <a:avLst/>
          </a:prstGeom>
        </p:spPr>
      </p:pic>
      <p:pic>
        <p:nvPicPr>
          <p:cNvPr id="9" name="6.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538309" y="3925663"/>
            <a:ext cx="406400" cy="406400"/>
          </a:xfrm>
          <a:prstGeom prst="rect">
            <a:avLst/>
          </a:prstGeom>
        </p:spPr>
      </p:pic>
      <p:pic>
        <p:nvPicPr>
          <p:cNvPr id="13" name="6.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3909653" y="5239829"/>
            <a:ext cx="406400" cy="406400"/>
          </a:xfrm>
          <a:prstGeom prst="rect">
            <a:avLst/>
          </a:prstGeom>
        </p:spPr>
      </p:pic>
      <p:sp>
        <p:nvSpPr>
          <p:cNvPr id="15" name="Fußzeilenplatzhalter 3">
            <a:extLst>
              <a:ext uri="{FF2B5EF4-FFF2-40B4-BE49-F238E27FC236}">
                <a16:creationId xmlns:a16="http://schemas.microsoft.com/office/drawing/2014/main" id="{5451A11C-F0A5-4F7B-95CF-CC4A7E12925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6" name="Foliennummernplatzhalter 4">
            <a:extLst>
              <a:ext uri="{FF2B5EF4-FFF2-40B4-BE49-F238E27FC236}">
                <a16:creationId xmlns:a16="http://schemas.microsoft.com/office/drawing/2014/main" id="{BE681462-A3F3-4CE1-A011-2F1AD9298C3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a:solidFill>
                <a:schemeClr val="bg2"/>
              </a:solidFill>
              <a:latin typeface="Comic Sans MS" panose="030F0702030302020204" pitchFamily="66" charset="0"/>
            </a:endParaRPr>
          </a:p>
        </p:txBody>
      </p:sp>
      <p:sp>
        <p:nvSpPr>
          <p:cNvPr id="17" name="Textfeld 16">
            <a:extLst>
              <a:ext uri="{FF2B5EF4-FFF2-40B4-BE49-F238E27FC236}">
                <a16:creationId xmlns:a16="http://schemas.microsoft.com/office/drawing/2014/main" id="{4E77BB56-D67A-447F-9B45-85C6AA90F93F}"/>
              </a:ext>
            </a:extLst>
          </p:cNvPr>
          <p:cNvSpPr txBox="1"/>
          <p:nvPr/>
        </p:nvSpPr>
        <p:spPr>
          <a:xfrm>
            <a:off x="5162386" y="3135266"/>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
        <p:nvSpPr>
          <p:cNvPr id="18" name="Textfeld 17">
            <a:extLst>
              <a:ext uri="{FF2B5EF4-FFF2-40B4-BE49-F238E27FC236}">
                <a16:creationId xmlns:a16="http://schemas.microsoft.com/office/drawing/2014/main" id="{D6ECA467-4A5C-4229-A053-289CB1521F3C}"/>
              </a:ext>
            </a:extLst>
          </p:cNvPr>
          <p:cNvSpPr txBox="1"/>
          <p:nvPr/>
        </p:nvSpPr>
        <p:spPr>
          <a:xfrm>
            <a:off x="7567507" y="5316071"/>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
        <p:nvSpPr>
          <p:cNvPr id="19" name="Textfeld 18">
            <a:extLst>
              <a:ext uri="{FF2B5EF4-FFF2-40B4-BE49-F238E27FC236}">
                <a16:creationId xmlns:a16="http://schemas.microsoft.com/office/drawing/2014/main" id="{B2D67EC9-6AB5-40B9-BE62-E67720F9BC22}"/>
              </a:ext>
            </a:extLst>
          </p:cNvPr>
          <p:cNvSpPr txBox="1"/>
          <p:nvPr/>
        </p:nvSpPr>
        <p:spPr>
          <a:xfrm>
            <a:off x="4989629" y="6486532"/>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88"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04"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err="1"/>
              <a:t>Guten</a:t>
            </a:r>
            <a:r>
              <a:rPr lang="en-GB" b="1" noProof="0"/>
              <a:t> Rutsch</a:t>
            </a:r>
          </a:p>
        </p:txBody>
      </p:sp>
      <p:sp>
        <p:nvSpPr>
          <p:cNvPr id="3" name="Inhaltsplatzhalter 2"/>
          <p:cNvSpPr>
            <a:spLocks noGrp="1"/>
          </p:cNvSpPr>
          <p:nvPr>
            <p:ph sz="half" idx="1"/>
          </p:nvPr>
        </p:nvSpPr>
        <p:spPr>
          <a:xfrm>
            <a:off x="521970" y="1763927"/>
            <a:ext cx="6110184" cy="4309611"/>
          </a:xfrm>
        </p:spPr>
        <p:txBody>
          <a:bodyPr>
            <a:normAutofit/>
          </a:bodyPr>
          <a:lstStyle/>
          <a:p>
            <a:r>
              <a:rPr lang="en-GB" sz="3200" noProof="0"/>
              <a:t>Jewish “Gut Rosch” = Beginning</a:t>
            </a:r>
          </a:p>
          <a:p>
            <a:r>
              <a:rPr lang="en-GB" sz="3200" noProof="0"/>
              <a:t>This is how people greet each other before the new year has come.</a:t>
            </a:r>
          </a:p>
          <a:p>
            <a:r>
              <a:rPr lang="en-GB" sz="3200" noProof="0"/>
              <a:t>It means something like “May you have a nice beginning of the New Year”.</a:t>
            </a:r>
          </a:p>
        </p:txBody>
      </p:sp>
      <p:pic>
        <p:nvPicPr>
          <p:cNvPr id="7" name="Content Placeholder 6" descr="A family in the snow">
            <a:extLst>
              <a:ext uri="{FF2B5EF4-FFF2-40B4-BE49-F238E27FC236}">
                <a16:creationId xmlns:a16="http://schemas.microsoft.com/office/drawing/2014/main" id="{24716BD7-D7BF-442C-BFB4-EDB01D25B892}"/>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90257" y="2231571"/>
            <a:ext cx="3754351" cy="38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2605" y="729510"/>
            <a:ext cx="406400" cy="406400"/>
          </a:xfrm>
          <a:prstGeom prst="rect">
            <a:avLst/>
          </a:prstGeom>
        </p:spPr>
      </p:pic>
      <p:sp>
        <p:nvSpPr>
          <p:cNvPr id="8" name="Textfeld 7"/>
          <p:cNvSpPr txBox="1"/>
          <p:nvPr/>
        </p:nvSpPr>
        <p:spPr>
          <a:xfrm>
            <a:off x="1399142" y="6742426"/>
            <a:ext cx="8518288" cy="415498"/>
          </a:xfrm>
          <a:prstGeom prst="rect">
            <a:avLst/>
          </a:prstGeom>
          <a:noFill/>
        </p:spPr>
        <p:txBody>
          <a:bodyPr wrap="square" rtlCol="0">
            <a:spAutoFit/>
          </a:bodyPr>
          <a:lstStyle/>
          <a:p>
            <a:r>
              <a:rPr lang="de-DE" sz="1050" b="0" err="1">
                <a:latin typeface="Comic Sans MS" panose="030F0702030302020204" pitchFamily="66" charset="0"/>
              </a:rPr>
              <a:t>source</a:t>
            </a:r>
            <a:r>
              <a:rPr lang="de-DE" sz="1050" b="0">
                <a:latin typeface="Comic Sans MS" panose="030F0702030302020204" pitchFamily="66" charset="0"/>
              </a:rPr>
              <a:t>: https://www.focus.de/wissen/mensch/silvesterbraeuche-so-feiert-deutschland_id_6583812.html</a:t>
            </a:r>
          </a:p>
          <a:p>
            <a:endParaRPr lang="de-DE" sz="1050" b="0">
              <a:latin typeface="Comic Sans MS" panose="030F0702030302020204" pitchFamily="66" charset="0"/>
            </a:endParaRPr>
          </a:p>
        </p:txBody>
      </p:sp>
      <p:sp>
        <p:nvSpPr>
          <p:cNvPr id="9" name="Fußzeilenplatzhalter 3">
            <a:extLst>
              <a:ext uri="{FF2B5EF4-FFF2-40B4-BE49-F238E27FC236}">
                <a16:creationId xmlns:a16="http://schemas.microsoft.com/office/drawing/2014/main" id="{D66891C1-00DF-493F-A1B8-196FC0F3BEA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0" name="Foliennummernplatzhalter 4">
            <a:extLst>
              <a:ext uri="{FF2B5EF4-FFF2-40B4-BE49-F238E27FC236}">
                <a16:creationId xmlns:a16="http://schemas.microsoft.com/office/drawing/2014/main" id="{B28B5CE9-6625-470A-A03D-A39BD7995CB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err="1"/>
              <a:t>Feuerwerk</a:t>
            </a:r>
            <a:br>
              <a:rPr lang="en-GB" b="1" noProof="0"/>
            </a:br>
            <a:r>
              <a:rPr lang="en-GB" sz="3200" b="1" noProof="0">
                <a:solidFill>
                  <a:schemeClr val="accent1"/>
                </a:solidFill>
              </a:rPr>
              <a:t>(fireworks)</a:t>
            </a:r>
          </a:p>
        </p:txBody>
      </p:sp>
      <p:sp>
        <p:nvSpPr>
          <p:cNvPr id="3" name="Inhaltsplatzhalter 2"/>
          <p:cNvSpPr>
            <a:spLocks noGrp="1"/>
          </p:cNvSpPr>
          <p:nvPr>
            <p:ph idx="1"/>
          </p:nvPr>
        </p:nvSpPr>
        <p:spPr>
          <a:xfrm>
            <a:off x="521969" y="1763927"/>
            <a:ext cx="9514659" cy="4989036"/>
          </a:xfrm>
        </p:spPr>
        <p:txBody>
          <a:bodyPr>
            <a:normAutofit/>
          </a:bodyPr>
          <a:lstStyle/>
          <a:p>
            <a:pPr algn="ctr">
              <a:buNone/>
            </a:pPr>
            <a:r>
              <a:rPr lang="en-GB" sz="2800" noProof="0" err="1">
                <a:solidFill>
                  <a:schemeClr val="accent2"/>
                </a:solidFill>
              </a:rPr>
              <a:t>Rakete</a:t>
            </a:r>
            <a:r>
              <a:rPr lang="en-GB" sz="2800" noProof="0">
                <a:solidFill>
                  <a:schemeClr val="accent2"/>
                </a:solidFill>
              </a:rPr>
              <a:t>	   </a:t>
            </a:r>
            <a:r>
              <a:rPr lang="en-GB" sz="2800" noProof="0" err="1">
                <a:solidFill>
                  <a:schemeClr val="accent2"/>
                </a:solidFill>
              </a:rPr>
              <a:t>Wunderkerze</a:t>
            </a:r>
            <a:r>
              <a:rPr lang="en-GB" sz="2800" noProof="0">
                <a:solidFill>
                  <a:schemeClr val="accent2"/>
                </a:solidFill>
              </a:rPr>
              <a:t>		</a:t>
            </a:r>
            <a:r>
              <a:rPr lang="en-GB" sz="2800" noProof="0" err="1">
                <a:solidFill>
                  <a:schemeClr val="accent2"/>
                </a:solidFill>
              </a:rPr>
              <a:t>Tischfeuerwerk</a:t>
            </a:r>
            <a:endParaRPr lang="en-GB" sz="2800" noProof="0">
              <a:solidFill>
                <a:schemeClr val="accent2"/>
              </a:solidFill>
            </a:endParaRPr>
          </a:p>
          <a:p>
            <a:pPr algn="ctr">
              <a:buNone/>
            </a:pPr>
            <a:r>
              <a:rPr lang="en-GB" sz="2800" noProof="0"/>
              <a:t>(rocket)	    (sparkler)		(table firework)</a:t>
            </a:r>
          </a:p>
        </p:txBody>
      </p:sp>
      <p:pic>
        <p:nvPicPr>
          <p:cNvPr id="6146" name="Picture 2" descr="A sparkler" title="A sparkler"/>
          <p:cNvPicPr>
            <a:picLocks noChangeAspect="1" noChangeArrowheads="1"/>
          </p:cNvPicPr>
          <p:nvPr/>
        </p:nvPicPr>
        <p:blipFill>
          <a:blip r:embed="rId10" cstate="print"/>
          <a:srcRect r="48089"/>
          <a:stretch>
            <a:fillRect/>
          </a:stretch>
        </p:blipFill>
        <p:spPr bwMode="auto">
          <a:xfrm>
            <a:off x="3724290" y="2685606"/>
            <a:ext cx="2007862" cy="3649886"/>
          </a:xfrm>
          <a:prstGeom prst="rect">
            <a:avLst/>
          </a:prstGeom>
          <a:noFill/>
        </p:spPr>
      </p:pic>
      <p:pic>
        <p:nvPicPr>
          <p:cNvPr id="6148" name="Picture 4" descr="A rocket with red and white stripes and a blue head" title="A rocket for New Years Eve"/>
          <p:cNvPicPr>
            <a:picLocks noChangeAspect="1" noChangeArrowheads="1"/>
          </p:cNvPicPr>
          <p:nvPr/>
        </p:nvPicPr>
        <p:blipFill>
          <a:blip r:embed="rId11" cstate="print"/>
          <a:srcRect/>
          <a:stretch>
            <a:fillRect/>
          </a:stretch>
        </p:blipFill>
        <p:spPr bwMode="auto">
          <a:xfrm>
            <a:off x="477268" y="3119472"/>
            <a:ext cx="1608010" cy="3216020"/>
          </a:xfrm>
          <a:prstGeom prst="rect">
            <a:avLst/>
          </a:prstGeom>
          <a:noFill/>
        </p:spPr>
      </p:pic>
      <p:pic>
        <p:nvPicPr>
          <p:cNvPr id="6" name="Grafik 5" descr="A red table firework with blue dots. Lots of colourful confetti comes out of it." title="table firework"/>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372151" y="3319147"/>
            <a:ext cx="2149039" cy="3438462"/>
          </a:xfrm>
          <a:prstGeom prst="rect">
            <a:avLst/>
          </a:prstGeom>
        </p:spPr>
      </p:pic>
      <p:pic>
        <p:nvPicPr>
          <p:cNvPr id="7" name="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630217" y="526310"/>
            <a:ext cx="406400" cy="406400"/>
          </a:xfrm>
          <a:prstGeom prst="rect">
            <a:avLst/>
          </a:prstGeom>
        </p:spPr>
      </p:pic>
      <p:pic>
        <p:nvPicPr>
          <p:cNvPr id="8" name="8.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342997" y="1861735"/>
            <a:ext cx="406400" cy="406400"/>
          </a:xfrm>
          <a:prstGeom prst="rect">
            <a:avLst/>
          </a:prstGeom>
        </p:spPr>
      </p:pic>
      <p:pic>
        <p:nvPicPr>
          <p:cNvPr id="11" name="8.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732152" y="1861735"/>
            <a:ext cx="406400" cy="406400"/>
          </a:xfrm>
          <a:prstGeom prst="rect">
            <a:avLst/>
          </a:prstGeom>
        </p:spPr>
      </p:pic>
      <p:pic>
        <p:nvPicPr>
          <p:cNvPr id="12" name="8.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732802" y="1861735"/>
            <a:ext cx="406400" cy="406400"/>
          </a:xfrm>
          <a:prstGeom prst="rect">
            <a:avLst/>
          </a:prstGeom>
        </p:spPr>
      </p:pic>
      <p:sp>
        <p:nvSpPr>
          <p:cNvPr id="15" name="Fußzeilenplatzhalter 3">
            <a:extLst>
              <a:ext uri="{FF2B5EF4-FFF2-40B4-BE49-F238E27FC236}">
                <a16:creationId xmlns:a16="http://schemas.microsoft.com/office/drawing/2014/main" id="{1D59D9E9-EF5C-48DC-A541-97258026B05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6" name="Foliennummernplatzhalter 4">
            <a:extLst>
              <a:ext uri="{FF2B5EF4-FFF2-40B4-BE49-F238E27FC236}">
                <a16:creationId xmlns:a16="http://schemas.microsoft.com/office/drawing/2014/main" id="{19C6D395-4421-4B75-BA49-7ADA2082613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a:solidFill>
                <a:schemeClr val="bg2"/>
              </a:solidFill>
              <a:latin typeface="Comic Sans MS" panose="030F0702030302020204" pitchFamily="66" charset="0"/>
            </a:endParaRPr>
          </a:p>
        </p:txBody>
      </p:sp>
      <p:sp>
        <p:nvSpPr>
          <p:cNvPr id="17" name="Textfeld 16">
            <a:extLst>
              <a:ext uri="{FF2B5EF4-FFF2-40B4-BE49-F238E27FC236}">
                <a16:creationId xmlns:a16="http://schemas.microsoft.com/office/drawing/2014/main" id="{05B99C81-80E4-4D54-BD00-A49C814E2F54}"/>
              </a:ext>
            </a:extLst>
          </p:cNvPr>
          <p:cNvSpPr txBox="1"/>
          <p:nvPr/>
        </p:nvSpPr>
        <p:spPr>
          <a:xfrm>
            <a:off x="3635110" y="6334117"/>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
        <p:nvSpPr>
          <p:cNvPr id="18" name="Textfeld 17">
            <a:extLst>
              <a:ext uri="{FF2B5EF4-FFF2-40B4-BE49-F238E27FC236}">
                <a16:creationId xmlns:a16="http://schemas.microsoft.com/office/drawing/2014/main" id="{6C2F1531-5A63-4686-BFA1-8174EDDDF5D7}"/>
              </a:ext>
            </a:extLst>
          </p:cNvPr>
          <p:cNvSpPr txBox="1"/>
          <p:nvPr/>
        </p:nvSpPr>
        <p:spPr>
          <a:xfrm>
            <a:off x="856462" y="6335492"/>
            <a:ext cx="1486535" cy="253916"/>
          </a:xfrm>
          <a:prstGeom prst="rect">
            <a:avLst/>
          </a:prstGeom>
          <a:noFill/>
        </p:spPr>
        <p:txBody>
          <a:bodyPr wrap="square" lIns="91440" tIns="45720" rIns="91440" bIns="45720" rtlCol="0" anchor="t">
            <a:spAutoFit/>
          </a:bodyPr>
          <a:lstStyle/>
          <a:p>
            <a:pPr algn="ctr"/>
            <a:r>
              <a:rPr lang="de-DE" sz="1050" b="0">
                <a:solidFill>
                  <a:schemeClr val="bg2"/>
                </a:solidFill>
                <a:latin typeface="Comic Sans MS"/>
              </a:rPr>
              <a:t>© </a:t>
            </a:r>
            <a:r>
              <a:rPr lang="de-DE" sz="1050" b="0" err="1">
                <a:solidFill>
                  <a:schemeClr val="bg2"/>
                </a:solidFill>
                <a:latin typeface="Comic Sans MS"/>
              </a:rPr>
              <a:t>Pixabay</a:t>
            </a:r>
            <a:endParaRPr lang="de-DE" sz="105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92"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60"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024"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girl and a boy talking to each other" title="Two children talking to each other">
            <a:extLst>
              <a:ext uri="{FF2B5EF4-FFF2-40B4-BE49-F238E27FC236}">
                <a16:creationId xmlns:a16="http://schemas.microsoft.com/office/drawing/2014/main" id="{DEB0A968-FDE2-4A20-9A2B-4FD3283B38E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51288" y="3316913"/>
            <a:ext cx="2765198" cy="3674361"/>
          </a:xfrm>
          <a:prstGeom prst="rect">
            <a:avLst/>
          </a:prstGeom>
        </p:spPr>
      </p:pic>
      <p:sp>
        <p:nvSpPr>
          <p:cNvPr id="2" name="Titel 1"/>
          <p:cNvSpPr>
            <a:spLocks noGrp="1"/>
          </p:cNvSpPr>
          <p:nvPr>
            <p:ph type="title"/>
          </p:nvPr>
        </p:nvSpPr>
        <p:spPr/>
        <p:txBody>
          <a:bodyPr/>
          <a:lstStyle/>
          <a:p>
            <a:r>
              <a:rPr lang="en-GB" b="1" noProof="0" err="1"/>
              <a:t>Frohes</a:t>
            </a:r>
            <a:r>
              <a:rPr lang="en-GB" b="1" noProof="0"/>
              <a:t> </a:t>
            </a:r>
            <a:r>
              <a:rPr lang="en-GB" b="1" noProof="0" err="1"/>
              <a:t>neues</a:t>
            </a:r>
            <a:r>
              <a:rPr lang="en-GB" b="1" noProof="0"/>
              <a:t> </a:t>
            </a:r>
            <a:r>
              <a:rPr lang="en-GB" b="1" noProof="0" err="1"/>
              <a:t>Jahr</a:t>
            </a:r>
            <a:r>
              <a:rPr lang="en-GB" b="1" noProof="0"/>
              <a:t>!</a:t>
            </a:r>
          </a:p>
        </p:txBody>
      </p:sp>
      <p:sp>
        <p:nvSpPr>
          <p:cNvPr id="3" name="Inhaltsplatzhalter 2"/>
          <p:cNvSpPr>
            <a:spLocks noGrp="1"/>
          </p:cNvSpPr>
          <p:nvPr>
            <p:ph sz="half" idx="1"/>
          </p:nvPr>
        </p:nvSpPr>
        <p:spPr>
          <a:xfrm>
            <a:off x="976313" y="1928974"/>
            <a:ext cx="4610735" cy="1556215"/>
          </a:xfrm>
        </p:spPr>
        <p:txBody>
          <a:bodyPr>
            <a:normAutofit/>
          </a:bodyPr>
          <a:lstStyle/>
          <a:p>
            <a:pPr>
              <a:buNone/>
            </a:pPr>
            <a:r>
              <a:rPr lang="en-GB" sz="3200" noProof="0" err="1">
                <a:solidFill>
                  <a:schemeClr val="accent2"/>
                </a:solidFill>
              </a:rPr>
              <a:t>Frohes</a:t>
            </a:r>
            <a:r>
              <a:rPr lang="en-GB" sz="3200" noProof="0">
                <a:solidFill>
                  <a:schemeClr val="accent2"/>
                </a:solidFill>
              </a:rPr>
              <a:t> </a:t>
            </a:r>
            <a:r>
              <a:rPr lang="en-GB" sz="3200" noProof="0" err="1">
                <a:solidFill>
                  <a:schemeClr val="accent2"/>
                </a:solidFill>
              </a:rPr>
              <a:t>neues</a:t>
            </a:r>
            <a:r>
              <a:rPr lang="en-GB" sz="3200" noProof="0">
                <a:solidFill>
                  <a:schemeClr val="accent2"/>
                </a:solidFill>
              </a:rPr>
              <a:t> </a:t>
            </a:r>
            <a:r>
              <a:rPr lang="en-GB" sz="3200" noProof="0" err="1">
                <a:solidFill>
                  <a:schemeClr val="accent2"/>
                </a:solidFill>
              </a:rPr>
              <a:t>Jahr</a:t>
            </a:r>
            <a:r>
              <a:rPr lang="en-GB" sz="3200" noProof="0">
                <a:solidFill>
                  <a:schemeClr val="accent2"/>
                </a:solidFill>
              </a:rPr>
              <a:t>!</a:t>
            </a:r>
          </a:p>
          <a:p>
            <a:pPr>
              <a:buNone/>
            </a:pPr>
            <a:r>
              <a:rPr lang="en-GB" sz="3200" noProof="0"/>
              <a:t>(Happy New </a:t>
            </a:r>
            <a:r>
              <a:rPr lang="en-GB" sz="3200"/>
              <a:t>Y</a:t>
            </a:r>
            <a:r>
              <a:rPr lang="en-GB" sz="3200" noProof="0"/>
              <a:t>ear!)</a:t>
            </a:r>
          </a:p>
        </p:txBody>
      </p:sp>
      <p:sp>
        <p:nvSpPr>
          <p:cNvPr id="4" name="Inhaltsplatzhalter 3"/>
          <p:cNvSpPr>
            <a:spLocks noGrp="1"/>
          </p:cNvSpPr>
          <p:nvPr>
            <p:ph sz="half" idx="2"/>
          </p:nvPr>
        </p:nvSpPr>
        <p:spPr>
          <a:xfrm>
            <a:off x="5665878" y="1719943"/>
            <a:ext cx="4386944" cy="1751201"/>
          </a:xfrm>
        </p:spPr>
        <p:txBody>
          <a:bodyPr>
            <a:normAutofit/>
          </a:bodyPr>
          <a:lstStyle/>
          <a:p>
            <a:pPr>
              <a:buNone/>
            </a:pPr>
            <a:r>
              <a:rPr lang="en-GB" sz="3200" noProof="0" err="1">
                <a:solidFill>
                  <a:schemeClr val="accent2"/>
                </a:solidFill>
              </a:rPr>
              <a:t>Danke</a:t>
            </a:r>
            <a:r>
              <a:rPr lang="en-GB" sz="3200" noProof="0">
                <a:solidFill>
                  <a:schemeClr val="accent2"/>
                </a:solidFill>
              </a:rPr>
              <a:t> </a:t>
            </a:r>
            <a:r>
              <a:rPr lang="en-GB" sz="3200" noProof="0" err="1">
                <a:solidFill>
                  <a:schemeClr val="accent2"/>
                </a:solidFill>
              </a:rPr>
              <a:t>gleichfalls</a:t>
            </a:r>
            <a:r>
              <a:rPr lang="en-GB" sz="3200" noProof="0">
                <a:solidFill>
                  <a:schemeClr val="accent2"/>
                </a:solidFill>
              </a:rPr>
              <a:t>!</a:t>
            </a:r>
          </a:p>
          <a:p>
            <a:pPr>
              <a:buNone/>
            </a:pPr>
            <a:r>
              <a:rPr lang="en-GB" sz="3200" noProof="0"/>
              <a:t>(Thank you, the same to you!)</a:t>
            </a:r>
          </a:p>
        </p:txBody>
      </p:sp>
      <p:sp>
        <p:nvSpPr>
          <p:cNvPr id="7" name="Abgerundete rechteckige Legende 6" title="a speech bubble"/>
          <p:cNvSpPr/>
          <p:nvPr/>
        </p:nvSpPr>
        <p:spPr>
          <a:xfrm>
            <a:off x="816429" y="1719943"/>
            <a:ext cx="4419600" cy="1556657"/>
          </a:xfrm>
          <a:prstGeom prst="wedgeRoundRectCallout">
            <a:avLst>
              <a:gd name="adj1" fmla="val 20547"/>
              <a:gd name="adj2" fmla="val 81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 rechteckige Legende 7" title="a speech bubble"/>
          <p:cNvSpPr/>
          <p:nvPr/>
        </p:nvSpPr>
        <p:spPr>
          <a:xfrm>
            <a:off x="5395913" y="1525398"/>
            <a:ext cx="4760458" cy="1945746"/>
          </a:xfrm>
          <a:prstGeom prst="wedgeRoundRectCallout">
            <a:avLst>
              <a:gd name="adj1" fmla="val 1464"/>
              <a:gd name="adj2" fmla="val 657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78829" y="2013344"/>
            <a:ext cx="406400" cy="406400"/>
          </a:xfrm>
          <a:prstGeom prst="rect">
            <a:avLst/>
          </a:prstGeom>
        </p:spPr>
      </p:pic>
      <p:pic>
        <p:nvPicPr>
          <p:cNvPr id="11" name="9.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198429" y="1762247"/>
            <a:ext cx="406400" cy="406400"/>
          </a:xfrm>
          <a:prstGeom prst="rect">
            <a:avLst/>
          </a:prstGeom>
        </p:spPr>
      </p:pic>
      <p:sp>
        <p:nvSpPr>
          <p:cNvPr id="12" name="Fußzeilenplatzhalter 3">
            <a:extLst>
              <a:ext uri="{FF2B5EF4-FFF2-40B4-BE49-F238E27FC236}">
                <a16:creationId xmlns:a16="http://schemas.microsoft.com/office/drawing/2014/main" id="{5DE3FC45-84A6-4214-8897-28121A6D902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3" name="Foliennummernplatzhalter 4">
            <a:extLst>
              <a:ext uri="{FF2B5EF4-FFF2-40B4-BE49-F238E27FC236}">
                <a16:creationId xmlns:a16="http://schemas.microsoft.com/office/drawing/2014/main" id="{C88A048B-6001-475A-B476-64C1B7C3CDA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816"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552</Words>
  <Application>Microsoft Office PowerPoint</Application>
  <PresentationFormat>Benutzerdefiniert</PresentationFormat>
  <Paragraphs>88</Paragraphs>
  <Slides>13</Slides>
  <Notes>0</Notes>
  <HiddenSlides>0</HiddenSlides>
  <MMClips>21</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13</vt:i4>
      </vt:variant>
    </vt:vector>
  </HeadingPairs>
  <TitlesOfParts>
    <vt:vector size="25"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Silvester (New Year’s Eve)</vt:lpstr>
      <vt:lpstr>Essen (food)</vt:lpstr>
      <vt:lpstr>Activities on New Year’s Eve</vt:lpstr>
      <vt:lpstr>Guten Rutsch</vt:lpstr>
      <vt:lpstr>Feuerwerk (fireworks)</vt:lpstr>
      <vt:lpstr>Frohes neues Jahr!</vt:lpstr>
      <vt:lpstr>Symbols for good luck</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2021-03-15T17:18:46Z</dcterms:modified>
</cp:coreProperties>
</file>