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Lst>
  <p:notesMasterIdLst>
    <p:notesMasterId r:id="rId19"/>
  </p:notesMasterIdLst>
  <p:handoutMasterIdLst>
    <p:handoutMasterId r:id="rId20"/>
  </p:handoutMasterIdLst>
  <p:sldIdLst>
    <p:sldId id="256" r:id="rId7"/>
    <p:sldId id="257" r:id="rId8"/>
    <p:sldId id="1396" r:id="rId9"/>
    <p:sldId id="1397" r:id="rId10"/>
    <p:sldId id="1402" r:id="rId11"/>
    <p:sldId id="1408" r:id="rId12"/>
    <p:sldId id="1404" r:id="rId13"/>
    <p:sldId id="1406" r:id="rId14"/>
    <p:sldId id="1407" r:id="rId15"/>
    <p:sldId id="1409" r:id="rId16"/>
    <p:sldId id="1410" r:id="rId17"/>
    <p:sldId id="264" r:id="rId18"/>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kamp, Jan" initials="HJ" lastIdx="10" clrIdx="0">
    <p:extLst>
      <p:ext uri="{19B8F6BF-5375-455C-9EA6-DF929625EA0E}">
        <p15:presenceInfo xmlns:p15="http://schemas.microsoft.com/office/powerpoint/2012/main" userId="S::jheitkam@uni-mainz.de::b634d50a-b54f-4bda-8fe6-8709e3a8ef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66"/>
    <a:srgbClr val="FFE98B"/>
    <a:srgbClr val="9AB3E6"/>
    <a:srgbClr val="FF9900"/>
    <a:srgbClr val="333399"/>
    <a:srgbClr val="FF0000"/>
    <a:srgbClr val="E2E2F6"/>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5330B8-A61E-4B1B-A677-5BC16BD77652}" v="89" dt="2021-02-28T14:27:38.836"/>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71" autoAdjust="0"/>
  </p:normalViewPr>
  <p:slideViewPr>
    <p:cSldViewPr snapToGrid="0">
      <p:cViewPr>
        <p:scale>
          <a:sx n="53" d="100"/>
          <a:sy n="53" d="100"/>
        </p:scale>
        <p:origin x="648" y="24"/>
      </p:cViewPr>
      <p:guideLst>
        <p:guide orient="horz" pos="1258"/>
        <p:guide pos="640"/>
      </p:guideLst>
    </p:cSldViewPr>
  </p:slideViewPr>
  <p:outlineViewPr>
    <p:cViewPr>
      <p:scale>
        <a:sx n="33" d="100"/>
        <a:sy n="33" d="100"/>
      </p:scale>
      <p:origin x="0" y="-1244"/>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48" d="100"/>
          <a:sy n="48" d="100"/>
        </p:scale>
        <p:origin x="-2836" y="-8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chmann, Hannah Ruth" userId="e7c09bfb-72c2-42e5-912c-bd6874d853db" providerId="ADAL" clId="{765330B8-A61E-4B1B-A677-5BC16BD77652}"/>
    <pc:docChg chg="custSel addSld delSld modSld">
      <pc:chgData name="Bachmann, Hannah Ruth" userId="e7c09bfb-72c2-42e5-912c-bd6874d853db" providerId="ADAL" clId="{765330B8-A61E-4B1B-A677-5BC16BD77652}" dt="2021-02-28T14:27:38.836" v="516" actId="20577"/>
      <pc:docMkLst>
        <pc:docMk/>
      </pc:docMkLst>
      <pc:sldChg chg="add">
        <pc:chgData name="Bachmann, Hannah Ruth" userId="e7c09bfb-72c2-42e5-912c-bd6874d853db" providerId="ADAL" clId="{765330B8-A61E-4B1B-A677-5BC16BD77652}" dt="2021-02-28T14:05:00.246" v="0"/>
        <pc:sldMkLst>
          <pc:docMk/>
          <pc:sldMk cId="0" sldId="256"/>
        </pc:sldMkLst>
      </pc:sldChg>
      <pc:sldChg chg="add">
        <pc:chgData name="Bachmann, Hannah Ruth" userId="e7c09bfb-72c2-42e5-912c-bd6874d853db" providerId="ADAL" clId="{765330B8-A61E-4B1B-A677-5BC16BD77652}" dt="2021-02-28T14:05:10.111" v="2"/>
        <pc:sldMkLst>
          <pc:docMk/>
          <pc:sldMk cId="0" sldId="257"/>
        </pc:sldMkLst>
      </pc:sldChg>
      <pc:sldChg chg="modSp add">
        <pc:chgData name="Bachmann, Hannah Ruth" userId="e7c09bfb-72c2-42e5-912c-bd6874d853db" providerId="ADAL" clId="{765330B8-A61E-4B1B-A677-5BC16BD77652}" dt="2021-02-28T14:23:25.934" v="460" actId="20577"/>
        <pc:sldMkLst>
          <pc:docMk/>
          <pc:sldMk cId="0" sldId="264"/>
        </pc:sldMkLst>
        <pc:spChg chg="mod">
          <ac:chgData name="Bachmann, Hannah Ruth" userId="e7c09bfb-72c2-42e5-912c-bd6874d853db" providerId="ADAL" clId="{765330B8-A61E-4B1B-A677-5BC16BD77652}" dt="2021-02-28T14:23:25.934" v="460" actId="20577"/>
          <ac:spMkLst>
            <pc:docMk/>
            <pc:sldMk cId="0" sldId="264"/>
            <ac:spMk id="5" creationId="{00000000-0000-0000-0000-000000000000}"/>
          </ac:spMkLst>
        </pc:spChg>
      </pc:sldChg>
      <pc:sldChg chg="del">
        <pc:chgData name="Bachmann, Hannah Ruth" userId="e7c09bfb-72c2-42e5-912c-bd6874d853db" providerId="ADAL" clId="{765330B8-A61E-4B1B-A677-5BC16BD77652}" dt="2021-02-28T14:05:26.515" v="5" actId="2696"/>
        <pc:sldMkLst>
          <pc:docMk/>
          <pc:sldMk cId="884004034" sldId="1392"/>
        </pc:sldMkLst>
      </pc:sldChg>
      <pc:sldChg chg="del">
        <pc:chgData name="Bachmann, Hannah Ruth" userId="e7c09bfb-72c2-42e5-912c-bd6874d853db" providerId="ADAL" clId="{765330B8-A61E-4B1B-A677-5BC16BD77652}" dt="2021-02-28T14:05:12.409" v="3" actId="2696"/>
        <pc:sldMkLst>
          <pc:docMk/>
          <pc:sldMk cId="4018256689" sldId="1394"/>
        </pc:sldMkLst>
      </pc:sldChg>
      <pc:sldChg chg="del">
        <pc:chgData name="Bachmann, Hannah Ruth" userId="e7c09bfb-72c2-42e5-912c-bd6874d853db" providerId="ADAL" clId="{765330B8-A61E-4B1B-A677-5BC16BD77652}" dt="2021-02-28T14:05:02.668" v="1" actId="2696"/>
        <pc:sldMkLst>
          <pc:docMk/>
          <pc:sldMk cId="2186225901" sldId="1395"/>
        </pc:sldMkLst>
      </pc:sldChg>
      <pc:sldChg chg="addSp modSp mod">
        <pc:chgData name="Bachmann, Hannah Ruth" userId="e7c09bfb-72c2-42e5-912c-bd6874d853db" providerId="ADAL" clId="{765330B8-A61E-4B1B-A677-5BC16BD77652}" dt="2021-02-28T14:09:34.270" v="116" actId="1076"/>
        <pc:sldMkLst>
          <pc:docMk/>
          <pc:sldMk cId="2461512244" sldId="1396"/>
        </pc:sldMkLst>
        <pc:spChg chg="mod">
          <ac:chgData name="Bachmann, Hannah Ruth" userId="e7c09bfb-72c2-42e5-912c-bd6874d853db" providerId="ADAL" clId="{765330B8-A61E-4B1B-A677-5BC16BD77652}" dt="2021-02-28T14:05:43.672" v="20" actId="20577"/>
          <ac:spMkLst>
            <pc:docMk/>
            <pc:sldMk cId="2461512244" sldId="1396"/>
            <ac:spMk id="2" creationId="{AC284810-2428-466D-B869-22185656E3A7}"/>
          </ac:spMkLst>
        </pc:spChg>
        <pc:spChg chg="add mod">
          <ac:chgData name="Bachmann, Hannah Ruth" userId="e7c09bfb-72c2-42e5-912c-bd6874d853db" providerId="ADAL" clId="{765330B8-A61E-4B1B-A677-5BC16BD77652}" dt="2021-02-28T14:06:59.134" v="21"/>
          <ac:spMkLst>
            <pc:docMk/>
            <pc:sldMk cId="2461512244" sldId="1396"/>
            <ac:spMk id="5" creationId="{C4CB0D5B-4A2D-4760-92E0-2279873A20B5}"/>
          </ac:spMkLst>
        </pc:spChg>
        <pc:spChg chg="add mod">
          <ac:chgData name="Bachmann, Hannah Ruth" userId="e7c09bfb-72c2-42e5-912c-bd6874d853db" providerId="ADAL" clId="{765330B8-A61E-4B1B-A677-5BC16BD77652}" dt="2021-02-28T14:08:06.606" v="49"/>
          <ac:spMkLst>
            <pc:docMk/>
            <pc:sldMk cId="2461512244" sldId="1396"/>
            <ac:spMk id="6" creationId="{1C989223-D4CE-408E-97BD-9BC5BA4742B4}"/>
          </ac:spMkLst>
        </pc:spChg>
        <pc:spChg chg="mod">
          <ac:chgData name="Bachmann, Hannah Ruth" userId="e7c09bfb-72c2-42e5-912c-bd6874d853db" providerId="ADAL" clId="{765330B8-A61E-4B1B-A677-5BC16BD77652}" dt="2021-02-28T14:09:15.450" v="111" actId="1076"/>
          <ac:spMkLst>
            <pc:docMk/>
            <pc:sldMk cId="2461512244" sldId="1396"/>
            <ac:spMk id="12" creationId="{68A12010-6D41-411C-93B2-4E46D5E8882B}"/>
          </ac:spMkLst>
        </pc:spChg>
        <pc:picChg chg="mod">
          <ac:chgData name="Bachmann, Hannah Ruth" userId="e7c09bfb-72c2-42e5-912c-bd6874d853db" providerId="ADAL" clId="{765330B8-A61E-4B1B-A677-5BC16BD77652}" dt="2021-02-28T14:09:34.270" v="116" actId="1076"/>
          <ac:picMkLst>
            <pc:docMk/>
            <pc:sldMk cId="2461512244" sldId="1396"/>
            <ac:picMk id="3" creationId="{6B0FA5E2-30CB-4DE0-9B67-75704DA9EC98}"/>
          </ac:picMkLst>
        </pc:picChg>
      </pc:sldChg>
      <pc:sldChg chg="addSp delSp modSp mod">
        <pc:chgData name="Bachmann, Hannah Ruth" userId="e7c09bfb-72c2-42e5-912c-bd6874d853db" providerId="ADAL" clId="{765330B8-A61E-4B1B-A677-5BC16BD77652}" dt="2021-02-28T14:21:32.607" v="451" actId="1076"/>
        <pc:sldMkLst>
          <pc:docMk/>
          <pc:sldMk cId="0" sldId="1397"/>
        </pc:sldMkLst>
        <pc:spChg chg="mod">
          <ac:chgData name="Bachmann, Hannah Ruth" userId="e7c09bfb-72c2-42e5-912c-bd6874d853db" providerId="ADAL" clId="{765330B8-A61E-4B1B-A677-5BC16BD77652}" dt="2021-02-28T14:10:33.127" v="166" actId="20577"/>
          <ac:spMkLst>
            <pc:docMk/>
            <pc:sldMk cId="0" sldId="1397"/>
            <ac:spMk id="2" creationId="{00000000-0000-0000-0000-000000000000}"/>
          </ac:spMkLst>
        </pc:spChg>
        <pc:spChg chg="mod">
          <ac:chgData name="Bachmann, Hannah Ruth" userId="e7c09bfb-72c2-42e5-912c-bd6874d853db" providerId="ADAL" clId="{765330B8-A61E-4B1B-A677-5BC16BD77652}" dt="2021-02-28T14:21:25.708" v="449" actId="255"/>
          <ac:spMkLst>
            <pc:docMk/>
            <pc:sldMk cId="0" sldId="1397"/>
            <ac:spMk id="3" creationId="{00000000-0000-0000-0000-000000000000}"/>
          </ac:spMkLst>
        </pc:spChg>
        <pc:spChg chg="del">
          <ac:chgData name="Bachmann, Hannah Ruth" userId="e7c09bfb-72c2-42e5-912c-bd6874d853db" providerId="ADAL" clId="{765330B8-A61E-4B1B-A677-5BC16BD77652}" dt="2021-02-28T14:07:01.395" v="22" actId="478"/>
          <ac:spMkLst>
            <pc:docMk/>
            <pc:sldMk cId="0" sldId="1397"/>
            <ac:spMk id="4" creationId="{00000000-0000-0000-0000-000000000000}"/>
          </ac:spMkLst>
        </pc:spChg>
        <pc:spChg chg="del">
          <ac:chgData name="Bachmann, Hannah Ruth" userId="e7c09bfb-72c2-42e5-912c-bd6874d853db" providerId="ADAL" clId="{765330B8-A61E-4B1B-A677-5BC16BD77652}" dt="2021-02-28T14:07:02.960" v="23" actId="478"/>
          <ac:spMkLst>
            <pc:docMk/>
            <pc:sldMk cId="0" sldId="1397"/>
            <ac:spMk id="5" creationId="{00000000-0000-0000-0000-000000000000}"/>
          </ac:spMkLst>
        </pc:spChg>
        <pc:spChg chg="mod">
          <ac:chgData name="Bachmann, Hannah Ruth" userId="e7c09bfb-72c2-42e5-912c-bd6874d853db" providerId="ADAL" clId="{765330B8-A61E-4B1B-A677-5BC16BD77652}" dt="2021-02-28T14:09:46.320" v="118" actId="14100"/>
          <ac:spMkLst>
            <pc:docMk/>
            <pc:sldMk cId="0" sldId="1397"/>
            <ac:spMk id="6" creationId="{00000000-0000-0000-0000-000000000000}"/>
          </ac:spMkLst>
        </pc:spChg>
        <pc:spChg chg="add mod">
          <ac:chgData name="Bachmann, Hannah Ruth" userId="e7c09bfb-72c2-42e5-912c-bd6874d853db" providerId="ADAL" clId="{765330B8-A61E-4B1B-A677-5BC16BD77652}" dt="2021-02-28T14:07:03.522" v="24"/>
          <ac:spMkLst>
            <pc:docMk/>
            <pc:sldMk cId="0" sldId="1397"/>
            <ac:spMk id="9" creationId="{8C6E2040-3DDA-490E-AD4E-C58D5871299B}"/>
          </ac:spMkLst>
        </pc:spChg>
        <pc:spChg chg="add mod">
          <ac:chgData name="Bachmann, Hannah Ruth" userId="e7c09bfb-72c2-42e5-912c-bd6874d853db" providerId="ADAL" clId="{765330B8-A61E-4B1B-A677-5BC16BD77652}" dt="2021-02-28T14:08:07.866" v="50"/>
          <ac:spMkLst>
            <pc:docMk/>
            <pc:sldMk cId="0" sldId="1397"/>
            <ac:spMk id="10" creationId="{9038F59F-F402-4FCB-B842-9B7ADD02AADD}"/>
          </ac:spMkLst>
        </pc:spChg>
        <pc:picChg chg="mod">
          <ac:chgData name="Bachmann, Hannah Ruth" userId="e7c09bfb-72c2-42e5-912c-bd6874d853db" providerId="ADAL" clId="{765330B8-A61E-4B1B-A677-5BC16BD77652}" dt="2021-02-28T14:21:32.607" v="451" actId="1076"/>
          <ac:picMkLst>
            <pc:docMk/>
            <pc:sldMk cId="0" sldId="1397"/>
            <ac:picMk id="8" creationId="{00000000-0000-0000-0000-000000000000}"/>
          </ac:picMkLst>
        </pc:picChg>
      </pc:sldChg>
      <pc:sldChg chg="addSp delSp modSp mod">
        <pc:chgData name="Bachmann, Hannah Ruth" userId="e7c09bfb-72c2-42e5-912c-bd6874d853db" providerId="ADAL" clId="{765330B8-A61E-4B1B-A677-5BC16BD77652}" dt="2021-02-28T14:24:22.596" v="501" actId="255"/>
        <pc:sldMkLst>
          <pc:docMk/>
          <pc:sldMk cId="0" sldId="1402"/>
        </pc:sldMkLst>
        <pc:spChg chg="mod">
          <ac:chgData name="Bachmann, Hannah Ruth" userId="e7c09bfb-72c2-42e5-912c-bd6874d853db" providerId="ADAL" clId="{765330B8-A61E-4B1B-A677-5BC16BD77652}" dt="2021-02-28T14:24:22.596" v="501" actId="255"/>
          <ac:spMkLst>
            <pc:docMk/>
            <pc:sldMk cId="0" sldId="1402"/>
            <ac:spMk id="2" creationId="{00000000-0000-0000-0000-000000000000}"/>
          </ac:spMkLst>
        </pc:spChg>
        <pc:spChg chg="mod">
          <ac:chgData name="Bachmann, Hannah Ruth" userId="e7c09bfb-72c2-42e5-912c-bd6874d853db" providerId="ADAL" clId="{765330B8-A61E-4B1B-A677-5BC16BD77652}" dt="2021-02-28T14:24:04.540" v="495" actId="255"/>
          <ac:spMkLst>
            <pc:docMk/>
            <pc:sldMk cId="0" sldId="1402"/>
            <ac:spMk id="3" creationId="{00000000-0000-0000-0000-000000000000}"/>
          </ac:spMkLst>
        </pc:spChg>
        <pc:spChg chg="del">
          <ac:chgData name="Bachmann, Hannah Ruth" userId="e7c09bfb-72c2-42e5-912c-bd6874d853db" providerId="ADAL" clId="{765330B8-A61E-4B1B-A677-5BC16BD77652}" dt="2021-02-28T14:07:06.066" v="25" actId="478"/>
          <ac:spMkLst>
            <pc:docMk/>
            <pc:sldMk cId="0" sldId="1402"/>
            <ac:spMk id="4" creationId="{00000000-0000-0000-0000-000000000000}"/>
          </ac:spMkLst>
        </pc:spChg>
        <pc:spChg chg="del">
          <ac:chgData name="Bachmann, Hannah Ruth" userId="e7c09bfb-72c2-42e5-912c-bd6874d853db" providerId="ADAL" clId="{765330B8-A61E-4B1B-A677-5BC16BD77652}" dt="2021-02-28T14:07:07.658" v="26" actId="478"/>
          <ac:spMkLst>
            <pc:docMk/>
            <pc:sldMk cId="0" sldId="1402"/>
            <ac:spMk id="5" creationId="{00000000-0000-0000-0000-000000000000}"/>
          </ac:spMkLst>
        </pc:spChg>
        <pc:spChg chg="del">
          <ac:chgData name="Bachmann, Hannah Ruth" userId="e7c09bfb-72c2-42e5-912c-bd6874d853db" providerId="ADAL" clId="{765330B8-A61E-4B1B-A677-5BC16BD77652}" dt="2021-02-28T14:13:41.061" v="324" actId="478"/>
          <ac:spMkLst>
            <pc:docMk/>
            <pc:sldMk cId="0" sldId="1402"/>
            <ac:spMk id="6" creationId="{00000000-0000-0000-0000-000000000000}"/>
          </ac:spMkLst>
        </pc:spChg>
        <pc:spChg chg="add mod">
          <ac:chgData name="Bachmann, Hannah Ruth" userId="e7c09bfb-72c2-42e5-912c-bd6874d853db" providerId="ADAL" clId="{765330B8-A61E-4B1B-A677-5BC16BD77652}" dt="2021-02-28T14:07:08.069" v="27"/>
          <ac:spMkLst>
            <pc:docMk/>
            <pc:sldMk cId="0" sldId="1402"/>
            <ac:spMk id="12" creationId="{46AD983C-21E2-43CB-A610-CBE227BE8734}"/>
          </ac:spMkLst>
        </pc:spChg>
        <pc:spChg chg="add mod">
          <ac:chgData name="Bachmann, Hannah Ruth" userId="e7c09bfb-72c2-42e5-912c-bd6874d853db" providerId="ADAL" clId="{765330B8-A61E-4B1B-A677-5BC16BD77652}" dt="2021-02-28T14:08:08.846" v="51"/>
          <ac:spMkLst>
            <pc:docMk/>
            <pc:sldMk cId="0" sldId="1402"/>
            <ac:spMk id="13" creationId="{18D98721-2055-4815-B465-A9447AA23935}"/>
          </ac:spMkLst>
        </pc:spChg>
        <pc:spChg chg="add mod">
          <ac:chgData name="Bachmann, Hannah Ruth" userId="e7c09bfb-72c2-42e5-912c-bd6874d853db" providerId="ADAL" clId="{765330B8-A61E-4B1B-A677-5BC16BD77652}" dt="2021-02-28T14:13:53.059" v="326" actId="1076"/>
          <ac:spMkLst>
            <pc:docMk/>
            <pc:sldMk cId="0" sldId="1402"/>
            <ac:spMk id="14" creationId="{14AE1477-FD85-460B-82F8-2B5CCD222EAA}"/>
          </ac:spMkLst>
        </pc:spChg>
        <pc:picChg chg="mod">
          <ac:chgData name="Bachmann, Hannah Ruth" userId="e7c09bfb-72c2-42e5-912c-bd6874d853db" providerId="ADAL" clId="{765330B8-A61E-4B1B-A677-5BC16BD77652}" dt="2021-02-28T14:23:48.386" v="462" actId="1076"/>
          <ac:picMkLst>
            <pc:docMk/>
            <pc:sldMk cId="0" sldId="1402"/>
            <ac:picMk id="7" creationId="{00000000-0000-0000-0000-000000000000}"/>
          </ac:picMkLst>
        </pc:picChg>
        <pc:picChg chg="mod">
          <ac:chgData name="Bachmann, Hannah Ruth" userId="e7c09bfb-72c2-42e5-912c-bd6874d853db" providerId="ADAL" clId="{765330B8-A61E-4B1B-A677-5BC16BD77652}" dt="2021-02-28T14:24:09.757" v="496" actId="1076"/>
          <ac:picMkLst>
            <pc:docMk/>
            <pc:sldMk cId="0" sldId="1402"/>
            <ac:picMk id="8" creationId="{00000000-0000-0000-0000-000000000000}"/>
          </ac:picMkLst>
        </pc:picChg>
        <pc:picChg chg="mod">
          <ac:chgData name="Bachmann, Hannah Ruth" userId="e7c09bfb-72c2-42e5-912c-bd6874d853db" providerId="ADAL" clId="{765330B8-A61E-4B1B-A677-5BC16BD77652}" dt="2021-02-28T14:24:17.993" v="499" actId="1076"/>
          <ac:picMkLst>
            <pc:docMk/>
            <pc:sldMk cId="0" sldId="1402"/>
            <ac:picMk id="9" creationId="{00000000-0000-0000-0000-000000000000}"/>
          </ac:picMkLst>
        </pc:picChg>
        <pc:picChg chg="mod">
          <ac:chgData name="Bachmann, Hannah Ruth" userId="e7c09bfb-72c2-42e5-912c-bd6874d853db" providerId="ADAL" clId="{765330B8-A61E-4B1B-A677-5BC16BD77652}" dt="2021-02-28T14:24:16.367" v="498" actId="1076"/>
          <ac:picMkLst>
            <pc:docMk/>
            <pc:sldMk cId="0" sldId="1402"/>
            <ac:picMk id="10" creationId="{00000000-0000-0000-0000-000000000000}"/>
          </ac:picMkLst>
        </pc:picChg>
        <pc:picChg chg="mod">
          <ac:chgData name="Bachmann, Hannah Ruth" userId="e7c09bfb-72c2-42e5-912c-bd6874d853db" providerId="ADAL" clId="{765330B8-A61E-4B1B-A677-5BC16BD77652}" dt="2021-02-28T14:11:54.667" v="302" actId="1076"/>
          <ac:picMkLst>
            <pc:docMk/>
            <pc:sldMk cId="0" sldId="1402"/>
            <ac:picMk id="8194" creationId="{00000000-0000-0000-0000-000000000000}"/>
          </ac:picMkLst>
        </pc:picChg>
      </pc:sldChg>
      <pc:sldChg chg="addSp delSp modSp mod">
        <pc:chgData name="Bachmann, Hannah Ruth" userId="e7c09bfb-72c2-42e5-912c-bd6874d853db" providerId="ADAL" clId="{765330B8-A61E-4B1B-A677-5BC16BD77652}" dt="2021-02-28T14:27:38.836" v="516" actId="20577"/>
        <pc:sldMkLst>
          <pc:docMk/>
          <pc:sldMk cId="0" sldId="1404"/>
        </pc:sldMkLst>
        <pc:spChg chg="mod">
          <ac:chgData name="Bachmann, Hannah Ruth" userId="e7c09bfb-72c2-42e5-912c-bd6874d853db" providerId="ADAL" clId="{765330B8-A61E-4B1B-A677-5BC16BD77652}" dt="2021-02-28T14:22:05.400" v="452" actId="255"/>
          <ac:spMkLst>
            <pc:docMk/>
            <pc:sldMk cId="0" sldId="1404"/>
            <ac:spMk id="2" creationId="{00000000-0000-0000-0000-000000000000}"/>
          </ac:spMkLst>
        </pc:spChg>
        <pc:spChg chg="mod">
          <ac:chgData name="Bachmann, Hannah Ruth" userId="e7c09bfb-72c2-42e5-912c-bd6874d853db" providerId="ADAL" clId="{765330B8-A61E-4B1B-A677-5BC16BD77652}" dt="2021-02-28T14:18:18.611" v="411" actId="1076"/>
          <ac:spMkLst>
            <pc:docMk/>
            <pc:sldMk cId="0" sldId="1404"/>
            <ac:spMk id="3" creationId="{00000000-0000-0000-0000-000000000000}"/>
          </ac:spMkLst>
        </pc:spChg>
        <pc:spChg chg="mod">
          <ac:chgData name="Bachmann, Hannah Ruth" userId="e7c09bfb-72c2-42e5-912c-bd6874d853db" providerId="ADAL" clId="{765330B8-A61E-4B1B-A677-5BC16BD77652}" dt="2021-02-28T14:27:38.836" v="516" actId="20577"/>
          <ac:spMkLst>
            <pc:docMk/>
            <pc:sldMk cId="0" sldId="1404"/>
            <ac:spMk id="4" creationId="{00000000-0000-0000-0000-000000000000}"/>
          </ac:spMkLst>
        </pc:spChg>
        <pc:spChg chg="del">
          <ac:chgData name="Bachmann, Hannah Ruth" userId="e7c09bfb-72c2-42e5-912c-bd6874d853db" providerId="ADAL" clId="{765330B8-A61E-4B1B-A677-5BC16BD77652}" dt="2021-02-28T14:07:14.501" v="31" actId="478"/>
          <ac:spMkLst>
            <pc:docMk/>
            <pc:sldMk cId="0" sldId="1404"/>
            <ac:spMk id="5" creationId="{00000000-0000-0000-0000-000000000000}"/>
          </ac:spMkLst>
        </pc:spChg>
        <pc:spChg chg="del">
          <ac:chgData name="Bachmann, Hannah Ruth" userId="e7c09bfb-72c2-42e5-912c-bd6874d853db" providerId="ADAL" clId="{765330B8-A61E-4B1B-A677-5BC16BD77652}" dt="2021-02-28T14:07:15.960" v="32" actId="478"/>
          <ac:spMkLst>
            <pc:docMk/>
            <pc:sldMk cId="0" sldId="1404"/>
            <ac:spMk id="6" creationId="{00000000-0000-0000-0000-000000000000}"/>
          </ac:spMkLst>
        </pc:spChg>
        <pc:spChg chg="del">
          <ac:chgData name="Bachmann, Hannah Ruth" userId="e7c09bfb-72c2-42e5-912c-bd6874d853db" providerId="ADAL" clId="{765330B8-A61E-4B1B-A677-5BC16BD77652}" dt="2021-02-28T14:14:33.268" v="328" actId="478"/>
          <ac:spMkLst>
            <pc:docMk/>
            <pc:sldMk cId="0" sldId="1404"/>
            <ac:spMk id="14" creationId="{00000000-0000-0000-0000-000000000000}"/>
          </ac:spMkLst>
        </pc:spChg>
        <pc:spChg chg="del">
          <ac:chgData name="Bachmann, Hannah Ruth" userId="e7c09bfb-72c2-42e5-912c-bd6874d853db" providerId="ADAL" clId="{765330B8-A61E-4B1B-A677-5BC16BD77652}" dt="2021-02-28T14:14:45.779" v="331" actId="478"/>
          <ac:spMkLst>
            <pc:docMk/>
            <pc:sldMk cId="0" sldId="1404"/>
            <ac:spMk id="15" creationId="{00000000-0000-0000-0000-000000000000}"/>
          </ac:spMkLst>
        </pc:spChg>
        <pc:spChg chg="add mod">
          <ac:chgData name="Bachmann, Hannah Ruth" userId="e7c09bfb-72c2-42e5-912c-bd6874d853db" providerId="ADAL" clId="{765330B8-A61E-4B1B-A677-5BC16BD77652}" dt="2021-02-28T14:07:16.439" v="33"/>
          <ac:spMkLst>
            <pc:docMk/>
            <pc:sldMk cId="0" sldId="1404"/>
            <ac:spMk id="16" creationId="{EF2FBF5D-8665-405F-AD71-C54721A8CF56}"/>
          </ac:spMkLst>
        </pc:spChg>
        <pc:spChg chg="add mod">
          <ac:chgData name="Bachmann, Hannah Ruth" userId="e7c09bfb-72c2-42e5-912c-bd6874d853db" providerId="ADAL" clId="{765330B8-A61E-4B1B-A677-5BC16BD77652}" dt="2021-02-28T14:08:10.447" v="53"/>
          <ac:spMkLst>
            <pc:docMk/>
            <pc:sldMk cId="0" sldId="1404"/>
            <ac:spMk id="17" creationId="{D55EAD9B-8506-4706-8926-1200C44F3F9D}"/>
          </ac:spMkLst>
        </pc:spChg>
        <pc:spChg chg="add mod">
          <ac:chgData name="Bachmann, Hannah Ruth" userId="e7c09bfb-72c2-42e5-912c-bd6874d853db" providerId="ADAL" clId="{765330B8-A61E-4B1B-A677-5BC16BD77652}" dt="2021-02-28T14:16:55.334" v="395" actId="1076"/>
          <ac:spMkLst>
            <pc:docMk/>
            <pc:sldMk cId="0" sldId="1404"/>
            <ac:spMk id="18" creationId="{7C1AD51C-46CC-45B9-987C-D1DD0BB43AD4}"/>
          </ac:spMkLst>
        </pc:spChg>
        <pc:spChg chg="add mod">
          <ac:chgData name="Bachmann, Hannah Ruth" userId="e7c09bfb-72c2-42e5-912c-bd6874d853db" providerId="ADAL" clId="{765330B8-A61E-4B1B-A677-5BC16BD77652}" dt="2021-02-28T14:17:10.845" v="397" actId="1076"/>
          <ac:spMkLst>
            <pc:docMk/>
            <pc:sldMk cId="0" sldId="1404"/>
            <ac:spMk id="19" creationId="{F5081177-C67F-4CEC-9722-920841F68DA5}"/>
          </ac:spMkLst>
        </pc:spChg>
        <pc:picChg chg="mod">
          <ac:chgData name="Bachmann, Hannah Ruth" userId="e7c09bfb-72c2-42e5-912c-bd6874d853db" providerId="ADAL" clId="{765330B8-A61E-4B1B-A677-5BC16BD77652}" dt="2021-02-28T14:16:51.493" v="394" actId="1076"/>
          <ac:picMkLst>
            <pc:docMk/>
            <pc:sldMk cId="0" sldId="1404"/>
            <ac:picMk id="7" creationId="{00000000-0000-0000-0000-000000000000}"/>
          </ac:picMkLst>
        </pc:picChg>
        <pc:picChg chg="mod">
          <ac:chgData name="Bachmann, Hannah Ruth" userId="e7c09bfb-72c2-42e5-912c-bd6874d853db" providerId="ADAL" clId="{765330B8-A61E-4B1B-A677-5BC16BD77652}" dt="2021-02-28T14:17:00.610" v="396" actId="1076"/>
          <ac:picMkLst>
            <pc:docMk/>
            <pc:sldMk cId="0" sldId="1404"/>
            <ac:picMk id="8" creationId="{00000000-0000-0000-0000-000000000000}"/>
          </ac:picMkLst>
        </pc:picChg>
        <pc:picChg chg="mod">
          <ac:chgData name="Bachmann, Hannah Ruth" userId="e7c09bfb-72c2-42e5-912c-bd6874d853db" providerId="ADAL" clId="{765330B8-A61E-4B1B-A677-5BC16BD77652}" dt="2021-02-28T14:18:20.699" v="412" actId="1076"/>
          <ac:picMkLst>
            <pc:docMk/>
            <pc:sldMk cId="0" sldId="1404"/>
            <ac:picMk id="12" creationId="{00000000-0000-0000-0000-000000000000}"/>
          </ac:picMkLst>
        </pc:picChg>
        <pc:picChg chg="mod">
          <ac:chgData name="Bachmann, Hannah Ruth" userId="e7c09bfb-72c2-42e5-912c-bd6874d853db" providerId="ADAL" clId="{765330B8-A61E-4B1B-A677-5BC16BD77652}" dt="2021-02-28T14:18:22.698" v="413" actId="1076"/>
          <ac:picMkLst>
            <pc:docMk/>
            <pc:sldMk cId="0" sldId="1404"/>
            <ac:picMk id="13" creationId="{00000000-0000-0000-0000-000000000000}"/>
          </ac:picMkLst>
        </pc:picChg>
        <pc:picChg chg="mod">
          <ac:chgData name="Bachmann, Hannah Ruth" userId="e7c09bfb-72c2-42e5-912c-bd6874d853db" providerId="ADAL" clId="{765330B8-A61E-4B1B-A677-5BC16BD77652}" dt="2021-02-28T14:17:12.818" v="398" actId="1076"/>
          <ac:picMkLst>
            <pc:docMk/>
            <pc:sldMk cId="0" sldId="1404"/>
            <ac:picMk id="7170" creationId="{00000000-0000-0000-0000-000000000000}"/>
          </ac:picMkLst>
        </pc:picChg>
      </pc:sldChg>
      <pc:sldChg chg="addSp delSp modSp mod">
        <pc:chgData name="Bachmann, Hannah Ruth" userId="e7c09bfb-72c2-42e5-912c-bd6874d853db" providerId="ADAL" clId="{765330B8-A61E-4B1B-A677-5BC16BD77652}" dt="2021-02-28T14:10:15.954" v="147" actId="20577"/>
        <pc:sldMkLst>
          <pc:docMk/>
          <pc:sldMk cId="0" sldId="1406"/>
        </pc:sldMkLst>
        <pc:spChg chg="mod">
          <ac:chgData name="Bachmann, Hannah Ruth" userId="e7c09bfb-72c2-42e5-912c-bd6874d853db" providerId="ADAL" clId="{765330B8-A61E-4B1B-A677-5BC16BD77652}" dt="2021-02-28T14:10:15.954" v="147" actId="20577"/>
          <ac:spMkLst>
            <pc:docMk/>
            <pc:sldMk cId="0" sldId="1406"/>
            <ac:spMk id="3" creationId="{00000000-0000-0000-0000-000000000000}"/>
          </ac:spMkLst>
        </pc:spChg>
        <pc:spChg chg="del">
          <ac:chgData name="Bachmann, Hannah Ruth" userId="e7c09bfb-72c2-42e5-912c-bd6874d853db" providerId="ADAL" clId="{765330B8-A61E-4B1B-A677-5BC16BD77652}" dt="2021-02-28T14:07:19.138" v="34" actId="478"/>
          <ac:spMkLst>
            <pc:docMk/>
            <pc:sldMk cId="0" sldId="1406"/>
            <ac:spMk id="5" creationId="{00000000-0000-0000-0000-000000000000}"/>
          </ac:spMkLst>
        </pc:spChg>
        <pc:spChg chg="del">
          <ac:chgData name="Bachmann, Hannah Ruth" userId="e7c09bfb-72c2-42e5-912c-bd6874d853db" providerId="ADAL" clId="{765330B8-A61E-4B1B-A677-5BC16BD77652}" dt="2021-02-28T14:07:23.380" v="36" actId="478"/>
          <ac:spMkLst>
            <pc:docMk/>
            <pc:sldMk cId="0" sldId="1406"/>
            <ac:spMk id="6" creationId="{00000000-0000-0000-0000-000000000000}"/>
          </ac:spMkLst>
        </pc:spChg>
        <pc:spChg chg="add mod">
          <ac:chgData name="Bachmann, Hannah Ruth" userId="e7c09bfb-72c2-42e5-912c-bd6874d853db" providerId="ADAL" clId="{765330B8-A61E-4B1B-A677-5BC16BD77652}" dt="2021-02-28T14:07:19.529" v="35"/>
          <ac:spMkLst>
            <pc:docMk/>
            <pc:sldMk cId="0" sldId="1406"/>
            <ac:spMk id="8" creationId="{D52175F2-112D-4800-BCBD-0E3CBD04DD2C}"/>
          </ac:spMkLst>
        </pc:spChg>
        <pc:spChg chg="add del mod">
          <ac:chgData name="Bachmann, Hannah Ruth" userId="e7c09bfb-72c2-42e5-912c-bd6874d853db" providerId="ADAL" clId="{765330B8-A61E-4B1B-A677-5BC16BD77652}" dt="2021-02-28T14:08:15.018" v="57"/>
          <ac:spMkLst>
            <pc:docMk/>
            <pc:sldMk cId="0" sldId="1406"/>
            <ac:spMk id="9" creationId="{B97A072D-5407-4216-9AFE-FDE62AE751D5}"/>
          </ac:spMkLst>
        </pc:spChg>
        <pc:spChg chg="add del mod">
          <ac:chgData name="Bachmann, Hannah Ruth" userId="e7c09bfb-72c2-42e5-912c-bd6874d853db" providerId="ADAL" clId="{765330B8-A61E-4B1B-A677-5BC16BD77652}" dt="2021-02-28T14:08:14.141" v="56"/>
          <ac:spMkLst>
            <pc:docMk/>
            <pc:sldMk cId="0" sldId="1406"/>
            <ac:spMk id="11" creationId="{C23791BF-5566-4EA8-94C0-DBF0D7928B27}"/>
          </ac:spMkLst>
        </pc:spChg>
        <pc:spChg chg="add mod">
          <ac:chgData name="Bachmann, Hannah Ruth" userId="e7c09bfb-72c2-42e5-912c-bd6874d853db" providerId="ADAL" clId="{765330B8-A61E-4B1B-A677-5BC16BD77652}" dt="2021-02-28T14:08:15.852" v="58"/>
          <ac:spMkLst>
            <pc:docMk/>
            <pc:sldMk cId="0" sldId="1406"/>
            <ac:spMk id="12" creationId="{823AA441-DAA0-4347-BE20-7A0D0D95A0E1}"/>
          </ac:spMkLst>
        </pc:spChg>
      </pc:sldChg>
      <pc:sldChg chg="addSp delSp modSp mod">
        <pc:chgData name="Bachmann, Hannah Ruth" userId="e7c09bfb-72c2-42e5-912c-bd6874d853db" providerId="ADAL" clId="{765330B8-A61E-4B1B-A677-5BC16BD77652}" dt="2021-02-28T14:18:57.966" v="414" actId="1076"/>
        <pc:sldMkLst>
          <pc:docMk/>
          <pc:sldMk cId="0" sldId="1407"/>
        </pc:sldMkLst>
        <pc:spChg chg="mod">
          <ac:chgData name="Bachmann, Hannah Ruth" userId="e7c09bfb-72c2-42e5-912c-bd6874d853db" providerId="ADAL" clId="{765330B8-A61E-4B1B-A677-5BC16BD77652}" dt="2021-02-28T14:16:04.222" v="342" actId="207"/>
          <ac:spMkLst>
            <pc:docMk/>
            <pc:sldMk cId="0" sldId="1407"/>
            <ac:spMk id="2" creationId="{00000000-0000-0000-0000-000000000000}"/>
          </ac:spMkLst>
        </pc:spChg>
        <pc:spChg chg="mod">
          <ac:chgData name="Bachmann, Hannah Ruth" userId="e7c09bfb-72c2-42e5-912c-bd6874d853db" providerId="ADAL" clId="{765330B8-A61E-4B1B-A677-5BC16BD77652}" dt="2021-02-28T14:15:32.771" v="338" actId="207"/>
          <ac:spMkLst>
            <pc:docMk/>
            <pc:sldMk cId="0" sldId="1407"/>
            <ac:spMk id="3" creationId="{00000000-0000-0000-0000-000000000000}"/>
          </ac:spMkLst>
        </pc:spChg>
        <pc:spChg chg="mod">
          <ac:chgData name="Bachmann, Hannah Ruth" userId="e7c09bfb-72c2-42e5-912c-bd6874d853db" providerId="ADAL" clId="{765330B8-A61E-4B1B-A677-5BC16BD77652}" dt="2021-02-28T14:15:36.378" v="339" actId="207"/>
          <ac:spMkLst>
            <pc:docMk/>
            <pc:sldMk cId="0" sldId="1407"/>
            <ac:spMk id="5" creationId="{00000000-0000-0000-0000-000000000000}"/>
          </ac:spMkLst>
        </pc:spChg>
        <pc:spChg chg="del">
          <ac:chgData name="Bachmann, Hannah Ruth" userId="e7c09bfb-72c2-42e5-912c-bd6874d853db" providerId="ADAL" clId="{765330B8-A61E-4B1B-A677-5BC16BD77652}" dt="2021-02-28T14:07:25.843" v="37" actId="478"/>
          <ac:spMkLst>
            <pc:docMk/>
            <pc:sldMk cId="0" sldId="1407"/>
            <ac:spMk id="7" creationId="{00000000-0000-0000-0000-000000000000}"/>
          </ac:spMkLst>
        </pc:spChg>
        <pc:spChg chg="del">
          <ac:chgData name="Bachmann, Hannah Ruth" userId="e7c09bfb-72c2-42e5-912c-bd6874d853db" providerId="ADAL" clId="{765330B8-A61E-4B1B-A677-5BC16BD77652}" dt="2021-02-28T14:07:28.253" v="38" actId="478"/>
          <ac:spMkLst>
            <pc:docMk/>
            <pc:sldMk cId="0" sldId="1407"/>
            <ac:spMk id="8" creationId="{00000000-0000-0000-0000-000000000000}"/>
          </ac:spMkLst>
        </pc:spChg>
        <pc:spChg chg="mod">
          <ac:chgData name="Bachmann, Hannah Ruth" userId="e7c09bfb-72c2-42e5-912c-bd6874d853db" providerId="ADAL" clId="{765330B8-A61E-4B1B-A677-5BC16BD77652}" dt="2021-02-28T14:15:51.509" v="341" actId="1076"/>
          <ac:spMkLst>
            <pc:docMk/>
            <pc:sldMk cId="0" sldId="1407"/>
            <ac:spMk id="13" creationId="{00000000-0000-0000-0000-000000000000}"/>
          </ac:spMkLst>
        </pc:spChg>
        <pc:spChg chg="add mod">
          <ac:chgData name="Bachmann, Hannah Ruth" userId="e7c09bfb-72c2-42e5-912c-bd6874d853db" providerId="ADAL" clId="{765330B8-A61E-4B1B-A677-5BC16BD77652}" dt="2021-02-28T14:07:28.680" v="39"/>
          <ac:spMkLst>
            <pc:docMk/>
            <pc:sldMk cId="0" sldId="1407"/>
            <ac:spMk id="14" creationId="{54A072A2-0597-4595-8384-34F619BEC376}"/>
          </ac:spMkLst>
        </pc:spChg>
        <pc:spChg chg="add mod">
          <ac:chgData name="Bachmann, Hannah Ruth" userId="e7c09bfb-72c2-42e5-912c-bd6874d853db" providerId="ADAL" clId="{765330B8-A61E-4B1B-A677-5BC16BD77652}" dt="2021-02-28T14:08:17.905" v="59"/>
          <ac:spMkLst>
            <pc:docMk/>
            <pc:sldMk cId="0" sldId="1407"/>
            <ac:spMk id="15" creationId="{56F96AA0-4351-4035-9A9B-27D81CD16FF9}"/>
          </ac:spMkLst>
        </pc:spChg>
        <pc:picChg chg="mod">
          <ac:chgData name="Bachmann, Hannah Ruth" userId="e7c09bfb-72c2-42e5-912c-bd6874d853db" providerId="ADAL" clId="{765330B8-A61E-4B1B-A677-5BC16BD77652}" dt="2021-02-28T14:18:57.966" v="414" actId="1076"/>
          <ac:picMkLst>
            <pc:docMk/>
            <pc:sldMk cId="0" sldId="1407"/>
            <ac:picMk id="4" creationId="{00000000-0000-0000-0000-000000000000}"/>
          </ac:picMkLst>
        </pc:picChg>
      </pc:sldChg>
      <pc:sldChg chg="addSp delSp modSp mod">
        <pc:chgData name="Bachmann, Hannah Ruth" userId="e7c09bfb-72c2-42e5-912c-bd6874d853db" providerId="ADAL" clId="{765330B8-A61E-4B1B-A677-5BC16BD77652}" dt="2021-02-28T14:23:30.280" v="461" actId="20577"/>
        <pc:sldMkLst>
          <pc:docMk/>
          <pc:sldMk cId="0" sldId="1408"/>
        </pc:sldMkLst>
        <pc:spChg chg="mod">
          <ac:chgData name="Bachmann, Hannah Ruth" userId="e7c09bfb-72c2-42e5-912c-bd6874d853db" providerId="ADAL" clId="{765330B8-A61E-4B1B-A677-5BC16BD77652}" dt="2021-02-28T14:22:12.463" v="453" actId="255"/>
          <ac:spMkLst>
            <pc:docMk/>
            <pc:sldMk cId="0" sldId="1408"/>
            <ac:spMk id="2" creationId="{00000000-0000-0000-0000-000000000000}"/>
          </ac:spMkLst>
        </pc:spChg>
        <pc:spChg chg="mod">
          <ac:chgData name="Bachmann, Hannah Ruth" userId="e7c09bfb-72c2-42e5-912c-bd6874d853db" providerId="ADAL" clId="{765330B8-A61E-4B1B-A677-5BC16BD77652}" dt="2021-02-28T14:23:30.280" v="461" actId="20577"/>
          <ac:spMkLst>
            <pc:docMk/>
            <pc:sldMk cId="0" sldId="1408"/>
            <ac:spMk id="3" creationId="{00000000-0000-0000-0000-000000000000}"/>
          </ac:spMkLst>
        </pc:spChg>
        <pc:spChg chg="del">
          <ac:chgData name="Bachmann, Hannah Ruth" userId="e7c09bfb-72c2-42e5-912c-bd6874d853db" providerId="ADAL" clId="{765330B8-A61E-4B1B-A677-5BC16BD77652}" dt="2021-02-28T14:07:10.333" v="28" actId="478"/>
          <ac:spMkLst>
            <pc:docMk/>
            <pc:sldMk cId="0" sldId="1408"/>
            <ac:spMk id="4" creationId="{00000000-0000-0000-0000-000000000000}"/>
          </ac:spMkLst>
        </pc:spChg>
        <pc:spChg chg="del">
          <ac:chgData name="Bachmann, Hannah Ruth" userId="e7c09bfb-72c2-42e5-912c-bd6874d853db" providerId="ADAL" clId="{765330B8-A61E-4B1B-A677-5BC16BD77652}" dt="2021-02-28T14:07:11.417" v="29" actId="478"/>
          <ac:spMkLst>
            <pc:docMk/>
            <pc:sldMk cId="0" sldId="1408"/>
            <ac:spMk id="5" creationId="{00000000-0000-0000-0000-000000000000}"/>
          </ac:spMkLst>
        </pc:spChg>
        <pc:spChg chg="add mod">
          <ac:chgData name="Bachmann, Hannah Ruth" userId="e7c09bfb-72c2-42e5-912c-bd6874d853db" providerId="ADAL" clId="{765330B8-A61E-4B1B-A677-5BC16BD77652}" dt="2021-02-28T14:07:11.741" v="30"/>
          <ac:spMkLst>
            <pc:docMk/>
            <pc:sldMk cId="0" sldId="1408"/>
            <ac:spMk id="16" creationId="{06F07129-F18F-4FD5-A328-72CD9E68A7AC}"/>
          </ac:spMkLst>
        </pc:spChg>
        <pc:spChg chg="add mod">
          <ac:chgData name="Bachmann, Hannah Ruth" userId="e7c09bfb-72c2-42e5-912c-bd6874d853db" providerId="ADAL" clId="{765330B8-A61E-4B1B-A677-5BC16BD77652}" dt="2021-02-28T14:08:09.661" v="52"/>
          <ac:spMkLst>
            <pc:docMk/>
            <pc:sldMk cId="0" sldId="1408"/>
            <ac:spMk id="17" creationId="{EE52CD68-2F2A-4111-A0B9-5A3CD2E7F91A}"/>
          </ac:spMkLst>
        </pc:spChg>
        <pc:picChg chg="mod">
          <ac:chgData name="Bachmann, Hannah Ruth" userId="e7c09bfb-72c2-42e5-912c-bd6874d853db" providerId="ADAL" clId="{765330B8-A61E-4B1B-A677-5BC16BD77652}" dt="2021-02-28T14:16:30.706" v="367" actId="1076"/>
          <ac:picMkLst>
            <pc:docMk/>
            <pc:sldMk cId="0" sldId="1408"/>
            <ac:picMk id="13" creationId="{00000000-0000-0000-0000-000000000000}"/>
          </ac:picMkLst>
        </pc:picChg>
      </pc:sldChg>
      <pc:sldChg chg="addSp delSp modSp mod">
        <pc:chgData name="Bachmann, Hannah Ruth" userId="e7c09bfb-72c2-42e5-912c-bd6874d853db" providerId="ADAL" clId="{765330B8-A61E-4B1B-A677-5BC16BD77652}" dt="2021-02-28T14:22:26.270" v="454" actId="255"/>
        <pc:sldMkLst>
          <pc:docMk/>
          <pc:sldMk cId="0" sldId="1409"/>
        </pc:sldMkLst>
        <pc:spChg chg="mod">
          <ac:chgData name="Bachmann, Hannah Ruth" userId="e7c09bfb-72c2-42e5-912c-bd6874d853db" providerId="ADAL" clId="{765330B8-A61E-4B1B-A677-5BC16BD77652}" dt="2021-02-28T14:22:26.270" v="454" actId="255"/>
          <ac:spMkLst>
            <pc:docMk/>
            <pc:sldMk cId="0" sldId="1409"/>
            <ac:spMk id="2" creationId="{00000000-0000-0000-0000-000000000000}"/>
          </ac:spMkLst>
        </pc:spChg>
        <pc:spChg chg="mod">
          <ac:chgData name="Bachmann, Hannah Ruth" userId="e7c09bfb-72c2-42e5-912c-bd6874d853db" providerId="ADAL" clId="{765330B8-A61E-4B1B-A677-5BC16BD77652}" dt="2021-02-28T14:20:13.853" v="446" actId="1076"/>
          <ac:spMkLst>
            <pc:docMk/>
            <pc:sldMk cId="0" sldId="1409"/>
            <ac:spMk id="3" creationId="{00000000-0000-0000-0000-000000000000}"/>
          </ac:spMkLst>
        </pc:spChg>
        <pc:spChg chg="del">
          <ac:chgData name="Bachmann, Hannah Ruth" userId="e7c09bfb-72c2-42e5-912c-bd6874d853db" providerId="ADAL" clId="{765330B8-A61E-4B1B-A677-5BC16BD77652}" dt="2021-02-28T14:07:39.035" v="40" actId="478"/>
          <ac:spMkLst>
            <pc:docMk/>
            <pc:sldMk cId="0" sldId="1409"/>
            <ac:spMk id="4" creationId="{00000000-0000-0000-0000-000000000000}"/>
          </ac:spMkLst>
        </pc:spChg>
        <pc:spChg chg="del">
          <ac:chgData name="Bachmann, Hannah Ruth" userId="e7c09bfb-72c2-42e5-912c-bd6874d853db" providerId="ADAL" clId="{765330B8-A61E-4B1B-A677-5BC16BD77652}" dt="2021-02-28T14:07:40.690" v="41" actId="478"/>
          <ac:spMkLst>
            <pc:docMk/>
            <pc:sldMk cId="0" sldId="1409"/>
            <ac:spMk id="5" creationId="{00000000-0000-0000-0000-000000000000}"/>
          </ac:spMkLst>
        </pc:spChg>
        <pc:spChg chg="add mod">
          <ac:chgData name="Bachmann, Hannah Ruth" userId="e7c09bfb-72c2-42e5-912c-bd6874d853db" providerId="ADAL" clId="{765330B8-A61E-4B1B-A677-5BC16BD77652}" dt="2021-02-28T14:07:41.021" v="42"/>
          <ac:spMkLst>
            <pc:docMk/>
            <pc:sldMk cId="0" sldId="1409"/>
            <ac:spMk id="20" creationId="{2B6AF3B7-254A-47AD-9158-EEFFD62C407D}"/>
          </ac:spMkLst>
        </pc:spChg>
        <pc:spChg chg="add mod">
          <ac:chgData name="Bachmann, Hannah Ruth" userId="e7c09bfb-72c2-42e5-912c-bd6874d853db" providerId="ADAL" clId="{765330B8-A61E-4B1B-A677-5BC16BD77652}" dt="2021-02-28T14:08:01.566" v="48"/>
          <ac:spMkLst>
            <pc:docMk/>
            <pc:sldMk cId="0" sldId="1409"/>
            <ac:spMk id="23" creationId="{F9B602DD-CE42-4994-AFD1-B2B67B493A03}"/>
          </ac:spMkLst>
        </pc:spChg>
        <pc:picChg chg="mod">
          <ac:chgData name="Bachmann, Hannah Ruth" userId="e7c09bfb-72c2-42e5-912c-bd6874d853db" providerId="ADAL" clId="{765330B8-A61E-4B1B-A677-5BC16BD77652}" dt="2021-02-28T14:20:00.922" v="443" actId="1076"/>
          <ac:picMkLst>
            <pc:docMk/>
            <pc:sldMk cId="0" sldId="1409"/>
            <ac:picMk id="19" creationId="{00000000-0000-0000-0000-000000000000}"/>
          </ac:picMkLst>
        </pc:picChg>
      </pc:sldChg>
      <pc:sldChg chg="addSp delSp modSp mod">
        <pc:chgData name="Bachmann, Hannah Ruth" userId="e7c09bfb-72c2-42e5-912c-bd6874d853db" providerId="ADAL" clId="{765330B8-A61E-4B1B-A677-5BC16BD77652}" dt="2021-02-28T14:22:36.404" v="456" actId="20577"/>
        <pc:sldMkLst>
          <pc:docMk/>
          <pc:sldMk cId="0" sldId="1410"/>
        </pc:sldMkLst>
        <pc:spChg chg="mod">
          <ac:chgData name="Bachmann, Hannah Ruth" userId="e7c09bfb-72c2-42e5-912c-bd6874d853db" providerId="ADAL" clId="{765330B8-A61E-4B1B-A677-5BC16BD77652}" dt="2021-02-28T14:07:53.297" v="46" actId="113"/>
          <ac:spMkLst>
            <pc:docMk/>
            <pc:sldMk cId="0" sldId="1410"/>
            <ac:spMk id="2" creationId="{00000000-0000-0000-0000-000000000000}"/>
          </ac:spMkLst>
        </pc:spChg>
        <pc:spChg chg="mod">
          <ac:chgData name="Bachmann, Hannah Ruth" userId="e7c09bfb-72c2-42e5-912c-bd6874d853db" providerId="ADAL" clId="{765330B8-A61E-4B1B-A677-5BC16BD77652}" dt="2021-02-28T14:22:36.404" v="456" actId="20577"/>
          <ac:spMkLst>
            <pc:docMk/>
            <pc:sldMk cId="0" sldId="1410"/>
            <ac:spMk id="3" creationId="{00000000-0000-0000-0000-000000000000}"/>
          </ac:spMkLst>
        </pc:spChg>
        <pc:spChg chg="del">
          <ac:chgData name="Bachmann, Hannah Ruth" userId="e7c09bfb-72c2-42e5-912c-bd6874d853db" providerId="ADAL" clId="{765330B8-A61E-4B1B-A677-5BC16BD77652}" dt="2021-02-28T14:07:48.791" v="43" actId="478"/>
          <ac:spMkLst>
            <pc:docMk/>
            <pc:sldMk cId="0" sldId="1410"/>
            <ac:spMk id="4" creationId="{00000000-0000-0000-0000-000000000000}"/>
          </ac:spMkLst>
        </pc:spChg>
        <pc:spChg chg="del">
          <ac:chgData name="Bachmann, Hannah Ruth" userId="e7c09bfb-72c2-42e5-912c-bd6874d853db" providerId="ADAL" clId="{765330B8-A61E-4B1B-A677-5BC16BD77652}" dt="2021-02-28T14:07:50.087" v="44" actId="478"/>
          <ac:spMkLst>
            <pc:docMk/>
            <pc:sldMk cId="0" sldId="1410"/>
            <ac:spMk id="5" creationId="{00000000-0000-0000-0000-000000000000}"/>
          </ac:spMkLst>
        </pc:spChg>
        <pc:spChg chg="add mod">
          <ac:chgData name="Bachmann, Hannah Ruth" userId="e7c09bfb-72c2-42e5-912c-bd6874d853db" providerId="ADAL" clId="{765330B8-A61E-4B1B-A677-5BC16BD77652}" dt="2021-02-28T14:07:50.602" v="45"/>
          <ac:spMkLst>
            <pc:docMk/>
            <pc:sldMk cId="0" sldId="1410"/>
            <ac:spMk id="6" creationId="{903A4AD4-9791-4972-A228-13F8B07239CB}"/>
          </ac:spMkLst>
        </pc:spChg>
        <pc:spChg chg="add mod">
          <ac:chgData name="Bachmann, Hannah Ruth" userId="e7c09bfb-72c2-42e5-912c-bd6874d853db" providerId="ADAL" clId="{765330B8-A61E-4B1B-A677-5BC16BD77652}" dt="2021-02-28T14:08:00.168" v="47"/>
          <ac:spMkLst>
            <pc:docMk/>
            <pc:sldMk cId="0" sldId="1410"/>
            <ac:spMk id="7" creationId="{104EFC79-27BA-4456-A711-B00191B55852}"/>
          </ac:spMkLst>
        </pc:spChg>
      </pc:sldChg>
    </pc:docChg>
  </pc:docChgLst>
  <pc:docChgLst>
    <pc:chgData name="Dominik Wallerius" userId="a368d9d8-ce33-42c3-883f-a2e82223f6d6" providerId="ADAL" clId="{389BF004-2781-EA46-808B-3D8AB609EFE8}"/>
    <pc:docChg chg="custSel modSld">
      <pc:chgData name="Dominik Wallerius" userId="a368d9d8-ce33-42c3-883f-a2e82223f6d6" providerId="ADAL" clId="{389BF004-2781-EA46-808B-3D8AB609EFE8}" dt="2021-01-18T13:07:24.070" v="19" actId="113"/>
      <pc:docMkLst>
        <pc:docMk/>
      </pc:docMkLst>
      <pc:sldChg chg="modSp mod delCm">
        <pc:chgData name="Dominik Wallerius" userId="a368d9d8-ce33-42c3-883f-a2e82223f6d6" providerId="ADAL" clId="{389BF004-2781-EA46-808B-3D8AB609EFE8}" dt="2021-01-18T13:06:37.492" v="12" actId="27636"/>
        <pc:sldMkLst>
          <pc:docMk/>
          <pc:sldMk cId="2461512244" sldId="1396"/>
        </pc:sldMkLst>
        <pc:spChg chg="mod">
          <ac:chgData name="Dominik Wallerius" userId="a368d9d8-ce33-42c3-883f-a2e82223f6d6" providerId="ADAL" clId="{389BF004-2781-EA46-808B-3D8AB609EFE8}" dt="2021-01-18T13:06:27.843" v="7" actId="113"/>
          <ac:spMkLst>
            <pc:docMk/>
            <pc:sldMk cId="2461512244" sldId="1396"/>
            <ac:spMk id="2" creationId="{AC284810-2428-466D-B869-22185656E3A7}"/>
          </ac:spMkLst>
        </pc:spChg>
        <pc:spChg chg="mod">
          <ac:chgData name="Dominik Wallerius" userId="a368d9d8-ce33-42c3-883f-a2e82223f6d6" providerId="ADAL" clId="{389BF004-2781-EA46-808B-3D8AB609EFE8}" dt="2021-01-18T13:06:37.492" v="12" actId="27636"/>
          <ac:spMkLst>
            <pc:docMk/>
            <pc:sldMk cId="2461512244" sldId="1396"/>
            <ac:spMk id="12" creationId="{68A12010-6D41-411C-93B2-4E46D5E8882B}"/>
          </ac:spMkLst>
        </pc:spChg>
      </pc:sldChg>
      <pc:sldChg chg="modSp mod">
        <pc:chgData name="Dominik Wallerius" userId="a368d9d8-ce33-42c3-883f-a2e82223f6d6" providerId="ADAL" clId="{389BF004-2781-EA46-808B-3D8AB609EFE8}" dt="2021-01-18T13:06:48.521" v="13" actId="113"/>
        <pc:sldMkLst>
          <pc:docMk/>
          <pc:sldMk cId="0" sldId="1397"/>
        </pc:sldMkLst>
        <pc:spChg chg="mod">
          <ac:chgData name="Dominik Wallerius" userId="a368d9d8-ce33-42c3-883f-a2e82223f6d6" providerId="ADAL" clId="{389BF004-2781-EA46-808B-3D8AB609EFE8}" dt="2021-01-18T13:06:48.521" v="13" actId="113"/>
          <ac:spMkLst>
            <pc:docMk/>
            <pc:sldMk cId="0" sldId="1397"/>
            <ac:spMk id="2" creationId="{00000000-0000-0000-0000-000000000000}"/>
          </ac:spMkLst>
        </pc:spChg>
      </pc:sldChg>
      <pc:sldChg chg="modSp mod">
        <pc:chgData name="Dominik Wallerius" userId="a368d9d8-ce33-42c3-883f-a2e82223f6d6" providerId="ADAL" clId="{389BF004-2781-EA46-808B-3D8AB609EFE8}" dt="2021-01-18T13:06:51.249" v="14" actId="113"/>
        <pc:sldMkLst>
          <pc:docMk/>
          <pc:sldMk cId="0" sldId="1402"/>
        </pc:sldMkLst>
        <pc:spChg chg="mod">
          <ac:chgData name="Dominik Wallerius" userId="a368d9d8-ce33-42c3-883f-a2e82223f6d6" providerId="ADAL" clId="{389BF004-2781-EA46-808B-3D8AB609EFE8}" dt="2021-01-18T13:06:51.249" v="14" actId="113"/>
          <ac:spMkLst>
            <pc:docMk/>
            <pc:sldMk cId="0" sldId="1402"/>
            <ac:spMk id="2" creationId="{00000000-0000-0000-0000-000000000000}"/>
          </ac:spMkLst>
        </pc:spChg>
      </pc:sldChg>
      <pc:sldChg chg="modSp mod">
        <pc:chgData name="Dominik Wallerius" userId="a368d9d8-ce33-42c3-883f-a2e82223f6d6" providerId="ADAL" clId="{389BF004-2781-EA46-808B-3D8AB609EFE8}" dt="2021-01-18T13:06:56.907" v="16" actId="113"/>
        <pc:sldMkLst>
          <pc:docMk/>
          <pc:sldMk cId="0" sldId="1404"/>
        </pc:sldMkLst>
        <pc:spChg chg="mod">
          <ac:chgData name="Dominik Wallerius" userId="a368d9d8-ce33-42c3-883f-a2e82223f6d6" providerId="ADAL" clId="{389BF004-2781-EA46-808B-3D8AB609EFE8}" dt="2021-01-18T13:06:56.907" v="16" actId="113"/>
          <ac:spMkLst>
            <pc:docMk/>
            <pc:sldMk cId="0" sldId="1404"/>
            <ac:spMk id="2" creationId="{00000000-0000-0000-0000-000000000000}"/>
          </ac:spMkLst>
        </pc:spChg>
      </pc:sldChg>
      <pc:sldChg chg="modSp mod">
        <pc:chgData name="Dominik Wallerius" userId="a368d9d8-ce33-42c3-883f-a2e82223f6d6" providerId="ADAL" clId="{389BF004-2781-EA46-808B-3D8AB609EFE8}" dt="2021-01-18T13:07:04.229" v="17" actId="113"/>
        <pc:sldMkLst>
          <pc:docMk/>
          <pc:sldMk cId="0" sldId="1406"/>
        </pc:sldMkLst>
        <pc:spChg chg="mod">
          <ac:chgData name="Dominik Wallerius" userId="a368d9d8-ce33-42c3-883f-a2e82223f6d6" providerId="ADAL" clId="{389BF004-2781-EA46-808B-3D8AB609EFE8}" dt="2021-01-18T13:07:04.229" v="17" actId="113"/>
          <ac:spMkLst>
            <pc:docMk/>
            <pc:sldMk cId="0" sldId="1406"/>
            <ac:spMk id="2" creationId="{00000000-0000-0000-0000-000000000000}"/>
          </ac:spMkLst>
        </pc:spChg>
      </pc:sldChg>
      <pc:sldChg chg="modSp mod">
        <pc:chgData name="Dominik Wallerius" userId="a368d9d8-ce33-42c3-883f-a2e82223f6d6" providerId="ADAL" clId="{389BF004-2781-EA46-808B-3D8AB609EFE8}" dt="2021-01-18T13:07:19.144" v="18" actId="113"/>
        <pc:sldMkLst>
          <pc:docMk/>
          <pc:sldMk cId="0" sldId="1407"/>
        </pc:sldMkLst>
        <pc:spChg chg="mod">
          <ac:chgData name="Dominik Wallerius" userId="a368d9d8-ce33-42c3-883f-a2e82223f6d6" providerId="ADAL" clId="{389BF004-2781-EA46-808B-3D8AB609EFE8}" dt="2021-01-18T13:07:19.144" v="18" actId="113"/>
          <ac:spMkLst>
            <pc:docMk/>
            <pc:sldMk cId="0" sldId="1407"/>
            <ac:spMk id="2" creationId="{00000000-0000-0000-0000-000000000000}"/>
          </ac:spMkLst>
        </pc:spChg>
      </pc:sldChg>
      <pc:sldChg chg="modSp mod">
        <pc:chgData name="Dominik Wallerius" userId="a368d9d8-ce33-42c3-883f-a2e82223f6d6" providerId="ADAL" clId="{389BF004-2781-EA46-808B-3D8AB609EFE8}" dt="2021-01-18T13:06:54.199" v="15" actId="113"/>
        <pc:sldMkLst>
          <pc:docMk/>
          <pc:sldMk cId="0" sldId="1408"/>
        </pc:sldMkLst>
        <pc:spChg chg="mod">
          <ac:chgData name="Dominik Wallerius" userId="a368d9d8-ce33-42c3-883f-a2e82223f6d6" providerId="ADAL" clId="{389BF004-2781-EA46-808B-3D8AB609EFE8}" dt="2021-01-18T13:06:54.199" v="15" actId="113"/>
          <ac:spMkLst>
            <pc:docMk/>
            <pc:sldMk cId="0" sldId="1408"/>
            <ac:spMk id="2" creationId="{00000000-0000-0000-0000-000000000000}"/>
          </ac:spMkLst>
        </pc:spChg>
      </pc:sldChg>
      <pc:sldChg chg="modSp mod">
        <pc:chgData name="Dominik Wallerius" userId="a368d9d8-ce33-42c3-883f-a2e82223f6d6" providerId="ADAL" clId="{389BF004-2781-EA46-808B-3D8AB609EFE8}" dt="2021-01-18T13:07:24.070" v="19" actId="113"/>
        <pc:sldMkLst>
          <pc:docMk/>
          <pc:sldMk cId="0" sldId="1409"/>
        </pc:sldMkLst>
        <pc:spChg chg="mod">
          <ac:chgData name="Dominik Wallerius" userId="a368d9d8-ce33-42c3-883f-a2e82223f6d6" providerId="ADAL" clId="{389BF004-2781-EA46-808B-3D8AB609EFE8}" dt="2021-01-18T13:07:24.070" v="19" actId="113"/>
          <ac:spMkLst>
            <pc:docMk/>
            <pc:sldMk cId="0" sldId="1409"/>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Titelmasterformat durch Klicken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en-GB" dirty="0"/>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28/02/2021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373456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umsplatzhalter 3"/>
          <p:cNvSpPr>
            <a:spLocks noGrp="1"/>
          </p:cNvSpPr>
          <p:nvPr>
            <p:ph type="dt" sz="half" idx="10"/>
          </p:nvPr>
        </p:nvSpPr>
        <p:spPr/>
        <p:txBody>
          <a:bodyPr/>
          <a:lstStyle/>
          <a:p>
            <a:fld id="{4C1FEF78-7969-4A2C-B832-006A4442904F}" type="datetime1">
              <a:rPr lang="en-GB" smtClean="0"/>
              <a:pPr/>
              <a:t>28/02/2021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28/02/2021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26391091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Inhaltsplatzhalter 3"/>
          <p:cNvSpPr>
            <a:spLocks noGrp="1"/>
          </p:cNvSpPr>
          <p:nvPr>
            <p:ph sz="half" idx="2"/>
          </p:nvPr>
        </p:nvSpPr>
        <p:spPr>
          <a:xfrm>
            <a:off x="5306695"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umsplatzhalter 4"/>
          <p:cNvSpPr>
            <a:spLocks noGrp="1"/>
          </p:cNvSpPr>
          <p:nvPr>
            <p:ph type="dt" sz="half" idx="10"/>
          </p:nvPr>
        </p:nvSpPr>
        <p:spPr/>
        <p:txBody>
          <a:bodyPr/>
          <a:lstStyle/>
          <a:p>
            <a:fld id="{A8958534-89E5-41A3-867E-1F6E21F7B8DA}" type="datetime1">
              <a:rPr lang="en-GB" smtClean="0"/>
              <a:pPr/>
              <a:t>28/02/2021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umsplatzhalter 6"/>
          <p:cNvSpPr>
            <a:spLocks noGrp="1"/>
          </p:cNvSpPr>
          <p:nvPr>
            <p:ph type="dt" sz="half" idx="10"/>
          </p:nvPr>
        </p:nvSpPr>
        <p:spPr/>
        <p:txBody>
          <a:bodyPr/>
          <a:lstStyle/>
          <a:p>
            <a:fld id="{C9D24E35-1C1B-4A02-85E9-09350A7B64E6}" type="datetime1">
              <a:rPr lang="en-GB" smtClean="0"/>
              <a:pPr/>
              <a:t>28/02/2021</a:t>
            </a:fld>
            <a:endParaRPr lang="en-GB" dirty="0"/>
          </a:p>
        </p:txBody>
      </p:sp>
      <p:sp>
        <p:nvSpPr>
          <p:cNvPr id="8" name="Fußzeilenplatzhalter 7"/>
          <p:cNvSpPr>
            <a:spLocks noGrp="1"/>
          </p:cNvSpPr>
          <p:nvPr>
            <p:ph type="ftr" sz="quarter" idx="11"/>
          </p:nvPr>
        </p:nvSpPr>
        <p:spPr/>
        <p:txBody>
          <a:bodyPr/>
          <a:lstStyle/>
          <a:p>
            <a:r>
              <a:rPr lang="de-DE"/>
              <a:t>© 2020 - GET Across Borders</a:t>
            </a:r>
            <a:endParaRPr lang="en-GB" dirty="0"/>
          </a:p>
        </p:txBody>
      </p:sp>
      <p:sp>
        <p:nvSpPr>
          <p:cNvPr id="9" name="Foliennummernplatzhalter 8"/>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42810112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28/02/2021</a:t>
            </a:fld>
            <a:endParaRPr lang="en-GB" dirty="0"/>
          </a:p>
        </p:txBody>
      </p:sp>
      <p:sp>
        <p:nvSpPr>
          <p:cNvPr id="4" name="Fußzeilenplatzhalter 3"/>
          <p:cNvSpPr>
            <a:spLocks noGrp="1"/>
          </p:cNvSpPr>
          <p:nvPr>
            <p:ph type="ftr" sz="quarter" idx="11"/>
          </p:nvPr>
        </p:nvSpPr>
        <p:spPr/>
        <p:txBody>
          <a:bodyPr/>
          <a:lstStyle/>
          <a:p>
            <a:r>
              <a:rPr lang="de-DE"/>
              <a:t>© 2020 - GET Across Borders</a:t>
            </a:r>
            <a:endParaRPr lang="en-GB" dirty="0"/>
          </a:p>
        </p:txBody>
      </p:sp>
      <p:sp>
        <p:nvSpPr>
          <p:cNvPr id="5" name="Foliennummernplatzhalter 4"/>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3679242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28/02/2021</a:t>
            </a:fld>
            <a:endParaRPr lang="en-GB" dirty="0"/>
          </a:p>
        </p:txBody>
      </p:sp>
      <p:sp>
        <p:nvSpPr>
          <p:cNvPr id="3" name="Fußzeilenplatzhalter 2"/>
          <p:cNvSpPr>
            <a:spLocks noGrp="1"/>
          </p:cNvSpPr>
          <p:nvPr>
            <p:ph type="ftr" sz="quarter" idx="11"/>
          </p:nvPr>
        </p:nvSpPr>
        <p:spPr/>
        <p:txBody>
          <a:bodyPr/>
          <a:lstStyle/>
          <a:p>
            <a:r>
              <a:rPr lang="de-DE"/>
              <a:t>© 2020 - GET Across Borders</a:t>
            </a:r>
            <a:endParaRPr lang="en-GB" dirty="0"/>
          </a:p>
        </p:txBody>
      </p:sp>
      <p:sp>
        <p:nvSpPr>
          <p:cNvPr id="4" name="Foliennummernplatzhalter 3"/>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291906172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28/02/2021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36622650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28/02/2021</a:t>
            </a:fld>
            <a:endParaRPr lang="en-GB" dirty="0"/>
          </a:p>
        </p:txBody>
      </p:sp>
      <p:sp>
        <p:nvSpPr>
          <p:cNvPr id="6" name="Fußzeilenplatzhalter 5"/>
          <p:cNvSpPr>
            <a:spLocks noGrp="1"/>
          </p:cNvSpPr>
          <p:nvPr>
            <p:ph type="ftr" sz="quarter" idx="11"/>
          </p:nvPr>
        </p:nvSpPr>
        <p:spPr/>
        <p:txBody>
          <a:bodyPr/>
          <a:lstStyle/>
          <a:p>
            <a:r>
              <a:rPr lang="de-DE"/>
              <a:t>© 2020 - GET Across Borders</a:t>
            </a:r>
            <a:endParaRPr lang="en-GB" dirty="0"/>
          </a:p>
        </p:txBody>
      </p:sp>
      <p:sp>
        <p:nvSpPr>
          <p:cNvPr id="7" name="Foliennummernplatzhalter 6"/>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203094447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28/02/2021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25872035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pPr/>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28/02/2021</a:t>
            </a:fld>
            <a:endParaRPr lang="en-GB" dirty="0"/>
          </a:p>
        </p:txBody>
      </p:sp>
      <p:sp>
        <p:nvSpPr>
          <p:cNvPr id="5" name="Fußzeilenplatzhalter 4"/>
          <p:cNvSpPr>
            <a:spLocks noGrp="1"/>
          </p:cNvSpPr>
          <p:nvPr>
            <p:ph type="ftr" sz="quarter" idx="11"/>
          </p:nvPr>
        </p:nvSpPr>
        <p:spPr/>
        <p:txBody>
          <a:bodyPr/>
          <a:lstStyle/>
          <a:p>
            <a:r>
              <a:rPr lang="de-DE"/>
              <a:t>© 2020 - GET Across Borders</a:t>
            </a:r>
            <a:endParaRPr lang="en-GB" dirty="0"/>
          </a:p>
        </p:txBody>
      </p:sp>
      <p:sp>
        <p:nvSpPr>
          <p:cNvPr id="6" name="Foliennummernplatzhalter 5"/>
          <p:cNvSpPr>
            <a:spLocks noGrp="1"/>
          </p:cNvSpPr>
          <p:nvPr>
            <p:ph type="sldNum" sz="quarter" idx="12"/>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212567747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D174E74-CACA-497B-99F7-231ED2321951}" type="datetime1">
              <a:rPr lang="en-GB" smtClean="0"/>
              <a:pPr/>
              <a:t>28/02/2021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4841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650F874-7860-4E76-B9BA-5786280081FC}" type="datetime1">
              <a:rPr lang="en-GB" smtClean="0"/>
              <a:pPr/>
              <a:t>28/02/2021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075530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6959908D-B457-4B66-8064-D65755BBB79F}" type="datetime1">
              <a:rPr lang="en-GB" smtClean="0"/>
              <a:pPr/>
              <a:t>28/02/2021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80461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Inhaltsplatzhalter 3"/>
          <p:cNvSpPr>
            <a:spLocks noGrp="1"/>
          </p:cNvSpPr>
          <p:nvPr>
            <p:ph sz="half" idx="2"/>
          </p:nvPr>
        </p:nvSpPr>
        <p:spPr>
          <a:xfrm>
            <a:off x="5306695" y="1763927"/>
            <a:ext cx="4610735" cy="4989036"/>
          </a:xfrm>
        </p:spPr>
        <p:txBody>
          <a:bodyPr>
            <a:normAutofit/>
          </a:bodyPr>
          <a:lstStyle>
            <a:lvl1pPr>
              <a:defRPr sz="2400"/>
            </a:lvl1pPr>
            <a:lvl2pPr>
              <a:defRPr sz="2400"/>
            </a:lvl2pPr>
            <a:lvl3pPr>
              <a:defRPr sz="2400"/>
            </a:lvl3pPr>
            <a:lvl4pPr>
              <a:defRPr sz="2400"/>
            </a:lvl4pPr>
            <a:lvl5pPr>
              <a:defRPr sz="2400"/>
            </a:lvl5pPr>
            <a:lvl6pPr>
              <a:defRPr sz="1984"/>
            </a:lvl6pPr>
            <a:lvl7pPr>
              <a:defRPr sz="1984"/>
            </a:lvl7pPr>
            <a:lvl8pPr>
              <a:defRPr sz="1984"/>
            </a:lvl8pPr>
            <a:lvl9pPr>
              <a:defRPr sz="198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umsplatzhalter 4"/>
          <p:cNvSpPr>
            <a:spLocks noGrp="1"/>
          </p:cNvSpPr>
          <p:nvPr>
            <p:ph type="dt" sz="half" idx="10"/>
          </p:nvPr>
        </p:nvSpPr>
        <p:spPr/>
        <p:txBody>
          <a:bodyPr/>
          <a:lstStyle/>
          <a:p>
            <a:fld id="{35250F1C-BDC4-4429-AD27-F5265790A591}" type="datetime1">
              <a:rPr lang="en-GB" smtClean="0"/>
              <a:pPr/>
              <a:t>28/02/2021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51838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normAutofit/>
          </a:bodyPr>
          <a:lstStyle>
            <a:lvl1pPr>
              <a:defRPr sz="2400"/>
            </a:lvl1pPr>
            <a:lvl2pPr>
              <a:defRPr sz="2400"/>
            </a:lvl2pPr>
            <a:lvl3pPr>
              <a:defRPr sz="2400"/>
            </a:lvl3pPr>
            <a:lvl4pPr>
              <a:defRPr sz="2400"/>
            </a:lvl4pPr>
            <a:lvl5pPr>
              <a:defRPr sz="2400"/>
            </a:lvl5pPr>
            <a:lvl6pPr>
              <a:defRPr sz="1764"/>
            </a:lvl6pPr>
            <a:lvl7pPr>
              <a:defRPr sz="1764"/>
            </a:lvl7pPr>
            <a:lvl8pPr>
              <a:defRPr sz="1764"/>
            </a:lvl8pPr>
            <a:lvl9pPr>
              <a:defRPr sz="176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umsplatzhalter 6"/>
          <p:cNvSpPr>
            <a:spLocks noGrp="1"/>
          </p:cNvSpPr>
          <p:nvPr>
            <p:ph type="dt" sz="half" idx="10"/>
          </p:nvPr>
        </p:nvSpPr>
        <p:spPr/>
        <p:txBody>
          <a:bodyPr/>
          <a:lstStyle/>
          <a:p>
            <a:fld id="{6413C292-8FB8-48BC-85C3-B7DA021F67D8}" type="datetime1">
              <a:rPr lang="en-GB" smtClean="0"/>
              <a:pPr/>
              <a:t>28/02/2021</a:t>
            </a:fld>
            <a:endParaRPr lang="en-GB" dirty="0"/>
          </a:p>
        </p:txBody>
      </p:sp>
      <p:sp>
        <p:nvSpPr>
          <p:cNvPr id="8" name="Fußzeilenplatzhalter 7"/>
          <p:cNvSpPr>
            <a:spLocks noGrp="1"/>
          </p:cNvSpPr>
          <p:nvPr>
            <p:ph type="ftr" sz="quarter" idx="11"/>
          </p:nvPr>
        </p:nvSpPr>
        <p:spPr/>
        <p:txBody>
          <a:bodyPr/>
          <a:lstStyle/>
          <a:p>
            <a:endParaRPr lang="en-GB" dirty="0"/>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9060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554B045-C609-41A7-B50F-7A74B4E4DAB0}" type="datetime1">
              <a:rPr lang="en-GB" smtClean="0"/>
              <a:pPr/>
              <a:t>28/02/2021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72964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0A0690-B9A1-435C-8B85-59275D57CCBB}" type="datetime1">
              <a:rPr lang="en-GB" smtClean="0"/>
              <a:pPr/>
              <a:t>28/02/2021</a:t>
            </a:fld>
            <a:endParaRPr lang="en-GB" dirty="0"/>
          </a:p>
        </p:txBody>
      </p:sp>
      <p:sp>
        <p:nvSpPr>
          <p:cNvPr id="3" name="Fußzeilenplatzhalter 2"/>
          <p:cNvSpPr>
            <a:spLocks noGrp="1"/>
          </p:cNvSpPr>
          <p:nvPr>
            <p:ph type="ftr" sz="quarter" idx="11"/>
          </p:nvPr>
        </p:nvSpPr>
        <p:spPr/>
        <p:txBody>
          <a:bodyPr/>
          <a:lstStyle/>
          <a:p>
            <a:endParaRPr lang="en-GB" dirty="0"/>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0126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7A777AF5-AD89-4772-9482-E5960E258D59}" type="datetime1">
              <a:rPr lang="en-GB" smtClean="0"/>
              <a:pPr/>
              <a:t>28/02/2021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734006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dirty="0"/>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24AA125F-BEDC-4471-8488-0F52453129B2}" type="datetime1">
              <a:rPr lang="en-GB" smtClean="0"/>
              <a:pPr/>
              <a:t>28/02/2021</a:t>
            </a:fld>
            <a:endParaRPr lang="en-GB" dirty="0"/>
          </a:p>
        </p:txBody>
      </p:sp>
      <p:sp>
        <p:nvSpPr>
          <p:cNvPr id="6" name="Fußzeilenplatzhalter 5"/>
          <p:cNvSpPr>
            <a:spLocks noGrp="1"/>
          </p:cNvSpPr>
          <p:nvPr>
            <p:ph type="ftr" sz="quarter" idx="11"/>
          </p:nvPr>
        </p:nvSpPr>
        <p:spPr/>
        <p:txBody>
          <a:bodyPr/>
          <a:lstStyle/>
          <a:p>
            <a:endParaRPr lang="en-GB" dirty="0"/>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55513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dirty="0"/>
              <a:t>Titelmasterformat durch Klicken bearbeiten</a:t>
            </a:r>
            <a:endParaRPr lang="en-GB" dirty="0"/>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pPr/>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BEE2D67E-E787-46DD-85CD-9DEF749A5213}" type="datetime1">
              <a:rPr lang="en-GB" smtClean="0"/>
              <a:pPr/>
              <a:t>28/02/2021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36916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B690F81-5FC5-4F25-992A-91F11AE065AC}" type="datetime1">
              <a:rPr lang="en-GB" smtClean="0"/>
              <a:pPr/>
              <a:t>28/02/2021</a:t>
            </a:fld>
            <a:endParaRPr lang="en-GB" dirty="0"/>
          </a:p>
        </p:txBody>
      </p:sp>
      <p:sp>
        <p:nvSpPr>
          <p:cNvPr id="5" name="Fußzeilenplatzhalter 4"/>
          <p:cNvSpPr>
            <a:spLocks noGrp="1"/>
          </p:cNvSpPr>
          <p:nvPr>
            <p:ph type="ftr" sz="quarter" idx="11"/>
          </p:nvPr>
        </p:nvSpPr>
        <p:spPr/>
        <p:txBody>
          <a:bodyPr/>
          <a:lstStyle/>
          <a:p>
            <a:endParaRPr lang="en-GB" dirty="0"/>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189493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43EDBFBC-ADCA-49A1-895F-DB2CE0B6D406}" type="datetime1">
              <a:rPr lang="en-GB" smtClean="0"/>
              <a:pPr/>
              <a:t>28/02/2021</a:t>
            </a:fld>
            <a:endParaRPr lang="en-GB" dirty="0"/>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60735958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43EDBFBC-ADCA-49A1-895F-DB2CE0B6D406}" type="datetime1">
              <a:rPr lang="en-GB" smtClean="0"/>
              <a:pPr/>
              <a:t>28/02/2021</a:t>
            </a:fld>
            <a:endParaRPr lang="en-GB" dirty="0"/>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5143917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43EDBFBC-ADCA-49A1-895F-DB2CE0B6D406}" type="datetime1">
              <a:rPr lang="en-GB" smtClean="0"/>
              <a:pPr/>
              <a:t>28/02/2021</a:t>
            </a:fld>
            <a:endParaRPr lang="en-GB" dirty="0"/>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73302072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43EDBFBC-ADCA-49A1-895F-DB2CE0B6D406}" type="datetime1">
              <a:rPr lang="en-GB" smtClean="0"/>
              <a:pPr/>
              <a:t>28/02/2021</a:t>
            </a:fld>
            <a:endParaRPr lang="en-GB" dirty="0"/>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87402728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43EDBFBC-ADCA-49A1-895F-DB2CE0B6D406}" type="datetime1">
              <a:rPr lang="en-GB" smtClean="0"/>
              <a:pPr/>
              <a:t>28/02/2021</a:t>
            </a:fld>
            <a:endParaRPr lang="en-GB" dirty="0"/>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18683214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43EDBFBC-ADCA-49A1-895F-DB2CE0B6D406}" type="datetime1">
              <a:rPr lang="en-GB" smtClean="0"/>
              <a:pPr/>
              <a:t>28/02/2021</a:t>
            </a:fld>
            <a:endParaRPr lang="en-GB" dirty="0"/>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395698138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43EDBFBC-ADCA-49A1-895F-DB2CE0B6D406}" type="datetime1">
              <a:rPr lang="en-GB" smtClean="0"/>
              <a:pPr/>
              <a:t>28/02/2021</a:t>
            </a:fld>
            <a:endParaRPr lang="en-GB" dirty="0"/>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6637000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43EDBFBC-ADCA-49A1-895F-DB2CE0B6D406}" type="datetime1">
              <a:rPr lang="en-GB" smtClean="0"/>
              <a:pPr/>
              <a:t>28/02/2021</a:t>
            </a:fld>
            <a:endParaRPr lang="en-GB" dirty="0"/>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8369129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pPr/>
              <a:t>‹Nr.›</a:t>
            </a:fld>
            <a:endParaRPr lang="en-GB"/>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43EDBFBC-ADCA-49A1-895F-DB2CE0B6D406}" type="datetime1">
              <a:rPr lang="en-GB" smtClean="0"/>
              <a:pPr/>
              <a:t>28/02/2021</a:t>
            </a:fld>
            <a:endParaRPr lang="en-GB" dirty="0"/>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367319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43EDBFBC-ADCA-49A1-895F-DB2CE0B6D406}" type="datetime1">
              <a:rPr lang="en-GB" smtClean="0"/>
              <a:pPr/>
              <a:t>28/02/2021</a:t>
            </a:fld>
            <a:endParaRPr lang="en-GB" dirty="0"/>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1595453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43EDBFBC-ADCA-49A1-895F-DB2CE0B6D406}" type="datetime1">
              <a:rPr lang="en-GB" smtClean="0"/>
              <a:pPr/>
              <a:t>28/02/2021</a:t>
            </a:fld>
            <a:endParaRPr lang="en-GB" dirty="0"/>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10250275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85B07FCF-7C3B-4A92-9F36-FD05CE8AB8CD}" type="datetime1">
              <a:rPr lang="en-GB" smtClean="0"/>
              <a:pPr/>
              <a:t>28/02/2021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2253567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C42199B-1030-4A6B-9B63-CBE792F21029}" type="datetime1">
              <a:rPr lang="en-GB" smtClean="0"/>
              <a:pPr/>
              <a:t>28/02/2021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endParaRPr lang="en-GB" dirty="0"/>
          </a:p>
        </p:txBody>
      </p:sp>
    </p:spTree>
    <p:extLst>
      <p:ext uri="{BB962C8B-B14F-4D97-AF65-F5344CB8AC3E}">
        <p14:creationId xmlns:p14="http://schemas.microsoft.com/office/powerpoint/2010/main" val="2770211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D7D2C37-12D8-41FD-855A-E968F14CF782}" type="datetime1">
              <a:rPr lang="en-GB" smtClean="0"/>
              <a:pPr/>
              <a:t>28/02/2021</a:t>
            </a:fld>
            <a:endParaRPr lang="en-GB" dirty="0"/>
          </a:p>
        </p:txBody>
      </p:sp>
      <p:sp>
        <p:nvSpPr>
          <p:cNvPr id="4" name="Fußzeilenplatzhalter 3"/>
          <p:cNvSpPr>
            <a:spLocks noGrp="1"/>
          </p:cNvSpPr>
          <p:nvPr>
            <p:ph type="ftr" sz="quarter" idx="11"/>
          </p:nvPr>
        </p:nvSpPr>
        <p:spPr/>
        <p:txBody>
          <a:bodyPr/>
          <a:lstStyle/>
          <a:p>
            <a:endParaRPr lang="en-GB" dirty="0"/>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26476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dirty="0"/>
              <a:t>Mastertitelformat bearbeiten</a:t>
            </a:r>
            <a:endParaRPr lang="en-GB" dirty="0"/>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2149161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dirty="0"/>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dirty="0"/>
              <a:t>Titelmasterformat durch Klicken bearbeiten</a:t>
            </a:r>
            <a:endParaRPr lang="en-GB" dirty="0"/>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mj-lt"/>
              </a:defRPr>
            </a:lvl1pPr>
          </a:lstStyle>
          <a:p>
            <a:r>
              <a:rPr lang="de-DE"/>
              <a:t>© 2020 - GET Across Borders</a:t>
            </a:r>
            <a:endParaRPr lang="en-GB" dirty="0"/>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pPr/>
              <a:t>‹Nr.›</a:t>
            </a:fld>
            <a:endParaRPr lang="en-GB"/>
          </a:p>
        </p:txBody>
      </p:sp>
    </p:spTree>
    <p:extLst>
      <p:ext uri="{BB962C8B-B14F-4D97-AF65-F5344CB8AC3E}">
        <p14:creationId xmlns:p14="http://schemas.microsoft.com/office/powerpoint/2010/main" val="110428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dirty="0"/>
              <a:t>Titelmasterformat durch Klicken bearbeiten</a:t>
            </a:r>
            <a:endParaRPr lang="en-GB" dirty="0"/>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Master-Untertitelformat bearbeiten</a:t>
            </a:r>
            <a:endParaRPr lang="en-GB" dirty="0"/>
          </a:p>
        </p:txBody>
      </p:sp>
    </p:spTree>
    <p:extLst>
      <p:ext uri="{BB962C8B-B14F-4D97-AF65-F5344CB8AC3E}">
        <p14:creationId xmlns:p14="http://schemas.microsoft.com/office/powerpoint/2010/main" val="351533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pPr/>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dirty="0"/>
              <a:t>Titelmasterformat durch Klicken bearbeiten</a:t>
            </a:r>
            <a:endParaRPr lang="en-GB" altLang="en-US" dirty="0"/>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dirty="0"/>
              <a:t>Textmasterformat bearbeiten</a:t>
            </a:r>
          </a:p>
          <a:p>
            <a:pPr lvl="1"/>
            <a:r>
              <a:rPr lang="de-DE" altLang="en-US" dirty="0"/>
              <a:t>Zweite Ebene</a:t>
            </a:r>
          </a:p>
          <a:p>
            <a:pPr lvl="2"/>
            <a:r>
              <a:rPr lang="de-DE" altLang="en-US" dirty="0"/>
              <a:t>Dritte Ebene</a:t>
            </a:r>
          </a:p>
          <a:p>
            <a:pPr lvl="3"/>
            <a:r>
              <a:rPr lang="de-DE" altLang="en-US" dirty="0"/>
              <a:t>Vierte Ebene</a:t>
            </a:r>
          </a:p>
          <a:p>
            <a:pPr lvl="4"/>
            <a:r>
              <a:rPr lang="de-DE" altLang="en-US" dirty="0"/>
              <a:t>Fünfte Ebene</a:t>
            </a:r>
            <a:endParaRPr lang="en-GB" altLang="en-US" dirty="0"/>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pPr/>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 id="2147486083" r:id="rId4"/>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dirty="0"/>
              <a:t>Mastertitelformat bearbeiten</a:t>
            </a:r>
            <a:endParaRPr lang="en-GB" dirty="0"/>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dirty="0"/>
              <a:t>© 2020 - GET </a:t>
            </a:r>
            <a:r>
              <a:rPr lang="de-DE" dirty="0" err="1"/>
              <a:t>Across</a:t>
            </a:r>
            <a:r>
              <a:rPr lang="de-DE" dirty="0"/>
              <a:t> Borders</a:t>
            </a:r>
            <a:endParaRPr lang="en-GB" dirty="0"/>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28/02/2021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dirty="0"/>
              <a:t>© 2020 - GET </a:t>
            </a:r>
            <a:r>
              <a:rPr lang="de-DE" dirty="0" err="1"/>
              <a:t>Across</a:t>
            </a:r>
            <a:r>
              <a:rPr lang="de-DE" dirty="0"/>
              <a:t> Borders</a:t>
            </a:r>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dirty="0"/>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dirty="0"/>
              <a:t>Titelmasterformat durch Klicken bearbeiten</a:t>
            </a:r>
            <a:endParaRPr lang="en-GB" dirty="0"/>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D5DCEE8E-3E7E-4BB1-BBE3-C730CEF9565E}" type="datetime1">
              <a:rPr lang="en-GB" smtClean="0"/>
              <a:pPr/>
              <a:t>28/02/2021</a:t>
            </a:fld>
            <a:endParaRPr lang="en-GB" dirty="0"/>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endParaRPr lang="en-GB" dirty="0"/>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dirty="0"/>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ft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dirty="0"/>
              <a:t>Click to edit Master title style</a:t>
            </a:r>
            <a:endParaRPr lang="de-DE" dirty="0"/>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E9DBB94B-7369-455E-8C33-C3D06DBCC3E6}" type="datetime1">
              <a:rPr lang="en-GB" smtClean="0"/>
              <a:pPr/>
              <a:t>28/02/2021</a:t>
            </a:fld>
            <a:endParaRPr lang="en-GB" dirty="0"/>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dirty="0"/>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ft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0.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9.jpeg"/><Relationship Id="rId3" Type="http://schemas.microsoft.com/office/2007/relationships/media" Target="../media/media17.mp3"/><Relationship Id="rId7" Type="http://schemas.openxmlformats.org/officeDocument/2006/relationships/slideLayout" Target="../slideLayouts/slideLayout11.xml"/><Relationship Id="rId2" Type="http://schemas.openxmlformats.org/officeDocument/2006/relationships/audio" Target="../media/media16.mp3"/><Relationship Id="rId1" Type="http://schemas.microsoft.com/office/2007/relationships/media" Target="../media/media16.mp3"/><Relationship Id="rId6" Type="http://schemas.openxmlformats.org/officeDocument/2006/relationships/audio" Target="../media/media18.mp3"/><Relationship Id="rId5" Type="http://schemas.microsoft.com/office/2007/relationships/media" Target="../media/media18.mp3"/><Relationship Id="rId4" Type="http://schemas.openxmlformats.org/officeDocument/2006/relationships/audio" Target="../media/media17.mp3"/><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audio" Target="../media/media5.mp3"/><Relationship Id="rId3" Type="http://schemas.microsoft.com/office/2007/relationships/media" Target="../media/media3.mp3"/><Relationship Id="rId7" Type="http://schemas.microsoft.com/office/2007/relationships/media" Target="../media/media5.mp3"/><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media4.mp3"/><Relationship Id="rId11" Type="http://schemas.openxmlformats.org/officeDocument/2006/relationships/image" Target="../media/image9.png"/><Relationship Id="rId5" Type="http://schemas.microsoft.com/office/2007/relationships/media" Target="../media/media4.mp3"/><Relationship Id="rId10" Type="http://schemas.openxmlformats.org/officeDocument/2006/relationships/image" Target="../media/image10.png"/><Relationship Id="rId4" Type="http://schemas.openxmlformats.org/officeDocument/2006/relationships/audio" Target="../media/media3.mp3"/><Relationship Id="rId9"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microsoft.com/office/2007/relationships/media" Target="../media/media7.mp3"/><Relationship Id="rId7" Type="http://schemas.openxmlformats.org/officeDocument/2006/relationships/slideLayout" Target="../slideLayouts/slideLayout11.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audio" Target="../media/media8.mp3"/><Relationship Id="rId5" Type="http://schemas.microsoft.com/office/2007/relationships/media" Target="../media/media8.mp3"/><Relationship Id="rId10" Type="http://schemas.openxmlformats.org/officeDocument/2006/relationships/image" Target="../media/image9.png"/><Relationship Id="rId4" Type="http://schemas.openxmlformats.org/officeDocument/2006/relationships/audio" Target="../media/media7.mp3"/><Relationship Id="rId9"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microsoft.com/office/2007/relationships/media" Target="../media/media10.mp3"/><Relationship Id="rId7" Type="http://schemas.openxmlformats.org/officeDocument/2006/relationships/slideLayout" Target="../slideLayouts/slideLayout13.xml"/><Relationship Id="rId2" Type="http://schemas.openxmlformats.org/officeDocument/2006/relationships/audio" Target="../media/media9.mp3"/><Relationship Id="rId1" Type="http://schemas.microsoft.com/office/2007/relationships/media" Target="../media/media9.mp3"/><Relationship Id="rId6" Type="http://schemas.openxmlformats.org/officeDocument/2006/relationships/audio" Target="../media/media11.mp3"/><Relationship Id="rId5" Type="http://schemas.microsoft.com/office/2007/relationships/media" Target="../media/media11.mp3"/><Relationship Id="rId10" Type="http://schemas.openxmlformats.org/officeDocument/2006/relationships/image" Target="../media/image9.png"/><Relationship Id="rId4" Type="http://schemas.openxmlformats.org/officeDocument/2006/relationships/audio" Target="../media/media10.mp3"/><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2.mp3"/><Relationship Id="rId1" Type="http://schemas.microsoft.com/office/2007/relationships/media" Target="../media/media12.mp3"/><Relationship Id="rId5" Type="http://schemas.openxmlformats.org/officeDocument/2006/relationships/image" Target="../media/image9.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microsoft.com/office/2007/relationships/media" Target="../media/media14.mp3"/><Relationship Id="rId7" Type="http://schemas.openxmlformats.org/officeDocument/2006/relationships/slideLayout" Target="../slideLayouts/slideLayout14.xml"/><Relationship Id="rId2" Type="http://schemas.openxmlformats.org/officeDocument/2006/relationships/audio" Target="../media/media13.mp3"/><Relationship Id="rId1" Type="http://schemas.microsoft.com/office/2007/relationships/media" Target="../media/media13.mp3"/><Relationship Id="rId6" Type="http://schemas.openxmlformats.org/officeDocument/2006/relationships/audio" Target="../media/media15.mp3"/><Relationship Id="rId11" Type="http://schemas.openxmlformats.org/officeDocument/2006/relationships/image" Target="../media/image9.png"/><Relationship Id="rId5" Type="http://schemas.microsoft.com/office/2007/relationships/media" Target="../media/media15.mp3"/><Relationship Id="rId10" Type="http://schemas.openxmlformats.org/officeDocument/2006/relationships/image" Target="../media/image18.jpeg"/><Relationship Id="rId4" Type="http://schemas.openxmlformats.org/officeDocument/2006/relationships/audio" Target="../media/media14.mp3"/><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a:t>© 2020 - GET </a:t>
            </a:r>
            <a:r>
              <a:rPr lang="de-DE" sz="1050" b="0" err="1"/>
              <a:t>Across</a:t>
            </a:r>
            <a:r>
              <a:rPr lang="de-DE" sz="1050" b="0"/>
              <a:t> Borders</a:t>
            </a:r>
            <a:endParaRPr lang="en-GB" sz="1050" b="0"/>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err="1"/>
              <a:t>Weihnachtsfeiertage</a:t>
            </a:r>
            <a:br>
              <a:rPr lang="en-GB" b="1" noProof="0" dirty="0"/>
            </a:br>
            <a:r>
              <a:rPr lang="en-GB" sz="3200" b="1" noProof="0" dirty="0">
                <a:solidFill>
                  <a:schemeClr val="accent1"/>
                </a:solidFill>
              </a:rPr>
              <a:t>(Christmas holidays)</a:t>
            </a:r>
          </a:p>
        </p:txBody>
      </p:sp>
      <p:sp>
        <p:nvSpPr>
          <p:cNvPr id="3" name="Inhaltsplatzhalter 2"/>
          <p:cNvSpPr>
            <a:spLocks noGrp="1"/>
          </p:cNvSpPr>
          <p:nvPr>
            <p:ph idx="1"/>
          </p:nvPr>
        </p:nvSpPr>
        <p:spPr>
          <a:xfrm>
            <a:off x="521970" y="2253822"/>
            <a:ext cx="9395460" cy="1194530"/>
          </a:xfrm>
        </p:spPr>
        <p:txBody>
          <a:bodyPr>
            <a:normAutofit/>
          </a:bodyPr>
          <a:lstStyle/>
          <a:p>
            <a:r>
              <a:rPr lang="en-GB" sz="3200" noProof="0" dirty="0"/>
              <a:t>People usually meet their friends and families on these days.</a:t>
            </a:r>
          </a:p>
        </p:txBody>
      </p:sp>
      <p:grpSp>
        <p:nvGrpSpPr>
          <p:cNvPr id="10" name="Gruppieren 9" title="a calender sheet (25th Dec)"/>
          <p:cNvGrpSpPr/>
          <p:nvPr/>
        </p:nvGrpSpPr>
        <p:grpSpPr>
          <a:xfrm>
            <a:off x="957950" y="3529484"/>
            <a:ext cx="2993572" cy="2547256"/>
            <a:chOff x="3995057" y="3331029"/>
            <a:chExt cx="2993572" cy="2547256"/>
          </a:xfrm>
        </p:grpSpPr>
        <p:sp>
          <p:nvSpPr>
            <p:cNvPr id="6" name="Rechteck 5"/>
            <p:cNvSpPr/>
            <p:nvPr/>
          </p:nvSpPr>
          <p:spPr>
            <a:xfrm>
              <a:off x="3995057" y="4038600"/>
              <a:ext cx="2982686" cy="18396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3995057" y="3331029"/>
              <a:ext cx="2993572" cy="720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4735286" y="4288972"/>
              <a:ext cx="1438214" cy="1323439"/>
            </a:xfrm>
            <a:prstGeom prst="rect">
              <a:avLst/>
            </a:prstGeom>
            <a:noFill/>
          </p:spPr>
          <p:txBody>
            <a:bodyPr wrap="none" rtlCol="0">
              <a:spAutoFit/>
            </a:bodyPr>
            <a:lstStyle/>
            <a:p>
              <a:r>
                <a:rPr lang="de-DE" sz="8000" dirty="0">
                  <a:latin typeface="Comic Sans MS" pitchFamily="66" charset="0"/>
                </a:rPr>
                <a:t>25</a:t>
              </a:r>
            </a:p>
          </p:txBody>
        </p:sp>
        <p:sp>
          <p:nvSpPr>
            <p:cNvPr id="9" name="Textfeld 8"/>
            <p:cNvSpPr txBox="1"/>
            <p:nvPr/>
          </p:nvSpPr>
          <p:spPr>
            <a:xfrm>
              <a:off x="4147457" y="3461657"/>
              <a:ext cx="2721429" cy="523220"/>
            </a:xfrm>
            <a:prstGeom prst="rect">
              <a:avLst/>
            </a:prstGeom>
            <a:noFill/>
          </p:spPr>
          <p:txBody>
            <a:bodyPr wrap="square" rtlCol="0">
              <a:spAutoFit/>
            </a:bodyPr>
            <a:lstStyle/>
            <a:p>
              <a:pPr algn="ctr"/>
              <a:r>
                <a:rPr lang="de-DE" sz="2800" dirty="0">
                  <a:solidFill>
                    <a:schemeClr val="bg1"/>
                  </a:solidFill>
                  <a:latin typeface="Comic Sans MS" pitchFamily="66" charset="0"/>
                </a:rPr>
                <a:t>Dezember</a:t>
              </a:r>
            </a:p>
          </p:txBody>
        </p:sp>
      </p:grpSp>
      <p:grpSp>
        <p:nvGrpSpPr>
          <p:cNvPr id="11" name="Gruppieren 10"/>
          <p:cNvGrpSpPr/>
          <p:nvPr/>
        </p:nvGrpSpPr>
        <p:grpSpPr>
          <a:xfrm>
            <a:off x="4223665" y="3518598"/>
            <a:ext cx="2993572" cy="2547256"/>
            <a:chOff x="3995057" y="3331029"/>
            <a:chExt cx="2993572" cy="2547256"/>
          </a:xfrm>
        </p:grpSpPr>
        <p:sp>
          <p:nvSpPr>
            <p:cNvPr id="12" name="Rechteck 11"/>
            <p:cNvSpPr/>
            <p:nvPr/>
          </p:nvSpPr>
          <p:spPr>
            <a:xfrm>
              <a:off x="3995057" y="4038600"/>
              <a:ext cx="2982686" cy="18396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title="a calender sheet (26th Dec)"/>
            <p:cNvSpPr/>
            <p:nvPr/>
          </p:nvSpPr>
          <p:spPr>
            <a:xfrm>
              <a:off x="3995057" y="3331029"/>
              <a:ext cx="2993572" cy="720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feld 13"/>
            <p:cNvSpPr txBox="1"/>
            <p:nvPr/>
          </p:nvSpPr>
          <p:spPr>
            <a:xfrm>
              <a:off x="4735286" y="4288972"/>
              <a:ext cx="1438214" cy="1323439"/>
            </a:xfrm>
            <a:prstGeom prst="rect">
              <a:avLst/>
            </a:prstGeom>
            <a:noFill/>
          </p:spPr>
          <p:txBody>
            <a:bodyPr wrap="none" rtlCol="0">
              <a:spAutoFit/>
            </a:bodyPr>
            <a:lstStyle/>
            <a:p>
              <a:r>
                <a:rPr lang="de-DE" sz="8000" dirty="0">
                  <a:latin typeface="Comic Sans MS" pitchFamily="66" charset="0"/>
                </a:rPr>
                <a:t>26</a:t>
              </a:r>
            </a:p>
          </p:txBody>
        </p:sp>
        <p:sp>
          <p:nvSpPr>
            <p:cNvPr id="15" name="Textfeld 14"/>
            <p:cNvSpPr txBox="1"/>
            <p:nvPr/>
          </p:nvSpPr>
          <p:spPr>
            <a:xfrm>
              <a:off x="4147457" y="3461657"/>
              <a:ext cx="2721429" cy="523220"/>
            </a:xfrm>
            <a:prstGeom prst="rect">
              <a:avLst/>
            </a:prstGeom>
            <a:noFill/>
          </p:spPr>
          <p:txBody>
            <a:bodyPr wrap="square" rtlCol="0">
              <a:spAutoFit/>
            </a:bodyPr>
            <a:lstStyle/>
            <a:p>
              <a:pPr algn="ctr"/>
              <a:r>
                <a:rPr lang="de-DE" sz="2800" dirty="0">
                  <a:solidFill>
                    <a:schemeClr val="bg1"/>
                  </a:solidFill>
                  <a:latin typeface="Comic Sans MS" pitchFamily="66" charset="0"/>
                </a:rPr>
                <a:t>Dezember</a:t>
              </a:r>
            </a:p>
          </p:txBody>
        </p:sp>
      </p:grpSp>
      <p:pic>
        <p:nvPicPr>
          <p:cNvPr id="16" name="Content Placeholder 6" descr="A family in the snow" title="A family in the snow">
            <a:extLst>
              <a:ext uri="{FF2B5EF4-FFF2-40B4-BE49-F238E27FC236}">
                <a16:creationId xmlns:a16="http://schemas.microsoft.com/office/drawing/2014/main" id="{24716BD7-D7BF-442C-BFB4-EDB01D25B892}"/>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bwMode="auto">
          <a:xfrm>
            <a:off x="7387686" y="4146741"/>
            <a:ext cx="2510467" cy="256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W F10.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748587" y="526310"/>
            <a:ext cx="406400" cy="406400"/>
          </a:xfrm>
          <a:prstGeom prst="rect">
            <a:avLst/>
          </a:prstGeom>
        </p:spPr>
      </p:pic>
      <p:pic>
        <p:nvPicPr>
          <p:cNvPr id="21" name="W F10.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3160395" y="4957055"/>
            <a:ext cx="406400" cy="406400"/>
          </a:xfrm>
          <a:prstGeom prst="rect">
            <a:avLst/>
          </a:prstGeom>
        </p:spPr>
      </p:pic>
      <p:pic>
        <p:nvPicPr>
          <p:cNvPr id="22" name="W F10.31">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6433359" y="4935060"/>
            <a:ext cx="406400" cy="406400"/>
          </a:xfrm>
          <a:prstGeom prst="rect">
            <a:avLst/>
          </a:prstGeom>
        </p:spPr>
      </p:pic>
      <p:sp>
        <p:nvSpPr>
          <p:cNvPr id="20" name="Fußzeilenplatzhalter 3">
            <a:extLst>
              <a:ext uri="{FF2B5EF4-FFF2-40B4-BE49-F238E27FC236}">
                <a16:creationId xmlns:a16="http://schemas.microsoft.com/office/drawing/2014/main" id="{2B6AF3B7-254A-47AD-9158-EEFFD62C407D}"/>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23" name="Foliennummernplatzhalter 4">
            <a:extLst>
              <a:ext uri="{FF2B5EF4-FFF2-40B4-BE49-F238E27FC236}">
                <a16:creationId xmlns:a16="http://schemas.microsoft.com/office/drawing/2014/main" id="{F9B602DD-CE42-4994-AFD1-B2B67B493A03}"/>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10</a:t>
            </a:fld>
            <a:endParaRPr lang="en-GB" sz="1050" b="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08" fill="hold"/>
                                        <p:tgtEl>
                                          <p:spTgt spid="19"/>
                                        </p:tgtEl>
                                      </p:cBhvr>
                                    </p:cmd>
                                  </p:childTnLst>
                                </p:cTn>
                              </p:par>
                            </p:childTnLst>
                          </p:cTn>
                        </p:par>
                      </p:childTnLst>
                    </p:cTn>
                  </p:par>
                </p:childTnLst>
              </p:cTn>
              <p:nextCondLst>
                <p:cond evt="onClick" delay="0">
                  <p:tgtEl>
                    <p:spTgt spid="19"/>
                  </p:tgtEl>
                </p:cond>
              </p:nextCondLst>
            </p:seq>
            <p:audio>
              <p:cMediaNode vol="80000">
                <p:cTn id="7" fill="hold" display="0">
                  <p:stCondLst>
                    <p:cond delay="indefinite"/>
                  </p:stCondLst>
                  <p:endCondLst>
                    <p:cond evt="onStopAudio" delay="0">
                      <p:tgtEl>
                        <p:sldTgt/>
                      </p:tgtEl>
                    </p:cond>
                  </p:endCondLst>
                </p:cTn>
                <p:tgtEl>
                  <p:spTgt spid="19"/>
                </p:tgtEl>
              </p:cMediaNode>
            </p:audio>
            <p:seq concurrent="1" nextAc="seek">
              <p:cTn id="8" restart="whenNotActive" fill="hold" evtFilter="cancelBubble" nodeType="interactiveSeq">
                <p:stCondLst>
                  <p:cond evt="onClick" delay="0">
                    <p:tgtEl>
                      <p:spTgt spid="21"/>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4992" fill="hold"/>
                                        <p:tgtEl>
                                          <p:spTgt spid="21"/>
                                        </p:tgtEl>
                                      </p:cBhvr>
                                    </p:cmd>
                                  </p:childTnLst>
                                </p:cTn>
                              </p:par>
                            </p:childTnLst>
                          </p:cTn>
                        </p:par>
                      </p:childTnLst>
                    </p:cTn>
                  </p:par>
                </p:childTnLst>
              </p:cTn>
              <p:nextCondLst>
                <p:cond evt="onClick" delay="0">
                  <p:tgtEl>
                    <p:spTgt spid="21"/>
                  </p:tgtEl>
                </p:cond>
              </p:nextCondLst>
            </p:seq>
            <p:audio>
              <p:cMediaNode vol="80000">
                <p:cTn id="13" fill="hold" display="0">
                  <p:stCondLst>
                    <p:cond delay="indefinite"/>
                  </p:stCondLst>
                  <p:endCondLst>
                    <p:cond evt="onStopAudio" delay="0">
                      <p:tgtEl>
                        <p:sldTgt/>
                      </p:tgtEl>
                    </p:cond>
                  </p:endCondLst>
                </p:cTn>
                <p:tgtEl>
                  <p:spTgt spid="21"/>
                </p:tgtEl>
              </p:cMediaNode>
            </p:audio>
            <p:seq concurrent="1" nextAc="seek">
              <p:cTn id="14" restart="whenNotActive" fill="hold" evtFilter="cancelBubble" nodeType="interactiveSeq">
                <p:stCondLst>
                  <p:cond evt="onClick" delay="0">
                    <p:tgtEl>
                      <p:spTgt spid="2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328" fill="hold"/>
                                        <p:tgtEl>
                                          <p:spTgt spid="22"/>
                                        </p:tgtEl>
                                      </p:cBhvr>
                                    </p:cmd>
                                  </p:childTnLst>
                                </p:cTn>
                              </p:par>
                            </p:childTnLst>
                          </p:cTn>
                        </p:par>
                      </p:childTnLst>
                    </p:cTn>
                  </p:par>
                </p:childTnLst>
              </p:cTn>
              <p:nextCondLst>
                <p:cond evt="onClick" delay="0">
                  <p:tgtEl>
                    <p:spTgt spid="22"/>
                  </p:tgtEl>
                </p:cond>
              </p:nextCondLst>
            </p:seq>
            <p:audio>
              <p:cMediaNode vol="80000">
                <p:cTn id="19" fill="hold" display="0">
                  <p:stCondLst>
                    <p:cond delay="indefinite"/>
                  </p:stCondLst>
                  <p:endCondLst>
                    <p:cond evt="onStopAudio" delay="0">
                      <p:tgtEl>
                        <p:sldTgt/>
                      </p:tgtEl>
                    </p:cond>
                  </p:endCondLst>
                </p:cTn>
                <p:tgtEl>
                  <p:spTgt spid="2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a:t>Sources</a:t>
            </a:r>
          </a:p>
        </p:txBody>
      </p:sp>
      <p:sp>
        <p:nvSpPr>
          <p:cNvPr id="3" name="Inhaltsplatzhalter 2"/>
          <p:cNvSpPr>
            <a:spLocks noGrp="1"/>
          </p:cNvSpPr>
          <p:nvPr>
            <p:ph idx="1"/>
          </p:nvPr>
        </p:nvSpPr>
        <p:spPr/>
        <p:txBody>
          <a:bodyPr/>
          <a:lstStyle/>
          <a:p>
            <a:r>
              <a:rPr lang="en-GB" noProof="0" dirty="0"/>
              <a:t>https://cdn.pixabay.com/photo/2012/04/25/00/47/christmas-tree-41452_1280.png</a:t>
            </a:r>
          </a:p>
          <a:p>
            <a:r>
              <a:rPr lang="en-GB" noProof="0" dirty="0"/>
              <a:t>https://cdn.pixabay.com/photo/2016/11/15/14/55/roast-goose-1826465_1280.jpg</a:t>
            </a:r>
          </a:p>
          <a:p>
            <a:r>
              <a:rPr lang="en-GB" noProof="0" dirty="0"/>
              <a:t>https://cdn.pixabay.com/photo/2014/04/05/12/06/bockwurst-316788_1280.jpg</a:t>
            </a:r>
          </a:p>
          <a:p>
            <a:r>
              <a:rPr lang="en-GB" noProof="0" dirty="0"/>
              <a:t>www.noz.de/deutschland-welt/gut-zu-wissen/artikel/1607700/unterschied-fuer-kinder-weihnachtsmann-oder-christkind</a:t>
            </a:r>
          </a:p>
        </p:txBody>
      </p:sp>
      <p:sp>
        <p:nvSpPr>
          <p:cNvPr id="6" name="Fußzeilenplatzhalter 3">
            <a:extLst>
              <a:ext uri="{FF2B5EF4-FFF2-40B4-BE49-F238E27FC236}">
                <a16:creationId xmlns:a16="http://schemas.microsoft.com/office/drawing/2014/main" id="{903A4AD4-9791-4972-A228-13F8B07239C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7" name="Foliennummernplatzhalter 4">
            <a:extLst>
              <a:ext uri="{FF2B5EF4-FFF2-40B4-BE49-F238E27FC236}">
                <a16:creationId xmlns:a16="http://schemas.microsoft.com/office/drawing/2014/main" id="{104EFC79-27BA-4456-A711-B00191B55852}"/>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11</a:t>
            </a:fld>
            <a:endParaRPr lang="en-GB" sz="1050" b="0" dirty="0">
              <a:solidFill>
                <a:schemeClr val="bg2"/>
              </a:solidFill>
              <a:latin typeface="Comic Sans MS" panose="030F0702030302020204" pitchFamily="66"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noProof="0" dirty="0"/>
          </a:p>
          <a:p>
            <a:pPr>
              <a:defRPr/>
            </a:pPr>
            <a:r>
              <a:rPr lang="en-GB" noProof="0" dirty="0">
                <a:solidFill>
                  <a:srgbClr val="FFC000"/>
                </a:solidFill>
              </a:rPr>
              <a:t>© 2020 – GET Across Borders and  © Leap4Joy</a:t>
            </a:r>
            <a:endParaRPr lang="en-GB" noProof="0"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a:defRPr/>
            </a:pPr>
            <a:endParaRPr lang="en-GB"/>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a:defRPr/>
            </a:pPr>
            <a:endParaRPr lang="en-GB"/>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b="1" noProof="0" dirty="0" err="1"/>
              <a:t>Willkommen</a:t>
            </a:r>
            <a:r>
              <a:rPr lang="en-GB" b="1" noProof="0" dirty="0"/>
              <a:t>!</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8" y="1871997"/>
            <a:ext cx="5084429" cy="4360361"/>
          </a:xfrm>
        </p:spPr>
        <p:txBody>
          <a:bodyPr>
            <a:noAutofit/>
          </a:bodyPr>
          <a:lstStyle/>
          <a:p>
            <a:pPr marL="0" indent="0" defTabSz="893763">
              <a:buNone/>
            </a:pPr>
            <a:r>
              <a:rPr lang="en-GB" altLang="de-DE" sz="2800" noProof="0" dirty="0">
                <a:solidFill>
                  <a:srgbClr val="000066"/>
                </a:solidFill>
                <a:cs typeface="Times New Roman" panose="02020603050405020304" pitchFamily="18" charset="0"/>
              </a:rPr>
              <a:t>Today we are going to learn…</a:t>
            </a:r>
          </a:p>
          <a:p>
            <a:pPr defTabSz="893763"/>
            <a:r>
              <a:rPr lang="en-GB" altLang="de-DE" sz="2800" noProof="0" dirty="0">
                <a:solidFill>
                  <a:srgbClr val="000066"/>
                </a:solidFill>
                <a:cs typeface="Times New Roman" panose="02020603050405020304" pitchFamily="18" charset="0"/>
              </a:rPr>
              <a:t>how to wish someone “Merry Christmas” in German.</a:t>
            </a:r>
          </a:p>
          <a:p>
            <a:pPr marL="457200" indent="-457200" defTabSz="893763">
              <a:buFont typeface="Arial" panose="020B0604020202020204" pitchFamily="34" charset="0"/>
              <a:buChar char="•"/>
            </a:pPr>
            <a:r>
              <a:rPr lang="en-GB" altLang="de-DE" sz="2800" noProof="0" dirty="0">
                <a:solidFill>
                  <a:srgbClr val="000066"/>
                </a:solidFill>
                <a:cs typeface="Times New Roman" panose="02020603050405020304" pitchFamily="18" charset="0"/>
              </a:rPr>
              <a:t>the German words for some Christmas decorations.</a:t>
            </a:r>
          </a:p>
          <a:p>
            <a:pPr marL="457200" indent="-457200" defTabSz="893763">
              <a:buFont typeface="Arial" panose="020B0604020202020204" pitchFamily="34" charset="0"/>
              <a:buChar char="•"/>
            </a:pPr>
            <a:r>
              <a:rPr lang="en-GB" altLang="de-DE" sz="2800" noProof="0" dirty="0">
                <a:solidFill>
                  <a:srgbClr val="000066"/>
                </a:solidFill>
                <a:cs typeface="Times New Roman" panose="02020603050405020304" pitchFamily="18" charset="0"/>
              </a:rPr>
              <a:t>how Germans celebrate Christmas.</a:t>
            </a: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8637" y="1871997"/>
            <a:ext cx="3855774" cy="4035220"/>
          </a:xfrm>
          <a:prstGeom prst="rect">
            <a:avLst/>
          </a:prstGeom>
        </p:spPr>
      </p:pic>
      <p:sp>
        <p:nvSpPr>
          <p:cNvPr id="5" name="Fußzeilenplatzhalter 3">
            <a:extLst>
              <a:ext uri="{FF2B5EF4-FFF2-40B4-BE49-F238E27FC236}">
                <a16:creationId xmlns:a16="http://schemas.microsoft.com/office/drawing/2014/main" id="{C4CB0D5B-4A2D-4760-92E0-2279873A20B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6" name="Foliennummernplatzhalter 4">
            <a:extLst>
              <a:ext uri="{FF2B5EF4-FFF2-40B4-BE49-F238E27FC236}">
                <a16:creationId xmlns:a16="http://schemas.microsoft.com/office/drawing/2014/main" id="{1C989223-D4CE-408E-97BD-9BC5BA4742B4}"/>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3</a:t>
            </a:fld>
            <a:endParaRPr lang="en-GB" sz="1050" b="0" dirty="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6151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b="1" noProof="0" dirty="0" err="1"/>
              <a:t>Frohe</a:t>
            </a:r>
            <a:r>
              <a:rPr lang="en-GB" b="1" noProof="0" dirty="0"/>
              <a:t> </a:t>
            </a:r>
            <a:r>
              <a:rPr lang="en-GB" b="1" noProof="0" dirty="0" err="1"/>
              <a:t>Weihnachten</a:t>
            </a:r>
            <a:r>
              <a:rPr lang="en-GB" b="1" noProof="0" dirty="0"/>
              <a:t>!</a:t>
            </a:r>
          </a:p>
        </p:txBody>
      </p:sp>
      <p:sp>
        <p:nvSpPr>
          <p:cNvPr id="3" name="Inhaltsplatzhalter 2"/>
          <p:cNvSpPr>
            <a:spLocks noGrp="1"/>
          </p:cNvSpPr>
          <p:nvPr>
            <p:ph idx="1"/>
          </p:nvPr>
        </p:nvSpPr>
        <p:spPr>
          <a:xfrm>
            <a:off x="3384913" y="2634784"/>
            <a:ext cx="4180659" cy="826873"/>
          </a:xfrm>
        </p:spPr>
        <p:txBody>
          <a:bodyPr anchor="ctr">
            <a:noAutofit/>
          </a:bodyPr>
          <a:lstStyle/>
          <a:p>
            <a:pPr algn="ctr">
              <a:buNone/>
            </a:pPr>
            <a:r>
              <a:rPr lang="en-GB" sz="3200" noProof="0" dirty="0" err="1">
                <a:solidFill>
                  <a:schemeClr val="accent2"/>
                </a:solidFill>
              </a:rPr>
              <a:t>Frohe</a:t>
            </a:r>
            <a:r>
              <a:rPr lang="en-GB" sz="3200" noProof="0" dirty="0">
                <a:solidFill>
                  <a:schemeClr val="accent2"/>
                </a:solidFill>
              </a:rPr>
              <a:t> </a:t>
            </a:r>
            <a:r>
              <a:rPr lang="en-GB" sz="3200" noProof="0" dirty="0" err="1">
                <a:solidFill>
                  <a:schemeClr val="accent2"/>
                </a:solidFill>
              </a:rPr>
              <a:t>Weihnachten</a:t>
            </a:r>
            <a:r>
              <a:rPr lang="en-GB" sz="3200" noProof="0" dirty="0">
                <a:solidFill>
                  <a:schemeClr val="accent2"/>
                </a:solidFill>
              </a:rPr>
              <a:t>!</a:t>
            </a:r>
          </a:p>
          <a:p>
            <a:pPr algn="ctr">
              <a:buNone/>
            </a:pPr>
            <a:r>
              <a:rPr lang="en-GB" sz="3200" noProof="0" dirty="0"/>
              <a:t>Merry Christmas!</a:t>
            </a:r>
          </a:p>
        </p:txBody>
      </p:sp>
      <p:sp>
        <p:nvSpPr>
          <p:cNvPr id="6" name="Abgerundete rechteckige Legende 5" descr="speech bubble" title="speech bubble"/>
          <p:cNvSpPr/>
          <p:nvPr/>
        </p:nvSpPr>
        <p:spPr>
          <a:xfrm>
            <a:off x="2830285" y="1981200"/>
            <a:ext cx="5334000" cy="2198914"/>
          </a:xfrm>
          <a:prstGeom prst="wedgeRoundRectCallout">
            <a:avLst>
              <a:gd name="adj1" fmla="val -55559"/>
              <a:gd name="adj2" fmla="val 64506"/>
              <a:gd name="adj3" fmla="val 16667"/>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Picture 3" descr="A girl saying something">
            <a:extLst>
              <a:ext uri="{FF2B5EF4-FFF2-40B4-BE49-F238E27FC236}">
                <a16:creationId xmlns:a16="http://schemas.microsoft.com/office/drawing/2014/main" id="{1E0DEC90-BA6F-4222-9598-87E54A65D69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7548" y="4014593"/>
            <a:ext cx="1625402" cy="3037779"/>
          </a:xfrm>
          <a:prstGeom prst="rect">
            <a:avLst/>
          </a:prstGeom>
        </p:spPr>
      </p:pic>
      <p:pic>
        <p:nvPicPr>
          <p:cNvPr id="8" name="W F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65572" y="2585438"/>
            <a:ext cx="406400" cy="406400"/>
          </a:xfrm>
          <a:prstGeom prst="rect">
            <a:avLst/>
          </a:prstGeom>
        </p:spPr>
      </p:pic>
      <p:sp>
        <p:nvSpPr>
          <p:cNvPr id="9" name="Fußzeilenplatzhalter 3">
            <a:extLst>
              <a:ext uri="{FF2B5EF4-FFF2-40B4-BE49-F238E27FC236}">
                <a16:creationId xmlns:a16="http://schemas.microsoft.com/office/drawing/2014/main" id="{8C6E2040-3DDA-490E-AD4E-C58D5871299B}"/>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0" name="Foliennummernplatzhalter 4">
            <a:extLst>
              <a:ext uri="{FF2B5EF4-FFF2-40B4-BE49-F238E27FC236}">
                <a16:creationId xmlns:a16="http://schemas.microsoft.com/office/drawing/2014/main" id="{9038F59F-F402-4FCB-B842-9B7ADD02AADD}"/>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4</a:t>
            </a:fld>
            <a:endParaRPr lang="en-GB" sz="1050" b="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408"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err="1"/>
              <a:t>Weihnachtsbaum</a:t>
            </a:r>
            <a:br>
              <a:rPr lang="en-GB" b="1" noProof="0" dirty="0"/>
            </a:br>
            <a:r>
              <a:rPr lang="en-GB" sz="3200" b="1" noProof="0" dirty="0">
                <a:solidFill>
                  <a:schemeClr val="accent1"/>
                </a:solidFill>
              </a:rPr>
              <a:t>(Christmas tree)</a:t>
            </a:r>
          </a:p>
        </p:txBody>
      </p:sp>
      <p:sp>
        <p:nvSpPr>
          <p:cNvPr id="3" name="Inhaltsplatzhalter 2"/>
          <p:cNvSpPr>
            <a:spLocks noGrp="1"/>
          </p:cNvSpPr>
          <p:nvPr>
            <p:ph idx="1"/>
          </p:nvPr>
        </p:nvSpPr>
        <p:spPr>
          <a:xfrm>
            <a:off x="4249816" y="2354877"/>
            <a:ext cx="5421058" cy="3806954"/>
          </a:xfrm>
        </p:spPr>
        <p:txBody>
          <a:bodyPr>
            <a:normAutofit/>
          </a:bodyPr>
          <a:lstStyle/>
          <a:p>
            <a:r>
              <a:rPr lang="en-GB" sz="3200" noProof="0" dirty="0" err="1">
                <a:solidFill>
                  <a:schemeClr val="accent2"/>
                </a:solidFill>
              </a:rPr>
              <a:t>Weihnachtskugeln</a:t>
            </a:r>
            <a:r>
              <a:rPr lang="en-GB" sz="3200" noProof="0" dirty="0"/>
              <a:t> (Christmas baubles)</a:t>
            </a:r>
          </a:p>
          <a:p>
            <a:r>
              <a:rPr lang="en-GB" sz="3200" noProof="0" dirty="0" err="1">
                <a:solidFill>
                  <a:schemeClr val="accent2"/>
                </a:solidFill>
              </a:rPr>
              <a:t>Lichter</a:t>
            </a:r>
            <a:r>
              <a:rPr lang="en-GB" sz="3200" noProof="0" dirty="0"/>
              <a:t> (lights)</a:t>
            </a:r>
          </a:p>
          <a:p>
            <a:r>
              <a:rPr lang="en-GB" sz="3200" noProof="0" dirty="0">
                <a:solidFill>
                  <a:schemeClr val="accent2"/>
                </a:solidFill>
              </a:rPr>
              <a:t>Stern</a:t>
            </a:r>
            <a:r>
              <a:rPr lang="en-GB" sz="3200" noProof="0" dirty="0"/>
              <a:t> (star)</a:t>
            </a:r>
          </a:p>
        </p:txBody>
      </p:sp>
      <p:pic>
        <p:nvPicPr>
          <p:cNvPr id="8194" name="Picture 2" descr="Christmastree with a yellow star, colourful baubles, and lights" title="Christmastree"/>
          <p:cNvPicPr>
            <a:picLocks noChangeAspect="1" noChangeArrowheads="1"/>
          </p:cNvPicPr>
          <p:nvPr/>
        </p:nvPicPr>
        <p:blipFill>
          <a:blip r:embed="rId10" cstate="print"/>
          <a:srcRect/>
          <a:stretch>
            <a:fillRect/>
          </a:stretch>
        </p:blipFill>
        <p:spPr bwMode="auto">
          <a:xfrm>
            <a:off x="521970" y="1322532"/>
            <a:ext cx="3425825" cy="5631494"/>
          </a:xfrm>
          <a:prstGeom prst="rect">
            <a:avLst/>
          </a:prstGeom>
          <a:noFill/>
        </p:spPr>
      </p:pic>
      <p:pic>
        <p:nvPicPr>
          <p:cNvPr id="7" name="W F5.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7348718" y="729510"/>
            <a:ext cx="406400" cy="406400"/>
          </a:xfrm>
          <a:prstGeom prst="rect">
            <a:avLst/>
          </a:prstGeom>
        </p:spPr>
      </p:pic>
      <p:pic>
        <p:nvPicPr>
          <p:cNvPr id="8" name="WF5.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936886" y="2499592"/>
            <a:ext cx="406400" cy="406400"/>
          </a:xfrm>
          <a:prstGeom prst="rect">
            <a:avLst/>
          </a:prstGeom>
        </p:spPr>
      </p:pic>
      <p:pic>
        <p:nvPicPr>
          <p:cNvPr id="9" name="WF5.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8936886" y="3576637"/>
            <a:ext cx="406400" cy="406400"/>
          </a:xfrm>
          <a:prstGeom prst="rect">
            <a:avLst/>
          </a:prstGeom>
        </p:spPr>
      </p:pic>
      <p:pic>
        <p:nvPicPr>
          <p:cNvPr id="10" name="W F5.4">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8936886" y="4247283"/>
            <a:ext cx="406400" cy="406400"/>
          </a:xfrm>
          <a:prstGeom prst="rect">
            <a:avLst/>
          </a:prstGeom>
        </p:spPr>
      </p:pic>
      <p:sp>
        <p:nvSpPr>
          <p:cNvPr id="12" name="Fußzeilenplatzhalter 3">
            <a:extLst>
              <a:ext uri="{FF2B5EF4-FFF2-40B4-BE49-F238E27FC236}">
                <a16:creationId xmlns:a16="http://schemas.microsoft.com/office/drawing/2014/main" id="{46AD983C-21E2-43CB-A610-CBE227BE8734}"/>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3" name="Foliennummernplatzhalter 4">
            <a:extLst>
              <a:ext uri="{FF2B5EF4-FFF2-40B4-BE49-F238E27FC236}">
                <a16:creationId xmlns:a16="http://schemas.microsoft.com/office/drawing/2014/main" id="{18D98721-2055-4815-B465-A9447AA23935}"/>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5</a:t>
            </a:fld>
            <a:endParaRPr lang="en-GB" sz="1050" b="0" dirty="0">
              <a:solidFill>
                <a:schemeClr val="bg2"/>
              </a:solidFill>
              <a:latin typeface="Comic Sans MS" panose="030F0702030302020204" pitchFamily="66" charset="0"/>
            </a:endParaRPr>
          </a:p>
        </p:txBody>
      </p:sp>
      <p:sp>
        <p:nvSpPr>
          <p:cNvPr id="14" name="Textfeld 13">
            <a:extLst>
              <a:ext uri="{FF2B5EF4-FFF2-40B4-BE49-F238E27FC236}">
                <a16:creationId xmlns:a16="http://schemas.microsoft.com/office/drawing/2014/main" id="{14AE1477-FD85-460B-82F8-2B5CCD222EAA}"/>
              </a:ext>
            </a:extLst>
          </p:cNvPr>
          <p:cNvSpPr txBox="1"/>
          <p:nvPr/>
        </p:nvSpPr>
        <p:spPr>
          <a:xfrm>
            <a:off x="1491614" y="6954026"/>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096" fill="hold"/>
                                        <p:tgtEl>
                                          <p:spTgt spid="8"/>
                                        </p:tgtEl>
                                      </p:cBhvr>
                                    </p:cmd>
                                  </p:childTnLst>
                                </p:cTn>
                              </p:par>
                            </p:childTnLst>
                          </p:cTn>
                        </p:par>
                      </p:childTnLst>
                    </p:cTn>
                  </p:par>
                </p:childTnLst>
              </p:cTn>
              <p:nextCondLst>
                <p:cond evt="onClick" delay="0">
                  <p:tgtEl>
                    <p:spTgt spid="8"/>
                  </p:tgtEl>
                </p:cond>
              </p:nextCondLst>
            </p:seq>
            <p:audio>
              <p:cMediaNode vol="80000">
                <p:cTn id="13" fill="hold" display="0">
                  <p:stCondLst>
                    <p:cond delay="indefinite"/>
                  </p:stCondLst>
                  <p:endCondLst>
                    <p:cond evt="onStopAudio" delay="0">
                      <p:tgtEl>
                        <p:sldTgt/>
                      </p:tgtEl>
                    </p:cond>
                  </p:endCondLst>
                </p:cTn>
                <p:tgtEl>
                  <p:spTgt spid="8"/>
                </p:tgtEl>
              </p:cMediaNode>
            </p:audio>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944" fill="hold"/>
                                        <p:tgtEl>
                                          <p:spTgt spid="9"/>
                                        </p:tgtEl>
                                      </p:cBhvr>
                                    </p:cmd>
                                  </p:childTnLst>
                                </p:cTn>
                              </p:par>
                            </p:childTnLst>
                          </p:cTn>
                        </p:par>
                      </p:childTnLst>
                    </p:cTn>
                  </p:par>
                </p:childTnLst>
              </p:cTn>
              <p:nextCondLst>
                <p:cond evt="onClick" delay="0">
                  <p:tgtEl>
                    <p:spTgt spid="9"/>
                  </p:tgtEl>
                </p:cond>
              </p:nextCondLst>
            </p:seq>
            <p:audio>
              <p:cMediaNode vol="80000">
                <p:cTn id="19" fill="hold" display="0">
                  <p:stCondLst>
                    <p:cond delay="indefinite"/>
                  </p:stCondLst>
                  <p:endCondLst>
                    <p:cond evt="onStopAudio" delay="0">
                      <p:tgtEl>
                        <p:sldTgt/>
                      </p:tgtEl>
                    </p:cond>
                  </p:endCondLst>
                </p:cTn>
                <p:tgtEl>
                  <p:spTgt spid="9"/>
                </p:tgtEl>
              </p:cMediaNode>
            </p:audio>
            <p:seq concurrent="1" nextAc="seek">
              <p:cTn id="20" restart="whenNotActive" fill="hold" evtFilter="cancelBubble" nodeType="interactiveSeq">
                <p:stCondLst>
                  <p:cond evt="onClick" delay="0">
                    <p:tgtEl>
                      <p:spTgt spid="1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872" fill="hold"/>
                                        <p:tgtEl>
                                          <p:spTgt spid="10"/>
                                        </p:tgtEl>
                                      </p:cBhvr>
                                    </p:cmd>
                                  </p:childTnLst>
                                </p:cTn>
                              </p:par>
                            </p:childTnLst>
                          </p:cTn>
                        </p:par>
                      </p:childTnLst>
                    </p:cTn>
                  </p:par>
                </p:childTnLst>
              </p:cTn>
              <p:nextCondLst>
                <p:cond evt="onClick" delay="0">
                  <p:tgtEl>
                    <p:spTgt spid="10"/>
                  </p:tgtEl>
                </p:cond>
              </p:nextCondLst>
            </p:seq>
            <p:audio>
              <p:cMediaNode vol="80000">
                <p:cTn id="25" fill="hold" display="0">
                  <p:stCondLst>
                    <p:cond delay="indefinite"/>
                  </p:stCondLst>
                  <p:endCondLst>
                    <p:cond evt="onStopAudio" delay="0">
                      <p:tgtEl>
                        <p:sldTgt/>
                      </p:tgtEl>
                    </p:cond>
                  </p:endCondLst>
                </p:cTn>
                <p:tgtEl>
                  <p:spTgt spid="1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err="1"/>
              <a:t>Weihnachten</a:t>
            </a:r>
            <a:r>
              <a:rPr lang="en-GB" b="1" noProof="0" dirty="0"/>
              <a:t> in Deutschland</a:t>
            </a:r>
            <a:br>
              <a:rPr lang="en-GB" b="1" noProof="0" dirty="0"/>
            </a:br>
            <a:r>
              <a:rPr lang="en-GB" sz="3200" b="1" noProof="0" dirty="0">
                <a:solidFill>
                  <a:schemeClr val="accent1"/>
                </a:solidFill>
              </a:rPr>
              <a:t>(Christmas in Germany)</a:t>
            </a:r>
          </a:p>
        </p:txBody>
      </p:sp>
      <p:sp>
        <p:nvSpPr>
          <p:cNvPr id="3" name="Inhaltsplatzhalter 2"/>
          <p:cNvSpPr>
            <a:spLocks noGrp="1"/>
          </p:cNvSpPr>
          <p:nvPr>
            <p:ph idx="1"/>
          </p:nvPr>
        </p:nvSpPr>
        <p:spPr>
          <a:xfrm>
            <a:off x="543742" y="2221127"/>
            <a:ext cx="9395460" cy="794216"/>
          </a:xfrm>
        </p:spPr>
        <p:txBody>
          <a:bodyPr>
            <a:normAutofit/>
          </a:bodyPr>
          <a:lstStyle/>
          <a:p>
            <a:pPr algn="ctr">
              <a:buNone/>
            </a:pPr>
            <a:r>
              <a:rPr lang="en-GB" sz="3200" noProof="0" dirty="0" err="1">
                <a:solidFill>
                  <a:schemeClr val="accent2"/>
                </a:solidFill>
              </a:rPr>
              <a:t>Heiliger</a:t>
            </a:r>
            <a:r>
              <a:rPr lang="en-GB" sz="3200" noProof="0" dirty="0">
                <a:solidFill>
                  <a:schemeClr val="accent2"/>
                </a:solidFill>
              </a:rPr>
              <a:t> Abend </a:t>
            </a:r>
            <a:r>
              <a:rPr lang="en-GB" sz="3200" noProof="0" dirty="0"/>
              <a:t>(Holy evening)</a:t>
            </a:r>
          </a:p>
        </p:txBody>
      </p:sp>
      <p:grpSp>
        <p:nvGrpSpPr>
          <p:cNvPr id="10" name="Gruppieren 9" descr="a calender sheet (24th Dec)" title="a calender sheet (24th Dec)"/>
          <p:cNvGrpSpPr/>
          <p:nvPr/>
        </p:nvGrpSpPr>
        <p:grpSpPr>
          <a:xfrm>
            <a:off x="3722914" y="3192027"/>
            <a:ext cx="2993572" cy="2547256"/>
            <a:chOff x="3995057" y="3331029"/>
            <a:chExt cx="2993572" cy="2547256"/>
          </a:xfrm>
        </p:grpSpPr>
        <p:sp>
          <p:nvSpPr>
            <p:cNvPr id="6" name="Rechteck 5"/>
            <p:cNvSpPr/>
            <p:nvPr/>
          </p:nvSpPr>
          <p:spPr>
            <a:xfrm>
              <a:off x="3995057" y="4038600"/>
              <a:ext cx="2982686" cy="18396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3995057" y="3331029"/>
              <a:ext cx="2993572" cy="720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4735286" y="4288972"/>
              <a:ext cx="1438214" cy="1323439"/>
            </a:xfrm>
            <a:prstGeom prst="rect">
              <a:avLst/>
            </a:prstGeom>
            <a:noFill/>
          </p:spPr>
          <p:txBody>
            <a:bodyPr wrap="none" rtlCol="0">
              <a:spAutoFit/>
            </a:bodyPr>
            <a:lstStyle/>
            <a:p>
              <a:r>
                <a:rPr lang="de-DE" sz="8000" dirty="0">
                  <a:latin typeface="Comic Sans MS" pitchFamily="66" charset="0"/>
                </a:rPr>
                <a:t>24</a:t>
              </a:r>
            </a:p>
          </p:txBody>
        </p:sp>
        <p:sp>
          <p:nvSpPr>
            <p:cNvPr id="9" name="Textfeld 8"/>
            <p:cNvSpPr txBox="1"/>
            <p:nvPr/>
          </p:nvSpPr>
          <p:spPr>
            <a:xfrm>
              <a:off x="4147457" y="3461657"/>
              <a:ext cx="2721429" cy="523220"/>
            </a:xfrm>
            <a:prstGeom prst="rect">
              <a:avLst/>
            </a:prstGeom>
            <a:noFill/>
          </p:spPr>
          <p:txBody>
            <a:bodyPr wrap="square" rtlCol="0">
              <a:spAutoFit/>
            </a:bodyPr>
            <a:lstStyle/>
            <a:p>
              <a:pPr algn="ctr"/>
              <a:r>
                <a:rPr lang="de-DE" sz="2800" dirty="0">
                  <a:solidFill>
                    <a:schemeClr val="bg1"/>
                  </a:solidFill>
                  <a:latin typeface="Comic Sans MS" pitchFamily="66" charset="0"/>
                </a:rPr>
                <a:t>Dezember</a:t>
              </a:r>
            </a:p>
          </p:txBody>
        </p:sp>
      </p:grpSp>
      <p:pic>
        <p:nvPicPr>
          <p:cNvPr id="11" name="Picture 16" descr="Christmastree" title="Christmastree">
            <a:extLst>
              <a:ext uri="{FF2B5EF4-FFF2-40B4-BE49-F238E27FC236}">
                <a16:creationId xmlns:a16="http://schemas.microsoft.com/office/drawing/2014/main" id="{E505D9F8-9D7F-4520-8BF3-5C464C871B97}"/>
              </a:ext>
            </a:extLst>
          </p:cNvPr>
          <p:cNvPicPr>
            <a:picLocks noChangeAspect="1"/>
          </p:cNvPicPr>
          <p:nvPr/>
        </p:nvPicPr>
        <p:blipFill>
          <a:blip r:embed="rId8" cstate="hqprint">
            <a:extLst>
              <a:ext uri="{28A0092B-C50C-407E-A947-70E740481C1C}">
                <a14:useLocalDpi xmlns:a14="http://schemas.microsoft.com/office/drawing/2010/main" val="0"/>
              </a:ext>
            </a:extLst>
          </a:blip>
          <a:srcRect l="35973"/>
          <a:stretch>
            <a:fillRect/>
          </a:stretch>
        </p:blipFill>
        <p:spPr>
          <a:xfrm>
            <a:off x="729341" y="2781463"/>
            <a:ext cx="2841171" cy="4136742"/>
          </a:xfrm>
          <a:prstGeom prst="rect">
            <a:avLst/>
          </a:prstGeom>
        </p:spPr>
      </p:pic>
      <p:pic>
        <p:nvPicPr>
          <p:cNvPr id="12" name="Content Placeholder 6" descr="gift, present" title="gift, present">
            <a:extLst>
              <a:ext uri="{FF2B5EF4-FFF2-40B4-BE49-F238E27FC236}">
                <a16:creationId xmlns:a16="http://schemas.microsoft.com/office/drawing/2014/main" id="{2A704011-E186-405C-8E63-A55529C948EF}"/>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rot="21098615">
            <a:off x="6860791" y="3701143"/>
            <a:ext cx="3095640" cy="1936981"/>
          </a:xfrm>
          <a:prstGeom prst="rect">
            <a:avLst/>
          </a:prstGeom>
        </p:spPr>
      </p:pic>
      <p:pic>
        <p:nvPicPr>
          <p:cNvPr id="13" name="W F6.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611811" y="494141"/>
            <a:ext cx="406400" cy="406400"/>
          </a:xfrm>
          <a:prstGeom prst="rect">
            <a:avLst/>
          </a:prstGeom>
        </p:spPr>
      </p:pic>
      <p:pic>
        <p:nvPicPr>
          <p:cNvPr id="14" name="W F6.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205411" y="2332566"/>
            <a:ext cx="406400" cy="406400"/>
          </a:xfrm>
          <a:prstGeom prst="rect">
            <a:avLst/>
          </a:prstGeom>
        </p:spPr>
      </p:pic>
      <p:pic>
        <p:nvPicPr>
          <p:cNvPr id="15" name="W F6.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5921343" y="4625768"/>
            <a:ext cx="406400" cy="406400"/>
          </a:xfrm>
          <a:prstGeom prst="rect">
            <a:avLst/>
          </a:prstGeom>
        </p:spPr>
      </p:pic>
      <p:sp>
        <p:nvSpPr>
          <p:cNvPr id="16" name="Fußzeilenplatzhalter 3">
            <a:extLst>
              <a:ext uri="{FF2B5EF4-FFF2-40B4-BE49-F238E27FC236}">
                <a16:creationId xmlns:a16="http://schemas.microsoft.com/office/drawing/2014/main" id="{06F07129-F18F-4FD5-A328-72CD9E68A7A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7" name="Foliennummernplatzhalter 4">
            <a:extLst>
              <a:ext uri="{FF2B5EF4-FFF2-40B4-BE49-F238E27FC236}">
                <a16:creationId xmlns:a16="http://schemas.microsoft.com/office/drawing/2014/main" id="{EE52CD68-2F2A-4111-A0B9-5A3CD2E7F91A}"/>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6</a:t>
            </a:fld>
            <a:endParaRPr lang="en-GB" sz="1050" b="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736" fill="hold"/>
                                        <p:tgtEl>
                                          <p:spTgt spid="13"/>
                                        </p:tgtEl>
                                      </p:cBhvr>
                                    </p:cmd>
                                  </p:childTnLst>
                                </p:cTn>
                              </p:par>
                            </p:childTnLst>
                          </p:cTn>
                        </p:par>
                      </p:childTnLst>
                    </p:cTn>
                  </p:par>
                </p:childTnLst>
              </p:cTn>
              <p:nextCondLst>
                <p:cond evt="onClick" delay="0">
                  <p:tgtEl>
                    <p:spTgt spid="13"/>
                  </p:tgtEl>
                </p:cond>
              </p:nextCondLst>
            </p:seq>
            <p:audio>
              <p:cMediaNode vol="80000">
                <p:cTn id="7" fill="hold" display="0">
                  <p:stCondLst>
                    <p:cond delay="indefinite"/>
                  </p:stCondLst>
                  <p:endCondLst>
                    <p:cond evt="onStopAudio" delay="0">
                      <p:tgtEl>
                        <p:sldTgt/>
                      </p:tgtEl>
                    </p:cond>
                  </p:endCondLst>
                </p:cTn>
                <p:tgtEl>
                  <p:spTgt spid="13"/>
                </p:tgtEl>
              </p:cMediaNode>
            </p:audi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384" fill="hold"/>
                                        <p:tgtEl>
                                          <p:spTgt spid="14"/>
                                        </p:tgtEl>
                                      </p:cBhvr>
                                    </p:cmd>
                                  </p:childTnLst>
                                </p:cTn>
                              </p:par>
                            </p:childTnLst>
                          </p:cTn>
                        </p:par>
                      </p:childTnLst>
                    </p:cTn>
                  </p:par>
                </p:childTnLst>
              </p:cTn>
              <p:nextCondLst>
                <p:cond evt="onClick" delay="0">
                  <p:tgtEl>
                    <p:spTgt spid="14"/>
                  </p:tgtEl>
                </p:cond>
              </p:nextCondLst>
            </p:seq>
            <p:audio>
              <p:cMediaNode vol="80000">
                <p:cTn id="13" fill="hold" display="0">
                  <p:stCondLst>
                    <p:cond delay="indefinite"/>
                  </p:stCondLst>
                  <p:endCondLst>
                    <p:cond evt="onStopAudio" delay="0">
                      <p:tgtEl>
                        <p:sldTgt/>
                      </p:tgtEl>
                    </p:cond>
                  </p:endCondLst>
                </p:cTn>
                <p:tgtEl>
                  <p:spTgt spid="14"/>
                </p:tgtEl>
              </p:cMediaNode>
            </p:audio>
            <p:seq concurrent="1" nextAc="seek">
              <p:cTn id="14" restart="whenNotActive" fill="hold" evtFilter="cancelBubble" nodeType="interactiveSeq">
                <p:stCondLst>
                  <p:cond evt="onClick" delay="0">
                    <p:tgtEl>
                      <p:spTgt spid="1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896" fill="hold"/>
                                        <p:tgtEl>
                                          <p:spTgt spid="15"/>
                                        </p:tgtEl>
                                      </p:cBhvr>
                                    </p:cmd>
                                  </p:childTnLst>
                                </p:cTn>
                              </p:par>
                            </p:childTnLst>
                          </p:cTn>
                        </p:par>
                      </p:childTnLst>
                    </p:cTn>
                  </p:par>
                </p:childTnLst>
              </p:cTn>
              <p:nextCondLst>
                <p:cond evt="onClick" delay="0">
                  <p:tgtEl>
                    <p:spTgt spid="15"/>
                  </p:tgtEl>
                </p:cond>
              </p:nextCondLst>
            </p:seq>
            <p:audio>
              <p:cMediaNode vol="80000">
                <p:cTn id="19" fill="hold" display="0">
                  <p:stCondLst>
                    <p:cond delay="indefinite"/>
                  </p:stCondLst>
                  <p:endCondLst>
                    <p:cond evt="onStopAudio" delay="0">
                      <p:tgtEl>
                        <p:sldTgt/>
                      </p:tgtEl>
                    </p:cond>
                  </p:endCondLst>
                </p:cTn>
                <p:tgtEl>
                  <p:spTgt spid="1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err="1"/>
              <a:t>Weihnachtsessen</a:t>
            </a:r>
            <a:br>
              <a:rPr lang="en-GB" b="1" noProof="0" dirty="0"/>
            </a:br>
            <a:r>
              <a:rPr lang="en-GB" sz="3200" b="1" noProof="0" dirty="0">
                <a:solidFill>
                  <a:schemeClr val="accent1"/>
                </a:solidFill>
              </a:rPr>
              <a:t>(Christmas dinner)</a:t>
            </a:r>
          </a:p>
        </p:txBody>
      </p:sp>
      <p:sp>
        <p:nvSpPr>
          <p:cNvPr id="3" name="Inhaltsplatzhalter 2"/>
          <p:cNvSpPr>
            <a:spLocks noGrp="1"/>
          </p:cNvSpPr>
          <p:nvPr>
            <p:ph sz="half" idx="1"/>
          </p:nvPr>
        </p:nvSpPr>
        <p:spPr>
          <a:xfrm>
            <a:off x="758256" y="2664761"/>
            <a:ext cx="4610735" cy="2015910"/>
          </a:xfrm>
        </p:spPr>
        <p:txBody>
          <a:bodyPr>
            <a:normAutofit lnSpcReduction="10000"/>
          </a:bodyPr>
          <a:lstStyle/>
          <a:p>
            <a:r>
              <a:rPr lang="en-GB" sz="3200" noProof="0" dirty="0" err="1">
                <a:solidFill>
                  <a:schemeClr val="accent2"/>
                </a:solidFill>
              </a:rPr>
              <a:t>Gänsebraten</a:t>
            </a:r>
            <a:r>
              <a:rPr lang="en-GB" sz="3200" noProof="0" dirty="0"/>
              <a:t> </a:t>
            </a:r>
          </a:p>
          <a:p>
            <a:pPr marL="440929" lvl="1" indent="0">
              <a:buNone/>
            </a:pPr>
            <a:r>
              <a:rPr lang="en-GB" sz="3200" noProof="0" dirty="0"/>
              <a:t>(roast goose)</a:t>
            </a:r>
          </a:p>
        </p:txBody>
      </p:sp>
      <p:sp>
        <p:nvSpPr>
          <p:cNvPr id="4" name="Inhaltsplatzhalter 3"/>
          <p:cNvSpPr>
            <a:spLocks noGrp="1"/>
          </p:cNvSpPr>
          <p:nvPr>
            <p:ph sz="half" idx="2"/>
          </p:nvPr>
        </p:nvSpPr>
        <p:spPr>
          <a:xfrm>
            <a:off x="5368991" y="2664761"/>
            <a:ext cx="4610735" cy="2134305"/>
          </a:xfrm>
        </p:spPr>
        <p:txBody>
          <a:bodyPr>
            <a:normAutofit lnSpcReduction="10000"/>
          </a:bodyPr>
          <a:lstStyle/>
          <a:p>
            <a:r>
              <a:rPr lang="en-GB" sz="3200" noProof="0" dirty="0" err="1">
                <a:solidFill>
                  <a:schemeClr val="accent2"/>
                </a:solidFill>
              </a:rPr>
              <a:t>Kartoffelsalat</a:t>
            </a:r>
            <a:r>
              <a:rPr lang="en-GB" sz="3200" noProof="0" dirty="0">
                <a:solidFill>
                  <a:schemeClr val="accent2"/>
                </a:solidFill>
              </a:rPr>
              <a:t> und </a:t>
            </a:r>
            <a:r>
              <a:rPr lang="en-GB" sz="3200" noProof="0" dirty="0" err="1">
                <a:solidFill>
                  <a:schemeClr val="accent2"/>
                </a:solidFill>
              </a:rPr>
              <a:t>Würstchen</a:t>
            </a:r>
            <a:endParaRPr lang="en-GB" sz="3200" noProof="0" dirty="0">
              <a:solidFill>
                <a:schemeClr val="accent2"/>
              </a:solidFill>
            </a:endParaRPr>
          </a:p>
          <a:p>
            <a:pPr marL="440929" lvl="1" indent="0">
              <a:buNone/>
            </a:pPr>
            <a:r>
              <a:rPr lang="en-GB" sz="3200" noProof="0" dirty="0"/>
              <a:t>(potato salad and</a:t>
            </a:r>
            <a:r>
              <a:rPr lang="en-GB" sz="3200" baseline="0" noProof="0" dirty="0"/>
              <a:t> </a:t>
            </a:r>
            <a:r>
              <a:rPr lang="en-GB" sz="3200" noProof="0" dirty="0"/>
              <a:t>sausages)</a:t>
            </a:r>
          </a:p>
        </p:txBody>
      </p:sp>
      <p:pic>
        <p:nvPicPr>
          <p:cNvPr id="8" name="Picture 4" descr="Roast goose with potato dumblings" title="Roast goose"/>
          <p:cNvPicPr>
            <a:picLocks noChangeAspect="1" noChangeArrowheads="1"/>
          </p:cNvPicPr>
          <p:nvPr/>
        </p:nvPicPr>
        <p:blipFill>
          <a:blip r:embed="rId8" cstate="print"/>
          <a:srcRect/>
          <a:stretch>
            <a:fillRect/>
          </a:stretch>
        </p:blipFill>
        <p:spPr bwMode="auto">
          <a:xfrm>
            <a:off x="884434" y="3996647"/>
            <a:ext cx="3357334" cy="2518001"/>
          </a:xfrm>
          <a:prstGeom prst="rect">
            <a:avLst/>
          </a:prstGeom>
          <a:noFill/>
        </p:spPr>
      </p:pic>
      <p:pic>
        <p:nvPicPr>
          <p:cNvPr id="7170" name="Picture 2" descr="potato salad with sausages" title="potato salad with sausages"/>
          <p:cNvPicPr>
            <a:picLocks noChangeAspect="1" noChangeArrowheads="1"/>
          </p:cNvPicPr>
          <p:nvPr/>
        </p:nvPicPr>
        <p:blipFill rotWithShape="1">
          <a:blip r:embed="rId9" cstate="print"/>
          <a:srcRect t="29448"/>
          <a:stretch/>
        </p:blipFill>
        <p:spPr bwMode="auto">
          <a:xfrm>
            <a:off x="5707291" y="4704915"/>
            <a:ext cx="3847675" cy="1809733"/>
          </a:xfrm>
          <a:prstGeom prst="rect">
            <a:avLst/>
          </a:prstGeom>
          <a:noFill/>
        </p:spPr>
      </p:pic>
      <p:pic>
        <p:nvPicPr>
          <p:cNvPr id="7" name="W F7.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408861" y="526310"/>
            <a:ext cx="406400" cy="406400"/>
          </a:xfrm>
          <a:prstGeom prst="rect">
            <a:avLst/>
          </a:prstGeom>
        </p:spPr>
      </p:pic>
      <p:pic>
        <p:nvPicPr>
          <p:cNvPr id="12" name="W F7.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3835368" y="2691369"/>
            <a:ext cx="406400" cy="406400"/>
          </a:xfrm>
          <a:prstGeom prst="rect">
            <a:avLst/>
          </a:prstGeom>
        </p:spPr>
      </p:pic>
      <p:pic>
        <p:nvPicPr>
          <p:cNvPr id="13" name="W F7.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8242903" y="3097769"/>
            <a:ext cx="406400" cy="406400"/>
          </a:xfrm>
          <a:prstGeom prst="rect">
            <a:avLst/>
          </a:prstGeom>
        </p:spPr>
      </p:pic>
      <p:sp>
        <p:nvSpPr>
          <p:cNvPr id="16" name="Fußzeilenplatzhalter 3">
            <a:extLst>
              <a:ext uri="{FF2B5EF4-FFF2-40B4-BE49-F238E27FC236}">
                <a16:creationId xmlns:a16="http://schemas.microsoft.com/office/drawing/2014/main" id="{EF2FBF5D-8665-405F-AD71-C54721A8CF5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7" name="Foliennummernplatzhalter 4">
            <a:extLst>
              <a:ext uri="{FF2B5EF4-FFF2-40B4-BE49-F238E27FC236}">
                <a16:creationId xmlns:a16="http://schemas.microsoft.com/office/drawing/2014/main" id="{D55EAD9B-8506-4706-8926-1200C44F3F9D}"/>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7</a:t>
            </a:fld>
            <a:endParaRPr lang="en-GB" sz="1050" b="0" dirty="0">
              <a:solidFill>
                <a:schemeClr val="bg2"/>
              </a:solidFill>
              <a:latin typeface="Comic Sans MS" panose="030F0702030302020204" pitchFamily="66" charset="0"/>
            </a:endParaRPr>
          </a:p>
        </p:txBody>
      </p:sp>
      <p:sp>
        <p:nvSpPr>
          <p:cNvPr id="18" name="Textfeld 17">
            <a:extLst>
              <a:ext uri="{FF2B5EF4-FFF2-40B4-BE49-F238E27FC236}">
                <a16:creationId xmlns:a16="http://schemas.microsoft.com/office/drawing/2014/main" id="{7C1AD51C-46CC-45B9-987C-D1DD0BB43AD4}"/>
              </a:ext>
            </a:extLst>
          </p:cNvPr>
          <p:cNvSpPr txBox="1"/>
          <p:nvPr/>
        </p:nvSpPr>
        <p:spPr>
          <a:xfrm>
            <a:off x="1684907" y="6495454"/>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
        <p:nvSpPr>
          <p:cNvPr id="19" name="Textfeld 18">
            <a:extLst>
              <a:ext uri="{FF2B5EF4-FFF2-40B4-BE49-F238E27FC236}">
                <a16:creationId xmlns:a16="http://schemas.microsoft.com/office/drawing/2014/main" id="{F5081177-C67F-4CEC-9722-920841F68DA5}"/>
              </a:ext>
            </a:extLst>
          </p:cNvPr>
          <p:cNvSpPr txBox="1"/>
          <p:nvPr/>
        </p:nvSpPr>
        <p:spPr>
          <a:xfrm>
            <a:off x="6868793" y="6495454"/>
            <a:ext cx="1486535" cy="253916"/>
          </a:xfrm>
          <a:prstGeom prst="rect">
            <a:avLst/>
          </a:prstGeom>
          <a:noFill/>
        </p:spPr>
        <p:txBody>
          <a:bodyPr wrap="square" lIns="91440" tIns="45720" rIns="91440" bIns="45720" rtlCol="0" anchor="t">
            <a:spAutoFit/>
          </a:bodyPr>
          <a:lstStyle/>
          <a:p>
            <a:pPr algn="ctr"/>
            <a:r>
              <a:rPr lang="de-DE" sz="1050" b="0" dirty="0">
                <a:solidFill>
                  <a:schemeClr val="bg2"/>
                </a:solidFill>
                <a:latin typeface="Comic Sans MS"/>
              </a:rPr>
              <a:t>© </a:t>
            </a:r>
            <a:r>
              <a:rPr lang="de-DE" sz="1050" b="0" dirty="0" err="1">
                <a:solidFill>
                  <a:schemeClr val="bg2"/>
                </a:solidFill>
                <a:latin typeface="Comic Sans MS"/>
              </a:rPr>
              <a:t>Pixabay</a:t>
            </a:r>
            <a:endParaRPr lang="de-DE" sz="1050" dirty="0">
              <a:solidFill>
                <a:schemeClr val="bg2"/>
              </a:solidFill>
              <a:latin typeface="Comic Sans M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36"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024" fill="hold"/>
                                        <p:tgtEl>
                                          <p:spTgt spid="12"/>
                                        </p:tgtEl>
                                      </p:cBhvr>
                                    </p:cmd>
                                  </p:childTnLst>
                                </p:cTn>
                              </p:par>
                            </p:childTnLst>
                          </p:cTn>
                        </p:par>
                      </p:childTnLst>
                    </p:cTn>
                  </p:par>
                </p:childTnLst>
              </p:cTn>
              <p:nextCondLst>
                <p:cond evt="onClick" delay="0">
                  <p:tgtEl>
                    <p:spTgt spid="12"/>
                  </p:tgtEl>
                </p:cond>
              </p:nextCondLst>
            </p:seq>
            <p:audio>
              <p:cMediaNode vol="80000">
                <p:cTn id="13" fill="hold" display="0">
                  <p:stCondLst>
                    <p:cond delay="indefinite"/>
                  </p:stCondLst>
                  <p:endCondLst>
                    <p:cond evt="onStopAudio" delay="0">
                      <p:tgtEl>
                        <p:sldTgt/>
                      </p:tgtEl>
                    </p:cond>
                  </p:endCondLst>
                </p:cTn>
                <p:tgtEl>
                  <p:spTgt spid="12"/>
                </p:tgtEl>
              </p:cMediaNode>
            </p:audio>
            <p:seq concurrent="1" nextAc="seek">
              <p:cTn id="14" restart="whenNotActive" fill="hold" evtFilter="cancelBubble" nodeType="interactiveSeq">
                <p:stCondLst>
                  <p:cond evt="onClick" delay="0">
                    <p:tgtEl>
                      <p:spTgt spid="13"/>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5208" fill="hold"/>
                                        <p:tgtEl>
                                          <p:spTgt spid="13"/>
                                        </p:tgtEl>
                                      </p:cBhvr>
                                    </p:cmd>
                                  </p:childTnLst>
                                </p:cTn>
                              </p:par>
                            </p:childTnLst>
                          </p:cTn>
                        </p:par>
                      </p:childTnLst>
                    </p:cTn>
                  </p:par>
                </p:childTnLst>
              </p:cTn>
              <p:nextCondLst>
                <p:cond evt="onClick" delay="0">
                  <p:tgtEl>
                    <p:spTgt spid="13"/>
                  </p:tgtEl>
                </p:cond>
              </p:nextCondLst>
            </p:seq>
            <p:audio>
              <p:cMediaNode vol="80000">
                <p:cTn id="19" fill="hold" display="0">
                  <p:stCondLst>
                    <p:cond delay="indefinite"/>
                  </p:stCondLst>
                  <p:endCondLst>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b="1" noProof="0" dirty="0" err="1"/>
              <a:t>Bescherung</a:t>
            </a:r>
            <a:endParaRPr lang="en-GB" b="1" noProof="0" dirty="0"/>
          </a:p>
        </p:txBody>
      </p:sp>
      <p:sp>
        <p:nvSpPr>
          <p:cNvPr id="3" name="Inhaltsplatzhalter 2"/>
          <p:cNvSpPr>
            <a:spLocks noGrp="1"/>
          </p:cNvSpPr>
          <p:nvPr>
            <p:ph sz="half" idx="1"/>
          </p:nvPr>
        </p:nvSpPr>
        <p:spPr>
          <a:xfrm>
            <a:off x="521970" y="1763927"/>
            <a:ext cx="9395460" cy="1850130"/>
          </a:xfrm>
        </p:spPr>
        <p:txBody>
          <a:bodyPr/>
          <a:lstStyle/>
          <a:p>
            <a:r>
              <a:rPr lang="en-GB" sz="3200" noProof="0" dirty="0"/>
              <a:t>This is what we call the sharing of the presents.</a:t>
            </a:r>
          </a:p>
        </p:txBody>
      </p:sp>
      <p:pic>
        <p:nvPicPr>
          <p:cNvPr id="10" name="Picture 16" descr="A boy standing in front of a Christmas tree" title="A boy standing in front of a Christmas tree">
            <a:extLst>
              <a:ext uri="{FF2B5EF4-FFF2-40B4-BE49-F238E27FC236}">
                <a16:creationId xmlns:a16="http://schemas.microsoft.com/office/drawing/2014/main" id="{E505D9F8-9D7F-4520-8BF3-5C464C871B9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236391" y="2780318"/>
            <a:ext cx="4233968" cy="3947053"/>
          </a:xfrm>
          <a:prstGeom prst="rect">
            <a:avLst/>
          </a:prstGeom>
        </p:spPr>
      </p:pic>
      <p:pic>
        <p:nvPicPr>
          <p:cNvPr id="4" name="W F8.0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669405" y="729510"/>
            <a:ext cx="406400" cy="406400"/>
          </a:xfrm>
          <a:prstGeom prst="rect">
            <a:avLst/>
          </a:prstGeom>
        </p:spPr>
      </p:pic>
      <p:sp>
        <p:nvSpPr>
          <p:cNvPr id="8" name="Fußzeilenplatzhalter 3">
            <a:extLst>
              <a:ext uri="{FF2B5EF4-FFF2-40B4-BE49-F238E27FC236}">
                <a16:creationId xmlns:a16="http://schemas.microsoft.com/office/drawing/2014/main" id="{D52175F2-112D-4800-BCBD-0E3CBD04DD2C}"/>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2" name="Foliennummernplatzhalter 4">
            <a:extLst>
              <a:ext uri="{FF2B5EF4-FFF2-40B4-BE49-F238E27FC236}">
                <a16:creationId xmlns:a16="http://schemas.microsoft.com/office/drawing/2014/main" id="{823AA441-DAA0-4347-BE20-7A0D0D95A0E1}"/>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8</a:t>
            </a:fld>
            <a:endParaRPr lang="en-GB" sz="1050" b="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28"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descr="Coloured in yellow and blue" title="map of Germany"/>
          <p:cNvPicPr>
            <a:picLocks noChangeAspect="1"/>
          </p:cNvPicPr>
          <p:nvPr/>
        </p:nvPicPr>
        <p:blipFill>
          <a:blip r:embed="rId8" cstate="print"/>
          <a:stretch>
            <a:fillRect/>
          </a:stretch>
        </p:blipFill>
        <p:spPr>
          <a:xfrm>
            <a:off x="3404661" y="2217420"/>
            <a:ext cx="3333596" cy="4727666"/>
          </a:xfrm>
          <a:prstGeom prst="rect">
            <a:avLst/>
          </a:prstGeom>
        </p:spPr>
      </p:pic>
      <p:sp>
        <p:nvSpPr>
          <p:cNvPr id="2" name="Titel 1"/>
          <p:cNvSpPr>
            <a:spLocks noGrp="1"/>
          </p:cNvSpPr>
          <p:nvPr>
            <p:ph type="title"/>
          </p:nvPr>
        </p:nvSpPr>
        <p:spPr/>
        <p:txBody>
          <a:bodyPr/>
          <a:lstStyle/>
          <a:p>
            <a:r>
              <a:rPr lang="en-GB" b="1" noProof="0" dirty="0" err="1"/>
              <a:t>Wer</a:t>
            </a:r>
            <a:r>
              <a:rPr lang="en-GB" b="1" noProof="0" dirty="0"/>
              <a:t> </a:t>
            </a:r>
            <a:r>
              <a:rPr lang="en-GB" b="1" noProof="0" dirty="0" err="1"/>
              <a:t>bringt</a:t>
            </a:r>
            <a:r>
              <a:rPr lang="en-GB" b="1" noProof="0" dirty="0"/>
              <a:t> die </a:t>
            </a:r>
            <a:r>
              <a:rPr lang="en-GB" b="1" noProof="0" dirty="0" err="1"/>
              <a:t>Geschenke</a:t>
            </a:r>
            <a:r>
              <a:rPr lang="en-GB" b="1" noProof="0" dirty="0"/>
              <a:t>?</a:t>
            </a:r>
            <a:br>
              <a:rPr lang="en-GB" b="1" noProof="0" dirty="0"/>
            </a:br>
            <a:r>
              <a:rPr lang="en-GB" sz="3200" b="1" noProof="0" dirty="0">
                <a:solidFill>
                  <a:schemeClr val="accent1"/>
                </a:solidFill>
              </a:rPr>
              <a:t>(Who brings the presents?)</a:t>
            </a:r>
          </a:p>
        </p:txBody>
      </p:sp>
      <p:sp>
        <p:nvSpPr>
          <p:cNvPr id="3" name="Textplatzhalter 2"/>
          <p:cNvSpPr>
            <a:spLocks noGrp="1"/>
          </p:cNvSpPr>
          <p:nvPr>
            <p:ph type="body" idx="1"/>
          </p:nvPr>
        </p:nvSpPr>
        <p:spPr/>
        <p:txBody>
          <a:bodyPr>
            <a:normAutofit/>
          </a:bodyPr>
          <a:lstStyle/>
          <a:p>
            <a:pPr algn="ctr"/>
            <a:r>
              <a:rPr lang="en-GB" sz="3200" u="sng" noProof="0" dirty="0" err="1">
                <a:solidFill>
                  <a:schemeClr val="accent2"/>
                </a:solidFill>
              </a:rPr>
              <a:t>Christkind</a:t>
            </a:r>
            <a:r>
              <a:rPr lang="en-GB" sz="3200" u="sng" noProof="0" dirty="0">
                <a:solidFill>
                  <a:srgbClr val="000066"/>
                </a:solidFill>
              </a:rPr>
              <a:t> </a:t>
            </a:r>
          </a:p>
        </p:txBody>
      </p:sp>
      <p:sp>
        <p:nvSpPr>
          <p:cNvPr id="5" name="Textplatzhalter 4"/>
          <p:cNvSpPr>
            <a:spLocks noGrp="1"/>
          </p:cNvSpPr>
          <p:nvPr>
            <p:ph type="body" sz="quarter" idx="3"/>
          </p:nvPr>
        </p:nvSpPr>
        <p:spPr/>
        <p:txBody>
          <a:bodyPr>
            <a:normAutofit/>
          </a:bodyPr>
          <a:lstStyle/>
          <a:p>
            <a:pPr algn="ctr"/>
            <a:r>
              <a:rPr lang="en-GB" sz="3200" u="sng" noProof="0" dirty="0" err="1">
                <a:solidFill>
                  <a:schemeClr val="accent2"/>
                </a:solidFill>
              </a:rPr>
              <a:t>Weihnachtsmann</a:t>
            </a:r>
            <a:endParaRPr lang="en-GB" sz="3200" u="sng" noProof="0" dirty="0">
              <a:solidFill>
                <a:schemeClr val="accent2"/>
              </a:solidFill>
            </a:endParaRPr>
          </a:p>
        </p:txBody>
      </p:sp>
      <p:pic>
        <p:nvPicPr>
          <p:cNvPr id="11" name="Picture 18" descr="Father Christmas on a sleight" title="Father Christmas on a sleight">
            <a:extLst>
              <a:ext uri="{FF2B5EF4-FFF2-40B4-BE49-F238E27FC236}">
                <a16:creationId xmlns:a16="http://schemas.microsoft.com/office/drawing/2014/main" id="{A1D0B17B-7486-4377-9B25-8CB514047A9C}"/>
              </a:ext>
            </a:extLst>
          </p:cNvPr>
          <p:cNvPicPr>
            <a:picLocks noChangeAspect="1"/>
          </p:cNvPicPr>
          <p:nvPr/>
        </p:nvPicPr>
        <p:blipFill>
          <a:blip r:embed="rId9"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16284" y="3317284"/>
            <a:ext cx="3242114" cy="2071145"/>
          </a:xfrm>
          <a:prstGeom prst="rect">
            <a:avLst/>
          </a:prstGeom>
          <a:ln w="38100">
            <a:solidFill>
              <a:srgbClr val="9AB3E6"/>
            </a:solidFill>
          </a:ln>
        </p:spPr>
      </p:pic>
      <p:pic>
        <p:nvPicPr>
          <p:cNvPr id="12" name="Picture 8" descr="A girl with a candle in her hands" title="A girl with a candle in her hands">
            <a:extLst>
              <a:ext uri="{FF2B5EF4-FFF2-40B4-BE49-F238E27FC236}">
                <a16:creationId xmlns:a16="http://schemas.microsoft.com/office/drawing/2014/main" id="{F3C6E5E6-9CCD-4B92-8027-1DE4E515784D}"/>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1488342" y="3047523"/>
            <a:ext cx="1722943" cy="3213949"/>
          </a:xfrm>
          <a:prstGeom prst="rect">
            <a:avLst/>
          </a:prstGeom>
          <a:ln w="38100">
            <a:solidFill>
              <a:srgbClr val="FFE98B"/>
            </a:solidFill>
          </a:ln>
        </p:spPr>
      </p:pic>
      <p:sp>
        <p:nvSpPr>
          <p:cNvPr id="13" name="Textfeld 12"/>
          <p:cNvSpPr txBox="1"/>
          <p:nvPr/>
        </p:nvSpPr>
        <p:spPr>
          <a:xfrm>
            <a:off x="651353" y="6818128"/>
            <a:ext cx="9407045" cy="253916"/>
          </a:xfrm>
          <a:prstGeom prst="rect">
            <a:avLst/>
          </a:prstGeom>
          <a:noFill/>
        </p:spPr>
        <p:txBody>
          <a:bodyPr wrap="square" rtlCol="0">
            <a:spAutoFit/>
          </a:bodyPr>
          <a:lstStyle/>
          <a:p>
            <a:r>
              <a:rPr lang="en-GB" sz="1050" b="0" dirty="0">
                <a:latin typeface="Comic Sans MS" pitchFamily="66" charset="0"/>
              </a:rPr>
              <a:t>distribution</a:t>
            </a:r>
            <a:r>
              <a:rPr lang="de-DE" sz="1050" b="0" dirty="0">
                <a:latin typeface="Comic Sans MS" pitchFamily="66" charset="0"/>
              </a:rPr>
              <a:t> </a:t>
            </a:r>
            <a:r>
              <a:rPr lang="de-DE" sz="1050" b="0" dirty="0" err="1">
                <a:latin typeface="Comic Sans MS" pitchFamily="66" charset="0"/>
              </a:rPr>
              <a:t>is</a:t>
            </a:r>
            <a:r>
              <a:rPr lang="en-GB" sz="1050" b="0" dirty="0">
                <a:latin typeface="Comic Sans MS" pitchFamily="66" charset="0"/>
              </a:rPr>
              <a:t> taken from</a:t>
            </a:r>
            <a:r>
              <a:rPr lang="de-DE" sz="1050" b="0" dirty="0">
                <a:latin typeface="Comic Sans MS" pitchFamily="66" charset="0"/>
              </a:rPr>
              <a:t>: www.noz.de/deutschland-welt/gut-zu-wissen/artikel/1607700/unterschied-fuer-kinder-weihnachtsmann-oder-christkind</a:t>
            </a:r>
          </a:p>
        </p:txBody>
      </p:sp>
      <p:pic>
        <p:nvPicPr>
          <p:cNvPr id="4" name="W F9.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437341" y="526310"/>
            <a:ext cx="406400" cy="406400"/>
          </a:xfrm>
          <a:prstGeom prst="rect">
            <a:avLst/>
          </a:prstGeom>
        </p:spPr>
      </p:pic>
      <p:pic>
        <p:nvPicPr>
          <p:cNvPr id="6" name="W F9.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3927439" y="1929109"/>
            <a:ext cx="406400" cy="406400"/>
          </a:xfrm>
          <a:prstGeom prst="rect">
            <a:avLst/>
          </a:prstGeom>
        </p:spPr>
      </p:pic>
      <p:pic>
        <p:nvPicPr>
          <p:cNvPr id="9" name="W F9.3">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9288365" y="1929109"/>
            <a:ext cx="406400" cy="406400"/>
          </a:xfrm>
          <a:prstGeom prst="rect">
            <a:avLst/>
          </a:prstGeom>
        </p:spPr>
      </p:pic>
      <p:sp>
        <p:nvSpPr>
          <p:cNvPr id="14" name="Fußzeilenplatzhalter 3">
            <a:extLst>
              <a:ext uri="{FF2B5EF4-FFF2-40B4-BE49-F238E27FC236}">
                <a16:creationId xmlns:a16="http://schemas.microsoft.com/office/drawing/2014/main" id="{54A072A2-0597-4595-8384-34F619BEC376}"/>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a:defRPr/>
            </a:pPr>
            <a:r>
              <a:rPr lang="de-DE" sz="1050" b="0" dirty="0"/>
              <a:t>© GET </a:t>
            </a:r>
            <a:r>
              <a:rPr lang="de-DE" sz="1050" b="0" dirty="0" err="1"/>
              <a:t>Across</a:t>
            </a:r>
            <a:r>
              <a:rPr lang="de-DE" sz="1050" b="0" dirty="0"/>
              <a:t> Borders</a:t>
            </a:r>
            <a:endParaRPr lang="en-GB" sz="1050" b="0" dirty="0"/>
          </a:p>
        </p:txBody>
      </p:sp>
      <p:sp>
        <p:nvSpPr>
          <p:cNvPr id="15" name="Foliennummernplatzhalter 4">
            <a:extLst>
              <a:ext uri="{FF2B5EF4-FFF2-40B4-BE49-F238E27FC236}">
                <a16:creationId xmlns:a16="http://schemas.microsoft.com/office/drawing/2014/main" id="{56F96AA0-4351-4035-9A9B-27D81CD16FF9}"/>
              </a:ext>
            </a:extLst>
          </p:cNvPr>
          <p:cNvSpPr txBox="1">
            <a:spLocks/>
          </p:cNvSpPr>
          <p:nvPr/>
        </p:nvSpPr>
        <p:spPr bwMode="auto">
          <a:xfrm>
            <a:off x="9835529" y="6958806"/>
            <a:ext cx="607347" cy="401638"/>
          </a:xfrm>
          <a:prstGeom prst="rect">
            <a:avLst/>
          </a:prstGeom>
        </p:spPr>
        <p:txBody>
          <a:bodyPr vert="horz" lIns="91430" tIns="45716" rIns="91430" bIns="45716" rtlCol="0" anchor="ctr">
            <a:normAutofit/>
          </a:bodyPr>
          <a:lstStyle>
            <a:defPPr>
              <a:defRPr lang="de-DE"/>
            </a:defPPr>
            <a:lvl1pPr algn="l" rtl="0" eaLnBrk="0" fontAlgn="base" hangingPunct="0">
              <a:spcBef>
                <a:spcPct val="0"/>
              </a:spcBef>
              <a:spcAft>
                <a:spcPct val="0"/>
              </a:spcAft>
              <a:defRPr sz="1323"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a:lstStyle>
          <a:p>
            <a:pPr algn="ctr">
              <a:spcAft>
                <a:spcPts val="600"/>
              </a:spcAft>
              <a:defRPr/>
            </a:pPr>
            <a:fld id="{1C6A1CB6-5D98-4296-B8F9-B78E6A9A9E34}" type="slidenum">
              <a:rPr lang="en-GB" sz="1050" b="0" smtClean="0">
                <a:solidFill>
                  <a:schemeClr val="bg2"/>
                </a:solidFill>
                <a:latin typeface="Comic Sans MS" panose="030F0702030302020204" pitchFamily="66" charset="0"/>
              </a:rPr>
              <a:pPr algn="ctr">
                <a:spcAft>
                  <a:spcPts val="600"/>
                </a:spcAft>
                <a:defRPr/>
              </a:pPr>
              <a:t>9</a:t>
            </a:fld>
            <a:endParaRPr lang="en-GB" sz="1050" b="0" dirty="0">
              <a:solidFill>
                <a:schemeClr val="bg2"/>
              </a:solidFill>
              <a:latin typeface="Comic Sans MS" panose="030F0702030302020204" pitchFamily="66"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2376"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seq concurrent="1" nextAc="seek">
              <p:cTn id="14" restart="whenNotActive" fill="hold" evtFilter="cancelBubble" nodeType="interactiveSeq">
                <p:stCondLst>
                  <p:cond evt="onClick" delay="0">
                    <p:tgtEl>
                      <p:spTgt spid="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616" fill="hold"/>
                                        <p:tgtEl>
                                          <p:spTgt spid="9"/>
                                        </p:tgtEl>
                                      </p:cBhvr>
                                    </p:cmd>
                                  </p:childTnLst>
                                </p:cTn>
                              </p:par>
                            </p:childTnLst>
                          </p:cTn>
                        </p:par>
                      </p:childTnLst>
                    </p:cTn>
                  </p:par>
                </p:childTnLst>
              </p:cTn>
              <p:nextCondLst>
                <p:cond evt="onClick" delay="0">
                  <p:tgtEl>
                    <p:spTgt spid="9"/>
                  </p:tgtEl>
                </p:cond>
              </p:nextCondLst>
            </p:seq>
            <p:audio>
              <p:cMediaNode vol="80000">
                <p:cTn id="19"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390</Words>
  <Application>Microsoft Office PowerPoint</Application>
  <PresentationFormat>Benutzerdefiniert</PresentationFormat>
  <Paragraphs>69</Paragraphs>
  <Slides>12</Slides>
  <Notes>0</Notes>
  <HiddenSlides>0</HiddenSlides>
  <MMClips>18</MMClips>
  <ScaleCrop>false</ScaleCrop>
  <HeadingPairs>
    <vt:vector size="6" baseType="variant">
      <vt:variant>
        <vt:lpstr>Verwendete Schriftarten</vt:lpstr>
      </vt:variant>
      <vt:variant>
        <vt:i4>6</vt:i4>
      </vt:variant>
      <vt:variant>
        <vt:lpstr>Design</vt:lpstr>
      </vt:variant>
      <vt:variant>
        <vt:i4>6</vt:i4>
      </vt:variant>
      <vt:variant>
        <vt:lpstr>Folientitel</vt:lpstr>
      </vt:variant>
      <vt:variant>
        <vt:i4>12</vt:i4>
      </vt:variant>
    </vt:vector>
  </HeadingPairs>
  <TitlesOfParts>
    <vt:vector size="24" baseType="lpstr">
      <vt:lpstr>Arial</vt:lpstr>
      <vt:lpstr>Calibri</vt:lpstr>
      <vt:lpstr>Comic Sans MS</vt:lpstr>
      <vt:lpstr>Perpetua</vt:lpstr>
      <vt:lpstr>Tahoma</vt:lpstr>
      <vt:lpstr>Times New Roman</vt:lpstr>
      <vt:lpstr>GET-Buddied-UP Master1</vt:lpstr>
      <vt:lpstr>GET-Buddied-UP Master2</vt:lpstr>
      <vt:lpstr>GET-Buddied-UP Master3_Schluss</vt:lpstr>
      <vt:lpstr>GET-Buddied-UP Master4_SR</vt:lpstr>
      <vt:lpstr>GET-Buddied-UP Master5_SR</vt:lpstr>
      <vt:lpstr>Theme1</vt:lpstr>
      <vt:lpstr>GET Buddied Up</vt:lpstr>
      <vt:lpstr>    Deutsch lernen  mit Ali, unserem Adler     Sigrid Rieuwerts get-across-borders@uni-mainz.de</vt:lpstr>
      <vt:lpstr>Willkommen!</vt:lpstr>
      <vt:lpstr>Frohe Weihnachten!</vt:lpstr>
      <vt:lpstr>Weihnachtsbaum (Christmas tree)</vt:lpstr>
      <vt:lpstr>Weihnachten in Deutschland (Christmas in Germany)</vt:lpstr>
      <vt:lpstr>Weihnachtsessen (Christmas dinner)</vt:lpstr>
      <vt:lpstr>Bescherung</vt:lpstr>
      <vt:lpstr>Wer bringt die Geschenke? (Who brings the presents?)</vt:lpstr>
      <vt:lpstr>Weihnachtsfeiertage (Christmas holidays)</vt:lpstr>
      <vt:lpstr>Sources</vt:lpstr>
      <vt:lpstr>Thank you for  learning German with us!  </vt:lpstr>
    </vt:vector>
  </TitlesOfParts>
  <Company>Universitaet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Gutenberg-Universität Mainz</dc:title>
  <dc:subject>Einführung von Studienkonten</dc:subject>
  <dc:creator>SR</dc:creator>
  <cp:lastModifiedBy>Bachmann, Hannah Ruth</cp:lastModifiedBy>
  <cp:revision>477</cp:revision>
  <cp:lastPrinted>2020-09-10T09:50:33Z</cp:lastPrinted>
  <dcterms:created xsi:type="dcterms:W3CDTF">2001-06-14T15:13:50Z</dcterms:created>
  <dcterms:modified xsi:type="dcterms:W3CDTF">2021-02-28T14:27:55Z</dcterms:modified>
</cp:coreProperties>
</file>