
<file path=[Content_Types].xml><?xml version="1.0" encoding="utf-8"?>
<Types xmlns="http://schemas.openxmlformats.org/package/2006/content-types">
  <Default Extension="jpeg" ContentType="image/jpeg"/>
  <Default Extension="m4a" ContentType="audio/mp4"/>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Lst>
  <p:notesMasterIdLst>
    <p:notesMasterId r:id="rId18"/>
  </p:notesMasterIdLst>
  <p:handoutMasterIdLst>
    <p:handoutMasterId r:id="rId19"/>
  </p:handoutMasterIdLst>
  <p:sldIdLst>
    <p:sldId id="256" r:id="rId7"/>
    <p:sldId id="257" r:id="rId8"/>
    <p:sldId id="1396" r:id="rId9"/>
    <p:sldId id="1403" r:id="rId10"/>
    <p:sldId id="1397" r:id="rId11"/>
    <p:sldId id="1398" r:id="rId12"/>
    <p:sldId id="1399" r:id="rId13"/>
    <p:sldId id="1400" r:id="rId14"/>
    <p:sldId id="1401" r:id="rId15"/>
    <p:sldId id="1402" r:id="rId16"/>
    <p:sldId id="264" r:id="rId17"/>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kamp, Jan" initials="HJ" lastIdx="5" clrIdx="0">
    <p:extLst>
      <p:ext uri="{19B8F6BF-5375-455C-9EA6-DF929625EA0E}">
        <p15:presenceInfo xmlns:p15="http://schemas.microsoft.com/office/powerpoint/2012/main" userId="S::jheitkam@uni-mainz.de::b634d50a-b54f-4bda-8fe6-8709e3a8ef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AFF28D-B45E-4919-AE06-91353452B60E}" v="169" dt="2021-02-28T15:37:12.727"/>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3225" autoAdjust="0"/>
  </p:normalViewPr>
  <p:slideViewPr>
    <p:cSldViewPr snapToGrid="0">
      <p:cViewPr varScale="1">
        <p:scale>
          <a:sx n="53" d="100"/>
          <a:sy n="53" d="100"/>
        </p:scale>
        <p:origin x="864" y="84"/>
      </p:cViewPr>
      <p:guideLst>
        <p:guide orient="horz" pos="1258"/>
        <p:guide pos="6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84"/>
    </p:cViewPr>
  </p:sorterViewPr>
  <p:notesViewPr>
    <p:cSldViewPr snapToGrid="0">
      <p:cViewPr varScale="1">
        <p:scale>
          <a:sx n="52" d="100"/>
          <a:sy n="52" d="100"/>
        </p:scale>
        <p:origin x="-2994" y="-9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k Wallerius" userId="a368d9d8-ce33-42c3-883f-a2e82223f6d6" providerId="ADAL" clId="{4D79ED07-6C6F-9241-AEC9-AE35C882AF2A}"/>
    <pc:docChg chg="custSel modSld">
      <pc:chgData name="Dominik Wallerius" userId="a368d9d8-ce33-42c3-883f-a2e82223f6d6" providerId="ADAL" clId="{4D79ED07-6C6F-9241-AEC9-AE35C882AF2A}" dt="2021-01-18T13:05:33.200" v="26" actId="113"/>
      <pc:docMkLst>
        <pc:docMk/>
      </pc:docMkLst>
      <pc:sldChg chg="modSp mod">
        <pc:chgData name="Dominik Wallerius" userId="a368d9d8-ce33-42c3-883f-a2e82223f6d6" providerId="ADAL" clId="{4D79ED07-6C6F-9241-AEC9-AE35C882AF2A}" dt="2021-01-18T13:04:23.439" v="1" actId="113"/>
        <pc:sldMkLst>
          <pc:docMk/>
          <pc:sldMk cId="2461512244" sldId="1396"/>
        </pc:sldMkLst>
        <pc:spChg chg="mod">
          <ac:chgData name="Dominik Wallerius" userId="a368d9d8-ce33-42c3-883f-a2e82223f6d6" providerId="ADAL" clId="{4D79ED07-6C6F-9241-AEC9-AE35C882AF2A}" dt="2021-01-18T13:04:21.884" v="0" actId="113"/>
          <ac:spMkLst>
            <pc:docMk/>
            <pc:sldMk cId="2461512244" sldId="1396"/>
            <ac:spMk id="2" creationId="{AC284810-2428-466D-B869-22185656E3A7}"/>
          </ac:spMkLst>
        </pc:spChg>
        <pc:spChg chg="mod">
          <ac:chgData name="Dominik Wallerius" userId="a368d9d8-ce33-42c3-883f-a2e82223f6d6" providerId="ADAL" clId="{4D79ED07-6C6F-9241-AEC9-AE35C882AF2A}" dt="2021-01-18T13:04:23.439" v="1" actId="113"/>
          <ac:spMkLst>
            <pc:docMk/>
            <pc:sldMk cId="2461512244" sldId="1396"/>
            <ac:spMk id="12" creationId="{68A12010-6D41-411C-93B2-4E46D5E8882B}"/>
          </ac:spMkLst>
        </pc:spChg>
      </pc:sldChg>
      <pc:sldChg chg="modSp mod">
        <pc:chgData name="Dominik Wallerius" userId="a368d9d8-ce33-42c3-883f-a2e82223f6d6" providerId="ADAL" clId="{4D79ED07-6C6F-9241-AEC9-AE35C882AF2A}" dt="2021-01-18T13:05:01.309" v="20" actId="20577"/>
        <pc:sldMkLst>
          <pc:docMk/>
          <pc:sldMk cId="0" sldId="1397"/>
        </pc:sldMkLst>
        <pc:spChg chg="mod">
          <ac:chgData name="Dominik Wallerius" userId="a368d9d8-ce33-42c3-883f-a2e82223f6d6" providerId="ADAL" clId="{4D79ED07-6C6F-9241-AEC9-AE35C882AF2A}" dt="2021-01-18T13:04:52.289" v="12" actId="113"/>
          <ac:spMkLst>
            <pc:docMk/>
            <pc:sldMk cId="0" sldId="1397"/>
            <ac:spMk id="2" creationId="{00000000-0000-0000-0000-000000000000}"/>
          </ac:spMkLst>
        </pc:spChg>
        <pc:spChg chg="mod">
          <ac:chgData name="Dominik Wallerius" userId="a368d9d8-ce33-42c3-883f-a2e82223f6d6" providerId="ADAL" clId="{4D79ED07-6C6F-9241-AEC9-AE35C882AF2A}" dt="2021-01-18T13:05:01.309" v="20" actId="20577"/>
          <ac:spMkLst>
            <pc:docMk/>
            <pc:sldMk cId="0" sldId="1397"/>
            <ac:spMk id="3" creationId="{00000000-0000-0000-0000-000000000000}"/>
          </ac:spMkLst>
        </pc:spChg>
      </pc:sldChg>
      <pc:sldChg chg="modSp mod">
        <pc:chgData name="Dominik Wallerius" userId="a368d9d8-ce33-42c3-883f-a2e82223f6d6" providerId="ADAL" clId="{4D79ED07-6C6F-9241-AEC9-AE35C882AF2A}" dt="2021-01-18T13:05:25.604" v="24" actId="113"/>
        <pc:sldMkLst>
          <pc:docMk/>
          <pc:sldMk cId="0" sldId="1398"/>
        </pc:sldMkLst>
        <pc:spChg chg="mod">
          <ac:chgData name="Dominik Wallerius" userId="a368d9d8-ce33-42c3-883f-a2e82223f6d6" providerId="ADAL" clId="{4D79ED07-6C6F-9241-AEC9-AE35C882AF2A}" dt="2021-01-18T13:05:25.604" v="24" actId="113"/>
          <ac:spMkLst>
            <pc:docMk/>
            <pc:sldMk cId="0" sldId="1398"/>
            <ac:spMk id="2" creationId="{00000000-0000-0000-0000-000000000000}"/>
          </ac:spMkLst>
        </pc:spChg>
        <pc:spChg chg="mod">
          <ac:chgData name="Dominik Wallerius" userId="a368d9d8-ce33-42c3-883f-a2e82223f6d6" providerId="ADAL" clId="{4D79ED07-6C6F-9241-AEC9-AE35C882AF2A}" dt="2021-01-18T13:05:08.737" v="22" actId="20577"/>
          <ac:spMkLst>
            <pc:docMk/>
            <pc:sldMk cId="0" sldId="1398"/>
            <ac:spMk id="3" creationId="{00000000-0000-0000-0000-000000000000}"/>
          </ac:spMkLst>
        </pc:spChg>
      </pc:sldChg>
      <pc:sldChg chg="modSp mod">
        <pc:chgData name="Dominik Wallerius" userId="a368d9d8-ce33-42c3-883f-a2e82223f6d6" providerId="ADAL" clId="{4D79ED07-6C6F-9241-AEC9-AE35C882AF2A}" dt="2021-01-18T13:05:14.942" v="23" actId="113"/>
        <pc:sldMkLst>
          <pc:docMk/>
          <pc:sldMk cId="0" sldId="1399"/>
        </pc:sldMkLst>
        <pc:spChg chg="mod">
          <ac:chgData name="Dominik Wallerius" userId="a368d9d8-ce33-42c3-883f-a2e82223f6d6" providerId="ADAL" clId="{4D79ED07-6C6F-9241-AEC9-AE35C882AF2A}" dt="2021-01-18T13:05:14.942" v="23" actId="113"/>
          <ac:spMkLst>
            <pc:docMk/>
            <pc:sldMk cId="0" sldId="1399"/>
            <ac:spMk id="2" creationId="{00000000-0000-0000-0000-000000000000}"/>
          </ac:spMkLst>
        </pc:spChg>
      </pc:sldChg>
      <pc:sldChg chg="modSp mod">
        <pc:chgData name="Dominik Wallerius" userId="a368d9d8-ce33-42c3-883f-a2e82223f6d6" providerId="ADAL" clId="{4D79ED07-6C6F-9241-AEC9-AE35C882AF2A}" dt="2021-01-18T13:05:28.403" v="25" actId="113"/>
        <pc:sldMkLst>
          <pc:docMk/>
          <pc:sldMk cId="0" sldId="1400"/>
        </pc:sldMkLst>
        <pc:spChg chg="mod">
          <ac:chgData name="Dominik Wallerius" userId="a368d9d8-ce33-42c3-883f-a2e82223f6d6" providerId="ADAL" clId="{4D79ED07-6C6F-9241-AEC9-AE35C882AF2A}" dt="2021-01-18T13:05:28.403" v="25" actId="113"/>
          <ac:spMkLst>
            <pc:docMk/>
            <pc:sldMk cId="0" sldId="1400"/>
            <ac:spMk id="2" creationId="{00000000-0000-0000-0000-000000000000}"/>
          </ac:spMkLst>
        </pc:spChg>
      </pc:sldChg>
      <pc:sldChg chg="modSp mod">
        <pc:chgData name="Dominik Wallerius" userId="a368d9d8-ce33-42c3-883f-a2e82223f6d6" providerId="ADAL" clId="{4D79ED07-6C6F-9241-AEC9-AE35C882AF2A}" dt="2021-01-18T13:05:33.200" v="26" actId="113"/>
        <pc:sldMkLst>
          <pc:docMk/>
          <pc:sldMk cId="0" sldId="1401"/>
        </pc:sldMkLst>
        <pc:spChg chg="mod">
          <ac:chgData name="Dominik Wallerius" userId="a368d9d8-ce33-42c3-883f-a2e82223f6d6" providerId="ADAL" clId="{4D79ED07-6C6F-9241-AEC9-AE35C882AF2A}" dt="2021-01-18T13:05:33.200" v="26" actId="113"/>
          <ac:spMkLst>
            <pc:docMk/>
            <pc:sldMk cId="0" sldId="1401"/>
            <ac:spMk id="2" creationId="{00000000-0000-0000-0000-000000000000}"/>
          </ac:spMkLst>
        </pc:spChg>
      </pc:sldChg>
      <pc:sldChg chg="modSp mod">
        <pc:chgData name="Dominik Wallerius" userId="a368d9d8-ce33-42c3-883f-a2e82223f6d6" providerId="ADAL" clId="{4D79ED07-6C6F-9241-AEC9-AE35C882AF2A}" dt="2021-01-18T13:04:48.725" v="11" actId="313"/>
        <pc:sldMkLst>
          <pc:docMk/>
          <pc:sldMk cId="0" sldId="1403"/>
        </pc:sldMkLst>
        <pc:spChg chg="mod">
          <ac:chgData name="Dominik Wallerius" userId="a368d9d8-ce33-42c3-883f-a2e82223f6d6" providerId="ADAL" clId="{4D79ED07-6C6F-9241-AEC9-AE35C882AF2A}" dt="2021-01-18T13:04:48.725" v="11" actId="313"/>
          <ac:spMkLst>
            <pc:docMk/>
            <pc:sldMk cId="0" sldId="1403"/>
            <ac:spMk id="2" creationId="{00000000-0000-0000-0000-000000000000}"/>
          </ac:spMkLst>
        </pc:spChg>
      </pc:sldChg>
    </pc:docChg>
  </pc:docChgLst>
  <pc:docChgLst>
    <pc:chgData name="Bachmann, Hannah Ruth" userId="e7c09bfb-72c2-42e5-912c-bd6874d853db" providerId="ADAL" clId="{59AFF28D-B45E-4919-AE06-91353452B60E}"/>
    <pc:docChg chg="undo custSel addSld delSld modSld">
      <pc:chgData name="Bachmann, Hannah Ruth" userId="e7c09bfb-72c2-42e5-912c-bd6874d853db" providerId="ADAL" clId="{59AFF28D-B45E-4919-AE06-91353452B60E}" dt="2021-03-15T17:21:32.431" v="435" actId="313"/>
      <pc:docMkLst>
        <pc:docMk/>
      </pc:docMkLst>
      <pc:sldChg chg="add">
        <pc:chgData name="Bachmann, Hannah Ruth" userId="e7c09bfb-72c2-42e5-912c-bd6874d853db" providerId="ADAL" clId="{59AFF28D-B45E-4919-AE06-91353452B60E}" dt="2021-02-28T15:10:00.657" v="51"/>
        <pc:sldMkLst>
          <pc:docMk/>
          <pc:sldMk cId="0" sldId="256"/>
        </pc:sldMkLst>
      </pc:sldChg>
      <pc:sldChg chg="add">
        <pc:chgData name="Bachmann, Hannah Ruth" userId="e7c09bfb-72c2-42e5-912c-bd6874d853db" providerId="ADAL" clId="{59AFF28D-B45E-4919-AE06-91353452B60E}" dt="2021-02-28T15:10:10.107" v="53"/>
        <pc:sldMkLst>
          <pc:docMk/>
          <pc:sldMk cId="0" sldId="257"/>
        </pc:sldMkLst>
      </pc:sldChg>
      <pc:sldChg chg="modSp add">
        <pc:chgData name="Bachmann, Hannah Ruth" userId="e7c09bfb-72c2-42e5-912c-bd6874d853db" providerId="ADAL" clId="{59AFF28D-B45E-4919-AE06-91353452B60E}" dt="2021-02-28T15:20:53.001" v="348" actId="20577"/>
        <pc:sldMkLst>
          <pc:docMk/>
          <pc:sldMk cId="0" sldId="264"/>
        </pc:sldMkLst>
        <pc:spChg chg="mod">
          <ac:chgData name="Bachmann, Hannah Ruth" userId="e7c09bfb-72c2-42e5-912c-bd6874d853db" providerId="ADAL" clId="{59AFF28D-B45E-4919-AE06-91353452B60E}" dt="2021-02-28T15:20:53.001" v="348" actId="20577"/>
          <ac:spMkLst>
            <pc:docMk/>
            <pc:sldMk cId="0" sldId="264"/>
            <ac:spMk id="5" creationId="{00000000-0000-0000-0000-000000000000}"/>
          </ac:spMkLst>
        </pc:spChg>
      </pc:sldChg>
      <pc:sldChg chg="del">
        <pc:chgData name="Bachmann, Hannah Ruth" userId="e7c09bfb-72c2-42e5-912c-bd6874d853db" providerId="ADAL" clId="{59AFF28D-B45E-4919-AE06-91353452B60E}" dt="2021-02-28T15:10:44.152" v="56" actId="2696"/>
        <pc:sldMkLst>
          <pc:docMk/>
          <pc:sldMk cId="884004034" sldId="1392"/>
        </pc:sldMkLst>
      </pc:sldChg>
      <pc:sldChg chg="del">
        <pc:chgData name="Bachmann, Hannah Ruth" userId="e7c09bfb-72c2-42e5-912c-bd6874d853db" providerId="ADAL" clId="{59AFF28D-B45E-4919-AE06-91353452B60E}" dt="2021-02-28T15:10:12.037" v="54" actId="2696"/>
        <pc:sldMkLst>
          <pc:docMk/>
          <pc:sldMk cId="4018256689" sldId="1394"/>
        </pc:sldMkLst>
      </pc:sldChg>
      <pc:sldChg chg="del">
        <pc:chgData name="Bachmann, Hannah Ruth" userId="e7c09bfb-72c2-42e5-912c-bd6874d853db" providerId="ADAL" clId="{59AFF28D-B45E-4919-AE06-91353452B60E}" dt="2021-02-28T15:10:02.699" v="52" actId="2696"/>
        <pc:sldMkLst>
          <pc:docMk/>
          <pc:sldMk cId="2186225901" sldId="1395"/>
        </pc:sldMkLst>
      </pc:sldChg>
      <pc:sldChg chg="addSp modSp mod">
        <pc:chgData name="Bachmann, Hannah Ruth" userId="e7c09bfb-72c2-42e5-912c-bd6874d853db" providerId="ADAL" clId="{59AFF28D-B45E-4919-AE06-91353452B60E}" dt="2021-02-28T15:12:16.732" v="100" actId="20577"/>
        <pc:sldMkLst>
          <pc:docMk/>
          <pc:sldMk cId="2461512244" sldId="1396"/>
        </pc:sldMkLst>
        <pc:spChg chg="mod">
          <ac:chgData name="Bachmann, Hannah Ruth" userId="e7c09bfb-72c2-42e5-912c-bd6874d853db" providerId="ADAL" clId="{59AFF28D-B45E-4919-AE06-91353452B60E}" dt="2021-02-28T15:12:16.732" v="100" actId="20577"/>
          <ac:spMkLst>
            <pc:docMk/>
            <pc:sldMk cId="2461512244" sldId="1396"/>
            <ac:spMk id="2" creationId="{AC284810-2428-466D-B869-22185656E3A7}"/>
          </ac:spMkLst>
        </pc:spChg>
        <pc:spChg chg="add mod">
          <ac:chgData name="Bachmann, Hannah Ruth" userId="e7c09bfb-72c2-42e5-912c-bd6874d853db" providerId="ADAL" clId="{59AFF28D-B45E-4919-AE06-91353452B60E}" dt="2021-02-28T15:11:44.361" v="70"/>
          <ac:spMkLst>
            <pc:docMk/>
            <pc:sldMk cId="2461512244" sldId="1396"/>
            <ac:spMk id="5" creationId="{57FC6C4C-24A8-4CEB-A8C3-B997FA2B4BEE}"/>
          </ac:spMkLst>
        </pc:spChg>
        <pc:spChg chg="add mod">
          <ac:chgData name="Bachmann, Hannah Ruth" userId="e7c09bfb-72c2-42e5-912c-bd6874d853db" providerId="ADAL" clId="{59AFF28D-B45E-4919-AE06-91353452B60E}" dt="2021-02-28T15:12:00.490" v="78"/>
          <ac:spMkLst>
            <pc:docMk/>
            <pc:sldMk cId="2461512244" sldId="1396"/>
            <ac:spMk id="6" creationId="{E055A14D-F688-4205-97FB-7FF258D759FA}"/>
          </ac:spMkLst>
        </pc:spChg>
        <pc:spChg chg="mod">
          <ac:chgData name="Bachmann, Hannah Ruth" userId="e7c09bfb-72c2-42e5-912c-bd6874d853db" providerId="ADAL" clId="{59AFF28D-B45E-4919-AE06-91353452B60E}" dt="2021-02-28T15:09:27.091" v="50" actId="207"/>
          <ac:spMkLst>
            <pc:docMk/>
            <pc:sldMk cId="2461512244" sldId="1396"/>
            <ac:spMk id="12" creationId="{68A12010-6D41-411C-93B2-4E46D5E8882B}"/>
          </ac:spMkLst>
        </pc:spChg>
        <pc:picChg chg="mod">
          <ac:chgData name="Bachmann, Hannah Ruth" userId="e7c09bfb-72c2-42e5-912c-bd6874d853db" providerId="ADAL" clId="{59AFF28D-B45E-4919-AE06-91353452B60E}" dt="2021-02-28T15:08:39.364" v="46" actId="1076"/>
          <ac:picMkLst>
            <pc:docMk/>
            <pc:sldMk cId="2461512244" sldId="1396"/>
            <ac:picMk id="3" creationId="{6B0FA5E2-30CB-4DE0-9B67-75704DA9EC98}"/>
          </ac:picMkLst>
        </pc:picChg>
      </pc:sldChg>
      <pc:sldChg chg="addSp delSp modSp mod modAnim">
        <pc:chgData name="Bachmann, Hannah Ruth" userId="e7c09bfb-72c2-42e5-912c-bd6874d853db" providerId="ADAL" clId="{59AFF28D-B45E-4919-AE06-91353452B60E}" dt="2021-02-28T15:36:22.248" v="427" actId="20577"/>
        <pc:sldMkLst>
          <pc:docMk/>
          <pc:sldMk cId="0" sldId="1397"/>
        </pc:sldMkLst>
        <pc:spChg chg="mod">
          <ac:chgData name="Bachmann, Hannah Ruth" userId="e7c09bfb-72c2-42e5-912c-bd6874d853db" providerId="ADAL" clId="{59AFF28D-B45E-4919-AE06-91353452B60E}" dt="2021-02-28T15:36:22.248" v="427" actId="20577"/>
          <ac:spMkLst>
            <pc:docMk/>
            <pc:sldMk cId="0" sldId="1397"/>
            <ac:spMk id="2" creationId="{00000000-0000-0000-0000-000000000000}"/>
          </ac:spMkLst>
        </pc:spChg>
        <pc:spChg chg="mod">
          <ac:chgData name="Bachmann, Hannah Ruth" userId="e7c09bfb-72c2-42e5-912c-bd6874d853db" providerId="ADAL" clId="{59AFF28D-B45E-4919-AE06-91353452B60E}" dt="2021-02-28T15:21:27.325" v="361" actId="20577"/>
          <ac:spMkLst>
            <pc:docMk/>
            <pc:sldMk cId="0" sldId="1397"/>
            <ac:spMk id="3" creationId="{00000000-0000-0000-0000-000000000000}"/>
          </ac:spMkLst>
        </pc:spChg>
        <pc:spChg chg="del">
          <ac:chgData name="Bachmann, Hannah Ruth" userId="e7c09bfb-72c2-42e5-912c-bd6874d853db" providerId="ADAL" clId="{59AFF28D-B45E-4919-AE06-91353452B60E}" dt="2021-02-28T15:10:56.556" v="57" actId="478"/>
          <ac:spMkLst>
            <pc:docMk/>
            <pc:sldMk cId="0" sldId="1397"/>
            <ac:spMk id="4" creationId="{00000000-0000-0000-0000-000000000000}"/>
          </ac:spMkLst>
        </pc:spChg>
        <pc:spChg chg="del">
          <ac:chgData name="Bachmann, Hannah Ruth" userId="e7c09bfb-72c2-42e5-912c-bd6874d853db" providerId="ADAL" clId="{59AFF28D-B45E-4919-AE06-91353452B60E}" dt="2021-02-28T15:10:57.987" v="58" actId="478"/>
          <ac:spMkLst>
            <pc:docMk/>
            <pc:sldMk cId="0" sldId="1397"/>
            <ac:spMk id="5" creationId="{00000000-0000-0000-0000-000000000000}"/>
          </ac:spMkLst>
        </pc:spChg>
        <pc:spChg chg="add mod">
          <ac:chgData name="Bachmann, Hannah Ruth" userId="e7c09bfb-72c2-42e5-912c-bd6874d853db" providerId="ADAL" clId="{59AFF28D-B45E-4919-AE06-91353452B60E}" dt="2021-02-28T15:11:46.745" v="72"/>
          <ac:spMkLst>
            <pc:docMk/>
            <pc:sldMk cId="0" sldId="1397"/>
            <ac:spMk id="9" creationId="{A1D5F63A-D042-4109-816C-1632FA5B2D1D}"/>
          </ac:spMkLst>
        </pc:spChg>
        <pc:spChg chg="add mod">
          <ac:chgData name="Bachmann, Hannah Ruth" userId="e7c09bfb-72c2-42e5-912c-bd6874d853db" providerId="ADAL" clId="{59AFF28D-B45E-4919-AE06-91353452B60E}" dt="2021-02-28T15:12:02.084" v="80"/>
          <ac:spMkLst>
            <pc:docMk/>
            <pc:sldMk cId="0" sldId="1397"/>
            <ac:spMk id="10" creationId="{283021B9-B3BA-4A1C-ACAF-ADD2A406A862}"/>
          </ac:spMkLst>
        </pc:spChg>
        <pc:picChg chg="mod">
          <ac:chgData name="Bachmann, Hannah Ruth" userId="e7c09bfb-72c2-42e5-912c-bd6874d853db" providerId="ADAL" clId="{59AFF28D-B45E-4919-AE06-91353452B60E}" dt="2021-02-28T15:28:04.633" v="382" actId="1076"/>
          <ac:picMkLst>
            <pc:docMk/>
            <pc:sldMk cId="0" sldId="1397"/>
            <ac:picMk id="7" creationId="{EDE2D0A2-7BCC-4CC7-AF1F-32E579BE714C}"/>
          </ac:picMkLst>
        </pc:picChg>
        <pc:picChg chg="mod">
          <ac:chgData name="Bachmann, Hannah Ruth" userId="e7c09bfb-72c2-42e5-912c-bd6874d853db" providerId="ADAL" clId="{59AFF28D-B45E-4919-AE06-91353452B60E}" dt="2021-02-28T15:12:32.970" v="130" actId="1076"/>
          <ac:picMkLst>
            <pc:docMk/>
            <pc:sldMk cId="0" sldId="1397"/>
            <ac:picMk id="8" creationId="{00000000-0000-0000-0000-000000000000}"/>
          </ac:picMkLst>
        </pc:picChg>
      </pc:sldChg>
      <pc:sldChg chg="addSp delSp modSp mod modAnim">
        <pc:chgData name="Bachmann, Hannah Ruth" userId="e7c09bfb-72c2-42e5-912c-bd6874d853db" providerId="ADAL" clId="{59AFF28D-B45E-4919-AE06-91353452B60E}" dt="2021-02-28T15:36:44.022" v="430" actId="20577"/>
        <pc:sldMkLst>
          <pc:docMk/>
          <pc:sldMk cId="0" sldId="1398"/>
        </pc:sldMkLst>
        <pc:spChg chg="mod">
          <ac:chgData name="Bachmann, Hannah Ruth" userId="e7c09bfb-72c2-42e5-912c-bd6874d853db" providerId="ADAL" clId="{59AFF28D-B45E-4919-AE06-91353452B60E}" dt="2021-02-28T15:36:44.022" v="430" actId="20577"/>
          <ac:spMkLst>
            <pc:docMk/>
            <pc:sldMk cId="0" sldId="1398"/>
            <ac:spMk id="2" creationId="{00000000-0000-0000-0000-000000000000}"/>
          </ac:spMkLst>
        </pc:spChg>
        <pc:spChg chg="mod">
          <ac:chgData name="Bachmann, Hannah Ruth" userId="e7c09bfb-72c2-42e5-912c-bd6874d853db" providerId="ADAL" clId="{59AFF28D-B45E-4919-AE06-91353452B60E}" dt="2021-02-28T15:13:29.128" v="144" actId="20577"/>
          <ac:spMkLst>
            <pc:docMk/>
            <pc:sldMk cId="0" sldId="1398"/>
            <ac:spMk id="3" creationId="{00000000-0000-0000-0000-000000000000}"/>
          </ac:spMkLst>
        </pc:spChg>
        <pc:spChg chg="del">
          <ac:chgData name="Bachmann, Hannah Ruth" userId="e7c09bfb-72c2-42e5-912c-bd6874d853db" providerId="ADAL" clId="{59AFF28D-B45E-4919-AE06-91353452B60E}" dt="2021-02-28T15:11:00.524" v="59" actId="478"/>
          <ac:spMkLst>
            <pc:docMk/>
            <pc:sldMk cId="0" sldId="1398"/>
            <ac:spMk id="4" creationId="{00000000-0000-0000-0000-000000000000}"/>
          </ac:spMkLst>
        </pc:spChg>
        <pc:spChg chg="del">
          <ac:chgData name="Bachmann, Hannah Ruth" userId="e7c09bfb-72c2-42e5-912c-bd6874d853db" providerId="ADAL" clId="{59AFF28D-B45E-4919-AE06-91353452B60E}" dt="2021-02-28T15:11:01.933" v="60" actId="478"/>
          <ac:spMkLst>
            <pc:docMk/>
            <pc:sldMk cId="0" sldId="1398"/>
            <ac:spMk id="5" creationId="{00000000-0000-0000-0000-000000000000}"/>
          </ac:spMkLst>
        </pc:spChg>
        <pc:spChg chg="add mod">
          <ac:chgData name="Bachmann, Hannah Ruth" userId="e7c09bfb-72c2-42e5-912c-bd6874d853db" providerId="ADAL" clId="{59AFF28D-B45E-4919-AE06-91353452B60E}" dt="2021-02-28T15:11:47.769" v="73"/>
          <ac:spMkLst>
            <pc:docMk/>
            <pc:sldMk cId="0" sldId="1398"/>
            <ac:spMk id="14" creationId="{383C8F56-5685-4A81-A505-26B0C4EAC571}"/>
          </ac:spMkLst>
        </pc:spChg>
        <pc:spChg chg="add mod">
          <ac:chgData name="Bachmann, Hannah Ruth" userId="e7c09bfb-72c2-42e5-912c-bd6874d853db" providerId="ADAL" clId="{59AFF28D-B45E-4919-AE06-91353452B60E}" dt="2021-02-28T15:12:02.845" v="81"/>
          <ac:spMkLst>
            <pc:docMk/>
            <pc:sldMk cId="0" sldId="1398"/>
            <ac:spMk id="16" creationId="{2803490D-EEF4-4B4F-9029-BEC3C07741FC}"/>
          </ac:spMkLst>
        </pc:spChg>
        <pc:picChg chg="mod">
          <ac:chgData name="Bachmann, Hannah Ruth" userId="e7c09bfb-72c2-42e5-912c-bd6874d853db" providerId="ADAL" clId="{59AFF28D-B45E-4919-AE06-91353452B60E}" dt="2021-02-28T15:13:18.527" v="142" actId="1076"/>
          <ac:picMkLst>
            <pc:docMk/>
            <pc:sldMk cId="0" sldId="1398"/>
            <ac:picMk id="11" creationId="{00000000-0000-0000-0000-000000000000}"/>
          </ac:picMkLst>
        </pc:picChg>
      </pc:sldChg>
      <pc:sldChg chg="addSp delSp modSp mod modAnim">
        <pc:chgData name="Bachmann, Hannah Ruth" userId="e7c09bfb-72c2-42e5-912c-bd6874d853db" providerId="ADAL" clId="{59AFF28D-B45E-4919-AE06-91353452B60E}" dt="2021-02-28T15:29:17.008" v="391"/>
        <pc:sldMkLst>
          <pc:docMk/>
          <pc:sldMk cId="0" sldId="1399"/>
        </pc:sldMkLst>
        <pc:spChg chg="mod">
          <ac:chgData name="Bachmann, Hannah Ruth" userId="e7c09bfb-72c2-42e5-912c-bd6874d853db" providerId="ADAL" clId="{59AFF28D-B45E-4919-AE06-91353452B60E}" dt="2021-02-28T15:14:13.792" v="178" actId="207"/>
          <ac:spMkLst>
            <pc:docMk/>
            <pc:sldMk cId="0" sldId="1399"/>
            <ac:spMk id="2" creationId="{00000000-0000-0000-0000-000000000000}"/>
          </ac:spMkLst>
        </pc:spChg>
        <pc:spChg chg="mod">
          <ac:chgData name="Bachmann, Hannah Ruth" userId="e7c09bfb-72c2-42e5-912c-bd6874d853db" providerId="ADAL" clId="{59AFF28D-B45E-4919-AE06-91353452B60E}" dt="2021-02-28T15:26:29.359" v="381" actId="5793"/>
          <ac:spMkLst>
            <pc:docMk/>
            <pc:sldMk cId="0" sldId="1399"/>
            <ac:spMk id="3" creationId="{00000000-0000-0000-0000-000000000000}"/>
          </ac:spMkLst>
        </pc:spChg>
        <pc:spChg chg="del">
          <ac:chgData name="Bachmann, Hannah Ruth" userId="e7c09bfb-72c2-42e5-912c-bd6874d853db" providerId="ADAL" clId="{59AFF28D-B45E-4919-AE06-91353452B60E}" dt="2021-02-28T15:11:04.351" v="61" actId="478"/>
          <ac:spMkLst>
            <pc:docMk/>
            <pc:sldMk cId="0" sldId="1399"/>
            <ac:spMk id="4" creationId="{00000000-0000-0000-0000-000000000000}"/>
          </ac:spMkLst>
        </pc:spChg>
        <pc:spChg chg="del">
          <ac:chgData name="Bachmann, Hannah Ruth" userId="e7c09bfb-72c2-42e5-912c-bd6874d853db" providerId="ADAL" clId="{59AFF28D-B45E-4919-AE06-91353452B60E}" dt="2021-02-28T15:11:05.571" v="62" actId="478"/>
          <ac:spMkLst>
            <pc:docMk/>
            <pc:sldMk cId="0" sldId="1399"/>
            <ac:spMk id="5" creationId="{00000000-0000-0000-0000-000000000000}"/>
          </ac:spMkLst>
        </pc:spChg>
        <pc:spChg chg="add mod">
          <ac:chgData name="Bachmann, Hannah Ruth" userId="e7c09bfb-72c2-42e5-912c-bd6874d853db" providerId="ADAL" clId="{59AFF28D-B45E-4919-AE06-91353452B60E}" dt="2021-02-28T15:11:48.576" v="74"/>
          <ac:spMkLst>
            <pc:docMk/>
            <pc:sldMk cId="0" sldId="1399"/>
            <ac:spMk id="15" creationId="{8321ED47-0392-4637-A260-2815D53DB05B}"/>
          </ac:spMkLst>
        </pc:spChg>
        <pc:spChg chg="add mod">
          <ac:chgData name="Bachmann, Hannah Ruth" userId="e7c09bfb-72c2-42e5-912c-bd6874d853db" providerId="ADAL" clId="{59AFF28D-B45E-4919-AE06-91353452B60E}" dt="2021-02-28T15:12:03.587" v="82"/>
          <ac:spMkLst>
            <pc:docMk/>
            <pc:sldMk cId="0" sldId="1399"/>
            <ac:spMk id="16" creationId="{C1A26A82-A42E-47F3-BDB2-DE08957283C5}"/>
          </ac:spMkLst>
        </pc:spChg>
        <pc:picChg chg="mod">
          <ac:chgData name="Bachmann, Hannah Ruth" userId="e7c09bfb-72c2-42e5-912c-bd6874d853db" providerId="ADAL" clId="{59AFF28D-B45E-4919-AE06-91353452B60E}" dt="2021-02-28T15:16:29.843" v="237" actId="1076"/>
          <ac:picMkLst>
            <pc:docMk/>
            <pc:sldMk cId="0" sldId="1399"/>
            <ac:picMk id="11" creationId="{84B31D84-F59D-471E-820F-0C4165377DE1}"/>
          </ac:picMkLst>
        </pc:picChg>
        <pc:picChg chg="mod">
          <ac:chgData name="Bachmann, Hannah Ruth" userId="e7c09bfb-72c2-42e5-912c-bd6874d853db" providerId="ADAL" clId="{59AFF28D-B45E-4919-AE06-91353452B60E}" dt="2021-02-28T15:14:22.903" v="181" actId="1076"/>
          <ac:picMkLst>
            <pc:docMk/>
            <pc:sldMk cId="0" sldId="1399"/>
            <ac:picMk id="12" creationId="{00000000-0000-0000-0000-000000000000}"/>
          </ac:picMkLst>
        </pc:picChg>
        <pc:picChg chg="mod">
          <ac:chgData name="Bachmann, Hannah Ruth" userId="e7c09bfb-72c2-42e5-912c-bd6874d853db" providerId="ADAL" clId="{59AFF28D-B45E-4919-AE06-91353452B60E}" dt="2021-02-28T15:16:26.631" v="236" actId="1076"/>
          <ac:picMkLst>
            <pc:docMk/>
            <pc:sldMk cId="0" sldId="1399"/>
            <ac:picMk id="13" creationId="{00000000-0000-0000-0000-000000000000}"/>
          </ac:picMkLst>
        </pc:picChg>
      </pc:sldChg>
      <pc:sldChg chg="addSp delSp modSp mod delAnim modAnim">
        <pc:chgData name="Bachmann, Hannah Ruth" userId="e7c09bfb-72c2-42e5-912c-bd6874d853db" providerId="ADAL" clId="{59AFF28D-B45E-4919-AE06-91353452B60E}" dt="2021-03-15T17:21:32.431" v="435" actId="313"/>
        <pc:sldMkLst>
          <pc:docMk/>
          <pc:sldMk cId="0" sldId="1400"/>
        </pc:sldMkLst>
        <pc:spChg chg="mod">
          <ac:chgData name="Bachmann, Hannah Ruth" userId="e7c09bfb-72c2-42e5-912c-bd6874d853db" providerId="ADAL" clId="{59AFF28D-B45E-4919-AE06-91353452B60E}" dt="2021-03-15T17:21:32.431" v="435" actId="313"/>
          <ac:spMkLst>
            <pc:docMk/>
            <pc:sldMk cId="0" sldId="1400"/>
            <ac:spMk id="2" creationId="{00000000-0000-0000-0000-000000000000}"/>
          </ac:spMkLst>
        </pc:spChg>
        <pc:spChg chg="mod">
          <ac:chgData name="Bachmann, Hannah Ruth" userId="e7c09bfb-72c2-42e5-912c-bd6874d853db" providerId="ADAL" clId="{59AFF28D-B45E-4919-AE06-91353452B60E}" dt="2021-02-28T15:15:39.521" v="203" actId="207"/>
          <ac:spMkLst>
            <pc:docMk/>
            <pc:sldMk cId="0" sldId="1400"/>
            <ac:spMk id="3" creationId="{00000000-0000-0000-0000-000000000000}"/>
          </ac:spMkLst>
        </pc:spChg>
        <pc:spChg chg="del">
          <ac:chgData name="Bachmann, Hannah Ruth" userId="e7c09bfb-72c2-42e5-912c-bd6874d853db" providerId="ADAL" clId="{59AFF28D-B45E-4919-AE06-91353452B60E}" dt="2021-02-28T15:11:07.877" v="63" actId="478"/>
          <ac:spMkLst>
            <pc:docMk/>
            <pc:sldMk cId="0" sldId="1400"/>
            <ac:spMk id="4" creationId="{00000000-0000-0000-0000-000000000000}"/>
          </ac:spMkLst>
        </pc:spChg>
        <pc:spChg chg="del">
          <ac:chgData name="Bachmann, Hannah Ruth" userId="e7c09bfb-72c2-42e5-912c-bd6874d853db" providerId="ADAL" clId="{59AFF28D-B45E-4919-AE06-91353452B60E}" dt="2021-02-28T15:11:09.337" v="64" actId="478"/>
          <ac:spMkLst>
            <pc:docMk/>
            <pc:sldMk cId="0" sldId="1400"/>
            <ac:spMk id="5" creationId="{00000000-0000-0000-0000-000000000000}"/>
          </ac:spMkLst>
        </pc:spChg>
        <pc:spChg chg="add mod">
          <ac:chgData name="Bachmann, Hannah Ruth" userId="e7c09bfb-72c2-42e5-912c-bd6874d853db" providerId="ADAL" clId="{59AFF28D-B45E-4919-AE06-91353452B60E}" dt="2021-02-28T15:11:49.393" v="75"/>
          <ac:spMkLst>
            <pc:docMk/>
            <pc:sldMk cId="0" sldId="1400"/>
            <ac:spMk id="15" creationId="{50E1EEAE-B2B7-4B0D-84FB-5A2EF2DA042E}"/>
          </ac:spMkLst>
        </pc:spChg>
        <pc:spChg chg="add mod">
          <ac:chgData name="Bachmann, Hannah Ruth" userId="e7c09bfb-72c2-42e5-912c-bd6874d853db" providerId="ADAL" clId="{59AFF28D-B45E-4919-AE06-91353452B60E}" dt="2021-02-28T15:12:04.366" v="83"/>
          <ac:spMkLst>
            <pc:docMk/>
            <pc:sldMk cId="0" sldId="1400"/>
            <ac:spMk id="16" creationId="{5A961B76-FE69-45B9-AF24-4028C0191EFF}"/>
          </ac:spMkLst>
        </pc:spChg>
        <pc:picChg chg="mod">
          <ac:chgData name="Bachmann, Hannah Ruth" userId="e7c09bfb-72c2-42e5-912c-bd6874d853db" providerId="ADAL" clId="{59AFF28D-B45E-4919-AE06-91353452B60E}" dt="2021-02-28T15:15:32.489" v="202" actId="1076"/>
          <ac:picMkLst>
            <pc:docMk/>
            <pc:sldMk cId="0" sldId="1400"/>
            <ac:picMk id="6" creationId="{7155FB15-08CE-43DF-97AD-81D2A8668847}"/>
          </ac:picMkLst>
        </pc:picChg>
        <pc:picChg chg="mod">
          <ac:chgData name="Bachmann, Hannah Ruth" userId="e7c09bfb-72c2-42e5-912c-bd6874d853db" providerId="ADAL" clId="{59AFF28D-B45E-4919-AE06-91353452B60E}" dt="2021-02-28T15:25:52.682" v="367" actId="1076"/>
          <ac:picMkLst>
            <pc:docMk/>
            <pc:sldMk cId="0" sldId="1400"/>
            <ac:picMk id="12" creationId="{00000000-0000-0000-0000-000000000000}"/>
          </ac:picMkLst>
        </pc:picChg>
        <pc:picChg chg="mod">
          <ac:chgData name="Bachmann, Hannah Ruth" userId="e7c09bfb-72c2-42e5-912c-bd6874d853db" providerId="ADAL" clId="{59AFF28D-B45E-4919-AE06-91353452B60E}" dt="2021-02-28T15:15:27.288" v="200" actId="1076"/>
          <ac:picMkLst>
            <pc:docMk/>
            <pc:sldMk cId="0" sldId="1400"/>
            <ac:picMk id="13" creationId="{00000000-0000-0000-0000-000000000000}"/>
          </ac:picMkLst>
        </pc:picChg>
        <pc:picChg chg="del mod">
          <ac:chgData name="Bachmann, Hannah Ruth" userId="e7c09bfb-72c2-42e5-912c-bd6874d853db" providerId="ADAL" clId="{59AFF28D-B45E-4919-AE06-91353452B60E}" dt="2021-02-28T15:25:37.521" v="365" actId="478"/>
          <ac:picMkLst>
            <pc:docMk/>
            <pc:sldMk cId="0" sldId="1400"/>
            <ac:picMk id="17" creationId="{4A8E810D-70F9-4840-8B36-072F27A844A2}"/>
          </ac:picMkLst>
        </pc:picChg>
        <pc:picChg chg="del mod">
          <ac:chgData name="Bachmann, Hannah Ruth" userId="e7c09bfb-72c2-42e5-912c-bd6874d853db" providerId="ADAL" clId="{59AFF28D-B45E-4919-AE06-91353452B60E}" dt="2021-02-28T15:32:28.274" v="403" actId="478"/>
          <ac:picMkLst>
            <pc:docMk/>
            <pc:sldMk cId="0" sldId="1400"/>
            <ac:picMk id="18" creationId="{1E5A158E-8B6F-460A-85E5-70FE9714D7EA}"/>
          </ac:picMkLst>
        </pc:picChg>
        <pc:picChg chg="mod">
          <ac:chgData name="Bachmann, Hannah Ruth" userId="e7c09bfb-72c2-42e5-912c-bd6874d853db" providerId="ADAL" clId="{59AFF28D-B45E-4919-AE06-91353452B60E}" dt="2021-02-28T15:33:43.180" v="404" actId="1076"/>
          <ac:picMkLst>
            <pc:docMk/>
            <pc:sldMk cId="0" sldId="1400"/>
            <ac:picMk id="19" creationId="{D5C308AD-F29F-44D1-8172-5A3B633A3FFD}"/>
          </ac:picMkLst>
        </pc:picChg>
      </pc:sldChg>
      <pc:sldChg chg="addSp delSp modSp mod modAnim">
        <pc:chgData name="Bachmann, Hannah Ruth" userId="e7c09bfb-72c2-42e5-912c-bd6874d853db" providerId="ADAL" clId="{59AFF28D-B45E-4919-AE06-91353452B60E}" dt="2021-02-28T15:30:48.203" v="402"/>
        <pc:sldMkLst>
          <pc:docMk/>
          <pc:sldMk cId="0" sldId="1401"/>
        </pc:sldMkLst>
        <pc:spChg chg="mod">
          <ac:chgData name="Bachmann, Hannah Ruth" userId="e7c09bfb-72c2-42e5-912c-bd6874d853db" providerId="ADAL" clId="{59AFF28D-B45E-4919-AE06-91353452B60E}" dt="2021-02-28T15:17:06.987" v="287" actId="207"/>
          <ac:spMkLst>
            <pc:docMk/>
            <pc:sldMk cId="0" sldId="1401"/>
            <ac:spMk id="2" creationId="{00000000-0000-0000-0000-000000000000}"/>
          </ac:spMkLst>
        </pc:spChg>
        <pc:spChg chg="mod">
          <ac:chgData name="Bachmann, Hannah Ruth" userId="e7c09bfb-72c2-42e5-912c-bd6874d853db" providerId="ADAL" clId="{59AFF28D-B45E-4919-AE06-91353452B60E}" dt="2021-02-28T15:19:12.634" v="342" actId="207"/>
          <ac:spMkLst>
            <pc:docMk/>
            <pc:sldMk cId="0" sldId="1401"/>
            <ac:spMk id="3" creationId="{00000000-0000-0000-0000-000000000000}"/>
          </ac:spMkLst>
        </pc:spChg>
        <pc:spChg chg="del">
          <ac:chgData name="Bachmann, Hannah Ruth" userId="e7c09bfb-72c2-42e5-912c-bd6874d853db" providerId="ADAL" clId="{59AFF28D-B45E-4919-AE06-91353452B60E}" dt="2021-02-28T15:11:11.354" v="65" actId="478"/>
          <ac:spMkLst>
            <pc:docMk/>
            <pc:sldMk cId="0" sldId="1401"/>
            <ac:spMk id="4" creationId="{00000000-0000-0000-0000-000000000000}"/>
          </ac:spMkLst>
        </pc:spChg>
        <pc:spChg chg="del">
          <ac:chgData name="Bachmann, Hannah Ruth" userId="e7c09bfb-72c2-42e5-912c-bd6874d853db" providerId="ADAL" clId="{59AFF28D-B45E-4919-AE06-91353452B60E}" dt="2021-02-28T15:11:12.735" v="66" actId="478"/>
          <ac:spMkLst>
            <pc:docMk/>
            <pc:sldMk cId="0" sldId="1401"/>
            <ac:spMk id="5" creationId="{00000000-0000-0000-0000-000000000000}"/>
          </ac:spMkLst>
        </pc:spChg>
        <pc:spChg chg="add mod">
          <ac:chgData name="Bachmann, Hannah Ruth" userId="e7c09bfb-72c2-42e5-912c-bd6874d853db" providerId="ADAL" clId="{59AFF28D-B45E-4919-AE06-91353452B60E}" dt="2021-02-28T15:11:50.170" v="76"/>
          <ac:spMkLst>
            <pc:docMk/>
            <pc:sldMk cId="0" sldId="1401"/>
            <ac:spMk id="17" creationId="{99688DBD-2B9B-4122-BB1A-B1EADE6D770F}"/>
          </ac:spMkLst>
        </pc:spChg>
        <pc:spChg chg="add mod">
          <ac:chgData name="Bachmann, Hannah Ruth" userId="e7c09bfb-72c2-42e5-912c-bd6874d853db" providerId="ADAL" clId="{59AFF28D-B45E-4919-AE06-91353452B60E}" dt="2021-02-28T15:12:05.965" v="84"/>
          <ac:spMkLst>
            <pc:docMk/>
            <pc:sldMk cId="0" sldId="1401"/>
            <ac:spMk id="18" creationId="{7A52386B-535F-475A-8D9A-14DB9172FFD5}"/>
          </ac:spMkLst>
        </pc:spChg>
        <pc:picChg chg="mod">
          <ac:chgData name="Bachmann, Hannah Ruth" userId="e7c09bfb-72c2-42e5-912c-bd6874d853db" providerId="ADAL" clId="{59AFF28D-B45E-4919-AE06-91353452B60E}" dt="2021-02-28T15:19:07.652" v="341" actId="1076"/>
          <ac:picMkLst>
            <pc:docMk/>
            <pc:sldMk cId="0" sldId="1401"/>
            <ac:picMk id="7" creationId="{7155FB15-08CE-43DF-97AD-81D2A8668847}"/>
          </ac:picMkLst>
        </pc:picChg>
        <pc:picChg chg="mod">
          <ac:chgData name="Bachmann, Hannah Ruth" userId="e7c09bfb-72c2-42e5-912c-bd6874d853db" providerId="ADAL" clId="{59AFF28D-B45E-4919-AE06-91353452B60E}" dt="2021-02-28T15:18:23.504" v="334" actId="1076"/>
          <ac:picMkLst>
            <pc:docMk/>
            <pc:sldMk cId="0" sldId="1401"/>
            <ac:picMk id="9" creationId="{00000000-0000-0000-0000-000000000000}"/>
          </ac:picMkLst>
        </pc:picChg>
        <pc:picChg chg="mod">
          <ac:chgData name="Bachmann, Hannah Ruth" userId="e7c09bfb-72c2-42e5-912c-bd6874d853db" providerId="ADAL" clId="{59AFF28D-B45E-4919-AE06-91353452B60E}" dt="2021-02-28T15:18:06.830" v="327" actId="1076"/>
          <ac:picMkLst>
            <pc:docMk/>
            <pc:sldMk cId="0" sldId="1401"/>
            <ac:picMk id="10" creationId="{00000000-0000-0000-0000-000000000000}"/>
          </ac:picMkLst>
        </pc:picChg>
        <pc:picChg chg="mod">
          <ac:chgData name="Bachmann, Hannah Ruth" userId="e7c09bfb-72c2-42e5-912c-bd6874d853db" providerId="ADAL" clId="{59AFF28D-B45E-4919-AE06-91353452B60E}" dt="2021-02-28T15:18:26.476" v="336" actId="1076"/>
          <ac:picMkLst>
            <pc:docMk/>
            <pc:sldMk cId="0" sldId="1401"/>
            <ac:picMk id="11" creationId="{00000000-0000-0000-0000-000000000000}"/>
          </ac:picMkLst>
        </pc:picChg>
        <pc:picChg chg="mod">
          <ac:chgData name="Bachmann, Hannah Ruth" userId="e7c09bfb-72c2-42e5-912c-bd6874d853db" providerId="ADAL" clId="{59AFF28D-B45E-4919-AE06-91353452B60E}" dt="2021-02-28T15:18:25.167" v="335" actId="1076"/>
          <ac:picMkLst>
            <pc:docMk/>
            <pc:sldMk cId="0" sldId="1401"/>
            <ac:picMk id="12" creationId="{00000000-0000-0000-0000-000000000000}"/>
          </ac:picMkLst>
        </pc:picChg>
        <pc:picChg chg="mod">
          <ac:chgData name="Bachmann, Hannah Ruth" userId="e7c09bfb-72c2-42e5-912c-bd6874d853db" providerId="ADAL" clId="{59AFF28D-B45E-4919-AE06-91353452B60E}" dt="2021-02-28T15:30:23.233" v="396" actId="1076"/>
          <ac:picMkLst>
            <pc:docMk/>
            <pc:sldMk cId="0" sldId="1401"/>
            <ac:picMk id="15" creationId="{E76502CF-B5E4-40D7-B6DE-E53F64B7987A}"/>
          </ac:picMkLst>
        </pc:picChg>
        <pc:picChg chg="mod">
          <ac:chgData name="Bachmann, Hannah Ruth" userId="e7c09bfb-72c2-42e5-912c-bd6874d853db" providerId="ADAL" clId="{59AFF28D-B45E-4919-AE06-91353452B60E}" dt="2021-02-28T15:18:18.021" v="331" actId="1076"/>
          <ac:picMkLst>
            <pc:docMk/>
            <pc:sldMk cId="0" sldId="1401"/>
            <ac:picMk id="16" creationId="{00000000-0000-0000-0000-000000000000}"/>
          </ac:picMkLst>
        </pc:picChg>
      </pc:sldChg>
      <pc:sldChg chg="addSp delSp modSp mod">
        <pc:chgData name="Bachmann, Hannah Ruth" userId="e7c09bfb-72c2-42e5-912c-bd6874d853db" providerId="ADAL" clId="{59AFF28D-B45E-4919-AE06-91353452B60E}" dt="2021-02-28T15:19:31.342" v="344" actId="255"/>
        <pc:sldMkLst>
          <pc:docMk/>
          <pc:sldMk cId="0" sldId="1402"/>
        </pc:sldMkLst>
        <pc:spChg chg="mod">
          <ac:chgData name="Bachmann, Hannah Ruth" userId="e7c09bfb-72c2-42e5-912c-bd6874d853db" providerId="ADAL" clId="{59AFF28D-B45E-4919-AE06-91353452B60E}" dt="2021-02-28T15:11:22.720" v="69" actId="113"/>
          <ac:spMkLst>
            <pc:docMk/>
            <pc:sldMk cId="0" sldId="1402"/>
            <ac:spMk id="2" creationId="{00000000-0000-0000-0000-000000000000}"/>
          </ac:spMkLst>
        </pc:spChg>
        <pc:spChg chg="mod">
          <ac:chgData name="Bachmann, Hannah Ruth" userId="e7c09bfb-72c2-42e5-912c-bd6874d853db" providerId="ADAL" clId="{59AFF28D-B45E-4919-AE06-91353452B60E}" dt="2021-02-28T15:19:31.342" v="344" actId="255"/>
          <ac:spMkLst>
            <pc:docMk/>
            <pc:sldMk cId="0" sldId="1402"/>
            <ac:spMk id="3" creationId="{00000000-0000-0000-0000-000000000000}"/>
          </ac:spMkLst>
        </pc:spChg>
        <pc:spChg chg="del">
          <ac:chgData name="Bachmann, Hannah Ruth" userId="e7c09bfb-72c2-42e5-912c-bd6874d853db" providerId="ADAL" clId="{59AFF28D-B45E-4919-AE06-91353452B60E}" dt="2021-02-28T15:11:15.510" v="67" actId="478"/>
          <ac:spMkLst>
            <pc:docMk/>
            <pc:sldMk cId="0" sldId="1402"/>
            <ac:spMk id="4" creationId="{00000000-0000-0000-0000-000000000000}"/>
          </ac:spMkLst>
        </pc:spChg>
        <pc:spChg chg="del">
          <ac:chgData name="Bachmann, Hannah Ruth" userId="e7c09bfb-72c2-42e5-912c-bd6874d853db" providerId="ADAL" clId="{59AFF28D-B45E-4919-AE06-91353452B60E}" dt="2021-02-28T15:11:17.075" v="68" actId="478"/>
          <ac:spMkLst>
            <pc:docMk/>
            <pc:sldMk cId="0" sldId="1402"/>
            <ac:spMk id="5" creationId="{00000000-0000-0000-0000-000000000000}"/>
          </ac:spMkLst>
        </pc:spChg>
        <pc:spChg chg="add mod">
          <ac:chgData name="Bachmann, Hannah Ruth" userId="e7c09bfb-72c2-42e5-912c-bd6874d853db" providerId="ADAL" clId="{59AFF28D-B45E-4919-AE06-91353452B60E}" dt="2021-02-28T15:11:50.912" v="77"/>
          <ac:spMkLst>
            <pc:docMk/>
            <pc:sldMk cId="0" sldId="1402"/>
            <ac:spMk id="6" creationId="{0C4C9C61-4FD1-427B-ADE8-30AFD5F3BD22}"/>
          </ac:spMkLst>
        </pc:spChg>
        <pc:spChg chg="add mod">
          <ac:chgData name="Bachmann, Hannah Ruth" userId="e7c09bfb-72c2-42e5-912c-bd6874d853db" providerId="ADAL" clId="{59AFF28D-B45E-4919-AE06-91353452B60E}" dt="2021-02-28T15:12:06.949" v="85"/>
          <ac:spMkLst>
            <pc:docMk/>
            <pc:sldMk cId="0" sldId="1402"/>
            <ac:spMk id="7" creationId="{69ECB2E8-773B-44B4-AC99-00F19027F40D}"/>
          </ac:spMkLst>
        </pc:spChg>
      </pc:sldChg>
      <pc:sldChg chg="addSp delSp modSp mod modAnim">
        <pc:chgData name="Bachmann, Hannah Ruth" userId="e7c09bfb-72c2-42e5-912c-bd6874d853db" providerId="ADAL" clId="{59AFF28D-B45E-4919-AE06-91353452B60E}" dt="2021-02-28T15:28:46.664" v="385"/>
        <pc:sldMkLst>
          <pc:docMk/>
          <pc:sldMk cId="0" sldId="1403"/>
        </pc:sldMkLst>
        <pc:spChg chg="mod">
          <ac:chgData name="Bachmann, Hannah Ruth" userId="e7c09bfb-72c2-42e5-912c-bd6874d853db" providerId="ADAL" clId="{59AFF28D-B45E-4919-AE06-91353452B60E}" dt="2021-02-28T15:20:59.834" v="349" actId="20577"/>
          <ac:spMkLst>
            <pc:docMk/>
            <pc:sldMk cId="0" sldId="1403"/>
            <ac:spMk id="3" creationId="{00000000-0000-0000-0000-000000000000}"/>
          </ac:spMkLst>
        </pc:spChg>
        <pc:spChg chg="del">
          <ac:chgData name="Bachmann, Hannah Ruth" userId="e7c09bfb-72c2-42e5-912c-bd6874d853db" providerId="ADAL" clId="{59AFF28D-B45E-4919-AE06-91353452B60E}" dt="2021-02-28T15:09:15.250" v="48" actId="478"/>
          <ac:spMkLst>
            <pc:docMk/>
            <pc:sldMk cId="0" sldId="1403"/>
            <ac:spMk id="4" creationId="{00000000-0000-0000-0000-000000000000}"/>
          </ac:spMkLst>
        </pc:spChg>
        <pc:spChg chg="del">
          <ac:chgData name="Bachmann, Hannah Ruth" userId="e7c09bfb-72c2-42e5-912c-bd6874d853db" providerId="ADAL" clId="{59AFF28D-B45E-4919-AE06-91353452B60E}" dt="2021-02-28T15:09:16.523" v="49" actId="478"/>
          <ac:spMkLst>
            <pc:docMk/>
            <pc:sldMk cId="0" sldId="1403"/>
            <ac:spMk id="5" creationId="{00000000-0000-0000-0000-000000000000}"/>
          </ac:spMkLst>
        </pc:spChg>
        <pc:spChg chg="add mod">
          <ac:chgData name="Bachmann, Hannah Ruth" userId="e7c09bfb-72c2-42e5-912c-bd6874d853db" providerId="ADAL" clId="{59AFF28D-B45E-4919-AE06-91353452B60E}" dt="2021-02-28T15:11:45.790" v="71"/>
          <ac:spMkLst>
            <pc:docMk/>
            <pc:sldMk cId="0" sldId="1403"/>
            <ac:spMk id="9" creationId="{288868AC-6125-41AF-8BC6-2DA82871097B}"/>
          </ac:spMkLst>
        </pc:spChg>
        <pc:spChg chg="add mod">
          <ac:chgData name="Bachmann, Hannah Ruth" userId="e7c09bfb-72c2-42e5-912c-bd6874d853db" providerId="ADAL" clId="{59AFF28D-B45E-4919-AE06-91353452B60E}" dt="2021-02-28T15:12:01.362" v="79"/>
          <ac:spMkLst>
            <pc:docMk/>
            <pc:sldMk cId="0" sldId="1403"/>
            <ac:spMk id="10" creationId="{BE43F873-E5FC-4063-9D52-EF06A1A5444F}"/>
          </ac:spMkLst>
        </pc:spChg>
        <pc:picChg chg="mod">
          <ac:chgData name="Bachmann, Hannah Ruth" userId="e7c09bfb-72c2-42e5-912c-bd6874d853db" providerId="ADAL" clId="{59AFF28D-B45E-4919-AE06-91353452B60E}" dt="2021-02-28T15:09:13.541" v="47" actId="14100"/>
          <ac:picMkLst>
            <pc:docMk/>
            <pc:sldMk cId="0" sldId="1403"/>
            <ac:picMk id="6" creationId="{C1111933-B277-4D2F-82AC-B0416FFF1D67}"/>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77500" lnSpcReduction="2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noProof="0" dirty="0"/>
              <a:t>Please</a:t>
            </a:r>
            <a:r>
              <a:rPr lang="en-GB" baseline="0" noProof="0" dirty="0"/>
              <a:t> c</a:t>
            </a:r>
            <a:r>
              <a:rPr lang="en-GB" noProof="0" dirty="0"/>
              <a:t>lick on the sound symbol to play the song.</a:t>
            </a:r>
          </a:p>
          <a:p>
            <a:pPr>
              <a:lnSpc>
                <a:spcPct val="150000"/>
              </a:lnSpc>
            </a:pPr>
            <a:r>
              <a:rPr lang="en-GB" sz="1200" noProof="0" dirty="0"/>
              <a:t>English</a:t>
            </a:r>
            <a:r>
              <a:rPr lang="en-GB" sz="1200" baseline="0" noProof="0" dirty="0"/>
              <a:t> translation:</a:t>
            </a:r>
          </a:p>
          <a:p>
            <a:pPr>
              <a:lnSpc>
                <a:spcPct val="150000"/>
              </a:lnSpc>
            </a:pPr>
            <a:r>
              <a:rPr lang="en-GB" sz="3200" dirty="0"/>
              <a:t>Let us be glad and happy,</a:t>
            </a:r>
            <a:br>
              <a:rPr lang="en-GB" sz="3200" dirty="0"/>
            </a:br>
            <a:r>
              <a:rPr lang="en-GB" sz="3200" dirty="0"/>
              <a:t>and let us rejoice with all of our hearts.</a:t>
            </a:r>
          </a:p>
          <a:p>
            <a:pPr>
              <a:lnSpc>
                <a:spcPct val="150000"/>
              </a:lnSpc>
            </a:pPr>
            <a:r>
              <a:rPr lang="en-GB" sz="3200" dirty="0"/>
              <a:t>Jolly, jolly, </a:t>
            </a:r>
            <a:r>
              <a:rPr lang="en-GB" sz="3200" dirty="0" err="1"/>
              <a:t>tralalalala</a:t>
            </a:r>
            <a:r>
              <a:rPr lang="en-GB" sz="3200" dirty="0"/>
              <a:t>!</a:t>
            </a:r>
            <a:br>
              <a:rPr lang="en-GB" sz="3200" dirty="0"/>
            </a:br>
            <a:r>
              <a:rPr lang="en-GB" sz="3200" dirty="0"/>
              <a:t>Soon </a:t>
            </a:r>
            <a:r>
              <a:rPr lang="en-GB" sz="3200" dirty="0" err="1"/>
              <a:t>Nikolaus</a:t>
            </a:r>
            <a:r>
              <a:rPr lang="en-GB" sz="3200" dirty="0"/>
              <a:t> evening will be here.</a:t>
            </a:r>
          </a:p>
          <a:p>
            <a:pPr>
              <a:lnSpc>
                <a:spcPct val="150000"/>
              </a:lnSpc>
            </a:pPr>
            <a:r>
              <a:rPr lang="en-GB" sz="3200" dirty="0"/>
              <a:t>Soon </a:t>
            </a:r>
            <a:r>
              <a:rPr lang="en-GB" sz="3200" dirty="0" err="1"/>
              <a:t>Nikolaus</a:t>
            </a:r>
            <a:r>
              <a:rPr lang="en-GB" sz="3200" dirty="0"/>
              <a:t> evening will be here.</a:t>
            </a:r>
            <a:endParaRPr lang="en-GB" noProof="0" dirty="0"/>
          </a:p>
        </p:txBody>
      </p:sp>
      <p:sp>
        <p:nvSpPr>
          <p:cNvPr id="4" name="Foliennummernplatzhalter 3"/>
          <p:cNvSpPr>
            <a:spLocks noGrp="1"/>
          </p:cNvSpPr>
          <p:nvPr>
            <p:ph type="sldNum" sz="quarter" idx="10"/>
          </p:nvPr>
        </p:nvSpPr>
        <p:spPr/>
        <p:txBody>
          <a:bodyPr/>
          <a:lstStyle/>
          <a:p>
            <a:pPr>
              <a:defRPr/>
            </a:pPr>
            <a:fld id="{A8B09437-ED09-41F8-92C2-9622BC3C592B}" type="slidenum">
              <a:rPr lang="de-DE" altLang="de-DE" smtClean="0"/>
              <a:pPr>
                <a:defRPr/>
              </a:pPr>
              <a:t>4</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37345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umsplatzhalter 3"/>
          <p:cNvSpPr>
            <a:spLocks noGrp="1"/>
          </p:cNvSpPr>
          <p:nvPr>
            <p:ph type="dt" sz="half" idx="10"/>
          </p:nvPr>
        </p:nvSpPr>
        <p:spPr/>
        <p:txBody>
          <a:bodyPr/>
          <a:lstStyle/>
          <a:p>
            <a:fld id="{4C1FEF78-7969-4A2C-B832-006A4442904F}"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Inhaltsplatzhalter 3"/>
          <p:cNvSpPr>
            <a:spLocks noGrp="1"/>
          </p:cNvSpPr>
          <p:nvPr>
            <p:ph sz="half" idx="2"/>
          </p:nvPr>
        </p:nvSpPr>
        <p:spPr>
          <a:xfrm>
            <a:off x="5306695"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umsplatzhalter 4"/>
          <p:cNvSpPr>
            <a:spLocks noGrp="1"/>
          </p:cNvSpPr>
          <p:nvPr>
            <p:ph type="dt" sz="half" idx="10"/>
          </p:nvPr>
        </p:nvSpPr>
        <p:spPr/>
        <p:txBody>
          <a:bodyPr/>
          <a:lstStyle/>
          <a:p>
            <a:fld id="{A8958534-89E5-41A3-867E-1F6E21F7B8DA}"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umsplatzhalter 6"/>
          <p:cNvSpPr>
            <a:spLocks noGrp="1"/>
          </p:cNvSpPr>
          <p:nvPr>
            <p:ph type="dt" sz="half" idx="10"/>
          </p:nvPr>
        </p:nvSpPr>
        <p:spPr/>
        <p:txBody>
          <a:bodyPr/>
          <a:lstStyle/>
          <a:p>
            <a:fld id="{C9D24E35-1C1B-4A02-85E9-09350A7B64E6}" type="datetime1">
              <a:rPr lang="en-GB" smtClean="0"/>
              <a:pPr/>
              <a:t>15/03/2021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15/03/2021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15/03/2021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15/03/2021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pPr/>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15/03/2021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4841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075530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80461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Inhaltsplatzhalter 3"/>
          <p:cNvSpPr>
            <a:spLocks noGrp="1"/>
          </p:cNvSpPr>
          <p:nvPr>
            <p:ph sz="half" idx="2"/>
          </p:nvPr>
        </p:nvSpPr>
        <p:spPr>
          <a:xfrm>
            <a:off x="5306695"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umsplatzhalter 4"/>
          <p:cNvSpPr>
            <a:spLocks noGrp="1"/>
          </p:cNvSpPr>
          <p:nvPr>
            <p:ph type="dt" sz="half" idx="10"/>
          </p:nvPr>
        </p:nvSpPr>
        <p:spPr/>
        <p:txBody>
          <a:bodyPr/>
          <a:lstStyle/>
          <a:p>
            <a:fld id="{35250F1C-BDC4-4429-AD27-F5265790A591}" type="datetime1">
              <a:rPr lang="en-GB" smtClean="0"/>
              <a:pPr/>
              <a:t>15/03/2021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51838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umsplatzhalter 6"/>
          <p:cNvSpPr>
            <a:spLocks noGrp="1"/>
          </p:cNvSpPr>
          <p:nvPr>
            <p:ph type="dt" sz="half" idx="10"/>
          </p:nvPr>
        </p:nvSpPr>
        <p:spPr/>
        <p:txBody>
          <a:bodyPr/>
          <a:lstStyle/>
          <a:p>
            <a:fld id="{6413C292-8FB8-48BC-85C3-B7DA021F67D8}" type="datetime1">
              <a:rPr lang="en-GB" smtClean="0"/>
              <a:pPr/>
              <a:t>15/03/2021</a:t>
            </a:fld>
            <a:endParaRPr lang="en-GB" dirty="0"/>
          </a:p>
        </p:txBody>
      </p:sp>
      <p:sp>
        <p:nvSpPr>
          <p:cNvPr id="8" name="Fußzeilenplatzhalter 7"/>
          <p:cNvSpPr>
            <a:spLocks noGrp="1"/>
          </p:cNvSpPr>
          <p:nvPr>
            <p:ph type="ftr" sz="quarter" idx="11"/>
          </p:nvPr>
        </p:nvSpPr>
        <p:spPr/>
        <p:txBody>
          <a:bodyPr/>
          <a:lstStyle/>
          <a:p>
            <a:endParaRPr lang="en-GB" dirty="0"/>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9060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72964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15/03/2021</a:t>
            </a:fld>
            <a:endParaRPr lang="en-GB" dirty="0"/>
          </a:p>
        </p:txBody>
      </p:sp>
      <p:sp>
        <p:nvSpPr>
          <p:cNvPr id="3" name="Fußzeilenplatzhalter 2"/>
          <p:cNvSpPr>
            <a:spLocks noGrp="1"/>
          </p:cNvSpPr>
          <p:nvPr>
            <p:ph type="ftr" sz="quarter" idx="11"/>
          </p:nvPr>
        </p:nvSpPr>
        <p:spPr/>
        <p:txBody>
          <a:bodyPr/>
          <a:lstStyle/>
          <a:p>
            <a:endParaRPr lang="en-GB" dirty="0"/>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0126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15/03/2021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34006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15/03/2021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55513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pPr/>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36916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15/03/2021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189493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pPr/>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15/03/2021</a:t>
            </a:fld>
            <a:endParaRPr lang="en-GB" dirty="0"/>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53567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770211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15/03/2021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6476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Mastertitelformat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14916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11042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351533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pPr/>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pPr/>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15/03/2021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15/03/2021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15/03/2021</a:t>
            </a:fld>
            <a:endParaRPr lang="en-GB" dirty="0"/>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9.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microsoft.com/office/2007/relationships/media" Target="../media/media4.mp3"/><Relationship Id="rId7" Type="http://schemas.openxmlformats.org/officeDocument/2006/relationships/image" Target="../media/image10.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5" Type="http://schemas.openxmlformats.org/officeDocument/2006/relationships/slideLayout" Target="../slideLayouts/slideLayout11.xml"/><Relationship Id="rId4" Type="http://schemas.openxmlformats.org/officeDocument/2006/relationships/audio" Target="../media/media4.mp3"/></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07/relationships/media" Target="../media/media6.mp3"/><Relationship Id="rId7" Type="http://schemas.openxmlformats.org/officeDocument/2006/relationships/slideLayout" Target="../slideLayouts/slideLayout11.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audio" Target="../media/media7.mp3"/><Relationship Id="rId5" Type="http://schemas.microsoft.com/office/2007/relationships/media" Target="../media/media7.mp3"/><Relationship Id="rId4" Type="http://schemas.openxmlformats.org/officeDocument/2006/relationships/audio" Target="../media/media6.mp3"/><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audio" Target="../media/media11.m4a"/><Relationship Id="rId3" Type="http://schemas.microsoft.com/office/2007/relationships/media" Target="../media/media9.mp3"/><Relationship Id="rId7" Type="http://schemas.microsoft.com/office/2007/relationships/media" Target="../media/media11.m4a"/><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audio" Target="../media/media10.mp3"/><Relationship Id="rId11" Type="http://schemas.openxmlformats.org/officeDocument/2006/relationships/image" Target="../media/image9.png"/><Relationship Id="rId5" Type="http://schemas.microsoft.com/office/2007/relationships/media" Target="../media/media10.mp3"/><Relationship Id="rId10" Type="http://schemas.openxmlformats.org/officeDocument/2006/relationships/image" Target="../media/image12.jpeg"/><Relationship Id="rId4" Type="http://schemas.openxmlformats.org/officeDocument/2006/relationships/audio" Target="../media/media9.mp3"/><Relationship Id="rId9"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audio" Target="../media/media15.mp3"/><Relationship Id="rId13" Type="http://schemas.openxmlformats.org/officeDocument/2006/relationships/image" Target="../media/image14.png"/><Relationship Id="rId3" Type="http://schemas.microsoft.com/office/2007/relationships/media" Target="../media/media13.mp3"/><Relationship Id="rId7" Type="http://schemas.microsoft.com/office/2007/relationships/media" Target="../media/media15.mp3"/><Relationship Id="rId12" Type="http://schemas.openxmlformats.org/officeDocument/2006/relationships/image" Target="../media/image13.jpeg"/><Relationship Id="rId17" Type="http://schemas.openxmlformats.org/officeDocument/2006/relationships/image" Target="../media/image9.png"/><Relationship Id="rId2" Type="http://schemas.openxmlformats.org/officeDocument/2006/relationships/audio" Target="../media/media12.mp3"/><Relationship Id="rId16" Type="http://schemas.openxmlformats.org/officeDocument/2006/relationships/image" Target="../media/image17.png"/><Relationship Id="rId1" Type="http://schemas.microsoft.com/office/2007/relationships/media" Target="../media/media12.mp3"/><Relationship Id="rId6" Type="http://schemas.openxmlformats.org/officeDocument/2006/relationships/audio" Target="../media/media14.mp3"/><Relationship Id="rId11" Type="http://schemas.openxmlformats.org/officeDocument/2006/relationships/slideLayout" Target="../slideLayouts/slideLayout11.xml"/><Relationship Id="rId5" Type="http://schemas.microsoft.com/office/2007/relationships/media" Target="../media/media14.mp3"/><Relationship Id="rId15" Type="http://schemas.openxmlformats.org/officeDocument/2006/relationships/image" Target="../media/image16.png"/><Relationship Id="rId10" Type="http://schemas.openxmlformats.org/officeDocument/2006/relationships/audio" Target="../media/media16.m4a"/><Relationship Id="rId4" Type="http://schemas.openxmlformats.org/officeDocument/2006/relationships/audio" Target="../media/media13.mp3"/><Relationship Id="rId9" Type="http://schemas.microsoft.com/office/2007/relationships/media" Target="../media/media16.m4a"/><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2020 - GET </a:t>
            </a:r>
            <a:r>
              <a:rPr lang="de-DE" sz="1050" b="0" err="1"/>
              <a:t>Across</a:t>
            </a:r>
            <a:r>
              <a:rPr lang="de-DE" sz="1050" b="0"/>
              <a:t> Borders</a:t>
            </a:r>
            <a:endParaRPr lang="en-GB" sz="1050" b="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t>Sources</a:t>
            </a:r>
          </a:p>
        </p:txBody>
      </p:sp>
      <p:sp>
        <p:nvSpPr>
          <p:cNvPr id="3" name="Inhaltsplatzhalter 2"/>
          <p:cNvSpPr>
            <a:spLocks noGrp="1"/>
          </p:cNvSpPr>
          <p:nvPr>
            <p:ph idx="1"/>
          </p:nvPr>
        </p:nvSpPr>
        <p:spPr/>
        <p:txBody>
          <a:bodyPr>
            <a:normAutofit/>
          </a:bodyPr>
          <a:lstStyle/>
          <a:p>
            <a:r>
              <a:rPr lang="en-GB" sz="2800" noProof="0" dirty="0" err="1"/>
              <a:t>Koerrenz</a:t>
            </a:r>
            <a:r>
              <a:rPr lang="en-GB" sz="2800" noProof="0" dirty="0"/>
              <a:t>, M. (2013). </a:t>
            </a:r>
            <a:r>
              <a:rPr lang="en-GB" sz="2800" i="1" noProof="0" dirty="0" err="1"/>
              <a:t>Entdeckungsreise</a:t>
            </a:r>
            <a:r>
              <a:rPr lang="en-GB" sz="2800" i="1" noProof="0" dirty="0"/>
              <a:t> </a:t>
            </a:r>
            <a:r>
              <a:rPr lang="en-GB" sz="2800" i="1" noProof="0" dirty="0" err="1"/>
              <a:t>Kirchenjahr</a:t>
            </a:r>
            <a:r>
              <a:rPr lang="en-GB" sz="2800" i="1" noProof="0" dirty="0"/>
              <a:t>: </a:t>
            </a:r>
            <a:r>
              <a:rPr lang="en-GB" sz="2800" i="1" noProof="0" dirty="0" err="1"/>
              <a:t>Unterrichtsmaterialien</a:t>
            </a:r>
            <a:r>
              <a:rPr lang="en-GB" sz="2800" i="1" noProof="0" dirty="0"/>
              <a:t> </a:t>
            </a:r>
            <a:r>
              <a:rPr lang="en-GB" sz="2800" i="1" noProof="0" dirty="0" err="1"/>
              <a:t>für</a:t>
            </a:r>
            <a:r>
              <a:rPr lang="en-GB" sz="2800" i="1" noProof="0" dirty="0"/>
              <a:t> die </a:t>
            </a:r>
            <a:r>
              <a:rPr lang="en-GB" sz="2800" i="1" noProof="0" dirty="0" err="1"/>
              <a:t>Grundschule</a:t>
            </a:r>
            <a:r>
              <a:rPr lang="en-GB" sz="2800" noProof="0" dirty="0"/>
              <a:t>. Göttingen: </a:t>
            </a:r>
            <a:r>
              <a:rPr lang="en-GB" sz="2800" noProof="0" dirty="0" err="1"/>
              <a:t>Vandenhoeck</a:t>
            </a:r>
            <a:r>
              <a:rPr lang="en-GB" sz="2800" noProof="0" dirty="0"/>
              <a:t> &amp; Ruprecht.</a:t>
            </a:r>
          </a:p>
        </p:txBody>
      </p:sp>
      <p:sp>
        <p:nvSpPr>
          <p:cNvPr id="6" name="Fußzeilenplatzhalter 3">
            <a:extLst>
              <a:ext uri="{FF2B5EF4-FFF2-40B4-BE49-F238E27FC236}">
                <a16:creationId xmlns:a16="http://schemas.microsoft.com/office/drawing/2014/main" id="{0C4C9C61-4FD1-427B-ADE8-30AFD5F3BD2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7" name="Foliennummernplatzhalter 4">
            <a:extLst>
              <a:ext uri="{FF2B5EF4-FFF2-40B4-BE49-F238E27FC236}">
                <a16:creationId xmlns:a16="http://schemas.microsoft.com/office/drawing/2014/main" id="{69ECB2E8-773B-44B4-AC99-00F19027F40D}"/>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10</a:t>
            </a:fld>
            <a:endParaRPr lang="en-GB" sz="1050" b="0" dirty="0">
              <a:solidFill>
                <a:schemeClr val="bg2"/>
              </a:solidFill>
              <a:latin typeface="Comic Sans MS" panose="030F0702030302020204"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Leap4Joy</a:t>
            </a:r>
            <a:endParaRPr lang="en-GB" noProof="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b="1" noProof="0" dirty="0" err="1"/>
              <a:t>Willkommen</a:t>
            </a:r>
            <a:r>
              <a:rPr lang="en-GB" b="1" noProof="0" dirty="0"/>
              <a:t>!</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8" y="1763713"/>
            <a:ext cx="5024270" cy="4793498"/>
          </a:xfrm>
        </p:spPr>
        <p:txBody>
          <a:bodyPr>
            <a:normAutofit/>
          </a:bodyPr>
          <a:lstStyle/>
          <a:p>
            <a:pPr marL="0" indent="0" defTabSz="893763">
              <a:buNone/>
            </a:pPr>
            <a:r>
              <a:rPr lang="en-GB" altLang="de-DE" sz="2800" noProof="0" dirty="0">
                <a:solidFill>
                  <a:srgbClr val="000066"/>
                </a:solidFill>
                <a:cs typeface="Times New Roman" panose="02020603050405020304" pitchFamily="18" charset="0"/>
              </a:rPr>
              <a:t>Today we are going to learn…</a:t>
            </a:r>
          </a:p>
          <a:p>
            <a:pPr marL="457200" indent="-457200" defTabSz="893763"/>
            <a:r>
              <a:rPr lang="en-GB" altLang="de-DE" sz="2800" noProof="0" dirty="0">
                <a:solidFill>
                  <a:srgbClr val="000066"/>
                </a:solidFill>
                <a:cs typeface="Times New Roman" panose="02020603050405020304" pitchFamily="18" charset="0"/>
              </a:rPr>
              <a:t>who </a:t>
            </a:r>
            <a:r>
              <a:rPr lang="en-GB" altLang="de-DE" sz="2800" noProof="0" dirty="0">
                <a:solidFill>
                  <a:schemeClr val="accent2"/>
                </a:solidFill>
                <a:cs typeface="Times New Roman" panose="02020603050405020304" pitchFamily="18" charset="0"/>
              </a:rPr>
              <a:t>Nikolaus</a:t>
            </a:r>
            <a:r>
              <a:rPr lang="en-GB" altLang="de-DE" sz="2800" noProof="0" dirty="0">
                <a:solidFill>
                  <a:srgbClr val="000066"/>
                </a:solidFill>
                <a:cs typeface="Times New Roman" panose="02020603050405020304" pitchFamily="18" charset="0"/>
              </a:rPr>
              <a:t> is.</a:t>
            </a:r>
          </a:p>
          <a:p>
            <a:pPr marL="457200" indent="-457200" defTabSz="893763">
              <a:buFont typeface="Arial" panose="020B0604020202020204" pitchFamily="34" charset="0"/>
              <a:buChar char="•"/>
            </a:pPr>
            <a:r>
              <a:rPr lang="en-GB" altLang="de-DE" sz="2800" noProof="0" dirty="0">
                <a:solidFill>
                  <a:srgbClr val="000066"/>
                </a:solidFill>
                <a:cs typeface="Times New Roman" panose="02020603050405020304" pitchFamily="18" charset="0"/>
              </a:rPr>
              <a:t>what Germans celebrate on the 6</a:t>
            </a:r>
            <a:r>
              <a:rPr lang="en-GB" altLang="de-DE" sz="2800" baseline="30000" noProof="0" dirty="0">
                <a:solidFill>
                  <a:srgbClr val="000066"/>
                </a:solidFill>
                <a:cs typeface="Times New Roman" panose="02020603050405020304" pitchFamily="18" charset="0"/>
              </a:rPr>
              <a:t>th</a:t>
            </a:r>
            <a:r>
              <a:rPr lang="en-GB" altLang="de-DE" sz="2800" noProof="0" dirty="0">
                <a:solidFill>
                  <a:srgbClr val="000066"/>
                </a:solidFill>
                <a:cs typeface="Times New Roman" panose="02020603050405020304" pitchFamily="18" charset="0"/>
              </a:rPr>
              <a:t> of December.</a:t>
            </a:r>
          </a:p>
          <a:p>
            <a:pPr marL="457200" indent="-457200" defTabSz="893763">
              <a:buFont typeface="Arial" panose="020B0604020202020204" pitchFamily="34" charset="0"/>
              <a:buChar char="•"/>
            </a:pPr>
            <a:r>
              <a:rPr lang="en-GB" altLang="de-DE" sz="2800" noProof="0" dirty="0">
                <a:solidFill>
                  <a:srgbClr val="000066"/>
                </a:solidFill>
                <a:cs typeface="Times New Roman" panose="02020603050405020304" pitchFamily="18" charset="0"/>
              </a:rPr>
              <a:t>what is inside of a </a:t>
            </a:r>
            <a:r>
              <a:rPr lang="en-GB" altLang="de-DE" sz="2800" noProof="0" dirty="0">
                <a:solidFill>
                  <a:schemeClr val="accent2"/>
                </a:solidFill>
                <a:cs typeface="Times New Roman" panose="02020603050405020304" pitchFamily="18" charset="0"/>
              </a:rPr>
              <a:t>“Nikolaus-</a:t>
            </a:r>
            <a:r>
              <a:rPr lang="en-GB" altLang="de-DE" sz="2800" noProof="0" dirty="0" err="1">
                <a:solidFill>
                  <a:schemeClr val="accent2"/>
                </a:solidFill>
                <a:cs typeface="Times New Roman" panose="02020603050405020304" pitchFamily="18" charset="0"/>
              </a:rPr>
              <a:t>Stiefel</a:t>
            </a:r>
            <a:r>
              <a:rPr lang="en-GB" altLang="de-DE" sz="2800" noProof="0" dirty="0">
                <a:solidFill>
                  <a:schemeClr val="accent2"/>
                </a:solidFill>
                <a:cs typeface="Times New Roman" panose="02020603050405020304" pitchFamily="18" charset="0"/>
              </a:rPr>
              <a:t>”</a:t>
            </a:r>
            <a:r>
              <a:rPr lang="en-GB" altLang="de-DE" sz="2800" noProof="0" dirty="0">
                <a:solidFill>
                  <a:schemeClr val="accent1"/>
                </a:solidFill>
                <a:cs typeface="Times New Roman" panose="02020603050405020304" pitchFamily="18" charset="0"/>
              </a:rPr>
              <a:t>.</a:t>
            </a: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6290" y="1631654"/>
            <a:ext cx="3706319" cy="3878809"/>
          </a:xfrm>
          <a:prstGeom prst="rect">
            <a:avLst/>
          </a:prstGeom>
        </p:spPr>
      </p:pic>
      <p:sp>
        <p:nvSpPr>
          <p:cNvPr id="5" name="Fußzeilenplatzhalter 3">
            <a:extLst>
              <a:ext uri="{FF2B5EF4-FFF2-40B4-BE49-F238E27FC236}">
                <a16:creationId xmlns:a16="http://schemas.microsoft.com/office/drawing/2014/main" id="{57FC6C4C-24A8-4CEB-A8C3-B997FA2B4BE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6" name="Foliennummernplatzhalter 4">
            <a:extLst>
              <a:ext uri="{FF2B5EF4-FFF2-40B4-BE49-F238E27FC236}">
                <a16:creationId xmlns:a16="http://schemas.microsoft.com/office/drawing/2014/main" id="{E055A14D-F688-4205-97FB-7FF258D759FA}"/>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3</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6151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t>Lied: “</a:t>
            </a:r>
            <a:r>
              <a:rPr lang="en-GB" b="1" noProof="0" dirty="0" err="1"/>
              <a:t>Lasst</a:t>
            </a:r>
            <a:r>
              <a:rPr lang="en-GB" b="1" noProof="0" dirty="0"/>
              <a:t> </a:t>
            </a:r>
            <a:r>
              <a:rPr lang="en-GB" b="1" noProof="0" dirty="0" err="1"/>
              <a:t>uns</a:t>
            </a:r>
            <a:r>
              <a:rPr lang="en-GB" b="1" noProof="0" dirty="0"/>
              <a:t> </a:t>
            </a:r>
            <a:r>
              <a:rPr lang="en-GB" b="1" noProof="0" dirty="0" err="1"/>
              <a:t>froh</a:t>
            </a:r>
            <a:r>
              <a:rPr lang="en-GB" b="1" noProof="0" dirty="0"/>
              <a:t> und </a:t>
            </a:r>
            <a:r>
              <a:rPr lang="en-GB" b="1" noProof="0" dirty="0" err="1"/>
              <a:t>munter</a:t>
            </a:r>
            <a:r>
              <a:rPr lang="en-GB" b="1" noProof="0" dirty="0"/>
              <a:t> sein“ </a:t>
            </a:r>
          </a:p>
        </p:txBody>
      </p:sp>
      <p:sp>
        <p:nvSpPr>
          <p:cNvPr id="3" name="Inhaltsplatzhalter 2"/>
          <p:cNvSpPr>
            <a:spLocks noGrp="1"/>
          </p:cNvSpPr>
          <p:nvPr>
            <p:ph idx="1"/>
          </p:nvPr>
        </p:nvSpPr>
        <p:spPr/>
        <p:txBody>
          <a:bodyPr numCol="1">
            <a:normAutofit/>
          </a:bodyPr>
          <a:lstStyle/>
          <a:p>
            <a:pPr>
              <a:lnSpc>
                <a:spcPct val="150000"/>
              </a:lnSpc>
            </a:pPr>
            <a:r>
              <a:rPr lang="en-GB" sz="3200" noProof="0" dirty="0" err="1"/>
              <a:t>Lasst</a:t>
            </a:r>
            <a:r>
              <a:rPr lang="en-GB" sz="3200" noProof="0" dirty="0"/>
              <a:t> </a:t>
            </a:r>
            <a:r>
              <a:rPr lang="en-GB" sz="3200" noProof="0" dirty="0" err="1"/>
              <a:t>uns</a:t>
            </a:r>
            <a:r>
              <a:rPr lang="en-GB" sz="3200" noProof="0" dirty="0"/>
              <a:t> </a:t>
            </a:r>
            <a:r>
              <a:rPr lang="en-GB" sz="3200" noProof="0" dirty="0" err="1"/>
              <a:t>froh</a:t>
            </a:r>
            <a:r>
              <a:rPr lang="en-GB" sz="3200" noProof="0" dirty="0"/>
              <a:t> und </a:t>
            </a:r>
            <a:r>
              <a:rPr lang="en-GB" sz="3200" noProof="0" dirty="0" err="1"/>
              <a:t>munter</a:t>
            </a:r>
            <a:r>
              <a:rPr lang="en-GB" sz="3200" noProof="0" dirty="0"/>
              <a:t> sein</a:t>
            </a:r>
            <a:br>
              <a:rPr lang="en-GB" sz="3200" noProof="0" dirty="0"/>
            </a:br>
            <a:r>
              <a:rPr lang="en-GB" sz="3200" noProof="0" dirty="0"/>
              <a:t>und </a:t>
            </a:r>
            <a:r>
              <a:rPr lang="en-GB" sz="3200" noProof="0" dirty="0" err="1"/>
              <a:t>uns</a:t>
            </a:r>
            <a:r>
              <a:rPr lang="en-GB" sz="3200" noProof="0" dirty="0"/>
              <a:t> </a:t>
            </a:r>
            <a:r>
              <a:rPr lang="en-GB" sz="3200" noProof="0" dirty="0" err="1"/>
              <a:t>recht</a:t>
            </a:r>
            <a:r>
              <a:rPr lang="en-GB" sz="3200" noProof="0" dirty="0"/>
              <a:t> von Herzen </a:t>
            </a:r>
            <a:r>
              <a:rPr lang="en-GB" sz="3200" noProof="0" dirty="0" err="1"/>
              <a:t>freu‘n</a:t>
            </a:r>
            <a:r>
              <a:rPr lang="en-GB" sz="3200" noProof="0" dirty="0"/>
              <a:t>!</a:t>
            </a:r>
            <a:br>
              <a:rPr lang="en-GB" sz="3200" noProof="0" dirty="0"/>
            </a:br>
            <a:r>
              <a:rPr lang="en-GB" sz="3200" noProof="0" dirty="0"/>
              <a:t>Lustig, </a:t>
            </a:r>
            <a:r>
              <a:rPr lang="en-GB" sz="3200" noProof="0" dirty="0" err="1"/>
              <a:t>lustig</a:t>
            </a:r>
            <a:r>
              <a:rPr lang="en-GB" sz="3200" noProof="0" dirty="0"/>
              <a:t>, </a:t>
            </a:r>
            <a:r>
              <a:rPr lang="en-GB" sz="3200" noProof="0" dirty="0" err="1"/>
              <a:t>tralalalala</a:t>
            </a:r>
            <a:r>
              <a:rPr lang="en-GB" sz="3200" noProof="0" dirty="0"/>
              <a:t>!</a:t>
            </a:r>
            <a:br>
              <a:rPr lang="en-GB" sz="3200" noProof="0" dirty="0"/>
            </a:br>
            <a:r>
              <a:rPr lang="en-GB" sz="3200" noProof="0" dirty="0"/>
              <a:t>Bald </a:t>
            </a:r>
            <a:r>
              <a:rPr lang="en-GB" sz="3200" noProof="0" dirty="0" err="1"/>
              <a:t>ist</a:t>
            </a:r>
            <a:r>
              <a:rPr lang="en-GB" sz="3200" noProof="0" dirty="0"/>
              <a:t> </a:t>
            </a:r>
            <a:r>
              <a:rPr lang="en-GB" sz="3200" noProof="0" dirty="0" err="1"/>
              <a:t>Nikolausabend</a:t>
            </a:r>
            <a:r>
              <a:rPr lang="en-GB" sz="3200" noProof="0" dirty="0"/>
              <a:t> da,</a:t>
            </a:r>
            <a:br>
              <a:rPr lang="en-GB" sz="3200" noProof="0" dirty="0"/>
            </a:br>
            <a:r>
              <a:rPr lang="en-GB" sz="3200" noProof="0" dirty="0"/>
              <a:t>bald </a:t>
            </a:r>
            <a:r>
              <a:rPr lang="en-GB" sz="3200" noProof="0" dirty="0" err="1"/>
              <a:t>ist</a:t>
            </a:r>
            <a:r>
              <a:rPr lang="en-GB" sz="3200" noProof="0" dirty="0"/>
              <a:t> </a:t>
            </a:r>
            <a:r>
              <a:rPr lang="en-GB" sz="3200" noProof="0" dirty="0" err="1"/>
              <a:t>Nikolausabend</a:t>
            </a:r>
            <a:r>
              <a:rPr lang="en-GB" sz="3200" noProof="0" dirty="0"/>
              <a:t> da!</a:t>
            </a:r>
          </a:p>
        </p:txBody>
      </p:sp>
      <p:pic>
        <p:nvPicPr>
          <p:cNvPr id="6" name="Picture 10" descr="A girl and a boy are singing a song." title="Two singing children">
            <a:extLst>
              <a:ext uri="{FF2B5EF4-FFF2-40B4-BE49-F238E27FC236}">
                <a16:creationId xmlns:a16="http://schemas.microsoft.com/office/drawing/2014/main" id="{C1111933-B277-4D2F-82AC-B0416FFF1D6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264341" y="3586053"/>
            <a:ext cx="3181359" cy="3166910"/>
          </a:xfrm>
          <a:prstGeom prst="rect">
            <a:avLst/>
          </a:prstGeom>
        </p:spPr>
      </p:pic>
      <p:pic>
        <p:nvPicPr>
          <p:cNvPr id="8" name="Bald ist Nikolausabend d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714230" y="729510"/>
            <a:ext cx="406400" cy="406400"/>
          </a:xfrm>
          <a:prstGeom prst="rect">
            <a:avLst/>
          </a:prstGeom>
        </p:spPr>
      </p:pic>
      <p:sp>
        <p:nvSpPr>
          <p:cNvPr id="9" name="Fußzeilenplatzhalter 3">
            <a:extLst>
              <a:ext uri="{FF2B5EF4-FFF2-40B4-BE49-F238E27FC236}">
                <a16:creationId xmlns:a16="http://schemas.microsoft.com/office/drawing/2014/main" id="{288868AC-6125-41AF-8BC6-2DA82871097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0" name="Foliennummernplatzhalter 4">
            <a:extLst>
              <a:ext uri="{FF2B5EF4-FFF2-40B4-BE49-F238E27FC236}">
                <a16:creationId xmlns:a16="http://schemas.microsoft.com/office/drawing/2014/main" id="{BE43F873-E5FC-4063-9D52-EF06A1A5444F}"/>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4</a:t>
            </a:fld>
            <a:endParaRPr lang="en-GB" sz="1050" b="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084"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Wer</a:t>
            </a:r>
            <a:r>
              <a:rPr lang="en-GB" b="1" noProof="0" dirty="0"/>
              <a:t> </a:t>
            </a:r>
            <a:r>
              <a:rPr lang="en-GB" b="1" noProof="0" dirty="0" err="1"/>
              <a:t>ist</a:t>
            </a:r>
            <a:r>
              <a:rPr lang="en-GB" b="1" noProof="0" dirty="0"/>
              <a:t> Nikolaus?</a:t>
            </a:r>
            <a:br>
              <a:rPr lang="en-GB" b="1" noProof="0" dirty="0"/>
            </a:br>
            <a:r>
              <a:rPr lang="en-GB" sz="3200" b="1" noProof="0" dirty="0">
                <a:solidFill>
                  <a:schemeClr val="accent1"/>
                </a:solidFill>
              </a:rPr>
              <a:t>(Who is Nikolaus?)</a:t>
            </a:r>
          </a:p>
        </p:txBody>
      </p:sp>
      <p:sp>
        <p:nvSpPr>
          <p:cNvPr id="3" name="Inhaltsplatzhalter 2"/>
          <p:cNvSpPr>
            <a:spLocks noGrp="1"/>
          </p:cNvSpPr>
          <p:nvPr>
            <p:ph idx="1"/>
          </p:nvPr>
        </p:nvSpPr>
        <p:spPr>
          <a:xfrm>
            <a:off x="521970" y="1767721"/>
            <a:ext cx="6357801" cy="4989036"/>
          </a:xfrm>
        </p:spPr>
        <p:txBody>
          <a:bodyPr>
            <a:normAutofit/>
          </a:bodyPr>
          <a:lstStyle/>
          <a:p>
            <a:r>
              <a:rPr lang="en-GB" sz="3200" noProof="0" dirty="0"/>
              <a:t>He lived 1700 years ago </a:t>
            </a:r>
          </a:p>
          <a:p>
            <a:pPr marL="440929" lvl="1" indent="0">
              <a:buNone/>
            </a:pPr>
            <a:r>
              <a:rPr lang="en-GB" sz="3200" noProof="0" dirty="0"/>
              <a:t>in Turkey.</a:t>
            </a:r>
          </a:p>
          <a:p>
            <a:r>
              <a:rPr lang="en-GB" sz="3200" noProof="0" dirty="0"/>
              <a:t>He was rich.</a:t>
            </a:r>
          </a:p>
          <a:p>
            <a:r>
              <a:rPr lang="en-GB" sz="3200" noProof="0" dirty="0"/>
              <a:t>He gave money to poor children.</a:t>
            </a:r>
          </a:p>
          <a:p>
            <a:r>
              <a:rPr lang="en-GB" sz="3200" noProof="0" dirty="0"/>
              <a:t>He threw bags with money through the windows.</a:t>
            </a:r>
          </a:p>
        </p:txBody>
      </p:sp>
      <p:pic>
        <p:nvPicPr>
          <p:cNvPr id="8" name="Grafik 7" descr="A man wearing a red coat with golden ornaments and a red hat with a golden cross. He has a long white beard. There is a golden stick in his hand. " title="Nikolaus"/>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7625" r="36657"/>
          <a:stretch/>
        </p:blipFill>
        <p:spPr>
          <a:xfrm>
            <a:off x="6043960" y="932710"/>
            <a:ext cx="4213851" cy="5760612"/>
          </a:xfrm>
          <a:prstGeom prst="rect">
            <a:avLst/>
          </a:prstGeom>
        </p:spPr>
      </p:pic>
      <p:sp>
        <p:nvSpPr>
          <p:cNvPr id="6" name="Rechteck 5"/>
          <p:cNvSpPr/>
          <p:nvPr/>
        </p:nvSpPr>
        <p:spPr>
          <a:xfrm>
            <a:off x="824259" y="6404693"/>
            <a:ext cx="6048345" cy="415498"/>
          </a:xfrm>
          <a:prstGeom prst="rect">
            <a:avLst/>
          </a:prstGeom>
        </p:spPr>
        <p:txBody>
          <a:bodyPr wrap="square">
            <a:spAutoFit/>
          </a:bodyPr>
          <a:lstStyle/>
          <a:p>
            <a:r>
              <a:rPr lang="de-DE" sz="1050" b="0" dirty="0">
                <a:latin typeface="Comic Sans MS" panose="030F0702030302020204" pitchFamily="66" charset="0"/>
              </a:rPr>
              <a:t>Source: </a:t>
            </a:r>
            <a:r>
              <a:rPr lang="de-DE" sz="1050" b="0" dirty="0" err="1">
                <a:latin typeface="Comic Sans MS" panose="030F0702030302020204" pitchFamily="66" charset="0"/>
              </a:rPr>
              <a:t>Koerrenz</a:t>
            </a:r>
            <a:r>
              <a:rPr lang="de-DE" sz="1050" b="0" dirty="0">
                <a:latin typeface="Comic Sans MS" panose="030F0702030302020204" pitchFamily="66" charset="0"/>
              </a:rPr>
              <a:t>, M. (2013). </a:t>
            </a:r>
            <a:r>
              <a:rPr lang="de-DE" sz="1050" b="0" i="1" dirty="0">
                <a:latin typeface="Comic Sans MS" panose="030F0702030302020204" pitchFamily="66" charset="0"/>
              </a:rPr>
              <a:t>Entdeckungsreise Kirchenjahr: Unterrichtsmaterialien für die Grundschule</a:t>
            </a:r>
            <a:r>
              <a:rPr lang="de-DE" sz="1050" b="0" dirty="0">
                <a:latin typeface="Comic Sans MS" panose="030F0702030302020204" pitchFamily="66" charset="0"/>
              </a:rPr>
              <a:t>. Göttingen: </a:t>
            </a:r>
            <a:r>
              <a:rPr lang="de-DE" sz="1050" b="0" dirty="0" err="1">
                <a:latin typeface="Comic Sans MS" panose="030F0702030302020204" pitchFamily="66" charset="0"/>
              </a:rPr>
              <a:t>Vandenhoeck</a:t>
            </a:r>
            <a:r>
              <a:rPr lang="de-DE" sz="1050" b="0" dirty="0">
                <a:latin typeface="Comic Sans MS" panose="030F0702030302020204" pitchFamily="66" charset="0"/>
              </a:rPr>
              <a:t> &amp; Ruprecht.</a:t>
            </a:r>
          </a:p>
        </p:txBody>
      </p:sp>
      <p:sp>
        <p:nvSpPr>
          <p:cNvPr id="9" name="Fußzeilenplatzhalter 3">
            <a:extLst>
              <a:ext uri="{FF2B5EF4-FFF2-40B4-BE49-F238E27FC236}">
                <a16:creationId xmlns:a16="http://schemas.microsoft.com/office/drawing/2014/main" id="{A1D5F63A-D042-4109-816C-1632FA5B2D1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0" name="Foliennummernplatzhalter 4">
            <a:extLst>
              <a:ext uri="{FF2B5EF4-FFF2-40B4-BE49-F238E27FC236}">
                <a16:creationId xmlns:a16="http://schemas.microsoft.com/office/drawing/2014/main" id="{283021B9-B3BA-4A1C-ACAF-ADD2A406A862}"/>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5</a:t>
            </a:fld>
            <a:endParaRPr lang="en-GB" sz="1050" b="0" dirty="0">
              <a:solidFill>
                <a:schemeClr val="bg2"/>
              </a:solidFill>
              <a:latin typeface="Comic Sans MS" panose="030F0702030302020204" pitchFamily="66" charset="0"/>
            </a:endParaRPr>
          </a:p>
        </p:txBody>
      </p:sp>
      <p:pic>
        <p:nvPicPr>
          <p:cNvPr id="7" name="Aufgezeichneter Sound">
            <a:hlinkClick r:id="" action="ppaction://media"/>
            <a:extLst>
              <a:ext uri="{FF2B5EF4-FFF2-40B4-BE49-F238E27FC236}">
                <a16:creationId xmlns:a16="http://schemas.microsoft.com/office/drawing/2014/main" id="{EDE2D0A2-7BCC-4CC7-AF1F-32E579BE714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62658" y="456606"/>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829"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Nikolaustag</a:t>
            </a:r>
            <a:r>
              <a:rPr lang="en-GB" b="1" noProof="0" dirty="0"/>
              <a:t> </a:t>
            </a:r>
            <a:br>
              <a:rPr lang="en-GB" b="1" noProof="0" dirty="0"/>
            </a:br>
            <a:r>
              <a:rPr lang="en-GB" sz="3200" b="1" noProof="0" dirty="0">
                <a:solidFill>
                  <a:schemeClr val="accent1"/>
                </a:solidFill>
              </a:rPr>
              <a:t>(Nikolaus Day)</a:t>
            </a:r>
          </a:p>
        </p:txBody>
      </p:sp>
      <p:sp>
        <p:nvSpPr>
          <p:cNvPr id="3" name="Inhaltsplatzhalter 2"/>
          <p:cNvSpPr>
            <a:spLocks noGrp="1"/>
          </p:cNvSpPr>
          <p:nvPr>
            <p:ph idx="1"/>
          </p:nvPr>
        </p:nvSpPr>
        <p:spPr>
          <a:xfrm>
            <a:off x="521970" y="1763927"/>
            <a:ext cx="9395460" cy="2035187"/>
          </a:xfrm>
        </p:spPr>
        <p:txBody>
          <a:bodyPr>
            <a:normAutofit/>
          </a:bodyPr>
          <a:lstStyle/>
          <a:p>
            <a:r>
              <a:rPr lang="en-GB" sz="3200" noProof="0" dirty="0"/>
              <a:t>A special day in Germany</a:t>
            </a:r>
          </a:p>
          <a:p>
            <a:r>
              <a:rPr lang="en-GB" sz="3200" noProof="0" dirty="0"/>
              <a:t>Children get little presents from the Nikolaus.</a:t>
            </a:r>
          </a:p>
        </p:txBody>
      </p:sp>
      <p:grpSp>
        <p:nvGrpSpPr>
          <p:cNvPr id="6" name="Gruppieren 5" title="calender sheet (6th Dec)"/>
          <p:cNvGrpSpPr/>
          <p:nvPr/>
        </p:nvGrpSpPr>
        <p:grpSpPr>
          <a:xfrm>
            <a:off x="2029673" y="4091025"/>
            <a:ext cx="2993572" cy="2547256"/>
            <a:chOff x="3995057" y="3331029"/>
            <a:chExt cx="2993572" cy="2547256"/>
          </a:xfrm>
        </p:grpSpPr>
        <p:sp>
          <p:nvSpPr>
            <p:cNvPr id="7" name="Rechteck 6"/>
            <p:cNvSpPr/>
            <p:nvPr/>
          </p:nvSpPr>
          <p:spPr>
            <a:xfrm>
              <a:off x="3995057" y="4038600"/>
              <a:ext cx="2982686" cy="18396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3995057" y="3331029"/>
              <a:ext cx="2993572" cy="720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5105401" y="4288972"/>
              <a:ext cx="811441" cy="1323439"/>
            </a:xfrm>
            <a:prstGeom prst="rect">
              <a:avLst/>
            </a:prstGeom>
            <a:noFill/>
          </p:spPr>
          <p:txBody>
            <a:bodyPr wrap="none" rtlCol="0">
              <a:spAutoFit/>
            </a:bodyPr>
            <a:lstStyle/>
            <a:p>
              <a:r>
                <a:rPr lang="de-DE" sz="8000" dirty="0">
                  <a:latin typeface="Comic Sans MS" pitchFamily="66" charset="0"/>
                </a:rPr>
                <a:t>6</a:t>
              </a:r>
            </a:p>
          </p:txBody>
        </p:sp>
        <p:sp>
          <p:nvSpPr>
            <p:cNvPr id="10" name="Textfeld 9"/>
            <p:cNvSpPr txBox="1"/>
            <p:nvPr/>
          </p:nvSpPr>
          <p:spPr>
            <a:xfrm>
              <a:off x="4147457" y="3461657"/>
              <a:ext cx="2721429" cy="523220"/>
            </a:xfrm>
            <a:prstGeom prst="rect">
              <a:avLst/>
            </a:prstGeom>
            <a:noFill/>
          </p:spPr>
          <p:txBody>
            <a:bodyPr wrap="square" rtlCol="0">
              <a:spAutoFit/>
            </a:bodyPr>
            <a:lstStyle/>
            <a:p>
              <a:pPr algn="ctr"/>
              <a:r>
                <a:rPr lang="de-DE" sz="2800" dirty="0">
                  <a:solidFill>
                    <a:schemeClr val="bg1"/>
                  </a:solidFill>
                  <a:latin typeface="Comic Sans MS" pitchFamily="66" charset="0"/>
                </a:rPr>
                <a:t>Dezember</a:t>
              </a:r>
            </a:p>
          </p:txBody>
        </p:sp>
      </p:grpSp>
      <p:pic>
        <p:nvPicPr>
          <p:cNvPr id="11" name="6.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759870" y="488673"/>
            <a:ext cx="406400" cy="406400"/>
          </a:xfrm>
          <a:prstGeom prst="rect">
            <a:avLst/>
          </a:prstGeom>
        </p:spPr>
      </p:pic>
      <p:pic>
        <p:nvPicPr>
          <p:cNvPr id="13" name="6.1-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3872308" y="5518596"/>
            <a:ext cx="406400" cy="406400"/>
          </a:xfrm>
          <a:prstGeom prst="rect">
            <a:avLst/>
          </a:prstGeom>
        </p:spPr>
      </p:pic>
      <p:pic>
        <p:nvPicPr>
          <p:cNvPr id="15" name="Grafik 14" descr="A man wearing a red coat with golden ornaments and a red hat with a golden cross. He has a long white beard. There is a golden stick in his hand. " title="Nikolaus"/>
          <p:cNvPicPr>
            <a:picLocks noChangeAspect="1"/>
          </p:cNvPicPr>
          <p:nvPr/>
        </p:nvPicPr>
        <p:blipFill rotWithShape="1">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7625" r="36657" b="32314"/>
          <a:stretch/>
        </p:blipFill>
        <p:spPr>
          <a:xfrm>
            <a:off x="5059345" y="3095236"/>
            <a:ext cx="4213851" cy="3899114"/>
          </a:xfrm>
          <a:prstGeom prst="rect">
            <a:avLst/>
          </a:prstGeom>
        </p:spPr>
      </p:pic>
      <p:sp>
        <p:nvSpPr>
          <p:cNvPr id="14" name="Fußzeilenplatzhalter 3">
            <a:extLst>
              <a:ext uri="{FF2B5EF4-FFF2-40B4-BE49-F238E27FC236}">
                <a16:creationId xmlns:a16="http://schemas.microsoft.com/office/drawing/2014/main" id="{383C8F56-5685-4A81-A505-26B0C4EAC57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6" name="Foliennummernplatzhalter 4">
            <a:extLst>
              <a:ext uri="{FF2B5EF4-FFF2-40B4-BE49-F238E27FC236}">
                <a16:creationId xmlns:a16="http://schemas.microsoft.com/office/drawing/2014/main" id="{2803490D-EEF4-4B4F-9029-BEC3C07741FC}"/>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6</a:t>
            </a:fld>
            <a:endParaRPr lang="en-GB" sz="1050" b="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8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720" fill="hold"/>
                                        <p:tgtEl>
                                          <p:spTgt spid="13"/>
                                        </p:tgtEl>
                                      </p:cBhvr>
                                    </p:cmd>
                                  </p:childTnLst>
                                </p:cTn>
                              </p:par>
                            </p:childTnLst>
                          </p:cTn>
                        </p:par>
                      </p:childTnLst>
                    </p:cTn>
                  </p:par>
                </p:childTnLst>
              </p:cTn>
              <p:nextCondLst>
                <p:cond evt="onClick" delay="0">
                  <p:tgtEl>
                    <p:spTgt spid="13"/>
                  </p:tgtEl>
                </p:cond>
              </p:nextCondLst>
            </p:seq>
            <p:audio>
              <p:cMediaNode vol="80000">
                <p:cTn id="13" fill="hold" display="0">
                  <p:stCondLst>
                    <p:cond delay="indefinite"/>
                  </p:stCondLst>
                  <p:endCondLst>
                    <p:cond evt="onStopAudio" delay="0">
                      <p:tgtEl>
                        <p:sldTgt/>
                      </p:tgtEl>
                    </p:cond>
                  </p:endCondLst>
                </p:cTn>
                <p:tgtEl>
                  <p:spTgt spid="1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606" y="364406"/>
            <a:ext cx="9395460" cy="1259946"/>
          </a:xfrm>
        </p:spPr>
        <p:txBody>
          <a:bodyPr>
            <a:normAutofit/>
          </a:bodyPr>
          <a:lstStyle/>
          <a:p>
            <a:r>
              <a:rPr lang="en-GB" b="1" noProof="0" dirty="0"/>
              <a:t>Der Tag </a:t>
            </a:r>
            <a:r>
              <a:rPr lang="en-GB" b="1" noProof="0" dirty="0" err="1"/>
              <a:t>davor</a:t>
            </a:r>
            <a:r>
              <a:rPr lang="en-GB" b="1" noProof="0" dirty="0"/>
              <a:t>...</a:t>
            </a:r>
            <a:br>
              <a:rPr lang="en-GB" b="1" noProof="0" dirty="0"/>
            </a:br>
            <a:r>
              <a:rPr lang="en-GB" sz="3200" b="1" noProof="0" dirty="0">
                <a:solidFill>
                  <a:schemeClr val="accent1"/>
                </a:solidFill>
              </a:rPr>
              <a:t>(The day before...)</a:t>
            </a:r>
          </a:p>
        </p:txBody>
      </p:sp>
      <p:sp>
        <p:nvSpPr>
          <p:cNvPr id="3" name="Inhaltsplatzhalter 2"/>
          <p:cNvSpPr>
            <a:spLocks noGrp="1"/>
          </p:cNvSpPr>
          <p:nvPr>
            <p:ph idx="1"/>
          </p:nvPr>
        </p:nvSpPr>
        <p:spPr>
          <a:xfrm>
            <a:off x="521970" y="2274835"/>
            <a:ext cx="9313559" cy="3471789"/>
          </a:xfrm>
        </p:spPr>
        <p:txBody>
          <a:bodyPr>
            <a:normAutofit/>
          </a:bodyPr>
          <a:lstStyle/>
          <a:p>
            <a:r>
              <a:rPr lang="en-GB" sz="3200" noProof="0" dirty="0" err="1">
                <a:solidFill>
                  <a:schemeClr val="accent2"/>
                </a:solidFill>
              </a:rPr>
              <a:t>Wir</a:t>
            </a:r>
            <a:r>
              <a:rPr lang="en-GB" sz="3200" noProof="0" dirty="0">
                <a:solidFill>
                  <a:schemeClr val="accent2"/>
                </a:solidFill>
              </a:rPr>
              <a:t> </a:t>
            </a:r>
            <a:r>
              <a:rPr lang="en-GB" sz="3200" noProof="0" dirty="0" err="1">
                <a:solidFill>
                  <a:schemeClr val="accent2"/>
                </a:solidFill>
              </a:rPr>
              <a:t>putzen</a:t>
            </a:r>
            <a:r>
              <a:rPr lang="en-GB" sz="3200" noProof="0" dirty="0">
                <a:solidFill>
                  <a:schemeClr val="accent2"/>
                </a:solidFill>
              </a:rPr>
              <a:t> den </a:t>
            </a:r>
            <a:r>
              <a:rPr lang="en-GB" sz="3200" noProof="0" dirty="0" err="1">
                <a:solidFill>
                  <a:schemeClr val="accent2"/>
                </a:solidFill>
              </a:rPr>
              <a:t>Stiefel</a:t>
            </a:r>
            <a:r>
              <a:rPr lang="en-GB" sz="3200" noProof="0" dirty="0">
                <a:solidFill>
                  <a:schemeClr val="accent2"/>
                </a:solidFill>
              </a:rPr>
              <a:t>. </a:t>
            </a:r>
          </a:p>
          <a:p>
            <a:pPr marL="440929" lvl="1" indent="0">
              <a:buNone/>
            </a:pPr>
            <a:r>
              <a:rPr lang="en-GB" sz="3200" noProof="0" dirty="0"/>
              <a:t>(We clean the boot.)</a:t>
            </a:r>
          </a:p>
          <a:p>
            <a:pPr marL="440929" lvl="1" indent="0">
              <a:buNone/>
            </a:pPr>
            <a:endParaRPr lang="en-GB" sz="3200" noProof="0" dirty="0"/>
          </a:p>
          <a:p>
            <a:pPr>
              <a:lnSpc>
                <a:spcPct val="200000"/>
              </a:lnSpc>
            </a:pPr>
            <a:r>
              <a:rPr lang="en-GB" sz="3200" noProof="0" dirty="0" err="1">
                <a:solidFill>
                  <a:schemeClr val="accent2"/>
                </a:solidFill>
              </a:rPr>
              <a:t>Wir</a:t>
            </a:r>
            <a:r>
              <a:rPr lang="en-GB" sz="3200" noProof="0" dirty="0">
                <a:solidFill>
                  <a:schemeClr val="accent2"/>
                </a:solidFill>
              </a:rPr>
              <a:t> </a:t>
            </a:r>
            <a:r>
              <a:rPr lang="en-GB" sz="3200" noProof="0" dirty="0" err="1">
                <a:solidFill>
                  <a:schemeClr val="accent2"/>
                </a:solidFill>
              </a:rPr>
              <a:t>stellen</a:t>
            </a:r>
            <a:r>
              <a:rPr lang="en-GB" sz="3200" noProof="0" dirty="0">
                <a:solidFill>
                  <a:schemeClr val="accent2"/>
                </a:solidFill>
              </a:rPr>
              <a:t> den </a:t>
            </a:r>
            <a:r>
              <a:rPr lang="en-GB" sz="3200" noProof="0" dirty="0" err="1">
                <a:solidFill>
                  <a:schemeClr val="accent2"/>
                </a:solidFill>
              </a:rPr>
              <a:t>Stiefel</a:t>
            </a:r>
            <a:r>
              <a:rPr lang="en-GB" sz="3200" noProof="0" dirty="0">
                <a:solidFill>
                  <a:schemeClr val="accent2"/>
                </a:solidFill>
              </a:rPr>
              <a:t> an die </a:t>
            </a:r>
            <a:r>
              <a:rPr lang="en-GB" sz="3200" noProof="0" dirty="0" err="1">
                <a:solidFill>
                  <a:schemeClr val="accent2"/>
                </a:solidFill>
              </a:rPr>
              <a:t>Tür</a:t>
            </a:r>
            <a:r>
              <a:rPr lang="en-GB" sz="3200" noProof="0" dirty="0">
                <a:solidFill>
                  <a:schemeClr val="accent2"/>
                </a:solidFill>
              </a:rPr>
              <a:t>.</a:t>
            </a:r>
          </a:p>
          <a:p>
            <a:pPr marL="440929" lvl="1" indent="0">
              <a:buNone/>
            </a:pPr>
            <a:r>
              <a:rPr lang="en-GB" sz="3200" noProof="0" dirty="0"/>
              <a:t>(We put the boot to the door.)</a:t>
            </a:r>
          </a:p>
        </p:txBody>
      </p:sp>
      <p:grpSp>
        <p:nvGrpSpPr>
          <p:cNvPr id="6" name="Gruppieren 5" title="calender sheet (5th Dec)"/>
          <p:cNvGrpSpPr/>
          <p:nvPr/>
        </p:nvGrpSpPr>
        <p:grpSpPr>
          <a:xfrm>
            <a:off x="6882158" y="886681"/>
            <a:ext cx="2421559" cy="2298889"/>
            <a:chOff x="3995057" y="3331029"/>
            <a:chExt cx="2993572" cy="2547256"/>
          </a:xfrm>
        </p:grpSpPr>
        <p:sp>
          <p:nvSpPr>
            <p:cNvPr id="7" name="Rechteck 6"/>
            <p:cNvSpPr/>
            <p:nvPr/>
          </p:nvSpPr>
          <p:spPr>
            <a:xfrm>
              <a:off x="3995057" y="4038600"/>
              <a:ext cx="2982686" cy="18396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p:cNvSpPr/>
            <p:nvPr/>
          </p:nvSpPr>
          <p:spPr>
            <a:xfrm>
              <a:off x="3995057" y="3331029"/>
              <a:ext cx="2993572" cy="720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5105401" y="4288972"/>
              <a:ext cx="1003117" cy="1466420"/>
            </a:xfrm>
            <a:prstGeom prst="rect">
              <a:avLst/>
            </a:prstGeom>
            <a:noFill/>
          </p:spPr>
          <p:txBody>
            <a:bodyPr wrap="none" rtlCol="0">
              <a:spAutoFit/>
            </a:bodyPr>
            <a:lstStyle/>
            <a:p>
              <a:r>
                <a:rPr lang="de-DE" sz="8000" dirty="0">
                  <a:latin typeface="Comic Sans MS" pitchFamily="66" charset="0"/>
                </a:rPr>
                <a:t>5</a:t>
              </a:r>
            </a:p>
          </p:txBody>
        </p:sp>
        <p:sp>
          <p:nvSpPr>
            <p:cNvPr id="10" name="Textfeld 9"/>
            <p:cNvSpPr txBox="1"/>
            <p:nvPr/>
          </p:nvSpPr>
          <p:spPr>
            <a:xfrm>
              <a:off x="4147457" y="3461657"/>
              <a:ext cx="2721429" cy="523220"/>
            </a:xfrm>
            <a:prstGeom prst="rect">
              <a:avLst/>
            </a:prstGeom>
            <a:noFill/>
          </p:spPr>
          <p:txBody>
            <a:bodyPr wrap="square" rtlCol="0">
              <a:spAutoFit/>
            </a:bodyPr>
            <a:lstStyle/>
            <a:p>
              <a:pPr algn="ctr"/>
              <a:r>
                <a:rPr lang="de-DE" sz="2800" dirty="0">
                  <a:solidFill>
                    <a:schemeClr val="bg1"/>
                  </a:solidFill>
                  <a:latin typeface="Comic Sans MS" pitchFamily="66" charset="0"/>
                </a:rPr>
                <a:t>Dezember</a:t>
              </a:r>
            </a:p>
          </p:txBody>
        </p:sp>
      </p:grpSp>
      <p:pic>
        <p:nvPicPr>
          <p:cNvPr id="11" name="Picture 10" descr="a girl is holding a big boot" title="a girl is holding a big boot">
            <a:extLst>
              <a:ext uri="{FF2B5EF4-FFF2-40B4-BE49-F238E27FC236}">
                <a16:creationId xmlns:a16="http://schemas.microsoft.com/office/drawing/2014/main" id="{84B31D84-F59D-471E-820F-0C4165377DE1}"/>
              </a:ext>
            </a:extLst>
          </p:cNvPr>
          <p:cNvPicPr>
            <a:picLocks noChangeAspect="1"/>
          </p:cNvPicPr>
          <p:nvPr/>
        </p:nvPicPr>
        <p:blipFill>
          <a:blip r:embed="rId8"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72058" y="4284557"/>
            <a:ext cx="3787704" cy="2924134"/>
          </a:xfrm>
          <a:prstGeom prst="rect">
            <a:avLst/>
          </a:prstGeom>
        </p:spPr>
      </p:pic>
      <p:pic>
        <p:nvPicPr>
          <p:cNvPr id="12" name="7.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764687" y="2355415"/>
            <a:ext cx="406400" cy="406400"/>
          </a:xfrm>
          <a:prstGeom prst="rect">
            <a:avLst/>
          </a:prstGeom>
        </p:spPr>
      </p:pic>
      <p:pic>
        <p:nvPicPr>
          <p:cNvPr id="13" name="7.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682134" y="4405961"/>
            <a:ext cx="406400" cy="406400"/>
          </a:xfrm>
          <a:prstGeom prst="rect">
            <a:avLst/>
          </a:prstGeom>
        </p:spPr>
      </p:pic>
      <p:pic>
        <p:nvPicPr>
          <p:cNvPr id="14" name="7.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8639930" y="2211691"/>
            <a:ext cx="406400" cy="406400"/>
          </a:xfrm>
          <a:prstGeom prst="rect">
            <a:avLst/>
          </a:prstGeom>
        </p:spPr>
      </p:pic>
      <p:sp>
        <p:nvSpPr>
          <p:cNvPr id="15" name="Fußzeilenplatzhalter 3">
            <a:extLst>
              <a:ext uri="{FF2B5EF4-FFF2-40B4-BE49-F238E27FC236}">
                <a16:creationId xmlns:a16="http://schemas.microsoft.com/office/drawing/2014/main" id="{8321ED47-0392-4637-A260-2815D53DB05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6" name="Foliennummernplatzhalter 4">
            <a:extLst>
              <a:ext uri="{FF2B5EF4-FFF2-40B4-BE49-F238E27FC236}">
                <a16:creationId xmlns:a16="http://schemas.microsoft.com/office/drawing/2014/main" id="{C1A26A82-A42E-47F3-BDB2-DE08957283C5}"/>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7</a:t>
            </a:fld>
            <a:endParaRPr lang="en-GB" sz="1050" b="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04"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408" fill="hold"/>
                                        <p:tgtEl>
                                          <p:spTgt spid="12"/>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5376"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2"/>
                </p:tgtEl>
              </p:cMediaNode>
            </p:audio>
            <p:audio>
              <p:cMediaNode vol="80000">
                <p:cTn id="16" fill="hold" display="0">
                  <p:stCondLst>
                    <p:cond delay="indefinite"/>
                  </p:stCondLst>
                  <p:endCondLst>
                    <p:cond evt="onStopAudio" delay="0">
                      <p:tgtEl>
                        <p:sldTgt/>
                      </p:tgtEl>
                    </p:cond>
                  </p:endCondLst>
                </p:cTn>
                <p:tgtEl>
                  <p:spTgt spid="13"/>
                </p:tgtEl>
              </p:cMediaNode>
            </p:audio>
            <p:audio>
              <p:cMediaNode vol="80000">
                <p:cTn id="17" fill="hold" display="0">
                  <p:stCondLst>
                    <p:cond delay="indefinite"/>
                  </p:stCondLst>
                  <p:endCondLst>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8754" y="287517"/>
            <a:ext cx="9395460" cy="1259946"/>
          </a:xfrm>
        </p:spPr>
        <p:txBody>
          <a:bodyPr/>
          <a:lstStyle/>
          <a:p>
            <a:r>
              <a:rPr lang="en-GB" b="1" noProof="0" dirty="0"/>
              <a:t>Es </a:t>
            </a:r>
            <a:r>
              <a:rPr lang="en-GB" b="1" noProof="0" dirty="0" err="1"/>
              <a:t>ist</a:t>
            </a:r>
            <a:r>
              <a:rPr lang="en-GB" b="1" noProof="0" dirty="0"/>
              <a:t> </a:t>
            </a:r>
            <a:r>
              <a:rPr lang="en-GB" b="1" noProof="0" dirty="0" err="1"/>
              <a:t>Nikolaustag</a:t>
            </a:r>
            <a:r>
              <a:rPr lang="en-GB" b="1" noProof="0" dirty="0"/>
              <a:t>!</a:t>
            </a:r>
            <a:br>
              <a:rPr lang="en-GB" b="1" noProof="0" dirty="0"/>
            </a:br>
            <a:r>
              <a:rPr lang="en-GB" sz="3200" b="1" noProof="0">
                <a:solidFill>
                  <a:schemeClr val="accent1"/>
                </a:solidFill>
              </a:rPr>
              <a:t>(It’s </a:t>
            </a:r>
            <a:r>
              <a:rPr lang="en-GB" sz="3200" b="1" noProof="0" dirty="0">
                <a:solidFill>
                  <a:schemeClr val="accent1"/>
                </a:solidFill>
              </a:rPr>
              <a:t>Nikolaus Day!)</a:t>
            </a:r>
          </a:p>
        </p:txBody>
      </p:sp>
      <p:sp>
        <p:nvSpPr>
          <p:cNvPr id="3" name="Inhaltsplatzhalter 2"/>
          <p:cNvSpPr>
            <a:spLocks noGrp="1"/>
          </p:cNvSpPr>
          <p:nvPr>
            <p:ph idx="1"/>
          </p:nvPr>
        </p:nvSpPr>
        <p:spPr>
          <a:xfrm>
            <a:off x="568374" y="1957267"/>
            <a:ext cx="7394809" cy="4925631"/>
          </a:xfrm>
        </p:spPr>
        <p:txBody>
          <a:bodyPr>
            <a:normAutofit/>
          </a:bodyPr>
          <a:lstStyle/>
          <a:p>
            <a:r>
              <a:rPr lang="en-GB" sz="3200" noProof="0" dirty="0" err="1">
                <a:solidFill>
                  <a:schemeClr val="accent2"/>
                </a:solidFill>
              </a:rPr>
              <a:t>Wir</a:t>
            </a:r>
            <a:r>
              <a:rPr lang="en-GB" sz="3200" noProof="0" dirty="0">
                <a:solidFill>
                  <a:schemeClr val="accent2"/>
                </a:solidFill>
              </a:rPr>
              <a:t> </a:t>
            </a:r>
            <a:r>
              <a:rPr lang="en-GB" sz="3200" noProof="0" dirty="0" err="1">
                <a:solidFill>
                  <a:schemeClr val="accent2"/>
                </a:solidFill>
              </a:rPr>
              <a:t>stehen</a:t>
            </a:r>
            <a:r>
              <a:rPr lang="en-GB" sz="3200" noProof="0" dirty="0">
                <a:solidFill>
                  <a:schemeClr val="accent2"/>
                </a:solidFill>
              </a:rPr>
              <a:t> </a:t>
            </a:r>
            <a:r>
              <a:rPr lang="en-GB" sz="3200" noProof="0" dirty="0" err="1">
                <a:solidFill>
                  <a:schemeClr val="accent2"/>
                </a:solidFill>
              </a:rPr>
              <a:t>früh</a:t>
            </a:r>
            <a:r>
              <a:rPr lang="en-GB" sz="3200" noProof="0" dirty="0">
                <a:solidFill>
                  <a:schemeClr val="accent2"/>
                </a:solidFill>
              </a:rPr>
              <a:t> auf.</a:t>
            </a:r>
          </a:p>
          <a:p>
            <a:pPr marL="440929" lvl="1" indent="0">
              <a:buNone/>
            </a:pPr>
            <a:r>
              <a:rPr lang="en-GB" sz="3200" noProof="0" dirty="0"/>
              <a:t>(We get up early.)</a:t>
            </a:r>
          </a:p>
          <a:p>
            <a:pPr marL="440929" lvl="1" indent="0">
              <a:buNone/>
            </a:pPr>
            <a:endParaRPr lang="en-GB" sz="3200" noProof="0" dirty="0"/>
          </a:p>
          <a:p>
            <a:pPr>
              <a:lnSpc>
                <a:spcPct val="160000"/>
              </a:lnSpc>
            </a:pPr>
            <a:r>
              <a:rPr lang="en-GB" sz="3200" noProof="0" dirty="0">
                <a:solidFill>
                  <a:schemeClr val="accent2"/>
                </a:solidFill>
              </a:rPr>
              <a:t>In </a:t>
            </a:r>
            <a:r>
              <a:rPr lang="en-GB" sz="3200" noProof="0" dirty="0" err="1">
                <a:solidFill>
                  <a:schemeClr val="accent2"/>
                </a:solidFill>
              </a:rPr>
              <a:t>unserem</a:t>
            </a:r>
            <a:r>
              <a:rPr lang="en-GB" sz="3200" noProof="0" dirty="0">
                <a:solidFill>
                  <a:schemeClr val="accent2"/>
                </a:solidFill>
              </a:rPr>
              <a:t> </a:t>
            </a:r>
            <a:r>
              <a:rPr lang="en-GB" sz="3200" noProof="0" dirty="0" err="1">
                <a:solidFill>
                  <a:schemeClr val="accent2"/>
                </a:solidFill>
              </a:rPr>
              <a:t>Stiefel</a:t>
            </a:r>
            <a:r>
              <a:rPr lang="en-GB" sz="3200" noProof="0" dirty="0">
                <a:solidFill>
                  <a:schemeClr val="accent2"/>
                </a:solidFill>
              </a:rPr>
              <a:t> </a:t>
            </a:r>
            <a:r>
              <a:rPr lang="en-GB" sz="3200" noProof="0" dirty="0" err="1">
                <a:solidFill>
                  <a:schemeClr val="accent2"/>
                </a:solidFill>
              </a:rPr>
              <a:t>sind</a:t>
            </a:r>
            <a:r>
              <a:rPr lang="en-GB" sz="3200" noProof="0" dirty="0">
                <a:solidFill>
                  <a:schemeClr val="accent2"/>
                </a:solidFill>
              </a:rPr>
              <a:t> </a:t>
            </a:r>
            <a:r>
              <a:rPr lang="en-GB" sz="3200" noProof="0" dirty="0" err="1">
                <a:solidFill>
                  <a:schemeClr val="accent2"/>
                </a:solidFill>
              </a:rPr>
              <a:t>Geschenke</a:t>
            </a:r>
            <a:r>
              <a:rPr lang="en-GB" sz="3200" noProof="0" dirty="0">
                <a:solidFill>
                  <a:schemeClr val="accent2"/>
                </a:solidFill>
              </a:rPr>
              <a:t>.</a:t>
            </a:r>
          </a:p>
          <a:p>
            <a:pPr marL="440929" lvl="1" indent="0">
              <a:lnSpc>
                <a:spcPct val="110000"/>
              </a:lnSpc>
              <a:buNone/>
            </a:pPr>
            <a:r>
              <a:rPr lang="en-GB" sz="3200" noProof="0" dirty="0"/>
              <a:t>(There are gifts in our boot.)</a:t>
            </a:r>
          </a:p>
        </p:txBody>
      </p:sp>
      <p:pic>
        <p:nvPicPr>
          <p:cNvPr id="6" name="Picture 12" descr="A child standing next to a boot filled with presents. The child looks very surprised." title="A child standing next to a boot filled with presents.">
            <a:extLst>
              <a:ext uri="{FF2B5EF4-FFF2-40B4-BE49-F238E27FC236}">
                <a16:creationId xmlns:a16="http://schemas.microsoft.com/office/drawing/2014/main" id="{7155FB15-08CE-43DF-97AD-81D2A8668847}"/>
              </a:ext>
            </a:extLst>
          </p:cNvPr>
          <p:cNvPicPr>
            <a:picLocks noChangeAspect="1"/>
          </p:cNvPicPr>
          <p:nvPr/>
        </p:nvPicPr>
        <p:blipFill>
          <a:blip r:embed="rId10"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52401" y="3502776"/>
            <a:ext cx="3667004" cy="3455236"/>
          </a:xfrm>
          <a:prstGeom prst="rect">
            <a:avLst/>
          </a:prstGeom>
        </p:spPr>
      </p:pic>
      <p:grpSp>
        <p:nvGrpSpPr>
          <p:cNvPr id="7" name="Gruppieren 6" title="calender sheet (6th Dec)"/>
          <p:cNvGrpSpPr/>
          <p:nvPr/>
        </p:nvGrpSpPr>
        <p:grpSpPr>
          <a:xfrm>
            <a:off x="6872605" y="480491"/>
            <a:ext cx="2357270" cy="2077167"/>
            <a:chOff x="3995057" y="3331029"/>
            <a:chExt cx="2993572" cy="2547256"/>
          </a:xfrm>
        </p:grpSpPr>
        <p:sp>
          <p:nvSpPr>
            <p:cNvPr id="8" name="Rechteck 7"/>
            <p:cNvSpPr/>
            <p:nvPr/>
          </p:nvSpPr>
          <p:spPr>
            <a:xfrm>
              <a:off x="3995057" y="4038600"/>
              <a:ext cx="2982686" cy="18396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p:cNvSpPr/>
            <p:nvPr/>
          </p:nvSpPr>
          <p:spPr>
            <a:xfrm>
              <a:off x="3995057" y="3331029"/>
              <a:ext cx="2993572" cy="720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Textfeld 9"/>
            <p:cNvSpPr txBox="1"/>
            <p:nvPr/>
          </p:nvSpPr>
          <p:spPr>
            <a:xfrm>
              <a:off x="5105401" y="4288972"/>
              <a:ext cx="811441" cy="1323439"/>
            </a:xfrm>
            <a:prstGeom prst="rect">
              <a:avLst/>
            </a:prstGeom>
            <a:noFill/>
          </p:spPr>
          <p:txBody>
            <a:bodyPr wrap="none" rtlCol="0">
              <a:spAutoFit/>
            </a:bodyPr>
            <a:lstStyle/>
            <a:p>
              <a:r>
                <a:rPr lang="de-DE" sz="8000" dirty="0">
                  <a:latin typeface="Comic Sans MS" pitchFamily="66" charset="0"/>
                </a:rPr>
                <a:t>6</a:t>
              </a:r>
            </a:p>
          </p:txBody>
        </p:sp>
        <p:sp>
          <p:nvSpPr>
            <p:cNvPr id="11" name="Textfeld 10"/>
            <p:cNvSpPr txBox="1"/>
            <p:nvPr/>
          </p:nvSpPr>
          <p:spPr>
            <a:xfrm>
              <a:off x="4147457" y="3461657"/>
              <a:ext cx="2721429" cy="523220"/>
            </a:xfrm>
            <a:prstGeom prst="rect">
              <a:avLst/>
            </a:prstGeom>
            <a:noFill/>
          </p:spPr>
          <p:txBody>
            <a:bodyPr wrap="square" rtlCol="0">
              <a:spAutoFit/>
            </a:bodyPr>
            <a:lstStyle/>
            <a:p>
              <a:pPr algn="ctr"/>
              <a:r>
                <a:rPr lang="de-DE" sz="2800" dirty="0">
                  <a:solidFill>
                    <a:schemeClr val="bg1"/>
                  </a:solidFill>
                  <a:latin typeface="Comic Sans MS" pitchFamily="66" charset="0"/>
                </a:rPr>
                <a:t>Dezember</a:t>
              </a:r>
            </a:p>
          </p:txBody>
        </p:sp>
      </p:grpSp>
      <p:pic>
        <p:nvPicPr>
          <p:cNvPr id="12" name="8.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5219700" y="2033669"/>
            <a:ext cx="406400" cy="406400"/>
          </a:xfrm>
          <a:prstGeom prst="rect">
            <a:avLst/>
          </a:prstGeom>
        </p:spPr>
      </p:pic>
      <p:pic>
        <p:nvPicPr>
          <p:cNvPr id="13" name="8.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860897" y="4036662"/>
            <a:ext cx="406400" cy="406400"/>
          </a:xfrm>
          <a:prstGeom prst="rect">
            <a:avLst/>
          </a:prstGeom>
        </p:spPr>
      </p:pic>
      <p:pic>
        <p:nvPicPr>
          <p:cNvPr id="14" name="8.3 ">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8565994" y="1644608"/>
            <a:ext cx="406400" cy="406400"/>
          </a:xfrm>
          <a:prstGeom prst="rect">
            <a:avLst/>
          </a:prstGeom>
        </p:spPr>
      </p:pic>
      <p:sp>
        <p:nvSpPr>
          <p:cNvPr id="15" name="Fußzeilenplatzhalter 3">
            <a:extLst>
              <a:ext uri="{FF2B5EF4-FFF2-40B4-BE49-F238E27FC236}">
                <a16:creationId xmlns:a16="http://schemas.microsoft.com/office/drawing/2014/main" id="{50E1EEAE-B2B7-4B0D-84FB-5A2EF2DA042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6" name="Foliennummernplatzhalter 4">
            <a:extLst>
              <a:ext uri="{FF2B5EF4-FFF2-40B4-BE49-F238E27FC236}">
                <a16:creationId xmlns:a16="http://schemas.microsoft.com/office/drawing/2014/main" id="{5A961B76-FE69-45B9-AF24-4028C0191EFF}"/>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8</a:t>
            </a:fld>
            <a:endParaRPr lang="en-GB" sz="1050" b="0" dirty="0">
              <a:solidFill>
                <a:schemeClr val="bg2"/>
              </a:solidFill>
              <a:latin typeface="Comic Sans MS" panose="030F0702030302020204" pitchFamily="66" charset="0"/>
            </a:endParaRPr>
          </a:p>
        </p:txBody>
      </p:sp>
      <p:pic>
        <p:nvPicPr>
          <p:cNvPr id="19" name="Aufgezeichneter Sound">
            <a:hlinkClick r:id="" action="ppaction://media"/>
            <a:extLst>
              <a:ext uri="{FF2B5EF4-FFF2-40B4-BE49-F238E27FC236}">
                <a16:creationId xmlns:a16="http://schemas.microsoft.com/office/drawing/2014/main" id="{D5C308AD-F29F-44D1-8172-5A3B633A3FFD}"/>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6146001" y="507014"/>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183"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456" fill="hold"/>
                                        <p:tgtEl>
                                          <p:spTgt spid="14"/>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576" fill="hold"/>
                                        <p:tgtEl>
                                          <p:spTgt spid="12"/>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328"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12"/>
                </p:tgtEl>
              </p:cMediaNode>
            </p:audio>
            <p:audio>
              <p:cMediaNode vol="80000">
                <p:cTn id="20" fill="hold" display="0">
                  <p:stCondLst>
                    <p:cond delay="indefinite"/>
                  </p:stCondLst>
                  <p:endCondLst>
                    <p:cond evt="onStopAudio" delay="0">
                      <p:tgtEl>
                        <p:sldTgt/>
                      </p:tgtEl>
                    </p:cond>
                  </p:endCondLst>
                </p:cTn>
                <p:tgtEl>
                  <p:spTgt spid="13"/>
                </p:tgtEl>
              </p:cMediaNode>
            </p:audio>
            <p:audio>
              <p:cMediaNode vol="80000">
                <p:cTn id="21" fill="hold" display="0">
                  <p:stCondLst>
                    <p:cond delay="indefinite"/>
                  </p:stCondLst>
                  <p:endCondLst>
                    <p:cond evt="onStopAudio" delay="0">
                      <p:tgtEl>
                        <p:sldTgt/>
                      </p:tgtEl>
                    </p:cond>
                  </p:endCondLst>
                </p:cTn>
                <p:tgtEl>
                  <p:spTgt spid="14"/>
                </p:tgtEl>
              </p:cMediaNode>
            </p:audio>
            <p:audio>
              <p:cMediaNode vol="80000">
                <p:cTn id="22" fill="hold" display="0">
                  <p:stCondLst>
                    <p:cond delay="indefinite"/>
                  </p:stCondLst>
                  <p:endCondLst>
                    <p:cond evt="onStopAudio" delay="0">
                      <p:tgtEl>
                        <p:sldTgt/>
                      </p:tgtEl>
                    </p:cond>
                  </p:endCondLst>
                </p:cTn>
                <p:tgtEl>
                  <p:spTgt spid="1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t>Was </a:t>
            </a:r>
            <a:r>
              <a:rPr lang="en-GB" b="1" noProof="0" dirty="0" err="1"/>
              <a:t>ist</a:t>
            </a:r>
            <a:r>
              <a:rPr lang="en-GB" b="1" noProof="0" dirty="0"/>
              <a:t> </a:t>
            </a:r>
            <a:r>
              <a:rPr lang="en-GB" b="1" noProof="0" dirty="0" err="1"/>
              <a:t>im</a:t>
            </a:r>
            <a:r>
              <a:rPr lang="en-GB" b="1" noProof="0" dirty="0"/>
              <a:t> Nikolaus-</a:t>
            </a:r>
            <a:r>
              <a:rPr lang="en-GB" b="1" noProof="0" dirty="0" err="1"/>
              <a:t>Stiefel</a:t>
            </a:r>
            <a:r>
              <a:rPr lang="en-GB" b="1" noProof="0" dirty="0"/>
              <a:t>?</a:t>
            </a:r>
            <a:br>
              <a:rPr lang="en-GB" b="1" noProof="0" dirty="0"/>
            </a:br>
            <a:r>
              <a:rPr lang="en-GB" sz="3200" b="1" noProof="0" dirty="0">
                <a:solidFill>
                  <a:schemeClr val="accent1"/>
                </a:solidFill>
              </a:rPr>
              <a:t>(What is inside of a „Nikolaus-</a:t>
            </a:r>
            <a:r>
              <a:rPr lang="en-GB" sz="3200" b="1" noProof="0" dirty="0" err="1">
                <a:solidFill>
                  <a:schemeClr val="accent1"/>
                </a:solidFill>
              </a:rPr>
              <a:t>Stiefel</a:t>
            </a:r>
            <a:r>
              <a:rPr lang="en-GB" sz="3200" b="1" noProof="0" dirty="0">
                <a:solidFill>
                  <a:schemeClr val="accent1"/>
                </a:solidFill>
              </a:rPr>
              <a:t>“?)</a:t>
            </a:r>
          </a:p>
        </p:txBody>
      </p:sp>
      <p:sp>
        <p:nvSpPr>
          <p:cNvPr id="3" name="Inhaltsplatzhalter 2"/>
          <p:cNvSpPr>
            <a:spLocks noGrp="1"/>
          </p:cNvSpPr>
          <p:nvPr>
            <p:ph idx="1"/>
          </p:nvPr>
        </p:nvSpPr>
        <p:spPr>
          <a:xfrm>
            <a:off x="521970" y="1763928"/>
            <a:ext cx="9803558" cy="5376611"/>
          </a:xfrm>
        </p:spPr>
        <p:txBody>
          <a:bodyPr>
            <a:normAutofit/>
          </a:bodyPr>
          <a:lstStyle/>
          <a:p>
            <a:pPr>
              <a:lnSpc>
                <a:spcPct val="150000"/>
              </a:lnSpc>
            </a:pPr>
            <a:r>
              <a:rPr lang="en-GB" sz="2800" noProof="0" dirty="0" err="1">
                <a:solidFill>
                  <a:schemeClr val="accent2"/>
                </a:solidFill>
              </a:rPr>
              <a:t>Schokolade</a:t>
            </a:r>
            <a:r>
              <a:rPr lang="en-GB" sz="2800" noProof="0" dirty="0"/>
              <a:t> </a:t>
            </a:r>
          </a:p>
          <a:p>
            <a:pPr marL="0" indent="360363">
              <a:lnSpc>
                <a:spcPct val="150000"/>
              </a:lnSpc>
              <a:buNone/>
            </a:pPr>
            <a:r>
              <a:rPr lang="en-GB" sz="2800" noProof="0" dirty="0"/>
              <a:t>(chocolate)</a:t>
            </a:r>
          </a:p>
          <a:p>
            <a:pPr marL="0" indent="360363">
              <a:lnSpc>
                <a:spcPct val="150000"/>
              </a:lnSpc>
              <a:buNone/>
            </a:pPr>
            <a:endParaRPr lang="en-GB" sz="2800" noProof="0" dirty="0"/>
          </a:p>
          <a:p>
            <a:pPr>
              <a:lnSpc>
                <a:spcPct val="150000"/>
              </a:lnSpc>
            </a:pPr>
            <a:r>
              <a:rPr lang="en-GB" sz="2800" noProof="0" dirty="0" err="1">
                <a:solidFill>
                  <a:schemeClr val="accent2"/>
                </a:solidFill>
              </a:rPr>
              <a:t>Mandarinen</a:t>
            </a:r>
            <a:r>
              <a:rPr lang="en-GB" sz="2800" noProof="0" dirty="0"/>
              <a:t> </a:t>
            </a:r>
          </a:p>
          <a:p>
            <a:pPr marL="440929" lvl="1" indent="0">
              <a:lnSpc>
                <a:spcPct val="150000"/>
              </a:lnSpc>
              <a:buNone/>
            </a:pPr>
            <a:r>
              <a:rPr lang="en-GB" sz="2800" noProof="0" dirty="0"/>
              <a:t>(tangerines)</a:t>
            </a:r>
          </a:p>
          <a:p>
            <a:pPr marL="440929" lvl="1" indent="0">
              <a:lnSpc>
                <a:spcPct val="150000"/>
              </a:lnSpc>
              <a:buNone/>
            </a:pPr>
            <a:endParaRPr lang="en-GB" sz="2800" noProof="0" dirty="0"/>
          </a:p>
          <a:p>
            <a:pPr>
              <a:lnSpc>
                <a:spcPct val="150000"/>
              </a:lnSpc>
            </a:pPr>
            <a:r>
              <a:rPr lang="en-GB" sz="2800" noProof="0" dirty="0" err="1">
                <a:solidFill>
                  <a:schemeClr val="accent2"/>
                </a:solidFill>
              </a:rPr>
              <a:t>Nüsse</a:t>
            </a:r>
            <a:r>
              <a:rPr lang="en-GB" sz="2800" noProof="0" dirty="0"/>
              <a:t> (nuts)				</a:t>
            </a:r>
            <a:r>
              <a:rPr lang="en-GB" sz="2800" noProof="0" dirty="0" err="1">
                <a:solidFill>
                  <a:schemeClr val="accent2"/>
                </a:solidFill>
              </a:rPr>
              <a:t>Stiefel</a:t>
            </a:r>
            <a:r>
              <a:rPr lang="en-GB" sz="2800" noProof="0" dirty="0"/>
              <a:t> (boot)</a:t>
            </a:r>
          </a:p>
        </p:txBody>
      </p:sp>
      <p:pic>
        <p:nvPicPr>
          <p:cNvPr id="7" name="Picture 12" descr="boot filled with two little presents, an apple is lying next to it" title="boot filled with presents">
            <a:extLst>
              <a:ext uri="{FF2B5EF4-FFF2-40B4-BE49-F238E27FC236}">
                <a16:creationId xmlns:a16="http://schemas.microsoft.com/office/drawing/2014/main" id="{7155FB15-08CE-43DF-97AD-81D2A8668847}"/>
              </a:ext>
            </a:extLst>
          </p:cNvPr>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t="42683" r="49161"/>
          <a:stretch>
            <a:fillRect/>
          </a:stretch>
        </p:blipFill>
        <p:spPr>
          <a:xfrm>
            <a:off x="6302896" y="3295738"/>
            <a:ext cx="3066014" cy="3257065"/>
          </a:xfrm>
          <a:prstGeom prst="rect">
            <a:avLst/>
          </a:prstGeom>
        </p:spPr>
      </p:pic>
      <p:pic>
        <p:nvPicPr>
          <p:cNvPr id="6" name="Grafik 5" descr="A bar of chocolate, some pieces have already been eaten, some crumbs lie next to it." title="A bar of chocolate"/>
          <p:cNvPicPr>
            <a:picLocks noChangeAspect="1"/>
          </p:cNvPicPr>
          <p:nvPr/>
        </p:nvPicPr>
        <p:blipFill rotWithShape="1">
          <a:blip r:embed="rId13" cstate="hqprint">
            <a:extLst>
              <a:ext uri="{28A0092B-C50C-407E-A947-70E740481C1C}">
                <a14:useLocalDpi xmlns:a14="http://schemas.microsoft.com/office/drawing/2010/main" val="0"/>
              </a:ext>
            </a:extLst>
          </a:blip>
          <a:srcRect l="22752" t="16167" r="26188" b="10000"/>
          <a:stretch/>
        </p:blipFill>
        <p:spPr>
          <a:xfrm>
            <a:off x="3973195" y="1827120"/>
            <a:ext cx="1474093" cy="1332235"/>
          </a:xfrm>
          <a:prstGeom prst="rect">
            <a:avLst/>
          </a:prstGeom>
        </p:spPr>
      </p:pic>
      <p:pic>
        <p:nvPicPr>
          <p:cNvPr id="9" name="Grafik 8" descr="a walnut, a peanut, and a hazelnut" title="nuts"/>
          <p:cNvPicPr>
            <a:picLocks noChangeAspect="1"/>
          </p:cNvPicPr>
          <p:nvPr/>
        </p:nvPicPr>
        <p:blipFill rotWithShape="1">
          <a:blip r:embed="rId14" cstate="hqprint">
            <a:extLst>
              <a:ext uri="{28A0092B-C50C-407E-A947-70E740481C1C}">
                <a14:useLocalDpi xmlns:a14="http://schemas.microsoft.com/office/drawing/2010/main" val="0"/>
              </a:ext>
            </a:extLst>
          </a:blip>
          <a:srcRect l="23394" t="47614" r="25226" b="10000"/>
          <a:stretch/>
        </p:blipFill>
        <p:spPr>
          <a:xfrm>
            <a:off x="4003941" y="5907756"/>
            <a:ext cx="1920415" cy="990152"/>
          </a:xfrm>
          <a:prstGeom prst="rect">
            <a:avLst/>
          </a:prstGeom>
        </p:spPr>
      </p:pic>
      <p:grpSp>
        <p:nvGrpSpPr>
          <p:cNvPr id="14" name="Gruppieren 13" descr="Two mandarins" title="Two mandarins"/>
          <p:cNvGrpSpPr/>
          <p:nvPr/>
        </p:nvGrpSpPr>
        <p:grpSpPr>
          <a:xfrm>
            <a:off x="4269108" y="3837718"/>
            <a:ext cx="1314278" cy="1075515"/>
            <a:chOff x="3715075" y="3746934"/>
            <a:chExt cx="1314278" cy="1075515"/>
          </a:xfrm>
        </p:grpSpPr>
        <p:pic>
          <p:nvPicPr>
            <p:cNvPr id="8" name="Grafik 7"/>
            <p:cNvPicPr>
              <a:picLocks noChangeAspect="1"/>
            </p:cNvPicPr>
            <p:nvPr/>
          </p:nvPicPr>
          <p:blipFill rotWithShape="1">
            <a:blip r:embed="rId15" cstate="hqprint">
              <a:extLst>
                <a:ext uri="{28A0092B-C50C-407E-A947-70E740481C1C}">
                  <a14:useLocalDpi xmlns:a14="http://schemas.microsoft.com/office/drawing/2010/main" val="0"/>
                </a:ext>
              </a:extLst>
            </a:blip>
            <a:srcRect l="21897" t="3520" r="40716" b="12392"/>
            <a:stretch/>
          </p:blipFill>
          <p:spPr>
            <a:xfrm>
              <a:off x="3715075" y="3746934"/>
              <a:ext cx="765102" cy="1075515"/>
            </a:xfrm>
            <a:prstGeom prst="rect">
              <a:avLst/>
            </a:prstGeom>
          </p:spPr>
        </p:pic>
        <p:pic>
          <p:nvPicPr>
            <p:cNvPr id="13" name="Grafik 12"/>
            <p:cNvPicPr>
              <a:picLocks noChangeAspect="1"/>
            </p:cNvPicPr>
            <p:nvPr/>
          </p:nvPicPr>
          <p:blipFill rotWithShape="1">
            <a:blip r:embed="rId16" cstate="hqprint">
              <a:clrChange>
                <a:clrFrom>
                  <a:srgbClr val="FFFFFF"/>
                </a:clrFrom>
                <a:clrTo>
                  <a:srgbClr val="FFFFFF">
                    <a:alpha val="0"/>
                  </a:srgbClr>
                </a:clrTo>
              </a:clrChange>
              <a:extLst>
                <a:ext uri="{28A0092B-C50C-407E-A947-70E740481C1C}">
                  <a14:useLocalDpi xmlns:a14="http://schemas.microsoft.com/office/drawing/2010/main" val="0"/>
                </a:ext>
              </a:extLst>
            </a:blip>
            <a:srcRect l="21897" t="3520" r="40716" b="12392"/>
            <a:stretch/>
          </p:blipFill>
          <p:spPr>
            <a:xfrm rot="1589193" flipH="1">
              <a:off x="4404862" y="3851406"/>
              <a:ext cx="624491" cy="877855"/>
            </a:xfrm>
            <a:prstGeom prst="rect">
              <a:avLst/>
            </a:prstGeom>
          </p:spPr>
        </p:pic>
      </p:grpSp>
      <p:pic>
        <p:nvPicPr>
          <p:cNvPr id="10" name="9.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3128162" y="1929082"/>
            <a:ext cx="406400" cy="406400"/>
          </a:xfrm>
          <a:prstGeom prst="rect">
            <a:avLst/>
          </a:prstGeom>
        </p:spPr>
      </p:pic>
      <p:pic>
        <p:nvPicPr>
          <p:cNvPr id="11" name="9.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3245033" y="4148212"/>
            <a:ext cx="406400" cy="406400"/>
          </a:xfrm>
          <a:prstGeom prst="rect">
            <a:avLst/>
          </a:prstGeom>
        </p:spPr>
      </p:pic>
      <p:pic>
        <p:nvPicPr>
          <p:cNvPr id="12" name="9.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7"/>
          <a:stretch>
            <a:fillRect/>
          </a:stretch>
        </p:blipFill>
        <p:spPr>
          <a:xfrm>
            <a:off x="3362571" y="6370578"/>
            <a:ext cx="406400" cy="406400"/>
          </a:xfrm>
          <a:prstGeom prst="rect">
            <a:avLst/>
          </a:prstGeom>
        </p:spPr>
      </p:pic>
      <p:pic>
        <p:nvPicPr>
          <p:cNvPr id="16" name="9.01">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7"/>
          <a:stretch>
            <a:fillRect/>
          </a:stretch>
        </p:blipFill>
        <p:spPr>
          <a:xfrm>
            <a:off x="9192271" y="6349603"/>
            <a:ext cx="406400" cy="406400"/>
          </a:xfrm>
          <a:prstGeom prst="rect">
            <a:avLst/>
          </a:prstGeom>
        </p:spPr>
      </p:pic>
      <p:sp>
        <p:nvSpPr>
          <p:cNvPr id="17" name="Fußzeilenplatzhalter 3">
            <a:extLst>
              <a:ext uri="{FF2B5EF4-FFF2-40B4-BE49-F238E27FC236}">
                <a16:creationId xmlns:a16="http://schemas.microsoft.com/office/drawing/2014/main" id="{99688DBD-2B9B-4122-BB1A-B1EADE6D770F}"/>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8" name="Foliennummernplatzhalter 4">
            <a:extLst>
              <a:ext uri="{FF2B5EF4-FFF2-40B4-BE49-F238E27FC236}">
                <a16:creationId xmlns:a16="http://schemas.microsoft.com/office/drawing/2014/main" id="{7A52386B-535F-475A-8D9A-14DB9172FFD5}"/>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9</a:t>
            </a:fld>
            <a:endParaRPr lang="en-GB" sz="1050" b="0" dirty="0">
              <a:solidFill>
                <a:schemeClr val="bg2"/>
              </a:solidFill>
              <a:latin typeface="Comic Sans MS" panose="030F0702030302020204" pitchFamily="66" charset="0"/>
            </a:endParaRPr>
          </a:p>
        </p:txBody>
      </p:sp>
      <p:pic>
        <p:nvPicPr>
          <p:cNvPr id="15" name="Aufgezeichneter Sound">
            <a:hlinkClick r:id="" action="ppaction://media"/>
            <a:extLst>
              <a:ext uri="{FF2B5EF4-FFF2-40B4-BE49-F238E27FC236}">
                <a16:creationId xmlns:a16="http://schemas.microsoft.com/office/drawing/2014/main" id="{E76502CF-B5E4-40D7-B6DE-E53F64B7987A}"/>
              </a:ext>
            </a:extLst>
          </p:cNvPr>
          <p:cNvPicPr>
            <a:picLocks noChangeAspect="1"/>
          </p:cNvPicPr>
          <p:nvPr>
            <a:audioFile r:link="rId10"/>
            <p:extLst>
              <p:ext uri="{DAA4B4D4-6D71-4841-9C94-3DE7FCFB9230}">
                <p14:media xmlns:p14="http://schemas.microsoft.com/office/powerpoint/2010/main" r:embed="rId9"/>
              </p:ext>
            </p:extLst>
          </p:nvPr>
        </p:nvPicPr>
        <p:blipFill>
          <a:blip r:embed="rId17"/>
          <a:stretch>
            <a:fillRect/>
          </a:stretch>
        </p:blipFill>
        <p:spPr>
          <a:xfrm>
            <a:off x="8634912" y="484537"/>
            <a:ext cx="406400" cy="406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745"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240" fill="hold"/>
                                        <p:tgtEl>
                                          <p:spTgt spid="10"/>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688" fill="hold"/>
                                        <p:tgtEl>
                                          <p:spTgt spid="11"/>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536" fill="hold"/>
                                        <p:tgtEl>
                                          <p:spTgt spid="12"/>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2304"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audio>
              <p:cMediaNode vol="80000">
                <p:cTn id="24" fill="hold" display="0">
                  <p:stCondLst>
                    <p:cond delay="indefinite"/>
                  </p:stCondLst>
                  <p:endCondLst>
                    <p:cond evt="onStopAudio" delay="0">
                      <p:tgtEl>
                        <p:sldTgt/>
                      </p:tgtEl>
                    </p:cond>
                  </p:endCondLst>
                </p:cTn>
                <p:tgtEl>
                  <p:spTgt spid="11"/>
                </p:tgtEl>
              </p:cMediaNode>
            </p:audio>
            <p:audio>
              <p:cMediaNode vol="80000">
                <p:cTn id="25" fill="hold" display="0">
                  <p:stCondLst>
                    <p:cond delay="indefinite"/>
                  </p:stCondLst>
                  <p:endCondLst>
                    <p:cond evt="onStopAudio" delay="0">
                      <p:tgtEl>
                        <p:sldTgt/>
                      </p:tgtEl>
                    </p:cond>
                  </p:endCondLst>
                </p:cTn>
                <p:tgtEl>
                  <p:spTgt spid="12"/>
                </p:tgtEl>
              </p:cMediaNode>
            </p:audio>
            <p:audio>
              <p:cMediaNode vol="80000">
                <p:cTn id="26" fill="hold" display="0">
                  <p:stCondLst>
                    <p:cond delay="indefinite"/>
                  </p:stCondLst>
                  <p:endCondLst>
                    <p:cond evt="onStopAudio" delay="0">
                      <p:tgtEl>
                        <p:sldTgt/>
                      </p:tgtEl>
                    </p:cond>
                  </p:endCondLst>
                </p:cTn>
                <p:tgtEl>
                  <p:spTgt spid="16"/>
                </p:tgtEl>
              </p:cMediaNode>
            </p:audio>
            <p:audio>
              <p:cMediaNode vol="80000">
                <p:cTn id="27" fill="hold" display="0">
                  <p:stCondLst>
                    <p:cond delay="indefinite"/>
                  </p:stCondLst>
                  <p:endCondLst>
                    <p:cond evt="onStopAudio" delay="0">
                      <p:tgtEl>
                        <p:sldTgt/>
                      </p:tgtEl>
                    </p:cond>
                  </p:endCondLst>
                </p:cTn>
                <p:tgtEl>
                  <p:spTgt spid="15"/>
                </p:tgtEl>
              </p:cMediaNode>
            </p:audio>
          </p:childTnLst>
        </p:cTn>
      </p:par>
    </p:tnLst>
  </p:timing>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498</Words>
  <Application>Microsoft Office PowerPoint</Application>
  <PresentationFormat>Benutzerdefiniert</PresentationFormat>
  <Paragraphs>77</Paragraphs>
  <Slides>11</Slides>
  <Notes>1</Notes>
  <HiddenSlides>0</HiddenSlides>
  <MMClips>16</MMClips>
  <ScaleCrop>false</ScaleCrop>
  <HeadingPairs>
    <vt:vector size="6" baseType="variant">
      <vt:variant>
        <vt:lpstr>Verwendete Schriftarten</vt:lpstr>
      </vt:variant>
      <vt:variant>
        <vt:i4>6</vt:i4>
      </vt:variant>
      <vt:variant>
        <vt:lpstr>Design</vt:lpstr>
      </vt:variant>
      <vt:variant>
        <vt:i4>6</vt:i4>
      </vt:variant>
      <vt:variant>
        <vt:lpstr>Folientitel</vt:lpstr>
      </vt:variant>
      <vt:variant>
        <vt:i4>11</vt:i4>
      </vt:variant>
    </vt:vector>
  </HeadingPairs>
  <TitlesOfParts>
    <vt:vector size="23" baseType="lpstr">
      <vt:lpstr>Arial</vt:lpstr>
      <vt:lpstr>Calibri</vt:lpstr>
      <vt:lpstr>Comic Sans MS</vt:lpstr>
      <vt:lpstr>Perpetua</vt:lpstr>
      <vt:lpstr>Tahoma</vt:lpstr>
      <vt:lpstr>Times New Roman</vt:lpstr>
      <vt:lpstr>GET-Buddied-UP Master1</vt:lpstr>
      <vt:lpstr>GET-Buddied-UP Master2</vt:lpstr>
      <vt:lpstr>GET-Buddied-UP Master3_Schluss</vt:lpstr>
      <vt:lpstr>GET-Buddied-UP Master4_SR</vt:lpstr>
      <vt:lpstr>GET-Buddied-UP Master5_SR</vt:lpstr>
      <vt:lpstr>Theme1</vt:lpstr>
      <vt:lpstr>GET Buddied Up</vt:lpstr>
      <vt:lpstr>    Deutsch lernen  mit Ali, unserem Adler     Sigrid Rieuwerts get-across-borders@uni-mainz.de</vt:lpstr>
      <vt:lpstr>Willkommen!</vt:lpstr>
      <vt:lpstr>Lied: “Lasst uns froh und munter sein“ </vt:lpstr>
      <vt:lpstr>Wer ist Nikolaus? (Who is Nikolaus?)</vt:lpstr>
      <vt:lpstr>Nikolaustag  (Nikolaus Day)</vt:lpstr>
      <vt:lpstr>Der Tag davor... (The day before...)</vt:lpstr>
      <vt:lpstr>Es ist Nikolaustag! (It’s Nikolaus Day!)</vt:lpstr>
      <vt:lpstr>Was ist im Nikolaus-Stiefel? (What is inside of a „Nikolaus-Stiefel“?)</vt:lpstr>
      <vt:lpstr>Sources</vt:lpstr>
      <vt:lpstr>Thank you for  learning German with us!  </vt:lpstr>
    </vt:vector>
  </TitlesOfParts>
  <Company>Universitaet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lastModifiedBy>Bachmann, Hannah Ruth</cp:lastModifiedBy>
  <cp:revision>473</cp:revision>
  <cp:lastPrinted>2020-09-10T09:50:33Z</cp:lastPrinted>
  <dcterms:created xsi:type="dcterms:W3CDTF">2001-06-14T15:13:50Z</dcterms:created>
  <dcterms:modified xsi:type="dcterms:W3CDTF">2021-03-15T17:21:34Z</dcterms:modified>
</cp:coreProperties>
</file>