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15"/>
  </p:notesMasterIdLst>
  <p:sldIdLst>
    <p:sldId id="256" r:id="rId4"/>
    <p:sldId id="257" r:id="rId5"/>
    <p:sldId id="1401" r:id="rId6"/>
    <p:sldId id="1407" r:id="rId7"/>
    <p:sldId id="1399" r:id="rId8"/>
    <p:sldId id="1403" r:id="rId9"/>
    <p:sldId id="1404" r:id="rId10"/>
    <p:sldId id="1405" r:id="rId11"/>
    <p:sldId id="1397" r:id="rId12"/>
    <p:sldId id="1406" r:id="rId13"/>
    <p:sldId id="264" r:id="rId14"/>
  </p:sldIdLst>
  <p:sldSz cx="10439400"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6" clrIdx="0">
    <p:extLst>
      <p:ext uri="{19B8F6BF-5375-455C-9EA6-DF929625EA0E}">
        <p15:presenceInfo xmlns:p15="http://schemas.microsoft.com/office/powerpoint/2012/main" userId="S::jheitkam@uni-mainz.de::b634d50a-b54f-4bda-8fe6-8709e3a8e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27B07-1917-4A66-B648-31AA98029CB3}" v="427" dt="2021-03-03T15:13:16.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505" autoAdjust="0"/>
  </p:normalViewPr>
  <p:slideViewPr>
    <p:cSldViewPr snapToGrid="0">
      <p:cViewPr>
        <p:scale>
          <a:sx n="45" d="100"/>
          <a:sy n="45" d="100"/>
        </p:scale>
        <p:origin x="920" y="20"/>
      </p:cViewPr>
      <p:guideLst/>
    </p:cSldViewPr>
  </p:slideViewPr>
  <p:outlineViewPr>
    <p:cViewPr>
      <p:scale>
        <a:sx n="33" d="100"/>
        <a:sy n="33" d="100"/>
      </p:scale>
      <p:origin x="0" y="-6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01227B07-1917-4A66-B648-31AA98029CB3}"/>
    <pc:docChg chg="undo redo custSel addSld delSld modSld">
      <pc:chgData name="Bachmann, Hannah Ruth" userId="e7c09bfb-72c2-42e5-912c-bd6874d853db" providerId="ADAL" clId="{01227B07-1917-4A66-B648-31AA98029CB3}" dt="2021-03-03T15:21:50.632" v="1589" actId="14100"/>
      <pc:docMkLst>
        <pc:docMk/>
      </pc:docMkLst>
      <pc:sldChg chg="add">
        <pc:chgData name="Bachmann, Hannah Ruth" userId="e7c09bfb-72c2-42e5-912c-bd6874d853db" providerId="ADAL" clId="{01227B07-1917-4A66-B648-31AA98029CB3}" dt="2021-01-30T09:37:06.368" v="1"/>
        <pc:sldMkLst>
          <pc:docMk/>
          <pc:sldMk cId="0" sldId="256"/>
        </pc:sldMkLst>
      </pc:sldChg>
      <pc:sldChg chg="add">
        <pc:chgData name="Bachmann, Hannah Ruth" userId="e7c09bfb-72c2-42e5-912c-bd6874d853db" providerId="ADAL" clId="{01227B07-1917-4A66-B648-31AA98029CB3}" dt="2021-01-30T09:37:14.731" v="3"/>
        <pc:sldMkLst>
          <pc:docMk/>
          <pc:sldMk cId="0" sldId="257"/>
        </pc:sldMkLst>
      </pc:sldChg>
      <pc:sldChg chg="modSp add del mod modClrScheme chgLayout">
        <pc:chgData name="Bachmann, Hannah Ruth" userId="e7c09bfb-72c2-42e5-912c-bd6874d853db" providerId="ADAL" clId="{01227B07-1917-4A66-B648-31AA98029CB3}" dt="2021-02-15T11:08:54.866" v="1380" actId="255"/>
        <pc:sldMkLst>
          <pc:docMk/>
          <pc:sldMk cId="0" sldId="264"/>
        </pc:sldMkLst>
        <pc:spChg chg="mod ord">
          <ac:chgData name="Bachmann, Hannah Ruth" userId="e7c09bfb-72c2-42e5-912c-bd6874d853db" providerId="ADAL" clId="{01227B07-1917-4A66-B648-31AA98029CB3}" dt="2021-02-15T11:08:50.541" v="1378" actId="700"/>
          <ac:spMkLst>
            <pc:docMk/>
            <pc:sldMk cId="0" sldId="264"/>
            <ac:spMk id="4" creationId="{00000000-0000-0000-0000-000000000000}"/>
          </ac:spMkLst>
        </pc:spChg>
        <pc:spChg chg="mod ord">
          <ac:chgData name="Bachmann, Hannah Ruth" userId="e7c09bfb-72c2-42e5-912c-bd6874d853db" providerId="ADAL" clId="{01227B07-1917-4A66-B648-31AA98029CB3}" dt="2021-02-15T11:08:54.866" v="1380" actId="255"/>
          <ac:spMkLst>
            <pc:docMk/>
            <pc:sldMk cId="0" sldId="264"/>
            <ac:spMk id="5" creationId="{00000000-0000-0000-0000-000000000000}"/>
          </ac:spMkLst>
        </pc:spChg>
      </pc:sldChg>
      <pc:sldChg chg="modSp del mod">
        <pc:chgData name="Bachmann, Hannah Ruth" userId="e7c09bfb-72c2-42e5-912c-bd6874d853db" providerId="ADAL" clId="{01227B07-1917-4A66-B648-31AA98029CB3}" dt="2021-01-30T09:37:58.886" v="42" actId="2696"/>
        <pc:sldMkLst>
          <pc:docMk/>
          <pc:sldMk cId="884004034" sldId="1392"/>
        </pc:sldMkLst>
        <pc:spChg chg="mod">
          <ac:chgData name="Bachmann, Hannah Ruth" userId="e7c09bfb-72c2-42e5-912c-bd6874d853db" providerId="ADAL" clId="{01227B07-1917-4A66-B648-31AA98029CB3}" dt="2021-01-30T09:37:40.323" v="31"/>
          <ac:spMkLst>
            <pc:docMk/>
            <pc:sldMk cId="884004034" sldId="1392"/>
            <ac:spMk id="2" creationId="{2768CF8B-4D33-4964-899B-3ECB1E0ED366}"/>
          </ac:spMkLst>
        </pc:spChg>
        <pc:spChg chg="mod">
          <ac:chgData name="Bachmann, Hannah Ruth" userId="e7c09bfb-72c2-42e5-912c-bd6874d853db" providerId="ADAL" clId="{01227B07-1917-4A66-B648-31AA98029CB3}" dt="2021-01-30T09:37:40.511" v="32" actId="27636"/>
          <ac:spMkLst>
            <pc:docMk/>
            <pc:sldMk cId="884004034" sldId="1392"/>
            <ac:spMk id="3" creationId="{4DFECA51-24FD-49A6-9E8F-87FB9D1903D0}"/>
          </ac:spMkLst>
        </pc:spChg>
      </pc:sldChg>
      <pc:sldChg chg="del">
        <pc:chgData name="Bachmann, Hannah Ruth" userId="e7c09bfb-72c2-42e5-912c-bd6874d853db" providerId="ADAL" clId="{01227B07-1917-4A66-B648-31AA98029CB3}" dt="2021-01-30T09:37:17.024" v="4" actId="2696"/>
        <pc:sldMkLst>
          <pc:docMk/>
          <pc:sldMk cId="4018256689" sldId="1394"/>
        </pc:sldMkLst>
      </pc:sldChg>
      <pc:sldChg chg="del">
        <pc:chgData name="Bachmann, Hannah Ruth" userId="e7c09bfb-72c2-42e5-912c-bd6874d853db" providerId="ADAL" clId="{01227B07-1917-4A66-B648-31AA98029CB3}" dt="2021-01-30T09:37:08.884" v="2" actId="2696"/>
        <pc:sldMkLst>
          <pc:docMk/>
          <pc:sldMk cId="2186225901" sldId="1395"/>
        </pc:sldMkLst>
      </pc:sldChg>
      <pc:sldChg chg="addSp delSp modSp mod">
        <pc:chgData name="Bachmann, Hannah Ruth" userId="e7c09bfb-72c2-42e5-912c-bd6874d853db" providerId="ADAL" clId="{01227B07-1917-4A66-B648-31AA98029CB3}" dt="2021-02-12T20:59:50.479" v="1376"/>
        <pc:sldMkLst>
          <pc:docMk/>
          <pc:sldMk cId="238310380" sldId="1397"/>
        </pc:sldMkLst>
        <pc:spChg chg="mod">
          <ac:chgData name="Bachmann, Hannah Ruth" userId="e7c09bfb-72c2-42e5-912c-bd6874d853db" providerId="ADAL" clId="{01227B07-1917-4A66-B648-31AA98029CB3}" dt="2021-02-12T13:17:37.221" v="681" actId="20577"/>
          <ac:spMkLst>
            <pc:docMk/>
            <pc:sldMk cId="238310380" sldId="1397"/>
            <ac:spMk id="2" creationId="{2A8E7AE3-A2BF-4B31-85FB-C94A4552ECD1}"/>
          </ac:spMkLst>
        </pc:spChg>
        <pc:spChg chg="del">
          <ac:chgData name="Bachmann, Hannah Ruth" userId="e7c09bfb-72c2-42e5-912c-bd6874d853db" providerId="ADAL" clId="{01227B07-1917-4A66-B648-31AA98029CB3}" dt="2021-01-30T09:41:35.593" v="83" actId="478"/>
          <ac:spMkLst>
            <pc:docMk/>
            <pc:sldMk cId="238310380" sldId="1397"/>
            <ac:spMk id="4" creationId="{FA67E788-16AD-4722-8226-C338B991DF04}"/>
          </ac:spMkLst>
        </pc:spChg>
        <pc:spChg chg="del mod">
          <ac:chgData name="Bachmann, Hannah Ruth" userId="e7c09bfb-72c2-42e5-912c-bd6874d853db" providerId="ADAL" clId="{01227B07-1917-4A66-B648-31AA98029CB3}" dt="2021-01-30T09:41:39.131" v="84" actId="478"/>
          <ac:spMkLst>
            <pc:docMk/>
            <pc:sldMk cId="238310380" sldId="1397"/>
            <ac:spMk id="5" creationId="{C859ED43-A29B-4EE0-837F-C073677EC34E}"/>
          </ac:spMkLst>
        </pc:spChg>
        <pc:spChg chg="add del mod">
          <ac:chgData name="Bachmann, Hannah Ruth" userId="e7c09bfb-72c2-42e5-912c-bd6874d853db" providerId="ADAL" clId="{01227B07-1917-4A66-B648-31AA98029CB3}" dt="2021-02-12T20:59:50.479" v="1376"/>
          <ac:spMkLst>
            <pc:docMk/>
            <pc:sldMk cId="238310380" sldId="1397"/>
            <ac:spMk id="8" creationId="{B6B448A0-9123-42E2-AF02-4444EA92F153}"/>
          </ac:spMkLst>
        </pc:spChg>
        <pc:spChg chg="add del mod">
          <ac:chgData name="Bachmann, Hannah Ruth" userId="e7c09bfb-72c2-42e5-912c-bd6874d853db" providerId="ADAL" clId="{01227B07-1917-4A66-B648-31AA98029CB3}" dt="2021-02-02T16:06:16.068" v="342" actId="478"/>
          <ac:spMkLst>
            <pc:docMk/>
            <pc:sldMk cId="238310380" sldId="1397"/>
            <ac:spMk id="8" creationId="{F561C6C1-EBDA-4C0F-9258-F03E5BE09BCE}"/>
          </ac:spMkLst>
        </pc:spChg>
        <pc:spChg chg="add mod">
          <ac:chgData name="Bachmann, Hannah Ruth" userId="e7c09bfb-72c2-42e5-912c-bd6874d853db" providerId="ADAL" clId="{01227B07-1917-4A66-B648-31AA98029CB3}" dt="2021-01-30T09:43:35.747" v="115" actId="1036"/>
          <ac:spMkLst>
            <pc:docMk/>
            <pc:sldMk cId="238310380" sldId="1397"/>
            <ac:spMk id="9" creationId="{46931355-0F26-46EE-B5E8-7E843167A4F7}"/>
          </ac:spMkLst>
        </pc:spChg>
        <pc:spChg chg="add mod">
          <ac:chgData name="Bachmann, Hannah Ruth" userId="e7c09bfb-72c2-42e5-912c-bd6874d853db" providerId="ADAL" clId="{01227B07-1917-4A66-B648-31AA98029CB3}" dt="2021-02-02T16:06:16.434" v="343"/>
          <ac:spMkLst>
            <pc:docMk/>
            <pc:sldMk cId="238310380" sldId="1397"/>
            <ac:spMk id="10" creationId="{1C01F627-5240-4ACA-A0AE-F67479538FF2}"/>
          </ac:spMkLst>
        </pc:spChg>
        <pc:spChg chg="mod">
          <ac:chgData name="Bachmann, Hannah Ruth" userId="e7c09bfb-72c2-42e5-912c-bd6874d853db" providerId="ADAL" clId="{01227B07-1917-4A66-B648-31AA98029CB3}" dt="2021-02-12T20:58:08.339" v="1365" actId="20577"/>
          <ac:spMkLst>
            <pc:docMk/>
            <pc:sldMk cId="238310380" sldId="1397"/>
            <ac:spMk id="12" creationId="{C3749583-842C-4520-BBC9-EF13DF5785C4}"/>
          </ac:spMkLst>
        </pc:spChg>
        <pc:picChg chg="mod">
          <ac:chgData name="Bachmann, Hannah Ruth" userId="e7c09bfb-72c2-42e5-912c-bd6874d853db" providerId="ADAL" clId="{01227B07-1917-4A66-B648-31AA98029CB3}" dt="2021-02-12T20:56:34.490" v="1323" actId="1076"/>
          <ac:picMkLst>
            <pc:docMk/>
            <pc:sldMk cId="238310380" sldId="1397"/>
            <ac:picMk id="6" creationId="{85EFCE8C-8F92-420D-BE98-56008D673EE2}"/>
          </ac:picMkLst>
        </pc:picChg>
        <pc:picChg chg="mod">
          <ac:chgData name="Bachmann, Hannah Ruth" userId="e7c09bfb-72c2-42e5-912c-bd6874d853db" providerId="ADAL" clId="{01227B07-1917-4A66-B648-31AA98029CB3}" dt="2021-01-30T10:06:45.602" v="305" actId="1076"/>
          <ac:picMkLst>
            <pc:docMk/>
            <pc:sldMk cId="238310380" sldId="1397"/>
            <ac:picMk id="7" creationId="{1B97A801-AFE8-4E9E-A166-3287E546B957}"/>
          </ac:picMkLst>
        </pc:picChg>
      </pc:sldChg>
      <pc:sldChg chg="addSp delSp modSp mod chgLayout">
        <pc:chgData name="Bachmann, Hannah Ruth" userId="e7c09bfb-72c2-42e5-912c-bd6874d853db" providerId="ADAL" clId="{01227B07-1917-4A66-B648-31AA98029CB3}" dt="2021-02-12T20:59:43.023" v="1371"/>
        <pc:sldMkLst>
          <pc:docMk/>
          <pc:sldMk cId="3284392363" sldId="1399"/>
        </pc:sldMkLst>
        <pc:spChg chg="mod ord">
          <ac:chgData name="Bachmann, Hannah Ruth" userId="e7c09bfb-72c2-42e5-912c-bd6874d853db" providerId="ADAL" clId="{01227B07-1917-4A66-B648-31AA98029CB3}" dt="2021-02-12T20:41:02.306" v="811" actId="1076"/>
          <ac:spMkLst>
            <pc:docMk/>
            <pc:sldMk cId="3284392363" sldId="1399"/>
            <ac:spMk id="2" creationId="{7375373E-9815-4F13-A467-9F0DE2076743}"/>
          </ac:spMkLst>
        </pc:spChg>
        <pc:spChg chg="add mod ord">
          <ac:chgData name="Bachmann, Hannah Ruth" userId="e7c09bfb-72c2-42e5-912c-bd6874d853db" providerId="ADAL" clId="{01227B07-1917-4A66-B648-31AA98029CB3}" dt="2021-02-12T20:49:05.156" v="1056" actId="20577"/>
          <ac:spMkLst>
            <pc:docMk/>
            <pc:sldMk cId="3284392363" sldId="1399"/>
            <ac:spMk id="3" creationId="{DF878F7E-32CF-49CF-91A5-386FA53A681F}"/>
          </ac:spMkLst>
        </pc:spChg>
        <pc:spChg chg="del">
          <ac:chgData name="Bachmann, Hannah Ruth" userId="e7c09bfb-72c2-42e5-912c-bd6874d853db" providerId="ADAL" clId="{01227B07-1917-4A66-B648-31AA98029CB3}" dt="2021-01-30T09:39:45.862" v="53" actId="478"/>
          <ac:spMkLst>
            <pc:docMk/>
            <pc:sldMk cId="3284392363" sldId="1399"/>
            <ac:spMk id="4" creationId="{B9F39130-C118-43BA-B1D3-5E1B640BBC5F}"/>
          </ac:spMkLst>
        </pc:spChg>
        <pc:spChg chg="del mod">
          <ac:chgData name="Bachmann, Hannah Ruth" userId="e7c09bfb-72c2-42e5-912c-bd6874d853db" providerId="ADAL" clId="{01227B07-1917-4A66-B648-31AA98029CB3}" dt="2021-01-30T09:39:48.121" v="54" actId="478"/>
          <ac:spMkLst>
            <pc:docMk/>
            <pc:sldMk cId="3284392363" sldId="1399"/>
            <ac:spMk id="5" creationId="{6F6C69A9-B36C-47DA-9FE6-5D915A3138F6}"/>
          </ac:spMkLst>
        </pc:spChg>
        <pc:spChg chg="mod">
          <ac:chgData name="Bachmann, Hannah Ruth" userId="e7c09bfb-72c2-42e5-912c-bd6874d853db" providerId="ADAL" clId="{01227B07-1917-4A66-B648-31AA98029CB3}" dt="2021-02-12T20:42:23.524" v="887" actId="1076"/>
          <ac:spMkLst>
            <pc:docMk/>
            <pc:sldMk cId="3284392363" sldId="1399"/>
            <ac:spMk id="7" creationId="{6EDED8C5-AC20-4F9F-8B67-381A1259B0F2}"/>
          </ac:spMkLst>
        </pc:spChg>
        <pc:spChg chg="mod">
          <ac:chgData name="Bachmann, Hannah Ruth" userId="e7c09bfb-72c2-42e5-912c-bd6874d853db" providerId="ADAL" clId="{01227B07-1917-4A66-B648-31AA98029CB3}" dt="2021-02-12T20:42:49.840" v="893" actId="692"/>
          <ac:spMkLst>
            <pc:docMk/>
            <pc:sldMk cId="3284392363" sldId="1399"/>
            <ac:spMk id="8" creationId="{35F0C0F4-44CC-4DFA-9032-278A0E88F23E}"/>
          </ac:spMkLst>
        </pc:spChg>
        <pc:spChg chg="add del mod">
          <ac:chgData name="Bachmann, Hannah Ruth" userId="e7c09bfb-72c2-42e5-912c-bd6874d853db" providerId="ADAL" clId="{01227B07-1917-4A66-B648-31AA98029CB3}" dt="2021-02-02T16:06:02.765" v="334" actId="478"/>
          <ac:spMkLst>
            <pc:docMk/>
            <pc:sldMk cId="3284392363" sldId="1399"/>
            <ac:spMk id="10" creationId="{6BA3FA42-6E9F-4C3F-A075-E41D0466C010}"/>
          </ac:spMkLst>
        </pc:spChg>
        <pc:spChg chg="add mod ord">
          <ac:chgData name="Bachmann, Hannah Ruth" userId="e7c09bfb-72c2-42e5-912c-bd6874d853db" providerId="ADAL" clId="{01227B07-1917-4A66-B648-31AA98029CB3}" dt="2021-02-12T20:36:45.574" v="733" actId="27636"/>
          <ac:spMkLst>
            <pc:docMk/>
            <pc:sldMk cId="3284392363" sldId="1399"/>
            <ac:spMk id="11" creationId="{9C6AB9AF-A195-4A10-AB88-805B63358451}"/>
          </ac:spMkLst>
        </pc:spChg>
        <pc:spChg chg="add mod">
          <ac:chgData name="Bachmann, Hannah Ruth" userId="e7c09bfb-72c2-42e5-912c-bd6874d853db" providerId="ADAL" clId="{01227B07-1917-4A66-B648-31AA98029CB3}" dt="2021-02-02T16:06:03.098" v="335"/>
          <ac:spMkLst>
            <pc:docMk/>
            <pc:sldMk cId="3284392363" sldId="1399"/>
            <ac:spMk id="12" creationId="{5AB90225-FAB7-46E4-8D4C-19DF654F09C0}"/>
          </ac:spMkLst>
        </pc:spChg>
        <pc:spChg chg="add mod">
          <ac:chgData name="Bachmann, Hannah Ruth" userId="e7c09bfb-72c2-42e5-912c-bd6874d853db" providerId="ADAL" clId="{01227B07-1917-4A66-B648-31AA98029CB3}" dt="2021-02-12T20:59:43.023" v="1371"/>
          <ac:spMkLst>
            <pc:docMk/>
            <pc:sldMk cId="3284392363" sldId="1399"/>
            <ac:spMk id="13" creationId="{5C3A5A58-FA7F-4E23-B4C6-5F99C439F026}"/>
          </ac:spMkLst>
        </pc:spChg>
        <pc:picChg chg="mod ord">
          <ac:chgData name="Bachmann, Hannah Ruth" userId="e7c09bfb-72c2-42e5-912c-bd6874d853db" providerId="ADAL" clId="{01227B07-1917-4A66-B648-31AA98029CB3}" dt="2021-02-12T20:38:06.206" v="786" actId="1076"/>
          <ac:picMkLst>
            <pc:docMk/>
            <pc:sldMk cId="3284392363" sldId="1399"/>
            <ac:picMk id="6" creationId="{52DC7AA5-5114-4F93-A610-38008A204443}"/>
          </ac:picMkLst>
        </pc:picChg>
        <pc:picChg chg="mod">
          <ac:chgData name="Bachmann, Hannah Ruth" userId="e7c09bfb-72c2-42e5-912c-bd6874d853db" providerId="ADAL" clId="{01227B07-1917-4A66-B648-31AA98029CB3}" dt="2021-02-12T20:56:03.886" v="1317" actId="1076"/>
          <ac:picMkLst>
            <pc:docMk/>
            <pc:sldMk cId="3284392363" sldId="1399"/>
            <ac:picMk id="9" creationId="{96FA628C-446E-477E-9B87-C5FDABB9F3B0}"/>
          </ac:picMkLst>
        </pc:picChg>
      </pc:sldChg>
      <pc:sldChg chg="addSp delSp modSp mod">
        <pc:chgData name="Bachmann, Hannah Ruth" userId="e7c09bfb-72c2-42e5-912c-bd6874d853db" providerId="ADAL" clId="{01227B07-1917-4A66-B648-31AA98029CB3}" dt="2021-03-03T15:21:50.632" v="1589" actId="14100"/>
        <pc:sldMkLst>
          <pc:docMk/>
          <pc:sldMk cId="2461512244" sldId="1401"/>
        </pc:sldMkLst>
        <pc:spChg chg="mod">
          <ac:chgData name="Bachmann, Hannah Ruth" userId="e7c09bfb-72c2-42e5-912c-bd6874d853db" providerId="ADAL" clId="{01227B07-1917-4A66-B648-31AA98029CB3}" dt="2021-03-01T13:57:46.244" v="1390" actId="20577"/>
          <ac:spMkLst>
            <pc:docMk/>
            <pc:sldMk cId="2461512244" sldId="1401"/>
            <ac:spMk id="2" creationId="{AC284810-2428-466D-B869-22185656E3A7}"/>
          </ac:spMkLst>
        </pc:spChg>
        <pc:spChg chg="del">
          <ac:chgData name="Bachmann, Hannah Ruth" userId="e7c09bfb-72c2-42e5-912c-bd6874d853db" providerId="ADAL" clId="{01227B07-1917-4A66-B648-31AA98029CB3}" dt="2021-01-30T09:39:16.365" v="47" actId="478"/>
          <ac:spMkLst>
            <pc:docMk/>
            <pc:sldMk cId="2461512244" sldId="1401"/>
            <ac:spMk id="4" creationId="{8D099E31-4DF6-4C53-AB53-7620DCCCF7E2}"/>
          </ac:spMkLst>
        </pc:spChg>
        <pc:spChg chg="del mod">
          <ac:chgData name="Bachmann, Hannah Ruth" userId="e7c09bfb-72c2-42e5-912c-bd6874d853db" providerId="ADAL" clId="{01227B07-1917-4A66-B648-31AA98029CB3}" dt="2021-01-30T09:39:20.151" v="48" actId="478"/>
          <ac:spMkLst>
            <pc:docMk/>
            <pc:sldMk cId="2461512244" sldId="1401"/>
            <ac:spMk id="5" creationId="{0730DD38-6928-4719-9BEB-470A52ECA203}"/>
          </ac:spMkLst>
        </pc:spChg>
        <pc:spChg chg="add mod">
          <ac:chgData name="Bachmann, Hannah Ruth" userId="e7c09bfb-72c2-42e5-912c-bd6874d853db" providerId="ADAL" clId="{01227B07-1917-4A66-B648-31AA98029CB3}" dt="2021-02-02T16:05:54.809" v="331" actId="20577"/>
          <ac:spMkLst>
            <pc:docMk/>
            <pc:sldMk cId="2461512244" sldId="1401"/>
            <ac:spMk id="8" creationId="{B597D36E-E399-41A5-9DF0-5E09ABA873C4}"/>
          </ac:spMkLst>
        </pc:spChg>
        <pc:spChg chg="add mod">
          <ac:chgData name="Bachmann, Hannah Ruth" userId="e7c09bfb-72c2-42e5-912c-bd6874d853db" providerId="ADAL" clId="{01227B07-1917-4A66-B648-31AA98029CB3}" dt="2021-01-30T09:43:12.896" v="106"/>
          <ac:spMkLst>
            <pc:docMk/>
            <pc:sldMk cId="2461512244" sldId="1401"/>
            <ac:spMk id="9" creationId="{301E2985-6D09-4E6E-B544-D0A2DC1ED493}"/>
          </ac:spMkLst>
        </pc:spChg>
        <pc:spChg chg="mod">
          <ac:chgData name="Bachmann, Hannah Ruth" userId="e7c09bfb-72c2-42e5-912c-bd6874d853db" providerId="ADAL" clId="{01227B07-1917-4A66-B648-31AA98029CB3}" dt="2021-03-03T15:21:50.632" v="1589" actId="14100"/>
          <ac:spMkLst>
            <pc:docMk/>
            <pc:sldMk cId="2461512244" sldId="1401"/>
            <ac:spMk id="12" creationId="{68A12010-6D41-411C-93B2-4E46D5E8882B}"/>
          </ac:spMkLst>
        </pc:spChg>
        <pc:picChg chg="mod">
          <ac:chgData name="Bachmann, Hannah Ruth" userId="e7c09bfb-72c2-42e5-912c-bd6874d853db" providerId="ADAL" clId="{01227B07-1917-4A66-B648-31AA98029CB3}" dt="2021-03-03T15:12:04.471" v="1488" actId="1076"/>
          <ac:picMkLst>
            <pc:docMk/>
            <pc:sldMk cId="2461512244" sldId="1401"/>
            <ac:picMk id="3" creationId="{6B0FA5E2-30CB-4DE0-9B67-75704DA9EC98}"/>
          </ac:picMkLst>
        </pc:picChg>
        <pc:picChg chg="mod">
          <ac:chgData name="Bachmann, Hannah Ruth" userId="e7c09bfb-72c2-42e5-912c-bd6874d853db" providerId="ADAL" clId="{01227B07-1917-4A66-B648-31AA98029CB3}" dt="2021-02-12T20:55:58.020" v="1316" actId="1076"/>
          <ac:picMkLst>
            <pc:docMk/>
            <pc:sldMk cId="2461512244" sldId="1401"/>
            <ac:picMk id="6" creationId="{EED48D3B-329E-41DB-BE42-AEEDC6A9674E}"/>
          </ac:picMkLst>
        </pc:picChg>
      </pc:sldChg>
      <pc:sldChg chg="addSp delSp modSp del mod delAnim">
        <pc:chgData name="Bachmann, Hannah Ruth" userId="e7c09bfb-72c2-42e5-912c-bd6874d853db" providerId="ADAL" clId="{01227B07-1917-4A66-B648-31AA98029CB3}" dt="2021-01-30T09:48:11.336" v="168" actId="2696"/>
        <pc:sldMkLst>
          <pc:docMk/>
          <pc:sldMk cId="1647075651" sldId="1402"/>
        </pc:sldMkLst>
        <pc:spChg chg="mod">
          <ac:chgData name="Bachmann, Hannah Ruth" userId="e7c09bfb-72c2-42e5-912c-bd6874d853db" providerId="ADAL" clId="{01227B07-1917-4A66-B648-31AA98029CB3}" dt="2021-01-30T09:37:40.323" v="31"/>
          <ac:spMkLst>
            <pc:docMk/>
            <pc:sldMk cId="1647075651" sldId="1402"/>
            <ac:spMk id="2" creationId="{7375373E-9815-4F13-A467-9F0DE2076743}"/>
          </ac:spMkLst>
        </pc:spChg>
        <pc:spChg chg="mod">
          <ac:chgData name="Bachmann, Hannah Ruth" userId="e7c09bfb-72c2-42e5-912c-bd6874d853db" providerId="ADAL" clId="{01227B07-1917-4A66-B648-31AA98029CB3}" dt="2021-01-30T09:39:29.220" v="51" actId="207"/>
          <ac:spMkLst>
            <pc:docMk/>
            <pc:sldMk cId="1647075651" sldId="1402"/>
            <ac:spMk id="3" creationId="{827C1B69-8979-497E-8EA2-BFD9D08DFDAC}"/>
          </ac:spMkLst>
        </pc:spChg>
        <pc:spChg chg="del mod">
          <ac:chgData name="Bachmann, Hannah Ruth" userId="e7c09bfb-72c2-42e5-912c-bd6874d853db" providerId="ADAL" clId="{01227B07-1917-4A66-B648-31AA98029CB3}" dt="2021-01-30T09:39:24.544" v="49" actId="478"/>
          <ac:spMkLst>
            <pc:docMk/>
            <pc:sldMk cId="1647075651" sldId="1402"/>
            <ac:spMk id="4" creationId="{B9F39130-C118-43BA-B1D3-5E1B640BBC5F}"/>
          </ac:spMkLst>
        </pc:spChg>
        <pc:spChg chg="mod">
          <ac:chgData name="Bachmann, Hannah Ruth" userId="e7c09bfb-72c2-42e5-912c-bd6874d853db" providerId="ADAL" clId="{01227B07-1917-4A66-B648-31AA98029CB3}" dt="2021-01-30T09:46:47.205" v="146" actId="20577"/>
          <ac:spMkLst>
            <pc:docMk/>
            <pc:sldMk cId="1647075651" sldId="1402"/>
            <ac:spMk id="5" creationId="{6F6C69A9-B36C-47DA-9FE6-5D915A3138F6}"/>
          </ac:spMkLst>
        </pc:spChg>
        <pc:spChg chg="add mod">
          <ac:chgData name="Bachmann, Hannah Ruth" userId="e7c09bfb-72c2-42e5-912c-bd6874d853db" providerId="ADAL" clId="{01227B07-1917-4A66-B648-31AA98029CB3}" dt="2021-01-30T09:39:24.998" v="50"/>
          <ac:spMkLst>
            <pc:docMk/>
            <pc:sldMk cId="1647075651" sldId="1402"/>
            <ac:spMk id="10" creationId="{2BDBDAF5-B525-462F-8283-41E239FCB04B}"/>
          </ac:spMkLst>
        </pc:spChg>
        <pc:spChg chg="add mod">
          <ac:chgData name="Bachmann, Hannah Ruth" userId="e7c09bfb-72c2-42e5-912c-bd6874d853db" providerId="ADAL" clId="{01227B07-1917-4A66-B648-31AA98029CB3}" dt="2021-01-30T09:43:15.273" v="107"/>
          <ac:spMkLst>
            <pc:docMk/>
            <pc:sldMk cId="1647075651" sldId="1402"/>
            <ac:spMk id="11" creationId="{F5043C89-D87A-4DC0-B72F-963C2FCB2465}"/>
          </ac:spMkLst>
        </pc:spChg>
        <pc:picChg chg="del">
          <ac:chgData name="Bachmann, Hannah Ruth" userId="e7c09bfb-72c2-42e5-912c-bd6874d853db" providerId="ADAL" clId="{01227B07-1917-4A66-B648-31AA98029CB3}" dt="2021-01-30T09:48:06.946" v="166" actId="21"/>
          <ac:picMkLst>
            <pc:docMk/>
            <pc:sldMk cId="1647075651" sldId="1402"/>
            <ac:picMk id="9" creationId="{F0D81656-E732-48DA-AE5C-F0F2AA8609AD}"/>
          </ac:picMkLst>
        </pc:picChg>
      </pc:sldChg>
      <pc:sldChg chg="addSp delSp modSp mod chgLayout">
        <pc:chgData name="Bachmann, Hannah Ruth" userId="e7c09bfb-72c2-42e5-912c-bd6874d853db" providerId="ADAL" clId="{01227B07-1917-4A66-B648-31AA98029CB3}" dt="2021-02-12T20:59:44.489" v="1372"/>
        <pc:sldMkLst>
          <pc:docMk/>
          <pc:sldMk cId="170054247" sldId="1403"/>
        </pc:sldMkLst>
        <pc:spChg chg="mod ord">
          <ac:chgData name="Bachmann, Hannah Ruth" userId="e7c09bfb-72c2-42e5-912c-bd6874d853db" providerId="ADAL" clId="{01227B07-1917-4A66-B648-31AA98029CB3}" dt="2021-02-12T20:41:13.445" v="813" actId="700"/>
          <ac:spMkLst>
            <pc:docMk/>
            <pc:sldMk cId="170054247" sldId="1403"/>
            <ac:spMk id="2" creationId="{7375373E-9815-4F13-A467-9F0DE2076743}"/>
          </ac:spMkLst>
        </pc:spChg>
        <pc:spChg chg="del">
          <ac:chgData name="Bachmann, Hannah Ruth" userId="e7c09bfb-72c2-42e5-912c-bd6874d853db" providerId="ADAL" clId="{01227B07-1917-4A66-B648-31AA98029CB3}" dt="2021-01-30T09:39:51.916" v="55" actId="478"/>
          <ac:spMkLst>
            <pc:docMk/>
            <pc:sldMk cId="170054247" sldId="1403"/>
            <ac:spMk id="4" creationId="{B9F39130-C118-43BA-B1D3-5E1B640BBC5F}"/>
          </ac:spMkLst>
        </pc:spChg>
        <pc:spChg chg="add mod ord">
          <ac:chgData name="Bachmann, Hannah Ruth" userId="e7c09bfb-72c2-42e5-912c-bd6874d853db" providerId="ADAL" clId="{01227B07-1917-4A66-B648-31AA98029CB3}" dt="2021-02-12T20:49:09.104" v="1057" actId="1076"/>
          <ac:spMkLst>
            <pc:docMk/>
            <pc:sldMk cId="170054247" sldId="1403"/>
            <ac:spMk id="4" creationId="{C716A2C3-2FBB-4B79-B477-DA9F1916EC42}"/>
          </ac:spMkLst>
        </pc:spChg>
        <pc:spChg chg="del mod">
          <ac:chgData name="Bachmann, Hannah Ruth" userId="e7c09bfb-72c2-42e5-912c-bd6874d853db" providerId="ADAL" clId="{01227B07-1917-4A66-B648-31AA98029CB3}" dt="2021-01-30T09:39:56.732" v="57" actId="478"/>
          <ac:spMkLst>
            <pc:docMk/>
            <pc:sldMk cId="170054247" sldId="1403"/>
            <ac:spMk id="5" creationId="{6F6C69A9-B36C-47DA-9FE6-5D915A3138F6}"/>
          </ac:spMkLst>
        </pc:spChg>
        <pc:spChg chg="mod">
          <ac:chgData name="Bachmann, Hannah Ruth" userId="e7c09bfb-72c2-42e5-912c-bd6874d853db" providerId="ADAL" clId="{01227B07-1917-4A66-B648-31AA98029CB3}" dt="2021-02-12T20:41:56.451" v="881" actId="14100"/>
          <ac:spMkLst>
            <pc:docMk/>
            <pc:sldMk cId="170054247" sldId="1403"/>
            <ac:spMk id="7" creationId="{6EDED8C5-AC20-4F9F-8B67-381A1259B0F2}"/>
          </ac:spMkLst>
        </pc:spChg>
        <pc:spChg chg="mod">
          <ac:chgData name="Bachmann, Hannah Ruth" userId="e7c09bfb-72c2-42e5-912c-bd6874d853db" providerId="ADAL" clId="{01227B07-1917-4A66-B648-31AA98029CB3}" dt="2021-02-12T20:42:56.884" v="895" actId="692"/>
          <ac:spMkLst>
            <pc:docMk/>
            <pc:sldMk cId="170054247" sldId="1403"/>
            <ac:spMk id="8" creationId="{35F0C0F4-44CC-4DFA-9032-278A0E88F23E}"/>
          </ac:spMkLst>
        </pc:spChg>
        <pc:spChg chg="add del mod">
          <ac:chgData name="Bachmann, Hannah Ruth" userId="e7c09bfb-72c2-42e5-912c-bd6874d853db" providerId="ADAL" clId="{01227B07-1917-4A66-B648-31AA98029CB3}" dt="2021-02-02T16:06:05.801" v="336" actId="478"/>
          <ac:spMkLst>
            <pc:docMk/>
            <pc:sldMk cId="170054247" sldId="1403"/>
            <ac:spMk id="9" creationId="{2BD3BCCF-3570-4196-8A3F-B4867C228D22}"/>
          </ac:spMkLst>
        </pc:spChg>
        <pc:spChg chg="add del mod">
          <ac:chgData name="Bachmann, Hannah Ruth" userId="e7c09bfb-72c2-42e5-912c-bd6874d853db" providerId="ADAL" clId="{01227B07-1917-4A66-B648-31AA98029CB3}" dt="2021-01-30T09:39:59.142" v="59"/>
          <ac:spMkLst>
            <pc:docMk/>
            <pc:sldMk cId="170054247" sldId="1403"/>
            <ac:spMk id="10" creationId="{35F20249-3E2F-4811-9377-11FDAE1F0997}"/>
          </ac:spMkLst>
        </pc:spChg>
        <pc:spChg chg="add mod">
          <ac:chgData name="Bachmann, Hannah Ruth" userId="e7c09bfb-72c2-42e5-912c-bd6874d853db" providerId="ADAL" clId="{01227B07-1917-4A66-B648-31AA98029CB3}" dt="2021-02-02T16:06:06.133" v="337"/>
          <ac:spMkLst>
            <pc:docMk/>
            <pc:sldMk cId="170054247" sldId="1403"/>
            <ac:spMk id="10" creationId="{3B2E5F72-34A4-4B0B-BBB6-5C99B93FE39B}"/>
          </ac:spMkLst>
        </pc:spChg>
        <pc:spChg chg="add mod ord">
          <ac:chgData name="Bachmann, Hannah Ruth" userId="e7c09bfb-72c2-42e5-912c-bd6874d853db" providerId="ADAL" clId="{01227B07-1917-4A66-B648-31AA98029CB3}" dt="2021-02-12T20:41:13.465" v="814" actId="27636"/>
          <ac:spMkLst>
            <pc:docMk/>
            <pc:sldMk cId="170054247" sldId="1403"/>
            <ac:spMk id="11" creationId="{AE7CE822-24B2-4642-B634-568B4F861186}"/>
          </ac:spMkLst>
        </pc:spChg>
        <pc:spChg chg="add mod">
          <ac:chgData name="Bachmann, Hannah Ruth" userId="e7c09bfb-72c2-42e5-912c-bd6874d853db" providerId="ADAL" clId="{01227B07-1917-4A66-B648-31AA98029CB3}" dt="2021-02-12T20:59:44.489" v="1372"/>
          <ac:spMkLst>
            <pc:docMk/>
            <pc:sldMk cId="170054247" sldId="1403"/>
            <ac:spMk id="12" creationId="{64A2AE19-4B20-49EB-8898-4136554CAEE1}"/>
          </ac:spMkLst>
        </pc:spChg>
        <pc:picChg chg="mod">
          <ac:chgData name="Bachmann, Hannah Ruth" userId="e7c09bfb-72c2-42e5-912c-bd6874d853db" providerId="ADAL" clId="{01227B07-1917-4A66-B648-31AA98029CB3}" dt="2021-02-12T20:56:07.327" v="1318" actId="1076"/>
          <ac:picMkLst>
            <pc:docMk/>
            <pc:sldMk cId="170054247" sldId="1403"/>
            <ac:picMk id="3" creationId="{AE5C3F4E-F788-4490-B040-73F81345BFAC}"/>
          </ac:picMkLst>
        </pc:picChg>
        <pc:picChg chg="mod ord">
          <ac:chgData name="Bachmann, Hannah Ruth" userId="e7c09bfb-72c2-42e5-912c-bd6874d853db" providerId="ADAL" clId="{01227B07-1917-4A66-B648-31AA98029CB3}" dt="2021-02-12T20:41:49.692" v="879" actId="1076"/>
          <ac:picMkLst>
            <pc:docMk/>
            <pc:sldMk cId="170054247" sldId="1403"/>
            <ac:picMk id="6" creationId="{52DC7AA5-5114-4F93-A610-38008A204443}"/>
          </ac:picMkLst>
        </pc:picChg>
      </pc:sldChg>
      <pc:sldChg chg="addSp delSp modSp mod">
        <pc:chgData name="Bachmann, Hannah Ruth" userId="e7c09bfb-72c2-42e5-912c-bd6874d853db" providerId="ADAL" clId="{01227B07-1917-4A66-B648-31AA98029CB3}" dt="2021-02-23T09:50:46.879" v="1381" actId="1076"/>
        <pc:sldMkLst>
          <pc:docMk/>
          <pc:sldMk cId="167070221" sldId="1404"/>
        </pc:sldMkLst>
        <pc:spChg chg="mod">
          <ac:chgData name="Bachmann, Hannah Ruth" userId="e7c09bfb-72c2-42e5-912c-bd6874d853db" providerId="ADAL" clId="{01227B07-1917-4A66-B648-31AA98029CB3}" dt="2021-02-12T20:56:13.679" v="1319" actId="1076"/>
          <ac:spMkLst>
            <pc:docMk/>
            <pc:sldMk cId="167070221" sldId="1404"/>
            <ac:spMk id="2" creationId="{7375373E-9815-4F13-A467-9F0DE2076743}"/>
          </ac:spMkLst>
        </pc:spChg>
        <pc:spChg chg="add mod">
          <ac:chgData name="Bachmann, Hannah Ruth" userId="e7c09bfb-72c2-42e5-912c-bd6874d853db" providerId="ADAL" clId="{01227B07-1917-4A66-B648-31AA98029CB3}" dt="2021-02-23T09:50:46.879" v="1381" actId="1076"/>
          <ac:spMkLst>
            <pc:docMk/>
            <pc:sldMk cId="167070221" sldId="1404"/>
            <ac:spMk id="3" creationId="{FC6E56EC-BBC7-4055-AF95-44D5CF69B055}"/>
          </ac:spMkLst>
        </pc:spChg>
        <pc:spChg chg="del">
          <ac:chgData name="Bachmann, Hannah Ruth" userId="e7c09bfb-72c2-42e5-912c-bd6874d853db" providerId="ADAL" clId="{01227B07-1917-4A66-B648-31AA98029CB3}" dt="2021-01-30T09:40:11.766" v="62" actId="478"/>
          <ac:spMkLst>
            <pc:docMk/>
            <pc:sldMk cId="167070221" sldId="1404"/>
            <ac:spMk id="4" creationId="{B9F39130-C118-43BA-B1D3-5E1B640BBC5F}"/>
          </ac:spMkLst>
        </pc:spChg>
        <pc:spChg chg="del mod">
          <ac:chgData name="Bachmann, Hannah Ruth" userId="e7c09bfb-72c2-42e5-912c-bd6874d853db" providerId="ADAL" clId="{01227B07-1917-4A66-B648-31AA98029CB3}" dt="2021-01-30T09:40:15.112" v="64" actId="478"/>
          <ac:spMkLst>
            <pc:docMk/>
            <pc:sldMk cId="167070221" sldId="1404"/>
            <ac:spMk id="5" creationId="{6F6C69A9-B36C-47DA-9FE6-5D915A3138F6}"/>
          </ac:spMkLst>
        </pc:spChg>
        <pc:spChg chg="mod">
          <ac:chgData name="Bachmann, Hannah Ruth" userId="e7c09bfb-72c2-42e5-912c-bd6874d853db" providerId="ADAL" clId="{01227B07-1917-4A66-B648-31AA98029CB3}" dt="2021-02-12T20:49:17.995" v="1058" actId="14100"/>
          <ac:spMkLst>
            <pc:docMk/>
            <pc:sldMk cId="167070221" sldId="1404"/>
            <ac:spMk id="7" creationId="{6EDED8C5-AC20-4F9F-8B67-381A1259B0F2}"/>
          </ac:spMkLst>
        </pc:spChg>
        <pc:spChg chg="mod">
          <ac:chgData name="Bachmann, Hannah Ruth" userId="e7c09bfb-72c2-42e5-912c-bd6874d853db" providerId="ADAL" clId="{01227B07-1917-4A66-B648-31AA98029CB3}" dt="2021-02-12T20:49:33.188" v="1062" actId="14100"/>
          <ac:spMkLst>
            <pc:docMk/>
            <pc:sldMk cId="167070221" sldId="1404"/>
            <ac:spMk id="8" creationId="{35F0C0F4-44CC-4DFA-9032-278A0E88F23E}"/>
          </ac:spMkLst>
        </pc:spChg>
        <pc:spChg chg="add del mod">
          <ac:chgData name="Bachmann, Hannah Ruth" userId="e7c09bfb-72c2-42e5-912c-bd6874d853db" providerId="ADAL" clId="{01227B07-1917-4A66-B648-31AA98029CB3}" dt="2021-02-12T21:00:02.114" v="1377" actId="478"/>
          <ac:spMkLst>
            <pc:docMk/>
            <pc:sldMk cId="167070221" sldId="1404"/>
            <ac:spMk id="12" creationId="{20463D15-FCF6-45EB-A629-7F839BFC4ED4}"/>
          </ac:spMkLst>
        </pc:spChg>
        <pc:spChg chg="add del mod">
          <ac:chgData name="Bachmann, Hannah Ruth" userId="e7c09bfb-72c2-42e5-912c-bd6874d853db" providerId="ADAL" clId="{01227B07-1917-4A66-B648-31AA98029CB3}" dt="2021-02-02T16:06:10.271" v="338" actId="478"/>
          <ac:spMkLst>
            <pc:docMk/>
            <pc:sldMk cId="167070221" sldId="1404"/>
            <ac:spMk id="12" creationId="{B89ED721-3F95-4511-AF27-26B654DA652A}"/>
          </ac:spMkLst>
        </pc:spChg>
        <pc:spChg chg="add mod">
          <ac:chgData name="Bachmann, Hannah Ruth" userId="e7c09bfb-72c2-42e5-912c-bd6874d853db" providerId="ADAL" clId="{01227B07-1917-4A66-B648-31AA98029CB3}" dt="2021-01-30T09:43:26.823" v="112"/>
          <ac:spMkLst>
            <pc:docMk/>
            <pc:sldMk cId="167070221" sldId="1404"/>
            <ac:spMk id="13" creationId="{246ECA57-4FF0-40EF-AADC-4EB2A12F152C}"/>
          </ac:spMkLst>
        </pc:spChg>
        <pc:spChg chg="add mod">
          <ac:chgData name="Bachmann, Hannah Ruth" userId="e7c09bfb-72c2-42e5-912c-bd6874d853db" providerId="ADAL" clId="{01227B07-1917-4A66-B648-31AA98029CB3}" dt="2021-02-02T16:06:10.567" v="339"/>
          <ac:spMkLst>
            <pc:docMk/>
            <pc:sldMk cId="167070221" sldId="1404"/>
            <ac:spMk id="14" creationId="{0EE05C0E-C69F-42A2-B92B-9A4DC48BAF5A}"/>
          </ac:spMkLst>
        </pc:spChg>
        <pc:picChg chg="mod">
          <ac:chgData name="Bachmann, Hannah Ruth" userId="e7c09bfb-72c2-42e5-912c-bd6874d853db" providerId="ADAL" clId="{01227B07-1917-4A66-B648-31AA98029CB3}" dt="2021-02-12T20:56:27.502" v="1322" actId="1076"/>
          <ac:picMkLst>
            <pc:docMk/>
            <pc:sldMk cId="167070221" sldId="1404"/>
            <ac:picMk id="6" creationId="{55A7F555-226E-488C-B073-40F56618EBB2}"/>
          </ac:picMkLst>
        </pc:picChg>
        <pc:picChg chg="mod">
          <ac:chgData name="Bachmann, Hannah Ruth" userId="e7c09bfb-72c2-42e5-912c-bd6874d853db" providerId="ADAL" clId="{01227B07-1917-4A66-B648-31AA98029CB3}" dt="2021-02-12T20:44:27.271" v="910" actId="1076"/>
          <ac:picMkLst>
            <pc:docMk/>
            <pc:sldMk cId="167070221" sldId="1404"/>
            <ac:picMk id="10" creationId="{2EB1D196-951B-4F43-87E5-BA9AE910712C}"/>
          </ac:picMkLst>
        </pc:picChg>
        <pc:picChg chg="mod">
          <ac:chgData name="Bachmann, Hannah Ruth" userId="e7c09bfb-72c2-42e5-912c-bd6874d853db" providerId="ADAL" clId="{01227B07-1917-4A66-B648-31AA98029CB3}" dt="2021-02-12T20:44:29.381" v="911" actId="1076"/>
          <ac:picMkLst>
            <pc:docMk/>
            <pc:sldMk cId="167070221" sldId="1404"/>
            <ac:picMk id="11" creationId="{20D11E03-799A-40B6-918C-F9784CC3797E}"/>
          </ac:picMkLst>
        </pc:picChg>
      </pc:sldChg>
      <pc:sldChg chg="addSp delSp modSp mod chgLayout">
        <pc:chgData name="Bachmann, Hannah Ruth" userId="e7c09bfb-72c2-42e5-912c-bd6874d853db" providerId="ADAL" clId="{01227B07-1917-4A66-B648-31AA98029CB3}" dt="2021-02-12T20:59:47.259" v="1374"/>
        <pc:sldMkLst>
          <pc:docMk/>
          <pc:sldMk cId="1262086775" sldId="1405"/>
        </pc:sldMkLst>
        <pc:spChg chg="mod ord">
          <ac:chgData name="Bachmann, Hannah Ruth" userId="e7c09bfb-72c2-42e5-912c-bd6874d853db" providerId="ADAL" clId="{01227B07-1917-4A66-B648-31AA98029CB3}" dt="2021-02-12T20:55:25.358" v="1309" actId="20577"/>
          <ac:spMkLst>
            <pc:docMk/>
            <pc:sldMk cId="1262086775" sldId="1405"/>
            <ac:spMk id="2" creationId="{7375373E-9815-4F13-A467-9F0DE2076743}"/>
          </ac:spMkLst>
        </pc:spChg>
        <pc:spChg chg="add mod ord">
          <ac:chgData name="Bachmann, Hannah Ruth" userId="e7c09bfb-72c2-42e5-912c-bd6874d853db" providerId="ADAL" clId="{01227B07-1917-4A66-B648-31AA98029CB3}" dt="2021-02-12T20:55:27.272" v="1312" actId="20577"/>
          <ac:spMkLst>
            <pc:docMk/>
            <pc:sldMk cId="1262086775" sldId="1405"/>
            <ac:spMk id="3" creationId="{34A1BCA6-5040-49BC-B478-E9DF76E66492}"/>
          </ac:spMkLst>
        </pc:spChg>
        <pc:spChg chg="del">
          <ac:chgData name="Bachmann, Hannah Ruth" userId="e7c09bfb-72c2-42e5-912c-bd6874d853db" providerId="ADAL" clId="{01227B07-1917-4A66-B648-31AA98029CB3}" dt="2021-01-30T09:40:18.723" v="66" actId="478"/>
          <ac:spMkLst>
            <pc:docMk/>
            <pc:sldMk cId="1262086775" sldId="1405"/>
            <ac:spMk id="4" creationId="{B9F39130-C118-43BA-B1D3-5E1B640BBC5F}"/>
          </ac:spMkLst>
        </pc:spChg>
        <pc:spChg chg="del mod">
          <ac:chgData name="Bachmann, Hannah Ruth" userId="e7c09bfb-72c2-42e5-912c-bd6874d853db" providerId="ADAL" clId="{01227B07-1917-4A66-B648-31AA98029CB3}" dt="2021-01-30T09:40:21.092" v="67" actId="478"/>
          <ac:spMkLst>
            <pc:docMk/>
            <pc:sldMk cId="1262086775" sldId="1405"/>
            <ac:spMk id="5" creationId="{6F6C69A9-B36C-47DA-9FE6-5D915A3138F6}"/>
          </ac:spMkLst>
        </pc:spChg>
        <pc:spChg chg="mod">
          <ac:chgData name="Bachmann, Hannah Ruth" userId="e7c09bfb-72c2-42e5-912c-bd6874d853db" providerId="ADAL" clId="{01227B07-1917-4A66-B648-31AA98029CB3}" dt="2021-02-12T20:54:20.144" v="1254" actId="1076"/>
          <ac:spMkLst>
            <pc:docMk/>
            <pc:sldMk cId="1262086775" sldId="1405"/>
            <ac:spMk id="7" creationId="{6EDED8C5-AC20-4F9F-8B67-381A1259B0F2}"/>
          </ac:spMkLst>
        </pc:spChg>
        <pc:spChg chg="mod">
          <ac:chgData name="Bachmann, Hannah Ruth" userId="e7c09bfb-72c2-42e5-912c-bd6874d853db" providerId="ADAL" clId="{01227B07-1917-4A66-B648-31AA98029CB3}" dt="2021-02-12T20:54:29.510" v="1257" actId="1076"/>
          <ac:spMkLst>
            <pc:docMk/>
            <pc:sldMk cId="1262086775" sldId="1405"/>
            <ac:spMk id="8" creationId="{35F0C0F4-44CC-4DFA-9032-278A0E88F23E}"/>
          </ac:spMkLst>
        </pc:spChg>
        <pc:spChg chg="mod">
          <ac:chgData name="Bachmann, Hannah Ruth" userId="e7c09bfb-72c2-42e5-912c-bd6874d853db" providerId="ADAL" clId="{01227B07-1917-4A66-B648-31AA98029CB3}" dt="2021-02-12T20:53:24.411" v="1240" actId="1076"/>
          <ac:spMkLst>
            <pc:docMk/>
            <pc:sldMk cId="1262086775" sldId="1405"/>
            <ac:spMk id="12" creationId="{50C732AB-C38F-474C-9EDB-86924269D105}"/>
          </ac:spMkLst>
        </pc:spChg>
        <pc:spChg chg="add mod">
          <ac:chgData name="Bachmann, Hannah Ruth" userId="e7c09bfb-72c2-42e5-912c-bd6874d853db" providerId="ADAL" clId="{01227B07-1917-4A66-B648-31AA98029CB3}" dt="2021-02-12T20:59:47.259" v="1374"/>
          <ac:spMkLst>
            <pc:docMk/>
            <pc:sldMk cId="1262086775" sldId="1405"/>
            <ac:spMk id="13" creationId="{21ED46E7-19D5-44A5-987D-8CB6418E5DCC}"/>
          </ac:spMkLst>
        </pc:spChg>
        <pc:spChg chg="add del mod">
          <ac:chgData name="Bachmann, Hannah Ruth" userId="e7c09bfb-72c2-42e5-912c-bd6874d853db" providerId="ADAL" clId="{01227B07-1917-4A66-B648-31AA98029CB3}" dt="2021-02-02T16:06:13.329" v="340" actId="478"/>
          <ac:spMkLst>
            <pc:docMk/>
            <pc:sldMk cId="1262086775" sldId="1405"/>
            <ac:spMk id="13" creationId="{D7E7BFFA-F82C-4866-A902-326C24FFA353}"/>
          </ac:spMkLst>
        </pc:spChg>
        <pc:spChg chg="add mod ord">
          <ac:chgData name="Bachmann, Hannah Ruth" userId="e7c09bfb-72c2-42e5-912c-bd6874d853db" providerId="ADAL" clId="{01227B07-1917-4A66-B648-31AA98029CB3}" dt="2021-02-12T20:52:21.657" v="1119" actId="27636"/>
          <ac:spMkLst>
            <pc:docMk/>
            <pc:sldMk cId="1262086775" sldId="1405"/>
            <ac:spMk id="16" creationId="{93E6D857-D5B8-4DEC-9051-6F2AAD636D6D}"/>
          </ac:spMkLst>
        </pc:spChg>
        <pc:spChg chg="add mod">
          <ac:chgData name="Bachmann, Hannah Ruth" userId="e7c09bfb-72c2-42e5-912c-bd6874d853db" providerId="ADAL" clId="{01227B07-1917-4A66-B648-31AA98029CB3}" dt="2021-02-02T16:06:13.611" v="341"/>
          <ac:spMkLst>
            <pc:docMk/>
            <pc:sldMk cId="1262086775" sldId="1405"/>
            <ac:spMk id="17" creationId="{05716F1E-45B1-4862-BBF7-D81D226EEBF0}"/>
          </ac:spMkLst>
        </pc:spChg>
        <pc:picChg chg="mod ord">
          <ac:chgData name="Bachmann, Hannah Ruth" userId="e7c09bfb-72c2-42e5-912c-bd6874d853db" providerId="ADAL" clId="{01227B07-1917-4A66-B648-31AA98029CB3}" dt="2021-02-12T20:53:12.141" v="1237" actId="1076"/>
          <ac:picMkLst>
            <pc:docMk/>
            <pc:sldMk cId="1262086775" sldId="1405"/>
            <ac:picMk id="9" creationId="{86D8EDE7-666E-45F6-9CB5-DCC9DFBAF676}"/>
          </ac:picMkLst>
        </pc:picChg>
        <pc:picChg chg="mod">
          <ac:chgData name="Bachmann, Hannah Ruth" userId="e7c09bfb-72c2-42e5-912c-bd6874d853db" providerId="ADAL" clId="{01227B07-1917-4A66-B648-31AA98029CB3}" dt="2021-02-12T20:54:26.151" v="1256" actId="1076"/>
          <ac:picMkLst>
            <pc:docMk/>
            <pc:sldMk cId="1262086775" sldId="1405"/>
            <ac:picMk id="11" creationId="{20D11E03-799A-40B6-918C-F9784CC3797E}"/>
          </ac:picMkLst>
        </pc:picChg>
        <pc:picChg chg="mod">
          <ac:chgData name="Bachmann, Hannah Ruth" userId="e7c09bfb-72c2-42e5-912c-bd6874d853db" providerId="ADAL" clId="{01227B07-1917-4A66-B648-31AA98029CB3}" dt="2021-02-12T20:54:16.323" v="1253" actId="1076"/>
          <ac:picMkLst>
            <pc:docMk/>
            <pc:sldMk cId="1262086775" sldId="1405"/>
            <ac:picMk id="14" creationId="{4EB90AE6-26A3-4E0B-9606-D4EA424AAE0B}"/>
          </ac:picMkLst>
        </pc:picChg>
        <pc:picChg chg="mod">
          <ac:chgData name="Bachmann, Hannah Ruth" userId="e7c09bfb-72c2-42e5-912c-bd6874d853db" providerId="ADAL" clId="{01227B07-1917-4A66-B648-31AA98029CB3}" dt="2021-02-12T20:53:21.578" v="1239" actId="1076"/>
          <ac:picMkLst>
            <pc:docMk/>
            <pc:sldMk cId="1262086775" sldId="1405"/>
            <ac:picMk id="15" creationId="{AD12E640-16FE-4E95-A8D4-A7B704247469}"/>
          </ac:picMkLst>
        </pc:picChg>
      </pc:sldChg>
      <pc:sldChg chg="addSp delSp modSp mod">
        <pc:chgData name="Bachmann, Hannah Ruth" userId="e7c09bfb-72c2-42e5-912c-bd6874d853db" providerId="ADAL" clId="{01227B07-1917-4A66-B648-31AA98029CB3}" dt="2021-02-12T20:59:23.085" v="1369" actId="27309"/>
        <pc:sldMkLst>
          <pc:docMk/>
          <pc:sldMk cId="2919288634" sldId="1406"/>
        </pc:sldMkLst>
        <pc:spChg chg="mod">
          <ac:chgData name="Bachmann, Hannah Ruth" userId="e7c09bfb-72c2-42e5-912c-bd6874d853db" providerId="ADAL" clId="{01227B07-1917-4A66-B648-31AA98029CB3}" dt="2021-02-12T13:17:43.007" v="695" actId="20577"/>
          <ac:spMkLst>
            <pc:docMk/>
            <pc:sldMk cId="2919288634" sldId="1406"/>
            <ac:spMk id="2" creationId="{2A8E7AE3-A2BF-4B31-85FB-C94A4552ECD1}"/>
          </ac:spMkLst>
        </pc:spChg>
        <pc:spChg chg="del">
          <ac:chgData name="Bachmann, Hannah Ruth" userId="e7c09bfb-72c2-42e5-912c-bd6874d853db" providerId="ADAL" clId="{01227B07-1917-4A66-B648-31AA98029CB3}" dt="2021-01-30T09:43:03.003" v="104" actId="478"/>
          <ac:spMkLst>
            <pc:docMk/>
            <pc:sldMk cId="2919288634" sldId="1406"/>
            <ac:spMk id="4" creationId="{FA67E788-16AD-4722-8226-C338B991DF04}"/>
          </ac:spMkLst>
        </pc:spChg>
        <pc:spChg chg="del mod">
          <ac:chgData name="Bachmann, Hannah Ruth" userId="e7c09bfb-72c2-42e5-912c-bd6874d853db" providerId="ADAL" clId="{01227B07-1917-4A66-B648-31AA98029CB3}" dt="2021-01-30T09:43:04.831" v="105" actId="478"/>
          <ac:spMkLst>
            <pc:docMk/>
            <pc:sldMk cId="2919288634" sldId="1406"/>
            <ac:spMk id="5" creationId="{C859ED43-A29B-4EE0-837F-C073677EC34E}"/>
          </ac:spMkLst>
        </pc:spChg>
        <pc:spChg chg="add del mod">
          <ac:chgData name="Bachmann, Hannah Ruth" userId="e7c09bfb-72c2-42e5-912c-bd6874d853db" providerId="ADAL" clId="{01227B07-1917-4A66-B648-31AA98029CB3}" dt="2021-02-02T16:06:19.548" v="344" actId="478"/>
          <ac:spMkLst>
            <pc:docMk/>
            <pc:sldMk cId="2919288634" sldId="1406"/>
            <ac:spMk id="9" creationId="{98458E75-D2DB-4392-B697-EBC872F4EDE6}"/>
          </ac:spMkLst>
        </pc:spChg>
        <pc:spChg chg="add mod">
          <ac:chgData name="Bachmann, Hannah Ruth" userId="e7c09bfb-72c2-42e5-912c-bd6874d853db" providerId="ADAL" clId="{01227B07-1917-4A66-B648-31AA98029CB3}" dt="2021-01-30T09:43:38.992" v="116"/>
          <ac:spMkLst>
            <pc:docMk/>
            <pc:sldMk cId="2919288634" sldId="1406"/>
            <ac:spMk id="10" creationId="{C5685BB9-420E-4F15-98D2-AEC096FF9D9A}"/>
          </ac:spMkLst>
        </pc:spChg>
        <pc:spChg chg="add mod">
          <ac:chgData name="Bachmann, Hannah Ruth" userId="e7c09bfb-72c2-42e5-912c-bd6874d853db" providerId="ADAL" clId="{01227B07-1917-4A66-B648-31AA98029CB3}" dt="2021-02-02T16:06:19.838" v="345"/>
          <ac:spMkLst>
            <pc:docMk/>
            <pc:sldMk cId="2919288634" sldId="1406"/>
            <ac:spMk id="11" creationId="{B17BE2C0-B992-413A-9A8C-8D20131E04A8}"/>
          </ac:spMkLst>
        </pc:spChg>
        <pc:spChg chg="mod">
          <ac:chgData name="Bachmann, Hannah Ruth" userId="e7c09bfb-72c2-42e5-912c-bd6874d853db" providerId="ADAL" clId="{01227B07-1917-4A66-B648-31AA98029CB3}" dt="2021-02-12T13:07:59.321" v="448" actId="207"/>
          <ac:spMkLst>
            <pc:docMk/>
            <pc:sldMk cId="2919288634" sldId="1406"/>
            <ac:spMk id="12" creationId="{C3749583-842C-4520-BBC9-EF13DF5785C4}"/>
          </ac:spMkLst>
        </pc:spChg>
        <pc:graphicFrameChg chg="add del modGraphic">
          <ac:chgData name="Bachmann, Hannah Ruth" userId="e7c09bfb-72c2-42e5-912c-bd6874d853db" providerId="ADAL" clId="{01227B07-1917-4A66-B648-31AA98029CB3}" dt="2021-02-12T20:59:23.085" v="1369" actId="27309"/>
          <ac:graphicFrameMkLst>
            <pc:docMk/>
            <pc:sldMk cId="2919288634" sldId="1406"/>
            <ac:graphicFrameMk id="4" creationId="{E60D9674-1020-4A63-9700-20F3ED2357CA}"/>
          </ac:graphicFrameMkLst>
        </pc:graphicFrameChg>
        <pc:picChg chg="mod">
          <ac:chgData name="Bachmann, Hannah Ruth" userId="e7c09bfb-72c2-42e5-912c-bd6874d853db" providerId="ADAL" clId="{01227B07-1917-4A66-B648-31AA98029CB3}" dt="2021-02-12T20:56:39.095" v="1324" actId="1076"/>
          <ac:picMkLst>
            <pc:docMk/>
            <pc:sldMk cId="2919288634" sldId="1406"/>
            <ac:picMk id="8" creationId="{EC561E33-9040-4F86-A0EB-14D73CEA56D4}"/>
          </ac:picMkLst>
        </pc:picChg>
      </pc:sldChg>
      <pc:sldChg chg="add del">
        <pc:chgData name="Bachmann, Hannah Ruth" userId="e7c09bfb-72c2-42e5-912c-bd6874d853db" providerId="ADAL" clId="{01227B07-1917-4A66-B648-31AA98029CB3}" dt="2021-01-30T09:40:04.877" v="61"/>
        <pc:sldMkLst>
          <pc:docMk/>
          <pc:sldMk cId="1926211215" sldId="1407"/>
        </pc:sldMkLst>
      </pc:sldChg>
      <pc:sldChg chg="addSp delSp modSp add mod delAnim modAnim chgLayout">
        <pc:chgData name="Bachmann, Hannah Ruth" userId="e7c09bfb-72c2-42e5-912c-bd6874d853db" providerId="ADAL" clId="{01227B07-1917-4A66-B648-31AA98029CB3}" dt="2021-03-01T14:04:25.981" v="1414" actId="20577"/>
        <pc:sldMkLst>
          <pc:docMk/>
          <pc:sldMk cId="2258548210" sldId="1407"/>
        </pc:sldMkLst>
        <pc:spChg chg="mod ord">
          <ac:chgData name="Bachmann, Hannah Ruth" userId="e7c09bfb-72c2-42e5-912c-bd6874d853db" providerId="ADAL" clId="{01227B07-1917-4A66-B648-31AA98029CB3}" dt="2021-02-12T20:51:01.118" v="1113" actId="1076"/>
          <ac:spMkLst>
            <pc:docMk/>
            <pc:sldMk cId="2258548210" sldId="1407"/>
            <ac:spMk id="2" creationId="{7375373E-9815-4F13-A467-9F0DE2076743}"/>
          </ac:spMkLst>
        </pc:spChg>
        <pc:spChg chg="add mod ord">
          <ac:chgData name="Bachmann, Hannah Ruth" userId="e7c09bfb-72c2-42e5-912c-bd6874d853db" providerId="ADAL" clId="{01227B07-1917-4A66-B648-31AA98029CB3}" dt="2021-02-12T20:51:48.245" v="1117" actId="1076"/>
          <ac:spMkLst>
            <pc:docMk/>
            <pc:sldMk cId="2258548210" sldId="1407"/>
            <ac:spMk id="3" creationId="{041B73EC-0FA5-466C-AF82-7968AFA20A8D}"/>
          </ac:spMkLst>
        </pc:spChg>
        <pc:spChg chg="add del mod">
          <ac:chgData name="Bachmann, Hannah Ruth" userId="e7c09bfb-72c2-42e5-912c-bd6874d853db" providerId="ADAL" clId="{01227B07-1917-4A66-B648-31AA98029CB3}" dt="2021-01-30T09:47:20.296" v="152" actId="478"/>
          <ac:spMkLst>
            <pc:docMk/>
            <pc:sldMk cId="2258548210" sldId="1407"/>
            <ac:spMk id="4" creationId="{4F056D76-D0F8-4EA6-B4D4-75C0B328E802}"/>
          </ac:spMkLst>
        </pc:spChg>
        <pc:spChg chg="del">
          <ac:chgData name="Bachmann, Hannah Ruth" userId="e7c09bfb-72c2-42e5-912c-bd6874d853db" providerId="ADAL" clId="{01227B07-1917-4A66-B648-31AA98029CB3}" dt="2021-01-30T09:47:15.768" v="150" actId="478"/>
          <ac:spMkLst>
            <pc:docMk/>
            <pc:sldMk cId="2258548210" sldId="1407"/>
            <ac:spMk id="7" creationId="{6EDED8C5-AC20-4F9F-8B67-381A1259B0F2}"/>
          </ac:spMkLst>
        </pc:spChg>
        <pc:spChg chg="del">
          <ac:chgData name="Bachmann, Hannah Ruth" userId="e7c09bfb-72c2-42e5-912c-bd6874d853db" providerId="ADAL" clId="{01227B07-1917-4A66-B648-31AA98029CB3}" dt="2021-01-30T09:47:21.517" v="153" actId="478"/>
          <ac:spMkLst>
            <pc:docMk/>
            <pc:sldMk cId="2258548210" sldId="1407"/>
            <ac:spMk id="8" creationId="{35F0C0F4-44CC-4DFA-9032-278A0E88F23E}"/>
          </ac:spMkLst>
        </pc:spChg>
        <pc:spChg chg="add mod">
          <ac:chgData name="Bachmann, Hannah Ruth" userId="e7c09bfb-72c2-42e5-912c-bd6874d853db" providerId="ADAL" clId="{01227B07-1917-4A66-B648-31AA98029CB3}" dt="2021-02-02T16:05:59.758" v="333"/>
          <ac:spMkLst>
            <pc:docMk/>
            <pc:sldMk cId="2258548210" sldId="1407"/>
            <ac:spMk id="9" creationId="{7050408F-FAE5-4C6A-BF14-9EED3A844243}"/>
          </ac:spMkLst>
        </pc:spChg>
        <pc:spChg chg="del">
          <ac:chgData name="Bachmann, Hannah Ruth" userId="e7c09bfb-72c2-42e5-912c-bd6874d853db" providerId="ADAL" clId="{01227B07-1917-4A66-B648-31AA98029CB3}" dt="2021-02-02T16:05:59.432" v="332" actId="478"/>
          <ac:spMkLst>
            <pc:docMk/>
            <pc:sldMk cId="2258548210" sldId="1407"/>
            <ac:spMk id="10" creationId="{6BA3FA42-6E9F-4C3F-A075-E41D0466C010}"/>
          </ac:spMkLst>
        </pc:spChg>
        <pc:spChg chg="add mod">
          <ac:chgData name="Bachmann, Hannah Ruth" userId="e7c09bfb-72c2-42e5-912c-bd6874d853db" providerId="ADAL" clId="{01227B07-1917-4A66-B648-31AA98029CB3}" dt="2021-02-12T20:59:40.521" v="1370"/>
          <ac:spMkLst>
            <pc:docMk/>
            <pc:sldMk cId="2258548210" sldId="1407"/>
            <ac:spMk id="10" creationId="{E5486993-EE60-4E5D-9C7D-AC076CDDDC54}"/>
          </ac:spMkLst>
        </pc:spChg>
        <pc:spChg chg="mod ord">
          <ac:chgData name="Bachmann, Hannah Ruth" userId="e7c09bfb-72c2-42e5-912c-bd6874d853db" providerId="ADAL" clId="{01227B07-1917-4A66-B648-31AA98029CB3}" dt="2021-02-12T13:09:42.514" v="482" actId="27636"/>
          <ac:spMkLst>
            <pc:docMk/>
            <pc:sldMk cId="2258548210" sldId="1407"/>
            <ac:spMk id="11" creationId="{9C6AB9AF-A195-4A10-AB88-805B63358451}"/>
          </ac:spMkLst>
        </pc:spChg>
        <pc:spChg chg="add mod ord">
          <ac:chgData name="Bachmann, Hannah Ruth" userId="e7c09bfb-72c2-42e5-912c-bd6874d853db" providerId="ADAL" clId="{01227B07-1917-4A66-B648-31AA98029CB3}" dt="2021-03-01T14:04:25.981" v="1414" actId="20577"/>
          <ac:spMkLst>
            <pc:docMk/>
            <pc:sldMk cId="2258548210" sldId="1407"/>
            <ac:spMk id="12" creationId="{BB948393-0566-47BF-92EE-B4EADB445EAD}"/>
          </ac:spMkLst>
        </pc:spChg>
        <pc:picChg chg="del">
          <ac:chgData name="Bachmann, Hannah Ruth" userId="e7c09bfb-72c2-42e5-912c-bd6874d853db" providerId="ADAL" clId="{01227B07-1917-4A66-B648-31AA98029CB3}" dt="2021-01-30T09:47:17.022" v="151" actId="478"/>
          <ac:picMkLst>
            <pc:docMk/>
            <pc:sldMk cId="2258548210" sldId="1407"/>
            <ac:picMk id="6" creationId="{52DC7AA5-5114-4F93-A610-38008A204443}"/>
          </ac:picMkLst>
        </pc:picChg>
        <pc:picChg chg="del">
          <ac:chgData name="Bachmann, Hannah Ruth" userId="e7c09bfb-72c2-42e5-912c-bd6874d853db" providerId="ADAL" clId="{01227B07-1917-4A66-B648-31AA98029CB3}" dt="2021-01-30T09:47:24.481" v="154" actId="478"/>
          <ac:picMkLst>
            <pc:docMk/>
            <pc:sldMk cId="2258548210" sldId="1407"/>
            <ac:picMk id="9" creationId="{96FA628C-446E-477E-9B87-C5FDABB9F3B0}"/>
          </ac:picMkLst>
        </pc:picChg>
        <pc:picChg chg="add mod">
          <ac:chgData name="Bachmann, Hannah Ruth" userId="e7c09bfb-72c2-42e5-912c-bd6874d853db" providerId="ADAL" clId="{01227B07-1917-4A66-B648-31AA98029CB3}" dt="2021-02-12T20:48:04.642" v="1044" actId="1076"/>
          <ac:picMkLst>
            <pc:docMk/>
            <pc:sldMk cId="2258548210" sldId="1407"/>
            <ac:picMk id="13" creationId="{62EEA0D7-9982-46B9-A5BB-3574C55AE2AF}"/>
          </ac:picMkLst>
        </pc:picChg>
        <pc:picChg chg="add mod">
          <ac:chgData name="Bachmann, Hannah Ruth" userId="e7c09bfb-72c2-42e5-912c-bd6874d853db" providerId="ADAL" clId="{01227B07-1917-4A66-B648-31AA98029CB3}" dt="2021-02-12T20:51:29.618" v="1116" actId="1076"/>
          <ac:picMkLst>
            <pc:docMk/>
            <pc:sldMk cId="2258548210" sldId="1407"/>
            <ac:picMk id="14" creationId="{15E6632B-6204-4391-9F12-A2142C16DC39}"/>
          </ac:picMkLst>
        </pc:picChg>
        <pc:picChg chg="add mod">
          <ac:chgData name="Bachmann, Hannah Ruth" userId="e7c09bfb-72c2-42e5-912c-bd6874d853db" providerId="ADAL" clId="{01227B07-1917-4A66-B648-31AA98029CB3}" dt="2021-02-12T20:55:54.022" v="1315" actId="1076"/>
          <ac:picMkLst>
            <pc:docMk/>
            <pc:sldMk cId="2258548210" sldId="1407"/>
            <ac:picMk id="15" creationId="{1549EEB3-5CDF-4181-9F7A-F3D771B02348}"/>
          </ac:picMkLst>
        </pc:picChg>
      </pc:sldChg>
      <pc:sldChg chg="modSp add del mod">
        <pc:chgData name="Bachmann, Hannah Ruth" userId="e7c09bfb-72c2-42e5-912c-bd6874d853db" providerId="ADAL" clId="{01227B07-1917-4A66-B648-31AA98029CB3}" dt="2021-02-12T13:07:08.933" v="442" actId="2696"/>
        <pc:sldMkLst>
          <pc:docMk/>
          <pc:sldMk cId="0" sldId="1408"/>
        </pc:sldMkLst>
        <pc:spChg chg="mod">
          <ac:chgData name="Bachmann, Hannah Ruth" userId="e7c09bfb-72c2-42e5-912c-bd6874d853db" providerId="ADAL" clId="{01227B07-1917-4A66-B648-31AA98029CB3}" dt="2021-02-12T13:06:44.153" v="441" actId="27636"/>
          <ac:spMkLst>
            <pc:docMk/>
            <pc:sldMk cId="0" sldId="1408"/>
            <ac:spMk id="5" creationId="{00000000-0000-0000-0000-000000000000}"/>
          </ac:spMkLst>
        </pc:spChg>
      </pc:sldChg>
      <pc:sldMasterChg chg="delSldLayout">
        <pc:chgData name="Bachmann, Hannah Ruth" userId="e7c09bfb-72c2-42e5-912c-bd6874d853db" providerId="ADAL" clId="{01227B07-1917-4A66-B648-31AA98029CB3}" dt="2021-01-30T09:37:27.432" v="7" actId="2696"/>
        <pc:sldMasterMkLst>
          <pc:docMk/>
          <pc:sldMasterMk cId="1929167963" sldId="2147483672"/>
        </pc:sldMasterMkLst>
        <pc:sldLayoutChg chg="del">
          <pc:chgData name="Bachmann, Hannah Ruth" userId="e7c09bfb-72c2-42e5-912c-bd6874d853db" providerId="ADAL" clId="{01227B07-1917-4A66-B648-31AA98029CB3}" dt="2021-01-30T09:37:27.432" v="7" actId="2696"/>
          <pc:sldLayoutMkLst>
            <pc:docMk/>
            <pc:sldMasterMk cId="1929167963" sldId="2147483672"/>
            <pc:sldLayoutMk cId="1741535476"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3D3B5-9FD9-473D-9D66-835DAFDBEE44}" type="datetimeFigureOut">
              <a:rPr lang="de-DE" smtClean="0"/>
              <a:t>03.03.2021</a:t>
            </a:fld>
            <a:endParaRPr lang="de-DE"/>
          </a:p>
        </p:txBody>
      </p:sp>
      <p:sp>
        <p:nvSpPr>
          <p:cNvPr id="4" name="Folienbildplatzhalter 3"/>
          <p:cNvSpPr>
            <a:spLocks noGrp="1" noRot="1" noChangeAspect="1"/>
          </p:cNvSpPr>
          <p:nvPr>
            <p:ph type="sldImg" idx="2"/>
          </p:nvPr>
        </p:nvSpPr>
        <p:spPr>
          <a:xfrm>
            <a:off x="1298575" y="1143000"/>
            <a:ext cx="42608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C205B-3C76-4F56-9E09-0BA375F47FA6}" type="slidenum">
              <a:rPr lang="de-DE" smtClean="0"/>
              <a:t>‹Nr.›</a:t>
            </a:fld>
            <a:endParaRPr lang="de-DE"/>
          </a:p>
        </p:txBody>
      </p:sp>
    </p:spTree>
    <p:extLst>
      <p:ext uri="{BB962C8B-B14F-4D97-AF65-F5344CB8AC3E}">
        <p14:creationId xmlns:p14="http://schemas.microsoft.com/office/powerpoint/2010/main" val="125829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391462" indent="0" algn="ctr">
              <a:buNone/>
              <a:defRPr>
                <a:solidFill>
                  <a:schemeClr val="tx1">
                    <a:tint val="75000"/>
                  </a:schemeClr>
                </a:solidFill>
              </a:defRPr>
            </a:lvl2pPr>
            <a:lvl3pPr marL="782924" indent="0" algn="ctr">
              <a:buNone/>
              <a:defRPr>
                <a:solidFill>
                  <a:schemeClr val="tx1">
                    <a:tint val="75000"/>
                  </a:schemeClr>
                </a:solidFill>
              </a:defRPr>
            </a:lvl3pPr>
            <a:lvl4pPr marL="1174385" indent="0" algn="ctr">
              <a:buNone/>
              <a:defRPr>
                <a:solidFill>
                  <a:schemeClr val="tx1">
                    <a:tint val="75000"/>
                  </a:schemeClr>
                </a:solidFill>
              </a:defRPr>
            </a:lvl4pPr>
            <a:lvl5pPr marL="1565846" indent="0" algn="ctr">
              <a:buNone/>
              <a:defRPr>
                <a:solidFill>
                  <a:schemeClr val="tx1">
                    <a:tint val="75000"/>
                  </a:schemeClr>
                </a:solidFill>
              </a:defRPr>
            </a:lvl5pPr>
            <a:lvl6pPr marL="1957308" indent="0" algn="ctr">
              <a:buNone/>
              <a:defRPr>
                <a:solidFill>
                  <a:schemeClr val="tx1">
                    <a:tint val="75000"/>
                  </a:schemeClr>
                </a:solidFill>
              </a:defRPr>
            </a:lvl6pPr>
            <a:lvl7pPr marL="2348769" indent="0" algn="ctr">
              <a:buNone/>
              <a:defRPr>
                <a:solidFill>
                  <a:schemeClr val="tx1">
                    <a:tint val="75000"/>
                  </a:schemeClr>
                </a:solidFill>
              </a:defRPr>
            </a:lvl7pPr>
            <a:lvl8pPr marL="2740231" indent="0" algn="ctr">
              <a:buNone/>
              <a:defRPr>
                <a:solidFill>
                  <a:schemeClr val="tx1">
                    <a:tint val="75000"/>
                  </a:schemeClr>
                </a:solidFill>
              </a:defRPr>
            </a:lvl8pPr>
            <a:lvl9pPr marL="313169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03/03/2021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106760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03/03/2021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5267360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03/03/2021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81660826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6" y="4283075"/>
            <a:ext cx="7308850" cy="1931987"/>
          </a:xfrm>
        </p:spPr>
        <p:txBody>
          <a:bodyPr/>
          <a:lstStyle>
            <a:lvl1pPr marL="0" indent="0" algn="ctr">
              <a:buNone/>
              <a:defRPr>
                <a:solidFill>
                  <a:schemeClr val="bg1"/>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44627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31573695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3798492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3514265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033602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501594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760536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6456232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03/03/2021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0334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3425"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1713">
                <a:solidFill>
                  <a:schemeClr val="tx1">
                    <a:tint val="75000"/>
                  </a:schemeClr>
                </a:solidFill>
              </a:defRPr>
            </a:lvl1pPr>
            <a:lvl2pPr marL="391462" indent="0">
              <a:buNone/>
              <a:defRPr sz="1541">
                <a:solidFill>
                  <a:schemeClr val="tx1">
                    <a:tint val="75000"/>
                  </a:schemeClr>
                </a:solidFill>
              </a:defRPr>
            </a:lvl2pPr>
            <a:lvl3pPr marL="782924" indent="0">
              <a:buNone/>
              <a:defRPr sz="1370">
                <a:solidFill>
                  <a:schemeClr val="tx1">
                    <a:tint val="75000"/>
                  </a:schemeClr>
                </a:solidFill>
              </a:defRPr>
            </a:lvl3pPr>
            <a:lvl4pPr marL="1174385" indent="0">
              <a:buNone/>
              <a:defRPr sz="1199">
                <a:solidFill>
                  <a:schemeClr val="tx1">
                    <a:tint val="75000"/>
                  </a:schemeClr>
                </a:solidFill>
              </a:defRPr>
            </a:lvl4pPr>
            <a:lvl5pPr marL="1565846" indent="0">
              <a:buNone/>
              <a:defRPr sz="1199">
                <a:solidFill>
                  <a:schemeClr val="tx1">
                    <a:tint val="75000"/>
                  </a:schemeClr>
                </a:solidFill>
              </a:defRPr>
            </a:lvl5pPr>
            <a:lvl6pPr marL="1957308" indent="0">
              <a:buNone/>
              <a:defRPr sz="1199">
                <a:solidFill>
                  <a:schemeClr val="tx1">
                    <a:tint val="75000"/>
                  </a:schemeClr>
                </a:solidFill>
              </a:defRPr>
            </a:lvl6pPr>
            <a:lvl7pPr marL="2348769" indent="0">
              <a:buNone/>
              <a:defRPr sz="1199">
                <a:solidFill>
                  <a:schemeClr val="tx1">
                    <a:tint val="75000"/>
                  </a:schemeClr>
                </a:solidFill>
              </a:defRPr>
            </a:lvl7pPr>
            <a:lvl8pPr marL="2740231" indent="0">
              <a:buNone/>
              <a:defRPr sz="1199">
                <a:solidFill>
                  <a:schemeClr val="tx1">
                    <a:tint val="75000"/>
                  </a:schemeClr>
                </a:solidFill>
              </a:defRPr>
            </a:lvl8pPr>
            <a:lvl9pPr marL="3131692" indent="0">
              <a:buNone/>
              <a:defRPr sz="1199">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03/03/2021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97009996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lstStyle>
            <a:lvl1pPr>
              <a:defRPr sz="2398"/>
            </a:lvl1pPr>
            <a:lvl2pPr>
              <a:defRPr sz="2055"/>
            </a:lvl2pPr>
            <a:lvl3pPr>
              <a:defRPr sz="1713"/>
            </a:lvl3pPr>
            <a:lvl4pPr>
              <a:defRPr sz="1541"/>
            </a:lvl4pPr>
            <a:lvl5pPr>
              <a:defRPr sz="1541"/>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6" y="1763928"/>
            <a:ext cx="4610735" cy="4989036"/>
          </a:xfrm>
        </p:spPr>
        <p:txBody>
          <a:bodyPr/>
          <a:lstStyle>
            <a:lvl1pPr>
              <a:defRPr sz="2398"/>
            </a:lvl1pPr>
            <a:lvl2pPr>
              <a:defRPr sz="2055"/>
            </a:lvl2pPr>
            <a:lvl3pPr>
              <a:defRPr sz="1713"/>
            </a:lvl3pPr>
            <a:lvl4pPr>
              <a:defRPr sz="1541"/>
            </a:lvl4pPr>
            <a:lvl5pPr>
              <a:defRPr sz="1541"/>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03/03/2021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07963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055"/>
            </a:lvl1pPr>
            <a:lvl2pPr>
              <a:defRPr sz="1713"/>
            </a:lvl2pPr>
            <a:lvl3pPr>
              <a:defRPr sz="1541"/>
            </a:lvl3pPr>
            <a:lvl4pPr>
              <a:defRPr sz="1370"/>
            </a:lvl4pPr>
            <a:lvl5pPr>
              <a:defRPr sz="1370"/>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055"/>
            </a:lvl1pPr>
            <a:lvl2pPr>
              <a:defRPr sz="1713"/>
            </a:lvl2pPr>
            <a:lvl3pPr>
              <a:defRPr sz="1541"/>
            </a:lvl3pPr>
            <a:lvl4pPr>
              <a:defRPr sz="1370"/>
            </a:lvl4pPr>
            <a:lvl5pPr>
              <a:defRPr sz="1370"/>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03/03/2021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70825651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03/03/2021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00665969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03/03/2021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19426600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1713"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6"/>
            <a:ext cx="3434491" cy="5171028"/>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03/03/2021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66292535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1713"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2740"/>
            </a:lvl1pPr>
            <a:lvl2pPr marL="391462" indent="0">
              <a:buNone/>
              <a:defRPr sz="2398"/>
            </a:lvl2pPr>
            <a:lvl3pPr marL="782924" indent="0">
              <a:buNone/>
              <a:defRPr sz="2055"/>
            </a:lvl3pPr>
            <a:lvl4pPr marL="1174385" indent="0">
              <a:buNone/>
              <a:defRPr sz="1713"/>
            </a:lvl4pPr>
            <a:lvl5pPr marL="1565846" indent="0">
              <a:buNone/>
              <a:defRPr sz="1713"/>
            </a:lvl5pPr>
            <a:lvl6pPr marL="1957308" indent="0">
              <a:buNone/>
              <a:defRPr sz="1713"/>
            </a:lvl6pPr>
            <a:lvl7pPr marL="2348769" indent="0">
              <a:buNone/>
              <a:defRPr sz="1713"/>
            </a:lvl7pPr>
            <a:lvl8pPr marL="2740231" indent="0">
              <a:buNone/>
              <a:defRPr sz="1713"/>
            </a:lvl8pPr>
            <a:lvl9pPr marL="3131692" indent="0">
              <a:buNone/>
              <a:defRPr sz="1713"/>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03/03/2021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09461708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028">
                <a:solidFill>
                  <a:schemeClr val="tx1"/>
                </a:solidFill>
              </a:defRPr>
            </a:lvl1pPr>
          </a:lstStyle>
          <a:p>
            <a:fld id="{E9DBB94B-7369-455E-8C33-C3D06DBCC3E6}" type="datetime1">
              <a:rPr lang="en-GB" smtClean="0"/>
              <a:pPr/>
              <a:t>03/03/2021</a:t>
            </a:fld>
            <a:endParaRPr lang="en-GB" dirty="0"/>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028">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028">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391653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782924" rtl="0" eaLnBrk="1" latinLnBrk="0" hangingPunct="1">
        <a:spcBef>
          <a:spcPct val="0"/>
        </a:spcBef>
        <a:buNone/>
        <a:defRPr sz="2797" kern="1200">
          <a:solidFill>
            <a:schemeClr val="accent2"/>
          </a:solidFill>
          <a:latin typeface="Comic Sans MS" panose="030F0702030302020204" pitchFamily="66" charset="0"/>
          <a:ea typeface="+mj-ea"/>
          <a:cs typeface="+mj-cs"/>
        </a:defRPr>
      </a:lvl1pPr>
    </p:titleStyle>
    <p:bodyStyle>
      <a:lvl1pPr marL="293596" indent="-293596"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1pPr>
      <a:lvl2pPr marL="636126" indent="-244664"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2pPr>
      <a:lvl3pPr marL="978654"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3pPr>
      <a:lvl4pPr marL="1370115"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4pPr>
      <a:lvl5pPr marL="1761578"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5pPr>
      <a:lvl6pPr marL="2153038"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6pPr>
      <a:lvl7pPr marL="2544500"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7pPr>
      <a:lvl8pPr marL="2935962"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8pPr>
      <a:lvl9pPr marL="3327423"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9pPr>
    </p:bodyStyle>
    <p:otherStyle>
      <a:defPPr>
        <a:defRPr lang="de-DE"/>
      </a:defPPr>
      <a:lvl1pPr marL="0" algn="l" defTabSz="782924" rtl="0" eaLnBrk="1" latinLnBrk="0" hangingPunct="1">
        <a:defRPr sz="1541" kern="1200">
          <a:solidFill>
            <a:schemeClr val="tx1"/>
          </a:solidFill>
          <a:latin typeface="+mn-lt"/>
          <a:ea typeface="+mn-ea"/>
          <a:cs typeface="+mn-cs"/>
        </a:defRPr>
      </a:lvl1pPr>
      <a:lvl2pPr marL="391462" algn="l" defTabSz="782924" rtl="0" eaLnBrk="1" latinLnBrk="0" hangingPunct="1">
        <a:defRPr sz="1541" kern="1200">
          <a:solidFill>
            <a:schemeClr val="tx1"/>
          </a:solidFill>
          <a:latin typeface="+mn-lt"/>
          <a:ea typeface="+mn-ea"/>
          <a:cs typeface="+mn-cs"/>
        </a:defRPr>
      </a:lvl2pPr>
      <a:lvl3pPr marL="782924" algn="l" defTabSz="782924" rtl="0" eaLnBrk="1" latinLnBrk="0" hangingPunct="1">
        <a:defRPr sz="1541" kern="1200">
          <a:solidFill>
            <a:schemeClr val="tx1"/>
          </a:solidFill>
          <a:latin typeface="+mn-lt"/>
          <a:ea typeface="+mn-ea"/>
          <a:cs typeface="+mn-cs"/>
        </a:defRPr>
      </a:lvl3pPr>
      <a:lvl4pPr marL="1174385" algn="l" defTabSz="782924" rtl="0" eaLnBrk="1" latinLnBrk="0" hangingPunct="1">
        <a:defRPr sz="1541" kern="1200">
          <a:solidFill>
            <a:schemeClr val="tx1"/>
          </a:solidFill>
          <a:latin typeface="+mn-lt"/>
          <a:ea typeface="+mn-ea"/>
          <a:cs typeface="+mn-cs"/>
        </a:defRPr>
      </a:lvl4pPr>
      <a:lvl5pPr marL="1565846" algn="l" defTabSz="782924" rtl="0" eaLnBrk="1" latinLnBrk="0" hangingPunct="1">
        <a:defRPr sz="1541" kern="1200">
          <a:solidFill>
            <a:schemeClr val="tx1"/>
          </a:solidFill>
          <a:latin typeface="+mn-lt"/>
          <a:ea typeface="+mn-ea"/>
          <a:cs typeface="+mn-cs"/>
        </a:defRPr>
      </a:lvl5pPr>
      <a:lvl6pPr marL="1957308" algn="l" defTabSz="782924" rtl="0" eaLnBrk="1" latinLnBrk="0" hangingPunct="1">
        <a:defRPr sz="1541" kern="1200">
          <a:solidFill>
            <a:schemeClr val="tx1"/>
          </a:solidFill>
          <a:latin typeface="+mn-lt"/>
          <a:ea typeface="+mn-ea"/>
          <a:cs typeface="+mn-cs"/>
        </a:defRPr>
      </a:lvl6pPr>
      <a:lvl7pPr marL="2348769" algn="l" defTabSz="782924" rtl="0" eaLnBrk="1" latinLnBrk="0" hangingPunct="1">
        <a:defRPr sz="1541" kern="1200">
          <a:solidFill>
            <a:schemeClr val="tx1"/>
          </a:solidFill>
          <a:latin typeface="+mn-lt"/>
          <a:ea typeface="+mn-ea"/>
          <a:cs typeface="+mn-cs"/>
        </a:defRPr>
      </a:lvl7pPr>
      <a:lvl8pPr marL="2740231" algn="l" defTabSz="782924" rtl="0" eaLnBrk="1" latinLnBrk="0" hangingPunct="1">
        <a:defRPr sz="1541" kern="1200">
          <a:solidFill>
            <a:schemeClr val="tx1"/>
          </a:solidFill>
          <a:latin typeface="+mn-lt"/>
          <a:ea typeface="+mn-ea"/>
          <a:cs typeface="+mn-cs"/>
        </a:defRPr>
      </a:lvl8pPr>
      <a:lvl9pPr marL="3131692" algn="l" defTabSz="782924" rtl="0" eaLnBrk="1" latinLnBrk="0" hangingPunct="1">
        <a:defRPr sz="154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8"/>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4"/>
            <a:ext cx="9394825" cy="53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30" y="6958806"/>
            <a:ext cx="607347" cy="401638"/>
          </a:xfrm>
          <a:prstGeom prst="rect">
            <a:avLst/>
          </a:prstGeom>
        </p:spPr>
        <p:txBody>
          <a:bodyPr vert="horz" lIns="91440" tIns="45720" rIns="91440" bIns="45720" rtlCol="0" anchor="ctr"/>
          <a:lstStyle>
            <a:lvl1pPr algn="r">
              <a:defRPr sz="933">
                <a:solidFill>
                  <a:schemeClr val="tx1">
                    <a:tint val="75000"/>
                  </a:schemeClr>
                </a:solidFill>
              </a:defRPr>
            </a:lvl1pPr>
          </a:lstStyle>
          <a:p>
            <a:fld id="{1C6A1CB6-5D98-4296-B8F9-B78E6A9A9E34}" type="slidenum">
              <a:rPr lang="en-GB" smtClean="0"/>
              <a:t>‹Nr.›</a:t>
            </a:fld>
            <a:endParaRPr lang="en-GB"/>
          </a:p>
        </p:txBody>
      </p:sp>
    </p:spTree>
    <p:extLst>
      <p:ext uri="{BB962C8B-B14F-4D97-AF65-F5344CB8AC3E}">
        <p14:creationId xmlns:p14="http://schemas.microsoft.com/office/powerpoint/2010/main" val="1929167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92" r:id="rId5"/>
  </p:sldLayoutIdLst>
  <p:hf hdr="0" dt="0"/>
  <p:txStyles>
    <p:titleStyle>
      <a:lvl1pPr algn="ctr" rtl="0" eaLnBrk="0" fontAlgn="base" hangingPunct="0">
        <a:spcBef>
          <a:spcPct val="0"/>
        </a:spcBef>
        <a:spcAft>
          <a:spcPct val="0"/>
        </a:spcAft>
        <a:defRPr sz="2797"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2797" b="1">
          <a:solidFill>
            <a:schemeClr val="tx1"/>
          </a:solidFill>
          <a:latin typeface="Perpetua" pitchFamily="18" charset="0"/>
        </a:defRPr>
      </a:lvl2pPr>
      <a:lvl3pPr algn="ctr" rtl="0" eaLnBrk="0" fontAlgn="base" hangingPunct="0">
        <a:spcBef>
          <a:spcPct val="0"/>
        </a:spcBef>
        <a:spcAft>
          <a:spcPct val="0"/>
        </a:spcAft>
        <a:defRPr sz="2797" b="1">
          <a:solidFill>
            <a:schemeClr val="tx1"/>
          </a:solidFill>
          <a:latin typeface="Perpetua" pitchFamily="18" charset="0"/>
        </a:defRPr>
      </a:lvl3pPr>
      <a:lvl4pPr algn="ctr" rtl="0" eaLnBrk="0" fontAlgn="base" hangingPunct="0">
        <a:spcBef>
          <a:spcPct val="0"/>
        </a:spcBef>
        <a:spcAft>
          <a:spcPct val="0"/>
        </a:spcAft>
        <a:defRPr sz="2797" b="1">
          <a:solidFill>
            <a:schemeClr val="tx1"/>
          </a:solidFill>
          <a:latin typeface="Perpetua" pitchFamily="18" charset="0"/>
        </a:defRPr>
      </a:lvl4pPr>
      <a:lvl5pPr algn="ctr" rtl="0" eaLnBrk="0" fontAlgn="base" hangingPunct="0">
        <a:spcBef>
          <a:spcPct val="0"/>
        </a:spcBef>
        <a:spcAft>
          <a:spcPct val="0"/>
        </a:spcAft>
        <a:defRPr sz="2797" b="1">
          <a:solidFill>
            <a:schemeClr val="tx1"/>
          </a:solidFill>
          <a:latin typeface="Perpetua" pitchFamily="18" charset="0"/>
        </a:defRPr>
      </a:lvl5pPr>
      <a:lvl6pPr marL="355169" algn="ctr" rtl="0" fontAlgn="base">
        <a:spcBef>
          <a:spcPct val="0"/>
        </a:spcBef>
        <a:spcAft>
          <a:spcPct val="0"/>
        </a:spcAft>
        <a:defRPr sz="2797" b="1">
          <a:solidFill>
            <a:schemeClr val="tx1"/>
          </a:solidFill>
          <a:latin typeface="Perpetua" pitchFamily="18" charset="0"/>
        </a:defRPr>
      </a:lvl6pPr>
      <a:lvl7pPr marL="710339" algn="ctr" rtl="0" fontAlgn="base">
        <a:spcBef>
          <a:spcPct val="0"/>
        </a:spcBef>
        <a:spcAft>
          <a:spcPct val="0"/>
        </a:spcAft>
        <a:defRPr sz="2797" b="1">
          <a:solidFill>
            <a:schemeClr val="tx1"/>
          </a:solidFill>
          <a:latin typeface="Perpetua" pitchFamily="18" charset="0"/>
        </a:defRPr>
      </a:lvl7pPr>
      <a:lvl8pPr marL="1065508" algn="ctr" rtl="0" fontAlgn="base">
        <a:spcBef>
          <a:spcPct val="0"/>
        </a:spcBef>
        <a:spcAft>
          <a:spcPct val="0"/>
        </a:spcAft>
        <a:defRPr sz="2797" b="1">
          <a:solidFill>
            <a:schemeClr val="tx1"/>
          </a:solidFill>
          <a:latin typeface="Perpetua" pitchFamily="18" charset="0"/>
        </a:defRPr>
      </a:lvl8pPr>
      <a:lvl9pPr marL="1420676" algn="ctr" rtl="0" fontAlgn="base">
        <a:spcBef>
          <a:spcPct val="0"/>
        </a:spcBef>
        <a:spcAft>
          <a:spcPct val="0"/>
        </a:spcAft>
        <a:defRPr sz="2797" b="1">
          <a:solidFill>
            <a:schemeClr val="tx1"/>
          </a:solidFill>
          <a:latin typeface="Perpetua" pitchFamily="18" charset="0"/>
        </a:defRPr>
      </a:lvl9pPr>
    </p:titleStyle>
    <p:bodyStyle>
      <a:lvl1pPr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1pPr>
      <a:lvl2pPr marL="355169"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2pPr>
      <a:lvl3pPr marL="710339"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3pPr>
      <a:lvl4pPr marL="1065508"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4pPr>
      <a:lvl5pPr marL="1420676"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5pPr>
      <a:lvl6pPr marL="1953430"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6pPr>
      <a:lvl7pPr marL="2308599"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7pPr>
      <a:lvl8pPr marL="2663769"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8pPr>
      <a:lvl9pPr marL="3018938"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9pPr>
    </p:bodyStyle>
    <p:otherStyle>
      <a:defPPr>
        <a:defRPr lang="en-US"/>
      </a:defPPr>
      <a:lvl1pPr marL="0" algn="l" defTabSz="710339" rtl="0" eaLnBrk="1" latinLnBrk="0" hangingPunct="1">
        <a:defRPr sz="1398" kern="1200">
          <a:solidFill>
            <a:schemeClr val="tx1"/>
          </a:solidFill>
          <a:latin typeface="+mn-lt"/>
          <a:ea typeface="+mn-ea"/>
          <a:cs typeface="+mn-cs"/>
        </a:defRPr>
      </a:lvl1pPr>
      <a:lvl2pPr marL="355169" algn="l" defTabSz="710339" rtl="0" eaLnBrk="1" latinLnBrk="0" hangingPunct="1">
        <a:defRPr sz="1398" kern="1200">
          <a:solidFill>
            <a:schemeClr val="tx1"/>
          </a:solidFill>
          <a:latin typeface="+mn-lt"/>
          <a:ea typeface="+mn-ea"/>
          <a:cs typeface="+mn-cs"/>
        </a:defRPr>
      </a:lvl2pPr>
      <a:lvl3pPr marL="710339" algn="l" defTabSz="710339" rtl="0" eaLnBrk="1" latinLnBrk="0" hangingPunct="1">
        <a:defRPr sz="1398" kern="1200">
          <a:solidFill>
            <a:schemeClr val="tx1"/>
          </a:solidFill>
          <a:latin typeface="+mn-lt"/>
          <a:ea typeface="+mn-ea"/>
          <a:cs typeface="+mn-cs"/>
        </a:defRPr>
      </a:lvl3pPr>
      <a:lvl4pPr marL="1065508" algn="l" defTabSz="710339" rtl="0" eaLnBrk="1" latinLnBrk="0" hangingPunct="1">
        <a:defRPr sz="1398" kern="1200">
          <a:solidFill>
            <a:schemeClr val="tx1"/>
          </a:solidFill>
          <a:latin typeface="+mn-lt"/>
          <a:ea typeface="+mn-ea"/>
          <a:cs typeface="+mn-cs"/>
        </a:defRPr>
      </a:lvl4pPr>
      <a:lvl5pPr marL="1420676" algn="l" defTabSz="710339" rtl="0" eaLnBrk="1" latinLnBrk="0" hangingPunct="1">
        <a:defRPr sz="1398" kern="1200">
          <a:solidFill>
            <a:schemeClr val="tx1"/>
          </a:solidFill>
          <a:latin typeface="+mn-lt"/>
          <a:ea typeface="+mn-ea"/>
          <a:cs typeface="+mn-cs"/>
        </a:defRPr>
      </a:lvl5pPr>
      <a:lvl6pPr marL="1775845" algn="l" defTabSz="710339" rtl="0" eaLnBrk="1" latinLnBrk="0" hangingPunct="1">
        <a:defRPr sz="1398" kern="1200">
          <a:solidFill>
            <a:schemeClr val="tx1"/>
          </a:solidFill>
          <a:latin typeface="+mn-lt"/>
          <a:ea typeface="+mn-ea"/>
          <a:cs typeface="+mn-cs"/>
        </a:defRPr>
      </a:lvl6pPr>
      <a:lvl7pPr marL="2131015" algn="l" defTabSz="710339" rtl="0" eaLnBrk="1" latinLnBrk="0" hangingPunct="1">
        <a:defRPr sz="1398" kern="1200">
          <a:solidFill>
            <a:schemeClr val="tx1"/>
          </a:solidFill>
          <a:latin typeface="+mn-lt"/>
          <a:ea typeface="+mn-ea"/>
          <a:cs typeface="+mn-cs"/>
        </a:defRPr>
      </a:lvl7pPr>
      <a:lvl8pPr marL="2486184" algn="l" defTabSz="710339" rtl="0" eaLnBrk="1" latinLnBrk="0" hangingPunct="1">
        <a:defRPr sz="1398" kern="1200">
          <a:solidFill>
            <a:schemeClr val="tx1"/>
          </a:solidFill>
          <a:latin typeface="+mn-lt"/>
          <a:ea typeface="+mn-ea"/>
          <a:cs typeface="+mn-cs"/>
        </a:defRPr>
      </a:lvl8pPr>
      <a:lvl9pPr marL="2841353" algn="l" defTabSz="710339" rtl="0" eaLnBrk="1" latinLnBrk="0" hangingPunct="1">
        <a:defRPr sz="1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1"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1" y="2012951"/>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120708932"/>
      </p:ext>
    </p:extLst>
  </p:cSld>
  <p:clrMap bg1="lt1" tx1="dk1" bg2="lt2" tx2="dk2" accent1="accent1" accent2="accent2" accent3="accent3" accent4="accent4" accent5="accent5" accent6="accent6" hlink="hlink" folHlink="folHlink"/>
  <p:sldLayoutIdLst>
    <p:sldLayoutId id="2147483678" r:id="rId1"/>
    <p:sldLayoutId id="2147483693" r:id="rId2"/>
    <p:sldLayoutId id="2147483694" r:id="rId3"/>
  </p:sldLayoutIdLst>
  <p:hf hdr="0" dt="0"/>
  <p:txStyles>
    <p:titleStyle>
      <a:lvl1pPr algn="ctr" defTabSz="710339" rtl="0" eaLnBrk="1" latinLnBrk="0" hangingPunct="1">
        <a:lnSpc>
          <a:spcPct val="90000"/>
        </a:lnSpc>
        <a:spcBef>
          <a:spcPct val="0"/>
        </a:spcBef>
        <a:buNone/>
        <a:defRPr sz="2797" b="1" kern="1200">
          <a:solidFill>
            <a:schemeClr val="accent3"/>
          </a:solidFill>
          <a:latin typeface="Comic Sans MS" panose="030F0702030302020204" pitchFamily="66" charset="0"/>
          <a:ea typeface="+mj-ea"/>
          <a:cs typeface="+mj-cs"/>
        </a:defRPr>
      </a:lvl1pPr>
    </p:titleStyle>
    <p:bodyStyle>
      <a:lvl1pPr marL="0" indent="0" algn="l" defTabSz="710339" rtl="0" eaLnBrk="1" latinLnBrk="0" hangingPunct="1">
        <a:lnSpc>
          <a:spcPct val="90000"/>
        </a:lnSpc>
        <a:spcBef>
          <a:spcPts val="777"/>
        </a:spcBef>
        <a:buFontTx/>
        <a:buNone/>
        <a:defRPr sz="1864" kern="1200">
          <a:solidFill>
            <a:schemeClr val="bg1"/>
          </a:solidFill>
          <a:latin typeface="Comic Sans MS" panose="030F0702030302020204" pitchFamily="66" charset="0"/>
          <a:ea typeface="+mn-ea"/>
          <a:cs typeface="+mn-cs"/>
        </a:defRPr>
      </a:lvl1pPr>
      <a:lvl2pPr marL="355169"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2pPr>
      <a:lvl3pPr marL="710339"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3pPr>
      <a:lvl4pPr marL="1065508"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4pPr>
      <a:lvl5pPr marL="1420676"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5pPr>
      <a:lvl6pPr marL="1953430"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6pPr>
      <a:lvl7pPr marL="2308599"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7pPr>
      <a:lvl8pPr marL="2663769"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8pPr>
      <a:lvl9pPr marL="3018938"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9pPr>
    </p:bodyStyle>
    <p:otherStyle>
      <a:defPPr>
        <a:defRPr lang="en-US"/>
      </a:defPPr>
      <a:lvl1pPr marL="0" algn="l" defTabSz="710339" rtl="0" eaLnBrk="1" latinLnBrk="0" hangingPunct="1">
        <a:defRPr sz="1398" kern="1200">
          <a:solidFill>
            <a:schemeClr val="tx1"/>
          </a:solidFill>
          <a:latin typeface="+mn-lt"/>
          <a:ea typeface="+mn-ea"/>
          <a:cs typeface="+mn-cs"/>
        </a:defRPr>
      </a:lvl1pPr>
      <a:lvl2pPr marL="355169" algn="l" defTabSz="710339" rtl="0" eaLnBrk="1" latinLnBrk="0" hangingPunct="1">
        <a:defRPr sz="1398" kern="1200">
          <a:solidFill>
            <a:schemeClr val="tx1"/>
          </a:solidFill>
          <a:latin typeface="+mn-lt"/>
          <a:ea typeface="+mn-ea"/>
          <a:cs typeface="+mn-cs"/>
        </a:defRPr>
      </a:lvl2pPr>
      <a:lvl3pPr marL="710339" algn="l" defTabSz="710339" rtl="0" eaLnBrk="1" latinLnBrk="0" hangingPunct="1">
        <a:defRPr sz="1398" kern="1200">
          <a:solidFill>
            <a:schemeClr val="tx1"/>
          </a:solidFill>
          <a:latin typeface="+mn-lt"/>
          <a:ea typeface="+mn-ea"/>
          <a:cs typeface="+mn-cs"/>
        </a:defRPr>
      </a:lvl3pPr>
      <a:lvl4pPr marL="1065508" algn="l" defTabSz="710339" rtl="0" eaLnBrk="1" latinLnBrk="0" hangingPunct="1">
        <a:defRPr sz="1398" kern="1200">
          <a:solidFill>
            <a:schemeClr val="tx1"/>
          </a:solidFill>
          <a:latin typeface="+mn-lt"/>
          <a:ea typeface="+mn-ea"/>
          <a:cs typeface="+mn-cs"/>
        </a:defRPr>
      </a:lvl4pPr>
      <a:lvl5pPr marL="1420676" algn="l" defTabSz="710339" rtl="0" eaLnBrk="1" latinLnBrk="0" hangingPunct="1">
        <a:defRPr sz="1398" kern="1200">
          <a:solidFill>
            <a:schemeClr val="tx1"/>
          </a:solidFill>
          <a:latin typeface="+mn-lt"/>
          <a:ea typeface="+mn-ea"/>
          <a:cs typeface="+mn-cs"/>
        </a:defRPr>
      </a:lvl5pPr>
      <a:lvl6pPr marL="1775845" algn="l" defTabSz="710339" rtl="0" eaLnBrk="1" latinLnBrk="0" hangingPunct="1">
        <a:defRPr sz="1398" kern="1200">
          <a:solidFill>
            <a:schemeClr val="tx1"/>
          </a:solidFill>
          <a:latin typeface="+mn-lt"/>
          <a:ea typeface="+mn-ea"/>
          <a:cs typeface="+mn-cs"/>
        </a:defRPr>
      </a:lvl6pPr>
      <a:lvl7pPr marL="2131015" algn="l" defTabSz="710339" rtl="0" eaLnBrk="1" latinLnBrk="0" hangingPunct="1">
        <a:defRPr sz="1398" kern="1200">
          <a:solidFill>
            <a:schemeClr val="tx1"/>
          </a:solidFill>
          <a:latin typeface="+mn-lt"/>
          <a:ea typeface="+mn-ea"/>
          <a:cs typeface="+mn-cs"/>
        </a:defRPr>
      </a:lvl7pPr>
      <a:lvl8pPr marL="2486184" algn="l" defTabSz="710339" rtl="0" eaLnBrk="1" latinLnBrk="0" hangingPunct="1">
        <a:defRPr sz="1398" kern="1200">
          <a:solidFill>
            <a:schemeClr val="tx1"/>
          </a:solidFill>
          <a:latin typeface="+mn-lt"/>
          <a:ea typeface="+mn-ea"/>
          <a:cs typeface="+mn-cs"/>
        </a:defRPr>
      </a:lvl8pPr>
      <a:lvl9pPr marL="2841353" algn="l" defTabSz="710339" rtl="0" eaLnBrk="1" latinLnBrk="0" hangingPunct="1">
        <a:defRPr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2020 - GET </a:t>
            </a:r>
            <a:r>
              <a:rPr lang="de-DE" sz="1050" b="0" dirty="0" err="1"/>
              <a:t>Across</a:t>
            </a:r>
            <a:r>
              <a:rPr lang="de-DE" sz="1050" b="0" dirty="0"/>
              <a:t> Borders</a:t>
            </a:r>
            <a:endParaRPr lang="en-GB" sz="1050" b="0" dirty="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1570870" y="508961"/>
            <a:ext cx="7297660" cy="977871"/>
          </a:xfrm>
        </p:spPr>
        <p:txBody>
          <a:bodyPr wrap="square" anchor="ctr">
            <a:normAutofit/>
          </a:bodyPr>
          <a:lstStyle/>
          <a:p>
            <a:r>
              <a:rPr lang="en-GB" sz="3600" dirty="0"/>
              <a:t>Exercise</a:t>
            </a:r>
            <a:r>
              <a:rPr lang="en-GB" sz="3600" noProof="0" dirty="0"/>
              <a:t> 2</a:t>
            </a:r>
          </a:p>
        </p:txBody>
      </p:sp>
      <p:sp>
        <p:nvSpPr>
          <p:cNvPr id="12" name="Content Placeholder 3">
            <a:extLst>
              <a:ext uri="{FF2B5EF4-FFF2-40B4-BE49-F238E27FC236}">
                <a16:creationId xmlns:a16="http://schemas.microsoft.com/office/drawing/2014/main" id="{C3749583-842C-4520-BBC9-EF13DF5785C4}"/>
              </a:ext>
            </a:extLst>
          </p:cNvPr>
          <p:cNvSpPr>
            <a:spLocks noGrp="1"/>
          </p:cNvSpPr>
          <p:nvPr>
            <p:ph sz="half" idx="1"/>
          </p:nvPr>
        </p:nvSpPr>
        <p:spPr>
          <a:xfrm>
            <a:off x="4308419" y="2213763"/>
            <a:ext cx="4600047" cy="4073635"/>
          </a:xfrm>
        </p:spPr>
        <p:txBody>
          <a:bodyPr>
            <a:noAutofit/>
          </a:bodyPr>
          <a:lstStyle/>
          <a:p>
            <a:r>
              <a:rPr lang="en-GB" sz="2400" noProof="0" dirty="0" err="1">
                <a:solidFill>
                  <a:schemeClr val="bg2"/>
                </a:solidFill>
              </a:rPr>
              <a:t>Teile</a:t>
            </a:r>
            <a:r>
              <a:rPr lang="en-GB" sz="2400" noProof="0" dirty="0">
                <a:solidFill>
                  <a:schemeClr val="bg2"/>
                </a:solidFill>
              </a:rPr>
              <a:t> und </a:t>
            </a:r>
            <a:r>
              <a:rPr lang="en-GB" sz="2400" noProof="0" dirty="0" err="1">
                <a:solidFill>
                  <a:schemeClr val="bg2"/>
                </a:solidFill>
              </a:rPr>
              <a:t>vergleiche</a:t>
            </a:r>
            <a:r>
              <a:rPr lang="en-GB" sz="2400" noProof="0" dirty="0">
                <a:solidFill>
                  <a:schemeClr val="bg2"/>
                </a:solidFill>
              </a:rPr>
              <a:t> </a:t>
            </a:r>
            <a:r>
              <a:rPr lang="en-GB" sz="2400" noProof="0" dirty="0" err="1">
                <a:solidFill>
                  <a:schemeClr val="bg2"/>
                </a:solidFill>
              </a:rPr>
              <a:t>deine</a:t>
            </a:r>
            <a:r>
              <a:rPr lang="en-GB" sz="2400" noProof="0" dirty="0">
                <a:solidFill>
                  <a:schemeClr val="bg2"/>
                </a:solidFill>
              </a:rPr>
              <a:t> </a:t>
            </a:r>
            <a:r>
              <a:rPr lang="en-GB" sz="2400" noProof="0" dirty="0" err="1">
                <a:solidFill>
                  <a:schemeClr val="bg2"/>
                </a:solidFill>
              </a:rPr>
              <a:t>Ergebnisse</a:t>
            </a:r>
            <a:r>
              <a:rPr lang="en-GB" sz="2400" noProof="0" dirty="0">
                <a:solidFill>
                  <a:schemeClr val="bg2"/>
                </a:solidFill>
              </a:rPr>
              <a:t> </a:t>
            </a:r>
            <a:r>
              <a:rPr lang="en-GB" sz="2400" noProof="0" dirty="0" err="1">
                <a:solidFill>
                  <a:schemeClr val="bg2"/>
                </a:solidFill>
              </a:rPr>
              <a:t>mit</a:t>
            </a:r>
            <a:r>
              <a:rPr lang="en-GB" sz="2400" noProof="0" dirty="0">
                <a:solidFill>
                  <a:schemeClr val="bg2"/>
                </a:solidFill>
              </a:rPr>
              <a:t> der </a:t>
            </a:r>
            <a:r>
              <a:rPr lang="en-GB" sz="2400" noProof="0" dirty="0" err="1">
                <a:solidFill>
                  <a:schemeClr val="bg2"/>
                </a:solidFill>
              </a:rPr>
              <a:t>Klasse</a:t>
            </a:r>
            <a:r>
              <a:rPr lang="en-GB" sz="2400" noProof="0" dirty="0">
                <a:solidFill>
                  <a:schemeClr val="bg2"/>
                </a:solidFill>
              </a:rPr>
              <a:t>. Was </a:t>
            </a:r>
            <a:r>
              <a:rPr lang="en-GB" sz="2400" noProof="0" dirty="0" err="1">
                <a:solidFill>
                  <a:schemeClr val="bg2"/>
                </a:solidFill>
              </a:rPr>
              <a:t>haben</a:t>
            </a:r>
            <a:r>
              <a:rPr lang="en-GB" sz="2400" noProof="0" dirty="0">
                <a:solidFill>
                  <a:schemeClr val="bg2"/>
                </a:solidFill>
              </a:rPr>
              <a:t> </a:t>
            </a:r>
            <a:r>
              <a:rPr lang="en-GB" sz="2400" noProof="0" dirty="0" err="1">
                <a:solidFill>
                  <a:schemeClr val="bg2"/>
                </a:solidFill>
              </a:rPr>
              <a:t>deine</a:t>
            </a:r>
            <a:r>
              <a:rPr lang="en-GB" sz="2400" noProof="0" dirty="0">
                <a:solidFill>
                  <a:schemeClr val="bg2"/>
                </a:solidFill>
              </a:rPr>
              <a:t> </a:t>
            </a:r>
            <a:r>
              <a:rPr lang="en-GB" sz="2400" noProof="0" dirty="0" err="1">
                <a:solidFill>
                  <a:schemeClr val="bg2"/>
                </a:solidFill>
              </a:rPr>
              <a:t>Mitschüler</a:t>
            </a:r>
            <a:r>
              <a:rPr lang="en-GB" sz="2400" noProof="0" dirty="0">
                <a:solidFill>
                  <a:schemeClr val="bg2"/>
                </a:solidFill>
              </a:rPr>
              <a:t> </a:t>
            </a:r>
            <a:r>
              <a:rPr lang="en-GB" sz="2400" noProof="0" dirty="0" err="1">
                <a:solidFill>
                  <a:schemeClr val="bg2"/>
                </a:solidFill>
              </a:rPr>
              <a:t>beschrieben</a:t>
            </a:r>
            <a:r>
              <a:rPr lang="en-GB" sz="2400" noProof="0" dirty="0">
                <a:solidFill>
                  <a:schemeClr val="bg2"/>
                </a:solidFill>
              </a:rPr>
              <a:t>? Was hast du </a:t>
            </a:r>
            <a:r>
              <a:rPr lang="en-GB" sz="2400" noProof="0" dirty="0" err="1">
                <a:solidFill>
                  <a:schemeClr val="bg2"/>
                </a:solidFill>
              </a:rPr>
              <a:t>beschrieben</a:t>
            </a:r>
            <a:r>
              <a:rPr lang="en-GB" sz="2400" noProof="0" dirty="0">
                <a:solidFill>
                  <a:schemeClr val="bg2"/>
                </a:solidFill>
              </a:rPr>
              <a:t>?</a:t>
            </a:r>
          </a:p>
          <a:p>
            <a:endParaRPr lang="en-GB" sz="2400" noProof="0" dirty="0">
              <a:solidFill>
                <a:schemeClr val="bg2"/>
              </a:solidFill>
            </a:endParaRPr>
          </a:p>
          <a:p>
            <a:r>
              <a:rPr lang="en-GB" sz="2400" noProof="0" dirty="0">
                <a:solidFill>
                  <a:schemeClr val="accent2"/>
                </a:solidFill>
              </a:rPr>
              <a:t>Share and compare your results with your classmates. Which things did they describe? Which things did you describe?</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4"/>
          <a:stretch>
            <a:fillRect/>
          </a:stretch>
        </p:blipFill>
        <p:spPr>
          <a:xfrm>
            <a:off x="1234908" y="2213763"/>
            <a:ext cx="3013375" cy="3875726"/>
          </a:xfrm>
          <a:prstGeom prst="rect">
            <a:avLst/>
          </a:prstGeom>
          <a:noFill/>
        </p:spPr>
      </p:pic>
      <p:pic>
        <p:nvPicPr>
          <p:cNvPr id="8" name="Aufgezeichneter Sound">
            <a:hlinkClick r:id="" action="ppaction://media"/>
            <a:extLst>
              <a:ext uri="{FF2B5EF4-FFF2-40B4-BE49-F238E27FC236}">
                <a16:creationId xmlns:a16="http://schemas.microsoft.com/office/drawing/2014/main" id="{EC561E33-9040-4F86-A0EB-14D73CEA56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94678" y="750307"/>
            <a:ext cx="521970" cy="521970"/>
          </a:xfrm>
          <a:prstGeom prst="rect">
            <a:avLst/>
          </a:prstGeom>
        </p:spPr>
      </p:pic>
      <p:sp>
        <p:nvSpPr>
          <p:cNvPr id="10" name="Foliennummernplatzhalter 4">
            <a:extLst>
              <a:ext uri="{FF2B5EF4-FFF2-40B4-BE49-F238E27FC236}">
                <a16:creationId xmlns:a16="http://schemas.microsoft.com/office/drawing/2014/main" id="{C5685BB9-420E-4F15-98D2-AEC096FF9D9A}"/>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B17BE2C0-B992-413A-9A8C-8D20131E04A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91928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normAutofit/>
          </a:bodyPr>
          <a:lstStyle/>
          <a:p>
            <a:pPr>
              <a:defRPr/>
            </a:pPr>
            <a:r>
              <a:rPr lang="en-GB" sz="3600"/>
              <a:t>Thank you for </a:t>
            </a:r>
            <a:br>
              <a:rPr lang="en-GB" sz="3600"/>
            </a:br>
            <a:r>
              <a:rPr lang="en-GB" sz="3600"/>
              <a:t>learning German with us! </a:t>
            </a:r>
            <a:r>
              <a:rPr lang="en-GB" sz="3600">
                <a:sym typeface="Wingdings" panose="05000000000000000000" pitchFamily="2" charset="2"/>
              </a:rPr>
              <a:t></a:t>
            </a:r>
            <a:r>
              <a:rPr lang="en-GB" sz="3600"/>
              <a:t> </a:t>
            </a:r>
            <a:endParaRPr lang="en-GB" sz="3600" dirty="0"/>
          </a:p>
        </p:txBody>
      </p:sp>
      <p:sp>
        <p:nvSpPr>
          <p:cNvPr id="5" name="Untertitel 2"/>
          <p:cNvSpPr>
            <a:spLocks noGrp="1"/>
          </p:cNvSpPr>
          <p:nvPr>
            <p:ph type="subTitle" idx="1"/>
          </p:nvPr>
        </p:nvSpPr>
        <p:spPr bwMode="auto"/>
        <p:txBody>
          <a:bodyPr>
            <a:noAutofit/>
          </a:bodyPr>
          <a:lstStyle/>
          <a:p>
            <a:pPr>
              <a:defRPr/>
            </a:pPr>
            <a:r>
              <a:rPr lang="en-GB" sz="200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sz="2000" dirty="0"/>
          </a:p>
          <a:p>
            <a:pPr>
              <a:defRPr/>
            </a:pPr>
            <a:r>
              <a:rPr lang="en-GB" sz="2000" dirty="0">
                <a:solidFill>
                  <a:srgbClr val="FFC000"/>
                </a:solidFill>
              </a:rPr>
              <a:t>© 2020 – GET Across Borders and  © Leap4Joy</a:t>
            </a:r>
            <a:endParaRPr lang="en-GB" sz="200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1570870" y="366578"/>
            <a:ext cx="7297660" cy="977871"/>
          </a:xfrm>
        </p:spPr>
        <p:txBody>
          <a:bodyPr wrap="square" anchor="ctr">
            <a:normAutofit/>
          </a:bodyPr>
          <a:lstStyle/>
          <a:p>
            <a:r>
              <a:rPr lang="en-GB" sz="3600" noProof="0" dirty="0"/>
              <a:t>Welcome!</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371955" y="1344448"/>
            <a:ext cx="9598085" cy="5613564"/>
          </a:xfrm>
        </p:spPr>
        <p:txBody>
          <a:bodyPr>
            <a:noAutofit/>
          </a:bodyPr>
          <a:lstStyle/>
          <a:p>
            <a:r>
              <a:rPr lang="en-GB" sz="2400" noProof="0" dirty="0">
                <a:solidFill>
                  <a:schemeClr val="accent2"/>
                </a:solidFill>
              </a:rPr>
              <a:t>Today we are talking about “My school”:</a:t>
            </a:r>
          </a:p>
          <a:p>
            <a:endParaRPr lang="en-GB" sz="2400" dirty="0">
              <a:solidFill>
                <a:schemeClr val="bg2"/>
              </a:solidFill>
            </a:endParaRPr>
          </a:p>
          <a:p>
            <a:pPr marL="342900" indent="-342900">
              <a:buFont typeface="Arial" panose="020B0604020202020204" pitchFamily="34" charset="0"/>
              <a:buChar char="•"/>
            </a:pPr>
            <a:r>
              <a:rPr lang="en-GB" sz="2400" noProof="0" dirty="0">
                <a:solidFill>
                  <a:schemeClr val="bg2"/>
                </a:solidFill>
              </a:rPr>
              <a:t>Wie</a:t>
            </a:r>
            <a:r>
              <a:rPr lang="en-GB" sz="2400" noProof="0" dirty="0"/>
              <a:t> </a:t>
            </a:r>
            <a:r>
              <a:rPr lang="en-GB" sz="2400" noProof="0" dirty="0" err="1">
                <a:solidFill>
                  <a:schemeClr val="bg2"/>
                </a:solidFill>
              </a:rPr>
              <a:t>beschreibe</a:t>
            </a:r>
            <a:r>
              <a:rPr lang="en-GB" sz="2400" noProof="0" dirty="0">
                <a:solidFill>
                  <a:schemeClr val="bg2"/>
                </a:solidFill>
              </a:rPr>
              <a:t> ich </a:t>
            </a:r>
            <a:r>
              <a:rPr lang="en-GB" sz="2400" noProof="0" dirty="0" err="1">
                <a:solidFill>
                  <a:schemeClr val="bg2"/>
                </a:solidFill>
              </a:rPr>
              <a:t>meine</a:t>
            </a:r>
            <a:r>
              <a:rPr lang="en-GB" sz="2400" noProof="0" dirty="0">
                <a:solidFill>
                  <a:schemeClr val="bg2"/>
                </a:solidFill>
              </a:rPr>
              <a:t> Schule? </a:t>
            </a:r>
          </a:p>
          <a:p>
            <a:pPr indent="357188"/>
            <a:r>
              <a:rPr lang="en-GB" sz="2400" noProof="0" dirty="0">
                <a:solidFill>
                  <a:schemeClr val="accent2"/>
                </a:solidFill>
              </a:rPr>
              <a:t>How do I describe my school?</a:t>
            </a:r>
          </a:p>
          <a:p>
            <a:endParaRPr lang="en-GB" sz="2400" noProof="0" dirty="0">
              <a:solidFill>
                <a:schemeClr val="bg2"/>
              </a:solidFill>
            </a:endParaRPr>
          </a:p>
          <a:p>
            <a:pPr marL="342900" indent="-342900">
              <a:buFont typeface="Arial" panose="020B0604020202020204" pitchFamily="34" charset="0"/>
              <a:buChar char="•"/>
            </a:pPr>
            <a:r>
              <a:rPr lang="en-GB" sz="2400" noProof="0" dirty="0">
                <a:solidFill>
                  <a:schemeClr val="bg2"/>
                </a:solidFill>
              </a:rPr>
              <a:t>Wie </a:t>
            </a:r>
            <a:r>
              <a:rPr lang="en-GB" sz="2400" noProof="0" dirty="0" err="1">
                <a:solidFill>
                  <a:schemeClr val="bg2"/>
                </a:solidFill>
              </a:rPr>
              <a:t>groß</a:t>
            </a:r>
            <a:r>
              <a:rPr lang="en-GB" sz="2400" noProof="0" dirty="0">
                <a:solidFill>
                  <a:schemeClr val="bg2"/>
                </a:solidFill>
              </a:rPr>
              <a:t> </a:t>
            </a:r>
            <a:r>
              <a:rPr lang="en-GB" sz="2400" noProof="0" dirty="0" err="1">
                <a:solidFill>
                  <a:schemeClr val="bg2"/>
                </a:solidFill>
              </a:rPr>
              <a:t>ist</a:t>
            </a:r>
            <a:r>
              <a:rPr lang="en-GB" sz="2400" noProof="0" dirty="0">
                <a:solidFill>
                  <a:schemeClr val="bg2"/>
                </a:solidFill>
              </a:rPr>
              <a:t> </a:t>
            </a:r>
            <a:r>
              <a:rPr lang="en-GB" sz="2400" noProof="0" dirty="0" err="1">
                <a:solidFill>
                  <a:schemeClr val="bg2"/>
                </a:solidFill>
              </a:rPr>
              <a:t>meine</a:t>
            </a:r>
            <a:r>
              <a:rPr lang="en-GB" sz="2400" noProof="0" dirty="0">
                <a:solidFill>
                  <a:schemeClr val="bg2"/>
                </a:solidFill>
              </a:rPr>
              <a:t> Schule?</a:t>
            </a:r>
          </a:p>
          <a:p>
            <a:pPr indent="357188"/>
            <a:r>
              <a:rPr lang="en-GB" sz="2400" noProof="0" dirty="0">
                <a:solidFill>
                  <a:schemeClr val="accent2"/>
                </a:solidFill>
              </a:rPr>
              <a:t>How big is my school?</a:t>
            </a:r>
          </a:p>
          <a:p>
            <a:endParaRPr lang="en-GB" sz="2400" noProof="0" dirty="0">
              <a:solidFill>
                <a:schemeClr val="bg2"/>
              </a:solidFill>
            </a:endParaRPr>
          </a:p>
          <a:p>
            <a:pPr marL="342900" indent="-342900">
              <a:buFont typeface="Arial" panose="020B0604020202020204" pitchFamily="34" charset="0"/>
              <a:buChar char="•"/>
            </a:pPr>
            <a:r>
              <a:rPr lang="en-GB" sz="2400" noProof="0" dirty="0">
                <a:solidFill>
                  <a:schemeClr val="bg2"/>
                </a:solidFill>
              </a:rPr>
              <a:t>Wie alt </a:t>
            </a:r>
            <a:r>
              <a:rPr lang="en-GB" sz="2400" noProof="0" dirty="0" err="1">
                <a:solidFill>
                  <a:schemeClr val="bg2"/>
                </a:solidFill>
              </a:rPr>
              <a:t>ist</a:t>
            </a:r>
            <a:r>
              <a:rPr lang="en-GB" sz="2400" noProof="0" dirty="0">
                <a:solidFill>
                  <a:schemeClr val="bg2"/>
                </a:solidFill>
              </a:rPr>
              <a:t> </a:t>
            </a:r>
            <a:r>
              <a:rPr lang="en-GB" sz="2400" noProof="0" dirty="0" err="1">
                <a:solidFill>
                  <a:schemeClr val="bg2"/>
                </a:solidFill>
              </a:rPr>
              <a:t>meine</a:t>
            </a:r>
            <a:r>
              <a:rPr lang="en-GB" sz="2400" noProof="0" dirty="0">
                <a:solidFill>
                  <a:schemeClr val="bg2"/>
                </a:solidFill>
              </a:rPr>
              <a:t> Schule?</a:t>
            </a:r>
          </a:p>
          <a:p>
            <a:pPr indent="357188"/>
            <a:r>
              <a:rPr lang="en-GB" sz="2400" noProof="0" dirty="0">
                <a:solidFill>
                  <a:schemeClr val="accent2"/>
                </a:solidFill>
              </a:rPr>
              <a:t>How old is my school?</a:t>
            </a:r>
          </a:p>
          <a:p>
            <a:endParaRPr lang="en-GB" sz="2400" noProof="0" dirty="0">
              <a:solidFill>
                <a:schemeClr val="bg2"/>
              </a:solidFill>
            </a:endParaRPr>
          </a:p>
          <a:p>
            <a:pPr marL="342900" indent="-342900">
              <a:buFont typeface="Arial" panose="020B0604020202020204" pitchFamily="34" charset="0"/>
              <a:buChar char="•"/>
            </a:pPr>
            <a:r>
              <a:rPr lang="en-GB" sz="2400" noProof="0" dirty="0">
                <a:solidFill>
                  <a:schemeClr val="bg2"/>
                </a:solidFill>
              </a:rPr>
              <a:t>Wie </a:t>
            </a:r>
            <a:r>
              <a:rPr lang="en-GB" sz="2400" noProof="0" dirty="0" err="1">
                <a:solidFill>
                  <a:schemeClr val="bg2"/>
                </a:solidFill>
              </a:rPr>
              <a:t>viele</a:t>
            </a:r>
            <a:r>
              <a:rPr lang="en-GB" sz="2400" noProof="0" dirty="0">
                <a:solidFill>
                  <a:schemeClr val="bg2"/>
                </a:solidFill>
              </a:rPr>
              <a:t> </a:t>
            </a:r>
            <a:r>
              <a:rPr lang="en-GB" sz="2400" noProof="0" dirty="0" err="1">
                <a:solidFill>
                  <a:schemeClr val="bg2"/>
                </a:solidFill>
              </a:rPr>
              <a:t>Schüler</a:t>
            </a:r>
            <a:r>
              <a:rPr lang="en-GB" sz="2400" noProof="0" dirty="0">
                <a:solidFill>
                  <a:schemeClr val="bg2"/>
                </a:solidFill>
              </a:rPr>
              <a:t> </a:t>
            </a:r>
            <a:r>
              <a:rPr lang="en-GB" sz="2400" noProof="0" dirty="0" err="1">
                <a:solidFill>
                  <a:schemeClr val="bg2"/>
                </a:solidFill>
              </a:rPr>
              <a:t>gibt</a:t>
            </a:r>
            <a:r>
              <a:rPr lang="en-GB" sz="2400" noProof="0" dirty="0">
                <a:solidFill>
                  <a:schemeClr val="bg2"/>
                </a:solidFill>
              </a:rPr>
              <a:t> es an </a:t>
            </a:r>
            <a:r>
              <a:rPr lang="en-GB" sz="2400" noProof="0" dirty="0" err="1">
                <a:solidFill>
                  <a:schemeClr val="bg2"/>
                </a:solidFill>
              </a:rPr>
              <a:t>meiner</a:t>
            </a:r>
            <a:r>
              <a:rPr lang="en-GB" sz="2400" noProof="0" dirty="0">
                <a:solidFill>
                  <a:schemeClr val="bg2"/>
                </a:solidFill>
              </a:rPr>
              <a:t> Schule? </a:t>
            </a:r>
          </a:p>
          <a:p>
            <a:pPr indent="357188"/>
            <a:r>
              <a:rPr lang="en-GB" sz="2400" noProof="0" dirty="0">
                <a:solidFill>
                  <a:schemeClr val="accent2"/>
                </a:solidFill>
              </a:rPr>
              <a:t>How many students are there at my school?</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932" y="1572399"/>
            <a:ext cx="3630109" cy="3799052"/>
          </a:xfrm>
          <a:prstGeom prst="rect">
            <a:avLst/>
          </a:prstGeom>
        </p:spPr>
      </p:pic>
      <p:pic>
        <p:nvPicPr>
          <p:cNvPr id="6" name="Aufgezeichneter Sound">
            <a:hlinkClick r:id="" action="ppaction://media"/>
            <a:extLst>
              <a:ext uri="{FF2B5EF4-FFF2-40B4-BE49-F238E27FC236}">
                <a16:creationId xmlns:a16="http://schemas.microsoft.com/office/drawing/2014/main" id="{EED48D3B-329E-41DB-BE42-AEEDC6A967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28767" y="594528"/>
            <a:ext cx="521970" cy="521970"/>
          </a:xfrm>
          <a:prstGeom prst="rect">
            <a:avLst/>
          </a:prstGeom>
        </p:spPr>
      </p:pic>
      <p:sp>
        <p:nvSpPr>
          <p:cNvPr id="8" name="Fußzeilenplatzhalter 3">
            <a:extLst>
              <a:ext uri="{FF2B5EF4-FFF2-40B4-BE49-F238E27FC236}">
                <a16:creationId xmlns:a16="http://schemas.microsoft.com/office/drawing/2014/main" id="{B597D36E-E399-41A5-9DF0-5E09ABA873C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301E2985-6D09-4E6E-B544-D0A2DC1ED493}"/>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6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912812" y="292036"/>
            <a:ext cx="9004300" cy="1460500"/>
          </a:xfrm>
        </p:spPr>
        <p:txBody>
          <a:bodyPr wrap="square" anchor="ctr">
            <a:noAutofit/>
          </a:bodyPr>
          <a:lstStyle/>
          <a:p>
            <a:r>
              <a:rPr lang="en-GB" sz="3600" noProof="0" dirty="0"/>
              <a:t>How do I describe my school?</a:t>
            </a:r>
          </a:p>
        </p:txBody>
      </p:sp>
      <p:sp>
        <p:nvSpPr>
          <p:cNvPr id="12" name="Inhaltsplatzhalter 2">
            <a:extLst>
              <a:ext uri="{FF2B5EF4-FFF2-40B4-BE49-F238E27FC236}">
                <a16:creationId xmlns:a16="http://schemas.microsoft.com/office/drawing/2014/main" id="{BB948393-0566-47BF-92EE-B4EADB445EAD}"/>
              </a:ext>
            </a:extLst>
          </p:cNvPr>
          <p:cNvSpPr>
            <a:spLocks noGrp="1"/>
          </p:cNvSpPr>
          <p:nvPr>
            <p:ph sz="half" idx="1"/>
          </p:nvPr>
        </p:nvSpPr>
        <p:spPr>
          <a:xfrm>
            <a:off x="522288" y="1327277"/>
            <a:ext cx="8795647" cy="4292360"/>
          </a:xfrm>
        </p:spPr>
        <p:txBody>
          <a:bodyPr>
            <a:normAutofit lnSpcReduction="10000"/>
          </a:bodyPr>
          <a:lstStyle/>
          <a:p>
            <a:pPr algn="ctr"/>
            <a:r>
              <a:rPr lang="en-GB" sz="2400" noProof="0" dirty="0">
                <a:solidFill>
                  <a:schemeClr val="bg2"/>
                </a:solidFill>
              </a:rPr>
              <a:t>	</a:t>
            </a:r>
            <a:r>
              <a:rPr lang="en-GB" sz="2800" noProof="0" dirty="0">
                <a:solidFill>
                  <a:schemeClr val="bg2"/>
                </a:solidFill>
              </a:rPr>
              <a:t>Wie </a:t>
            </a:r>
            <a:r>
              <a:rPr lang="en-GB" sz="2800" noProof="0" dirty="0" err="1">
                <a:solidFill>
                  <a:schemeClr val="bg2"/>
                </a:solidFill>
              </a:rPr>
              <a:t>beschreibe</a:t>
            </a:r>
            <a:r>
              <a:rPr lang="en-GB" sz="2800" noProof="0" dirty="0">
                <a:solidFill>
                  <a:schemeClr val="bg2"/>
                </a:solidFill>
              </a:rPr>
              <a:t> ich </a:t>
            </a:r>
            <a:r>
              <a:rPr lang="en-GB" sz="2800" noProof="0" dirty="0" err="1">
                <a:solidFill>
                  <a:schemeClr val="bg2"/>
                </a:solidFill>
              </a:rPr>
              <a:t>meine</a:t>
            </a:r>
            <a:r>
              <a:rPr lang="en-GB" sz="2800" noProof="0" dirty="0">
                <a:solidFill>
                  <a:schemeClr val="bg2"/>
                </a:solidFill>
              </a:rPr>
              <a:t> Schule?</a:t>
            </a:r>
          </a:p>
          <a:p>
            <a:endParaRPr lang="en-GB" sz="2400" noProof="0" dirty="0">
              <a:solidFill>
                <a:schemeClr val="bg2"/>
              </a:solidFill>
            </a:endParaRPr>
          </a:p>
          <a:p>
            <a:r>
              <a:rPr lang="en-GB" sz="2400" noProof="0" dirty="0">
                <a:solidFill>
                  <a:schemeClr val="bg2"/>
                </a:solidFill>
              </a:rPr>
              <a:t>Es </a:t>
            </a:r>
            <a:r>
              <a:rPr lang="en-GB" sz="2400" noProof="0" dirty="0" err="1">
                <a:solidFill>
                  <a:schemeClr val="bg2"/>
                </a:solidFill>
              </a:rPr>
              <a:t>gibt</a:t>
            </a:r>
            <a:r>
              <a:rPr lang="en-GB" sz="2400" noProof="0" dirty="0">
                <a:solidFill>
                  <a:schemeClr val="bg2"/>
                </a:solidFill>
              </a:rPr>
              <a:t> </a:t>
            </a:r>
            <a:r>
              <a:rPr lang="en-GB" sz="2400" noProof="0" dirty="0" err="1">
                <a:solidFill>
                  <a:schemeClr val="bg2"/>
                </a:solidFill>
              </a:rPr>
              <a:t>viele</a:t>
            </a:r>
            <a:r>
              <a:rPr lang="en-GB" sz="2400" noProof="0" dirty="0">
                <a:solidFill>
                  <a:schemeClr val="bg2"/>
                </a:solidFill>
              </a:rPr>
              <a:t> </a:t>
            </a:r>
            <a:r>
              <a:rPr lang="en-GB" sz="2400" noProof="0" dirty="0" err="1">
                <a:solidFill>
                  <a:schemeClr val="bg2"/>
                </a:solidFill>
              </a:rPr>
              <a:t>Wege</a:t>
            </a:r>
            <a:r>
              <a:rPr lang="en-GB" sz="2400" dirty="0">
                <a:solidFill>
                  <a:schemeClr val="bg2"/>
                </a:solidFill>
              </a:rPr>
              <a:t>:</a:t>
            </a:r>
            <a:endParaRPr lang="en-GB" sz="2400" noProof="0" dirty="0">
              <a:solidFill>
                <a:schemeClr val="bg2"/>
              </a:solidFill>
            </a:endParaRPr>
          </a:p>
          <a:p>
            <a:endParaRPr lang="en-GB" sz="2400" noProof="0" dirty="0">
              <a:solidFill>
                <a:schemeClr val="bg2"/>
              </a:solidFill>
            </a:endParaRPr>
          </a:p>
          <a:p>
            <a:endParaRPr lang="en-GB" sz="2400" noProof="0" dirty="0">
              <a:solidFill>
                <a:schemeClr val="bg2"/>
              </a:solidFill>
            </a:endParaRPr>
          </a:p>
          <a:p>
            <a:r>
              <a:rPr lang="en-GB" sz="2400" noProof="0" dirty="0">
                <a:solidFill>
                  <a:schemeClr val="bg2"/>
                </a:solidFill>
              </a:rPr>
              <a:t>Ich </a:t>
            </a:r>
            <a:r>
              <a:rPr lang="en-GB" sz="2400" noProof="0" dirty="0" err="1">
                <a:solidFill>
                  <a:schemeClr val="bg2"/>
                </a:solidFill>
              </a:rPr>
              <a:t>kann</a:t>
            </a:r>
            <a:endParaRPr lang="en-GB" sz="2400" dirty="0">
              <a:solidFill>
                <a:schemeClr val="bg2"/>
              </a:solidFill>
            </a:endParaRPr>
          </a:p>
          <a:p>
            <a:pPr marL="342900" indent="-342900">
              <a:buFont typeface="Arial" panose="020B0604020202020204" pitchFamily="34" charset="0"/>
              <a:buChar char="•"/>
            </a:pPr>
            <a:r>
              <a:rPr lang="en-GB" sz="2400" noProof="0" dirty="0">
                <a:solidFill>
                  <a:schemeClr val="bg2"/>
                </a:solidFill>
              </a:rPr>
              <a:t>die </a:t>
            </a:r>
            <a:r>
              <a:rPr lang="en-GB" sz="2400" noProof="0" dirty="0" err="1">
                <a:solidFill>
                  <a:schemeClr val="bg2"/>
                </a:solidFill>
              </a:rPr>
              <a:t>Größe</a:t>
            </a:r>
            <a:endParaRPr lang="en-GB" sz="2400" dirty="0">
              <a:solidFill>
                <a:schemeClr val="bg2"/>
              </a:solidFill>
            </a:endParaRPr>
          </a:p>
          <a:p>
            <a:pPr marL="342900" indent="-342900">
              <a:buFont typeface="Arial" panose="020B0604020202020204" pitchFamily="34" charset="0"/>
              <a:buChar char="•"/>
            </a:pPr>
            <a:r>
              <a:rPr lang="en-GB" sz="2400" noProof="0" dirty="0">
                <a:solidFill>
                  <a:schemeClr val="bg2"/>
                </a:solidFill>
              </a:rPr>
              <a:t>das Alter </a:t>
            </a:r>
          </a:p>
          <a:p>
            <a:pPr marL="342900" indent="-342900">
              <a:buFont typeface="Arial" panose="020B0604020202020204" pitchFamily="34" charset="0"/>
              <a:buChar char="•"/>
            </a:pPr>
            <a:r>
              <a:rPr lang="en-GB" sz="2400" noProof="0" dirty="0" err="1">
                <a:solidFill>
                  <a:schemeClr val="bg2"/>
                </a:solidFill>
              </a:rPr>
              <a:t>oder</a:t>
            </a:r>
            <a:r>
              <a:rPr lang="en-GB" sz="2400" noProof="0" dirty="0">
                <a:solidFill>
                  <a:schemeClr val="bg2"/>
                </a:solidFill>
              </a:rPr>
              <a:t> </a:t>
            </a:r>
            <a:r>
              <a:rPr lang="en-GB" sz="2400" noProof="0" dirty="0" err="1">
                <a:solidFill>
                  <a:schemeClr val="bg2"/>
                </a:solidFill>
              </a:rPr>
              <a:t>andere</a:t>
            </a:r>
            <a:r>
              <a:rPr lang="en-GB" sz="2400" noProof="0" dirty="0">
                <a:solidFill>
                  <a:schemeClr val="bg2"/>
                </a:solidFill>
              </a:rPr>
              <a:t> </a:t>
            </a:r>
            <a:r>
              <a:rPr lang="en-GB" sz="2400" noProof="0" dirty="0" err="1">
                <a:solidFill>
                  <a:schemeClr val="bg2"/>
                </a:solidFill>
              </a:rPr>
              <a:t>Besonderheiten</a:t>
            </a:r>
            <a:r>
              <a:rPr lang="en-GB" sz="2400" noProof="0" dirty="0">
                <a:solidFill>
                  <a:schemeClr val="bg2"/>
                </a:solidFill>
              </a:rPr>
              <a:t> </a:t>
            </a:r>
          </a:p>
          <a:p>
            <a:r>
              <a:rPr lang="en-GB" sz="2400" noProof="0" dirty="0" err="1">
                <a:solidFill>
                  <a:schemeClr val="bg2"/>
                </a:solidFill>
              </a:rPr>
              <a:t>beschreiben</a:t>
            </a:r>
            <a:r>
              <a:rPr lang="en-GB" sz="2400" noProof="0" dirty="0">
                <a:solidFill>
                  <a:schemeClr val="bg2"/>
                </a:solidFill>
              </a:rPr>
              <a:t>. </a:t>
            </a:r>
          </a:p>
        </p:txBody>
      </p:sp>
      <p:sp>
        <p:nvSpPr>
          <p:cNvPr id="3" name="Inhaltsplatzhalter 2">
            <a:extLst>
              <a:ext uri="{FF2B5EF4-FFF2-40B4-BE49-F238E27FC236}">
                <a16:creationId xmlns:a16="http://schemas.microsoft.com/office/drawing/2014/main" id="{041B73EC-0FA5-466C-AF82-7968AFA20A8D}"/>
              </a:ext>
            </a:extLst>
          </p:cNvPr>
          <p:cNvSpPr>
            <a:spLocks noGrp="1"/>
          </p:cNvSpPr>
          <p:nvPr>
            <p:ph sz="half" idx="2"/>
          </p:nvPr>
        </p:nvSpPr>
        <p:spPr>
          <a:xfrm>
            <a:off x="5219700" y="2092893"/>
            <a:ext cx="4838700" cy="3526744"/>
          </a:xfrm>
        </p:spPr>
        <p:txBody>
          <a:bodyPr>
            <a:noAutofit/>
          </a:bodyPr>
          <a:lstStyle/>
          <a:p>
            <a:r>
              <a:rPr lang="en-GB" sz="2400" noProof="0" dirty="0">
                <a:solidFill>
                  <a:schemeClr val="accent2"/>
                </a:solidFill>
              </a:rPr>
              <a:t>There are many ways to describe my school:</a:t>
            </a:r>
          </a:p>
          <a:p>
            <a:pPr>
              <a:lnSpc>
                <a:spcPct val="100000"/>
              </a:lnSpc>
            </a:pPr>
            <a:endParaRPr lang="en-GB" sz="2400" dirty="0">
              <a:solidFill>
                <a:schemeClr val="accent2"/>
              </a:solidFill>
            </a:endParaRPr>
          </a:p>
          <a:p>
            <a:r>
              <a:rPr lang="en-GB" sz="2400" dirty="0">
                <a:solidFill>
                  <a:schemeClr val="accent2"/>
                </a:solidFill>
              </a:rPr>
              <a:t>I</a:t>
            </a:r>
            <a:r>
              <a:rPr lang="en-GB" sz="2400" noProof="0" dirty="0">
                <a:solidFill>
                  <a:schemeClr val="accent2"/>
                </a:solidFill>
              </a:rPr>
              <a:t> can describe </a:t>
            </a:r>
          </a:p>
          <a:p>
            <a:pPr marL="342900" indent="-342900">
              <a:buFont typeface="Arial" panose="020B0604020202020204" pitchFamily="34" charset="0"/>
              <a:buChar char="•"/>
            </a:pPr>
            <a:r>
              <a:rPr lang="en-GB" sz="2400" noProof="0" dirty="0">
                <a:solidFill>
                  <a:schemeClr val="accent2"/>
                </a:solidFill>
              </a:rPr>
              <a:t>the size</a:t>
            </a:r>
          </a:p>
          <a:p>
            <a:pPr marL="342900" indent="-342900">
              <a:buFont typeface="Arial" panose="020B0604020202020204" pitchFamily="34" charset="0"/>
              <a:buChar char="•"/>
            </a:pPr>
            <a:r>
              <a:rPr lang="en-GB" sz="2400" noProof="0" dirty="0">
                <a:solidFill>
                  <a:schemeClr val="accent2"/>
                </a:solidFill>
              </a:rPr>
              <a:t>the age </a:t>
            </a:r>
          </a:p>
          <a:p>
            <a:pPr marL="342900" indent="-342900">
              <a:buFont typeface="Arial" panose="020B0604020202020204" pitchFamily="34" charset="0"/>
              <a:buChar char="•"/>
            </a:pPr>
            <a:r>
              <a:rPr lang="en-GB" sz="2400" noProof="0" dirty="0">
                <a:solidFill>
                  <a:schemeClr val="accent2"/>
                </a:solidFill>
              </a:rPr>
              <a:t>or other special features of </a:t>
            </a:r>
            <a:r>
              <a:rPr lang="en-GB" sz="2400" dirty="0">
                <a:solidFill>
                  <a:schemeClr val="accent2"/>
                </a:solidFill>
              </a:rPr>
              <a:t>your</a:t>
            </a:r>
            <a:r>
              <a:rPr lang="en-GB" sz="2400" noProof="0" dirty="0">
                <a:solidFill>
                  <a:schemeClr val="accent2"/>
                </a:solidFill>
              </a:rPr>
              <a:t> school.</a:t>
            </a:r>
          </a:p>
        </p:txBody>
      </p:sp>
      <p:sp>
        <p:nvSpPr>
          <p:cNvPr id="11" name="Foliennummernplatzhalter 4">
            <a:extLst>
              <a:ext uri="{FF2B5EF4-FFF2-40B4-BE49-F238E27FC236}">
                <a16:creationId xmlns:a16="http://schemas.microsoft.com/office/drawing/2014/main" id="{9C6AB9AF-A195-4A10-AB88-805B63358451}"/>
              </a:ext>
            </a:extLst>
          </p:cNvPr>
          <p:cNvSpPr>
            <a:spLocks noGrp="1"/>
          </p:cNvSpPr>
          <p:nvPr>
            <p:ph type="sldNum" sz="quarter" idx="10"/>
          </p:nvPr>
        </p:nvSpPr>
        <p:spPr bwMode="auto"/>
        <p:txBody>
          <a:bodyPr anchor="ctr">
            <a:normAutofit fontScale="25000" lnSpcReduction="20000"/>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pic>
        <p:nvPicPr>
          <p:cNvPr id="13" name="Grafik 12">
            <a:extLst>
              <a:ext uri="{FF2B5EF4-FFF2-40B4-BE49-F238E27FC236}">
                <a16:creationId xmlns:a16="http://schemas.microsoft.com/office/drawing/2014/main" id="{62EEA0D7-9982-46B9-A5BB-3574C55AE2AF}"/>
              </a:ext>
            </a:extLst>
          </p:cNvPr>
          <p:cNvPicPr>
            <a:picLocks noChangeAspect="1"/>
          </p:cNvPicPr>
          <p:nvPr/>
        </p:nvPicPr>
        <p:blipFill>
          <a:blip r:embed="rId4"/>
          <a:stretch>
            <a:fillRect/>
          </a:stretch>
        </p:blipFill>
        <p:spPr>
          <a:xfrm>
            <a:off x="1813237" y="5534598"/>
            <a:ext cx="3173852" cy="1529505"/>
          </a:xfrm>
          <a:prstGeom prst="rect">
            <a:avLst/>
          </a:prstGeom>
        </p:spPr>
      </p:pic>
      <p:pic>
        <p:nvPicPr>
          <p:cNvPr id="14" name="Grafik 13">
            <a:extLst>
              <a:ext uri="{FF2B5EF4-FFF2-40B4-BE49-F238E27FC236}">
                <a16:creationId xmlns:a16="http://schemas.microsoft.com/office/drawing/2014/main" id="{15E6632B-6204-4391-9F12-A2142C16DC39}"/>
              </a:ext>
            </a:extLst>
          </p:cNvPr>
          <p:cNvPicPr>
            <a:picLocks noChangeAspect="1"/>
          </p:cNvPicPr>
          <p:nvPr/>
        </p:nvPicPr>
        <p:blipFill>
          <a:blip r:embed="rId5"/>
          <a:stretch>
            <a:fillRect/>
          </a:stretch>
        </p:blipFill>
        <p:spPr>
          <a:xfrm>
            <a:off x="5863340" y="5363700"/>
            <a:ext cx="2291647" cy="2041080"/>
          </a:xfrm>
          <a:prstGeom prst="rect">
            <a:avLst/>
          </a:prstGeom>
        </p:spPr>
      </p:pic>
      <p:pic>
        <p:nvPicPr>
          <p:cNvPr id="15" name="Aufgezeichneter Sound">
            <a:hlinkClick r:id="" action="ppaction://media"/>
            <a:extLst>
              <a:ext uri="{FF2B5EF4-FFF2-40B4-BE49-F238E27FC236}">
                <a16:creationId xmlns:a16="http://schemas.microsoft.com/office/drawing/2014/main" id="{1549EEB3-5CDF-4181-9F7A-F3D771B023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17935" y="813633"/>
            <a:ext cx="417305" cy="417305"/>
          </a:xfrm>
          <a:prstGeom prst="rect">
            <a:avLst/>
          </a:prstGeom>
        </p:spPr>
      </p:pic>
      <p:sp>
        <p:nvSpPr>
          <p:cNvPr id="9" name="Fußzeilenplatzhalter 3">
            <a:extLst>
              <a:ext uri="{FF2B5EF4-FFF2-40B4-BE49-F238E27FC236}">
                <a16:creationId xmlns:a16="http://schemas.microsoft.com/office/drawing/2014/main" id="{7050408F-FAE5-4C6A-BF14-9EED3A84424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E5486993-EE60-4E5D-9C7D-AC076CDDDC54}"/>
              </a:ext>
            </a:extLst>
          </p:cNvPr>
          <p:cNvSpPr txBox="1">
            <a:spLocks/>
          </p:cNvSpPr>
          <p:nvPr/>
        </p:nvSpPr>
        <p:spPr bwMode="auto">
          <a:xfrm>
            <a:off x="9835529" y="6958806"/>
            <a:ext cx="607347" cy="401638"/>
          </a:xfr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4</a:t>
            </a:fld>
            <a:endParaRPr lang="en-GB"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25854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0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912812" y="301361"/>
            <a:ext cx="9004300" cy="930289"/>
          </a:xfrm>
        </p:spPr>
        <p:txBody>
          <a:bodyPr wrap="square" anchor="ctr">
            <a:noAutofit/>
          </a:bodyPr>
          <a:lstStyle/>
          <a:p>
            <a:r>
              <a:rPr lang="en-GB" sz="3600" noProof="0" dirty="0"/>
              <a:t>How big is my school?</a:t>
            </a:r>
          </a:p>
        </p:txBody>
      </p:sp>
      <p:pic>
        <p:nvPicPr>
          <p:cNvPr id="6" name="Picture 9" descr="A drawing of a person&#10;&#10;Description automatically generated">
            <a:extLst>
              <a:ext uri="{FF2B5EF4-FFF2-40B4-BE49-F238E27FC236}">
                <a16:creationId xmlns:a16="http://schemas.microsoft.com/office/drawing/2014/main" id="{52DC7AA5-5114-4F93-A610-38008A204443}"/>
              </a:ext>
            </a:extLst>
          </p:cNvPr>
          <p:cNvPicPr>
            <a:picLocks noGrp="1" noChangeAspect="1"/>
          </p:cNvPicPr>
          <p:nvPr>
            <p:ph sz="half" idx="1"/>
          </p:nvPr>
        </p:nvPicPr>
        <p:blipFill>
          <a:blip r:embed="rId4" cstate="hqprint">
            <a:extLst>
              <a:ext uri="{28A0092B-C50C-407E-A947-70E740481C1C}">
                <a14:useLocalDpi xmlns:a14="http://schemas.microsoft.com/office/drawing/2010/main" val="0"/>
              </a:ext>
            </a:extLst>
          </a:blip>
          <a:stretch>
            <a:fillRect/>
          </a:stretch>
        </p:blipFill>
        <p:spPr>
          <a:xfrm>
            <a:off x="4035102" y="3924761"/>
            <a:ext cx="2557549" cy="3397135"/>
          </a:xfrm>
          <a:prstGeom prst="rect">
            <a:avLst/>
          </a:prstGeom>
          <a:noFill/>
        </p:spPr>
      </p:pic>
      <p:sp>
        <p:nvSpPr>
          <p:cNvPr id="3" name="Inhaltsplatzhalter 2">
            <a:extLst>
              <a:ext uri="{FF2B5EF4-FFF2-40B4-BE49-F238E27FC236}">
                <a16:creationId xmlns:a16="http://schemas.microsoft.com/office/drawing/2014/main" id="{DF878F7E-32CF-49CF-91A5-386FA53A681F}"/>
              </a:ext>
            </a:extLst>
          </p:cNvPr>
          <p:cNvSpPr>
            <a:spLocks noGrp="1"/>
          </p:cNvSpPr>
          <p:nvPr>
            <p:ph sz="half" idx="2"/>
          </p:nvPr>
        </p:nvSpPr>
        <p:spPr>
          <a:xfrm>
            <a:off x="1704580" y="1473246"/>
            <a:ext cx="7405119" cy="930288"/>
          </a:xfrm>
        </p:spPr>
        <p:txBody>
          <a:bodyPr>
            <a:noAutofit/>
          </a:bodyPr>
          <a:lstStyle/>
          <a:p>
            <a:pPr algn="ctr"/>
            <a:r>
              <a:rPr lang="en-GB" sz="2400">
                <a:solidFill>
                  <a:srgbClr val="002060"/>
                </a:solidFill>
              </a:rPr>
              <a:t>Wie groß ist meine Schule? </a:t>
            </a:r>
          </a:p>
          <a:p>
            <a:pPr algn="ctr"/>
            <a:r>
              <a:rPr lang="en-GB" sz="2400" noProof="0">
                <a:solidFill>
                  <a:schemeClr val="accent2"/>
                </a:solidFill>
              </a:rPr>
              <a:t>How big is my school?</a:t>
            </a:r>
            <a:endParaRPr lang="en-GB" sz="2400" noProof="0" dirty="0">
              <a:solidFill>
                <a:schemeClr val="accent2"/>
              </a:solidFill>
            </a:endParaRPr>
          </a:p>
        </p:txBody>
      </p:sp>
      <p:sp>
        <p:nvSpPr>
          <p:cNvPr id="11" name="Foliennummernplatzhalter 4">
            <a:extLst>
              <a:ext uri="{FF2B5EF4-FFF2-40B4-BE49-F238E27FC236}">
                <a16:creationId xmlns:a16="http://schemas.microsoft.com/office/drawing/2014/main" id="{9C6AB9AF-A195-4A10-AB88-805B63358451}"/>
              </a:ext>
            </a:extLst>
          </p:cNvPr>
          <p:cNvSpPr>
            <a:spLocks noGrp="1"/>
          </p:cNvSpPr>
          <p:nvPr>
            <p:ph type="sldNum" sz="quarter" idx="10"/>
          </p:nvPr>
        </p:nvSpPr>
        <p:spPr bwMode="auto"/>
        <p:txBody>
          <a:bodyPr anchor="ctr">
            <a:normAutofit fontScale="25000" lnSpcReduction="20000"/>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
        <p:nvSpPr>
          <p:cNvPr id="7" name="Sprechblase: oval 6">
            <a:extLst>
              <a:ext uri="{FF2B5EF4-FFF2-40B4-BE49-F238E27FC236}">
                <a16:creationId xmlns:a16="http://schemas.microsoft.com/office/drawing/2014/main" id="{6EDED8C5-AC20-4F9F-8B67-381A1259B0F2}"/>
              </a:ext>
            </a:extLst>
          </p:cNvPr>
          <p:cNvSpPr/>
          <p:nvPr/>
        </p:nvSpPr>
        <p:spPr>
          <a:xfrm>
            <a:off x="685690" y="2347304"/>
            <a:ext cx="3895881" cy="2153126"/>
          </a:xfrm>
          <a:prstGeom prst="wedgeEllipseCallout">
            <a:avLst>
              <a:gd name="adj1" fmla="val 39184"/>
              <a:gd name="adj2" fmla="val 49153"/>
            </a:avLst>
          </a:prstGeom>
          <a:noFill/>
          <a:ln w="25400" cap="flat" cmpd="sng" algn="ctr">
            <a:solidFill>
              <a:srgbClr val="002060">
                <a:shade val="50000"/>
              </a:srgbClr>
            </a:solidFill>
            <a:prstDash val="solid"/>
          </a:ln>
          <a:effectLst/>
        </p:spPr>
        <p:txBody>
          <a:bodyPr rtlCol="0" anchor="ctr"/>
          <a:lstStyle/>
          <a:p>
            <a:pPr algn="ctr" defTabSz="783001" eaLnBrk="0" fontAlgn="base" hangingPunct="0">
              <a:spcBef>
                <a:spcPct val="0"/>
              </a:spcBef>
              <a:spcAft>
                <a:spcPct val="0"/>
              </a:spcAft>
              <a:defRPr/>
            </a:pPr>
            <a:r>
              <a:rPr lang="de-DE" sz="2200" kern="0" dirty="0">
                <a:solidFill>
                  <a:srgbClr val="002060"/>
                </a:solidFill>
                <a:latin typeface="Comic Sans MS" panose="030F0702030302020204" pitchFamily="66" charset="0"/>
              </a:rPr>
              <a:t>Meine Schule ist </a:t>
            </a:r>
            <a:r>
              <a:rPr lang="de-DE" sz="2200" b="1" kern="0" dirty="0">
                <a:solidFill>
                  <a:srgbClr val="002060"/>
                </a:solidFill>
                <a:latin typeface="Comic Sans MS" panose="030F0702030302020204" pitchFamily="66" charset="0"/>
              </a:rPr>
              <a:t>groß</a:t>
            </a:r>
            <a:r>
              <a:rPr lang="de-DE" sz="2200" kern="0" dirty="0">
                <a:solidFill>
                  <a:srgbClr val="002060"/>
                </a:solidFill>
                <a:latin typeface="Comic Sans MS" panose="030F0702030302020204" pitchFamily="66" charset="0"/>
              </a:rPr>
              <a:t>. </a:t>
            </a:r>
          </a:p>
          <a:p>
            <a:pPr algn="ctr" defTabSz="783001" eaLnBrk="0" fontAlgn="base" hangingPunct="0">
              <a:spcBef>
                <a:spcPct val="0"/>
              </a:spcBef>
              <a:spcAft>
                <a:spcPct val="0"/>
              </a:spcAft>
              <a:defRPr/>
            </a:pPr>
            <a:endParaRPr lang="de-DE" sz="2200" kern="0" dirty="0">
              <a:solidFill>
                <a:srgbClr val="002060"/>
              </a:solidFill>
              <a:latin typeface="Comic Sans MS" panose="030F0702030302020204" pitchFamily="66" charset="0"/>
            </a:endParaRPr>
          </a:p>
          <a:p>
            <a:pPr algn="ctr" defTabSz="783001" eaLnBrk="0" fontAlgn="base" hangingPunct="0">
              <a:spcBef>
                <a:spcPct val="0"/>
              </a:spcBef>
              <a:spcAft>
                <a:spcPct val="0"/>
              </a:spcAft>
              <a:defRPr/>
            </a:pPr>
            <a:r>
              <a:rPr lang="de-DE" sz="2200" kern="0" dirty="0" err="1">
                <a:solidFill>
                  <a:schemeClr val="accent2"/>
                </a:solidFill>
                <a:latin typeface="Comic Sans MS" panose="030F0702030302020204" pitchFamily="66" charset="0"/>
              </a:rPr>
              <a:t>My</a:t>
            </a:r>
            <a:r>
              <a:rPr lang="de-DE" sz="2200" kern="0" dirty="0">
                <a:solidFill>
                  <a:schemeClr val="accent2"/>
                </a:solidFill>
                <a:latin typeface="Comic Sans MS" panose="030F0702030302020204" pitchFamily="66" charset="0"/>
              </a:rPr>
              <a:t> </a:t>
            </a:r>
            <a:r>
              <a:rPr lang="de-DE" sz="2200" kern="0" dirty="0" err="1">
                <a:solidFill>
                  <a:schemeClr val="accent2"/>
                </a:solidFill>
                <a:latin typeface="Comic Sans MS" panose="030F0702030302020204" pitchFamily="66" charset="0"/>
              </a:rPr>
              <a:t>school</a:t>
            </a:r>
            <a:r>
              <a:rPr lang="de-DE" sz="2200" kern="0" dirty="0">
                <a:solidFill>
                  <a:schemeClr val="accent2"/>
                </a:solidFill>
                <a:latin typeface="Comic Sans MS" panose="030F0702030302020204" pitchFamily="66" charset="0"/>
              </a:rPr>
              <a:t> </a:t>
            </a:r>
            <a:r>
              <a:rPr lang="de-DE" sz="2200" kern="0" dirty="0" err="1">
                <a:solidFill>
                  <a:schemeClr val="accent2"/>
                </a:solidFill>
                <a:latin typeface="Comic Sans MS" panose="030F0702030302020204" pitchFamily="66" charset="0"/>
              </a:rPr>
              <a:t>is</a:t>
            </a:r>
            <a:r>
              <a:rPr lang="de-DE" sz="2200" kern="0" dirty="0">
                <a:solidFill>
                  <a:schemeClr val="accent2"/>
                </a:solidFill>
                <a:latin typeface="Comic Sans MS" panose="030F0702030302020204" pitchFamily="66" charset="0"/>
              </a:rPr>
              <a:t> </a:t>
            </a:r>
            <a:r>
              <a:rPr lang="de-DE" sz="2200" b="1" kern="0" dirty="0" err="1">
                <a:solidFill>
                  <a:schemeClr val="accent2"/>
                </a:solidFill>
                <a:latin typeface="Comic Sans MS" panose="030F0702030302020204" pitchFamily="66" charset="0"/>
              </a:rPr>
              <a:t>big</a:t>
            </a:r>
            <a:r>
              <a:rPr lang="de-DE" sz="2200" kern="0" dirty="0">
                <a:solidFill>
                  <a:schemeClr val="accent2"/>
                </a:solidFill>
                <a:latin typeface="Comic Sans MS" panose="030F0702030302020204" pitchFamily="66" charset="0"/>
              </a:rPr>
              <a:t>.</a:t>
            </a:r>
            <a:endParaRPr lang="en-GB" sz="2200" kern="0" dirty="0">
              <a:solidFill>
                <a:schemeClr val="accent2"/>
              </a:solidFill>
              <a:latin typeface="Comic Sans MS" panose="030F0702030302020204" pitchFamily="66" charset="0"/>
            </a:endParaRPr>
          </a:p>
        </p:txBody>
      </p:sp>
      <p:sp>
        <p:nvSpPr>
          <p:cNvPr id="8" name="Sprechblase: oval 7">
            <a:extLst>
              <a:ext uri="{FF2B5EF4-FFF2-40B4-BE49-F238E27FC236}">
                <a16:creationId xmlns:a16="http://schemas.microsoft.com/office/drawing/2014/main" id="{35F0C0F4-44CC-4DFA-9032-278A0E88F23E}"/>
              </a:ext>
            </a:extLst>
          </p:cNvPr>
          <p:cNvSpPr/>
          <p:nvPr/>
        </p:nvSpPr>
        <p:spPr>
          <a:xfrm flipH="1">
            <a:off x="6106429" y="2325791"/>
            <a:ext cx="4022160" cy="2153126"/>
          </a:xfrm>
          <a:prstGeom prst="wedgeEllipseCallout">
            <a:avLst>
              <a:gd name="adj1" fmla="val 36267"/>
              <a:gd name="adj2" fmla="val 50691"/>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latin typeface="Comic Sans MS" panose="030F0702030302020204" pitchFamily="66" charset="0"/>
              </a:rPr>
              <a:t>Meine Schule ist </a:t>
            </a:r>
            <a:r>
              <a:rPr lang="de-DE" sz="2200" b="1" dirty="0">
                <a:solidFill>
                  <a:schemeClr val="tx1"/>
                </a:solidFill>
                <a:latin typeface="Comic Sans MS" panose="030F0702030302020204" pitchFamily="66" charset="0"/>
              </a:rPr>
              <a:t>klein</a:t>
            </a:r>
            <a:r>
              <a:rPr lang="de-DE" sz="2200" dirty="0">
                <a:solidFill>
                  <a:schemeClr val="tx1"/>
                </a:solidFill>
                <a:latin typeface="Comic Sans MS" panose="030F0702030302020204" pitchFamily="66" charset="0"/>
              </a:rPr>
              <a:t>. </a:t>
            </a:r>
          </a:p>
          <a:p>
            <a:pPr algn="ctr"/>
            <a:endParaRPr lang="de-DE" sz="2200" dirty="0">
              <a:solidFill>
                <a:schemeClr val="tx1"/>
              </a:solidFill>
              <a:latin typeface="Comic Sans MS" panose="030F0702030302020204" pitchFamily="66" charset="0"/>
            </a:endParaRPr>
          </a:p>
          <a:p>
            <a:pPr algn="ctr"/>
            <a:r>
              <a:rPr lang="de-DE" sz="2200" dirty="0" err="1">
                <a:solidFill>
                  <a:schemeClr val="accent2"/>
                </a:solidFill>
                <a:latin typeface="Comic Sans MS" panose="030F0702030302020204" pitchFamily="66" charset="0"/>
              </a:rPr>
              <a:t>My</a:t>
            </a:r>
            <a:r>
              <a:rPr lang="de-DE" sz="2200" dirty="0">
                <a:solidFill>
                  <a:schemeClr val="accent2"/>
                </a:solidFill>
                <a:latin typeface="Comic Sans MS" panose="030F0702030302020204" pitchFamily="66" charset="0"/>
              </a:rPr>
              <a:t> </a:t>
            </a:r>
            <a:r>
              <a:rPr lang="de-DE" sz="2200" dirty="0" err="1">
                <a:solidFill>
                  <a:schemeClr val="accent2"/>
                </a:solidFill>
                <a:latin typeface="Comic Sans MS" panose="030F0702030302020204" pitchFamily="66" charset="0"/>
              </a:rPr>
              <a:t>school</a:t>
            </a:r>
            <a:r>
              <a:rPr lang="de-DE" sz="2200" dirty="0">
                <a:solidFill>
                  <a:schemeClr val="accent2"/>
                </a:solidFill>
                <a:latin typeface="Comic Sans MS" panose="030F0702030302020204" pitchFamily="66" charset="0"/>
              </a:rPr>
              <a:t> </a:t>
            </a:r>
            <a:r>
              <a:rPr lang="de-DE" sz="2200" dirty="0" err="1">
                <a:solidFill>
                  <a:schemeClr val="accent2"/>
                </a:solidFill>
                <a:latin typeface="Comic Sans MS" panose="030F0702030302020204" pitchFamily="66" charset="0"/>
              </a:rPr>
              <a:t>is</a:t>
            </a:r>
            <a:r>
              <a:rPr lang="de-DE" sz="2200" dirty="0">
                <a:solidFill>
                  <a:schemeClr val="accent2"/>
                </a:solidFill>
                <a:latin typeface="Comic Sans MS" panose="030F0702030302020204" pitchFamily="66" charset="0"/>
              </a:rPr>
              <a:t> </a:t>
            </a:r>
            <a:r>
              <a:rPr lang="de-DE" sz="2200" b="1" dirty="0" err="1">
                <a:solidFill>
                  <a:schemeClr val="accent2"/>
                </a:solidFill>
                <a:latin typeface="Comic Sans MS" panose="030F0702030302020204" pitchFamily="66" charset="0"/>
              </a:rPr>
              <a:t>small</a:t>
            </a:r>
            <a:r>
              <a:rPr lang="de-DE" sz="2200" dirty="0">
                <a:solidFill>
                  <a:schemeClr val="accent2"/>
                </a:solidFill>
                <a:latin typeface="Comic Sans MS" panose="030F0702030302020204" pitchFamily="66" charset="0"/>
              </a:rPr>
              <a:t>.</a:t>
            </a:r>
            <a:endParaRPr lang="en-GB" sz="2200" dirty="0">
              <a:solidFill>
                <a:schemeClr val="accent2"/>
              </a:solidFill>
              <a:latin typeface="Comic Sans MS" panose="030F0702030302020204" pitchFamily="66" charset="0"/>
            </a:endParaRPr>
          </a:p>
        </p:txBody>
      </p:sp>
      <p:pic>
        <p:nvPicPr>
          <p:cNvPr id="9" name="Aufgezeichneter Sound">
            <a:hlinkClick r:id="" action="ppaction://media"/>
            <a:extLst>
              <a:ext uri="{FF2B5EF4-FFF2-40B4-BE49-F238E27FC236}">
                <a16:creationId xmlns:a16="http://schemas.microsoft.com/office/drawing/2014/main" id="{96FA628C-446E-477E-9B87-C5FDABB9F3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7729" y="563480"/>
            <a:ext cx="521970" cy="521970"/>
          </a:xfrm>
          <a:prstGeom prst="rect">
            <a:avLst/>
          </a:prstGeom>
        </p:spPr>
      </p:pic>
      <p:sp>
        <p:nvSpPr>
          <p:cNvPr id="12" name="Fußzeilenplatzhalter 3">
            <a:extLst>
              <a:ext uri="{FF2B5EF4-FFF2-40B4-BE49-F238E27FC236}">
                <a16:creationId xmlns:a16="http://schemas.microsoft.com/office/drawing/2014/main" id="{5AB90225-FAB7-46E4-8D4C-19DF654F09C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3" name="Foliennummernplatzhalter 4">
            <a:extLst>
              <a:ext uri="{FF2B5EF4-FFF2-40B4-BE49-F238E27FC236}">
                <a16:creationId xmlns:a16="http://schemas.microsoft.com/office/drawing/2014/main" id="{5C3A5A58-FA7F-4E23-B4C6-5F99C439F026}"/>
              </a:ext>
            </a:extLst>
          </p:cNvPr>
          <p:cNvSpPr txBox="1">
            <a:spLocks/>
          </p:cNvSpPr>
          <p:nvPr/>
        </p:nvSpPr>
        <p:spPr bwMode="auto">
          <a:xfrm>
            <a:off x="9835529" y="6958806"/>
            <a:ext cx="607347" cy="401638"/>
          </a:xfr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5</a:t>
            </a:fld>
            <a:endParaRPr lang="en-GB"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2843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2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p:txBody>
          <a:bodyPr wrap="square" anchor="ctr">
            <a:noAutofit/>
          </a:bodyPr>
          <a:lstStyle/>
          <a:p>
            <a:r>
              <a:rPr lang="en-GB" sz="3600" noProof="0" dirty="0"/>
              <a:t>How old is my school?</a:t>
            </a:r>
          </a:p>
        </p:txBody>
      </p:sp>
      <p:pic>
        <p:nvPicPr>
          <p:cNvPr id="6" name="Picture 9" descr="A drawing of a person&#10;&#10;Description automatically generated">
            <a:extLst>
              <a:ext uri="{FF2B5EF4-FFF2-40B4-BE49-F238E27FC236}">
                <a16:creationId xmlns:a16="http://schemas.microsoft.com/office/drawing/2014/main" id="{52DC7AA5-5114-4F93-A610-38008A204443}"/>
              </a:ext>
            </a:extLst>
          </p:cNvPr>
          <p:cNvPicPr>
            <a:picLocks noGrp="1" noChangeAspect="1"/>
          </p:cNvPicPr>
          <p:nvPr>
            <p:ph sz="half" idx="1"/>
          </p:nvPr>
        </p:nvPicPr>
        <p:blipFill>
          <a:blip r:embed="rId4" cstate="hqprint">
            <a:extLst>
              <a:ext uri="{28A0092B-C50C-407E-A947-70E740481C1C}">
                <a14:useLocalDpi xmlns:a14="http://schemas.microsoft.com/office/drawing/2010/main" val="0"/>
              </a:ext>
            </a:extLst>
          </a:blip>
          <a:stretch>
            <a:fillRect/>
          </a:stretch>
        </p:blipFill>
        <p:spPr>
          <a:xfrm>
            <a:off x="4046539" y="4054972"/>
            <a:ext cx="2557549" cy="3397135"/>
          </a:xfrm>
          <a:prstGeom prst="rect">
            <a:avLst/>
          </a:prstGeom>
          <a:noFill/>
        </p:spPr>
      </p:pic>
      <p:sp>
        <p:nvSpPr>
          <p:cNvPr id="4" name="Inhaltsplatzhalter 3">
            <a:extLst>
              <a:ext uri="{FF2B5EF4-FFF2-40B4-BE49-F238E27FC236}">
                <a16:creationId xmlns:a16="http://schemas.microsoft.com/office/drawing/2014/main" id="{C716A2C3-2FBB-4B79-B477-DA9F1916EC42}"/>
              </a:ext>
            </a:extLst>
          </p:cNvPr>
          <p:cNvSpPr>
            <a:spLocks noGrp="1"/>
          </p:cNvSpPr>
          <p:nvPr>
            <p:ph sz="half" idx="2"/>
          </p:nvPr>
        </p:nvSpPr>
        <p:spPr>
          <a:xfrm>
            <a:off x="3382606" y="1716159"/>
            <a:ext cx="3885414" cy="784751"/>
          </a:xfrm>
        </p:spPr>
        <p:txBody>
          <a:bodyPr>
            <a:normAutofit lnSpcReduction="10000"/>
          </a:bodyPr>
          <a:lstStyle/>
          <a:p>
            <a:pPr algn="ctr"/>
            <a:r>
              <a:rPr lang="en-GB" sz="2400">
                <a:solidFill>
                  <a:srgbClr val="002060"/>
                </a:solidFill>
              </a:rPr>
              <a:t>Wie alt ist meine Schule? </a:t>
            </a:r>
          </a:p>
          <a:p>
            <a:pPr algn="ctr"/>
            <a:r>
              <a:rPr lang="en-GB" sz="2400">
                <a:solidFill>
                  <a:schemeClr val="accent2"/>
                </a:solidFill>
              </a:rPr>
              <a:t>How old is my school?</a:t>
            </a:r>
            <a:endParaRPr lang="en-GB" sz="2400" dirty="0">
              <a:solidFill>
                <a:schemeClr val="accent2"/>
              </a:solidFill>
            </a:endParaRPr>
          </a:p>
        </p:txBody>
      </p:sp>
      <p:sp>
        <p:nvSpPr>
          <p:cNvPr id="11" name="Foliennummernplatzhalter 4">
            <a:extLst>
              <a:ext uri="{FF2B5EF4-FFF2-40B4-BE49-F238E27FC236}">
                <a16:creationId xmlns:a16="http://schemas.microsoft.com/office/drawing/2014/main" id="{AE7CE822-24B2-4642-B634-568B4F861186}"/>
              </a:ext>
            </a:extLst>
          </p:cNvPr>
          <p:cNvSpPr>
            <a:spLocks noGrp="1"/>
          </p:cNvSpPr>
          <p:nvPr>
            <p:ph type="sldNum" sz="quarter" idx="10"/>
          </p:nvPr>
        </p:nvSpPr>
        <p:spPr bwMode="auto"/>
        <p:txBody>
          <a:bodyPr anchor="ctr">
            <a:normAutofit fontScale="25000" lnSpcReduction="20000"/>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
        <p:nvSpPr>
          <p:cNvPr id="7" name="Sprechblase: oval 6">
            <a:extLst>
              <a:ext uri="{FF2B5EF4-FFF2-40B4-BE49-F238E27FC236}">
                <a16:creationId xmlns:a16="http://schemas.microsoft.com/office/drawing/2014/main" id="{6EDED8C5-AC20-4F9F-8B67-381A1259B0F2}"/>
              </a:ext>
            </a:extLst>
          </p:cNvPr>
          <p:cNvSpPr/>
          <p:nvPr/>
        </p:nvSpPr>
        <p:spPr>
          <a:xfrm>
            <a:off x="504017" y="2483101"/>
            <a:ext cx="3885414" cy="2153126"/>
          </a:xfrm>
          <a:prstGeom prst="wedgeEllipseCallout">
            <a:avLst>
              <a:gd name="adj1" fmla="val 45601"/>
              <a:gd name="adj2" fmla="val 47939"/>
            </a:avLst>
          </a:prstGeom>
          <a:noFill/>
          <a:ln w="25400" cap="flat" cmpd="sng" algn="ctr">
            <a:solidFill>
              <a:srgbClr val="002060">
                <a:shade val="50000"/>
              </a:srgbClr>
            </a:solidFill>
            <a:prstDash val="solid"/>
          </a:ln>
          <a:effectLst/>
        </p:spPr>
        <p:txBody>
          <a:bodyPr rtlCol="0" anchor="ctr"/>
          <a:lstStyle/>
          <a:p>
            <a:pPr algn="ctr" defTabSz="783001" eaLnBrk="0" fontAlgn="base" hangingPunct="0">
              <a:spcBef>
                <a:spcPct val="0"/>
              </a:spcBef>
              <a:spcAft>
                <a:spcPct val="0"/>
              </a:spcAft>
              <a:defRPr/>
            </a:pPr>
            <a:r>
              <a:rPr lang="de-DE" sz="2200" kern="0" dirty="0">
                <a:solidFill>
                  <a:schemeClr val="bg2"/>
                </a:solidFill>
                <a:latin typeface="Comic Sans MS" panose="030F0702030302020204" pitchFamily="66" charset="0"/>
              </a:rPr>
              <a:t>Meine Schule ist </a:t>
            </a:r>
            <a:r>
              <a:rPr lang="de-DE" sz="2200" b="1" kern="0" dirty="0">
                <a:solidFill>
                  <a:schemeClr val="bg2"/>
                </a:solidFill>
                <a:latin typeface="Comic Sans MS" panose="030F0702030302020204" pitchFamily="66" charset="0"/>
              </a:rPr>
              <a:t>(sehr) alt</a:t>
            </a:r>
            <a:r>
              <a:rPr lang="de-DE" sz="2200" kern="0" dirty="0">
                <a:solidFill>
                  <a:schemeClr val="bg2"/>
                </a:solidFill>
                <a:latin typeface="Comic Sans MS" panose="030F0702030302020204" pitchFamily="66" charset="0"/>
              </a:rPr>
              <a:t>. </a:t>
            </a:r>
          </a:p>
          <a:p>
            <a:pPr algn="ctr" defTabSz="783001" eaLnBrk="0" fontAlgn="base" hangingPunct="0">
              <a:spcBef>
                <a:spcPct val="0"/>
              </a:spcBef>
              <a:spcAft>
                <a:spcPct val="0"/>
              </a:spcAft>
              <a:defRPr/>
            </a:pPr>
            <a:endParaRPr lang="de-DE" sz="2200" kern="0" dirty="0">
              <a:solidFill>
                <a:srgbClr val="C00000"/>
              </a:solidFill>
              <a:latin typeface="Comic Sans MS" panose="030F0702030302020204" pitchFamily="66" charset="0"/>
            </a:endParaRPr>
          </a:p>
          <a:p>
            <a:pPr algn="ctr" defTabSz="783001" eaLnBrk="0" fontAlgn="base" hangingPunct="0">
              <a:spcBef>
                <a:spcPct val="0"/>
              </a:spcBef>
              <a:spcAft>
                <a:spcPct val="0"/>
              </a:spcAft>
              <a:defRPr/>
            </a:pPr>
            <a:r>
              <a:rPr lang="de-DE" sz="2200" kern="0" dirty="0" err="1">
                <a:solidFill>
                  <a:schemeClr val="accent2"/>
                </a:solidFill>
                <a:latin typeface="Comic Sans MS" panose="030F0702030302020204" pitchFamily="66" charset="0"/>
              </a:rPr>
              <a:t>My</a:t>
            </a:r>
            <a:r>
              <a:rPr lang="de-DE" sz="2200" kern="0" dirty="0">
                <a:solidFill>
                  <a:schemeClr val="accent2"/>
                </a:solidFill>
                <a:latin typeface="Comic Sans MS" panose="030F0702030302020204" pitchFamily="66" charset="0"/>
              </a:rPr>
              <a:t> </a:t>
            </a:r>
            <a:r>
              <a:rPr lang="de-DE" sz="2200" kern="0" dirty="0" err="1">
                <a:solidFill>
                  <a:schemeClr val="accent2"/>
                </a:solidFill>
                <a:latin typeface="Comic Sans MS" panose="030F0702030302020204" pitchFamily="66" charset="0"/>
              </a:rPr>
              <a:t>school</a:t>
            </a:r>
            <a:r>
              <a:rPr lang="de-DE" sz="2200" kern="0" dirty="0">
                <a:solidFill>
                  <a:schemeClr val="accent2"/>
                </a:solidFill>
                <a:latin typeface="Comic Sans MS" panose="030F0702030302020204" pitchFamily="66" charset="0"/>
              </a:rPr>
              <a:t> </a:t>
            </a:r>
            <a:r>
              <a:rPr lang="de-DE" sz="2200" kern="0" dirty="0" err="1">
                <a:solidFill>
                  <a:schemeClr val="accent2"/>
                </a:solidFill>
                <a:latin typeface="Comic Sans MS" panose="030F0702030302020204" pitchFamily="66" charset="0"/>
              </a:rPr>
              <a:t>is</a:t>
            </a:r>
            <a:r>
              <a:rPr lang="de-DE" sz="2200" kern="0" dirty="0">
                <a:solidFill>
                  <a:schemeClr val="accent2"/>
                </a:solidFill>
                <a:latin typeface="Comic Sans MS" panose="030F0702030302020204" pitchFamily="66" charset="0"/>
              </a:rPr>
              <a:t> </a:t>
            </a:r>
            <a:r>
              <a:rPr lang="de-DE" sz="2200" b="1" kern="0" dirty="0">
                <a:solidFill>
                  <a:schemeClr val="accent2"/>
                </a:solidFill>
                <a:latin typeface="Comic Sans MS" panose="030F0702030302020204" pitchFamily="66" charset="0"/>
              </a:rPr>
              <a:t>(</a:t>
            </a:r>
            <a:r>
              <a:rPr lang="de-DE" sz="2200" b="1" kern="0" dirty="0" err="1">
                <a:solidFill>
                  <a:schemeClr val="accent2"/>
                </a:solidFill>
                <a:latin typeface="Comic Sans MS" panose="030F0702030302020204" pitchFamily="66" charset="0"/>
              </a:rPr>
              <a:t>very</a:t>
            </a:r>
            <a:r>
              <a:rPr lang="de-DE" sz="2200" b="1" kern="0" dirty="0">
                <a:solidFill>
                  <a:schemeClr val="accent2"/>
                </a:solidFill>
                <a:latin typeface="Comic Sans MS" panose="030F0702030302020204" pitchFamily="66" charset="0"/>
              </a:rPr>
              <a:t>) </a:t>
            </a:r>
            <a:r>
              <a:rPr lang="de-DE" sz="2200" b="1" kern="0" dirty="0" err="1">
                <a:solidFill>
                  <a:schemeClr val="accent2"/>
                </a:solidFill>
                <a:latin typeface="Comic Sans MS" panose="030F0702030302020204" pitchFamily="66" charset="0"/>
              </a:rPr>
              <a:t>old</a:t>
            </a:r>
            <a:r>
              <a:rPr lang="de-DE" sz="2200" kern="0" dirty="0">
                <a:solidFill>
                  <a:schemeClr val="accent2"/>
                </a:solidFill>
                <a:latin typeface="Comic Sans MS" panose="030F0702030302020204" pitchFamily="66" charset="0"/>
              </a:rPr>
              <a:t>.</a:t>
            </a:r>
            <a:endParaRPr lang="en-GB" sz="2200" kern="0" dirty="0">
              <a:solidFill>
                <a:schemeClr val="accent2"/>
              </a:solidFill>
              <a:latin typeface="Comic Sans MS" panose="030F0702030302020204" pitchFamily="66" charset="0"/>
            </a:endParaRPr>
          </a:p>
        </p:txBody>
      </p:sp>
      <p:sp>
        <p:nvSpPr>
          <p:cNvPr id="8" name="Sprechblase: oval 7">
            <a:extLst>
              <a:ext uri="{FF2B5EF4-FFF2-40B4-BE49-F238E27FC236}">
                <a16:creationId xmlns:a16="http://schemas.microsoft.com/office/drawing/2014/main" id="{35F0C0F4-44CC-4DFA-9032-278A0E88F23E}"/>
              </a:ext>
            </a:extLst>
          </p:cNvPr>
          <p:cNvSpPr/>
          <p:nvPr/>
        </p:nvSpPr>
        <p:spPr>
          <a:xfrm flipH="1">
            <a:off x="6124450" y="2483101"/>
            <a:ext cx="4022160" cy="2153126"/>
          </a:xfrm>
          <a:prstGeom prst="wedgeEllipseCallout">
            <a:avLst>
              <a:gd name="adj1" fmla="val 37891"/>
              <a:gd name="adj2" fmla="val 4462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001">
              <a:defRPr/>
            </a:pPr>
            <a:r>
              <a:rPr lang="de-DE" sz="2200" dirty="0">
                <a:solidFill>
                  <a:schemeClr val="bg2"/>
                </a:solidFill>
                <a:latin typeface="Comic Sans MS" panose="030F0702030302020204" pitchFamily="66" charset="0"/>
              </a:rPr>
              <a:t>Meine Schule ist </a:t>
            </a:r>
            <a:r>
              <a:rPr lang="de-DE" sz="2200" b="1" dirty="0">
                <a:solidFill>
                  <a:schemeClr val="bg2"/>
                </a:solidFill>
                <a:latin typeface="Comic Sans MS" panose="030F0702030302020204" pitchFamily="66" charset="0"/>
              </a:rPr>
              <a:t>(sehr) neu</a:t>
            </a:r>
            <a:r>
              <a:rPr lang="de-DE" sz="2200" dirty="0">
                <a:solidFill>
                  <a:schemeClr val="bg2"/>
                </a:solidFill>
                <a:latin typeface="Comic Sans MS" panose="030F0702030302020204" pitchFamily="66" charset="0"/>
              </a:rPr>
              <a:t>. </a:t>
            </a:r>
          </a:p>
          <a:p>
            <a:pPr algn="ctr" defTabSz="783001">
              <a:defRPr/>
            </a:pPr>
            <a:r>
              <a:rPr lang="de-DE" sz="2200" dirty="0">
                <a:solidFill>
                  <a:srgbClr val="C00000"/>
                </a:solidFill>
                <a:latin typeface="Comic Sans MS" panose="030F0702030302020204" pitchFamily="66" charset="0"/>
              </a:rPr>
              <a:t> </a:t>
            </a:r>
          </a:p>
          <a:p>
            <a:pPr algn="ctr" defTabSz="783001">
              <a:defRPr/>
            </a:pPr>
            <a:r>
              <a:rPr lang="de-DE" sz="2200" dirty="0" err="1">
                <a:solidFill>
                  <a:schemeClr val="accent2"/>
                </a:solidFill>
                <a:latin typeface="Comic Sans MS" panose="030F0702030302020204" pitchFamily="66" charset="0"/>
              </a:rPr>
              <a:t>My</a:t>
            </a:r>
            <a:r>
              <a:rPr lang="de-DE" sz="2200" dirty="0">
                <a:solidFill>
                  <a:schemeClr val="accent2"/>
                </a:solidFill>
                <a:latin typeface="Comic Sans MS" panose="030F0702030302020204" pitchFamily="66" charset="0"/>
              </a:rPr>
              <a:t> </a:t>
            </a:r>
            <a:r>
              <a:rPr lang="de-DE" sz="2200" dirty="0" err="1">
                <a:solidFill>
                  <a:schemeClr val="accent2"/>
                </a:solidFill>
                <a:latin typeface="Comic Sans MS" panose="030F0702030302020204" pitchFamily="66" charset="0"/>
              </a:rPr>
              <a:t>school</a:t>
            </a:r>
            <a:r>
              <a:rPr lang="de-DE" sz="2200" dirty="0">
                <a:solidFill>
                  <a:schemeClr val="accent2"/>
                </a:solidFill>
                <a:latin typeface="Comic Sans MS" panose="030F0702030302020204" pitchFamily="66" charset="0"/>
              </a:rPr>
              <a:t> </a:t>
            </a:r>
            <a:r>
              <a:rPr lang="de-DE" sz="2200" dirty="0" err="1">
                <a:solidFill>
                  <a:schemeClr val="accent2"/>
                </a:solidFill>
                <a:latin typeface="Comic Sans MS" panose="030F0702030302020204" pitchFamily="66" charset="0"/>
              </a:rPr>
              <a:t>is</a:t>
            </a:r>
            <a:r>
              <a:rPr lang="de-DE" sz="2200" dirty="0">
                <a:solidFill>
                  <a:schemeClr val="accent2"/>
                </a:solidFill>
                <a:latin typeface="Comic Sans MS" panose="030F0702030302020204" pitchFamily="66" charset="0"/>
              </a:rPr>
              <a:t> </a:t>
            </a:r>
            <a:r>
              <a:rPr lang="de-DE" sz="2200" b="1" dirty="0">
                <a:solidFill>
                  <a:schemeClr val="accent2"/>
                </a:solidFill>
                <a:latin typeface="Comic Sans MS" panose="030F0702030302020204" pitchFamily="66" charset="0"/>
              </a:rPr>
              <a:t>(</a:t>
            </a:r>
            <a:r>
              <a:rPr lang="de-DE" sz="2200" b="1" dirty="0" err="1">
                <a:solidFill>
                  <a:schemeClr val="accent2"/>
                </a:solidFill>
                <a:latin typeface="Comic Sans MS" panose="030F0702030302020204" pitchFamily="66" charset="0"/>
              </a:rPr>
              <a:t>very</a:t>
            </a:r>
            <a:r>
              <a:rPr lang="de-DE" sz="2200" b="1" dirty="0">
                <a:solidFill>
                  <a:schemeClr val="accent2"/>
                </a:solidFill>
                <a:latin typeface="Comic Sans MS" panose="030F0702030302020204" pitchFamily="66" charset="0"/>
              </a:rPr>
              <a:t>) </a:t>
            </a:r>
            <a:r>
              <a:rPr lang="de-DE" sz="2200" b="1" dirty="0" err="1">
                <a:solidFill>
                  <a:schemeClr val="accent2"/>
                </a:solidFill>
                <a:latin typeface="Comic Sans MS" panose="030F0702030302020204" pitchFamily="66" charset="0"/>
              </a:rPr>
              <a:t>new</a:t>
            </a:r>
            <a:r>
              <a:rPr lang="de-DE" sz="2200" dirty="0">
                <a:solidFill>
                  <a:schemeClr val="accent2"/>
                </a:solidFill>
                <a:latin typeface="Comic Sans MS" panose="030F0702030302020204" pitchFamily="66" charset="0"/>
              </a:rPr>
              <a:t>.</a:t>
            </a:r>
            <a:endParaRPr lang="en-GB" sz="2200" dirty="0">
              <a:solidFill>
                <a:schemeClr val="accent2"/>
              </a:solidFill>
              <a:latin typeface="Comic Sans MS" panose="030F0702030302020204" pitchFamily="66" charset="0"/>
            </a:endParaRPr>
          </a:p>
        </p:txBody>
      </p:sp>
      <p:pic>
        <p:nvPicPr>
          <p:cNvPr id="3" name="Aufgezeichneter Sound">
            <a:hlinkClick r:id="" action="ppaction://media"/>
            <a:extLst>
              <a:ext uri="{FF2B5EF4-FFF2-40B4-BE49-F238E27FC236}">
                <a16:creationId xmlns:a16="http://schemas.microsoft.com/office/drawing/2014/main" id="{AE5C3F4E-F788-4490-B040-73F81345BF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9187" y="667702"/>
            <a:ext cx="521970" cy="521970"/>
          </a:xfrm>
          <a:prstGeom prst="rect">
            <a:avLst/>
          </a:prstGeom>
        </p:spPr>
      </p:pic>
      <p:sp>
        <p:nvSpPr>
          <p:cNvPr id="10" name="Fußzeilenplatzhalter 3">
            <a:extLst>
              <a:ext uri="{FF2B5EF4-FFF2-40B4-BE49-F238E27FC236}">
                <a16:creationId xmlns:a16="http://schemas.microsoft.com/office/drawing/2014/main" id="{3B2E5F72-34A4-4B0B-BBB6-5C99B93FE39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64A2AE19-4B20-49EB-8898-4136554CAEE1}"/>
              </a:ext>
            </a:extLst>
          </p:cNvPr>
          <p:cNvSpPr txBox="1">
            <a:spLocks/>
          </p:cNvSpPr>
          <p:nvPr/>
        </p:nvSpPr>
        <p:spPr bwMode="auto">
          <a:xfrm>
            <a:off x="9835529" y="6958806"/>
            <a:ext cx="607347" cy="401638"/>
          </a:xfr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6</a:t>
            </a:fld>
            <a:endParaRPr lang="en-GB"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700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536441" y="523527"/>
            <a:ext cx="9394825" cy="977871"/>
          </a:xfrm>
        </p:spPr>
        <p:txBody>
          <a:bodyPr wrap="square" anchor="ctr">
            <a:noAutofit/>
          </a:bodyPr>
          <a:lstStyle/>
          <a:p>
            <a:r>
              <a:rPr lang="en-GB" sz="3600" noProof="0" dirty="0"/>
              <a:t>How many students are at my school?</a:t>
            </a:r>
          </a:p>
        </p:txBody>
      </p:sp>
      <p:pic>
        <p:nvPicPr>
          <p:cNvPr id="10" name="Inhaltsplatzhalter 9">
            <a:extLst>
              <a:ext uri="{FF2B5EF4-FFF2-40B4-BE49-F238E27FC236}">
                <a16:creationId xmlns:a16="http://schemas.microsoft.com/office/drawing/2014/main" id="{2EB1D196-951B-4F43-87E5-BA9AE910712C}"/>
              </a:ext>
            </a:extLst>
          </p:cNvPr>
          <p:cNvPicPr>
            <a:picLocks noGrp="1" noChangeAspect="1"/>
          </p:cNvPicPr>
          <p:nvPr>
            <p:ph idx="1"/>
          </p:nvPr>
        </p:nvPicPr>
        <p:blipFill>
          <a:blip r:embed="rId4"/>
          <a:stretch>
            <a:fillRect/>
          </a:stretch>
        </p:blipFill>
        <p:spPr>
          <a:xfrm>
            <a:off x="2971655" y="4305731"/>
            <a:ext cx="2262199" cy="2781323"/>
          </a:xfrm>
          <a:prstGeom prst="rect">
            <a:avLst/>
          </a:prstGeom>
        </p:spPr>
      </p:pic>
      <p:sp>
        <p:nvSpPr>
          <p:cNvPr id="7" name="Sprechblase: oval 6">
            <a:extLst>
              <a:ext uri="{FF2B5EF4-FFF2-40B4-BE49-F238E27FC236}">
                <a16:creationId xmlns:a16="http://schemas.microsoft.com/office/drawing/2014/main" id="{6EDED8C5-AC20-4F9F-8B67-381A1259B0F2}"/>
              </a:ext>
            </a:extLst>
          </p:cNvPr>
          <p:cNvSpPr/>
          <p:nvPr/>
        </p:nvSpPr>
        <p:spPr>
          <a:xfrm>
            <a:off x="300200" y="2596527"/>
            <a:ext cx="3844518" cy="2032264"/>
          </a:xfrm>
          <a:prstGeom prst="wedgeEllipseCallout">
            <a:avLst>
              <a:gd name="adj1" fmla="val 38953"/>
              <a:gd name="adj2" fmla="val 48647"/>
            </a:avLst>
          </a:prstGeom>
          <a:noFill/>
          <a:ln w="25400" cap="flat" cmpd="sng" algn="ctr">
            <a:solidFill>
              <a:srgbClr val="002060">
                <a:shade val="50000"/>
              </a:srgbClr>
            </a:solidFill>
            <a:prstDash val="solid"/>
          </a:ln>
          <a:effectLst/>
        </p:spPr>
        <p:txBody>
          <a:bodyPr rtlCol="0" anchor="ctr"/>
          <a:lstStyle/>
          <a:p>
            <a:pPr algn="ctr" defTabSz="783001" eaLnBrk="0" fontAlgn="base" hangingPunct="0">
              <a:spcBef>
                <a:spcPct val="0"/>
              </a:spcBef>
              <a:spcAft>
                <a:spcPct val="0"/>
              </a:spcAft>
              <a:defRPr/>
            </a:pPr>
            <a:r>
              <a:rPr lang="de-DE" sz="2200" kern="0" dirty="0">
                <a:solidFill>
                  <a:srgbClr val="002060"/>
                </a:solidFill>
                <a:latin typeface="Comic Sans MS" panose="030F0702030302020204" pitchFamily="66" charset="0"/>
              </a:rPr>
              <a:t>Meine Schule hat </a:t>
            </a:r>
            <a:r>
              <a:rPr lang="de-DE" sz="2200" b="1" kern="0" dirty="0">
                <a:solidFill>
                  <a:srgbClr val="002060"/>
                </a:solidFill>
                <a:latin typeface="Comic Sans MS" panose="030F0702030302020204" pitchFamily="66" charset="0"/>
              </a:rPr>
              <a:t>viele Schüler</a:t>
            </a:r>
            <a:r>
              <a:rPr lang="de-DE" sz="2200" kern="0" dirty="0">
                <a:solidFill>
                  <a:srgbClr val="002060"/>
                </a:solidFill>
                <a:latin typeface="Comic Sans MS" panose="030F0702030302020204" pitchFamily="66" charset="0"/>
              </a:rPr>
              <a:t>.</a:t>
            </a:r>
          </a:p>
          <a:p>
            <a:pPr algn="ctr" defTabSz="783001" eaLnBrk="0" fontAlgn="base" hangingPunct="0">
              <a:spcBef>
                <a:spcPct val="0"/>
              </a:spcBef>
              <a:spcAft>
                <a:spcPct val="0"/>
              </a:spcAft>
              <a:defRPr/>
            </a:pPr>
            <a:r>
              <a:rPr lang="de-DE" sz="2200" kern="0" dirty="0">
                <a:solidFill>
                  <a:schemeClr val="accent2"/>
                </a:solidFill>
                <a:latin typeface="Comic Sans MS" panose="030F0702030302020204" pitchFamily="66" charset="0"/>
              </a:rPr>
              <a:t> </a:t>
            </a:r>
          </a:p>
          <a:p>
            <a:pPr algn="ctr" defTabSz="783001" eaLnBrk="0" fontAlgn="base" hangingPunct="0">
              <a:spcBef>
                <a:spcPct val="0"/>
              </a:spcBef>
              <a:spcAft>
                <a:spcPct val="0"/>
              </a:spcAft>
              <a:defRPr/>
            </a:pPr>
            <a:r>
              <a:rPr lang="de-DE" sz="2200" kern="0" dirty="0" err="1">
                <a:solidFill>
                  <a:schemeClr val="accent2"/>
                </a:solidFill>
                <a:latin typeface="Comic Sans MS" panose="030F0702030302020204" pitchFamily="66" charset="0"/>
              </a:rPr>
              <a:t>My</a:t>
            </a:r>
            <a:r>
              <a:rPr lang="de-DE" sz="2200" kern="0" dirty="0">
                <a:solidFill>
                  <a:schemeClr val="accent2"/>
                </a:solidFill>
                <a:latin typeface="Comic Sans MS" panose="030F0702030302020204" pitchFamily="66" charset="0"/>
              </a:rPr>
              <a:t> </a:t>
            </a:r>
            <a:r>
              <a:rPr lang="de-DE" sz="2200" kern="0" dirty="0" err="1">
                <a:solidFill>
                  <a:schemeClr val="accent2"/>
                </a:solidFill>
                <a:latin typeface="Comic Sans MS" panose="030F0702030302020204" pitchFamily="66" charset="0"/>
              </a:rPr>
              <a:t>school</a:t>
            </a:r>
            <a:r>
              <a:rPr lang="de-DE" sz="2200" kern="0" dirty="0">
                <a:solidFill>
                  <a:schemeClr val="accent2"/>
                </a:solidFill>
                <a:latin typeface="Comic Sans MS" panose="030F0702030302020204" pitchFamily="66" charset="0"/>
              </a:rPr>
              <a:t> </a:t>
            </a:r>
            <a:r>
              <a:rPr lang="de-DE" sz="2200" kern="0" dirty="0" err="1">
                <a:solidFill>
                  <a:schemeClr val="accent2"/>
                </a:solidFill>
                <a:latin typeface="Comic Sans MS" panose="030F0702030302020204" pitchFamily="66" charset="0"/>
              </a:rPr>
              <a:t>has</a:t>
            </a:r>
            <a:r>
              <a:rPr lang="de-DE" sz="2200" kern="0" dirty="0">
                <a:solidFill>
                  <a:schemeClr val="accent2"/>
                </a:solidFill>
                <a:latin typeface="Comic Sans MS" panose="030F0702030302020204" pitchFamily="66" charset="0"/>
              </a:rPr>
              <a:t> </a:t>
            </a:r>
            <a:r>
              <a:rPr lang="de-DE" sz="2200" b="1" kern="0" dirty="0" err="1">
                <a:solidFill>
                  <a:schemeClr val="accent2"/>
                </a:solidFill>
                <a:latin typeface="Comic Sans MS" panose="030F0702030302020204" pitchFamily="66" charset="0"/>
              </a:rPr>
              <a:t>many</a:t>
            </a:r>
            <a:r>
              <a:rPr lang="de-DE" sz="2200" b="1" kern="0" dirty="0">
                <a:solidFill>
                  <a:schemeClr val="accent2"/>
                </a:solidFill>
                <a:latin typeface="Comic Sans MS" panose="030F0702030302020204" pitchFamily="66" charset="0"/>
              </a:rPr>
              <a:t> </a:t>
            </a:r>
            <a:r>
              <a:rPr lang="de-DE" sz="2200" b="1" kern="0" dirty="0" err="1">
                <a:solidFill>
                  <a:schemeClr val="accent2"/>
                </a:solidFill>
                <a:latin typeface="Comic Sans MS" panose="030F0702030302020204" pitchFamily="66" charset="0"/>
              </a:rPr>
              <a:t>students</a:t>
            </a:r>
            <a:r>
              <a:rPr lang="de-DE" sz="2200" b="1" kern="0" dirty="0">
                <a:solidFill>
                  <a:schemeClr val="accent2"/>
                </a:solidFill>
                <a:latin typeface="Comic Sans MS" panose="030F0702030302020204" pitchFamily="66" charset="0"/>
              </a:rPr>
              <a:t>.</a:t>
            </a:r>
            <a:endParaRPr lang="en-GB" sz="2200" kern="0" dirty="0">
              <a:solidFill>
                <a:schemeClr val="accent2"/>
              </a:solidFill>
              <a:latin typeface="Comic Sans MS" panose="030F0702030302020204" pitchFamily="66" charset="0"/>
            </a:endParaRPr>
          </a:p>
        </p:txBody>
      </p:sp>
      <p:sp>
        <p:nvSpPr>
          <p:cNvPr id="8" name="Sprechblase: oval 7">
            <a:extLst>
              <a:ext uri="{FF2B5EF4-FFF2-40B4-BE49-F238E27FC236}">
                <a16:creationId xmlns:a16="http://schemas.microsoft.com/office/drawing/2014/main" id="{35F0C0F4-44CC-4DFA-9032-278A0E88F23E}"/>
              </a:ext>
            </a:extLst>
          </p:cNvPr>
          <p:cNvSpPr/>
          <p:nvPr/>
        </p:nvSpPr>
        <p:spPr>
          <a:xfrm flipH="1">
            <a:off x="6392862" y="2678375"/>
            <a:ext cx="3821114" cy="1927272"/>
          </a:xfrm>
          <a:prstGeom prst="wedgeEllipseCallout">
            <a:avLst>
              <a:gd name="adj1" fmla="val 35590"/>
              <a:gd name="adj2" fmla="val 5150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001">
              <a:defRPr/>
            </a:pPr>
            <a:r>
              <a:rPr lang="de-DE" sz="2200" dirty="0">
                <a:solidFill>
                  <a:srgbClr val="002060"/>
                </a:solidFill>
                <a:latin typeface="Comic Sans MS" panose="030F0702030302020204" pitchFamily="66" charset="0"/>
              </a:rPr>
              <a:t>Meine Schule hat </a:t>
            </a:r>
            <a:r>
              <a:rPr lang="de-DE" sz="2200" b="1" dirty="0">
                <a:solidFill>
                  <a:srgbClr val="002060"/>
                </a:solidFill>
                <a:latin typeface="Comic Sans MS" panose="030F0702030302020204" pitchFamily="66" charset="0"/>
              </a:rPr>
              <a:t>wenige Schüler</a:t>
            </a:r>
            <a:r>
              <a:rPr lang="de-DE" sz="2200" dirty="0">
                <a:solidFill>
                  <a:srgbClr val="002060"/>
                </a:solidFill>
                <a:latin typeface="Comic Sans MS" panose="030F0702030302020204" pitchFamily="66" charset="0"/>
              </a:rPr>
              <a:t>. </a:t>
            </a:r>
          </a:p>
          <a:p>
            <a:pPr algn="ctr" defTabSz="783001">
              <a:defRPr/>
            </a:pPr>
            <a:r>
              <a:rPr lang="de-DE" sz="2200" dirty="0">
                <a:solidFill>
                  <a:srgbClr val="002060"/>
                </a:solidFill>
                <a:latin typeface="Comic Sans MS" panose="030F0702030302020204" pitchFamily="66" charset="0"/>
              </a:rPr>
              <a:t> </a:t>
            </a:r>
          </a:p>
          <a:p>
            <a:pPr algn="ctr" defTabSz="783001">
              <a:defRPr/>
            </a:pPr>
            <a:r>
              <a:rPr lang="de-DE" sz="2200" dirty="0" err="1">
                <a:solidFill>
                  <a:schemeClr val="accent2"/>
                </a:solidFill>
                <a:latin typeface="Comic Sans MS" panose="030F0702030302020204" pitchFamily="66" charset="0"/>
              </a:rPr>
              <a:t>My</a:t>
            </a:r>
            <a:r>
              <a:rPr lang="de-DE" sz="2200" dirty="0">
                <a:solidFill>
                  <a:schemeClr val="accent2"/>
                </a:solidFill>
                <a:latin typeface="Comic Sans MS" panose="030F0702030302020204" pitchFamily="66" charset="0"/>
              </a:rPr>
              <a:t> </a:t>
            </a:r>
            <a:r>
              <a:rPr lang="de-DE" sz="2200" dirty="0" err="1">
                <a:solidFill>
                  <a:schemeClr val="accent2"/>
                </a:solidFill>
                <a:latin typeface="Comic Sans MS" panose="030F0702030302020204" pitchFamily="66" charset="0"/>
              </a:rPr>
              <a:t>school</a:t>
            </a:r>
            <a:r>
              <a:rPr lang="de-DE" sz="2200" dirty="0">
                <a:solidFill>
                  <a:schemeClr val="accent2"/>
                </a:solidFill>
                <a:latin typeface="Comic Sans MS" panose="030F0702030302020204" pitchFamily="66" charset="0"/>
              </a:rPr>
              <a:t> </a:t>
            </a:r>
            <a:r>
              <a:rPr lang="de-DE" sz="2200" dirty="0" err="1">
                <a:solidFill>
                  <a:schemeClr val="accent2"/>
                </a:solidFill>
                <a:latin typeface="Comic Sans MS" panose="030F0702030302020204" pitchFamily="66" charset="0"/>
              </a:rPr>
              <a:t>has</a:t>
            </a:r>
            <a:r>
              <a:rPr lang="de-DE" sz="2200" dirty="0">
                <a:solidFill>
                  <a:schemeClr val="accent2"/>
                </a:solidFill>
                <a:latin typeface="Comic Sans MS" panose="030F0702030302020204" pitchFamily="66" charset="0"/>
              </a:rPr>
              <a:t> </a:t>
            </a:r>
            <a:r>
              <a:rPr lang="de-DE" sz="2200" dirty="0" err="1">
                <a:solidFill>
                  <a:schemeClr val="accent2"/>
                </a:solidFill>
                <a:latin typeface="Comic Sans MS" panose="030F0702030302020204" pitchFamily="66" charset="0"/>
              </a:rPr>
              <a:t>only</a:t>
            </a:r>
            <a:r>
              <a:rPr lang="de-DE" sz="2200" dirty="0">
                <a:solidFill>
                  <a:schemeClr val="accent2"/>
                </a:solidFill>
                <a:latin typeface="Comic Sans MS" panose="030F0702030302020204" pitchFamily="66" charset="0"/>
              </a:rPr>
              <a:t> </a:t>
            </a:r>
            <a:r>
              <a:rPr lang="de-DE" sz="2200" b="1" dirty="0" err="1">
                <a:solidFill>
                  <a:schemeClr val="accent2"/>
                </a:solidFill>
                <a:latin typeface="Comic Sans MS" panose="030F0702030302020204" pitchFamily="66" charset="0"/>
              </a:rPr>
              <a:t>few</a:t>
            </a:r>
            <a:r>
              <a:rPr lang="de-DE" sz="2200" b="1" dirty="0">
                <a:solidFill>
                  <a:schemeClr val="accent2"/>
                </a:solidFill>
                <a:latin typeface="Comic Sans MS" panose="030F0702030302020204" pitchFamily="66" charset="0"/>
              </a:rPr>
              <a:t> </a:t>
            </a:r>
            <a:r>
              <a:rPr lang="de-DE" sz="2200" b="1" dirty="0" err="1">
                <a:solidFill>
                  <a:schemeClr val="accent2"/>
                </a:solidFill>
                <a:latin typeface="Comic Sans MS" panose="030F0702030302020204" pitchFamily="66" charset="0"/>
              </a:rPr>
              <a:t>students</a:t>
            </a:r>
            <a:r>
              <a:rPr lang="de-DE" sz="2200" dirty="0">
                <a:solidFill>
                  <a:schemeClr val="accent2"/>
                </a:solidFill>
                <a:latin typeface="Comic Sans MS" panose="030F0702030302020204" pitchFamily="66" charset="0"/>
              </a:rPr>
              <a:t>.</a:t>
            </a:r>
            <a:endParaRPr lang="en-GB" sz="2200" dirty="0">
              <a:solidFill>
                <a:schemeClr val="accent2"/>
              </a:solidFill>
              <a:latin typeface="Comic Sans MS" panose="030F0702030302020204" pitchFamily="66" charset="0"/>
            </a:endParaRPr>
          </a:p>
        </p:txBody>
      </p:sp>
      <p:pic>
        <p:nvPicPr>
          <p:cNvPr id="11" name="Picture 9">
            <a:extLst>
              <a:ext uri="{FF2B5EF4-FFF2-40B4-BE49-F238E27FC236}">
                <a16:creationId xmlns:a16="http://schemas.microsoft.com/office/drawing/2014/main" id="{20D11E03-799A-40B6-918C-F9784CC3797E}"/>
              </a:ext>
            </a:extLst>
          </p:cNvPr>
          <p:cNvPicPr>
            <a:picLocks noChangeAspect="1"/>
          </p:cNvPicPr>
          <p:nvPr/>
        </p:nvPicPr>
        <p:blipFill>
          <a:blip r:embed="rId5"/>
          <a:stretch>
            <a:fillRect/>
          </a:stretch>
        </p:blipFill>
        <p:spPr>
          <a:xfrm>
            <a:off x="5681126" y="4264586"/>
            <a:ext cx="1133744" cy="2863611"/>
          </a:xfrm>
          <a:prstGeom prst="rect">
            <a:avLst/>
          </a:prstGeom>
        </p:spPr>
      </p:pic>
      <p:pic>
        <p:nvPicPr>
          <p:cNvPr id="6" name="Aufgezeichneter Sound">
            <a:hlinkClick r:id="" action="ppaction://media"/>
            <a:extLst>
              <a:ext uri="{FF2B5EF4-FFF2-40B4-BE49-F238E27FC236}">
                <a16:creationId xmlns:a16="http://schemas.microsoft.com/office/drawing/2014/main" id="{55A7F555-226E-488C-B073-40F56618EB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08459" y="803809"/>
            <a:ext cx="417305" cy="417305"/>
          </a:xfrm>
          <a:prstGeom prst="rect">
            <a:avLst/>
          </a:prstGeom>
        </p:spPr>
      </p:pic>
      <p:sp>
        <p:nvSpPr>
          <p:cNvPr id="13" name="Foliennummernplatzhalter 4">
            <a:extLst>
              <a:ext uri="{FF2B5EF4-FFF2-40B4-BE49-F238E27FC236}">
                <a16:creationId xmlns:a16="http://schemas.microsoft.com/office/drawing/2014/main" id="{246ECA57-4FF0-40EF-AADC-4EB2A12F152C}"/>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
        <p:nvSpPr>
          <p:cNvPr id="14" name="Fußzeilenplatzhalter 3">
            <a:extLst>
              <a:ext uri="{FF2B5EF4-FFF2-40B4-BE49-F238E27FC236}">
                <a16:creationId xmlns:a16="http://schemas.microsoft.com/office/drawing/2014/main" id="{0EE05C0E-C69F-42A2-B92B-9A4DC48BAF5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3" name="Textfeld 2">
            <a:extLst>
              <a:ext uri="{FF2B5EF4-FFF2-40B4-BE49-F238E27FC236}">
                <a16:creationId xmlns:a16="http://schemas.microsoft.com/office/drawing/2014/main" id="{FC6E56EC-BBC7-4055-AF95-44D5CF69B055}"/>
              </a:ext>
            </a:extLst>
          </p:cNvPr>
          <p:cNvSpPr txBox="1"/>
          <p:nvPr/>
        </p:nvSpPr>
        <p:spPr>
          <a:xfrm>
            <a:off x="2116058" y="1633265"/>
            <a:ext cx="6504194" cy="831394"/>
          </a:xfrm>
          <a:prstGeom prst="rect">
            <a:avLst/>
          </a:prstGeom>
          <a:noFill/>
        </p:spPr>
        <p:txBody>
          <a:bodyPr wrap="square" rtlCol="0">
            <a:spAutoFit/>
          </a:bodyPr>
          <a:lstStyle/>
          <a:p>
            <a:pPr algn="ctr"/>
            <a:r>
              <a:rPr lang="de-DE" sz="2400" dirty="0">
                <a:latin typeface="Comic Sans MS" panose="030F0702030302020204" pitchFamily="66" charset="0"/>
              </a:rPr>
              <a:t>Wie viele Schüler gibt es an meiner Schule?</a:t>
            </a:r>
          </a:p>
          <a:p>
            <a:pPr algn="ctr"/>
            <a:r>
              <a:rPr lang="de-DE" sz="2400" dirty="0" err="1">
                <a:solidFill>
                  <a:schemeClr val="accent2"/>
                </a:solidFill>
                <a:latin typeface="Comic Sans MS" panose="030F0702030302020204" pitchFamily="66" charset="0"/>
              </a:rPr>
              <a:t>How</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many</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students</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are</a:t>
            </a:r>
            <a:r>
              <a:rPr lang="de-DE" sz="2400" dirty="0">
                <a:solidFill>
                  <a:schemeClr val="accent2"/>
                </a:solidFill>
                <a:latin typeface="Comic Sans MS" panose="030F0702030302020204" pitchFamily="66" charset="0"/>
              </a:rPr>
              <a:t> at </a:t>
            </a:r>
            <a:r>
              <a:rPr lang="de-DE" sz="2400" dirty="0" err="1">
                <a:solidFill>
                  <a:schemeClr val="accent2"/>
                </a:solidFill>
                <a:latin typeface="Comic Sans MS" panose="030F0702030302020204" pitchFamily="66" charset="0"/>
              </a:rPr>
              <a:t>my</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school</a:t>
            </a:r>
            <a:r>
              <a:rPr lang="de-DE" sz="2400" dirty="0">
                <a:solidFill>
                  <a:schemeClr val="accent2"/>
                </a:solidFill>
                <a:latin typeface="Comic Sans MS" panose="030F0702030302020204" pitchFamily="66" charset="0"/>
              </a:rPr>
              <a:t>?</a:t>
            </a:r>
          </a:p>
        </p:txBody>
      </p:sp>
    </p:spTree>
    <p:extLst>
      <p:ext uri="{BB962C8B-B14F-4D97-AF65-F5344CB8AC3E}">
        <p14:creationId xmlns:p14="http://schemas.microsoft.com/office/powerpoint/2010/main" val="16707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717550" y="292290"/>
            <a:ext cx="9004300" cy="1460500"/>
          </a:xfrm>
        </p:spPr>
        <p:txBody>
          <a:bodyPr wrap="square" anchor="ctr">
            <a:noAutofit/>
          </a:bodyPr>
          <a:lstStyle/>
          <a:p>
            <a:r>
              <a:rPr lang="en-GB" sz="3600" noProof="0" dirty="0"/>
              <a:t>What is special at my school?</a:t>
            </a:r>
          </a:p>
        </p:txBody>
      </p:sp>
      <p:pic>
        <p:nvPicPr>
          <p:cNvPr id="9" name="Inhaltsplatzhalter 8">
            <a:extLst>
              <a:ext uri="{FF2B5EF4-FFF2-40B4-BE49-F238E27FC236}">
                <a16:creationId xmlns:a16="http://schemas.microsoft.com/office/drawing/2014/main" id="{86D8EDE7-666E-45F6-9CB5-DCC9DFBAF676}"/>
              </a:ext>
            </a:extLst>
          </p:cNvPr>
          <p:cNvPicPr>
            <a:picLocks noGrp="1" noChangeAspect="1"/>
          </p:cNvPicPr>
          <p:nvPr>
            <p:ph sz="half" idx="1"/>
          </p:nvPr>
        </p:nvPicPr>
        <p:blipFill>
          <a:blip r:embed="rId4"/>
          <a:stretch>
            <a:fillRect/>
          </a:stretch>
        </p:blipFill>
        <p:spPr>
          <a:xfrm>
            <a:off x="6878227" y="4820617"/>
            <a:ext cx="2243522" cy="2231329"/>
          </a:xfrm>
          <a:prstGeom prst="rect">
            <a:avLst/>
          </a:prstGeom>
        </p:spPr>
      </p:pic>
      <p:sp>
        <p:nvSpPr>
          <p:cNvPr id="3" name="Inhaltsplatzhalter 2">
            <a:extLst>
              <a:ext uri="{FF2B5EF4-FFF2-40B4-BE49-F238E27FC236}">
                <a16:creationId xmlns:a16="http://schemas.microsoft.com/office/drawing/2014/main" id="{34A1BCA6-5040-49BC-B478-E9DF76E66492}"/>
              </a:ext>
            </a:extLst>
          </p:cNvPr>
          <p:cNvSpPr>
            <a:spLocks noGrp="1"/>
          </p:cNvSpPr>
          <p:nvPr>
            <p:ph sz="half" idx="2"/>
          </p:nvPr>
        </p:nvSpPr>
        <p:spPr>
          <a:xfrm>
            <a:off x="1437952" y="1627904"/>
            <a:ext cx="7563496" cy="1011452"/>
          </a:xfrm>
        </p:spPr>
        <p:txBody>
          <a:bodyPr>
            <a:normAutofit/>
          </a:bodyPr>
          <a:lstStyle/>
          <a:p>
            <a:pPr algn="ctr"/>
            <a:r>
              <a:rPr lang="en-GB" sz="2400">
                <a:solidFill>
                  <a:schemeClr val="accent1"/>
                </a:solidFill>
              </a:rPr>
              <a:t>Welche Besonderheiten hat meine Schule?</a:t>
            </a:r>
          </a:p>
          <a:p>
            <a:pPr algn="ctr"/>
            <a:r>
              <a:rPr lang="en-GB" sz="2400">
                <a:solidFill>
                  <a:schemeClr val="accent2"/>
                </a:solidFill>
              </a:rPr>
              <a:t>What is special at my school?</a:t>
            </a:r>
            <a:endParaRPr lang="en-GB" sz="2400" dirty="0">
              <a:solidFill>
                <a:schemeClr val="accent2"/>
              </a:solidFill>
            </a:endParaRPr>
          </a:p>
        </p:txBody>
      </p:sp>
      <p:sp>
        <p:nvSpPr>
          <p:cNvPr id="16" name="Foliennummernplatzhalter 4">
            <a:extLst>
              <a:ext uri="{FF2B5EF4-FFF2-40B4-BE49-F238E27FC236}">
                <a16:creationId xmlns:a16="http://schemas.microsoft.com/office/drawing/2014/main" id="{93E6D857-D5B8-4DEC-9051-6F2AAD636D6D}"/>
              </a:ext>
            </a:extLst>
          </p:cNvPr>
          <p:cNvSpPr>
            <a:spLocks noGrp="1"/>
          </p:cNvSpPr>
          <p:nvPr>
            <p:ph type="sldNum" sz="quarter" idx="10"/>
          </p:nvPr>
        </p:nvSpPr>
        <p:spPr bwMode="auto"/>
        <p:txBody>
          <a:bodyPr anchor="ctr">
            <a:normAutofit fontScale="25000" lnSpcReduction="20000"/>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pic>
        <p:nvPicPr>
          <p:cNvPr id="11" name="Picture 9">
            <a:extLst>
              <a:ext uri="{FF2B5EF4-FFF2-40B4-BE49-F238E27FC236}">
                <a16:creationId xmlns:a16="http://schemas.microsoft.com/office/drawing/2014/main" id="{20D11E03-799A-40B6-918C-F9784CC3797E}"/>
              </a:ext>
            </a:extLst>
          </p:cNvPr>
          <p:cNvPicPr>
            <a:picLocks noChangeAspect="1"/>
          </p:cNvPicPr>
          <p:nvPr/>
        </p:nvPicPr>
        <p:blipFill>
          <a:blip r:embed="rId5"/>
          <a:stretch>
            <a:fillRect/>
          </a:stretch>
        </p:blipFill>
        <p:spPr>
          <a:xfrm>
            <a:off x="4852562" y="4714333"/>
            <a:ext cx="943845" cy="2383965"/>
          </a:xfrm>
          <a:prstGeom prst="rect">
            <a:avLst/>
          </a:prstGeom>
        </p:spPr>
      </p:pic>
      <p:sp>
        <p:nvSpPr>
          <p:cNvPr id="12" name="Sprechblase: oval 11">
            <a:extLst>
              <a:ext uri="{FF2B5EF4-FFF2-40B4-BE49-F238E27FC236}">
                <a16:creationId xmlns:a16="http://schemas.microsoft.com/office/drawing/2014/main" id="{50C732AB-C38F-474C-9EDB-86924269D105}"/>
              </a:ext>
            </a:extLst>
          </p:cNvPr>
          <p:cNvSpPr/>
          <p:nvPr/>
        </p:nvSpPr>
        <p:spPr>
          <a:xfrm flipH="1">
            <a:off x="7441387" y="2822281"/>
            <a:ext cx="2863515" cy="1976913"/>
          </a:xfrm>
          <a:prstGeom prst="wedgeEllipseCallout">
            <a:avLst>
              <a:gd name="adj1" fmla="val 24570"/>
              <a:gd name="adj2" fmla="val 54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001">
              <a:defRPr/>
            </a:pPr>
            <a:r>
              <a:rPr lang="de-DE" sz="2000" dirty="0">
                <a:solidFill>
                  <a:srgbClr val="002060"/>
                </a:solidFill>
                <a:latin typeface="Comic Sans MS" panose="030F0702030302020204" pitchFamily="66" charset="0"/>
              </a:rPr>
              <a:t>Meine Schule hat eine</a:t>
            </a:r>
            <a:r>
              <a:rPr lang="de-DE" sz="2000" b="1" dirty="0">
                <a:solidFill>
                  <a:srgbClr val="002060"/>
                </a:solidFill>
                <a:latin typeface="Comic Sans MS" panose="030F0702030302020204" pitchFamily="66" charset="0"/>
              </a:rPr>
              <a:t> Küche</a:t>
            </a:r>
            <a:r>
              <a:rPr lang="de-DE" sz="2000" dirty="0">
                <a:solidFill>
                  <a:srgbClr val="002060"/>
                </a:solidFill>
                <a:latin typeface="Comic Sans MS" panose="030F0702030302020204" pitchFamily="66" charset="0"/>
              </a:rPr>
              <a:t>. </a:t>
            </a:r>
          </a:p>
          <a:p>
            <a:pPr algn="ctr" defTabSz="783001">
              <a:defRPr/>
            </a:pPr>
            <a:endParaRPr lang="de-DE" sz="2000" dirty="0">
              <a:solidFill>
                <a:srgbClr val="002060"/>
              </a:solidFill>
              <a:latin typeface="Comic Sans MS" panose="030F0702030302020204" pitchFamily="66" charset="0"/>
            </a:endParaRPr>
          </a:p>
          <a:p>
            <a:pPr algn="ctr" defTabSz="783001">
              <a:defRPr/>
            </a:pPr>
            <a:r>
              <a:rPr lang="de-DE" sz="2000" dirty="0" err="1">
                <a:solidFill>
                  <a:schemeClr val="accent2"/>
                </a:solidFill>
                <a:latin typeface="Comic Sans MS" panose="030F0702030302020204" pitchFamily="66" charset="0"/>
              </a:rPr>
              <a:t>My</a:t>
            </a:r>
            <a:r>
              <a:rPr lang="de-DE" sz="2000" dirty="0">
                <a:solidFill>
                  <a:schemeClr val="accent2"/>
                </a:solidFill>
                <a:latin typeface="Comic Sans MS" panose="030F0702030302020204" pitchFamily="66" charset="0"/>
              </a:rPr>
              <a:t> </a:t>
            </a:r>
            <a:r>
              <a:rPr lang="de-DE" sz="2000" dirty="0" err="1">
                <a:solidFill>
                  <a:schemeClr val="accent2"/>
                </a:solidFill>
                <a:latin typeface="Comic Sans MS" panose="030F0702030302020204" pitchFamily="66" charset="0"/>
              </a:rPr>
              <a:t>school</a:t>
            </a:r>
            <a:r>
              <a:rPr lang="de-DE" sz="2000" dirty="0">
                <a:solidFill>
                  <a:schemeClr val="accent2"/>
                </a:solidFill>
                <a:latin typeface="Comic Sans MS" panose="030F0702030302020204" pitchFamily="66" charset="0"/>
              </a:rPr>
              <a:t> </a:t>
            </a:r>
            <a:r>
              <a:rPr lang="de-DE" sz="2000" dirty="0" err="1">
                <a:solidFill>
                  <a:schemeClr val="accent2"/>
                </a:solidFill>
                <a:latin typeface="Comic Sans MS" panose="030F0702030302020204" pitchFamily="66" charset="0"/>
              </a:rPr>
              <a:t>has</a:t>
            </a:r>
            <a:r>
              <a:rPr lang="de-DE" sz="2000" dirty="0">
                <a:solidFill>
                  <a:schemeClr val="accent2"/>
                </a:solidFill>
                <a:latin typeface="Comic Sans MS" panose="030F0702030302020204" pitchFamily="66" charset="0"/>
              </a:rPr>
              <a:t> a </a:t>
            </a:r>
            <a:r>
              <a:rPr lang="de-DE" sz="2000" b="1" dirty="0" err="1">
                <a:solidFill>
                  <a:schemeClr val="accent2"/>
                </a:solidFill>
                <a:latin typeface="Comic Sans MS" panose="030F0702030302020204" pitchFamily="66" charset="0"/>
              </a:rPr>
              <a:t>kitchen</a:t>
            </a:r>
            <a:r>
              <a:rPr lang="de-DE" sz="2000" b="1" dirty="0">
                <a:solidFill>
                  <a:schemeClr val="accent2"/>
                </a:solidFill>
                <a:latin typeface="Comic Sans MS" panose="030F0702030302020204" pitchFamily="66" charset="0"/>
              </a:rPr>
              <a:t>.</a:t>
            </a:r>
            <a:endParaRPr lang="en-GB" sz="2000" b="1" dirty="0">
              <a:solidFill>
                <a:schemeClr val="accent2"/>
              </a:solidFill>
              <a:latin typeface="Comic Sans MS" panose="030F0702030302020204" pitchFamily="66" charset="0"/>
            </a:endParaRPr>
          </a:p>
        </p:txBody>
      </p:sp>
      <p:pic>
        <p:nvPicPr>
          <p:cNvPr id="14" name="Picture 12" descr="A picture containing text, drawing&#10;&#10;Description automatically generated">
            <a:extLst>
              <a:ext uri="{FF2B5EF4-FFF2-40B4-BE49-F238E27FC236}">
                <a16:creationId xmlns:a16="http://schemas.microsoft.com/office/drawing/2014/main" id="{4EB90AE6-26A3-4E0B-9606-D4EA424AA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427" y="4511755"/>
            <a:ext cx="2385156" cy="2648664"/>
          </a:xfrm>
          <a:prstGeom prst="rect">
            <a:avLst/>
          </a:prstGeom>
        </p:spPr>
      </p:pic>
      <p:sp>
        <p:nvSpPr>
          <p:cNvPr id="7" name="Sprechblase: oval 6">
            <a:extLst>
              <a:ext uri="{FF2B5EF4-FFF2-40B4-BE49-F238E27FC236}">
                <a16:creationId xmlns:a16="http://schemas.microsoft.com/office/drawing/2014/main" id="{6EDED8C5-AC20-4F9F-8B67-381A1259B0F2}"/>
              </a:ext>
            </a:extLst>
          </p:cNvPr>
          <p:cNvSpPr/>
          <p:nvPr/>
        </p:nvSpPr>
        <p:spPr>
          <a:xfrm>
            <a:off x="251611" y="2643741"/>
            <a:ext cx="3381916" cy="1868014"/>
          </a:xfrm>
          <a:prstGeom prst="wedgeEllipseCallout">
            <a:avLst>
              <a:gd name="adj1" fmla="val -7932"/>
              <a:gd name="adj2" fmla="val 59611"/>
            </a:avLst>
          </a:prstGeom>
          <a:noFill/>
          <a:ln w="12700" cap="flat" cmpd="sng" algn="ctr">
            <a:solidFill>
              <a:srgbClr val="002060">
                <a:shade val="50000"/>
              </a:srgbClr>
            </a:solidFill>
            <a:prstDash val="solid"/>
          </a:ln>
          <a:effectLst/>
        </p:spPr>
        <p:txBody>
          <a:bodyPr rtlCol="0" anchor="ctr"/>
          <a:lstStyle/>
          <a:p>
            <a:pPr algn="ctr" defTabSz="783001" eaLnBrk="0" fontAlgn="base" hangingPunct="0">
              <a:spcBef>
                <a:spcPct val="0"/>
              </a:spcBef>
              <a:spcAft>
                <a:spcPct val="0"/>
              </a:spcAft>
              <a:defRPr/>
            </a:pPr>
            <a:r>
              <a:rPr lang="de-DE" sz="2000" kern="0" dirty="0">
                <a:solidFill>
                  <a:srgbClr val="002060"/>
                </a:solidFill>
                <a:latin typeface="Comic Sans MS" panose="030F0702030302020204" pitchFamily="66" charset="0"/>
              </a:rPr>
              <a:t>Meine Schule hat eine </a:t>
            </a:r>
            <a:r>
              <a:rPr lang="de-DE" sz="2000" b="1" kern="0" dirty="0">
                <a:solidFill>
                  <a:srgbClr val="002060"/>
                </a:solidFill>
                <a:latin typeface="Comic Sans MS" panose="030F0702030302020204" pitchFamily="66" charset="0"/>
              </a:rPr>
              <a:t>Werkstatt</a:t>
            </a:r>
            <a:r>
              <a:rPr lang="de-DE" sz="2000" kern="0" dirty="0">
                <a:solidFill>
                  <a:srgbClr val="002060"/>
                </a:solidFill>
                <a:latin typeface="Comic Sans MS" panose="030F0702030302020204" pitchFamily="66" charset="0"/>
              </a:rPr>
              <a:t>. </a:t>
            </a:r>
          </a:p>
          <a:p>
            <a:pPr algn="ctr" defTabSz="783001" eaLnBrk="0" fontAlgn="base" hangingPunct="0">
              <a:spcBef>
                <a:spcPct val="0"/>
              </a:spcBef>
              <a:spcAft>
                <a:spcPct val="0"/>
              </a:spcAft>
              <a:defRPr/>
            </a:pPr>
            <a:endParaRPr lang="de-DE" sz="2000" kern="0" dirty="0">
              <a:solidFill>
                <a:srgbClr val="002060"/>
              </a:solidFill>
              <a:latin typeface="Comic Sans MS" panose="030F0702030302020204" pitchFamily="66" charset="0"/>
            </a:endParaRPr>
          </a:p>
          <a:p>
            <a:pPr algn="ctr" defTabSz="783001" eaLnBrk="0" fontAlgn="base" hangingPunct="0">
              <a:spcBef>
                <a:spcPct val="0"/>
              </a:spcBef>
              <a:spcAft>
                <a:spcPct val="0"/>
              </a:spcAft>
              <a:defRPr/>
            </a:pPr>
            <a:r>
              <a:rPr lang="de-DE" sz="2000" kern="0" dirty="0" err="1">
                <a:solidFill>
                  <a:schemeClr val="accent2"/>
                </a:solidFill>
                <a:latin typeface="Comic Sans MS" panose="030F0702030302020204" pitchFamily="66" charset="0"/>
              </a:rPr>
              <a:t>My</a:t>
            </a:r>
            <a:r>
              <a:rPr lang="de-DE" sz="2000" kern="0" dirty="0">
                <a:solidFill>
                  <a:schemeClr val="accent2"/>
                </a:solidFill>
                <a:latin typeface="Comic Sans MS" panose="030F0702030302020204" pitchFamily="66" charset="0"/>
              </a:rPr>
              <a:t> </a:t>
            </a:r>
            <a:r>
              <a:rPr lang="de-DE" sz="2000" kern="0" dirty="0" err="1">
                <a:solidFill>
                  <a:schemeClr val="accent2"/>
                </a:solidFill>
                <a:latin typeface="Comic Sans MS" panose="030F0702030302020204" pitchFamily="66" charset="0"/>
              </a:rPr>
              <a:t>school</a:t>
            </a:r>
            <a:r>
              <a:rPr lang="de-DE" sz="2000" kern="0" dirty="0">
                <a:solidFill>
                  <a:schemeClr val="accent2"/>
                </a:solidFill>
                <a:latin typeface="Comic Sans MS" panose="030F0702030302020204" pitchFamily="66" charset="0"/>
              </a:rPr>
              <a:t> </a:t>
            </a:r>
            <a:r>
              <a:rPr lang="de-DE" sz="2000" kern="0" dirty="0" err="1">
                <a:solidFill>
                  <a:schemeClr val="accent2"/>
                </a:solidFill>
                <a:latin typeface="Comic Sans MS" panose="030F0702030302020204" pitchFamily="66" charset="0"/>
              </a:rPr>
              <a:t>has</a:t>
            </a:r>
            <a:r>
              <a:rPr lang="de-DE" sz="2000" kern="0" dirty="0">
                <a:solidFill>
                  <a:schemeClr val="accent2"/>
                </a:solidFill>
                <a:latin typeface="Comic Sans MS" panose="030F0702030302020204" pitchFamily="66" charset="0"/>
              </a:rPr>
              <a:t> an</a:t>
            </a:r>
            <a:r>
              <a:rPr lang="de-DE" sz="2000" b="1" kern="0" dirty="0">
                <a:solidFill>
                  <a:schemeClr val="accent2"/>
                </a:solidFill>
                <a:latin typeface="Comic Sans MS" panose="030F0702030302020204" pitchFamily="66" charset="0"/>
              </a:rPr>
              <a:t> </a:t>
            </a:r>
            <a:r>
              <a:rPr lang="de-DE" sz="2000" b="1" kern="0" dirty="0" err="1">
                <a:solidFill>
                  <a:schemeClr val="accent2"/>
                </a:solidFill>
                <a:latin typeface="Comic Sans MS" panose="030F0702030302020204" pitchFamily="66" charset="0"/>
              </a:rPr>
              <a:t>atelier</a:t>
            </a:r>
            <a:r>
              <a:rPr lang="de-DE" sz="2000" kern="0" dirty="0">
                <a:solidFill>
                  <a:schemeClr val="accent2"/>
                </a:solidFill>
                <a:latin typeface="Comic Sans MS" panose="030F0702030302020204" pitchFamily="66" charset="0"/>
              </a:rPr>
              <a:t>.</a:t>
            </a:r>
            <a:endParaRPr lang="en-GB" sz="2000" kern="0" dirty="0">
              <a:solidFill>
                <a:schemeClr val="accent2"/>
              </a:solidFill>
              <a:latin typeface="Comic Sans MS" panose="030F0702030302020204" pitchFamily="66" charset="0"/>
            </a:endParaRPr>
          </a:p>
        </p:txBody>
      </p:sp>
      <p:sp>
        <p:nvSpPr>
          <p:cNvPr id="8" name="Sprechblase: oval 7">
            <a:extLst>
              <a:ext uri="{FF2B5EF4-FFF2-40B4-BE49-F238E27FC236}">
                <a16:creationId xmlns:a16="http://schemas.microsoft.com/office/drawing/2014/main" id="{35F0C0F4-44CC-4DFA-9032-278A0E88F23E}"/>
              </a:ext>
            </a:extLst>
          </p:cNvPr>
          <p:cNvSpPr/>
          <p:nvPr/>
        </p:nvSpPr>
        <p:spPr>
          <a:xfrm flipH="1">
            <a:off x="3943134" y="2688388"/>
            <a:ext cx="3188646" cy="1976913"/>
          </a:xfrm>
          <a:prstGeom prst="wedgeEllipseCallout">
            <a:avLst>
              <a:gd name="adj1" fmla="val 5234"/>
              <a:gd name="adj2" fmla="val 595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001">
              <a:defRPr/>
            </a:pPr>
            <a:r>
              <a:rPr lang="de-DE" sz="2000" dirty="0">
                <a:solidFill>
                  <a:srgbClr val="002060"/>
                </a:solidFill>
                <a:latin typeface="Comic Sans MS" panose="030F0702030302020204" pitchFamily="66" charset="0"/>
              </a:rPr>
              <a:t>Meine Schule hat ein</a:t>
            </a:r>
            <a:r>
              <a:rPr lang="de-DE" sz="2000" b="1" dirty="0">
                <a:solidFill>
                  <a:srgbClr val="002060"/>
                </a:solidFill>
                <a:latin typeface="Comic Sans MS" panose="030F0702030302020204" pitchFamily="66" charset="0"/>
              </a:rPr>
              <a:t> Schwimmbad</a:t>
            </a:r>
            <a:r>
              <a:rPr lang="de-DE" sz="2000" dirty="0">
                <a:solidFill>
                  <a:srgbClr val="002060"/>
                </a:solidFill>
                <a:latin typeface="Comic Sans MS" panose="030F0702030302020204" pitchFamily="66" charset="0"/>
              </a:rPr>
              <a:t>. </a:t>
            </a:r>
          </a:p>
          <a:p>
            <a:pPr algn="ctr" defTabSz="783001">
              <a:defRPr/>
            </a:pPr>
            <a:endParaRPr lang="de-DE" sz="2000" dirty="0">
              <a:solidFill>
                <a:srgbClr val="002060"/>
              </a:solidFill>
              <a:latin typeface="Comic Sans MS" panose="030F0702030302020204" pitchFamily="66" charset="0"/>
            </a:endParaRPr>
          </a:p>
          <a:p>
            <a:pPr algn="ctr" defTabSz="783001">
              <a:defRPr/>
            </a:pPr>
            <a:r>
              <a:rPr lang="de-DE" sz="2000" dirty="0" err="1">
                <a:solidFill>
                  <a:schemeClr val="accent2"/>
                </a:solidFill>
                <a:latin typeface="Comic Sans MS" panose="030F0702030302020204" pitchFamily="66" charset="0"/>
              </a:rPr>
              <a:t>My</a:t>
            </a:r>
            <a:r>
              <a:rPr lang="de-DE" sz="2000" dirty="0">
                <a:solidFill>
                  <a:schemeClr val="accent2"/>
                </a:solidFill>
                <a:latin typeface="Comic Sans MS" panose="030F0702030302020204" pitchFamily="66" charset="0"/>
              </a:rPr>
              <a:t> </a:t>
            </a:r>
            <a:r>
              <a:rPr lang="de-DE" sz="2000" dirty="0" err="1">
                <a:solidFill>
                  <a:schemeClr val="accent2"/>
                </a:solidFill>
                <a:latin typeface="Comic Sans MS" panose="030F0702030302020204" pitchFamily="66" charset="0"/>
              </a:rPr>
              <a:t>school</a:t>
            </a:r>
            <a:r>
              <a:rPr lang="de-DE" sz="2000" dirty="0">
                <a:solidFill>
                  <a:schemeClr val="accent2"/>
                </a:solidFill>
                <a:latin typeface="Comic Sans MS" panose="030F0702030302020204" pitchFamily="66" charset="0"/>
              </a:rPr>
              <a:t> </a:t>
            </a:r>
            <a:r>
              <a:rPr lang="de-DE" sz="2000" dirty="0" err="1">
                <a:solidFill>
                  <a:schemeClr val="accent2"/>
                </a:solidFill>
                <a:latin typeface="Comic Sans MS" panose="030F0702030302020204" pitchFamily="66" charset="0"/>
              </a:rPr>
              <a:t>has</a:t>
            </a:r>
            <a:r>
              <a:rPr lang="de-DE" sz="2000" dirty="0">
                <a:solidFill>
                  <a:schemeClr val="accent2"/>
                </a:solidFill>
                <a:latin typeface="Comic Sans MS" panose="030F0702030302020204" pitchFamily="66" charset="0"/>
              </a:rPr>
              <a:t> a </a:t>
            </a:r>
            <a:r>
              <a:rPr lang="de-DE" sz="2000" b="1" dirty="0" err="1">
                <a:solidFill>
                  <a:schemeClr val="accent2"/>
                </a:solidFill>
                <a:latin typeface="Comic Sans MS" panose="030F0702030302020204" pitchFamily="66" charset="0"/>
              </a:rPr>
              <a:t>swimming</a:t>
            </a:r>
            <a:r>
              <a:rPr lang="de-DE" sz="2000" b="1" dirty="0">
                <a:solidFill>
                  <a:schemeClr val="accent2"/>
                </a:solidFill>
                <a:latin typeface="Comic Sans MS" panose="030F0702030302020204" pitchFamily="66" charset="0"/>
              </a:rPr>
              <a:t> pool</a:t>
            </a:r>
            <a:r>
              <a:rPr lang="de-DE" sz="2000" dirty="0">
                <a:solidFill>
                  <a:schemeClr val="accent2"/>
                </a:solidFill>
                <a:latin typeface="Comic Sans MS" panose="030F0702030302020204" pitchFamily="66" charset="0"/>
              </a:rPr>
              <a:t>.</a:t>
            </a:r>
            <a:endParaRPr lang="en-GB" sz="2000" dirty="0">
              <a:solidFill>
                <a:schemeClr val="accent2"/>
              </a:solidFill>
              <a:latin typeface="Comic Sans MS" panose="030F0702030302020204" pitchFamily="66" charset="0"/>
            </a:endParaRPr>
          </a:p>
        </p:txBody>
      </p:sp>
      <p:pic>
        <p:nvPicPr>
          <p:cNvPr id="15" name="Aufgezeichneter Sound">
            <a:hlinkClick r:id="" action="ppaction://media"/>
            <a:extLst>
              <a:ext uri="{FF2B5EF4-FFF2-40B4-BE49-F238E27FC236}">
                <a16:creationId xmlns:a16="http://schemas.microsoft.com/office/drawing/2014/main" id="{AD12E640-16FE-4E95-A8D4-A7B70424746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65122" y="748275"/>
            <a:ext cx="417305" cy="417305"/>
          </a:xfrm>
          <a:prstGeom prst="rect">
            <a:avLst/>
          </a:prstGeom>
        </p:spPr>
      </p:pic>
      <p:sp>
        <p:nvSpPr>
          <p:cNvPr id="17" name="Fußzeilenplatzhalter 3">
            <a:extLst>
              <a:ext uri="{FF2B5EF4-FFF2-40B4-BE49-F238E27FC236}">
                <a16:creationId xmlns:a16="http://schemas.microsoft.com/office/drawing/2014/main" id="{05716F1E-45B1-4862-BBF7-D81D226EEBF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3" name="Foliennummernplatzhalter 4">
            <a:extLst>
              <a:ext uri="{FF2B5EF4-FFF2-40B4-BE49-F238E27FC236}">
                <a16:creationId xmlns:a16="http://schemas.microsoft.com/office/drawing/2014/main" id="{21ED46E7-19D5-44A5-987D-8CB6418E5DCC}"/>
              </a:ext>
            </a:extLst>
          </p:cNvPr>
          <p:cNvSpPr txBox="1">
            <a:spLocks/>
          </p:cNvSpPr>
          <p:nvPr/>
        </p:nvSpPr>
        <p:spPr bwMode="auto">
          <a:xfrm>
            <a:off x="9835529" y="6958806"/>
            <a:ext cx="607347" cy="401638"/>
          </a:xfr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8</a:t>
            </a:fld>
            <a:endParaRPr lang="en-GB"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26208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9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1570870" y="532856"/>
            <a:ext cx="7297660" cy="977871"/>
          </a:xfrm>
        </p:spPr>
        <p:txBody>
          <a:bodyPr wrap="square" anchor="ctr">
            <a:normAutofit/>
          </a:bodyPr>
          <a:lstStyle/>
          <a:p>
            <a:r>
              <a:rPr lang="en-GB" sz="3600" dirty="0"/>
              <a:t>Exercise</a:t>
            </a:r>
            <a:r>
              <a:rPr lang="en-GB" sz="3600" noProof="0" dirty="0"/>
              <a:t> 1</a:t>
            </a:r>
          </a:p>
        </p:txBody>
      </p:sp>
      <p:sp>
        <p:nvSpPr>
          <p:cNvPr id="12" name="Content Placeholder 3">
            <a:extLst>
              <a:ext uri="{FF2B5EF4-FFF2-40B4-BE49-F238E27FC236}">
                <a16:creationId xmlns:a16="http://schemas.microsoft.com/office/drawing/2014/main" id="{C3749583-842C-4520-BBC9-EF13DF5785C4}"/>
              </a:ext>
            </a:extLst>
          </p:cNvPr>
          <p:cNvSpPr>
            <a:spLocks noGrp="1"/>
          </p:cNvSpPr>
          <p:nvPr>
            <p:ph sz="half" idx="1"/>
          </p:nvPr>
        </p:nvSpPr>
        <p:spPr>
          <a:xfrm>
            <a:off x="4147227" y="2227414"/>
            <a:ext cx="5362533" cy="4539146"/>
          </a:xfrm>
        </p:spPr>
        <p:txBody>
          <a:bodyPr>
            <a:normAutofit/>
          </a:bodyPr>
          <a:lstStyle/>
          <a:p>
            <a:r>
              <a:rPr lang="en-GB" sz="2400" noProof="0" dirty="0" err="1">
                <a:solidFill>
                  <a:schemeClr val="bg2"/>
                </a:solidFill>
              </a:rPr>
              <a:t>Beschreibe</a:t>
            </a:r>
            <a:r>
              <a:rPr lang="en-GB" sz="2400" noProof="0" dirty="0">
                <a:solidFill>
                  <a:schemeClr val="bg2"/>
                </a:solidFill>
              </a:rPr>
              <a:t> </a:t>
            </a:r>
            <a:r>
              <a:rPr lang="en-GB" sz="2400" noProof="0" dirty="0" err="1">
                <a:solidFill>
                  <a:schemeClr val="bg2"/>
                </a:solidFill>
              </a:rPr>
              <a:t>deine</a:t>
            </a:r>
            <a:r>
              <a:rPr lang="en-GB" sz="2400" noProof="0" dirty="0">
                <a:solidFill>
                  <a:schemeClr val="bg2"/>
                </a:solidFill>
              </a:rPr>
              <a:t> Schule in 3 bis 4 </a:t>
            </a:r>
            <a:r>
              <a:rPr lang="en-GB" sz="2400" noProof="0" dirty="0" err="1">
                <a:solidFill>
                  <a:schemeClr val="bg2"/>
                </a:solidFill>
              </a:rPr>
              <a:t>kurzen</a:t>
            </a:r>
            <a:r>
              <a:rPr lang="en-GB" sz="2400" noProof="0" dirty="0">
                <a:solidFill>
                  <a:schemeClr val="bg2"/>
                </a:solidFill>
              </a:rPr>
              <a:t> </a:t>
            </a:r>
            <a:r>
              <a:rPr lang="en-GB" sz="2400" noProof="0" dirty="0" err="1">
                <a:solidFill>
                  <a:schemeClr val="bg2"/>
                </a:solidFill>
              </a:rPr>
              <a:t>Sätzen</a:t>
            </a:r>
            <a:r>
              <a:rPr lang="en-GB" sz="2400" noProof="0" dirty="0">
                <a:solidFill>
                  <a:schemeClr val="bg2"/>
                </a:solidFill>
              </a:rPr>
              <a:t>. </a:t>
            </a:r>
            <a:r>
              <a:rPr lang="en-GB" sz="2400" noProof="0" dirty="0" err="1">
                <a:solidFill>
                  <a:schemeClr val="bg2"/>
                </a:solidFill>
              </a:rPr>
              <a:t>Schreib</a:t>
            </a:r>
            <a:r>
              <a:rPr lang="en-GB" sz="2400" dirty="0">
                <a:solidFill>
                  <a:schemeClr val="bg2"/>
                </a:solidFill>
              </a:rPr>
              <a:t>e </a:t>
            </a:r>
            <a:r>
              <a:rPr lang="en-GB" sz="2400" dirty="0" err="1">
                <a:solidFill>
                  <a:schemeClr val="bg2"/>
                </a:solidFill>
              </a:rPr>
              <a:t>über</a:t>
            </a:r>
            <a:r>
              <a:rPr lang="en-GB" sz="2400" dirty="0">
                <a:solidFill>
                  <a:schemeClr val="bg2"/>
                </a:solidFill>
              </a:rPr>
              <a:t> </a:t>
            </a:r>
          </a:p>
          <a:p>
            <a:pPr marL="342900" indent="-342900">
              <a:buFont typeface="Arial" panose="020B0604020202020204" pitchFamily="34" charset="0"/>
              <a:buChar char="•"/>
            </a:pPr>
            <a:r>
              <a:rPr lang="en-GB" sz="2400" noProof="0" dirty="0">
                <a:solidFill>
                  <a:schemeClr val="bg2"/>
                </a:solidFill>
              </a:rPr>
              <a:t>die </a:t>
            </a:r>
            <a:r>
              <a:rPr lang="en-GB" sz="2400" noProof="0" dirty="0" err="1">
                <a:solidFill>
                  <a:schemeClr val="bg2"/>
                </a:solidFill>
              </a:rPr>
              <a:t>Größe</a:t>
            </a:r>
            <a:endParaRPr lang="en-GB" sz="2400" noProof="0" dirty="0">
              <a:solidFill>
                <a:schemeClr val="bg2"/>
              </a:solidFill>
            </a:endParaRPr>
          </a:p>
          <a:p>
            <a:pPr marL="342900" indent="-342900">
              <a:buFont typeface="Arial" panose="020B0604020202020204" pitchFamily="34" charset="0"/>
              <a:buChar char="•"/>
            </a:pPr>
            <a:r>
              <a:rPr lang="en-GB" sz="2400" noProof="0" dirty="0">
                <a:solidFill>
                  <a:schemeClr val="bg2"/>
                </a:solidFill>
              </a:rPr>
              <a:t>das Alter </a:t>
            </a:r>
          </a:p>
          <a:p>
            <a:pPr marL="342900" indent="-342900">
              <a:buFont typeface="Arial" panose="020B0604020202020204" pitchFamily="34" charset="0"/>
              <a:buChar char="•"/>
            </a:pPr>
            <a:r>
              <a:rPr lang="en-GB" sz="2400" noProof="0" dirty="0">
                <a:solidFill>
                  <a:schemeClr val="bg2"/>
                </a:solidFill>
              </a:rPr>
              <a:t>und die </a:t>
            </a:r>
            <a:r>
              <a:rPr lang="en-GB" sz="2400" noProof="0" dirty="0" err="1">
                <a:solidFill>
                  <a:schemeClr val="bg2"/>
                </a:solidFill>
              </a:rPr>
              <a:t>Besonderheiten</a:t>
            </a:r>
            <a:r>
              <a:rPr lang="en-GB" sz="2400" noProof="0" dirty="0">
                <a:solidFill>
                  <a:schemeClr val="bg2"/>
                </a:solidFill>
              </a:rPr>
              <a:t>. </a:t>
            </a:r>
          </a:p>
          <a:p>
            <a:endParaRPr lang="en-GB" sz="2400" noProof="0" dirty="0">
              <a:solidFill>
                <a:schemeClr val="bg2"/>
              </a:solidFill>
            </a:endParaRPr>
          </a:p>
          <a:p>
            <a:r>
              <a:rPr lang="en-GB" sz="2400" noProof="0" dirty="0">
                <a:solidFill>
                  <a:schemeClr val="accent2"/>
                </a:solidFill>
              </a:rPr>
              <a:t>Describe your school in 3 to 4 short sentences. </a:t>
            </a:r>
            <a:r>
              <a:rPr lang="en-GB" sz="2400" dirty="0">
                <a:solidFill>
                  <a:schemeClr val="accent2"/>
                </a:solidFill>
              </a:rPr>
              <a:t>Write about</a:t>
            </a:r>
          </a:p>
          <a:p>
            <a:pPr marL="342900" indent="-342900">
              <a:buFont typeface="Arial" panose="020B0604020202020204" pitchFamily="34" charset="0"/>
              <a:buChar char="•"/>
            </a:pPr>
            <a:r>
              <a:rPr lang="en-GB" sz="2400" noProof="0" dirty="0">
                <a:solidFill>
                  <a:schemeClr val="accent2"/>
                </a:solidFill>
              </a:rPr>
              <a:t>its size</a:t>
            </a:r>
            <a:endParaRPr lang="en-GB" sz="2400" dirty="0">
              <a:solidFill>
                <a:schemeClr val="accent2"/>
              </a:solidFill>
            </a:endParaRPr>
          </a:p>
          <a:p>
            <a:pPr marL="342900" indent="-342900">
              <a:buFont typeface="Arial" panose="020B0604020202020204" pitchFamily="34" charset="0"/>
              <a:buChar char="•"/>
            </a:pPr>
            <a:r>
              <a:rPr lang="en-GB" sz="2400" noProof="0" dirty="0">
                <a:solidFill>
                  <a:schemeClr val="accent2"/>
                </a:solidFill>
              </a:rPr>
              <a:t>its age </a:t>
            </a:r>
          </a:p>
          <a:p>
            <a:pPr marL="342900" indent="-342900">
              <a:buFont typeface="Arial" panose="020B0604020202020204" pitchFamily="34" charset="0"/>
              <a:buChar char="•"/>
            </a:pPr>
            <a:r>
              <a:rPr lang="en-GB" sz="2400" noProof="0" dirty="0">
                <a:solidFill>
                  <a:schemeClr val="accent2"/>
                </a:solidFill>
              </a:rPr>
              <a:t>and special features.</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4"/>
          <a:stretch>
            <a:fillRect/>
          </a:stretch>
        </p:blipFill>
        <p:spPr>
          <a:xfrm>
            <a:off x="1149765" y="1952778"/>
            <a:ext cx="3013375" cy="3875726"/>
          </a:xfrm>
          <a:prstGeom prst="rect">
            <a:avLst/>
          </a:prstGeom>
          <a:noFill/>
        </p:spPr>
      </p:pic>
      <p:pic>
        <p:nvPicPr>
          <p:cNvPr id="6" name="Aufgezeichneter Sound">
            <a:hlinkClick r:id="" action="ppaction://media"/>
            <a:extLst>
              <a:ext uri="{FF2B5EF4-FFF2-40B4-BE49-F238E27FC236}">
                <a16:creationId xmlns:a16="http://schemas.microsoft.com/office/drawing/2014/main" id="{85EFCE8C-8F92-420D-BE98-56008D673E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56430" y="733391"/>
            <a:ext cx="521970" cy="521970"/>
          </a:xfrm>
          <a:prstGeom prst="rect">
            <a:avLst/>
          </a:prstGeom>
        </p:spPr>
      </p:pic>
      <p:sp>
        <p:nvSpPr>
          <p:cNvPr id="9" name="Foliennummernplatzhalter 4">
            <a:extLst>
              <a:ext uri="{FF2B5EF4-FFF2-40B4-BE49-F238E27FC236}">
                <a16:creationId xmlns:a16="http://schemas.microsoft.com/office/drawing/2014/main" id="{46931355-0F26-46EE-B5E8-7E843167A4F7}"/>
              </a:ext>
            </a:extLst>
          </p:cNvPr>
          <p:cNvSpPr>
            <a:spLocks noGrp="1"/>
          </p:cNvSpPr>
          <p:nvPr>
            <p:ph type="sldNum" sz="quarter" idx="10"/>
          </p:nvPr>
        </p:nvSpPr>
        <p:spPr bwMode="auto">
          <a:xfrm>
            <a:off x="9835529" y="6970838"/>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1C01F627-5240-4ACA-A0AE-F67479538FF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38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GET-Buddied-UP Master 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2.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Words>
  <Application>Microsoft Office PowerPoint</Application>
  <PresentationFormat>Benutzerdefiniert</PresentationFormat>
  <Paragraphs>114</Paragraphs>
  <Slides>11</Slides>
  <Notes>0</Notes>
  <HiddenSlides>0</HiddenSlides>
  <MMClips>8</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11</vt:i4>
      </vt:variant>
    </vt:vector>
  </HeadingPairs>
  <TitlesOfParts>
    <vt:vector size="18" baseType="lpstr">
      <vt:lpstr>Arial</vt:lpstr>
      <vt:lpstr>Calibri</vt:lpstr>
      <vt:lpstr>Comic Sans MS</vt:lpstr>
      <vt:lpstr>Perpetua</vt:lpstr>
      <vt:lpstr>GET-Buddied-UP Master 4_SR</vt:lpstr>
      <vt:lpstr>GET-Buddied-UP Master1</vt:lpstr>
      <vt:lpstr>GET-Buddied-UP Master3_Schluss</vt:lpstr>
      <vt:lpstr>GET Buddied Up</vt:lpstr>
      <vt:lpstr>    Deutsch lernen  mit Ali, unserem Adler     Sigrid Rieuwerts get-across-borders@uni-mainz.de</vt:lpstr>
      <vt:lpstr>Welcome!</vt:lpstr>
      <vt:lpstr>How do I describe my school?</vt:lpstr>
      <vt:lpstr>How big is my school?</vt:lpstr>
      <vt:lpstr>How old is my school?</vt:lpstr>
      <vt:lpstr>How many students are at my school?</vt:lpstr>
      <vt:lpstr>What is special at my school?</vt:lpstr>
      <vt:lpstr>Exercise 1</vt:lpstr>
      <vt:lpstr>Exercise 2</vt:lpstr>
      <vt:lpstr>Thank you for  learning German with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Luca Bindi</dc:creator>
  <cp:lastModifiedBy>Bachmann, Hannah Ruth</cp:lastModifiedBy>
  <cp:revision>11</cp:revision>
  <dcterms:created xsi:type="dcterms:W3CDTF">2020-12-05T11:38:15Z</dcterms:created>
  <dcterms:modified xsi:type="dcterms:W3CDTF">2021-03-03T15:22:17Z</dcterms:modified>
</cp:coreProperties>
</file>