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1" r:id="rId8"/>
  </p:sldMasterIdLst>
  <p:notesMasterIdLst>
    <p:notesMasterId r:id="rId39"/>
  </p:notesMasterIdLst>
  <p:handoutMasterIdLst>
    <p:handoutMasterId r:id="rId40"/>
  </p:handoutMasterIdLst>
  <p:sldIdLst>
    <p:sldId id="256" r:id="rId9"/>
    <p:sldId id="257" r:id="rId10"/>
    <p:sldId id="1401" r:id="rId11"/>
    <p:sldId id="1403" r:id="rId12"/>
    <p:sldId id="1404" r:id="rId13"/>
    <p:sldId id="1405" r:id="rId14"/>
    <p:sldId id="1406" r:id="rId15"/>
    <p:sldId id="1407" r:id="rId16"/>
    <p:sldId id="1402" r:id="rId17"/>
    <p:sldId id="1397" r:id="rId18"/>
    <p:sldId id="1413" r:id="rId19"/>
    <p:sldId id="1418" r:id="rId20"/>
    <p:sldId id="1414" r:id="rId21"/>
    <p:sldId id="1419" r:id="rId22"/>
    <p:sldId id="1415" r:id="rId23"/>
    <p:sldId id="1420" r:id="rId24"/>
    <p:sldId id="1416" r:id="rId25"/>
    <p:sldId id="1421" r:id="rId26"/>
    <p:sldId id="1417" r:id="rId27"/>
    <p:sldId id="1422" r:id="rId28"/>
    <p:sldId id="1424" r:id="rId29"/>
    <p:sldId id="1423" r:id="rId30"/>
    <p:sldId id="1398" r:id="rId31"/>
    <p:sldId id="1408" r:id="rId32"/>
    <p:sldId id="1409" r:id="rId33"/>
    <p:sldId id="1410" r:id="rId34"/>
    <p:sldId id="1412" r:id="rId35"/>
    <p:sldId id="1425" r:id="rId36"/>
    <p:sldId id="1426" r:id="rId37"/>
    <p:sldId id="264" r:id="rId38"/>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185C9-AC20-4F67-A7E0-53B5C2A2342B}" v="16" dt="2021-03-10T16:10:26.9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90427" autoAdjust="0"/>
  </p:normalViewPr>
  <p:slideViewPr>
    <p:cSldViewPr snapToGrid="0">
      <p:cViewPr varScale="1">
        <p:scale>
          <a:sx n="52" d="100"/>
          <a:sy n="52" d="100"/>
        </p:scale>
        <p:origin x="1008" y="48"/>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242185C9-AC20-4F67-A7E0-53B5C2A2342B}"/>
    <pc:docChg chg="custSel modSld">
      <pc:chgData name="Bachmann, Hannah Ruth" userId="e7c09bfb-72c2-42e5-912c-bd6874d853db" providerId="ADAL" clId="{242185C9-AC20-4F67-A7E0-53B5C2A2342B}" dt="2021-03-15T17:37:32.454" v="182" actId="207"/>
      <pc:docMkLst>
        <pc:docMk/>
      </pc:docMkLst>
      <pc:sldChg chg="modSp mod">
        <pc:chgData name="Bachmann, Hannah Ruth" userId="e7c09bfb-72c2-42e5-912c-bd6874d853db" providerId="ADAL" clId="{242185C9-AC20-4F67-A7E0-53B5C2A2342B}" dt="2021-03-10T16:04:32.628" v="9" actId="207"/>
        <pc:sldMkLst>
          <pc:docMk/>
          <pc:sldMk cId="238310380" sldId="1397"/>
        </pc:sldMkLst>
        <pc:spChg chg="mod">
          <ac:chgData name="Bachmann, Hannah Ruth" userId="e7c09bfb-72c2-42e5-912c-bd6874d853db" providerId="ADAL" clId="{242185C9-AC20-4F67-A7E0-53B5C2A2342B}" dt="2021-03-10T16:04:32.628" v="9" actId="207"/>
          <ac:spMkLst>
            <pc:docMk/>
            <pc:sldMk cId="238310380" sldId="1397"/>
            <ac:spMk id="2" creationId="{2A8E7AE3-A2BF-4B31-85FB-C94A4552ECD1}"/>
          </ac:spMkLst>
        </pc:spChg>
      </pc:sldChg>
      <pc:sldChg chg="modSp">
        <pc:chgData name="Bachmann, Hannah Ruth" userId="e7c09bfb-72c2-42e5-912c-bd6874d853db" providerId="ADAL" clId="{242185C9-AC20-4F67-A7E0-53B5C2A2342B}" dt="2021-03-10T16:05:52.902" v="32" actId="207"/>
        <pc:sldMkLst>
          <pc:docMk/>
          <pc:sldMk cId="1899391020" sldId="1398"/>
        </pc:sldMkLst>
        <pc:spChg chg="mod">
          <ac:chgData name="Bachmann, Hannah Ruth" userId="e7c09bfb-72c2-42e5-912c-bd6874d853db" providerId="ADAL" clId="{242185C9-AC20-4F67-A7E0-53B5C2A2342B}" dt="2021-03-10T16:05:49.433" v="31" actId="207"/>
          <ac:spMkLst>
            <pc:docMk/>
            <pc:sldMk cId="1899391020" sldId="1398"/>
            <ac:spMk id="3" creationId="{EBC91919-DD2F-415F-8B89-9EAFF9D0BF96}"/>
          </ac:spMkLst>
        </pc:spChg>
        <pc:spChg chg="mod">
          <ac:chgData name="Bachmann, Hannah Ruth" userId="e7c09bfb-72c2-42e5-912c-bd6874d853db" providerId="ADAL" clId="{242185C9-AC20-4F67-A7E0-53B5C2A2342B}" dt="2021-03-10T16:05:52.902" v="32" actId="207"/>
          <ac:spMkLst>
            <pc:docMk/>
            <pc:sldMk cId="1899391020" sldId="1398"/>
            <ac:spMk id="6" creationId="{6C284922-71BD-4D23-9BE0-AAB0157C1767}"/>
          </ac:spMkLst>
        </pc:spChg>
      </pc:sldChg>
      <pc:sldChg chg="modSp mod">
        <pc:chgData name="Bachmann, Hannah Ruth" userId="e7c09bfb-72c2-42e5-912c-bd6874d853db" providerId="ADAL" clId="{242185C9-AC20-4F67-A7E0-53B5C2A2342B}" dt="2021-03-10T16:10:52.076" v="181" actId="179"/>
        <pc:sldMkLst>
          <pc:docMk/>
          <pc:sldMk cId="2461512244" sldId="1401"/>
        </pc:sldMkLst>
        <pc:spChg chg="mod">
          <ac:chgData name="Bachmann, Hannah Ruth" userId="e7c09bfb-72c2-42e5-912c-bd6874d853db" providerId="ADAL" clId="{242185C9-AC20-4F67-A7E0-53B5C2A2342B}" dt="2021-03-10T16:03:01.025" v="3" actId="207"/>
          <ac:spMkLst>
            <pc:docMk/>
            <pc:sldMk cId="2461512244" sldId="1401"/>
            <ac:spMk id="2" creationId="{AC284810-2428-466D-B869-22185656E3A7}"/>
          </ac:spMkLst>
        </pc:spChg>
        <pc:spChg chg="mod">
          <ac:chgData name="Bachmann, Hannah Ruth" userId="e7c09bfb-72c2-42e5-912c-bd6874d853db" providerId="ADAL" clId="{242185C9-AC20-4F67-A7E0-53B5C2A2342B}" dt="2021-03-10T16:10:52.076" v="181" actId="179"/>
          <ac:spMkLst>
            <pc:docMk/>
            <pc:sldMk cId="2461512244" sldId="1401"/>
            <ac:spMk id="12" creationId="{68A12010-6D41-411C-93B2-4E46D5E8882B}"/>
          </ac:spMkLst>
        </pc:spChg>
        <pc:picChg chg="mod">
          <ac:chgData name="Bachmann, Hannah Ruth" userId="e7c09bfb-72c2-42e5-912c-bd6874d853db" providerId="ADAL" clId="{242185C9-AC20-4F67-A7E0-53B5C2A2342B}" dt="2021-03-10T16:10:30.242" v="171" actId="1076"/>
          <ac:picMkLst>
            <pc:docMk/>
            <pc:sldMk cId="2461512244" sldId="1401"/>
            <ac:picMk id="3" creationId="{6B0FA5E2-30CB-4DE0-9B67-75704DA9EC98}"/>
          </ac:picMkLst>
        </pc:picChg>
      </pc:sldChg>
      <pc:sldChg chg="modSp mod">
        <pc:chgData name="Bachmann, Hannah Ruth" userId="e7c09bfb-72c2-42e5-912c-bd6874d853db" providerId="ADAL" clId="{242185C9-AC20-4F67-A7E0-53B5C2A2342B}" dt="2021-03-10T16:09:35.704" v="150" actId="207"/>
        <pc:sldMkLst>
          <pc:docMk/>
          <pc:sldMk cId="3978052140" sldId="1402"/>
        </pc:sldMkLst>
        <pc:spChg chg="mod">
          <ac:chgData name="Bachmann, Hannah Ruth" userId="e7c09bfb-72c2-42e5-912c-bd6874d853db" providerId="ADAL" clId="{242185C9-AC20-4F67-A7E0-53B5C2A2342B}" dt="2021-03-10T16:09:35.704" v="150" actId="207"/>
          <ac:spMkLst>
            <pc:docMk/>
            <pc:sldMk cId="3978052140" sldId="1402"/>
            <ac:spMk id="2" creationId="{AC284810-2428-466D-B869-22185656E3A7}"/>
          </ac:spMkLst>
        </pc:spChg>
        <pc:spChg chg="mod">
          <ac:chgData name="Bachmann, Hannah Ruth" userId="e7c09bfb-72c2-42e5-912c-bd6874d853db" providerId="ADAL" clId="{242185C9-AC20-4F67-A7E0-53B5C2A2342B}" dt="2021-03-10T16:06:52.518" v="39" actId="207"/>
          <ac:spMkLst>
            <pc:docMk/>
            <pc:sldMk cId="3978052140" sldId="1402"/>
            <ac:spMk id="9" creationId="{4D07C09E-B707-4DC8-A9C7-821DAEBD037B}"/>
          </ac:spMkLst>
        </pc:spChg>
      </pc:sldChg>
      <pc:sldChg chg="modSp mod">
        <pc:chgData name="Bachmann, Hannah Ruth" userId="e7c09bfb-72c2-42e5-912c-bd6874d853db" providerId="ADAL" clId="{242185C9-AC20-4F67-A7E0-53B5C2A2342B}" dt="2021-03-10T16:08:54.375" v="89" actId="207"/>
        <pc:sldMkLst>
          <pc:docMk/>
          <pc:sldMk cId="1722033879" sldId="1403"/>
        </pc:sldMkLst>
        <pc:spChg chg="mod">
          <ac:chgData name="Bachmann, Hannah Ruth" userId="e7c09bfb-72c2-42e5-912c-bd6874d853db" providerId="ADAL" clId="{242185C9-AC20-4F67-A7E0-53B5C2A2342B}" dt="2021-03-10T16:08:54.375" v="89" actId="207"/>
          <ac:spMkLst>
            <pc:docMk/>
            <pc:sldMk cId="1722033879" sldId="1403"/>
            <ac:spMk id="2" creationId="{AC284810-2428-466D-B869-22185656E3A7}"/>
          </ac:spMkLst>
        </pc:spChg>
        <pc:spChg chg="mod">
          <ac:chgData name="Bachmann, Hannah Ruth" userId="e7c09bfb-72c2-42e5-912c-bd6874d853db" providerId="ADAL" clId="{242185C9-AC20-4F67-A7E0-53B5C2A2342B}" dt="2021-03-10T16:05:01.848" v="13" actId="207"/>
          <ac:spMkLst>
            <pc:docMk/>
            <pc:sldMk cId="1722033879" sldId="1403"/>
            <ac:spMk id="10" creationId="{08CC024E-A6C7-46C0-810F-F99ACB7B8094}"/>
          </ac:spMkLst>
        </pc:spChg>
      </pc:sldChg>
      <pc:sldChg chg="modSp mod">
        <pc:chgData name="Bachmann, Hannah Ruth" userId="e7c09bfb-72c2-42e5-912c-bd6874d853db" providerId="ADAL" clId="{242185C9-AC20-4F67-A7E0-53B5C2A2342B}" dt="2021-03-10T16:09:07.947" v="110" actId="207"/>
        <pc:sldMkLst>
          <pc:docMk/>
          <pc:sldMk cId="1791920761" sldId="1404"/>
        </pc:sldMkLst>
        <pc:spChg chg="mod">
          <ac:chgData name="Bachmann, Hannah Ruth" userId="e7c09bfb-72c2-42e5-912c-bd6874d853db" providerId="ADAL" clId="{242185C9-AC20-4F67-A7E0-53B5C2A2342B}" dt="2021-03-10T16:09:07.947" v="110" actId="207"/>
          <ac:spMkLst>
            <pc:docMk/>
            <pc:sldMk cId="1791920761" sldId="1404"/>
            <ac:spMk id="2" creationId="{AC284810-2428-466D-B869-22185656E3A7}"/>
          </ac:spMkLst>
        </pc:spChg>
        <pc:spChg chg="mod">
          <ac:chgData name="Bachmann, Hannah Ruth" userId="e7c09bfb-72c2-42e5-912c-bd6874d853db" providerId="ADAL" clId="{242185C9-AC20-4F67-A7E0-53B5C2A2342B}" dt="2021-03-10T16:06:41.745" v="36" actId="207"/>
          <ac:spMkLst>
            <pc:docMk/>
            <pc:sldMk cId="1791920761" sldId="1404"/>
            <ac:spMk id="10" creationId="{08CC024E-A6C7-46C0-810F-F99ACB7B8094}"/>
          </ac:spMkLst>
        </pc:spChg>
      </pc:sldChg>
      <pc:sldChg chg="modSp mod">
        <pc:chgData name="Bachmann, Hannah Ruth" userId="e7c09bfb-72c2-42e5-912c-bd6874d853db" providerId="ADAL" clId="{242185C9-AC20-4F67-A7E0-53B5C2A2342B}" dt="2021-03-10T16:09:17.772" v="129" actId="207"/>
        <pc:sldMkLst>
          <pc:docMk/>
          <pc:sldMk cId="454796149" sldId="1405"/>
        </pc:sldMkLst>
        <pc:spChg chg="mod">
          <ac:chgData name="Bachmann, Hannah Ruth" userId="e7c09bfb-72c2-42e5-912c-bd6874d853db" providerId="ADAL" clId="{242185C9-AC20-4F67-A7E0-53B5C2A2342B}" dt="2021-03-10T16:09:17.772" v="129" actId="207"/>
          <ac:spMkLst>
            <pc:docMk/>
            <pc:sldMk cId="454796149" sldId="1405"/>
            <ac:spMk id="2" creationId="{AC284810-2428-466D-B869-22185656E3A7}"/>
          </ac:spMkLst>
        </pc:spChg>
        <pc:spChg chg="mod">
          <ac:chgData name="Bachmann, Hannah Ruth" userId="e7c09bfb-72c2-42e5-912c-bd6874d853db" providerId="ADAL" clId="{242185C9-AC20-4F67-A7E0-53B5C2A2342B}" dt="2021-03-10T16:05:36.419" v="30" actId="207"/>
          <ac:spMkLst>
            <pc:docMk/>
            <pc:sldMk cId="454796149" sldId="1405"/>
            <ac:spMk id="10" creationId="{08CC024E-A6C7-46C0-810F-F99ACB7B8094}"/>
          </ac:spMkLst>
        </pc:spChg>
      </pc:sldChg>
      <pc:sldChg chg="modSp mod">
        <pc:chgData name="Bachmann, Hannah Ruth" userId="e7c09bfb-72c2-42e5-912c-bd6874d853db" providerId="ADAL" clId="{242185C9-AC20-4F67-A7E0-53B5C2A2342B}" dt="2021-03-10T16:09:22.771" v="130" actId="207"/>
        <pc:sldMkLst>
          <pc:docMk/>
          <pc:sldMk cId="4165818205" sldId="1406"/>
        </pc:sldMkLst>
        <pc:spChg chg="mod">
          <ac:chgData name="Bachmann, Hannah Ruth" userId="e7c09bfb-72c2-42e5-912c-bd6874d853db" providerId="ADAL" clId="{242185C9-AC20-4F67-A7E0-53B5C2A2342B}" dt="2021-03-10T16:09:22.771" v="130" actId="207"/>
          <ac:spMkLst>
            <pc:docMk/>
            <pc:sldMk cId="4165818205" sldId="1406"/>
            <ac:spMk id="2" creationId="{AC284810-2428-466D-B869-22185656E3A7}"/>
          </ac:spMkLst>
        </pc:spChg>
        <pc:spChg chg="mod">
          <ac:chgData name="Bachmann, Hannah Ruth" userId="e7c09bfb-72c2-42e5-912c-bd6874d853db" providerId="ADAL" clId="{242185C9-AC20-4F67-A7E0-53B5C2A2342B}" dt="2021-03-10T16:06:46.408" v="37" actId="207"/>
          <ac:spMkLst>
            <pc:docMk/>
            <pc:sldMk cId="4165818205" sldId="1406"/>
            <ac:spMk id="10" creationId="{08CC024E-A6C7-46C0-810F-F99ACB7B8094}"/>
          </ac:spMkLst>
        </pc:spChg>
      </pc:sldChg>
      <pc:sldChg chg="modSp mod">
        <pc:chgData name="Bachmann, Hannah Ruth" userId="e7c09bfb-72c2-42e5-912c-bd6874d853db" providerId="ADAL" clId="{242185C9-AC20-4F67-A7E0-53B5C2A2342B}" dt="2021-03-10T16:09:26.330" v="131" actId="207"/>
        <pc:sldMkLst>
          <pc:docMk/>
          <pc:sldMk cId="3029609085" sldId="1407"/>
        </pc:sldMkLst>
        <pc:spChg chg="mod">
          <ac:chgData name="Bachmann, Hannah Ruth" userId="e7c09bfb-72c2-42e5-912c-bd6874d853db" providerId="ADAL" clId="{242185C9-AC20-4F67-A7E0-53B5C2A2342B}" dt="2021-03-10T16:09:26.330" v="131" actId="207"/>
          <ac:spMkLst>
            <pc:docMk/>
            <pc:sldMk cId="3029609085" sldId="1407"/>
            <ac:spMk id="2" creationId="{AC284810-2428-466D-B869-22185656E3A7}"/>
          </ac:spMkLst>
        </pc:spChg>
        <pc:spChg chg="mod">
          <ac:chgData name="Bachmann, Hannah Ruth" userId="e7c09bfb-72c2-42e5-912c-bd6874d853db" providerId="ADAL" clId="{242185C9-AC20-4F67-A7E0-53B5C2A2342B}" dt="2021-03-10T16:06:49.465" v="38" actId="207"/>
          <ac:spMkLst>
            <pc:docMk/>
            <pc:sldMk cId="3029609085" sldId="1407"/>
            <ac:spMk id="10" creationId="{08CC024E-A6C7-46C0-810F-F99ACB7B8094}"/>
          </ac:spMkLst>
        </pc:spChg>
      </pc:sldChg>
      <pc:sldChg chg="modSp mod">
        <pc:chgData name="Bachmann, Hannah Ruth" userId="e7c09bfb-72c2-42e5-912c-bd6874d853db" providerId="ADAL" clId="{242185C9-AC20-4F67-A7E0-53B5C2A2342B}" dt="2021-03-10T16:05:57.303" v="33" actId="20577"/>
        <pc:sldMkLst>
          <pc:docMk/>
          <pc:sldMk cId="3379899805" sldId="1408"/>
        </pc:sldMkLst>
        <pc:spChg chg="mod">
          <ac:chgData name="Bachmann, Hannah Ruth" userId="e7c09bfb-72c2-42e5-912c-bd6874d853db" providerId="ADAL" clId="{242185C9-AC20-4F67-A7E0-53B5C2A2342B}" dt="2021-03-10T16:05:57.303" v="33" actId="20577"/>
          <ac:spMkLst>
            <pc:docMk/>
            <pc:sldMk cId="3379899805" sldId="1408"/>
            <ac:spMk id="2" creationId="{AC284810-2428-466D-B869-22185656E3A7}"/>
          </ac:spMkLst>
        </pc:spChg>
      </pc:sldChg>
      <pc:sldChg chg="modSp mod">
        <pc:chgData name="Bachmann, Hannah Ruth" userId="e7c09bfb-72c2-42e5-912c-bd6874d853db" providerId="ADAL" clId="{242185C9-AC20-4F67-A7E0-53B5C2A2342B}" dt="2021-03-10T16:06:04.089" v="34" actId="207"/>
        <pc:sldMkLst>
          <pc:docMk/>
          <pc:sldMk cId="2091753651" sldId="1409"/>
        </pc:sldMkLst>
        <pc:spChg chg="mod">
          <ac:chgData name="Bachmann, Hannah Ruth" userId="e7c09bfb-72c2-42e5-912c-bd6874d853db" providerId="ADAL" clId="{242185C9-AC20-4F67-A7E0-53B5C2A2342B}" dt="2021-03-10T16:06:04.089" v="34" actId="207"/>
          <ac:spMkLst>
            <pc:docMk/>
            <pc:sldMk cId="2091753651" sldId="1409"/>
            <ac:spMk id="12" creationId="{C3749583-842C-4520-BBC9-EF13DF5785C4}"/>
          </ac:spMkLst>
        </pc:spChg>
      </pc:sldChg>
      <pc:sldChg chg="modSp mod">
        <pc:chgData name="Bachmann, Hannah Ruth" userId="e7c09bfb-72c2-42e5-912c-bd6874d853db" providerId="ADAL" clId="{242185C9-AC20-4F67-A7E0-53B5C2A2342B}" dt="2021-03-10T16:06:10.561" v="35" actId="207"/>
        <pc:sldMkLst>
          <pc:docMk/>
          <pc:sldMk cId="755827565" sldId="1410"/>
        </pc:sldMkLst>
        <pc:spChg chg="mod">
          <ac:chgData name="Bachmann, Hannah Ruth" userId="e7c09bfb-72c2-42e5-912c-bd6874d853db" providerId="ADAL" clId="{242185C9-AC20-4F67-A7E0-53B5C2A2342B}" dt="2021-03-10T16:06:10.561" v="35" actId="207"/>
          <ac:spMkLst>
            <pc:docMk/>
            <pc:sldMk cId="755827565" sldId="1410"/>
            <ac:spMk id="12" creationId="{C3749583-842C-4520-BBC9-EF13DF5785C4}"/>
          </ac:spMkLst>
        </pc:spChg>
      </pc:sldChg>
      <pc:sldChg chg="modSp mod">
        <pc:chgData name="Bachmann, Hannah Ruth" userId="e7c09bfb-72c2-42e5-912c-bd6874d853db" providerId="ADAL" clId="{242185C9-AC20-4F67-A7E0-53B5C2A2342B}" dt="2021-03-15T17:37:32.454" v="182" actId="207"/>
        <pc:sldMkLst>
          <pc:docMk/>
          <pc:sldMk cId="2292657701" sldId="1412"/>
        </pc:sldMkLst>
        <pc:spChg chg="mod">
          <ac:chgData name="Bachmann, Hannah Ruth" userId="e7c09bfb-72c2-42e5-912c-bd6874d853db" providerId="ADAL" clId="{242185C9-AC20-4F67-A7E0-53B5C2A2342B}" dt="2021-03-15T17:37:32.454" v="182" actId="207"/>
          <ac:spMkLst>
            <pc:docMk/>
            <pc:sldMk cId="2292657701" sldId="1412"/>
            <ac:spMk id="2" creationId="{AC284810-2428-466D-B869-22185656E3A7}"/>
          </ac:spMkLst>
        </pc:spChg>
        <pc:spChg chg="mod">
          <ac:chgData name="Bachmann, Hannah Ruth" userId="e7c09bfb-72c2-42e5-912c-bd6874d853db" providerId="ADAL" clId="{242185C9-AC20-4F67-A7E0-53B5C2A2342B}" dt="2021-03-10T16:03:20.107" v="4" actId="1076"/>
          <ac:spMkLst>
            <pc:docMk/>
            <pc:sldMk cId="2292657701" sldId="1412"/>
            <ac:spMk id="10" creationId="{08CC024E-A6C7-46C0-810F-F99ACB7B8094}"/>
          </ac:spMkLst>
        </pc:spChg>
      </pc:sldChg>
      <pc:sldChg chg="modSp">
        <pc:chgData name="Bachmann, Hannah Ruth" userId="e7c09bfb-72c2-42e5-912c-bd6874d853db" providerId="ADAL" clId="{242185C9-AC20-4F67-A7E0-53B5C2A2342B}" dt="2021-03-10T16:04:38.188" v="10" actId="207"/>
        <pc:sldMkLst>
          <pc:docMk/>
          <pc:sldMk cId="1136744671" sldId="1413"/>
        </pc:sldMkLst>
        <pc:spChg chg="mod">
          <ac:chgData name="Bachmann, Hannah Ruth" userId="e7c09bfb-72c2-42e5-912c-bd6874d853db" providerId="ADAL" clId="{242185C9-AC20-4F67-A7E0-53B5C2A2342B}" dt="2021-03-10T16:04:38.188" v="10" actId="207"/>
          <ac:spMkLst>
            <pc:docMk/>
            <pc:sldMk cId="1136744671" sldId="1413"/>
            <ac:spMk id="10" creationId="{08CC024E-A6C7-46C0-810F-F99ACB7B8094}"/>
          </ac:spMkLst>
        </pc:spChg>
      </pc:sldChg>
      <pc:sldChg chg="modSp">
        <pc:chgData name="Bachmann, Hannah Ruth" userId="e7c09bfb-72c2-42e5-912c-bd6874d853db" providerId="ADAL" clId="{242185C9-AC20-4F67-A7E0-53B5C2A2342B}" dt="2021-03-10T16:04:46.603" v="12" actId="207"/>
        <pc:sldMkLst>
          <pc:docMk/>
          <pc:sldMk cId="3507745051" sldId="1414"/>
        </pc:sldMkLst>
        <pc:spChg chg="mod">
          <ac:chgData name="Bachmann, Hannah Ruth" userId="e7c09bfb-72c2-42e5-912c-bd6874d853db" providerId="ADAL" clId="{242185C9-AC20-4F67-A7E0-53B5C2A2342B}" dt="2021-03-10T16:04:46.603" v="12" actId="207"/>
          <ac:spMkLst>
            <pc:docMk/>
            <pc:sldMk cId="3507745051" sldId="1414"/>
            <ac:spMk id="10" creationId="{08CC024E-A6C7-46C0-810F-F99ACB7B8094}"/>
          </ac:spMkLst>
        </pc:spChg>
      </pc:sldChg>
      <pc:sldChg chg="modSp">
        <pc:chgData name="Bachmann, Hannah Ruth" userId="e7c09bfb-72c2-42e5-912c-bd6874d853db" providerId="ADAL" clId="{242185C9-AC20-4F67-A7E0-53B5C2A2342B}" dt="2021-03-10T16:07:18.564" v="56" actId="207"/>
        <pc:sldMkLst>
          <pc:docMk/>
          <pc:sldMk cId="3868580585" sldId="1415"/>
        </pc:sldMkLst>
        <pc:spChg chg="mod">
          <ac:chgData name="Bachmann, Hannah Ruth" userId="e7c09bfb-72c2-42e5-912c-bd6874d853db" providerId="ADAL" clId="{242185C9-AC20-4F67-A7E0-53B5C2A2342B}" dt="2021-03-10T16:07:18.564" v="56" actId="207"/>
          <ac:spMkLst>
            <pc:docMk/>
            <pc:sldMk cId="3868580585" sldId="1415"/>
            <ac:spMk id="10" creationId="{08CC024E-A6C7-46C0-810F-F99ACB7B8094}"/>
          </ac:spMkLst>
        </pc:spChg>
      </pc:sldChg>
      <pc:sldChg chg="modSp">
        <pc:chgData name="Bachmann, Hannah Ruth" userId="e7c09bfb-72c2-42e5-912c-bd6874d853db" providerId="ADAL" clId="{242185C9-AC20-4F67-A7E0-53B5C2A2342B}" dt="2021-03-10T16:08:13.784" v="63" actId="207"/>
        <pc:sldMkLst>
          <pc:docMk/>
          <pc:sldMk cId="2918515221" sldId="1416"/>
        </pc:sldMkLst>
        <pc:spChg chg="mod">
          <ac:chgData name="Bachmann, Hannah Ruth" userId="e7c09bfb-72c2-42e5-912c-bd6874d853db" providerId="ADAL" clId="{242185C9-AC20-4F67-A7E0-53B5C2A2342B}" dt="2021-03-10T16:08:13.784" v="63" actId="207"/>
          <ac:spMkLst>
            <pc:docMk/>
            <pc:sldMk cId="2918515221" sldId="1416"/>
            <ac:spMk id="10" creationId="{08CC024E-A6C7-46C0-810F-F99ACB7B8094}"/>
          </ac:spMkLst>
        </pc:spChg>
      </pc:sldChg>
      <pc:sldChg chg="modSp">
        <pc:chgData name="Bachmann, Hannah Ruth" userId="e7c09bfb-72c2-42e5-912c-bd6874d853db" providerId="ADAL" clId="{242185C9-AC20-4F67-A7E0-53B5C2A2342B}" dt="2021-03-10T16:08:05.670" v="61" actId="207"/>
        <pc:sldMkLst>
          <pc:docMk/>
          <pc:sldMk cId="2591061387" sldId="1417"/>
        </pc:sldMkLst>
        <pc:spChg chg="mod">
          <ac:chgData name="Bachmann, Hannah Ruth" userId="e7c09bfb-72c2-42e5-912c-bd6874d853db" providerId="ADAL" clId="{242185C9-AC20-4F67-A7E0-53B5C2A2342B}" dt="2021-03-10T16:08:05.670" v="61" actId="207"/>
          <ac:spMkLst>
            <pc:docMk/>
            <pc:sldMk cId="2591061387" sldId="1417"/>
            <ac:spMk id="10" creationId="{08CC024E-A6C7-46C0-810F-F99ACB7B8094}"/>
          </ac:spMkLst>
        </pc:spChg>
      </pc:sldChg>
      <pc:sldChg chg="modSp">
        <pc:chgData name="Bachmann, Hannah Ruth" userId="e7c09bfb-72c2-42e5-912c-bd6874d853db" providerId="ADAL" clId="{242185C9-AC20-4F67-A7E0-53B5C2A2342B}" dt="2021-03-10T16:04:42.151" v="11" actId="207"/>
        <pc:sldMkLst>
          <pc:docMk/>
          <pc:sldMk cId="2797367294" sldId="1418"/>
        </pc:sldMkLst>
        <pc:spChg chg="mod">
          <ac:chgData name="Bachmann, Hannah Ruth" userId="e7c09bfb-72c2-42e5-912c-bd6874d853db" providerId="ADAL" clId="{242185C9-AC20-4F67-A7E0-53B5C2A2342B}" dt="2021-03-10T16:04:42.151" v="11" actId="207"/>
          <ac:spMkLst>
            <pc:docMk/>
            <pc:sldMk cId="2797367294" sldId="1418"/>
            <ac:spMk id="10" creationId="{08CC024E-A6C7-46C0-810F-F99ACB7B8094}"/>
          </ac:spMkLst>
        </pc:spChg>
      </pc:sldChg>
      <pc:sldChg chg="modSp">
        <pc:chgData name="Bachmann, Hannah Ruth" userId="e7c09bfb-72c2-42e5-912c-bd6874d853db" providerId="ADAL" clId="{242185C9-AC20-4F67-A7E0-53B5C2A2342B}" dt="2021-03-10T16:07:15.387" v="55" actId="207"/>
        <pc:sldMkLst>
          <pc:docMk/>
          <pc:sldMk cId="2183667246" sldId="1419"/>
        </pc:sldMkLst>
        <pc:spChg chg="mod">
          <ac:chgData name="Bachmann, Hannah Ruth" userId="e7c09bfb-72c2-42e5-912c-bd6874d853db" providerId="ADAL" clId="{242185C9-AC20-4F67-A7E0-53B5C2A2342B}" dt="2021-03-10T16:07:15.387" v="55" actId="207"/>
          <ac:spMkLst>
            <pc:docMk/>
            <pc:sldMk cId="2183667246" sldId="1419"/>
            <ac:spMk id="10" creationId="{08CC024E-A6C7-46C0-810F-F99ACB7B8094}"/>
          </ac:spMkLst>
        </pc:spChg>
      </pc:sldChg>
      <pc:sldChg chg="modSp">
        <pc:chgData name="Bachmann, Hannah Ruth" userId="e7c09bfb-72c2-42e5-912c-bd6874d853db" providerId="ADAL" clId="{242185C9-AC20-4F67-A7E0-53B5C2A2342B}" dt="2021-03-10T16:07:22.262" v="57" actId="207"/>
        <pc:sldMkLst>
          <pc:docMk/>
          <pc:sldMk cId="4170680783" sldId="1420"/>
        </pc:sldMkLst>
        <pc:spChg chg="mod">
          <ac:chgData name="Bachmann, Hannah Ruth" userId="e7c09bfb-72c2-42e5-912c-bd6874d853db" providerId="ADAL" clId="{242185C9-AC20-4F67-A7E0-53B5C2A2342B}" dt="2021-03-10T16:07:22.262" v="57" actId="207"/>
          <ac:spMkLst>
            <pc:docMk/>
            <pc:sldMk cId="4170680783" sldId="1420"/>
            <ac:spMk id="10" creationId="{08CC024E-A6C7-46C0-810F-F99ACB7B8094}"/>
          </ac:spMkLst>
        </pc:spChg>
      </pc:sldChg>
      <pc:sldChg chg="modSp">
        <pc:chgData name="Bachmann, Hannah Ruth" userId="e7c09bfb-72c2-42e5-912c-bd6874d853db" providerId="ADAL" clId="{242185C9-AC20-4F67-A7E0-53B5C2A2342B}" dt="2021-03-10T16:08:09.003" v="62" actId="207"/>
        <pc:sldMkLst>
          <pc:docMk/>
          <pc:sldMk cId="1217840893" sldId="1421"/>
        </pc:sldMkLst>
        <pc:spChg chg="mod">
          <ac:chgData name="Bachmann, Hannah Ruth" userId="e7c09bfb-72c2-42e5-912c-bd6874d853db" providerId="ADAL" clId="{242185C9-AC20-4F67-A7E0-53B5C2A2342B}" dt="2021-03-10T16:08:09.003" v="62" actId="207"/>
          <ac:spMkLst>
            <pc:docMk/>
            <pc:sldMk cId="1217840893" sldId="1421"/>
            <ac:spMk id="10" creationId="{08CC024E-A6C7-46C0-810F-F99ACB7B8094}"/>
          </ac:spMkLst>
        </pc:spChg>
      </pc:sldChg>
      <pc:sldChg chg="modSp">
        <pc:chgData name="Bachmann, Hannah Ruth" userId="e7c09bfb-72c2-42e5-912c-bd6874d853db" providerId="ADAL" clId="{242185C9-AC20-4F67-A7E0-53B5C2A2342B}" dt="2021-03-10T16:08:01.957" v="60" actId="207"/>
        <pc:sldMkLst>
          <pc:docMk/>
          <pc:sldMk cId="1226794023" sldId="1422"/>
        </pc:sldMkLst>
        <pc:spChg chg="mod">
          <ac:chgData name="Bachmann, Hannah Ruth" userId="e7c09bfb-72c2-42e5-912c-bd6874d853db" providerId="ADAL" clId="{242185C9-AC20-4F67-A7E0-53B5C2A2342B}" dt="2021-03-10T16:08:01.957" v="60" actId="207"/>
          <ac:spMkLst>
            <pc:docMk/>
            <pc:sldMk cId="1226794023" sldId="1422"/>
            <ac:spMk id="10" creationId="{08CC024E-A6C7-46C0-810F-F99ACB7B8094}"/>
          </ac:spMkLst>
        </pc:spChg>
      </pc:sldChg>
      <pc:sldChg chg="modSp">
        <pc:chgData name="Bachmann, Hannah Ruth" userId="e7c09bfb-72c2-42e5-912c-bd6874d853db" providerId="ADAL" clId="{242185C9-AC20-4F67-A7E0-53B5C2A2342B}" dt="2021-03-10T16:07:55.142" v="58" actId="207"/>
        <pc:sldMkLst>
          <pc:docMk/>
          <pc:sldMk cId="2930969997" sldId="1423"/>
        </pc:sldMkLst>
        <pc:spChg chg="mod">
          <ac:chgData name="Bachmann, Hannah Ruth" userId="e7c09bfb-72c2-42e5-912c-bd6874d853db" providerId="ADAL" clId="{242185C9-AC20-4F67-A7E0-53B5C2A2342B}" dt="2021-03-10T16:07:55.142" v="58" actId="207"/>
          <ac:spMkLst>
            <pc:docMk/>
            <pc:sldMk cId="2930969997" sldId="1423"/>
            <ac:spMk id="9" creationId="{4D07C09E-B707-4DC8-A9C7-821DAEBD037B}"/>
          </ac:spMkLst>
        </pc:spChg>
      </pc:sldChg>
      <pc:sldChg chg="modSp">
        <pc:chgData name="Bachmann, Hannah Ruth" userId="e7c09bfb-72c2-42e5-912c-bd6874d853db" providerId="ADAL" clId="{242185C9-AC20-4F67-A7E0-53B5C2A2342B}" dt="2021-03-10T16:07:58.488" v="59" actId="207"/>
        <pc:sldMkLst>
          <pc:docMk/>
          <pc:sldMk cId="1316632935" sldId="1424"/>
        </pc:sldMkLst>
        <pc:spChg chg="mod">
          <ac:chgData name="Bachmann, Hannah Ruth" userId="e7c09bfb-72c2-42e5-912c-bd6874d853db" providerId="ADAL" clId="{242185C9-AC20-4F67-A7E0-53B5C2A2342B}" dt="2021-03-10T16:07:58.488" v="59" actId="207"/>
          <ac:spMkLst>
            <pc:docMk/>
            <pc:sldMk cId="1316632935" sldId="1424"/>
            <ac:spMk id="9" creationId="{4D07C09E-B707-4DC8-A9C7-821DAEBD037B}"/>
          </ac:spMkLst>
        </pc:spChg>
      </pc:sldChg>
    </pc:docChg>
  </pc:docChgLst>
  <pc:docChgLst>
    <pc:chgData name="Bachmann, Hannah Ruth" userId="e7c09bfb-72c2-42e5-912c-bd6874d853db" providerId="ADAL" clId="{8583A652-039F-49AD-AC66-F8D7F1D1332E}"/>
    <pc:docChg chg="undo custSel addSld delSld modSld">
      <pc:chgData name="Bachmann, Hannah Ruth" userId="e7c09bfb-72c2-42e5-912c-bd6874d853db" providerId="ADAL" clId="{8583A652-039F-49AD-AC66-F8D7F1D1332E}" dt="2021-02-08T20:33:45.275" v="687" actId="20577"/>
      <pc:docMkLst>
        <pc:docMk/>
      </pc:docMkLst>
      <pc:sldChg chg="modSp add mod">
        <pc:chgData name="Bachmann, Hannah Ruth" userId="e7c09bfb-72c2-42e5-912c-bd6874d853db" providerId="ADAL" clId="{8583A652-039F-49AD-AC66-F8D7F1D1332E}" dt="2021-02-08T19:35:58.851" v="18" actId="14100"/>
        <pc:sldMkLst>
          <pc:docMk/>
          <pc:sldMk cId="0" sldId="256"/>
        </pc:sldMkLst>
        <pc:spChg chg="mod">
          <ac:chgData name="Bachmann, Hannah Ruth" userId="e7c09bfb-72c2-42e5-912c-bd6874d853db" providerId="ADAL" clId="{8583A652-039F-49AD-AC66-F8D7F1D1332E}" dt="2021-02-08T19:35:58.851" v="18" actId="14100"/>
          <ac:spMkLst>
            <pc:docMk/>
            <pc:sldMk cId="0" sldId="256"/>
            <ac:spMk id="10" creationId="{00000000-0000-0000-0000-000000000000}"/>
          </ac:spMkLst>
        </pc:spChg>
      </pc:sldChg>
      <pc:sldChg chg="add">
        <pc:chgData name="Bachmann, Hannah Ruth" userId="e7c09bfb-72c2-42e5-912c-bd6874d853db" providerId="ADAL" clId="{8583A652-039F-49AD-AC66-F8D7F1D1332E}" dt="2021-02-08T19:35:30.677" v="14"/>
        <pc:sldMkLst>
          <pc:docMk/>
          <pc:sldMk cId="0" sldId="257"/>
        </pc:sldMkLst>
      </pc:sldChg>
      <pc:sldChg chg="modSp add">
        <pc:chgData name="Bachmann, Hannah Ruth" userId="e7c09bfb-72c2-42e5-912c-bd6874d853db" providerId="ADAL" clId="{8583A652-039F-49AD-AC66-F8D7F1D1332E}" dt="2021-02-08T20:23:37.399" v="574" actId="20577"/>
        <pc:sldMkLst>
          <pc:docMk/>
          <pc:sldMk cId="0" sldId="264"/>
        </pc:sldMkLst>
        <pc:spChg chg="mod">
          <ac:chgData name="Bachmann, Hannah Ruth" userId="e7c09bfb-72c2-42e5-912c-bd6874d853db" providerId="ADAL" clId="{8583A652-039F-49AD-AC66-F8D7F1D1332E}" dt="2021-02-08T20:23:37.399" v="574" actId="20577"/>
          <ac:spMkLst>
            <pc:docMk/>
            <pc:sldMk cId="0" sldId="264"/>
            <ac:spMk id="5" creationId="{00000000-0000-0000-0000-000000000000}"/>
          </ac:spMkLst>
        </pc:spChg>
      </pc:sldChg>
      <pc:sldChg chg="del">
        <pc:chgData name="Bachmann, Hannah Ruth" userId="e7c09bfb-72c2-42e5-912c-bd6874d853db" providerId="ADAL" clId="{8583A652-039F-49AD-AC66-F8D7F1D1332E}" dt="2021-02-08T19:35:41.075" v="17" actId="2696"/>
        <pc:sldMkLst>
          <pc:docMk/>
          <pc:sldMk cId="884004034" sldId="1392"/>
        </pc:sldMkLst>
      </pc:sldChg>
      <pc:sldChg chg="del">
        <pc:chgData name="Bachmann, Hannah Ruth" userId="e7c09bfb-72c2-42e5-912c-bd6874d853db" providerId="ADAL" clId="{8583A652-039F-49AD-AC66-F8D7F1D1332E}" dt="2021-02-08T19:35:25.032" v="13" actId="2696"/>
        <pc:sldMkLst>
          <pc:docMk/>
          <pc:sldMk cId="2186225901" sldId="1395"/>
        </pc:sldMkLst>
      </pc:sldChg>
      <pc:sldChg chg="addSp delSp modSp mod">
        <pc:chgData name="Bachmann, Hannah Ruth" userId="e7c09bfb-72c2-42e5-912c-bd6874d853db" providerId="ADAL" clId="{8583A652-039F-49AD-AC66-F8D7F1D1332E}" dt="2021-02-08T20:28:17.268" v="676" actId="20577"/>
        <pc:sldMkLst>
          <pc:docMk/>
          <pc:sldMk cId="238310380" sldId="1397"/>
        </pc:sldMkLst>
        <pc:spChg chg="del">
          <ac:chgData name="Bachmann, Hannah Ruth" userId="e7c09bfb-72c2-42e5-912c-bd6874d853db" providerId="ADAL" clId="{8583A652-039F-49AD-AC66-F8D7F1D1332E}" dt="2021-02-08T19:36:38.164" v="40" actId="478"/>
          <ac:spMkLst>
            <pc:docMk/>
            <pc:sldMk cId="238310380" sldId="1397"/>
            <ac:spMk id="4" creationId="{FA67E788-16AD-4722-8226-C338B991DF04}"/>
          </ac:spMkLst>
        </pc:spChg>
        <pc:spChg chg="del">
          <ac:chgData name="Bachmann, Hannah Ruth" userId="e7c09bfb-72c2-42e5-912c-bd6874d853db" providerId="ADAL" clId="{8583A652-039F-49AD-AC66-F8D7F1D1332E}" dt="2021-02-08T19:41:03.329" v="126" actId="478"/>
          <ac:spMkLst>
            <pc:docMk/>
            <pc:sldMk cId="238310380" sldId="1397"/>
            <ac:spMk id="5" creationId="{C859ED43-A29B-4EE0-837F-C073677EC34E}"/>
          </ac:spMkLst>
        </pc:spChg>
        <pc:spChg chg="add mod">
          <ac:chgData name="Bachmann, Hannah Ruth" userId="e7c09bfb-72c2-42e5-912c-bd6874d853db" providerId="ADAL" clId="{8583A652-039F-49AD-AC66-F8D7F1D1332E}" dt="2021-02-08T19:36:38.441" v="41"/>
          <ac:spMkLst>
            <pc:docMk/>
            <pc:sldMk cId="238310380" sldId="1397"/>
            <ac:spMk id="8" creationId="{50A484F1-2B4C-4B4A-86EC-2D4C620CAA75}"/>
          </ac:spMkLst>
        </pc:spChg>
        <pc:spChg chg="add mod">
          <ac:chgData name="Bachmann, Hannah Ruth" userId="e7c09bfb-72c2-42e5-912c-bd6874d853db" providerId="ADAL" clId="{8583A652-039F-49AD-AC66-F8D7F1D1332E}" dt="2021-02-08T19:41:03.654" v="127"/>
          <ac:spMkLst>
            <pc:docMk/>
            <pc:sldMk cId="238310380" sldId="1397"/>
            <ac:spMk id="9" creationId="{EC6D3906-D58E-4109-8B6D-CDB97CB163E3}"/>
          </ac:spMkLst>
        </pc:spChg>
        <pc:spChg chg="mod">
          <ac:chgData name="Bachmann, Hannah Ruth" userId="e7c09bfb-72c2-42e5-912c-bd6874d853db" providerId="ADAL" clId="{8583A652-039F-49AD-AC66-F8D7F1D1332E}" dt="2021-02-08T20:28:17.268" v="676" actId="20577"/>
          <ac:spMkLst>
            <pc:docMk/>
            <pc:sldMk cId="238310380" sldId="1397"/>
            <ac:spMk id="12" creationId="{C3749583-842C-4520-BBC9-EF13DF5785C4}"/>
          </ac:spMkLst>
        </pc:spChg>
      </pc:sldChg>
      <pc:sldChg chg="addSp delSp modSp mod">
        <pc:chgData name="Bachmann, Hannah Ruth" userId="e7c09bfb-72c2-42e5-912c-bd6874d853db" providerId="ADAL" clId="{8583A652-039F-49AD-AC66-F8D7F1D1332E}" dt="2021-02-08T19:55:12.564" v="269"/>
        <pc:sldMkLst>
          <pc:docMk/>
          <pc:sldMk cId="1899391020" sldId="1398"/>
        </pc:sldMkLst>
        <pc:spChg chg="del">
          <ac:chgData name="Bachmann, Hannah Ruth" userId="e7c09bfb-72c2-42e5-912c-bd6874d853db" providerId="ADAL" clId="{8583A652-039F-49AD-AC66-F8D7F1D1332E}" dt="2021-02-08T19:37:22.672" v="66" actId="478"/>
          <ac:spMkLst>
            <pc:docMk/>
            <pc:sldMk cId="1899391020" sldId="1398"/>
            <ac:spMk id="4" creationId="{8D099E31-4DF6-4C53-AB53-7620DCCCF7E2}"/>
          </ac:spMkLst>
        </pc:spChg>
        <pc:spChg chg="del">
          <ac:chgData name="Bachmann, Hannah Ruth" userId="e7c09bfb-72c2-42e5-912c-bd6874d853db" providerId="ADAL" clId="{8583A652-039F-49AD-AC66-F8D7F1D1332E}" dt="2021-02-08T19:55:12.233" v="268" actId="478"/>
          <ac:spMkLst>
            <pc:docMk/>
            <pc:sldMk cId="1899391020" sldId="1398"/>
            <ac:spMk id="5" creationId="{0730DD38-6928-4719-9BEB-470A52ECA203}"/>
          </ac:spMkLst>
        </pc:spChg>
        <pc:spChg chg="add mod">
          <ac:chgData name="Bachmann, Hannah Ruth" userId="e7c09bfb-72c2-42e5-912c-bd6874d853db" providerId="ADAL" clId="{8583A652-039F-49AD-AC66-F8D7F1D1332E}" dt="2021-02-08T19:37:22.995" v="67"/>
          <ac:spMkLst>
            <pc:docMk/>
            <pc:sldMk cId="1899391020" sldId="1398"/>
            <ac:spMk id="11" creationId="{EA389977-90A5-427E-90F6-37234CE5AF53}"/>
          </ac:spMkLst>
        </pc:spChg>
        <pc:spChg chg="add mod">
          <ac:chgData name="Bachmann, Hannah Ruth" userId="e7c09bfb-72c2-42e5-912c-bd6874d853db" providerId="ADAL" clId="{8583A652-039F-49AD-AC66-F8D7F1D1332E}" dt="2021-02-08T19:55:12.564" v="269"/>
          <ac:spMkLst>
            <pc:docMk/>
            <pc:sldMk cId="1899391020" sldId="1398"/>
            <ac:spMk id="12" creationId="{5E439358-DA59-4F2E-AE16-02C3055D86CD}"/>
          </ac:spMkLst>
        </pc:spChg>
      </pc:sldChg>
      <pc:sldChg chg="del">
        <pc:chgData name="Bachmann, Hannah Ruth" userId="e7c09bfb-72c2-42e5-912c-bd6874d853db" providerId="ADAL" clId="{8583A652-039F-49AD-AC66-F8D7F1D1332E}" dt="2021-02-08T19:35:32.786" v="15" actId="2696"/>
        <pc:sldMkLst>
          <pc:docMk/>
          <pc:sldMk cId="187482558" sldId="1400"/>
        </pc:sldMkLst>
      </pc:sldChg>
      <pc:sldChg chg="addSp delSp modSp mod">
        <pc:chgData name="Bachmann, Hannah Ruth" userId="e7c09bfb-72c2-42e5-912c-bd6874d853db" providerId="ADAL" clId="{8583A652-039F-49AD-AC66-F8D7F1D1332E}" dt="2021-02-08T20:25:47.466" v="634" actId="20577"/>
        <pc:sldMkLst>
          <pc:docMk/>
          <pc:sldMk cId="2461512244" sldId="1401"/>
        </pc:sldMkLst>
        <pc:spChg chg="del">
          <ac:chgData name="Bachmann, Hannah Ruth" userId="e7c09bfb-72c2-42e5-912c-bd6874d853db" providerId="ADAL" clId="{8583A652-039F-49AD-AC66-F8D7F1D1332E}" dt="2021-02-08T19:36:07.850" v="19" actId="478"/>
          <ac:spMkLst>
            <pc:docMk/>
            <pc:sldMk cId="2461512244" sldId="1401"/>
            <ac:spMk id="4" creationId="{8D099E31-4DF6-4C53-AB53-7620DCCCF7E2}"/>
          </ac:spMkLst>
        </pc:spChg>
        <pc:spChg chg="mod">
          <ac:chgData name="Bachmann, Hannah Ruth" userId="e7c09bfb-72c2-42e5-912c-bd6874d853db" providerId="ADAL" clId="{8583A652-039F-49AD-AC66-F8D7F1D1332E}" dt="2021-02-08T19:40:29.596" v="113" actId="207"/>
          <ac:spMkLst>
            <pc:docMk/>
            <pc:sldMk cId="2461512244" sldId="1401"/>
            <ac:spMk id="5" creationId="{0730DD38-6928-4719-9BEB-470A52ECA203}"/>
          </ac:spMkLst>
        </pc:spChg>
        <pc:spChg chg="add mod">
          <ac:chgData name="Bachmann, Hannah Ruth" userId="e7c09bfb-72c2-42e5-912c-bd6874d853db" providerId="ADAL" clId="{8583A652-039F-49AD-AC66-F8D7F1D1332E}" dt="2021-02-08T19:36:13.920" v="27" actId="20577"/>
          <ac:spMkLst>
            <pc:docMk/>
            <pc:sldMk cId="2461512244" sldId="1401"/>
            <ac:spMk id="7" creationId="{53F7A2C7-9EAD-4851-8724-5E6B93F86503}"/>
          </ac:spMkLst>
        </pc:spChg>
        <pc:spChg chg="mod">
          <ac:chgData name="Bachmann, Hannah Ruth" userId="e7c09bfb-72c2-42e5-912c-bd6874d853db" providerId="ADAL" clId="{8583A652-039F-49AD-AC66-F8D7F1D1332E}" dt="2021-02-08T20:25:47.466" v="634" actId="20577"/>
          <ac:spMkLst>
            <pc:docMk/>
            <pc:sldMk cId="2461512244" sldId="1401"/>
            <ac:spMk id="12" creationId="{68A12010-6D41-411C-93B2-4E46D5E8882B}"/>
          </ac:spMkLst>
        </pc:spChg>
      </pc:sldChg>
      <pc:sldChg chg="addSp delSp modSp mod">
        <pc:chgData name="Bachmann, Hannah Ruth" userId="e7c09bfb-72c2-42e5-912c-bd6874d853db" providerId="ADAL" clId="{8583A652-039F-49AD-AC66-F8D7F1D1332E}" dt="2021-02-08T20:21:50.895" v="533" actId="1076"/>
        <pc:sldMkLst>
          <pc:docMk/>
          <pc:sldMk cId="3978052140" sldId="1402"/>
        </pc:sldMkLst>
        <pc:spChg chg="del">
          <ac:chgData name="Bachmann, Hannah Ruth" userId="e7c09bfb-72c2-42e5-912c-bd6874d853db" providerId="ADAL" clId="{8583A652-039F-49AD-AC66-F8D7F1D1332E}" dt="2021-02-08T19:36:35.888" v="38" actId="478"/>
          <ac:spMkLst>
            <pc:docMk/>
            <pc:sldMk cId="3978052140" sldId="1402"/>
            <ac:spMk id="4" creationId="{8D099E31-4DF6-4C53-AB53-7620DCCCF7E2}"/>
          </ac:spMkLst>
        </pc:spChg>
        <pc:spChg chg="del">
          <ac:chgData name="Bachmann, Hannah Ruth" userId="e7c09bfb-72c2-42e5-912c-bd6874d853db" providerId="ADAL" clId="{8583A652-039F-49AD-AC66-F8D7F1D1332E}" dt="2021-02-08T19:41:00.036" v="124" actId="478"/>
          <ac:spMkLst>
            <pc:docMk/>
            <pc:sldMk cId="3978052140" sldId="1402"/>
            <ac:spMk id="5" creationId="{0730DD38-6928-4719-9BEB-470A52ECA203}"/>
          </ac:spMkLst>
        </pc:spChg>
        <pc:spChg chg="mod">
          <ac:chgData name="Bachmann, Hannah Ruth" userId="e7c09bfb-72c2-42e5-912c-bd6874d853db" providerId="ADAL" clId="{8583A652-039F-49AD-AC66-F8D7F1D1332E}" dt="2021-02-08T20:21:50.895" v="533" actId="1076"/>
          <ac:spMkLst>
            <pc:docMk/>
            <pc:sldMk cId="3978052140" sldId="1402"/>
            <ac:spMk id="9" creationId="{4D07C09E-B707-4DC8-A9C7-821DAEBD037B}"/>
          </ac:spMkLst>
        </pc:spChg>
        <pc:spChg chg="add mod">
          <ac:chgData name="Bachmann, Hannah Ruth" userId="e7c09bfb-72c2-42e5-912c-bd6874d853db" providerId="ADAL" clId="{8583A652-039F-49AD-AC66-F8D7F1D1332E}" dt="2021-02-08T19:36:36.181" v="39"/>
          <ac:spMkLst>
            <pc:docMk/>
            <pc:sldMk cId="3978052140" sldId="1402"/>
            <ac:spMk id="10" creationId="{96535990-E4B0-4641-8FE0-72E1E71D73BD}"/>
          </ac:spMkLst>
        </pc:spChg>
        <pc:spChg chg="add mod">
          <ac:chgData name="Bachmann, Hannah Ruth" userId="e7c09bfb-72c2-42e5-912c-bd6874d853db" providerId="ADAL" clId="{8583A652-039F-49AD-AC66-F8D7F1D1332E}" dt="2021-02-08T19:41:00.363" v="125"/>
          <ac:spMkLst>
            <pc:docMk/>
            <pc:sldMk cId="3978052140" sldId="1402"/>
            <ac:spMk id="11" creationId="{1B28F5C6-9081-4843-8349-961A8166EC4B}"/>
          </ac:spMkLst>
        </pc:spChg>
        <pc:spChg chg="add mod">
          <ac:chgData name="Bachmann, Hannah Ruth" userId="e7c09bfb-72c2-42e5-912c-bd6874d853db" providerId="ADAL" clId="{8583A652-039F-49AD-AC66-F8D7F1D1332E}" dt="2021-02-08T20:13:12.457" v="434" actId="1076"/>
          <ac:spMkLst>
            <pc:docMk/>
            <pc:sldMk cId="3978052140" sldId="1402"/>
            <ac:spMk id="12" creationId="{A3C72357-1725-4EEF-BA1E-1C63736F9EE8}"/>
          </ac:spMkLst>
        </pc:spChg>
        <pc:spChg chg="del">
          <ac:chgData name="Bachmann, Hannah Ruth" userId="e7c09bfb-72c2-42e5-912c-bd6874d853db" providerId="ADAL" clId="{8583A652-039F-49AD-AC66-F8D7F1D1332E}" dt="2021-02-08T20:12:51.198" v="417" actId="478"/>
          <ac:spMkLst>
            <pc:docMk/>
            <pc:sldMk cId="3978052140" sldId="1402"/>
            <ac:spMk id="14" creationId="{FE38B626-424D-48B3-A08D-656C6CCF84A5}"/>
          </ac:spMkLst>
        </pc:spChg>
      </pc:sldChg>
      <pc:sldChg chg="addSp delSp modSp mod">
        <pc:chgData name="Bachmann, Hannah Ruth" userId="e7c09bfb-72c2-42e5-912c-bd6874d853db" providerId="ADAL" clId="{8583A652-039F-49AD-AC66-F8D7F1D1332E}" dt="2021-02-08T20:20:50.084" v="507" actId="1076"/>
        <pc:sldMkLst>
          <pc:docMk/>
          <pc:sldMk cId="1722033879" sldId="1403"/>
        </pc:sldMkLst>
        <pc:spChg chg="del">
          <ac:chgData name="Bachmann, Hannah Ruth" userId="e7c09bfb-72c2-42e5-912c-bd6874d853db" providerId="ADAL" clId="{8583A652-039F-49AD-AC66-F8D7F1D1332E}" dt="2021-02-08T19:36:17.781" v="28" actId="478"/>
          <ac:spMkLst>
            <pc:docMk/>
            <pc:sldMk cId="1722033879" sldId="1403"/>
            <ac:spMk id="4" creationId="{8D099E31-4DF6-4C53-AB53-7620DCCCF7E2}"/>
          </ac:spMkLst>
        </pc:spChg>
        <pc:spChg chg="del">
          <ac:chgData name="Bachmann, Hannah Ruth" userId="e7c09bfb-72c2-42e5-912c-bd6874d853db" providerId="ADAL" clId="{8583A652-039F-49AD-AC66-F8D7F1D1332E}" dt="2021-02-08T19:40:40.118" v="114" actId="478"/>
          <ac:spMkLst>
            <pc:docMk/>
            <pc:sldMk cId="1722033879" sldId="1403"/>
            <ac:spMk id="5" creationId="{0730DD38-6928-4719-9BEB-470A52ECA203}"/>
          </ac:spMkLst>
        </pc:spChg>
        <pc:spChg chg="mod">
          <ac:chgData name="Bachmann, Hannah Ruth" userId="e7c09bfb-72c2-42e5-912c-bd6874d853db" providerId="ADAL" clId="{8583A652-039F-49AD-AC66-F8D7F1D1332E}" dt="2021-02-08T20:20:50.084" v="507" actId="1076"/>
          <ac:spMkLst>
            <pc:docMk/>
            <pc:sldMk cId="1722033879" sldId="1403"/>
            <ac:spMk id="10" creationId="{08CC024E-A6C7-46C0-810F-F99ACB7B8094}"/>
          </ac:spMkLst>
        </pc:spChg>
        <pc:spChg chg="add mod">
          <ac:chgData name="Bachmann, Hannah Ruth" userId="e7c09bfb-72c2-42e5-912c-bd6874d853db" providerId="ADAL" clId="{8583A652-039F-49AD-AC66-F8D7F1D1332E}" dt="2021-02-08T19:36:18.114" v="29"/>
          <ac:spMkLst>
            <pc:docMk/>
            <pc:sldMk cId="1722033879" sldId="1403"/>
            <ac:spMk id="11" creationId="{AD2092F9-D655-435C-B540-99A0EE180FFB}"/>
          </ac:spMkLst>
        </pc:spChg>
        <pc:spChg chg="add mod">
          <ac:chgData name="Bachmann, Hannah Ruth" userId="e7c09bfb-72c2-42e5-912c-bd6874d853db" providerId="ADAL" clId="{8583A652-039F-49AD-AC66-F8D7F1D1332E}" dt="2021-02-08T19:40:40.437" v="115"/>
          <ac:spMkLst>
            <pc:docMk/>
            <pc:sldMk cId="1722033879" sldId="1403"/>
            <ac:spMk id="12" creationId="{F2B66B19-9E24-444E-91C5-C46F6F671A86}"/>
          </ac:spMkLst>
        </pc:spChg>
        <pc:spChg chg="add mod">
          <ac:chgData name="Bachmann, Hannah Ruth" userId="e7c09bfb-72c2-42e5-912c-bd6874d853db" providerId="ADAL" clId="{8583A652-039F-49AD-AC66-F8D7F1D1332E}" dt="2021-02-08T19:57:45.993" v="301" actId="1076"/>
          <ac:spMkLst>
            <pc:docMk/>
            <pc:sldMk cId="1722033879" sldId="1403"/>
            <ac:spMk id="13" creationId="{6A0840FA-5A2B-4F25-9D57-4D629FA7932E}"/>
          </ac:spMkLst>
        </pc:spChg>
        <pc:spChg chg="add mod">
          <ac:chgData name="Bachmann, Hannah Ruth" userId="e7c09bfb-72c2-42e5-912c-bd6874d853db" providerId="ADAL" clId="{8583A652-039F-49AD-AC66-F8D7F1D1332E}" dt="2021-02-08T20:16:13.016" v="477"/>
          <ac:spMkLst>
            <pc:docMk/>
            <pc:sldMk cId="1722033879" sldId="1403"/>
            <ac:spMk id="14" creationId="{1058E29C-270D-411B-B3DB-C557826C8AD6}"/>
          </ac:spMkLst>
        </pc:spChg>
        <pc:spChg chg="del">
          <ac:chgData name="Bachmann, Hannah Ruth" userId="e7c09bfb-72c2-42e5-912c-bd6874d853db" providerId="ADAL" clId="{8583A652-039F-49AD-AC66-F8D7F1D1332E}" dt="2021-02-08T20:16:12.686" v="476" actId="478"/>
          <ac:spMkLst>
            <pc:docMk/>
            <pc:sldMk cId="1722033879" sldId="1403"/>
            <ac:spMk id="17" creationId="{87B90961-8A4D-42EC-871E-595A92A14083}"/>
          </ac:spMkLst>
        </pc:spChg>
        <pc:spChg chg="del">
          <ac:chgData name="Bachmann, Hannah Ruth" userId="e7c09bfb-72c2-42e5-912c-bd6874d853db" providerId="ADAL" clId="{8583A652-039F-49AD-AC66-F8D7F1D1332E}" dt="2021-02-08T19:57:34.174" v="299" actId="478"/>
          <ac:spMkLst>
            <pc:docMk/>
            <pc:sldMk cId="1722033879" sldId="1403"/>
            <ac:spMk id="20" creationId="{6CEDDF58-C51C-4FFB-BF68-4C51EE399175}"/>
          </ac:spMkLst>
        </pc:spChg>
      </pc:sldChg>
      <pc:sldChg chg="addSp delSp modSp mod">
        <pc:chgData name="Bachmann, Hannah Ruth" userId="e7c09bfb-72c2-42e5-912c-bd6874d853db" providerId="ADAL" clId="{8583A652-039F-49AD-AC66-F8D7F1D1332E}" dt="2021-02-08T20:21:04.128" v="512" actId="20577"/>
        <pc:sldMkLst>
          <pc:docMk/>
          <pc:sldMk cId="1791920761" sldId="1404"/>
        </pc:sldMkLst>
        <pc:spChg chg="add del mod">
          <ac:chgData name="Bachmann, Hannah Ruth" userId="e7c09bfb-72c2-42e5-912c-bd6874d853db" providerId="ADAL" clId="{8583A652-039F-49AD-AC66-F8D7F1D1332E}" dt="2021-02-08T20:07:09.483" v="347"/>
          <ac:spMkLst>
            <pc:docMk/>
            <pc:sldMk cId="1791920761" sldId="1404"/>
            <ac:spMk id="3" creationId="{ABCC00C5-8ECE-4E15-89F5-37DDF8D8ECFB}"/>
          </ac:spMkLst>
        </pc:spChg>
        <pc:spChg chg="del">
          <ac:chgData name="Bachmann, Hannah Ruth" userId="e7c09bfb-72c2-42e5-912c-bd6874d853db" providerId="ADAL" clId="{8583A652-039F-49AD-AC66-F8D7F1D1332E}" dt="2021-02-08T19:36:20.728" v="30" actId="478"/>
          <ac:spMkLst>
            <pc:docMk/>
            <pc:sldMk cId="1791920761" sldId="1404"/>
            <ac:spMk id="4" creationId="{8D099E31-4DF6-4C53-AB53-7620DCCCF7E2}"/>
          </ac:spMkLst>
        </pc:spChg>
        <pc:spChg chg="del">
          <ac:chgData name="Bachmann, Hannah Ruth" userId="e7c09bfb-72c2-42e5-912c-bd6874d853db" providerId="ADAL" clId="{8583A652-039F-49AD-AC66-F8D7F1D1332E}" dt="2021-02-08T19:40:43.408" v="116" actId="478"/>
          <ac:spMkLst>
            <pc:docMk/>
            <pc:sldMk cId="1791920761" sldId="1404"/>
            <ac:spMk id="5" creationId="{0730DD38-6928-4719-9BEB-470A52ECA203}"/>
          </ac:spMkLst>
        </pc:spChg>
        <pc:spChg chg="del mod">
          <ac:chgData name="Bachmann, Hannah Ruth" userId="e7c09bfb-72c2-42e5-912c-bd6874d853db" providerId="ADAL" clId="{8583A652-039F-49AD-AC66-F8D7F1D1332E}" dt="2021-02-08T20:07:14.790" v="350" actId="478"/>
          <ac:spMkLst>
            <pc:docMk/>
            <pc:sldMk cId="1791920761" sldId="1404"/>
            <ac:spMk id="8" creationId="{6A7DB8A6-53B7-4938-9DC7-29219F045503}"/>
          </ac:spMkLst>
        </pc:spChg>
        <pc:spChg chg="mod">
          <ac:chgData name="Bachmann, Hannah Ruth" userId="e7c09bfb-72c2-42e5-912c-bd6874d853db" providerId="ADAL" clId="{8583A652-039F-49AD-AC66-F8D7F1D1332E}" dt="2021-02-08T20:21:04.128" v="512" actId="20577"/>
          <ac:spMkLst>
            <pc:docMk/>
            <pc:sldMk cId="1791920761" sldId="1404"/>
            <ac:spMk id="10" creationId="{08CC024E-A6C7-46C0-810F-F99ACB7B8094}"/>
          </ac:spMkLst>
        </pc:spChg>
        <pc:spChg chg="add mod">
          <ac:chgData name="Bachmann, Hannah Ruth" userId="e7c09bfb-72c2-42e5-912c-bd6874d853db" providerId="ADAL" clId="{8583A652-039F-49AD-AC66-F8D7F1D1332E}" dt="2021-02-08T19:36:21.055" v="31"/>
          <ac:spMkLst>
            <pc:docMk/>
            <pc:sldMk cId="1791920761" sldId="1404"/>
            <ac:spMk id="11" creationId="{F6A951CD-B771-45E4-80D7-0077EB6FCD9F}"/>
          </ac:spMkLst>
        </pc:spChg>
        <pc:spChg chg="add mod">
          <ac:chgData name="Bachmann, Hannah Ruth" userId="e7c09bfb-72c2-42e5-912c-bd6874d853db" providerId="ADAL" clId="{8583A652-039F-49AD-AC66-F8D7F1D1332E}" dt="2021-02-08T19:40:43.748" v="117"/>
          <ac:spMkLst>
            <pc:docMk/>
            <pc:sldMk cId="1791920761" sldId="1404"/>
            <ac:spMk id="12" creationId="{4BDA2EA2-9F8F-4BE8-B4E8-4DE75A138331}"/>
          </ac:spMkLst>
        </pc:spChg>
        <pc:spChg chg="del">
          <ac:chgData name="Bachmann, Hannah Ruth" userId="e7c09bfb-72c2-42e5-912c-bd6874d853db" providerId="ADAL" clId="{8583A652-039F-49AD-AC66-F8D7F1D1332E}" dt="2021-02-08T19:56:16.970" v="282" actId="478"/>
          <ac:spMkLst>
            <pc:docMk/>
            <pc:sldMk cId="1791920761" sldId="1404"/>
            <ac:spMk id="14" creationId="{4CB22D1E-AAEE-40DB-A1B0-AAA27D78B1B1}"/>
          </ac:spMkLst>
        </pc:spChg>
        <pc:spChg chg="add mod">
          <ac:chgData name="Bachmann, Hannah Ruth" userId="e7c09bfb-72c2-42e5-912c-bd6874d853db" providerId="ADAL" clId="{8583A652-039F-49AD-AC66-F8D7F1D1332E}" dt="2021-02-08T19:56:13.176" v="281" actId="1076"/>
          <ac:spMkLst>
            <pc:docMk/>
            <pc:sldMk cId="1791920761" sldId="1404"/>
            <ac:spMk id="16" creationId="{39DC0C0A-B5B3-4378-84A5-55623B0B63A2}"/>
          </ac:spMkLst>
        </pc:spChg>
        <pc:spChg chg="add mod">
          <ac:chgData name="Bachmann, Hannah Ruth" userId="e7c09bfb-72c2-42e5-912c-bd6874d853db" providerId="ADAL" clId="{8583A652-039F-49AD-AC66-F8D7F1D1332E}" dt="2021-02-08T20:07:29.648" v="359" actId="20577"/>
          <ac:spMkLst>
            <pc:docMk/>
            <pc:sldMk cId="1791920761" sldId="1404"/>
            <ac:spMk id="17" creationId="{2C545ED3-5A9B-499D-8582-3028C7635FA4}"/>
          </ac:spMkLst>
        </pc:spChg>
        <pc:picChg chg="del">
          <ac:chgData name="Bachmann, Hannah Ruth" userId="e7c09bfb-72c2-42e5-912c-bd6874d853db" providerId="ADAL" clId="{8583A652-039F-49AD-AC66-F8D7F1D1332E}" dt="2021-02-08T20:07:07.907" v="346" actId="478"/>
          <ac:picMkLst>
            <pc:docMk/>
            <pc:sldMk cId="1791920761" sldId="1404"/>
            <ac:picMk id="6" creationId="{0A0232C5-0486-4DF7-B04C-5E937FC357A3}"/>
          </ac:picMkLst>
        </pc:picChg>
        <pc:picChg chg="add mod">
          <ac:chgData name="Bachmann, Hannah Ruth" userId="e7c09bfb-72c2-42e5-912c-bd6874d853db" providerId="ADAL" clId="{8583A652-039F-49AD-AC66-F8D7F1D1332E}" dt="2021-02-08T20:07:12.084" v="348" actId="27614"/>
          <ac:picMkLst>
            <pc:docMk/>
            <pc:sldMk cId="1791920761" sldId="1404"/>
            <ac:picMk id="9" creationId="{2E350B19-1C6C-41F9-A363-94AE0BE66B3E}"/>
          </ac:picMkLst>
        </pc:picChg>
      </pc:sldChg>
      <pc:sldChg chg="addSp delSp modSp mod">
        <pc:chgData name="Bachmann, Hannah Ruth" userId="e7c09bfb-72c2-42e5-912c-bd6874d853db" providerId="ADAL" clId="{8583A652-039F-49AD-AC66-F8D7F1D1332E}" dt="2021-02-08T20:21:15.378" v="517" actId="20577"/>
        <pc:sldMkLst>
          <pc:docMk/>
          <pc:sldMk cId="454796149" sldId="1405"/>
        </pc:sldMkLst>
        <pc:spChg chg="add del mod">
          <ac:chgData name="Bachmann, Hannah Ruth" userId="e7c09bfb-72c2-42e5-912c-bd6874d853db" providerId="ADAL" clId="{8583A652-039F-49AD-AC66-F8D7F1D1332E}" dt="2021-02-08T19:59:45.626" v="314"/>
          <ac:spMkLst>
            <pc:docMk/>
            <pc:sldMk cId="454796149" sldId="1405"/>
            <ac:spMk id="3" creationId="{DCB24E51-81C9-4544-9610-969C4BB0E7E8}"/>
          </ac:spMkLst>
        </pc:spChg>
        <pc:spChg chg="del">
          <ac:chgData name="Bachmann, Hannah Ruth" userId="e7c09bfb-72c2-42e5-912c-bd6874d853db" providerId="ADAL" clId="{8583A652-039F-49AD-AC66-F8D7F1D1332E}" dt="2021-02-08T19:36:24.800" v="32" actId="478"/>
          <ac:spMkLst>
            <pc:docMk/>
            <pc:sldMk cId="454796149" sldId="1405"/>
            <ac:spMk id="4" creationId="{8D099E31-4DF6-4C53-AB53-7620DCCCF7E2}"/>
          </ac:spMkLst>
        </pc:spChg>
        <pc:spChg chg="del">
          <ac:chgData name="Bachmann, Hannah Ruth" userId="e7c09bfb-72c2-42e5-912c-bd6874d853db" providerId="ADAL" clId="{8583A652-039F-49AD-AC66-F8D7F1D1332E}" dt="2021-02-08T19:40:50.407" v="118" actId="478"/>
          <ac:spMkLst>
            <pc:docMk/>
            <pc:sldMk cId="454796149" sldId="1405"/>
            <ac:spMk id="5" creationId="{0730DD38-6928-4719-9BEB-470A52ECA203}"/>
          </ac:spMkLst>
        </pc:spChg>
        <pc:spChg chg="del mod">
          <ac:chgData name="Bachmann, Hannah Ruth" userId="e7c09bfb-72c2-42e5-912c-bd6874d853db" providerId="ADAL" clId="{8583A652-039F-49AD-AC66-F8D7F1D1332E}" dt="2021-02-08T20:00:52.806" v="327" actId="478"/>
          <ac:spMkLst>
            <pc:docMk/>
            <pc:sldMk cId="454796149" sldId="1405"/>
            <ac:spMk id="7" creationId="{A26AD84E-EAB2-4036-8E5D-454474C86EA2}"/>
          </ac:spMkLst>
        </pc:spChg>
        <pc:spChg chg="mod">
          <ac:chgData name="Bachmann, Hannah Ruth" userId="e7c09bfb-72c2-42e5-912c-bd6874d853db" providerId="ADAL" clId="{8583A652-039F-49AD-AC66-F8D7F1D1332E}" dt="2021-02-08T20:21:15.378" v="517" actId="20577"/>
          <ac:spMkLst>
            <pc:docMk/>
            <pc:sldMk cId="454796149" sldId="1405"/>
            <ac:spMk id="10" creationId="{08CC024E-A6C7-46C0-810F-F99ACB7B8094}"/>
          </ac:spMkLst>
        </pc:spChg>
        <pc:spChg chg="add mod">
          <ac:chgData name="Bachmann, Hannah Ruth" userId="e7c09bfb-72c2-42e5-912c-bd6874d853db" providerId="ADAL" clId="{8583A652-039F-49AD-AC66-F8D7F1D1332E}" dt="2021-02-08T19:36:25.114" v="33"/>
          <ac:spMkLst>
            <pc:docMk/>
            <pc:sldMk cId="454796149" sldId="1405"/>
            <ac:spMk id="11" creationId="{6440948D-A66B-4FA0-ACDD-3F9B9F54C3CC}"/>
          </ac:spMkLst>
        </pc:spChg>
        <pc:spChg chg="add mod">
          <ac:chgData name="Bachmann, Hannah Ruth" userId="e7c09bfb-72c2-42e5-912c-bd6874d853db" providerId="ADAL" clId="{8583A652-039F-49AD-AC66-F8D7F1D1332E}" dt="2021-02-08T19:40:50.707" v="119"/>
          <ac:spMkLst>
            <pc:docMk/>
            <pc:sldMk cId="454796149" sldId="1405"/>
            <ac:spMk id="12" creationId="{A8DF6094-B742-44B2-85C7-9DD6E3560290}"/>
          </ac:spMkLst>
        </pc:spChg>
        <pc:spChg chg="del">
          <ac:chgData name="Bachmann, Hannah Ruth" userId="e7c09bfb-72c2-42e5-912c-bd6874d853db" providerId="ADAL" clId="{8583A652-039F-49AD-AC66-F8D7F1D1332E}" dt="2021-02-08T19:56:03.131" v="278" actId="478"/>
          <ac:spMkLst>
            <pc:docMk/>
            <pc:sldMk cId="454796149" sldId="1405"/>
            <ac:spMk id="13" creationId="{8D333EE9-9936-4D76-8FD0-BDEC1B7BB9A8}"/>
          </ac:spMkLst>
        </pc:spChg>
        <pc:spChg chg="add mod">
          <ac:chgData name="Bachmann, Hannah Ruth" userId="e7c09bfb-72c2-42e5-912c-bd6874d853db" providerId="ADAL" clId="{8583A652-039F-49AD-AC66-F8D7F1D1332E}" dt="2021-02-08T19:56:03.472" v="279"/>
          <ac:spMkLst>
            <pc:docMk/>
            <pc:sldMk cId="454796149" sldId="1405"/>
            <ac:spMk id="15" creationId="{9EAA8139-DB61-4726-A42E-D4FC75FBD874}"/>
          </ac:spMkLst>
        </pc:spChg>
        <pc:spChg chg="add del mod">
          <ac:chgData name="Bachmann, Hannah Ruth" userId="e7c09bfb-72c2-42e5-912c-bd6874d853db" providerId="ADAL" clId="{8583A652-039F-49AD-AC66-F8D7F1D1332E}" dt="2021-02-08T19:59:53.567" v="316"/>
          <ac:spMkLst>
            <pc:docMk/>
            <pc:sldMk cId="454796149" sldId="1405"/>
            <ac:spMk id="18" creationId="{FA570BE1-2AF5-4031-A9FB-67559099C65F}"/>
          </ac:spMkLst>
        </pc:spChg>
        <pc:spChg chg="add del mod">
          <ac:chgData name="Bachmann, Hannah Ruth" userId="e7c09bfb-72c2-42e5-912c-bd6874d853db" providerId="ADAL" clId="{8583A652-039F-49AD-AC66-F8D7F1D1332E}" dt="2021-02-08T20:00:05.599" v="318"/>
          <ac:spMkLst>
            <pc:docMk/>
            <pc:sldMk cId="454796149" sldId="1405"/>
            <ac:spMk id="21" creationId="{4073F936-7A8D-4BDA-9254-A2D14EA07F1F}"/>
          </ac:spMkLst>
        </pc:spChg>
        <pc:spChg chg="add del mod">
          <ac:chgData name="Bachmann, Hannah Ruth" userId="e7c09bfb-72c2-42e5-912c-bd6874d853db" providerId="ADAL" clId="{8583A652-039F-49AD-AC66-F8D7F1D1332E}" dt="2021-02-08T20:00:20.368" v="322"/>
          <ac:spMkLst>
            <pc:docMk/>
            <pc:sldMk cId="454796149" sldId="1405"/>
            <ac:spMk id="24" creationId="{43CA34EE-D6CE-4168-8E68-99C47F77D6F6}"/>
          </ac:spMkLst>
        </pc:spChg>
        <pc:spChg chg="add del mod">
          <ac:chgData name="Bachmann, Hannah Ruth" userId="e7c09bfb-72c2-42e5-912c-bd6874d853db" providerId="ADAL" clId="{8583A652-039F-49AD-AC66-F8D7F1D1332E}" dt="2021-02-08T20:00:49.610" v="324"/>
          <ac:spMkLst>
            <pc:docMk/>
            <pc:sldMk cId="454796149" sldId="1405"/>
            <ac:spMk id="28" creationId="{29DAE201-0971-486D-B663-792B8550CDCD}"/>
          </ac:spMkLst>
        </pc:spChg>
        <pc:spChg chg="add mod">
          <ac:chgData name="Bachmann, Hannah Ruth" userId="e7c09bfb-72c2-42e5-912c-bd6874d853db" providerId="ADAL" clId="{8583A652-039F-49AD-AC66-F8D7F1D1332E}" dt="2021-02-08T20:02:07.106" v="342"/>
          <ac:spMkLst>
            <pc:docMk/>
            <pc:sldMk cId="454796149" sldId="1405"/>
            <ac:spMk id="31" creationId="{B9AF3FD6-C675-4F52-9868-86B26188FEF6}"/>
          </ac:spMkLst>
        </pc:spChg>
        <pc:graphicFrameChg chg="add del mod">
          <ac:chgData name="Bachmann, Hannah Ruth" userId="e7c09bfb-72c2-42e5-912c-bd6874d853db" providerId="ADAL" clId="{8583A652-039F-49AD-AC66-F8D7F1D1332E}" dt="2021-02-08T19:59:43.859" v="313" actId="478"/>
          <ac:graphicFrameMkLst>
            <pc:docMk/>
            <pc:sldMk cId="454796149" sldId="1405"/>
            <ac:graphicFrameMk id="8" creationId="{1E7768C9-3FAD-4F32-AA27-CCDBFFD6C1AC}"/>
          </ac:graphicFrameMkLst>
        </pc:graphicFrameChg>
        <pc:graphicFrameChg chg="add del mod">
          <ac:chgData name="Bachmann, Hannah Ruth" userId="e7c09bfb-72c2-42e5-912c-bd6874d853db" providerId="ADAL" clId="{8583A652-039F-49AD-AC66-F8D7F1D1332E}" dt="2021-02-08T19:59:46.799" v="315" actId="478"/>
          <ac:graphicFrameMkLst>
            <pc:docMk/>
            <pc:sldMk cId="454796149" sldId="1405"/>
            <ac:graphicFrameMk id="16" creationId="{40167B26-9656-4270-AB65-5934EEF3DA34}"/>
          </ac:graphicFrameMkLst>
        </pc:graphicFrameChg>
        <pc:graphicFrameChg chg="add del mod">
          <ac:chgData name="Bachmann, Hannah Ruth" userId="e7c09bfb-72c2-42e5-912c-bd6874d853db" providerId="ADAL" clId="{8583A652-039F-49AD-AC66-F8D7F1D1332E}" dt="2021-02-08T19:59:54.848" v="317" actId="478"/>
          <ac:graphicFrameMkLst>
            <pc:docMk/>
            <pc:sldMk cId="454796149" sldId="1405"/>
            <ac:graphicFrameMk id="19" creationId="{1FA9AF08-BC3D-4085-B7B9-1AD32FBDB037}"/>
          </ac:graphicFrameMkLst>
        </pc:graphicFrameChg>
        <pc:graphicFrameChg chg="add del mod">
          <ac:chgData name="Bachmann, Hannah Ruth" userId="e7c09bfb-72c2-42e5-912c-bd6874d853db" providerId="ADAL" clId="{8583A652-039F-49AD-AC66-F8D7F1D1332E}" dt="2021-02-08T20:00:07.875" v="319" actId="478"/>
          <ac:graphicFrameMkLst>
            <pc:docMk/>
            <pc:sldMk cId="454796149" sldId="1405"/>
            <ac:graphicFrameMk id="22" creationId="{E4EA3CF7-0D2E-48DB-8299-A71894B097F1}"/>
          </ac:graphicFrameMkLst>
        </pc:graphicFrameChg>
        <pc:graphicFrameChg chg="add del mod">
          <ac:chgData name="Bachmann, Hannah Ruth" userId="e7c09bfb-72c2-42e5-912c-bd6874d853db" providerId="ADAL" clId="{8583A652-039F-49AD-AC66-F8D7F1D1332E}" dt="2021-02-08T20:00:11.916" v="321" actId="478"/>
          <ac:graphicFrameMkLst>
            <pc:docMk/>
            <pc:sldMk cId="454796149" sldId="1405"/>
            <ac:graphicFrameMk id="25" creationId="{A116790C-E919-4350-8CCC-DDF7AE2E2BC4}"/>
          </ac:graphicFrameMkLst>
        </pc:graphicFrameChg>
        <pc:graphicFrameChg chg="add del mod">
          <ac:chgData name="Bachmann, Hannah Ruth" userId="e7c09bfb-72c2-42e5-912c-bd6874d853db" providerId="ADAL" clId="{8583A652-039F-49AD-AC66-F8D7F1D1332E}" dt="2021-02-08T20:00:21.488" v="323" actId="478"/>
          <ac:graphicFrameMkLst>
            <pc:docMk/>
            <pc:sldMk cId="454796149" sldId="1405"/>
            <ac:graphicFrameMk id="26" creationId="{AEFDE2D1-5F2E-4752-9B6D-6FF95BBD1F1E}"/>
          </ac:graphicFrameMkLst>
        </pc:graphicFrameChg>
        <pc:picChg chg="del">
          <ac:chgData name="Bachmann, Hannah Ruth" userId="e7c09bfb-72c2-42e5-912c-bd6874d853db" providerId="ADAL" clId="{8583A652-039F-49AD-AC66-F8D7F1D1332E}" dt="2021-02-08T19:59:40.919" v="311" actId="478"/>
          <ac:picMkLst>
            <pc:docMk/>
            <pc:sldMk cId="454796149" sldId="1405"/>
            <ac:picMk id="6" creationId="{B96AD226-2107-4EFD-9A99-5A75439FA5C0}"/>
          </ac:picMkLst>
        </pc:picChg>
        <pc:picChg chg="add mod">
          <ac:chgData name="Bachmann, Hannah Ruth" userId="e7c09bfb-72c2-42e5-912c-bd6874d853db" providerId="ADAL" clId="{8583A652-039F-49AD-AC66-F8D7F1D1332E}" dt="2021-02-08T20:00:51.589" v="325" actId="27614"/>
          <ac:picMkLst>
            <pc:docMk/>
            <pc:sldMk cId="454796149" sldId="1405"/>
            <ac:picMk id="30" creationId="{225FE135-6664-4D15-8B05-256B45AD8451}"/>
          </ac:picMkLst>
        </pc:picChg>
      </pc:sldChg>
      <pc:sldChg chg="addSp delSp modSp mod">
        <pc:chgData name="Bachmann, Hannah Ruth" userId="e7c09bfb-72c2-42e5-912c-bd6874d853db" providerId="ADAL" clId="{8583A652-039F-49AD-AC66-F8D7F1D1332E}" dt="2021-02-08T20:28:31.136" v="677" actId="20577"/>
        <pc:sldMkLst>
          <pc:docMk/>
          <pc:sldMk cId="4165818205" sldId="1406"/>
        </pc:sldMkLst>
        <pc:spChg chg="add del mod">
          <ac:chgData name="Bachmann, Hannah Ruth" userId="e7c09bfb-72c2-42e5-912c-bd6874d853db" providerId="ADAL" clId="{8583A652-039F-49AD-AC66-F8D7F1D1332E}" dt="2021-02-08T19:58:21.079" v="307"/>
          <ac:spMkLst>
            <pc:docMk/>
            <pc:sldMk cId="4165818205" sldId="1406"/>
            <ac:spMk id="3" creationId="{07735514-5135-413A-8FCA-CD4E1C5D5BD3}"/>
          </ac:spMkLst>
        </pc:spChg>
        <pc:spChg chg="del">
          <ac:chgData name="Bachmann, Hannah Ruth" userId="e7c09bfb-72c2-42e5-912c-bd6874d853db" providerId="ADAL" clId="{8583A652-039F-49AD-AC66-F8D7F1D1332E}" dt="2021-02-08T19:36:28.978" v="34" actId="478"/>
          <ac:spMkLst>
            <pc:docMk/>
            <pc:sldMk cId="4165818205" sldId="1406"/>
            <ac:spMk id="4" creationId="{8D099E31-4DF6-4C53-AB53-7620DCCCF7E2}"/>
          </ac:spMkLst>
        </pc:spChg>
        <pc:spChg chg="del">
          <ac:chgData name="Bachmann, Hannah Ruth" userId="e7c09bfb-72c2-42e5-912c-bd6874d853db" providerId="ADAL" clId="{8583A652-039F-49AD-AC66-F8D7F1D1332E}" dt="2021-02-08T19:40:53.046" v="120" actId="478"/>
          <ac:spMkLst>
            <pc:docMk/>
            <pc:sldMk cId="4165818205" sldId="1406"/>
            <ac:spMk id="5" creationId="{0730DD38-6928-4719-9BEB-470A52ECA203}"/>
          </ac:spMkLst>
        </pc:spChg>
        <pc:spChg chg="del">
          <ac:chgData name="Bachmann, Hannah Ruth" userId="e7c09bfb-72c2-42e5-912c-bd6874d853db" providerId="ADAL" clId="{8583A652-039F-49AD-AC66-F8D7F1D1332E}" dt="2021-02-08T19:58:01.940" v="305" actId="478"/>
          <ac:spMkLst>
            <pc:docMk/>
            <pc:sldMk cId="4165818205" sldId="1406"/>
            <ac:spMk id="7" creationId="{28EC35D5-04D7-46B7-8C18-301F82266476}"/>
          </ac:spMkLst>
        </pc:spChg>
        <pc:spChg chg="mod">
          <ac:chgData name="Bachmann, Hannah Ruth" userId="e7c09bfb-72c2-42e5-912c-bd6874d853db" providerId="ADAL" clId="{8583A652-039F-49AD-AC66-F8D7F1D1332E}" dt="2021-02-08T20:28:31.136" v="677" actId="20577"/>
          <ac:spMkLst>
            <pc:docMk/>
            <pc:sldMk cId="4165818205" sldId="1406"/>
            <ac:spMk id="10" creationId="{08CC024E-A6C7-46C0-810F-F99ACB7B8094}"/>
          </ac:spMkLst>
        </pc:spChg>
        <pc:spChg chg="add mod">
          <ac:chgData name="Bachmann, Hannah Ruth" userId="e7c09bfb-72c2-42e5-912c-bd6874d853db" providerId="ADAL" clId="{8583A652-039F-49AD-AC66-F8D7F1D1332E}" dt="2021-02-08T19:36:29.263" v="35"/>
          <ac:spMkLst>
            <pc:docMk/>
            <pc:sldMk cId="4165818205" sldId="1406"/>
            <ac:spMk id="11" creationId="{3ADEE941-8581-47A0-968F-23745D4AECE6}"/>
          </ac:spMkLst>
        </pc:spChg>
        <pc:spChg chg="add mod">
          <ac:chgData name="Bachmann, Hannah Ruth" userId="e7c09bfb-72c2-42e5-912c-bd6874d853db" providerId="ADAL" clId="{8583A652-039F-49AD-AC66-F8D7F1D1332E}" dt="2021-02-08T19:40:53.412" v="121"/>
          <ac:spMkLst>
            <pc:docMk/>
            <pc:sldMk cId="4165818205" sldId="1406"/>
            <ac:spMk id="12" creationId="{06CBFB83-5D13-4F69-B49A-1C4997EAD91E}"/>
          </ac:spMkLst>
        </pc:spChg>
        <pc:spChg chg="del">
          <ac:chgData name="Bachmann, Hannah Ruth" userId="e7c09bfb-72c2-42e5-912c-bd6874d853db" providerId="ADAL" clId="{8583A652-039F-49AD-AC66-F8D7F1D1332E}" dt="2021-02-08T19:57:55.663" v="302" actId="478"/>
          <ac:spMkLst>
            <pc:docMk/>
            <pc:sldMk cId="4165818205" sldId="1406"/>
            <ac:spMk id="13" creationId="{B4EC2037-7AEF-4AD2-8832-6CCA23A99021}"/>
          </ac:spMkLst>
        </pc:spChg>
        <pc:spChg chg="add mod">
          <ac:chgData name="Bachmann, Hannah Ruth" userId="e7c09bfb-72c2-42e5-912c-bd6874d853db" providerId="ADAL" clId="{8583A652-039F-49AD-AC66-F8D7F1D1332E}" dt="2021-02-08T19:57:59.159" v="304" actId="1076"/>
          <ac:spMkLst>
            <pc:docMk/>
            <pc:sldMk cId="4165818205" sldId="1406"/>
            <ac:spMk id="15" creationId="{70E92722-1F52-4010-886B-C3F76F3C42F7}"/>
          </ac:spMkLst>
        </pc:spChg>
        <pc:spChg chg="add mod">
          <ac:chgData name="Bachmann, Hannah Ruth" userId="e7c09bfb-72c2-42e5-912c-bd6874d853db" providerId="ADAL" clId="{8583A652-039F-49AD-AC66-F8D7F1D1332E}" dt="2021-02-08T19:58:36.788" v="309" actId="1076"/>
          <ac:spMkLst>
            <pc:docMk/>
            <pc:sldMk cId="4165818205" sldId="1406"/>
            <ac:spMk id="17" creationId="{3D12BA26-2692-4214-B002-FA2298F8F4DD}"/>
          </ac:spMkLst>
        </pc:spChg>
        <pc:picChg chg="del">
          <ac:chgData name="Bachmann, Hannah Ruth" userId="e7c09bfb-72c2-42e5-912c-bd6874d853db" providerId="ADAL" clId="{8583A652-039F-49AD-AC66-F8D7F1D1332E}" dt="2021-02-08T19:58:17.626" v="306" actId="478"/>
          <ac:picMkLst>
            <pc:docMk/>
            <pc:sldMk cId="4165818205" sldId="1406"/>
            <ac:picMk id="6" creationId="{477F8E24-C281-4EE9-9F03-7784CE6223AE}"/>
          </ac:picMkLst>
        </pc:picChg>
        <pc:picChg chg="add mod">
          <ac:chgData name="Bachmann, Hannah Ruth" userId="e7c09bfb-72c2-42e5-912c-bd6874d853db" providerId="ADAL" clId="{8583A652-039F-49AD-AC66-F8D7F1D1332E}" dt="2021-02-08T19:58:39.546" v="310" actId="1076"/>
          <ac:picMkLst>
            <pc:docMk/>
            <pc:sldMk cId="4165818205" sldId="1406"/>
            <ac:picMk id="16" creationId="{17413B89-D647-4B0A-9B14-44F821D51A1B}"/>
          </ac:picMkLst>
        </pc:picChg>
      </pc:sldChg>
      <pc:sldChg chg="addSp delSp modSp mod">
        <pc:chgData name="Bachmann, Hannah Ruth" userId="e7c09bfb-72c2-42e5-912c-bd6874d853db" providerId="ADAL" clId="{8583A652-039F-49AD-AC66-F8D7F1D1332E}" dt="2021-02-08T20:21:37.418" v="526" actId="20577"/>
        <pc:sldMkLst>
          <pc:docMk/>
          <pc:sldMk cId="3029609085" sldId="1407"/>
        </pc:sldMkLst>
        <pc:spChg chg="del">
          <ac:chgData name="Bachmann, Hannah Ruth" userId="e7c09bfb-72c2-42e5-912c-bd6874d853db" providerId="ADAL" clId="{8583A652-039F-49AD-AC66-F8D7F1D1332E}" dt="2021-02-08T19:36:33.117" v="36" actId="478"/>
          <ac:spMkLst>
            <pc:docMk/>
            <pc:sldMk cId="3029609085" sldId="1407"/>
            <ac:spMk id="4" creationId="{8D099E31-4DF6-4C53-AB53-7620DCCCF7E2}"/>
          </ac:spMkLst>
        </pc:spChg>
        <pc:spChg chg="del">
          <ac:chgData name="Bachmann, Hannah Ruth" userId="e7c09bfb-72c2-42e5-912c-bd6874d853db" providerId="ADAL" clId="{8583A652-039F-49AD-AC66-F8D7F1D1332E}" dt="2021-02-08T19:40:56.377" v="122" actId="478"/>
          <ac:spMkLst>
            <pc:docMk/>
            <pc:sldMk cId="3029609085" sldId="1407"/>
            <ac:spMk id="5" creationId="{0730DD38-6928-4719-9BEB-470A52ECA203}"/>
          </ac:spMkLst>
        </pc:spChg>
        <pc:spChg chg="del">
          <ac:chgData name="Bachmann, Hannah Ruth" userId="e7c09bfb-72c2-42e5-912c-bd6874d853db" providerId="ADAL" clId="{8583A652-039F-49AD-AC66-F8D7F1D1332E}" dt="2021-02-08T20:06:04.119" v="343" actId="478"/>
          <ac:spMkLst>
            <pc:docMk/>
            <pc:sldMk cId="3029609085" sldId="1407"/>
            <ac:spMk id="7" creationId="{4E32E977-FCE4-441B-8F78-9F0153BA8C89}"/>
          </ac:spMkLst>
        </pc:spChg>
        <pc:spChg chg="mod">
          <ac:chgData name="Bachmann, Hannah Ruth" userId="e7c09bfb-72c2-42e5-912c-bd6874d853db" providerId="ADAL" clId="{8583A652-039F-49AD-AC66-F8D7F1D1332E}" dt="2021-02-08T20:21:37.418" v="526" actId="20577"/>
          <ac:spMkLst>
            <pc:docMk/>
            <pc:sldMk cId="3029609085" sldId="1407"/>
            <ac:spMk id="10" creationId="{08CC024E-A6C7-46C0-810F-F99ACB7B8094}"/>
          </ac:spMkLst>
        </pc:spChg>
        <pc:spChg chg="add mod">
          <ac:chgData name="Bachmann, Hannah Ruth" userId="e7c09bfb-72c2-42e5-912c-bd6874d853db" providerId="ADAL" clId="{8583A652-039F-49AD-AC66-F8D7F1D1332E}" dt="2021-02-08T19:36:33.491" v="37"/>
          <ac:spMkLst>
            <pc:docMk/>
            <pc:sldMk cId="3029609085" sldId="1407"/>
            <ac:spMk id="11" creationId="{3436ABFF-F3AE-4408-BE0F-9901F177F050}"/>
          </ac:spMkLst>
        </pc:spChg>
        <pc:spChg chg="add mod">
          <ac:chgData name="Bachmann, Hannah Ruth" userId="e7c09bfb-72c2-42e5-912c-bd6874d853db" providerId="ADAL" clId="{8583A652-039F-49AD-AC66-F8D7F1D1332E}" dt="2021-02-08T19:40:56.665" v="123"/>
          <ac:spMkLst>
            <pc:docMk/>
            <pc:sldMk cId="3029609085" sldId="1407"/>
            <ac:spMk id="12" creationId="{8E743466-3F01-407B-A213-168292985C0B}"/>
          </ac:spMkLst>
        </pc:spChg>
        <pc:spChg chg="del">
          <ac:chgData name="Bachmann, Hannah Ruth" userId="e7c09bfb-72c2-42e5-912c-bd6874d853db" providerId="ADAL" clId="{8583A652-039F-49AD-AC66-F8D7F1D1332E}" dt="2021-02-08T20:12:06.085" v="412" actId="478"/>
          <ac:spMkLst>
            <pc:docMk/>
            <pc:sldMk cId="3029609085" sldId="1407"/>
            <ac:spMk id="13" creationId="{425F6561-732C-48E1-9C8A-1F22E64DE89E}"/>
          </ac:spMkLst>
        </pc:spChg>
        <pc:spChg chg="add mod">
          <ac:chgData name="Bachmann, Hannah Ruth" userId="e7c09bfb-72c2-42e5-912c-bd6874d853db" providerId="ADAL" clId="{8583A652-039F-49AD-AC66-F8D7F1D1332E}" dt="2021-02-08T20:06:04.512" v="344"/>
          <ac:spMkLst>
            <pc:docMk/>
            <pc:sldMk cId="3029609085" sldId="1407"/>
            <ac:spMk id="15" creationId="{51B7B2CB-BA21-4809-9CBD-E7697A303772}"/>
          </ac:spMkLst>
        </pc:spChg>
        <pc:spChg chg="add del mod">
          <ac:chgData name="Bachmann, Hannah Ruth" userId="e7c09bfb-72c2-42e5-912c-bd6874d853db" providerId="ADAL" clId="{8583A652-039F-49AD-AC66-F8D7F1D1332E}" dt="2021-02-08T20:18:17.794" v="498" actId="478"/>
          <ac:spMkLst>
            <pc:docMk/>
            <pc:sldMk cId="3029609085" sldId="1407"/>
            <ac:spMk id="16" creationId="{DE5EFD69-22A6-4957-AE3C-76A450DBE298}"/>
          </ac:spMkLst>
        </pc:spChg>
        <pc:spChg chg="add mod">
          <ac:chgData name="Bachmann, Hannah Ruth" userId="e7c09bfb-72c2-42e5-912c-bd6874d853db" providerId="ADAL" clId="{8583A652-039F-49AD-AC66-F8D7F1D1332E}" dt="2021-02-08T20:18:22.392" v="500" actId="20577"/>
          <ac:spMkLst>
            <pc:docMk/>
            <pc:sldMk cId="3029609085" sldId="1407"/>
            <ac:spMk id="17" creationId="{4595ED31-0470-4368-8E81-53D67BB76F03}"/>
          </ac:spMkLst>
        </pc:spChg>
        <pc:picChg chg="mod">
          <ac:chgData name="Bachmann, Hannah Ruth" userId="e7c09bfb-72c2-42e5-912c-bd6874d853db" providerId="ADAL" clId="{8583A652-039F-49AD-AC66-F8D7F1D1332E}" dt="2021-02-08T20:06:08.093" v="345" actId="1076"/>
          <ac:picMkLst>
            <pc:docMk/>
            <pc:sldMk cId="3029609085" sldId="1407"/>
            <ac:picMk id="6" creationId="{AEA49A60-3641-4DB8-92AF-872D3078BCD5}"/>
          </ac:picMkLst>
        </pc:picChg>
      </pc:sldChg>
      <pc:sldChg chg="addSp delSp modSp mod">
        <pc:chgData name="Bachmann, Hannah Ruth" userId="e7c09bfb-72c2-42e5-912c-bd6874d853db" providerId="ADAL" clId="{8583A652-039F-49AD-AC66-F8D7F1D1332E}" dt="2021-02-08T19:55:14.711" v="270"/>
        <pc:sldMkLst>
          <pc:docMk/>
          <pc:sldMk cId="3379899805" sldId="1408"/>
        </pc:sldMkLst>
        <pc:spChg chg="mod">
          <ac:chgData name="Bachmann, Hannah Ruth" userId="e7c09bfb-72c2-42e5-912c-bd6874d853db" providerId="ADAL" clId="{8583A652-039F-49AD-AC66-F8D7F1D1332E}" dt="2021-02-08T19:37:49.634" v="70" actId="1076"/>
          <ac:spMkLst>
            <pc:docMk/>
            <pc:sldMk cId="3379899805" sldId="1408"/>
            <ac:spMk id="2" creationId="{AC284810-2428-466D-B869-22185656E3A7}"/>
          </ac:spMkLst>
        </pc:spChg>
        <pc:spChg chg="del">
          <ac:chgData name="Bachmann, Hannah Ruth" userId="e7c09bfb-72c2-42e5-912c-bd6874d853db" providerId="ADAL" clId="{8583A652-039F-49AD-AC66-F8D7F1D1332E}" dt="2021-02-08T19:37:32.808" v="68" actId="478"/>
          <ac:spMkLst>
            <pc:docMk/>
            <pc:sldMk cId="3379899805" sldId="1408"/>
            <ac:spMk id="4" creationId="{8D099E31-4DF6-4C53-AB53-7620DCCCF7E2}"/>
          </ac:spMkLst>
        </pc:spChg>
        <pc:spChg chg="del">
          <ac:chgData name="Bachmann, Hannah Ruth" userId="e7c09bfb-72c2-42e5-912c-bd6874d853db" providerId="ADAL" clId="{8583A652-039F-49AD-AC66-F8D7F1D1332E}" dt="2021-02-08T19:38:08.862" v="76" actId="478"/>
          <ac:spMkLst>
            <pc:docMk/>
            <pc:sldMk cId="3379899805" sldId="1408"/>
            <ac:spMk id="5" creationId="{0730DD38-6928-4719-9BEB-470A52ECA203}"/>
          </ac:spMkLst>
        </pc:spChg>
        <pc:spChg chg="add mod">
          <ac:chgData name="Bachmann, Hannah Ruth" userId="e7c09bfb-72c2-42e5-912c-bd6874d853db" providerId="ADAL" clId="{8583A652-039F-49AD-AC66-F8D7F1D1332E}" dt="2021-02-08T19:38:09.613" v="77"/>
          <ac:spMkLst>
            <pc:docMk/>
            <pc:sldMk cId="3379899805" sldId="1408"/>
            <ac:spMk id="8" creationId="{970400F4-57BB-476C-BC77-943C95E7B6FD}"/>
          </ac:spMkLst>
        </pc:spChg>
        <pc:spChg chg="add mod">
          <ac:chgData name="Bachmann, Hannah Ruth" userId="e7c09bfb-72c2-42e5-912c-bd6874d853db" providerId="ADAL" clId="{8583A652-039F-49AD-AC66-F8D7F1D1332E}" dt="2021-02-08T19:55:14.711" v="270"/>
          <ac:spMkLst>
            <pc:docMk/>
            <pc:sldMk cId="3379899805" sldId="1408"/>
            <ac:spMk id="9" creationId="{50199196-87EC-45B4-9B0E-39BEC0A5AE87}"/>
          </ac:spMkLst>
        </pc:spChg>
        <pc:spChg chg="mod">
          <ac:chgData name="Bachmann, Hannah Ruth" userId="e7c09bfb-72c2-42e5-912c-bd6874d853db" providerId="ADAL" clId="{8583A652-039F-49AD-AC66-F8D7F1D1332E}" dt="2021-02-08T19:38:20.841" v="80" actId="1076"/>
          <ac:spMkLst>
            <pc:docMk/>
            <pc:sldMk cId="3379899805" sldId="1408"/>
            <ac:spMk id="12" creationId="{68A12010-6D41-411C-93B2-4E46D5E8882B}"/>
          </ac:spMkLst>
        </pc:spChg>
        <pc:picChg chg="mod">
          <ac:chgData name="Bachmann, Hannah Ruth" userId="e7c09bfb-72c2-42e5-912c-bd6874d853db" providerId="ADAL" clId="{8583A652-039F-49AD-AC66-F8D7F1D1332E}" dt="2021-02-08T19:38:15.688" v="78" actId="1076"/>
          <ac:picMkLst>
            <pc:docMk/>
            <pc:sldMk cId="3379899805" sldId="1408"/>
            <ac:picMk id="6" creationId="{EB06B4FE-299E-45D9-A880-12DA9ADFD3D5}"/>
          </ac:picMkLst>
        </pc:picChg>
        <pc:picChg chg="mod">
          <ac:chgData name="Bachmann, Hannah Ruth" userId="e7c09bfb-72c2-42e5-912c-bd6874d853db" providerId="ADAL" clId="{8583A652-039F-49AD-AC66-F8D7F1D1332E}" dt="2021-02-08T19:38:07.495" v="75" actId="1076"/>
          <ac:picMkLst>
            <pc:docMk/>
            <pc:sldMk cId="3379899805" sldId="1408"/>
            <ac:picMk id="7" creationId="{D650908F-30DC-47B5-B197-8511B7156647}"/>
          </ac:picMkLst>
        </pc:picChg>
      </pc:sldChg>
      <pc:sldChg chg="addSp delSp modSp mod">
        <pc:chgData name="Bachmann, Hannah Ruth" userId="e7c09bfb-72c2-42e5-912c-bd6874d853db" providerId="ADAL" clId="{8583A652-039F-49AD-AC66-F8D7F1D1332E}" dt="2021-02-08T20:32:38.421" v="683" actId="790"/>
        <pc:sldMkLst>
          <pc:docMk/>
          <pc:sldMk cId="2091753651" sldId="1409"/>
        </pc:sldMkLst>
        <pc:spChg chg="mod">
          <ac:chgData name="Bachmann, Hannah Ruth" userId="e7c09bfb-72c2-42e5-912c-bd6874d853db" providerId="ADAL" clId="{8583A652-039F-49AD-AC66-F8D7F1D1332E}" dt="2021-02-08T20:32:38.421" v="683" actId="790"/>
          <ac:spMkLst>
            <pc:docMk/>
            <pc:sldMk cId="2091753651" sldId="1409"/>
            <ac:spMk id="2" creationId="{2A8E7AE3-A2BF-4B31-85FB-C94A4552ECD1}"/>
          </ac:spMkLst>
        </pc:spChg>
        <pc:spChg chg="del">
          <ac:chgData name="Bachmann, Hannah Ruth" userId="e7c09bfb-72c2-42e5-912c-bd6874d853db" providerId="ADAL" clId="{8583A652-039F-49AD-AC66-F8D7F1D1332E}" dt="2021-02-08T19:38:37.178" v="82" actId="478"/>
          <ac:spMkLst>
            <pc:docMk/>
            <pc:sldMk cId="2091753651" sldId="1409"/>
            <ac:spMk id="4" creationId="{FA67E788-16AD-4722-8226-C338B991DF04}"/>
          </ac:spMkLst>
        </pc:spChg>
        <pc:spChg chg="del">
          <ac:chgData name="Bachmann, Hannah Ruth" userId="e7c09bfb-72c2-42e5-912c-bd6874d853db" providerId="ADAL" clId="{8583A652-039F-49AD-AC66-F8D7F1D1332E}" dt="2021-02-08T19:38:39.063" v="84" actId="478"/>
          <ac:spMkLst>
            <pc:docMk/>
            <pc:sldMk cId="2091753651" sldId="1409"/>
            <ac:spMk id="5" creationId="{C859ED43-A29B-4EE0-837F-C073677EC34E}"/>
          </ac:spMkLst>
        </pc:spChg>
        <pc:spChg chg="add mod">
          <ac:chgData name="Bachmann, Hannah Ruth" userId="e7c09bfb-72c2-42e5-912c-bd6874d853db" providerId="ADAL" clId="{8583A652-039F-49AD-AC66-F8D7F1D1332E}" dt="2021-02-08T19:38:37.557" v="83"/>
          <ac:spMkLst>
            <pc:docMk/>
            <pc:sldMk cId="2091753651" sldId="1409"/>
            <ac:spMk id="8" creationId="{5DA202DB-D4FA-4C81-A38B-E46AF026FAF6}"/>
          </ac:spMkLst>
        </pc:spChg>
        <pc:spChg chg="add mod">
          <ac:chgData name="Bachmann, Hannah Ruth" userId="e7c09bfb-72c2-42e5-912c-bd6874d853db" providerId="ADAL" clId="{8583A652-039F-49AD-AC66-F8D7F1D1332E}" dt="2021-02-08T19:55:16.161" v="271"/>
          <ac:spMkLst>
            <pc:docMk/>
            <pc:sldMk cId="2091753651" sldId="1409"/>
            <ac:spMk id="9" creationId="{CF9DB2E8-8179-4B01-B559-417BECE02A78}"/>
          </ac:spMkLst>
        </pc:spChg>
        <pc:spChg chg="mod">
          <ac:chgData name="Bachmann, Hannah Ruth" userId="e7c09bfb-72c2-42e5-912c-bd6874d853db" providerId="ADAL" clId="{8583A652-039F-49AD-AC66-F8D7F1D1332E}" dt="2021-02-08T20:24:03.965" v="595" actId="20577"/>
          <ac:spMkLst>
            <pc:docMk/>
            <pc:sldMk cId="2091753651" sldId="1409"/>
            <ac:spMk id="12" creationId="{C3749583-842C-4520-BBC9-EF13DF5785C4}"/>
          </ac:spMkLst>
        </pc:spChg>
      </pc:sldChg>
      <pc:sldChg chg="addSp delSp modSp mod">
        <pc:chgData name="Bachmann, Hannah Ruth" userId="e7c09bfb-72c2-42e5-912c-bd6874d853db" providerId="ADAL" clId="{8583A652-039F-49AD-AC66-F8D7F1D1332E}" dt="2021-02-08T20:27:48.445" v="675" actId="20577"/>
        <pc:sldMkLst>
          <pc:docMk/>
          <pc:sldMk cId="755827565" sldId="1410"/>
        </pc:sldMkLst>
        <pc:spChg chg="mod">
          <ac:chgData name="Bachmann, Hannah Ruth" userId="e7c09bfb-72c2-42e5-912c-bd6874d853db" providerId="ADAL" clId="{8583A652-039F-49AD-AC66-F8D7F1D1332E}" dt="2021-02-08T19:39:09.806" v="93" actId="1076"/>
          <ac:spMkLst>
            <pc:docMk/>
            <pc:sldMk cId="755827565" sldId="1410"/>
            <ac:spMk id="2" creationId="{2A8E7AE3-A2BF-4B31-85FB-C94A4552ECD1}"/>
          </ac:spMkLst>
        </pc:spChg>
        <pc:spChg chg="del">
          <ac:chgData name="Bachmann, Hannah Ruth" userId="e7c09bfb-72c2-42e5-912c-bd6874d853db" providerId="ADAL" clId="{8583A652-039F-49AD-AC66-F8D7F1D1332E}" dt="2021-02-08T19:38:58.998" v="89" actId="478"/>
          <ac:spMkLst>
            <pc:docMk/>
            <pc:sldMk cId="755827565" sldId="1410"/>
            <ac:spMk id="4" creationId="{FA67E788-16AD-4722-8226-C338B991DF04}"/>
          </ac:spMkLst>
        </pc:spChg>
        <pc:spChg chg="del">
          <ac:chgData name="Bachmann, Hannah Ruth" userId="e7c09bfb-72c2-42e5-912c-bd6874d853db" providerId="ADAL" clId="{8583A652-039F-49AD-AC66-F8D7F1D1332E}" dt="2021-02-08T19:39:01.322" v="91" actId="478"/>
          <ac:spMkLst>
            <pc:docMk/>
            <pc:sldMk cId="755827565" sldId="1410"/>
            <ac:spMk id="5" creationId="{C859ED43-A29B-4EE0-837F-C073677EC34E}"/>
          </ac:spMkLst>
        </pc:spChg>
        <pc:spChg chg="add mod">
          <ac:chgData name="Bachmann, Hannah Ruth" userId="e7c09bfb-72c2-42e5-912c-bd6874d853db" providerId="ADAL" clId="{8583A652-039F-49AD-AC66-F8D7F1D1332E}" dt="2021-02-08T19:38:59.988" v="90"/>
          <ac:spMkLst>
            <pc:docMk/>
            <pc:sldMk cId="755827565" sldId="1410"/>
            <ac:spMk id="8" creationId="{AB43B77C-2A7B-40D0-91CA-58E7BA686738}"/>
          </ac:spMkLst>
        </pc:spChg>
        <pc:spChg chg="add mod">
          <ac:chgData name="Bachmann, Hannah Ruth" userId="e7c09bfb-72c2-42e5-912c-bd6874d853db" providerId="ADAL" clId="{8583A652-039F-49AD-AC66-F8D7F1D1332E}" dt="2021-02-08T19:55:17.978" v="272"/>
          <ac:spMkLst>
            <pc:docMk/>
            <pc:sldMk cId="755827565" sldId="1410"/>
            <ac:spMk id="9" creationId="{21DFD8BC-6BF6-435D-BA19-3E636E366C47}"/>
          </ac:spMkLst>
        </pc:spChg>
        <pc:spChg chg="mod">
          <ac:chgData name="Bachmann, Hannah Ruth" userId="e7c09bfb-72c2-42e5-912c-bd6874d853db" providerId="ADAL" clId="{8583A652-039F-49AD-AC66-F8D7F1D1332E}" dt="2021-02-08T20:27:48.445" v="675" actId="20577"/>
          <ac:spMkLst>
            <pc:docMk/>
            <pc:sldMk cId="755827565" sldId="1410"/>
            <ac:spMk id="12" creationId="{C3749583-842C-4520-BBC9-EF13DF5785C4}"/>
          </ac:spMkLst>
        </pc:spChg>
      </pc:sldChg>
      <pc:sldChg chg="addSp delSp modSp mod">
        <pc:chgData name="Bachmann, Hannah Ruth" userId="e7c09bfb-72c2-42e5-912c-bd6874d853db" providerId="ADAL" clId="{8583A652-039F-49AD-AC66-F8D7F1D1332E}" dt="2021-02-08T20:33:45.275" v="687" actId="20577"/>
        <pc:sldMkLst>
          <pc:docMk/>
          <pc:sldMk cId="2292657701" sldId="1412"/>
        </pc:sldMkLst>
        <pc:spChg chg="del">
          <ac:chgData name="Bachmann, Hannah Ruth" userId="e7c09bfb-72c2-42e5-912c-bd6874d853db" providerId="ADAL" clId="{8583A652-039F-49AD-AC66-F8D7F1D1332E}" dt="2021-02-08T19:39:54.509" v="101" actId="478"/>
          <ac:spMkLst>
            <pc:docMk/>
            <pc:sldMk cId="2292657701" sldId="1412"/>
            <ac:spMk id="4" creationId="{8D099E31-4DF6-4C53-AB53-7620DCCCF7E2}"/>
          </ac:spMkLst>
        </pc:spChg>
        <pc:spChg chg="del">
          <ac:chgData name="Bachmann, Hannah Ruth" userId="e7c09bfb-72c2-42e5-912c-bd6874d853db" providerId="ADAL" clId="{8583A652-039F-49AD-AC66-F8D7F1D1332E}" dt="2021-02-08T19:39:57.463" v="103" actId="478"/>
          <ac:spMkLst>
            <pc:docMk/>
            <pc:sldMk cId="2292657701" sldId="1412"/>
            <ac:spMk id="5" creationId="{0730DD38-6928-4719-9BEB-470A52ECA203}"/>
          </ac:spMkLst>
        </pc:spChg>
        <pc:spChg chg="add mod">
          <ac:chgData name="Bachmann, Hannah Ruth" userId="e7c09bfb-72c2-42e5-912c-bd6874d853db" providerId="ADAL" clId="{8583A652-039F-49AD-AC66-F8D7F1D1332E}" dt="2021-02-08T19:39:54.787" v="102"/>
          <ac:spMkLst>
            <pc:docMk/>
            <pc:sldMk cId="2292657701" sldId="1412"/>
            <ac:spMk id="8" creationId="{BCAA3C27-0686-4B09-91E1-AA2F421C4C34}"/>
          </ac:spMkLst>
        </pc:spChg>
        <pc:spChg chg="add mod">
          <ac:chgData name="Bachmann, Hannah Ruth" userId="e7c09bfb-72c2-42e5-912c-bd6874d853db" providerId="ADAL" clId="{8583A652-039F-49AD-AC66-F8D7F1D1332E}" dt="2021-02-08T19:55:19.566" v="273"/>
          <ac:spMkLst>
            <pc:docMk/>
            <pc:sldMk cId="2292657701" sldId="1412"/>
            <ac:spMk id="9" creationId="{A86CB272-52C6-43A7-AAB2-0EFC4DB540CB}"/>
          </ac:spMkLst>
        </pc:spChg>
        <pc:spChg chg="mod">
          <ac:chgData name="Bachmann, Hannah Ruth" userId="e7c09bfb-72c2-42e5-912c-bd6874d853db" providerId="ADAL" clId="{8583A652-039F-49AD-AC66-F8D7F1D1332E}" dt="2021-02-08T20:33:45.275" v="687" actId="20577"/>
          <ac:spMkLst>
            <pc:docMk/>
            <pc:sldMk cId="2292657701" sldId="1412"/>
            <ac:spMk id="10" creationId="{08CC024E-A6C7-46C0-810F-F99ACB7B8094}"/>
          </ac:spMkLst>
        </pc:spChg>
      </pc:sldChg>
      <pc:sldChg chg="addSp delSp modSp mod">
        <pc:chgData name="Bachmann, Hannah Ruth" userId="e7c09bfb-72c2-42e5-912c-bd6874d853db" providerId="ADAL" clId="{8583A652-039F-49AD-AC66-F8D7F1D1332E}" dt="2021-02-08T20:22:05.797" v="537" actId="1076"/>
        <pc:sldMkLst>
          <pc:docMk/>
          <pc:sldMk cId="1136744671" sldId="1413"/>
        </pc:sldMkLst>
        <pc:spChg chg="del">
          <ac:chgData name="Bachmann, Hannah Ruth" userId="e7c09bfb-72c2-42e5-912c-bd6874d853db" providerId="ADAL" clId="{8583A652-039F-49AD-AC66-F8D7F1D1332E}" dt="2021-02-08T19:36:42.200" v="42" actId="478"/>
          <ac:spMkLst>
            <pc:docMk/>
            <pc:sldMk cId="1136744671" sldId="1413"/>
            <ac:spMk id="4" creationId="{8D099E31-4DF6-4C53-AB53-7620DCCCF7E2}"/>
          </ac:spMkLst>
        </pc:spChg>
        <pc:spChg chg="del">
          <ac:chgData name="Bachmann, Hannah Ruth" userId="e7c09bfb-72c2-42e5-912c-bd6874d853db" providerId="ADAL" clId="{8583A652-039F-49AD-AC66-F8D7F1D1332E}" dt="2021-02-08T19:41:06.650" v="128" actId="478"/>
          <ac:spMkLst>
            <pc:docMk/>
            <pc:sldMk cId="1136744671" sldId="1413"/>
            <ac:spMk id="5" creationId="{0730DD38-6928-4719-9BEB-470A52ECA203}"/>
          </ac:spMkLst>
        </pc:spChg>
        <pc:spChg chg="mod">
          <ac:chgData name="Bachmann, Hannah Ruth" userId="e7c09bfb-72c2-42e5-912c-bd6874d853db" providerId="ADAL" clId="{8583A652-039F-49AD-AC66-F8D7F1D1332E}" dt="2021-02-08T20:22:05.797" v="537" actId="1076"/>
          <ac:spMkLst>
            <pc:docMk/>
            <pc:sldMk cId="1136744671" sldId="1413"/>
            <ac:spMk id="10" creationId="{08CC024E-A6C7-46C0-810F-F99ACB7B8094}"/>
          </ac:spMkLst>
        </pc:spChg>
        <pc:spChg chg="add mod">
          <ac:chgData name="Bachmann, Hannah Ruth" userId="e7c09bfb-72c2-42e5-912c-bd6874d853db" providerId="ADAL" clId="{8583A652-039F-49AD-AC66-F8D7F1D1332E}" dt="2021-02-08T19:36:42.549" v="43"/>
          <ac:spMkLst>
            <pc:docMk/>
            <pc:sldMk cId="1136744671" sldId="1413"/>
            <ac:spMk id="11" creationId="{40691F4D-FD47-492E-92D9-9647FB50F2EC}"/>
          </ac:spMkLst>
        </pc:spChg>
        <pc:spChg chg="add mod">
          <ac:chgData name="Bachmann, Hannah Ruth" userId="e7c09bfb-72c2-42e5-912c-bd6874d853db" providerId="ADAL" clId="{8583A652-039F-49AD-AC66-F8D7F1D1332E}" dt="2021-02-08T19:41:06.945" v="129"/>
          <ac:spMkLst>
            <pc:docMk/>
            <pc:sldMk cId="1136744671" sldId="1413"/>
            <ac:spMk id="12" creationId="{3AE219D7-6847-4FCC-AA3F-249B97B850ED}"/>
          </ac:spMkLst>
        </pc:spChg>
        <pc:spChg chg="add mod">
          <ac:chgData name="Bachmann, Hannah Ruth" userId="e7c09bfb-72c2-42e5-912c-bd6874d853db" providerId="ADAL" clId="{8583A652-039F-49AD-AC66-F8D7F1D1332E}" dt="2021-02-08T19:49:15.032" v="212" actId="1076"/>
          <ac:spMkLst>
            <pc:docMk/>
            <pc:sldMk cId="1136744671" sldId="1413"/>
            <ac:spMk id="13" creationId="{A017280A-BE5E-4CF1-AF90-791926E208DF}"/>
          </ac:spMkLst>
        </pc:spChg>
        <pc:spChg chg="add mod">
          <ac:chgData name="Bachmann, Hannah Ruth" userId="e7c09bfb-72c2-42e5-912c-bd6874d853db" providerId="ADAL" clId="{8583A652-039F-49AD-AC66-F8D7F1D1332E}" dt="2021-02-08T20:15:43.366" v="473" actId="14100"/>
          <ac:spMkLst>
            <pc:docMk/>
            <pc:sldMk cId="1136744671" sldId="1413"/>
            <ac:spMk id="14" creationId="{75CC56D2-4361-4F51-BBAF-4C5772C4054C}"/>
          </ac:spMkLst>
        </pc:spChg>
        <pc:spChg chg="del">
          <ac:chgData name="Bachmann, Hannah Ruth" userId="e7c09bfb-72c2-42e5-912c-bd6874d853db" providerId="ADAL" clId="{8583A652-039F-49AD-AC66-F8D7F1D1332E}" dt="2021-02-08T20:15:26.272" v="452" actId="478"/>
          <ac:spMkLst>
            <pc:docMk/>
            <pc:sldMk cId="1136744671" sldId="1413"/>
            <ac:spMk id="17" creationId="{87B90961-8A4D-42EC-871E-595A92A14083}"/>
          </ac:spMkLst>
        </pc:spChg>
        <pc:spChg chg="del">
          <ac:chgData name="Bachmann, Hannah Ruth" userId="e7c09bfb-72c2-42e5-912c-bd6874d853db" providerId="ADAL" clId="{8583A652-039F-49AD-AC66-F8D7F1D1332E}" dt="2021-02-08T19:48:58.623" v="209" actId="478"/>
          <ac:spMkLst>
            <pc:docMk/>
            <pc:sldMk cId="1136744671" sldId="1413"/>
            <ac:spMk id="20" creationId="{6CEDDF58-C51C-4FFB-BF68-4C51EE399175}"/>
          </ac:spMkLst>
        </pc:spChg>
      </pc:sldChg>
      <pc:sldChg chg="addSp delSp modSp mod">
        <pc:chgData name="Bachmann, Hannah Ruth" userId="e7c09bfb-72c2-42e5-912c-bd6874d853db" providerId="ADAL" clId="{8583A652-039F-49AD-AC66-F8D7F1D1332E}" dt="2021-02-08T20:22:49.748" v="555" actId="20577"/>
        <pc:sldMkLst>
          <pc:docMk/>
          <pc:sldMk cId="3507745051" sldId="1414"/>
        </pc:sldMkLst>
        <pc:spChg chg="add del mod">
          <ac:chgData name="Bachmann, Hannah Ruth" userId="e7c09bfb-72c2-42e5-912c-bd6874d853db" providerId="ADAL" clId="{8583A652-039F-49AD-AC66-F8D7F1D1332E}" dt="2021-02-08T19:54:11.023" v="250"/>
          <ac:spMkLst>
            <pc:docMk/>
            <pc:sldMk cId="3507745051" sldId="1414"/>
            <ac:spMk id="3" creationId="{2FC320AE-EB88-4BEE-9CD2-D0D694E9415F}"/>
          </ac:spMkLst>
        </pc:spChg>
        <pc:spChg chg="del">
          <ac:chgData name="Bachmann, Hannah Ruth" userId="e7c09bfb-72c2-42e5-912c-bd6874d853db" providerId="ADAL" clId="{8583A652-039F-49AD-AC66-F8D7F1D1332E}" dt="2021-02-08T19:36:49.252" v="46" actId="478"/>
          <ac:spMkLst>
            <pc:docMk/>
            <pc:sldMk cId="3507745051" sldId="1414"/>
            <ac:spMk id="4" creationId="{8D099E31-4DF6-4C53-AB53-7620DCCCF7E2}"/>
          </ac:spMkLst>
        </pc:spChg>
        <pc:spChg chg="del">
          <ac:chgData name="Bachmann, Hannah Ruth" userId="e7c09bfb-72c2-42e5-912c-bd6874d853db" providerId="ADAL" clId="{8583A652-039F-49AD-AC66-F8D7F1D1332E}" dt="2021-02-08T19:41:13.547" v="132" actId="478"/>
          <ac:spMkLst>
            <pc:docMk/>
            <pc:sldMk cId="3507745051" sldId="1414"/>
            <ac:spMk id="5" creationId="{0730DD38-6928-4719-9BEB-470A52ECA203}"/>
          </ac:spMkLst>
        </pc:spChg>
        <pc:spChg chg="add del mod">
          <ac:chgData name="Bachmann, Hannah Ruth" userId="e7c09bfb-72c2-42e5-912c-bd6874d853db" providerId="ADAL" clId="{8583A652-039F-49AD-AC66-F8D7F1D1332E}" dt="2021-02-08T20:08:22.713" v="368"/>
          <ac:spMkLst>
            <pc:docMk/>
            <pc:sldMk cId="3507745051" sldId="1414"/>
            <ac:spMk id="7" creationId="{8F566504-4F59-4509-BA30-48ABD3044363}"/>
          </ac:spMkLst>
        </pc:spChg>
        <pc:spChg chg="del">
          <ac:chgData name="Bachmann, Hannah Ruth" userId="e7c09bfb-72c2-42e5-912c-bd6874d853db" providerId="ADAL" clId="{8583A652-039F-49AD-AC66-F8D7F1D1332E}" dt="2021-02-08T20:08:25.628" v="369" actId="478"/>
          <ac:spMkLst>
            <pc:docMk/>
            <pc:sldMk cId="3507745051" sldId="1414"/>
            <ac:spMk id="8" creationId="{6A7DB8A6-53B7-4938-9DC7-29219F045503}"/>
          </ac:spMkLst>
        </pc:spChg>
        <pc:spChg chg="mod">
          <ac:chgData name="Bachmann, Hannah Ruth" userId="e7c09bfb-72c2-42e5-912c-bd6874d853db" providerId="ADAL" clId="{8583A652-039F-49AD-AC66-F8D7F1D1332E}" dt="2021-02-08T20:22:49.748" v="555" actId="20577"/>
          <ac:spMkLst>
            <pc:docMk/>
            <pc:sldMk cId="3507745051" sldId="1414"/>
            <ac:spMk id="10" creationId="{08CC024E-A6C7-46C0-810F-F99ACB7B8094}"/>
          </ac:spMkLst>
        </pc:spChg>
        <pc:spChg chg="add mod">
          <ac:chgData name="Bachmann, Hannah Ruth" userId="e7c09bfb-72c2-42e5-912c-bd6874d853db" providerId="ADAL" clId="{8583A652-039F-49AD-AC66-F8D7F1D1332E}" dt="2021-02-08T19:36:49.546" v="47"/>
          <ac:spMkLst>
            <pc:docMk/>
            <pc:sldMk cId="3507745051" sldId="1414"/>
            <ac:spMk id="11" creationId="{FFDE2FB9-4207-4158-9E95-BDBD38496890}"/>
          </ac:spMkLst>
        </pc:spChg>
        <pc:spChg chg="add mod">
          <ac:chgData name="Bachmann, Hannah Ruth" userId="e7c09bfb-72c2-42e5-912c-bd6874d853db" providerId="ADAL" clId="{8583A652-039F-49AD-AC66-F8D7F1D1332E}" dt="2021-02-08T19:41:13.884" v="133"/>
          <ac:spMkLst>
            <pc:docMk/>
            <pc:sldMk cId="3507745051" sldId="1414"/>
            <ac:spMk id="12" creationId="{4AA35EE1-6013-4C2F-AC93-750126224E15}"/>
          </ac:spMkLst>
        </pc:spChg>
        <pc:spChg chg="del">
          <ac:chgData name="Bachmann, Hannah Ruth" userId="e7c09bfb-72c2-42e5-912c-bd6874d853db" providerId="ADAL" clId="{8583A652-039F-49AD-AC66-F8D7F1D1332E}" dt="2021-02-08T19:56:26.658" v="284" actId="478"/>
          <ac:spMkLst>
            <pc:docMk/>
            <pc:sldMk cId="3507745051" sldId="1414"/>
            <ac:spMk id="14" creationId="{4CB22D1E-AAEE-40DB-A1B0-AAA27D78B1B1}"/>
          </ac:spMkLst>
        </pc:spChg>
        <pc:spChg chg="add mod">
          <ac:chgData name="Bachmann, Hannah Ruth" userId="e7c09bfb-72c2-42e5-912c-bd6874d853db" providerId="ADAL" clId="{8583A652-039F-49AD-AC66-F8D7F1D1332E}" dt="2021-02-08T19:56:54.008" v="291" actId="1076"/>
          <ac:spMkLst>
            <pc:docMk/>
            <pc:sldMk cId="3507745051" sldId="1414"/>
            <ac:spMk id="17" creationId="{CA53B6A6-D763-41F1-8C3E-76C2D868DE2E}"/>
          </ac:spMkLst>
        </pc:spChg>
        <pc:spChg chg="add del mod">
          <ac:chgData name="Bachmann, Hannah Ruth" userId="e7c09bfb-72c2-42e5-912c-bd6874d853db" providerId="ADAL" clId="{8583A652-039F-49AD-AC66-F8D7F1D1332E}" dt="2021-02-08T20:13:58.660" v="440" actId="478"/>
          <ac:spMkLst>
            <pc:docMk/>
            <pc:sldMk cId="3507745051" sldId="1414"/>
            <ac:spMk id="19" creationId="{78FEEB30-3995-4735-A048-4C1F3DE9B5C0}"/>
          </ac:spMkLst>
        </pc:spChg>
        <pc:spChg chg="add mod">
          <ac:chgData name="Bachmann, Hannah Ruth" userId="e7c09bfb-72c2-42e5-912c-bd6874d853db" providerId="ADAL" clId="{8583A652-039F-49AD-AC66-F8D7F1D1332E}" dt="2021-02-08T20:13:58.982" v="441"/>
          <ac:spMkLst>
            <pc:docMk/>
            <pc:sldMk cId="3507745051" sldId="1414"/>
            <ac:spMk id="20" creationId="{B91CD4E1-9B7C-446F-8916-412537F8440E}"/>
          </ac:spMkLst>
        </pc:spChg>
        <pc:picChg chg="del">
          <ac:chgData name="Bachmann, Hannah Ruth" userId="e7c09bfb-72c2-42e5-912c-bd6874d853db" providerId="ADAL" clId="{8583A652-039F-49AD-AC66-F8D7F1D1332E}" dt="2021-02-08T20:08:08.507" v="365" actId="478"/>
          <ac:picMkLst>
            <pc:docMk/>
            <pc:sldMk cId="3507745051" sldId="1414"/>
            <ac:picMk id="6" creationId="{0A0232C5-0486-4DF7-B04C-5E937FC357A3}"/>
          </ac:picMkLst>
        </pc:picChg>
        <pc:picChg chg="del">
          <ac:chgData name="Bachmann, Hannah Ruth" userId="e7c09bfb-72c2-42e5-912c-bd6874d853db" providerId="ADAL" clId="{8583A652-039F-49AD-AC66-F8D7F1D1332E}" dt="2021-02-08T19:54:07.418" v="247" actId="478"/>
          <ac:picMkLst>
            <pc:docMk/>
            <pc:sldMk cId="3507745051" sldId="1414"/>
            <ac:picMk id="13" creationId="{A9BCD7A4-451F-4ABA-98E2-39B9A4DD3D1E}"/>
          </ac:picMkLst>
        </pc:picChg>
        <pc:picChg chg="add del mod">
          <ac:chgData name="Bachmann, Hannah Ruth" userId="e7c09bfb-72c2-42e5-912c-bd6874d853db" providerId="ADAL" clId="{8583A652-039F-49AD-AC66-F8D7F1D1332E}" dt="2021-02-08T19:54:09.716" v="249" actId="478"/>
          <ac:picMkLst>
            <pc:docMk/>
            <pc:sldMk cId="3507745051" sldId="1414"/>
            <ac:picMk id="15" creationId="{C354DABD-B279-4740-897A-424C41D4329F}"/>
          </ac:picMkLst>
        </pc:picChg>
        <pc:picChg chg="add mod">
          <ac:chgData name="Bachmann, Hannah Ruth" userId="e7c09bfb-72c2-42e5-912c-bd6874d853db" providerId="ADAL" clId="{8583A652-039F-49AD-AC66-F8D7F1D1332E}" dt="2021-02-08T19:56:57.925" v="292" actId="1076"/>
          <ac:picMkLst>
            <pc:docMk/>
            <pc:sldMk cId="3507745051" sldId="1414"/>
            <ac:picMk id="16" creationId="{B6C1686F-DD3F-4CFC-9407-DD95F3061C40}"/>
          </ac:picMkLst>
        </pc:picChg>
        <pc:picChg chg="add mod">
          <ac:chgData name="Bachmann, Hannah Ruth" userId="e7c09bfb-72c2-42e5-912c-bd6874d853db" providerId="ADAL" clId="{8583A652-039F-49AD-AC66-F8D7F1D1332E}" dt="2021-02-08T20:08:22.713" v="368"/>
          <ac:picMkLst>
            <pc:docMk/>
            <pc:sldMk cId="3507745051" sldId="1414"/>
            <ac:picMk id="18" creationId="{E6EC9F60-02D3-4B3E-B881-A5D0EEA56EA7}"/>
          </ac:picMkLst>
        </pc:picChg>
      </pc:sldChg>
      <pc:sldChg chg="addSp delSp modSp mod">
        <pc:chgData name="Bachmann, Hannah Ruth" userId="e7c09bfb-72c2-42e5-912c-bd6874d853db" providerId="ADAL" clId="{8583A652-039F-49AD-AC66-F8D7F1D1332E}" dt="2021-02-08T20:23:19.329" v="565" actId="1076"/>
        <pc:sldMkLst>
          <pc:docMk/>
          <pc:sldMk cId="3868580585" sldId="1415"/>
        </pc:sldMkLst>
        <pc:spChg chg="add del mod">
          <ac:chgData name="Bachmann, Hannah Ruth" userId="e7c09bfb-72c2-42e5-912c-bd6874d853db" providerId="ADAL" clId="{8583A652-039F-49AD-AC66-F8D7F1D1332E}" dt="2021-02-08T20:01:28.286" v="332"/>
          <ac:spMkLst>
            <pc:docMk/>
            <pc:sldMk cId="3868580585" sldId="1415"/>
            <ac:spMk id="3" creationId="{4179C82B-BE26-47B1-B1AC-6EB83FA9BBC5}"/>
          </ac:spMkLst>
        </pc:spChg>
        <pc:spChg chg="del">
          <ac:chgData name="Bachmann, Hannah Ruth" userId="e7c09bfb-72c2-42e5-912c-bd6874d853db" providerId="ADAL" clId="{8583A652-039F-49AD-AC66-F8D7F1D1332E}" dt="2021-02-08T19:36:55.198" v="50" actId="478"/>
          <ac:spMkLst>
            <pc:docMk/>
            <pc:sldMk cId="3868580585" sldId="1415"/>
            <ac:spMk id="4" creationId="{8D099E31-4DF6-4C53-AB53-7620DCCCF7E2}"/>
          </ac:spMkLst>
        </pc:spChg>
        <pc:spChg chg="del">
          <ac:chgData name="Bachmann, Hannah Ruth" userId="e7c09bfb-72c2-42e5-912c-bd6874d853db" providerId="ADAL" clId="{8583A652-039F-49AD-AC66-F8D7F1D1332E}" dt="2021-02-08T19:41:21.411" v="136" actId="478"/>
          <ac:spMkLst>
            <pc:docMk/>
            <pc:sldMk cId="3868580585" sldId="1415"/>
            <ac:spMk id="5" creationId="{0730DD38-6928-4719-9BEB-470A52ECA203}"/>
          </ac:spMkLst>
        </pc:spChg>
        <pc:spChg chg="del">
          <ac:chgData name="Bachmann, Hannah Ruth" userId="e7c09bfb-72c2-42e5-912c-bd6874d853db" providerId="ADAL" clId="{8583A652-039F-49AD-AC66-F8D7F1D1332E}" dt="2021-02-08T20:01:31.026" v="333" actId="478"/>
          <ac:spMkLst>
            <pc:docMk/>
            <pc:sldMk cId="3868580585" sldId="1415"/>
            <ac:spMk id="7" creationId="{A26AD84E-EAB2-4036-8E5D-454474C86EA2}"/>
          </ac:spMkLst>
        </pc:spChg>
        <pc:spChg chg="mod">
          <ac:chgData name="Bachmann, Hannah Ruth" userId="e7c09bfb-72c2-42e5-912c-bd6874d853db" providerId="ADAL" clId="{8583A652-039F-49AD-AC66-F8D7F1D1332E}" dt="2021-02-08T20:23:19.329" v="565" actId="1076"/>
          <ac:spMkLst>
            <pc:docMk/>
            <pc:sldMk cId="3868580585" sldId="1415"/>
            <ac:spMk id="10" creationId="{08CC024E-A6C7-46C0-810F-F99ACB7B8094}"/>
          </ac:spMkLst>
        </pc:spChg>
        <pc:spChg chg="add mod">
          <ac:chgData name="Bachmann, Hannah Ruth" userId="e7c09bfb-72c2-42e5-912c-bd6874d853db" providerId="ADAL" clId="{8583A652-039F-49AD-AC66-F8D7F1D1332E}" dt="2021-02-08T19:36:55.493" v="51"/>
          <ac:spMkLst>
            <pc:docMk/>
            <pc:sldMk cId="3868580585" sldId="1415"/>
            <ac:spMk id="11" creationId="{FBBE1986-C8FD-4502-8EE9-94614FB75657}"/>
          </ac:spMkLst>
        </pc:spChg>
        <pc:spChg chg="add mod">
          <ac:chgData name="Bachmann, Hannah Ruth" userId="e7c09bfb-72c2-42e5-912c-bd6874d853db" providerId="ADAL" clId="{8583A652-039F-49AD-AC66-F8D7F1D1332E}" dt="2021-02-08T19:41:21.733" v="137"/>
          <ac:spMkLst>
            <pc:docMk/>
            <pc:sldMk cId="3868580585" sldId="1415"/>
            <ac:spMk id="12" creationId="{644C2480-949B-47B0-A3A5-4D359AD99F26}"/>
          </ac:spMkLst>
        </pc:spChg>
        <pc:spChg chg="del">
          <ac:chgData name="Bachmann, Hannah Ruth" userId="e7c09bfb-72c2-42e5-912c-bd6874d853db" providerId="ADAL" clId="{8583A652-039F-49AD-AC66-F8D7F1D1332E}" dt="2021-02-08T19:55:56.005" v="276" actId="478"/>
          <ac:spMkLst>
            <pc:docMk/>
            <pc:sldMk cId="3868580585" sldId="1415"/>
            <ac:spMk id="13" creationId="{8D333EE9-9936-4D76-8FD0-BDEC1B7BB9A8}"/>
          </ac:spMkLst>
        </pc:spChg>
        <pc:spChg chg="add mod">
          <ac:chgData name="Bachmann, Hannah Ruth" userId="e7c09bfb-72c2-42e5-912c-bd6874d853db" providerId="ADAL" clId="{8583A652-039F-49AD-AC66-F8D7F1D1332E}" dt="2021-02-08T19:55:56.344" v="277"/>
          <ac:spMkLst>
            <pc:docMk/>
            <pc:sldMk cId="3868580585" sldId="1415"/>
            <ac:spMk id="14" creationId="{8DBA0122-A503-479A-86CD-920CE543D727}"/>
          </ac:spMkLst>
        </pc:spChg>
        <pc:spChg chg="add mod">
          <ac:chgData name="Bachmann, Hannah Ruth" userId="e7c09bfb-72c2-42e5-912c-bd6874d853db" providerId="ADAL" clId="{8583A652-039F-49AD-AC66-F8D7F1D1332E}" dt="2021-02-08T20:01:58.389" v="341"/>
          <ac:spMkLst>
            <pc:docMk/>
            <pc:sldMk cId="3868580585" sldId="1415"/>
            <ac:spMk id="16" creationId="{5E6E416D-78D8-4942-875C-F97DF7120484}"/>
          </ac:spMkLst>
        </pc:spChg>
        <pc:picChg chg="del">
          <ac:chgData name="Bachmann, Hannah Ruth" userId="e7c09bfb-72c2-42e5-912c-bd6874d853db" providerId="ADAL" clId="{8583A652-039F-49AD-AC66-F8D7F1D1332E}" dt="2021-02-08T20:01:26.482" v="331" actId="478"/>
          <ac:picMkLst>
            <pc:docMk/>
            <pc:sldMk cId="3868580585" sldId="1415"/>
            <ac:picMk id="6" creationId="{B96AD226-2107-4EFD-9A99-5A75439FA5C0}"/>
          </ac:picMkLst>
        </pc:picChg>
        <pc:picChg chg="add mod">
          <ac:chgData name="Bachmann, Hannah Ruth" userId="e7c09bfb-72c2-42e5-912c-bd6874d853db" providerId="ADAL" clId="{8583A652-039F-49AD-AC66-F8D7F1D1332E}" dt="2021-02-08T20:01:28.286" v="332"/>
          <ac:picMkLst>
            <pc:docMk/>
            <pc:sldMk cId="3868580585" sldId="1415"/>
            <ac:picMk id="15" creationId="{2ADD0836-8256-48BC-B5CF-99CBC847A2D7}"/>
          </ac:picMkLst>
        </pc:picChg>
      </pc:sldChg>
      <pc:sldChg chg="addSp delSp modSp mod chgLayout">
        <pc:chgData name="Bachmann, Hannah Ruth" userId="e7c09bfb-72c2-42e5-912c-bd6874d853db" providerId="ADAL" clId="{8583A652-039F-49AD-AC66-F8D7F1D1332E}" dt="2021-02-08T20:25:38.881" v="633" actId="1076"/>
        <pc:sldMkLst>
          <pc:docMk/>
          <pc:sldMk cId="2918515221" sldId="1416"/>
        </pc:sldMkLst>
        <pc:spChg chg="mod ord">
          <ac:chgData name="Bachmann, Hannah Ruth" userId="e7c09bfb-72c2-42e5-912c-bd6874d853db" providerId="ADAL" clId="{8583A652-039F-49AD-AC66-F8D7F1D1332E}" dt="2021-02-08T19:53:52.547" v="244" actId="700"/>
          <ac:spMkLst>
            <pc:docMk/>
            <pc:sldMk cId="2918515221" sldId="1416"/>
            <ac:spMk id="2" creationId="{AC284810-2428-466D-B869-22185656E3A7}"/>
          </ac:spMkLst>
        </pc:spChg>
        <pc:spChg chg="del">
          <ac:chgData name="Bachmann, Hannah Ruth" userId="e7c09bfb-72c2-42e5-912c-bd6874d853db" providerId="ADAL" clId="{8583A652-039F-49AD-AC66-F8D7F1D1332E}" dt="2021-02-08T19:37:01.680" v="54" actId="478"/>
          <ac:spMkLst>
            <pc:docMk/>
            <pc:sldMk cId="2918515221" sldId="1416"/>
            <ac:spMk id="4" creationId="{8D099E31-4DF6-4C53-AB53-7620DCCCF7E2}"/>
          </ac:spMkLst>
        </pc:spChg>
        <pc:spChg chg="del">
          <ac:chgData name="Bachmann, Hannah Ruth" userId="e7c09bfb-72c2-42e5-912c-bd6874d853db" providerId="ADAL" clId="{8583A652-039F-49AD-AC66-F8D7F1D1332E}" dt="2021-02-08T19:41:27.466" v="140" actId="478"/>
          <ac:spMkLst>
            <pc:docMk/>
            <pc:sldMk cId="2918515221" sldId="1416"/>
            <ac:spMk id="5" creationId="{0730DD38-6928-4719-9BEB-470A52ECA203}"/>
          </ac:spMkLst>
        </pc:spChg>
        <pc:spChg chg="del">
          <ac:chgData name="Bachmann, Hannah Ruth" userId="e7c09bfb-72c2-42e5-912c-bd6874d853db" providerId="ADAL" clId="{8583A652-039F-49AD-AC66-F8D7F1D1332E}" dt="2021-02-08T19:44:31.137" v="159" actId="478"/>
          <ac:spMkLst>
            <pc:docMk/>
            <pc:sldMk cId="2918515221" sldId="1416"/>
            <ac:spMk id="7" creationId="{28EC35D5-04D7-46B7-8C18-301F82266476}"/>
          </ac:spMkLst>
        </pc:spChg>
        <pc:spChg chg="mod ord">
          <ac:chgData name="Bachmann, Hannah Ruth" userId="e7c09bfb-72c2-42e5-912c-bd6874d853db" providerId="ADAL" clId="{8583A652-039F-49AD-AC66-F8D7F1D1332E}" dt="2021-02-08T20:25:38.881" v="633" actId="1076"/>
          <ac:spMkLst>
            <pc:docMk/>
            <pc:sldMk cId="2918515221" sldId="1416"/>
            <ac:spMk id="10" creationId="{08CC024E-A6C7-46C0-810F-F99ACB7B8094}"/>
          </ac:spMkLst>
        </pc:spChg>
        <pc:spChg chg="add mod">
          <ac:chgData name="Bachmann, Hannah Ruth" userId="e7c09bfb-72c2-42e5-912c-bd6874d853db" providerId="ADAL" clId="{8583A652-039F-49AD-AC66-F8D7F1D1332E}" dt="2021-02-08T19:37:02.368" v="55"/>
          <ac:spMkLst>
            <pc:docMk/>
            <pc:sldMk cId="2918515221" sldId="1416"/>
            <ac:spMk id="11" creationId="{262478A6-3151-4A6D-B5AF-5624E9B6198E}"/>
          </ac:spMkLst>
        </pc:spChg>
        <pc:spChg chg="add mod">
          <ac:chgData name="Bachmann, Hannah Ruth" userId="e7c09bfb-72c2-42e5-912c-bd6874d853db" providerId="ADAL" clId="{8583A652-039F-49AD-AC66-F8D7F1D1332E}" dt="2021-02-08T19:41:27.790" v="141"/>
          <ac:spMkLst>
            <pc:docMk/>
            <pc:sldMk cId="2918515221" sldId="1416"/>
            <ac:spMk id="12" creationId="{5B0F381F-DC06-49FD-B8FA-E53E62997B67}"/>
          </ac:spMkLst>
        </pc:spChg>
        <pc:spChg chg="del">
          <ac:chgData name="Bachmann, Hannah Ruth" userId="e7c09bfb-72c2-42e5-912c-bd6874d853db" providerId="ADAL" clId="{8583A652-039F-49AD-AC66-F8D7F1D1332E}" dt="2021-02-08T19:46:15.958" v="172" actId="478"/>
          <ac:spMkLst>
            <pc:docMk/>
            <pc:sldMk cId="2918515221" sldId="1416"/>
            <ac:spMk id="13" creationId="{B4EC2037-7AEF-4AD2-8832-6CCA23A99021}"/>
          </ac:spMkLst>
        </pc:spChg>
        <pc:spChg chg="add del mod">
          <ac:chgData name="Bachmann, Hannah Ruth" userId="e7c09bfb-72c2-42e5-912c-bd6874d853db" providerId="ADAL" clId="{8583A652-039F-49AD-AC66-F8D7F1D1332E}" dt="2021-02-08T19:44:27.378" v="158" actId="478"/>
          <ac:spMkLst>
            <pc:docMk/>
            <pc:sldMk cId="2918515221" sldId="1416"/>
            <ac:spMk id="14" creationId="{DABE70D2-5EA4-470D-B90F-D9BDD3A8B42C}"/>
          </ac:spMkLst>
        </pc:spChg>
        <pc:spChg chg="add mod">
          <ac:chgData name="Bachmann, Hannah Ruth" userId="e7c09bfb-72c2-42e5-912c-bd6874d853db" providerId="ADAL" clId="{8583A652-039F-49AD-AC66-F8D7F1D1332E}" dt="2021-02-08T19:45:41.754" v="166" actId="1076"/>
          <ac:spMkLst>
            <pc:docMk/>
            <pc:sldMk cId="2918515221" sldId="1416"/>
            <ac:spMk id="15" creationId="{C12B5749-5027-4193-8439-6C92BDE7A02C}"/>
          </ac:spMkLst>
        </pc:spChg>
        <pc:spChg chg="add del">
          <ac:chgData name="Bachmann, Hannah Ruth" userId="e7c09bfb-72c2-42e5-912c-bd6874d853db" providerId="ADAL" clId="{8583A652-039F-49AD-AC66-F8D7F1D1332E}" dt="2021-02-08T19:46:18.562" v="174" actId="478"/>
          <ac:spMkLst>
            <pc:docMk/>
            <pc:sldMk cId="2918515221" sldId="1416"/>
            <ac:spMk id="17" creationId="{0DB11970-60BF-4F78-8666-BE1801E0EECD}"/>
          </ac:spMkLst>
        </pc:spChg>
        <pc:spChg chg="add mod">
          <ac:chgData name="Bachmann, Hannah Ruth" userId="e7c09bfb-72c2-42e5-912c-bd6874d853db" providerId="ADAL" clId="{8583A652-039F-49AD-AC66-F8D7F1D1332E}" dt="2021-02-08T19:46:23.994" v="176" actId="1076"/>
          <ac:spMkLst>
            <pc:docMk/>
            <pc:sldMk cId="2918515221" sldId="1416"/>
            <ac:spMk id="18" creationId="{0F6386FE-9B8D-4A9F-8904-BDFA8CEF1875}"/>
          </ac:spMkLst>
        </pc:spChg>
        <pc:spChg chg="add del mod ord">
          <ac:chgData name="Bachmann, Hannah Ruth" userId="e7c09bfb-72c2-42e5-912c-bd6874d853db" providerId="ADAL" clId="{8583A652-039F-49AD-AC66-F8D7F1D1332E}" dt="2021-02-08T19:53:16.828" v="233"/>
          <ac:spMkLst>
            <pc:docMk/>
            <pc:sldMk cId="2918515221" sldId="1416"/>
            <ac:spMk id="19" creationId="{4E2C0E1F-0B3C-4C4A-BE5D-B3805BAD9027}"/>
          </ac:spMkLst>
        </pc:spChg>
        <pc:picChg chg="del">
          <ac:chgData name="Bachmann, Hannah Ruth" userId="e7c09bfb-72c2-42e5-912c-bd6874d853db" providerId="ADAL" clId="{8583A652-039F-49AD-AC66-F8D7F1D1332E}" dt="2021-02-08T19:44:23.563" v="157" actId="478"/>
          <ac:picMkLst>
            <pc:docMk/>
            <pc:sldMk cId="2918515221" sldId="1416"/>
            <ac:picMk id="6" creationId="{477F8E24-C281-4EE9-9F03-7784CE6223AE}"/>
          </ac:picMkLst>
        </pc:picChg>
        <pc:picChg chg="add del mod">
          <ac:chgData name="Bachmann, Hannah Ruth" userId="e7c09bfb-72c2-42e5-912c-bd6874d853db" providerId="ADAL" clId="{8583A652-039F-49AD-AC66-F8D7F1D1332E}" dt="2021-02-08T19:53:15.363" v="232" actId="21"/>
          <ac:picMkLst>
            <pc:docMk/>
            <pc:sldMk cId="2918515221" sldId="1416"/>
            <ac:picMk id="8" creationId="{F6BE28EB-17D8-4B94-97BF-D0DA23E43A31}"/>
          </ac:picMkLst>
        </pc:picChg>
        <pc:picChg chg="mod ord">
          <ac:chgData name="Bachmann, Hannah Ruth" userId="e7c09bfb-72c2-42e5-912c-bd6874d853db" providerId="ADAL" clId="{8583A652-039F-49AD-AC66-F8D7F1D1332E}" dt="2021-02-08T19:53:58.687" v="246" actId="1076"/>
          <ac:picMkLst>
            <pc:docMk/>
            <pc:sldMk cId="2918515221" sldId="1416"/>
            <ac:picMk id="9" creationId="{5B003C94-A032-4F01-AAC9-0BDCCF6D6365}"/>
          </ac:picMkLst>
        </pc:picChg>
        <pc:picChg chg="add mod ord">
          <ac:chgData name="Bachmann, Hannah Ruth" userId="e7c09bfb-72c2-42e5-912c-bd6874d853db" providerId="ADAL" clId="{8583A652-039F-49AD-AC66-F8D7F1D1332E}" dt="2021-02-08T19:53:56.674" v="245" actId="1076"/>
          <ac:picMkLst>
            <pc:docMk/>
            <pc:sldMk cId="2918515221" sldId="1416"/>
            <ac:picMk id="20" creationId="{7D127847-E30E-40E2-8189-D3322AD8259F}"/>
          </ac:picMkLst>
        </pc:picChg>
      </pc:sldChg>
      <pc:sldChg chg="addSp delSp modSp mod">
        <pc:chgData name="Bachmann, Hannah Ruth" userId="e7c09bfb-72c2-42e5-912c-bd6874d853db" providerId="ADAL" clId="{8583A652-039F-49AD-AC66-F8D7F1D1332E}" dt="2021-02-08T20:25:14.528" v="623" actId="1076"/>
        <pc:sldMkLst>
          <pc:docMk/>
          <pc:sldMk cId="2591061387" sldId="1417"/>
        </pc:sldMkLst>
        <pc:spChg chg="del">
          <ac:chgData name="Bachmann, Hannah Ruth" userId="e7c09bfb-72c2-42e5-912c-bd6874d853db" providerId="ADAL" clId="{8583A652-039F-49AD-AC66-F8D7F1D1332E}" dt="2021-02-08T19:37:08.219" v="58" actId="478"/>
          <ac:spMkLst>
            <pc:docMk/>
            <pc:sldMk cId="2591061387" sldId="1417"/>
            <ac:spMk id="4" creationId="{8D099E31-4DF6-4C53-AB53-7620DCCCF7E2}"/>
          </ac:spMkLst>
        </pc:spChg>
        <pc:spChg chg="del">
          <ac:chgData name="Bachmann, Hannah Ruth" userId="e7c09bfb-72c2-42e5-912c-bd6874d853db" providerId="ADAL" clId="{8583A652-039F-49AD-AC66-F8D7F1D1332E}" dt="2021-02-08T19:41:35.645" v="144" actId="478"/>
          <ac:spMkLst>
            <pc:docMk/>
            <pc:sldMk cId="2591061387" sldId="1417"/>
            <ac:spMk id="5" creationId="{0730DD38-6928-4719-9BEB-470A52ECA203}"/>
          </ac:spMkLst>
        </pc:spChg>
        <pc:spChg chg="del">
          <ac:chgData name="Bachmann, Hannah Ruth" userId="e7c09bfb-72c2-42e5-912c-bd6874d853db" providerId="ADAL" clId="{8583A652-039F-49AD-AC66-F8D7F1D1332E}" dt="2021-02-08T19:47:20.398" v="192" actId="478"/>
          <ac:spMkLst>
            <pc:docMk/>
            <pc:sldMk cId="2591061387" sldId="1417"/>
            <ac:spMk id="7" creationId="{4E32E977-FCE4-441B-8F78-9F0153BA8C89}"/>
          </ac:spMkLst>
        </pc:spChg>
        <pc:spChg chg="mod">
          <ac:chgData name="Bachmann, Hannah Ruth" userId="e7c09bfb-72c2-42e5-912c-bd6874d853db" providerId="ADAL" clId="{8583A652-039F-49AD-AC66-F8D7F1D1332E}" dt="2021-02-08T20:25:14.528" v="623" actId="1076"/>
          <ac:spMkLst>
            <pc:docMk/>
            <pc:sldMk cId="2591061387" sldId="1417"/>
            <ac:spMk id="10" creationId="{08CC024E-A6C7-46C0-810F-F99ACB7B8094}"/>
          </ac:spMkLst>
        </pc:spChg>
        <pc:spChg chg="add mod">
          <ac:chgData name="Bachmann, Hannah Ruth" userId="e7c09bfb-72c2-42e5-912c-bd6874d853db" providerId="ADAL" clId="{8583A652-039F-49AD-AC66-F8D7F1D1332E}" dt="2021-02-08T19:37:08.547" v="59"/>
          <ac:spMkLst>
            <pc:docMk/>
            <pc:sldMk cId="2591061387" sldId="1417"/>
            <ac:spMk id="11" creationId="{2479A70A-0E4C-4F99-9AAC-088FF967F6E6}"/>
          </ac:spMkLst>
        </pc:spChg>
        <pc:spChg chg="add mod">
          <ac:chgData name="Bachmann, Hannah Ruth" userId="e7c09bfb-72c2-42e5-912c-bd6874d853db" providerId="ADAL" clId="{8583A652-039F-49AD-AC66-F8D7F1D1332E}" dt="2021-02-08T19:41:35.988" v="145"/>
          <ac:spMkLst>
            <pc:docMk/>
            <pc:sldMk cId="2591061387" sldId="1417"/>
            <ac:spMk id="12" creationId="{BC2A27C2-10D2-47BF-80E9-00DA2640CBE9}"/>
          </ac:spMkLst>
        </pc:spChg>
        <pc:spChg chg="del mod">
          <ac:chgData name="Bachmann, Hannah Ruth" userId="e7c09bfb-72c2-42e5-912c-bd6874d853db" providerId="ADAL" clId="{8583A652-039F-49AD-AC66-F8D7F1D1332E}" dt="2021-02-08T20:11:08.279" v="378" actId="478"/>
          <ac:spMkLst>
            <pc:docMk/>
            <pc:sldMk cId="2591061387" sldId="1417"/>
            <ac:spMk id="13" creationId="{425F6561-732C-48E1-9C8A-1F22E64DE89E}"/>
          </ac:spMkLst>
        </pc:spChg>
        <pc:spChg chg="add mod">
          <ac:chgData name="Bachmann, Hannah Ruth" userId="e7c09bfb-72c2-42e5-912c-bd6874d853db" providerId="ADAL" clId="{8583A652-039F-49AD-AC66-F8D7F1D1332E}" dt="2021-02-08T20:11:16.320" v="382"/>
          <ac:spMkLst>
            <pc:docMk/>
            <pc:sldMk cId="2591061387" sldId="1417"/>
            <ac:spMk id="14" creationId="{900937EE-4480-4E2D-92F2-0411B0C124CD}"/>
          </ac:spMkLst>
        </pc:spChg>
        <pc:spChg chg="add del mod">
          <ac:chgData name="Bachmann, Hannah Ruth" userId="e7c09bfb-72c2-42e5-912c-bd6874d853db" providerId="ADAL" clId="{8583A652-039F-49AD-AC66-F8D7F1D1332E}" dt="2021-02-08T20:18:10.602" v="496" actId="478"/>
          <ac:spMkLst>
            <pc:docMk/>
            <pc:sldMk cId="2591061387" sldId="1417"/>
            <ac:spMk id="15" creationId="{F5EECA5C-EB79-42D7-A035-63D43508C16C}"/>
          </ac:spMkLst>
        </pc:spChg>
        <pc:spChg chg="add mod">
          <ac:chgData name="Bachmann, Hannah Ruth" userId="e7c09bfb-72c2-42e5-912c-bd6874d853db" providerId="ADAL" clId="{8583A652-039F-49AD-AC66-F8D7F1D1332E}" dt="2021-02-08T20:18:29.860" v="501" actId="20577"/>
          <ac:spMkLst>
            <pc:docMk/>
            <pc:sldMk cId="2591061387" sldId="1417"/>
            <ac:spMk id="16" creationId="{C2D9AE8C-F86E-4673-9B6D-B5FA8C42E28D}"/>
          </ac:spMkLst>
        </pc:spChg>
        <pc:picChg chg="mod">
          <ac:chgData name="Bachmann, Hannah Ruth" userId="e7c09bfb-72c2-42e5-912c-bd6874d853db" providerId="ADAL" clId="{8583A652-039F-49AD-AC66-F8D7F1D1332E}" dt="2021-02-08T19:47:18.047" v="191" actId="1076"/>
          <ac:picMkLst>
            <pc:docMk/>
            <pc:sldMk cId="2591061387" sldId="1417"/>
            <ac:picMk id="6" creationId="{AEA49A60-3641-4DB8-92AF-872D3078BCD5}"/>
          </ac:picMkLst>
        </pc:picChg>
      </pc:sldChg>
      <pc:sldChg chg="addSp delSp modSp mod modAnim">
        <pc:chgData name="Bachmann, Hannah Ruth" userId="e7c09bfb-72c2-42e5-912c-bd6874d853db" providerId="ADAL" clId="{8583A652-039F-49AD-AC66-F8D7F1D1332E}" dt="2021-02-08T20:22:45.377" v="552" actId="20577"/>
        <pc:sldMkLst>
          <pc:docMk/>
          <pc:sldMk cId="2797367294" sldId="1418"/>
        </pc:sldMkLst>
        <pc:spChg chg="add del mod">
          <ac:chgData name="Bachmann, Hannah Ruth" userId="e7c09bfb-72c2-42e5-912c-bd6874d853db" providerId="ADAL" clId="{8583A652-039F-49AD-AC66-F8D7F1D1332E}" dt="2021-02-08T20:22:23.854" v="543" actId="478"/>
          <ac:spMkLst>
            <pc:docMk/>
            <pc:sldMk cId="2797367294" sldId="1418"/>
            <ac:spMk id="3" creationId="{828F2FAC-32DB-4F2F-883B-079A69E28471}"/>
          </ac:spMkLst>
        </pc:spChg>
        <pc:spChg chg="del">
          <ac:chgData name="Bachmann, Hannah Ruth" userId="e7c09bfb-72c2-42e5-912c-bd6874d853db" providerId="ADAL" clId="{8583A652-039F-49AD-AC66-F8D7F1D1332E}" dt="2021-02-08T19:36:47.081" v="44" actId="478"/>
          <ac:spMkLst>
            <pc:docMk/>
            <pc:sldMk cId="2797367294" sldId="1418"/>
            <ac:spMk id="4" creationId="{8D099E31-4DF6-4C53-AB53-7620DCCCF7E2}"/>
          </ac:spMkLst>
        </pc:spChg>
        <pc:spChg chg="del">
          <ac:chgData name="Bachmann, Hannah Ruth" userId="e7c09bfb-72c2-42e5-912c-bd6874d853db" providerId="ADAL" clId="{8583A652-039F-49AD-AC66-F8D7F1D1332E}" dt="2021-02-08T19:41:10.001" v="130" actId="478"/>
          <ac:spMkLst>
            <pc:docMk/>
            <pc:sldMk cId="2797367294" sldId="1418"/>
            <ac:spMk id="5" creationId="{0730DD38-6928-4719-9BEB-470A52ECA203}"/>
          </ac:spMkLst>
        </pc:spChg>
        <pc:spChg chg="add del mod">
          <ac:chgData name="Bachmann, Hannah Ruth" userId="e7c09bfb-72c2-42e5-912c-bd6874d853db" providerId="ADAL" clId="{8583A652-039F-49AD-AC66-F8D7F1D1332E}" dt="2021-02-08T20:22:45.377" v="552" actId="20577"/>
          <ac:spMkLst>
            <pc:docMk/>
            <pc:sldMk cId="2797367294" sldId="1418"/>
            <ac:spMk id="10" creationId="{08CC024E-A6C7-46C0-810F-F99ACB7B8094}"/>
          </ac:spMkLst>
        </pc:spChg>
        <pc:spChg chg="add mod">
          <ac:chgData name="Bachmann, Hannah Ruth" userId="e7c09bfb-72c2-42e5-912c-bd6874d853db" providerId="ADAL" clId="{8583A652-039F-49AD-AC66-F8D7F1D1332E}" dt="2021-02-08T19:36:47.397" v="45"/>
          <ac:spMkLst>
            <pc:docMk/>
            <pc:sldMk cId="2797367294" sldId="1418"/>
            <ac:spMk id="11" creationId="{45399001-55C2-4D60-9255-96FB60467678}"/>
          </ac:spMkLst>
        </pc:spChg>
        <pc:spChg chg="add mod">
          <ac:chgData name="Bachmann, Hannah Ruth" userId="e7c09bfb-72c2-42e5-912c-bd6874d853db" providerId="ADAL" clId="{8583A652-039F-49AD-AC66-F8D7F1D1332E}" dt="2021-02-08T19:41:10.289" v="131"/>
          <ac:spMkLst>
            <pc:docMk/>
            <pc:sldMk cId="2797367294" sldId="1418"/>
            <ac:spMk id="12" creationId="{508D79E0-2579-4B50-9238-6855907214A6}"/>
          </ac:spMkLst>
        </pc:spChg>
        <pc:spChg chg="add mod">
          <ac:chgData name="Bachmann, Hannah Ruth" userId="e7c09bfb-72c2-42e5-912c-bd6874d853db" providerId="ADAL" clId="{8583A652-039F-49AD-AC66-F8D7F1D1332E}" dt="2021-02-08T19:49:20.263" v="214" actId="1076"/>
          <ac:spMkLst>
            <pc:docMk/>
            <pc:sldMk cId="2797367294" sldId="1418"/>
            <ac:spMk id="13" creationId="{360349C9-B2DA-452F-8411-099DDBED6551}"/>
          </ac:spMkLst>
        </pc:spChg>
        <pc:spChg chg="add mod">
          <ac:chgData name="Bachmann, Hannah Ruth" userId="e7c09bfb-72c2-42e5-912c-bd6874d853db" providerId="ADAL" clId="{8583A652-039F-49AD-AC66-F8D7F1D1332E}" dt="2021-02-08T20:15:49.411" v="475"/>
          <ac:spMkLst>
            <pc:docMk/>
            <pc:sldMk cId="2797367294" sldId="1418"/>
            <ac:spMk id="14" creationId="{C911C44E-B662-4C1F-9F86-5DE4823E04F2}"/>
          </ac:spMkLst>
        </pc:spChg>
        <pc:spChg chg="add del mod">
          <ac:chgData name="Bachmann, Hannah Ruth" userId="e7c09bfb-72c2-42e5-912c-bd6874d853db" providerId="ADAL" clId="{8583A652-039F-49AD-AC66-F8D7F1D1332E}" dt="2021-02-08T20:22:23.015" v="542"/>
          <ac:spMkLst>
            <pc:docMk/>
            <pc:sldMk cId="2797367294" sldId="1418"/>
            <ac:spMk id="16" creationId="{6CDDB42E-5806-494A-975B-704DCFEE545D}"/>
          </ac:spMkLst>
        </pc:spChg>
        <pc:spChg chg="del">
          <ac:chgData name="Bachmann, Hannah Ruth" userId="e7c09bfb-72c2-42e5-912c-bd6874d853db" providerId="ADAL" clId="{8583A652-039F-49AD-AC66-F8D7F1D1332E}" dt="2021-02-08T20:15:48.795" v="474" actId="478"/>
          <ac:spMkLst>
            <pc:docMk/>
            <pc:sldMk cId="2797367294" sldId="1418"/>
            <ac:spMk id="17" creationId="{87B90961-8A4D-42EC-871E-595A92A14083}"/>
          </ac:spMkLst>
        </pc:spChg>
        <pc:spChg chg="del">
          <ac:chgData name="Bachmann, Hannah Ruth" userId="e7c09bfb-72c2-42e5-912c-bd6874d853db" providerId="ADAL" clId="{8583A652-039F-49AD-AC66-F8D7F1D1332E}" dt="2021-02-08T19:49:02.953" v="210" actId="478"/>
          <ac:spMkLst>
            <pc:docMk/>
            <pc:sldMk cId="2797367294" sldId="1418"/>
            <ac:spMk id="20" creationId="{6CEDDF58-C51C-4FFB-BF68-4C51EE399175}"/>
          </ac:spMkLst>
        </pc:spChg>
      </pc:sldChg>
      <pc:sldChg chg="addSp delSp modSp mod modAnim">
        <pc:chgData name="Bachmann, Hannah Ruth" userId="e7c09bfb-72c2-42e5-912c-bd6874d853db" providerId="ADAL" clId="{8583A652-039F-49AD-AC66-F8D7F1D1332E}" dt="2021-02-08T20:31:08.653" v="679"/>
        <pc:sldMkLst>
          <pc:docMk/>
          <pc:sldMk cId="2183667246" sldId="1419"/>
        </pc:sldMkLst>
        <pc:spChg chg="mod">
          <ac:chgData name="Bachmann, Hannah Ruth" userId="e7c09bfb-72c2-42e5-912c-bd6874d853db" providerId="ADAL" clId="{8583A652-039F-49AD-AC66-F8D7F1D1332E}" dt="2021-02-08T20:22:48.096" v="554" actId="20577"/>
          <ac:spMkLst>
            <pc:docMk/>
            <pc:sldMk cId="2183667246" sldId="1419"/>
            <ac:spMk id="2" creationId="{AC284810-2428-466D-B869-22185656E3A7}"/>
          </ac:spMkLst>
        </pc:spChg>
        <pc:spChg chg="add del mod">
          <ac:chgData name="Bachmann, Hannah Ruth" userId="e7c09bfb-72c2-42e5-912c-bd6874d853db" providerId="ADAL" clId="{8583A652-039F-49AD-AC66-F8D7F1D1332E}" dt="2021-02-08T19:52:50.229" v="227"/>
          <ac:spMkLst>
            <pc:docMk/>
            <pc:sldMk cId="2183667246" sldId="1419"/>
            <ac:spMk id="3" creationId="{135A75F8-8811-4086-931F-4592884AFD79}"/>
          </ac:spMkLst>
        </pc:spChg>
        <pc:spChg chg="del">
          <ac:chgData name="Bachmann, Hannah Ruth" userId="e7c09bfb-72c2-42e5-912c-bd6874d853db" providerId="ADAL" clId="{8583A652-039F-49AD-AC66-F8D7F1D1332E}" dt="2021-02-08T19:36:51.784" v="48" actId="478"/>
          <ac:spMkLst>
            <pc:docMk/>
            <pc:sldMk cId="2183667246" sldId="1419"/>
            <ac:spMk id="4" creationId="{8D099E31-4DF6-4C53-AB53-7620DCCCF7E2}"/>
          </ac:spMkLst>
        </pc:spChg>
        <pc:spChg chg="del">
          <ac:chgData name="Bachmann, Hannah Ruth" userId="e7c09bfb-72c2-42e5-912c-bd6874d853db" providerId="ADAL" clId="{8583A652-039F-49AD-AC66-F8D7F1D1332E}" dt="2021-02-08T19:41:16.996" v="134" actId="478"/>
          <ac:spMkLst>
            <pc:docMk/>
            <pc:sldMk cId="2183667246" sldId="1419"/>
            <ac:spMk id="5" creationId="{0730DD38-6928-4719-9BEB-470A52ECA203}"/>
          </ac:spMkLst>
        </pc:spChg>
        <pc:spChg chg="del">
          <ac:chgData name="Bachmann, Hannah Ruth" userId="e7c09bfb-72c2-42e5-912c-bd6874d853db" providerId="ADAL" clId="{8583A652-039F-49AD-AC66-F8D7F1D1332E}" dt="2021-02-08T20:08:30.632" v="372" actId="478"/>
          <ac:spMkLst>
            <pc:docMk/>
            <pc:sldMk cId="2183667246" sldId="1419"/>
            <ac:spMk id="8" creationId="{6A7DB8A6-53B7-4938-9DC7-29219F045503}"/>
          </ac:spMkLst>
        </pc:spChg>
        <pc:spChg chg="mod">
          <ac:chgData name="Bachmann, Hannah Ruth" userId="e7c09bfb-72c2-42e5-912c-bd6874d853db" providerId="ADAL" clId="{8583A652-039F-49AD-AC66-F8D7F1D1332E}" dt="2021-02-08T20:23:06.120" v="560" actId="20577"/>
          <ac:spMkLst>
            <pc:docMk/>
            <pc:sldMk cId="2183667246" sldId="1419"/>
            <ac:spMk id="10" creationId="{08CC024E-A6C7-46C0-810F-F99ACB7B8094}"/>
          </ac:spMkLst>
        </pc:spChg>
        <pc:spChg chg="add mod">
          <ac:chgData name="Bachmann, Hannah Ruth" userId="e7c09bfb-72c2-42e5-912c-bd6874d853db" providerId="ADAL" clId="{8583A652-039F-49AD-AC66-F8D7F1D1332E}" dt="2021-02-08T19:36:52.078" v="49"/>
          <ac:spMkLst>
            <pc:docMk/>
            <pc:sldMk cId="2183667246" sldId="1419"/>
            <ac:spMk id="11" creationId="{92DC2234-09E8-4D9B-8066-1BD3ABF29DB8}"/>
          </ac:spMkLst>
        </pc:spChg>
        <pc:spChg chg="add mod">
          <ac:chgData name="Bachmann, Hannah Ruth" userId="e7c09bfb-72c2-42e5-912c-bd6874d853db" providerId="ADAL" clId="{8583A652-039F-49AD-AC66-F8D7F1D1332E}" dt="2021-02-08T19:41:17.315" v="135"/>
          <ac:spMkLst>
            <pc:docMk/>
            <pc:sldMk cId="2183667246" sldId="1419"/>
            <ac:spMk id="12" creationId="{3B5A61F2-AC79-4B01-B3A0-0918A52D2AA9}"/>
          </ac:spMkLst>
        </pc:spChg>
        <pc:spChg chg="del">
          <ac:chgData name="Bachmann, Hannah Ruth" userId="e7c09bfb-72c2-42e5-912c-bd6874d853db" providerId="ADAL" clId="{8583A652-039F-49AD-AC66-F8D7F1D1332E}" dt="2021-02-08T19:56:22.887" v="283" actId="478"/>
          <ac:spMkLst>
            <pc:docMk/>
            <pc:sldMk cId="2183667246" sldId="1419"/>
            <ac:spMk id="14" creationId="{4CB22D1E-AAEE-40DB-A1B0-AAA27D78B1B1}"/>
          </ac:spMkLst>
        </pc:spChg>
        <pc:spChg chg="add del mod">
          <ac:chgData name="Bachmann, Hannah Ruth" userId="e7c09bfb-72c2-42e5-912c-bd6874d853db" providerId="ADAL" clId="{8583A652-039F-49AD-AC66-F8D7F1D1332E}" dt="2021-02-08T19:57:09.355" v="295" actId="478"/>
          <ac:spMkLst>
            <pc:docMk/>
            <pc:sldMk cId="2183667246" sldId="1419"/>
            <ac:spMk id="15" creationId="{D4CD42F3-8857-445B-A4AB-C3C96965A815}"/>
          </ac:spMkLst>
        </pc:spChg>
        <pc:spChg chg="add del mod">
          <ac:chgData name="Bachmann, Hannah Ruth" userId="e7c09bfb-72c2-42e5-912c-bd6874d853db" providerId="ADAL" clId="{8583A652-039F-49AD-AC66-F8D7F1D1332E}" dt="2021-02-08T19:57:12.824" v="296" actId="478"/>
          <ac:spMkLst>
            <pc:docMk/>
            <pc:sldMk cId="2183667246" sldId="1419"/>
            <ac:spMk id="16" creationId="{5CA134FE-C4F9-4C69-8F39-28D034AB85F5}"/>
          </ac:spMkLst>
        </pc:spChg>
        <pc:spChg chg="add del mod">
          <ac:chgData name="Bachmann, Hannah Ruth" userId="e7c09bfb-72c2-42e5-912c-bd6874d853db" providerId="ADAL" clId="{8583A652-039F-49AD-AC66-F8D7F1D1332E}" dt="2021-02-08T20:08:29.125" v="371"/>
          <ac:spMkLst>
            <pc:docMk/>
            <pc:sldMk cId="2183667246" sldId="1419"/>
            <ac:spMk id="17" creationId="{44D17E26-E1E3-4A51-8AE6-D053E1775A7C}"/>
          </ac:spMkLst>
        </pc:spChg>
        <pc:spChg chg="add mod">
          <ac:chgData name="Bachmann, Hannah Ruth" userId="e7c09bfb-72c2-42e5-912c-bd6874d853db" providerId="ADAL" clId="{8583A652-039F-49AD-AC66-F8D7F1D1332E}" dt="2021-02-08T19:57:21.226" v="298"/>
          <ac:spMkLst>
            <pc:docMk/>
            <pc:sldMk cId="2183667246" sldId="1419"/>
            <ac:spMk id="19" creationId="{304B8385-4177-412A-9E95-F32537032049}"/>
          </ac:spMkLst>
        </pc:spChg>
        <pc:spChg chg="add mod">
          <ac:chgData name="Bachmann, Hannah Ruth" userId="e7c09bfb-72c2-42e5-912c-bd6874d853db" providerId="ADAL" clId="{8583A652-039F-49AD-AC66-F8D7F1D1332E}" dt="2021-02-08T20:13:55.418" v="439" actId="1076"/>
          <ac:spMkLst>
            <pc:docMk/>
            <pc:sldMk cId="2183667246" sldId="1419"/>
            <ac:spMk id="22" creationId="{14BE8649-2925-464C-AFDC-721CF11A2E14}"/>
          </ac:spMkLst>
        </pc:spChg>
        <pc:graphicFrameChg chg="add del mod">
          <ac:chgData name="Bachmann, Hannah Ruth" userId="e7c09bfb-72c2-42e5-912c-bd6874d853db" providerId="ADAL" clId="{8583A652-039F-49AD-AC66-F8D7F1D1332E}" dt="2021-02-08T19:51:17.992" v="224"/>
          <ac:graphicFrameMkLst>
            <pc:docMk/>
            <pc:sldMk cId="2183667246" sldId="1419"/>
            <ac:graphicFrameMk id="7" creationId="{CB5CDEA1-E6B6-4A48-AAC0-D01AE12C1D49}"/>
          </ac:graphicFrameMkLst>
        </pc:graphicFrameChg>
        <pc:graphicFrameChg chg="add del mod">
          <ac:chgData name="Bachmann, Hannah Ruth" userId="e7c09bfb-72c2-42e5-912c-bd6874d853db" providerId="ADAL" clId="{8583A652-039F-49AD-AC66-F8D7F1D1332E}" dt="2021-02-08T19:52:25.054" v="226" actId="478"/>
          <ac:graphicFrameMkLst>
            <pc:docMk/>
            <pc:sldMk cId="2183667246" sldId="1419"/>
            <ac:graphicFrameMk id="9" creationId="{BE88F3A0-8F8A-47E9-A2A5-37781637C06D}"/>
          </ac:graphicFrameMkLst>
        </pc:graphicFrameChg>
        <pc:picChg chg="del">
          <ac:chgData name="Bachmann, Hannah Ruth" userId="e7c09bfb-72c2-42e5-912c-bd6874d853db" providerId="ADAL" clId="{8583A652-039F-49AD-AC66-F8D7F1D1332E}" dt="2021-02-08T20:08:27.642" v="370" actId="478"/>
          <ac:picMkLst>
            <pc:docMk/>
            <pc:sldMk cId="2183667246" sldId="1419"/>
            <ac:picMk id="6" creationId="{0A0232C5-0486-4DF7-B04C-5E937FC357A3}"/>
          </ac:picMkLst>
        </pc:picChg>
        <pc:picChg chg="del">
          <ac:chgData name="Bachmann, Hannah Ruth" userId="e7c09bfb-72c2-42e5-912c-bd6874d853db" providerId="ADAL" clId="{8583A652-039F-49AD-AC66-F8D7F1D1332E}" dt="2021-02-08T19:51:14.134" v="222" actId="478"/>
          <ac:picMkLst>
            <pc:docMk/>
            <pc:sldMk cId="2183667246" sldId="1419"/>
            <ac:picMk id="13" creationId="{A9BCD7A4-451F-4ABA-98E2-39B9A4DD3D1E}"/>
          </ac:picMkLst>
        </pc:picChg>
        <pc:picChg chg="add mod">
          <ac:chgData name="Bachmann, Hannah Ruth" userId="e7c09bfb-72c2-42e5-912c-bd6874d853db" providerId="ADAL" clId="{8583A652-039F-49AD-AC66-F8D7F1D1332E}" dt="2021-02-08T19:57:16.572" v="297"/>
          <ac:picMkLst>
            <pc:docMk/>
            <pc:sldMk cId="2183667246" sldId="1419"/>
            <ac:picMk id="18" creationId="{6166D09F-002B-426C-A27F-624E6387B250}"/>
          </ac:picMkLst>
        </pc:picChg>
        <pc:picChg chg="add mod">
          <ac:chgData name="Bachmann, Hannah Ruth" userId="e7c09bfb-72c2-42e5-912c-bd6874d853db" providerId="ADAL" clId="{8583A652-039F-49AD-AC66-F8D7F1D1332E}" dt="2021-02-08T20:08:29.125" v="371"/>
          <ac:picMkLst>
            <pc:docMk/>
            <pc:sldMk cId="2183667246" sldId="1419"/>
            <ac:picMk id="21" creationId="{73A10DBA-E1C9-45B2-BAEF-1FCA9E6646E9}"/>
          </ac:picMkLst>
        </pc:picChg>
        <pc:picChg chg="add del mod">
          <ac:chgData name="Bachmann, Hannah Ruth" userId="e7c09bfb-72c2-42e5-912c-bd6874d853db" providerId="ADAL" clId="{8583A652-039F-49AD-AC66-F8D7F1D1332E}" dt="2021-02-08T19:57:06.855" v="294" actId="478"/>
          <ac:picMkLst>
            <pc:docMk/>
            <pc:sldMk cId="2183667246" sldId="1419"/>
            <ac:picMk id="1026" creationId="{B44DE687-8C52-4E79-9587-9D402642B866}"/>
          </ac:picMkLst>
        </pc:picChg>
      </pc:sldChg>
      <pc:sldChg chg="addSp delSp modSp mod">
        <pc:chgData name="Bachmann, Hannah Ruth" userId="e7c09bfb-72c2-42e5-912c-bd6874d853db" providerId="ADAL" clId="{8583A652-039F-49AD-AC66-F8D7F1D1332E}" dt="2021-02-08T20:23:33.419" v="570" actId="20577"/>
        <pc:sldMkLst>
          <pc:docMk/>
          <pc:sldMk cId="4170680783" sldId="1420"/>
        </pc:sldMkLst>
        <pc:spChg chg="add del mod">
          <ac:chgData name="Bachmann, Hannah Ruth" userId="e7c09bfb-72c2-42e5-912c-bd6874d853db" providerId="ADAL" clId="{8583A652-039F-49AD-AC66-F8D7F1D1332E}" dt="2021-02-08T20:01:36.789" v="337"/>
          <ac:spMkLst>
            <pc:docMk/>
            <pc:sldMk cId="4170680783" sldId="1420"/>
            <ac:spMk id="3" creationId="{FA763899-5D45-4604-87F7-93DF6B6CD015}"/>
          </ac:spMkLst>
        </pc:spChg>
        <pc:spChg chg="del">
          <ac:chgData name="Bachmann, Hannah Ruth" userId="e7c09bfb-72c2-42e5-912c-bd6874d853db" providerId="ADAL" clId="{8583A652-039F-49AD-AC66-F8D7F1D1332E}" dt="2021-02-08T19:36:58.395" v="52" actId="478"/>
          <ac:spMkLst>
            <pc:docMk/>
            <pc:sldMk cId="4170680783" sldId="1420"/>
            <ac:spMk id="4" creationId="{8D099E31-4DF6-4C53-AB53-7620DCCCF7E2}"/>
          </ac:spMkLst>
        </pc:spChg>
        <pc:spChg chg="del">
          <ac:chgData name="Bachmann, Hannah Ruth" userId="e7c09bfb-72c2-42e5-912c-bd6874d853db" providerId="ADAL" clId="{8583A652-039F-49AD-AC66-F8D7F1D1332E}" dt="2021-02-08T19:41:23.685" v="138" actId="478"/>
          <ac:spMkLst>
            <pc:docMk/>
            <pc:sldMk cId="4170680783" sldId="1420"/>
            <ac:spMk id="5" creationId="{0730DD38-6928-4719-9BEB-470A52ECA203}"/>
          </ac:spMkLst>
        </pc:spChg>
        <pc:spChg chg="del">
          <ac:chgData name="Bachmann, Hannah Ruth" userId="e7c09bfb-72c2-42e5-912c-bd6874d853db" providerId="ADAL" clId="{8583A652-039F-49AD-AC66-F8D7F1D1332E}" dt="2021-02-08T20:01:39.139" v="338" actId="478"/>
          <ac:spMkLst>
            <pc:docMk/>
            <pc:sldMk cId="4170680783" sldId="1420"/>
            <ac:spMk id="7" creationId="{A26AD84E-EAB2-4036-8E5D-454474C86EA2}"/>
          </ac:spMkLst>
        </pc:spChg>
        <pc:spChg chg="mod">
          <ac:chgData name="Bachmann, Hannah Ruth" userId="e7c09bfb-72c2-42e5-912c-bd6874d853db" providerId="ADAL" clId="{8583A652-039F-49AD-AC66-F8D7F1D1332E}" dt="2021-02-08T20:23:33.419" v="570" actId="20577"/>
          <ac:spMkLst>
            <pc:docMk/>
            <pc:sldMk cId="4170680783" sldId="1420"/>
            <ac:spMk id="10" creationId="{08CC024E-A6C7-46C0-810F-F99ACB7B8094}"/>
          </ac:spMkLst>
        </pc:spChg>
        <pc:spChg chg="add mod">
          <ac:chgData name="Bachmann, Hannah Ruth" userId="e7c09bfb-72c2-42e5-912c-bd6874d853db" providerId="ADAL" clId="{8583A652-039F-49AD-AC66-F8D7F1D1332E}" dt="2021-02-08T19:36:58.695" v="53"/>
          <ac:spMkLst>
            <pc:docMk/>
            <pc:sldMk cId="4170680783" sldId="1420"/>
            <ac:spMk id="11" creationId="{B7D2429D-FA95-4237-9AE5-90E25456720D}"/>
          </ac:spMkLst>
        </pc:spChg>
        <pc:spChg chg="add mod">
          <ac:chgData name="Bachmann, Hannah Ruth" userId="e7c09bfb-72c2-42e5-912c-bd6874d853db" providerId="ADAL" clId="{8583A652-039F-49AD-AC66-F8D7F1D1332E}" dt="2021-02-08T19:41:24.016" v="139"/>
          <ac:spMkLst>
            <pc:docMk/>
            <pc:sldMk cId="4170680783" sldId="1420"/>
            <ac:spMk id="12" creationId="{09F81466-397E-456D-B027-449057572F35}"/>
          </ac:spMkLst>
        </pc:spChg>
        <pc:spChg chg="del">
          <ac:chgData name="Bachmann, Hannah Ruth" userId="e7c09bfb-72c2-42e5-912c-bd6874d853db" providerId="ADAL" clId="{8583A652-039F-49AD-AC66-F8D7F1D1332E}" dt="2021-02-08T19:50:02.437" v="219" actId="478"/>
          <ac:spMkLst>
            <pc:docMk/>
            <pc:sldMk cId="4170680783" sldId="1420"/>
            <ac:spMk id="13" creationId="{8D333EE9-9936-4D76-8FD0-BDEC1B7BB9A8}"/>
          </ac:spMkLst>
        </pc:spChg>
        <pc:spChg chg="add mod">
          <ac:chgData name="Bachmann, Hannah Ruth" userId="e7c09bfb-72c2-42e5-912c-bd6874d853db" providerId="ADAL" clId="{8583A652-039F-49AD-AC66-F8D7F1D1332E}" dt="2021-02-08T19:50:07.400" v="221" actId="1076"/>
          <ac:spMkLst>
            <pc:docMk/>
            <pc:sldMk cId="4170680783" sldId="1420"/>
            <ac:spMk id="14" creationId="{CBBEE48F-1E88-4CF0-A8F8-7B7896843064}"/>
          </ac:spMkLst>
        </pc:spChg>
        <pc:spChg chg="add mod">
          <ac:chgData name="Bachmann, Hannah Ruth" userId="e7c09bfb-72c2-42e5-912c-bd6874d853db" providerId="ADAL" clId="{8583A652-039F-49AD-AC66-F8D7F1D1332E}" dt="2021-02-08T20:01:50.626" v="340" actId="1076"/>
          <ac:spMkLst>
            <pc:docMk/>
            <pc:sldMk cId="4170680783" sldId="1420"/>
            <ac:spMk id="17" creationId="{50280FE3-0EF0-428C-8687-256763196292}"/>
          </ac:spMkLst>
        </pc:spChg>
        <pc:picChg chg="del">
          <ac:chgData name="Bachmann, Hannah Ruth" userId="e7c09bfb-72c2-42e5-912c-bd6874d853db" providerId="ADAL" clId="{8583A652-039F-49AD-AC66-F8D7F1D1332E}" dt="2021-02-08T20:01:32.964" v="334" actId="478"/>
          <ac:picMkLst>
            <pc:docMk/>
            <pc:sldMk cId="4170680783" sldId="1420"/>
            <ac:picMk id="6" creationId="{B96AD226-2107-4EFD-9A99-5A75439FA5C0}"/>
          </ac:picMkLst>
        </pc:picChg>
        <pc:picChg chg="add del mod">
          <ac:chgData name="Bachmann, Hannah Ruth" userId="e7c09bfb-72c2-42e5-912c-bd6874d853db" providerId="ADAL" clId="{8583A652-039F-49AD-AC66-F8D7F1D1332E}" dt="2021-02-08T20:01:35.471" v="336" actId="478"/>
          <ac:picMkLst>
            <pc:docMk/>
            <pc:sldMk cId="4170680783" sldId="1420"/>
            <ac:picMk id="15" creationId="{5F343272-564E-41E5-A107-D2DE085C8367}"/>
          </ac:picMkLst>
        </pc:picChg>
        <pc:picChg chg="add mod">
          <ac:chgData name="Bachmann, Hannah Ruth" userId="e7c09bfb-72c2-42e5-912c-bd6874d853db" providerId="ADAL" clId="{8583A652-039F-49AD-AC66-F8D7F1D1332E}" dt="2021-02-08T20:01:36.789" v="337"/>
          <ac:picMkLst>
            <pc:docMk/>
            <pc:sldMk cId="4170680783" sldId="1420"/>
            <ac:picMk id="16" creationId="{308E762F-64F2-449C-BC46-46F767355502}"/>
          </ac:picMkLst>
        </pc:picChg>
      </pc:sldChg>
      <pc:sldChg chg="addSp delSp modSp mod modAnim chgLayout">
        <pc:chgData name="Bachmann, Hannah Ruth" userId="e7c09bfb-72c2-42e5-912c-bd6874d853db" providerId="ADAL" clId="{8583A652-039F-49AD-AC66-F8D7F1D1332E}" dt="2021-02-08T20:31:25.926" v="681"/>
        <pc:sldMkLst>
          <pc:docMk/>
          <pc:sldMk cId="1217840893" sldId="1421"/>
        </pc:sldMkLst>
        <pc:spChg chg="mod ord">
          <ac:chgData name="Bachmann, Hannah Ruth" userId="e7c09bfb-72c2-42e5-912c-bd6874d853db" providerId="ADAL" clId="{8583A652-039F-49AD-AC66-F8D7F1D1332E}" dt="2021-02-08T19:53:25.015" v="235" actId="700"/>
          <ac:spMkLst>
            <pc:docMk/>
            <pc:sldMk cId="1217840893" sldId="1421"/>
            <ac:spMk id="2" creationId="{AC284810-2428-466D-B869-22185656E3A7}"/>
          </ac:spMkLst>
        </pc:spChg>
        <pc:spChg chg="add del mod">
          <ac:chgData name="Bachmann, Hannah Ruth" userId="e7c09bfb-72c2-42e5-912c-bd6874d853db" providerId="ADAL" clId="{8583A652-039F-49AD-AC66-F8D7F1D1332E}" dt="2021-02-08T19:46:35.467" v="181" actId="478"/>
          <ac:spMkLst>
            <pc:docMk/>
            <pc:sldMk cId="1217840893" sldId="1421"/>
            <ac:spMk id="3" creationId="{9ED87105-DF48-4152-B9EB-8D2257718ECD}"/>
          </ac:spMkLst>
        </pc:spChg>
        <pc:spChg chg="del">
          <ac:chgData name="Bachmann, Hannah Ruth" userId="e7c09bfb-72c2-42e5-912c-bd6874d853db" providerId="ADAL" clId="{8583A652-039F-49AD-AC66-F8D7F1D1332E}" dt="2021-02-08T19:37:05.711" v="56" actId="478"/>
          <ac:spMkLst>
            <pc:docMk/>
            <pc:sldMk cId="1217840893" sldId="1421"/>
            <ac:spMk id="4" creationId="{8D099E31-4DF6-4C53-AB53-7620DCCCF7E2}"/>
          </ac:spMkLst>
        </pc:spChg>
        <pc:spChg chg="del">
          <ac:chgData name="Bachmann, Hannah Ruth" userId="e7c09bfb-72c2-42e5-912c-bd6874d853db" providerId="ADAL" clId="{8583A652-039F-49AD-AC66-F8D7F1D1332E}" dt="2021-02-08T19:41:30.013" v="142" actId="478"/>
          <ac:spMkLst>
            <pc:docMk/>
            <pc:sldMk cId="1217840893" sldId="1421"/>
            <ac:spMk id="5" creationId="{0730DD38-6928-4719-9BEB-470A52ECA203}"/>
          </ac:spMkLst>
        </pc:spChg>
        <pc:spChg chg="del">
          <ac:chgData name="Bachmann, Hannah Ruth" userId="e7c09bfb-72c2-42e5-912c-bd6874d853db" providerId="ADAL" clId="{8583A652-039F-49AD-AC66-F8D7F1D1332E}" dt="2021-02-08T19:46:27.634" v="177" actId="478"/>
          <ac:spMkLst>
            <pc:docMk/>
            <pc:sldMk cId="1217840893" sldId="1421"/>
            <ac:spMk id="7" creationId="{28EC35D5-04D7-46B7-8C18-301F82266476}"/>
          </ac:spMkLst>
        </pc:spChg>
        <pc:spChg chg="add del mod">
          <ac:chgData name="Bachmann, Hannah Ruth" userId="e7c09bfb-72c2-42e5-912c-bd6874d853db" providerId="ADAL" clId="{8583A652-039F-49AD-AC66-F8D7F1D1332E}" dt="2021-02-08T19:46:53.862" v="185" actId="478"/>
          <ac:spMkLst>
            <pc:docMk/>
            <pc:sldMk cId="1217840893" sldId="1421"/>
            <ac:spMk id="8" creationId="{4B84F093-33D7-4A3B-BCA2-5CAE98B75132}"/>
          </ac:spMkLst>
        </pc:spChg>
        <pc:spChg chg="mod ord">
          <ac:chgData name="Bachmann, Hannah Ruth" userId="e7c09bfb-72c2-42e5-912c-bd6874d853db" providerId="ADAL" clId="{8583A652-039F-49AD-AC66-F8D7F1D1332E}" dt="2021-02-08T20:25:27.173" v="628" actId="1076"/>
          <ac:spMkLst>
            <pc:docMk/>
            <pc:sldMk cId="1217840893" sldId="1421"/>
            <ac:spMk id="10" creationId="{08CC024E-A6C7-46C0-810F-F99ACB7B8094}"/>
          </ac:spMkLst>
        </pc:spChg>
        <pc:spChg chg="add mod">
          <ac:chgData name="Bachmann, Hannah Ruth" userId="e7c09bfb-72c2-42e5-912c-bd6874d853db" providerId="ADAL" clId="{8583A652-039F-49AD-AC66-F8D7F1D1332E}" dt="2021-02-08T19:37:05.993" v="57"/>
          <ac:spMkLst>
            <pc:docMk/>
            <pc:sldMk cId="1217840893" sldId="1421"/>
            <ac:spMk id="11" creationId="{037A63DD-2046-4703-B915-F4FF6500C06C}"/>
          </ac:spMkLst>
        </pc:spChg>
        <pc:spChg chg="add mod">
          <ac:chgData name="Bachmann, Hannah Ruth" userId="e7c09bfb-72c2-42e5-912c-bd6874d853db" providerId="ADAL" clId="{8583A652-039F-49AD-AC66-F8D7F1D1332E}" dt="2021-02-08T19:41:30.324" v="143"/>
          <ac:spMkLst>
            <pc:docMk/>
            <pc:sldMk cId="1217840893" sldId="1421"/>
            <ac:spMk id="12" creationId="{020DDFB7-28DF-4B25-B3E7-064C62360845}"/>
          </ac:spMkLst>
        </pc:spChg>
        <pc:spChg chg="del">
          <ac:chgData name="Bachmann, Hannah Ruth" userId="e7c09bfb-72c2-42e5-912c-bd6874d853db" providerId="ADAL" clId="{8583A652-039F-49AD-AC66-F8D7F1D1332E}" dt="2021-02-08T19:46:56.858" v="187" actId="478"/>
          <ac:spMkLst>
            <pc:docMk/>
            <pc:sldMk cId="1217840893" sldId="1421"/>
            <ac:spMk id="13" creationId="{B4EC2037-7AEF-4AD2-8832-6CCA23A99021}"/>
          </ac:spMkLst>
        </pc:spChg>
        <pc:spChg chg="add mod">
          <ac:chgData name="Bachmann, Hannah Ruth" userId="e7c09bfb-72c2-42e5-912c-bd6874d853db" providerId="ADAL" clId="{8583A652-039F-49AD-AC66-F8D7F1D1332E}" dt="2021-02-08T19:46:47.150" v="183" actId="1076"/>
          <ac:spMkLst>
            <pc:docMk/>
            <pc:sldMk cId="1217840893" sldId="1421"/>
            <ac:spMk id="14" creationId="{4488511C-CAC2-4EDB-A62D-1A1B8E416427}"/>
          </ac:spMkLst>
        </pc:spChg>
        <pc:spChg chg="add mod">
          <ac:chgData name="Bachmann, Hannah Ruth" userId="e7c09bfb-72c2-42e5-912c-bd6874d853db" providerId="ADAL" clId="{8583A652-039F-49AD-AC66-F8D7F1D1332E}" dt="2021-02-08T19:47:12.308" v="190" actId="1076"/>
          <ac:spMkLst>
            <pc:docMk/>
            <pc:sldMk cId="1217840893" sldId="1421"/>
            <ac:spMk id="17" creationId="{86A95B6A-9EC8-4D2B-A022-7B4A0A58142D}"/>
          </ac:spMkLst>
        </pc:spChg>
        <pc:spChg chg="add del mod ord">
          <ac:chgData name="Bachmann, Hannah Ruth" userId="e7c09bfb-72c2-42e5-912c-bd6874d853db" providerId="ADAL" clId="{8583A652-039F-49AD-AC66-F8D7F1D1332E}" dt="2021-02-08T19:53:32.248" v="237"/>
          <ac:spMkLst>
            <pc:docMk/>
            <pc:sldMk cId="1217840893" sldId="1421"/>
            <ac:spMk id="18" creationId="{855EE005-1A55-49B6-AD00-0CF0EEBA76E7}"/>
          </ac:spMkLst>
        </pc:spChg>
        <pc:spChg chg="add del mod ord">
          <ac:chgData name="Bachmann, Hannah Ruth" userId="e7c09bfb-72c2-42e5-912c-bd6874d853db" providerId="ADAL" clId="{8583A652-039F-49AD-AC66-F8D7F1D1332E}" dt="2021-02-08T19:53:38.468" v="240"/>
          <ac:spMkLst>
            <pc:docMk/>
            <pc:sldMk cId="1217840893" sldId="1421"/>
            <ac:spMk id="19" creationId="{49844171-23A0-4F15-B51F-36E95AA9D755}"/>
          </ac:spMkLst>
        </pc:spChg>
        <pc:picChg chg="del">
          <ac:chgData name="Bachmann, Hannah Ruth" userId="e7c09bfb-72c2-42e5-912c-bd6874d853db" providerId="ADAL" clId="{8583A652-039F-49AD-AC66-F8D7F1D1332E}" dt="2021-02-08T19:46:32.771" v="180" actId="478"/>
          <ac:picMkLst>
            <pc:docMk/>
            <pc:sldMk cId="1217840893" sldId="1421"/>
            <ac:picMk id="6" creationId="{477F8E24-C281-4EE9-9F03-7784CE6223AE}"/>
          </ac:picMkLst>
        </pc:picChg>
        <pc:picChg chg="del">
          <ac:chgData name="Bachmann, Hannah Ruth" userId="e7c09bfb-72c2-42e5-912c-bd6874d853db" providerId="ADAL" clId="{8583A652-039F-49AD-AC66-F8D7F1D1332E}" dt="2021-02-08T19:46:52.301" v="184" actId="478"/>
          <ac:picMkLst>
            <pc:docMk/>
            <pc:sldMk cId="1217840893" sldId="1421"/>
            <ac:picMk id="9" creationId="{5B003C94-A032-4F01-AAC9-0BDCCF6D6365}"/>
          </ac:picMkLst>
        </pc:picChg>
        <pc:picChg chg="add del mod">
          <ac:chgData name="Bachmann, Hannah Ruth" userId="e7c09bfb-72c2-42e5-912c-bd6874d853db" providerId="ADAL" clId="{8583A652-039F-49AD-AC66-F8D7F1D1332E}" dt="2021-02-08T19:53:31.081" v="236" actId="21"/>
          <ac:picMkLst>
            <pc:docMk/>
            <pc:sldMk cId="1217840893" sldId="1421"/>
            <ac:picMk id="15" creationId="{80783FDD-34EE-4535-BA67-7722DE9A72D6}"/>
          </ac:picMkLst>
        </pc:picChg>
        <pc:picChg chg="add del mod">
          <ac:chgData name="Bachmann, Hannah Ruth" userId="e7c09bfb-72c2-42e5-912c-bd6874d853db" providerId="ADAL" clId="{8583A652-039F-49AD-AC66-F8D7F1D1332E}" dt="2021-02-08T19:53:37.237" v="239" actId="21"/>
          <ac:picMkLst>
            <pc:docMk/>
            <pc:sldMk cId="1217840893" sldId="1421"/>
            <ac:picMk id="16" creationId="{DD976176-6BAE-4D66-93BB-FDAA070945C8}"/>
          </ac:picMkLst>
        </pc:picChg>
        <pc:picChg chg="add mod">
          <ac:chgData name="Bachmann, Hannah Ruth" userId="e7c09bfb-72c2-42e5-912c-bd6874d853db" providerId="ADAL" clId="{8583A652-039F-49AD-AC66-F8D7F1D1332E}" dt="2021-02-08T19:53:35.198" v="238" actId="1076"/>
          <ac:picMkLst>
            <pc:docMk/>
            <pc:sldMk cId="1217840893" sldId="1421"/>
            <ac:picMk id="20" creationId="{E9E70E9F-C1C6-407D-9FB4-A7F3912A1FA1}"/>
          </ac:picMkLst>
        </pc:picChg>
        <pc:picChg chg="add mod">
          <ac:chgData name="Bachmann, Hannah Ruth" userId="e7c09bfb-72c2-42e5-912c-bd6874d853db" providerId="ADAL" clId="{8583A652-039F-49AD-AC66-F8D7F1D1332E}" dt="2021-02-08T19:53:43.404" v="242" actId="1076"/>
          <ac:picMkLst>
            <pc:docMk/>
            <pc:sldMk cId="1217840893" sldId="1421"/>
            <ac:picMk id="21" creationId="{E22E5818-7B18-4E53-9BB2-EAE0A20FAE8A}"/>
          </ac:picMkLst>
        </pc:picChg>
      </pc:sldChg>
      <pc:sldChg chg="addSp delSp modSp mod">
        <pc:chgData name="Bachmann, Hannah Ruth" userId="e7c09bfb-72c2-42e5-912c-bd6874d853db" providerId="ADAL" clId="{8583A652-039F-49AD-AC66-F8D7F1D1332E}" dt="2021-02-08T20:25:04.109" v="618" actId="1076"/>
        <pc:sldMkLst>
          <pc:docMk/>
          <pc:sldMk cId="1226794023" sldId="1422"/>
        </pc:sldMkLst>
        <pc:spChg chg="del">
          <ac:chgData name="Bachmann, Hannah Ruth" userId="e7c09bfb-72c2-42e5-912c-bd6874d853db" providerId="ADAL" clId="{8583A652-039F-49AD-AC66-F8D7F1D1332E}" dt="2021-02-08T19:37:11.444" v="60" actId="478"/>
          <ac:spMkLst>
            <pc:docMk/>
            <pc:sldMk cId="1226794023" sldId="1422"/>
            <ac:spMk id="4" creationId="{8D099E31-4DF6-4C53-AB53-7620DCCCF7E2}"/>
          </ac:spMkLst>
        </pc:spChg>
        <pc:spChg chg="del">
          <ac:chgData name="Bachmann, Hannah Ruth" userId="e7c09bfb-72c2-42e5-912c-bd6874d853db" providerId="ADAL" clId="{8583A652-039F-49AD-AC66-F8D7F1D1332E}" dt="2021-02-08T19:41:39.413" v="146" actId="478"/>
          <ac:spMkLst>
            <pc:docMk/>
            <pc:sldMk cId="1226794023" sldId="1422"/>
            <ac:spMk id="5" creationId="{0730DD38-6928-4719-9BEB-470A52ECA203}"/>
          </ac:spMkLst>
        </pc:spChg>
        <pc:spChg chg="del">
          <ac:chgData name="Bachmann, Hannah Ruth" userId="e7c09bfb-72c2-42e5-912c-bd6874d853db" providerId="ADAL" clId="{8583A652-039F-49AD-AC66-F8D7F1D1332E}" dt="2021-02-08T19:47:43.237" v="202" actId="478"/>
          <ac:spMkLst>
            <pc:docMk/>
            <pc:sldMk cId="1226794023" sldId="1422"/>
            <ac:spMk id="7" creationId="{4E32E977-FCE4-441B-8F78-9F0153BA8C89}"/>
          </ac:spMkLst>
        </pc:spChg>
        <pc:spChg chg="mod">
          <ac:chgData name="Bachmann, Hannah Ruth" userId="e7c09bfb-72c2-42e5-912c-bd6874d853db" providerId="ADAL" clId="{8583A652-039F-49AD-AC66-F8D7F1D1332E}" dt="2021-02-08T20:25:04.109" v="618" actId="1076"/>
          <ac:spMkLst>
            <pc:docMk/>
            <pc:sldMk cId="1226794023" sldId="1422"/>
            <ac:spMk id="10" creationId="{08CC024E-A6C7-46C0-810F-F99ACB7B8094}"/>
          </ac:spMkLst>
        </pc:spChg>
        <pc:spChg chg="add mod">
          <ac:chgData name="Bachmann, Hannah Ruth" userId="e7c09bfb-72c2-42e5-912c-bd6874d853db" providerId="ADAL" clId="{8583A652-039F-49AD-AC66-F8D7F1D1332E}" dt="2021-02-08T19:37:11.733" v="61"/>
          <ac:spMkLst>
            <pc:docMk/>
            <pc:sldMk cId="1226794023" sldId="1422"/>
            <ac:spMk id="11" creationId="{CEA52E11-6042-48E7-85E7-1249A2F151BB}"/>
          </ac:spMkLst>
        </pc:spChg>
        <pc:spChg chg="add mod">
          <ac:chgData name="Bachmann, Hannah Ruth" userId="e7c09bfb-72c2-42e5-912c-bd6874d853db" providerId="ADAL" clId="{8583A652-039F-49AD-AC66-F8D7F1D1332E}" dt="2021-02-08T19:41:39.736" v="147"/>
          <ac:spMkLst>
            <pc:docMk/>
            <pc:sldMk cId="1226794023" sldId="1422"/>
            <ac:spMk id="12" creationId="{4C977A5E-09BD-459B-84FB-E0B43B48C35F}"/>
          </ac:spMkLst>
        </pc:spChg>
        <pc:spChg chg="del">
          <ac:chgData name="Bachmann, Hannah Ruth" userId="e7c09bfb-72c2-42e5-912c-bd6874d853db" providerId="ADAL" clId="{8583A652-039F-49AD-AC66-F8D7F1D1332E}" dt="2021-02-08T20:11:57.022" v="410" actId="478"/>
          <ac:spMkLst>
            <pc:docMk/>
            <pc:sldMk cId="1226794023" sldId="1422"/>
            <ac:spMk id="13" creationId="{425F6561-732C-48E1-9C8A-1F22E64DE89E}"/>
          </ac:spMkLst>
        </pc:spChg>
        <pc:spChg chg="add mod">
          <ac:chgData name="Bachmann, Hannah Ruth" userId="e7c09bfb-72c2-42e5-912c-bd6874d853db" providerId="ADAL" clId="{8583A652-039F-49AD-AC66-F8D7F1D1332E}" dt="2021-02-08T19:48:20.301" v="203"/>
          <ac:spMkLst>
            <pc:docMk/>
            <pc:sldMk cId="1226794023" sldId="1422"/>
            <ac:spMk id="14" creationId="{ED29055B-BDE3-4643-8DF4-29324EA85921}"/>
          </ac:spMkLst>
        </pc:spChg>
        <pc:spChg chg="add mod">
          <ac:chgData name="Bachmann, Hannah Ruth" userId="e7c09bfb-72c2-42e5-912c-bd6874d853db" providerId="ADAL" clId="{8583A652-039F-49AD-AC66-F8D7F1D1332E}" dt="2021-02-08T20:18:40.369" v="503" actId="1076"/>
          <ac:spMkLst>
            <pc:docMk/>
            <pc:sldMk cId="1226794023" sldId="1422"/>
            <ac:spMk id="15" creationId="{B02BF627-9DE7-44D7-9765-AED0EC9622EE}"/>
          </ac:spMkLst>
        </pc:spChg>
        <pc:picChg chg="mod">
          <ac:chgData name="Bachmann, Hannah Ruth" userId="e7c09bfb-72c2-42e5-912c-bd6874d853db" providerId="ADAL" clId="{8583A652-039F-49AD-AC66-F8D7F1D1332E}" dt="2021-02-08T19:48:26.396" v="204" actId="1076"/>
          <ac:picMkLst>
            <pc:docMk/>
            <pc:sldMk cId="1226794023" sldId="1422"/>
            <ac:picMk id="6" creationId="{AEA49A60-3641-4DB8-92AF-872D3078BCD5}"/>
          </ac:picMkLst>
        </pc:picChg>
      </pc:sldChg>
      <pc:sldChg chg="addSp delSp modSp mod modAnim">
        <pc:chgData name="Bachmann, Hannah Ruth" userId="e7c09bfb-72c2-42e5-912c-bd6874d853db" providerId="ADAL" clId="{8583A652-039F-49AD-AC66-F8D7F1D1332E}" dt="2021-02-08T20:24:51.970" v="613" actId="1076"/>
        <pc:sldMkLst>
          <pc:docMk/>
          <pc:sldMk cId="2930969997" sldId="1423"/>
        </pc:sldMkLst>
        <pc:spChg chg="del">
          <ac:chgData name="Bachmann, Hannah Ruth" userId="e7c09bfb-72c2-42e5-912c-bd6874d853db" providerId="ADAL" clId="{8583A652-039F-49AD-AC66-F8D7F1D1332E}" dt="2021-02-08T19:37:19.743" v="64" actId="478"/>
          <ac:spMkLst>
            <pc:docMk/>
            <pc:sldMk cId="2930969997" sldId="1423"/>
            <ac:spMk id="4" creationId="{8D099E31-4DF6-4C53-AB53-7620DCCCF7E2}"/>
          </ac:spMkLst>
        </pc:spChg>
        <pc:spChg chg="del">
          <ac:chgData name="Bachmann, Hannah Ruth" userId="e7c09bfb-72c2-42e5-912c-bd6874d853db" providerId="ADAL" clId="{8583A652-039F-49AD-AC66-F8D7F1D1332E}" dt="2021-02-08T19:41:45.159" v="150" actId="478"/>
          <ac:spMkLst>
            <pc:docMk/>
            <pc:sldMk cId="2930969997" sldId="1423"/>
            <ac:spMk id="5" creationId="{0730DD38-6928-4719-9BEB-470A52ECA203}"/>
          </ac:spMkLst>
        </pc:spChg>
        <pc:spChg chg="add mod">
          <ac:chgData name="Bachmann, Hannah Ruth" userId="e7c09bfb-72c2-42e5-912c-bd6874d853db" providerId="ADAL" clId="{8583A652-039F-49AD-AC66-F8D7F1D1332E}" dt="2021-02-08T19:37:20.150" v="65"/>
          <ac:spMkLst>
            <pc:docMk/>
            <pc:sldMk cId="2930969997" sldId="1423"/>
            <ac:spMk id="8" creationId="{73DC2B07-85A7-4644-AEED-305358E5B9A1}"/>
          </ac:spMkLst>
        </pc:spChg>
        <pc:spChg chg="mod">
          <ac:chgData name="Bachmann, Hannah Ruth" userId="e7c09bfb-72c2-42e5-912c-bd6874d853db" providerId="ADAL" clId="{8583A652-039F-49AD-AC66-F8D7F1D1332E}" dt="2021-02-08T20:24:51.970" v="613" actId="1076"/>
          <ac:spMkLst>
            <pc:docMk/>
            <pc:sldMk cId="2930969997" sldId="1423"/>
            <ac:spMk id="9" creationId="{4D07C09E-B707-4DC8-A9C7-821DAEBD037B}"/>
          </ac:spMkLst>
        </pc:spChg>
        <pc:spChg chg="add mod">
          <ac:chgData name="Bachmann, Hannah Ruth" userId="e7c09bfb-72c2-42e5-912c-bd6874d853db" providerId="ADAL" clId="{8583A652-039F-49AD-AC66-F8D7F1D1332E}" dt="2021-02-08T19:41:45.471" v="151"/>
          <ac:spMkLst>
            <pc:docMk/>
            <pc:sldMk cId="2930969997" sldId="1423"/>
            <ac:spMk id="10" creationId="{15975384-B891-4932-87D5-9975D08CE5A0}"/>
          </ac:spMkLst>
        </pc:spChg>
        <pc:spChg chg="add mod">
          <ac:chgData name="Bachmann, Hannah Ruth" userId="e7c09bfb-72c2-42e5-912c-bd6874d853db" providerId="ADAL" clId="{8583A652-039F-49AD-AC66-F8D7F1D1332E}" dt="2021-02-08T20:13:39.074" v="438"/>
          <ac:spMkLst>
            <pc:docMk/>
            <pc:sldMk cId="2930969997" sldId="1423"/>
            <ac:spMk id="11" creationId="{90CF8E12-BEA2-4320-BE26-63683FFF4072}"/>
          </ac:spMkLst>
        </pc:spChg>
        <pc:spChg chg="del">
          <ac:chgData name="Bachmann, Hannah Ruth" userId="e7c09bfb-72c2-42e5-912c-bd6874d853db" providerId="ADAL" clId="{8583A652-039F-49AD-AC66-F8D7F1D1332E}" dt="2021-02-08T20:13:38.771" v="437" actId="478"/>
          <ac:spMkLst>
            <pc:docMk/>
            <pc:sldMk cId="2930969997" sldId="1423"/>
            <ac:spMk id="14" creationId="{FE38B626-424D-48B3-A08D-656C6CCF84A5}"/>
          </ac:spMkLst>
        </pc:spChg>
      </pc:sldChg>
      <pc:sldChg chg="addSp delSp modSp mod">
        <pc:chgData name="Bachmann, Hannah Ruth" userId="e7c09bfb-72c2-42e5-912c-bd6874d853db" providerId="ADAL" clId="{8583A652-039F-49AD-AC66-F8D7F1D1332E}" dt="2021-02-08T20:24:39.990" v="612" actId="1076"/>
        <pc:sldMkLst>
          <pc:docMk/>
          <pc:sldMk cId="1316632935" sldId="1424"/>
        </pc:sldMkLst>
        <pc:spChg chg="del">
          <ac:chgData name="Bachmann, Hannah Ruth" userId="e7c09bfb-72c2-42e5-912c-bd6874d853db" providerId="ADAL" clId="{8583A652-039F-49AD-AC66-F8D7F1D1332E}" dt="2021-02-08T19:37:14.908" v="62" actId="478"/>
          <ac:spMkLst>
            <pc:docMk/>
            <pc:sldMk cId="1316632935" sldId="1424"/>
            <ac:spMk id="4" creationId="{8D099E31-4DF6-4C53-AB53-7620DCCCF7E2}"/>
          </ac:spMkLst>
        </pc:spChg>
        <pc:spChg chg="del">
          <ac:chgData name="Bachmann, Hannah Ruth" userId="e7c09bfb-72c2-42e5-912c-bd6874d853db" providerId="ADAL" clId="{8583A652-039F-49AD-AC66-F8D7F1D1332E}" dt="2021-02-08T19:41:42.032" v="148" actId="478"/>
          <ac:spMkLst>
            <pc:docMk/>
            <pc:sldMk cId="1316632935" sldId="1424"/>
            <ac:spMk id="5" creationId="{0730DD38-6928-4719-9BEB-470A52ECA203}"/>
          </ac:spMkLst>
        </pc:spChg>
        <pc:spChg chg="add mod">
          <ac:chgData name="Bachmann, Hannah Ruth" userId="e7c09bfb-72c2-42e5-912c-bd6874d853db" providerId="ADAL" clId="{8583A652-039F-49AD-AC66-F8D7F1D1332E}" dt="2021-02-08T19:37:15.240" v="63"/>
          <ac:spMkLst>
            <pc:docMk/>
            <pc:sldMk cId="1316632935" sldId="1424"/>
            <ac:spMk id="8" creationId="{C78634F7-BF33-4C60-84A3-8FDD33C3B2BB}"/>
          </ac:spMkLst>
        </pc:spChg>
        <pc:spChg chg="mod">
          <ac:chgData name="Bachmann, Hannah Ruth" userId="e7c09bfb-72c2-42e5-912c-bd6874d853db" providerId="ADAL" clId="{8583A652-039F-49AD-AC66-F8D7F1D1332E}" dt="2021-02-08T20:24:39.990" v="612" actId="1076"/>
          <ac:spMkLst>
            <pc:docMk/>
            <pc:sldMk cId="1316632935" sldId="1424"/>
            <ac:spMk id="9" creationId="{4D07C09E-B707-4DC8-A9C7-821DAEBD037B}"/>
          </ac:spMkLst>
        </pc:spChg>
        <pc:spChg chg="add mod">
          <ac:chgData name="Bachmann, Hannah Ruth" userId="e7c09bfb-72c2-42e5-912c-bd6874d853db" providerId="ADAL" clId="{8583A652-039F-49AD-AC66-F8D7F1D1332E}" dt="2021-02-08T19:41:42.331" v="149"/>
          <ac:spMkLst>
            <pc:docMk/>
            <pc:sldMk cId="1316632935" sldId="1424"/>
            <ac:spMk id="10" creationId="{88579D2E-32A9-4427-BFAA-CB2DD7B4CCCE}"/>
          </ac:spMkLst>
        </pc:spChg>
        <pc:spChg chg="add mod">
          <ac:chgData name="Bachmann, Hannah Ruth" userId="e7c09bfb-72c2-42e5-912c-bd6874d853db" providerId="ADAL" clId="{8583A652-039F-49AD-AC66-F8D7F1D1332E}" dt="2021-02-08T20:13:35.420" v="436"/>
          <ac:spMkLst>
            <pc:docMk/>
            <pc:sldMk cId="1316632935" sldId="1424"/>
            <ac:spMk id="11" creationId="{A237F4B7-0B8B-484E-AE6F-2A4D1691B7FA}"/>
          </ac:spMkLst>
        </pc:spChg>
        <pc:spChg chg="del">
          <ac:chgData name="Bachmann, Hannah Ruth" userId="e7c09bfb-72c2-42e5-912c-bd6874d853db" providerId="ADAL" clId="{8583A652-039F-49AD-AC66-F8D7F1D1332E}" dt="2021-02-08T20:13:35.001" v="435" actId="478"/>
          <ac:spMkLst>
            <pc:docMk/>
            <pc:sldMk cId="1316632935" sldId="1424"/>
            <ac:spMk id="14" creationId="{FE38B626-424D-48B3-A08D-656C6CCF84A5}"/>
          </ac:spMkLst>
        </pc:spChg>
      </pc:sldChg>
      <pc:sldChg chg="addSp delSp modSp new mod">
        <pc:chgData name="Bachmann, Hannah Ruth" userId="e7c09bfb-72c2-42e5-912c-bd6874d853db" providerId="ADAL" clId="{8583A652-039F-49AD-AC66-F8D7F1D1332E}" dt="2021-02-08T20:23:44.358" v="583" actId="20577"/>
        <pc:sldMkLst>
          <pc:docMk/>
          <pc:sldMk cId="376012956" sldId="1425"/>
        </pc:sldMkLst>
        <pc:spChg chg="mod">
          <ac:chgData name="Bachmann, Hannah Ruth" userId="e7c09bfb-72c2-42e5-912c-bd6874d853db" providerId="ADAL" clId="{8583A652-039F-49AD-AC66-F8D7F1D1332E}" dt="2021-02-08T19:34:38.403" v="7" actId="20577"/>
          <ac:spMkLst>
            <pc:docMk/>
            <pc:sldMk cId="376012956" sldId="1425"/>
            <ac:spMk id="2" creationId="{7DD92438-AA75-4053-9B76-A36ED9A86A5E}"/>
          </ac:spMkLst>
        </pc:spChg>
        <pc:spChg chg="mod">
          <ac:chgData name="Bachmann, Hannah Ruth" userId="e7c09bfb-72c2-42e5-912c-bd6874d853db" providerId="ADAL" clId="{8583A652-039F-49AD-AC66-F8D7F1D1332E}" dt="2021-02-08T20:23:44.358" v="583" actId="20577"/>
          <ac:spMkLst>
            <pc:docMk/>
            <pc:sldMk cId="376012956" sldId="1425"/>
            <ac:spMk id="3" creationId="{03A59E46-7F5D-436F-801F-2EABBB7E66EF}"/>
          </ac:spMkLst>
        </pc:spChg>
        <pc:spChg chg="del">
          <ac:chgData name="Bachmann, Hannah Ruth" userId="e7c09bfb-72c2-42e5-912c-bd6874d853db" providerId="ADAL" clId="{8583A652-039F-49AD-AC66-F8D7F1D1332E}" dt="2021-02-08T19:34:40.894" v="8" actId="478"/>
          <ac:spMkLst>
            <pc:docMk/>
            <pc:sldMk cId="376012956" sldId="1425"/>
            <ac:spMk id="4" creationId="{07F181A8-D885-4D7C-B50C-DF780574E303}"/>
          </ac:spMkLst>
        </pc:spChg>
        <pc:spChg chg="del">
          <ac:chgData name="Bachmann, Hannah Ruth" userId="e7c09bfb-72c2-42e5-912c-bd6874d853db" providerId="ADAL" clId="{8583A652-039F-49AD-AC66-F8D7F1D1332E}" dt="2021-02-08T19:34:42.097" v="9" actId="478"/>
          <ac:spMkLst>
            <pc:docMk/>
            <pc:sldMk cId="376012956" sldId="1425"/>
            <ac:spMk id="5" creationId="{BA9B0F86-FE5F-40CC-AE78-C5528B011DF1}"/>
          </ac:spMkLst>
        </pc:spChg>
        <pc:spChg chg="del">
          <ac:chgData name="Bachmann, Hannah Ruth" userId="e7c09bfb-72c2-42e5-912c-bd6874d853db" providerId="ADAL" clId="{8583A652-039F-49AD-AC66-F8D7F1D1332E}" dt="2021-02-08T19:39:59.317" v="104" actId="478"/>
          <ac:spMkLst>
            <pc:docMk/>
            <pc:sldMk cId="376012956" sldId="1425"/>
            <ac:spMk id="6" creationId="{3E3ABE15-63C8-4657-AA71-0C2DFD93D1EF}"/>
          </ac:spMkLst>
        </pc:spChg>
        <pc:spChg chg="del">
          <ac:chgData name="Bachmann, Hannah Ruth" userId="e7c09bfb-72c2-42e5-912c-bd6874d853db" providerId="ADAL" clId="{8583A652-039F-49AD-AC66-F8D7F1D1332E}" dt="2021-02-08T19:40:01.440" v="106" actId="478"/>
          <ac:spMkLst>
            <pc:docMk/>
            <pc:sldMk cId="376012956" sldId="1425"/>
            <ac:spMk id="7" creationId="{012BB7BD-E995-4A57-B7B1-E635977CC7BC}"/>
          </ac:spMkLst>
        </pc:spChg>
        <pc:spChg chg="add mod">
          <ac:chgData name="Bachmann, Hannah Ruth" userId="e7c09bfb-72c2-42e5-912c-bd6874d853db" providerId="ADAL" clId="{8583A652-039F-49AD-AC66-F8D7F1D1332E}" dt="2021-02-08T19:39:59.641" v="105"/>
          <ac:spMkLst>
            <pc:docMk/>
            <pc:sldMk cId="376012956" sldId="1425"/>
            <ac:spMk id="8" creationId="{982C755E-DCE6-490B-9B46-F3AABC27FE35}"/>
          </ac:spMkLst>
        </pc:spChg>
        <pc:spChg chg="add mod">
          <ac:chgData name="Bachmann, Hannah Ruth" userId="e7c09bfb-72c2-42e5-912c-bd6874d853db" providerId="ADAL" clId="{8583A652-039F-49AD-AC66-F8D7F1D1332E}" dt="2021-02-08T19:55:21.025" v="274"/>
          <ac:spMkLst>
            <pc:docMk/>
            <pc:sldMk cId="376012956" sldId="1425"/>
            <ac:spMk id="9" creationId="{B4592AA4-19CF-43D7-8E60-FE924DC9B87B}"/>
          </ac:spMkLst>
        </pc:spChg>
      </pc:sldChg>
      <pc:sldChg chg="addSp modSp add mod">
        <pc:chgData name="Bachmann, Hannah Ruth" userId="e7c09bfb-72c2-42e5-912c-bd6874d853db" providerId="ADAL" clId="{8583A652-039F-49AD-AC66-F8D7F1D1332E}" dt="2021-02-08T20:23:39.387" v="577" actId="20577"/>
        <pc:sldMkLst>
          <pc:docMk/>
          <pc:sldMk cId="2465647885" sldId="1426"/>
        </pc:sldMkLst>
        <pc:spChg chg="mod">
          <ac:chgData name="Bachmann, Hannah Ruth" userId="e7c09bfb-72c2-42e5-912c-bd6874d853db" providerId="ADAL" clId="{8583A652-039F-49AD-AC66-F8D7F1D1332E}" dt="2021-02-08T20:23:39.387" v="577" actId="20577"/>
          <ac:spMkLst>
            <pc:docMk/>
            <pc:sldMk cId="2465647885" sldId="1426"/>
            <ac:spMk id="3" creationId="{03A59E46-7F5D-436F-801F-2EABBB7E66EF}"/>
          </ac:spMkLst>
        </pc:spChg>
        <pc:spChg chg="add mod">
          <ac:chgData name="Bachmann, Hannah Ruth" userId="e7c09bfb-72c2-42e5-912c-bd6874d853db" providerId="ADAL" clId="{8583A652-039F-49AD-AC66-F8D7F1D1332E}" dt="2021-02-08T19:55:21.875" v="275"/>
          <ac:spMkLst>
            <pc:docMk/>
            <pc:sldMk cId="2465647885" sldId="1426"/>
            <ac:spMk id="5" creationId="{F421C153-AD44-4FA4-9E49-D31698B8B5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1712012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1913480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86016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318167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391462" indent="0" algn="ctr">
              <a:buNone/>
              <a:defRPr>
                <a:solidFill>
                  <a:schemeClr val="tx1">
                    <a:tint val="75000"/>
                  </a:schemeClr>
                </a:solidFill>
              </a:defRPr>
            </a:lvl2pPr>
            <a:lvl3pPr marL="782924" indent="0" algn="ctr">
              <a:buNone/>
              <a:defRPr>
                <a:solidFill>
                  <a:schemeClr val="tx1">
                    <a:tint val="75000"/>
                  </a:schemeClr>
                </a:solidFill>
              </a:defRPr>
            </a:lvl3pPr>
            <a:lvl4pPr marL="1174385" indent="0" algn="ctr">
              <a:buNone/>
              <a:defRPr>
                <a:solidFill>
                  <a:schemeClr val="tx1">
                    <a:tint val="75000"/>
                  </a:schemeClr>
                </a:solidFill>
              </a:defRPr>
            </a:lvl4pPr>
            <a:lvl5pPr marL="1565846" indent="0" algn="ctr">
              <a:buNone/>
              <a:defRPr>
                <a:solidFill>
                  <a:schemeClr val="tx1">
                    <a:tint val="75000"/>
                  </a:schemeClr>
                </a:solidFill>
              </a:defRPr>
            </a:lvl5pPr>
            <a:lvl6pPr marL="1957308" indent="0" algn="ctr">
              <a:buNone/>
              <a:defRPr>
                <a:solidFill>
                  <a:schemeClr val="tx1">
                    <a:tint val="75000"/>
                  </a:schemeClr>
                </a:solidFill>
              </a:defRPr>
            </a:lvl6pPr>
            <a:lvl7pPr marL="2348769" indent="0" algn="ctr">
              <a:buNone/>
              <a:defRPr>
                <a:solidFill>
                  <a:schemeClr val="tx1">
                    <a:tint val="75000"/>
                  </a:schemeClr>
                </a:solidFill>
              </a:defRPr>
            </a:lvl7pPr>
            <a:lvl8pPr marL="2740231" indent="0" algn="ctr">
              <a:buNone/>
              <a:defRPr>
                <a:solidFill>
                  <a:schemeClr val="tx1">
                    <a:tint val="75000"/>
                  </a:schemeClr>
                </a:solidFill>
              </a:defRPr>
            </a:lvl8pPr>
            <a:lvl9pPr marL="313169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14590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460433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3425"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713">
                <a:solidFill>
                  <a:schemeClr val="tx1">
                    <a:tint val="75000"/>
                  </a:schemeClr>
                </a:solidFill>
              </a:defRPr>
            </a:lvl1pPr>
            <a:lvl2pPr marL="391462" indent="0">
              <a:buNone/>
              <a:defRPr sz="1541">
                <a:solidFill>
                  <a:schemeClr val="tx1">
                    <a:tint val="75000"/>
                  </a:schemeClr>
                </a:solidFill>
              </a:defRPr>
            </a:lvl2pPr>
            <a:lvl3pPr marL="782924" indent="0">
              <a:buNone/>
              <a:defRPr sz="1370">
                <a:solidFill>
                  <a:schemeClr val="tx1">
                    <a:tint val="75000"/>
                  </a:schemeClr>
                </a:solidFill>
              </a:defRPr>
            </a:lvl3pPr>
            <a:lvl4pPr marL="1174385" indent="0">
              <a:buNone/>
              <a:defRPr sz="1199">
                <a:solidFill>
                  <a:schemeClr val="tx1">
                    <a:tint val="75000"/>
                  </a:schemeClr>
                </a:solidFill>
              </a:defRPr>
            </a:lvl4pPr>
            <a:lvl5pPr marL="1565846" indent="0">
              <a:buNone/>
              <a:defRPr sz="1199">
                <a:solidFill>
                  <a:schemeClr val="tx1">
                    <a:tint val="75000"/>
                  </a:schemeClr>
                </a:solidFill>
              </a:defRPr>
            </a:lvl5pPr>
            <a:lvl6pPr marL="1957308" indent="0">
              <a:buNone/>
              <a:defRPr sz="1199">
                <a:solidFill>
                  <a:schemeClr val="tx1">
                    <a:tint val="75000"/>
                  </a:schemeClr>
                </a:solidFill>
              </a:defRPr>
            </a:lvl6pPr>
            <a:lvl7pPr marL="2348769" indent="0">
              <a:buNone/>
              <a:defRPr sz="1199">
                <a:solidFill>
                  <a:schemeClr val="tx1">
                    <a:tint val="75000"/>
                  </a:schemeClr>
                </a:solidFill>
              </a:defRPr>
            </a:lvl7pPr>
            <a:lvl8pPr marL="2740231" indent="0">
              <a:buNone/>
              <a:defRPr sz="1199">
                <a:solidFill>
                  <a:schemeClr val="tx1">
                    <a:tint val="75000"/>
                  </a:schemeClr>
                </a:solidFill>
              </a:defRPr>
            </a:lvl8pPr>
            <a:lvl9pPr marL="3131692" indent="0">
              <a:buNone/>
              <a:defRPr sz="1199">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356142403"/>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lstStyle>
            <a:lvl1pPr>
              <a:defRPr sz="2398"/>
            </a:lvl1pPr>
            <a:lvl2pPr>
              <a:defRPr sz="2055"/>
            </a:lvl2pPr>
            <a:lvl3pPr>
              <a:defRPr sz="1713"/>
            </a:lvl3pPr>
            <a:lvl4pPr>
              <a:defRPr sz="1541"/>
            </a:lvl4pPr>
            <a:lvl5pPr>
              <a:defRPr sz="1541"/>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lstStyle>
            <a:lvl1pPr>
              <a:defRPr sz="2398"/>
            </a:lvl1pPr>
            <a:lvl2pPr>
              <a:defRPr sz="2055"/>
            </a:lvl2pPr>
            <a:lvl3pPr>
              <a:defRPr sz="1713"/>
            </a:lvl3pPr>
            <a:lvl4pPr>
              <a:defRPr sz="1541"/>
            </a:lvl4pPr>
            <a:lvl5pPr>
              <a:defRPr sz="1541"/>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30379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055"/>
            </a:lvl1pPr>
            <a:lvl2pPr>
              <a:defRPr sz="1713"/>
            </a:lvl2pPr>
            <a:lvl3pPr>
              <a:defRPr sz="1541"/>
            </a:lvl3pPr>
            <a:lvl4pPr>
              <a:defRPr sz="1370"/>
            </a:lvl4pPr>
            <a:lvl5pPr>
              <a:defRPr sz="1370"/>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055"/>
            </a:lvl1pPr>
            <a:lvl2pPr>
              <a:defRPr sz="1713"/>
            </a:lvl2pPr>
            <a:lvl3pPr>
              <a:defRPr sz="1541"/>
            </a:lvl3pPr>
            <a:lvl4pPr>
              <a:defRPr sz="1370"/>
            </a:lvl4pPr>
            <a:lvl5pPr>
              <a:defRPr sz="1370"/>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98050219"/>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52158629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35268000"/>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1713"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15473691"/>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713"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2740"/>
            </a:lvl1pPr>
            <a:lvl2pPr marL="391462" indent="0">
              <a:buNone/>
              <a:defRPr sz="2398"/>
            </a:lvl2pPr>
            <a:lvl3pPr marL="782924" indent="0">
              <a:buNone/>
              <a:defRPr sz="2055"/>
            </a:lvl3pPr>
            <a:lvl4pPr marL="1174385" indent="0">
              <a:buNone/>
              <a:defRPr sz="1713"/>
            </a:lvl4pPr>
            <a:lvl5pPr marL="1565846" indent="0">
              <a:buNone/>
              <a:defRPr sz="1713"/>
            </a:lvl5pPr>
            <a:lvl6pPr marL="1957308" indent="0">
              <a:buNone/>
              <a:defRPr sz="1713"/>
            </a:lvl6pPr>
            <a:lvl7pPr marL="2348769" indent="0">
              <a:buNone/>
              <a:defRPr sz="1713"/>
            </a:lvl7pPr>
            <a:lvl8pPr marL="2740231" indent="0">
              <a:buNone/>
              <a:defRPr sz="1713"/>
            </a:lvl8pPr>
            <a:lvl9pPr marL="3131692" indent="0">
              <a:buNone/>
              <a:defRPr sz="1713"/>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421894348"/>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6103597"/>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2059214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6.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7.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933">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968572824"/>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Lst>
  <p:hf hdr="0" dt="0"/>
  <p:txStyles>
    <p:titleStyle>
      <a:lvl1pPr algn="ctr" rtl="0" eaLnBrk="0" fontAlgn="base" hangingPunct="0">
        <a:spcBef>
          <a:spcPct val="0"/>
        </a:spcBef>
        <a:spcAft>
          <a:spcPct val="0"/>
        </a:spcAft>
        <a:defRPr sz="2797"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2797" b="1">
          <a:solidFill>
            <a:schemeClr val="tx1"/>
          </a:solidFill>
          <a:latin typeface="Perpetua" pitchFamily="18" charset="0"/>
        </a:defRPr>
      </a:lvl2pPr>
      <a:lvl3pPr algn="ctr" rtl="0" eaLnBrk="0" fontAlgn="base" hangingPunct="0">
        <a:spcBef>
          <a:spcPct val="0"/>
        </a:spcBef>
        <a:spcAft>
          <a:spcPct val="0"/>
        </a:spcAft>
        <a:defRPr sz="2797" b="1">
          <a:solidFill>
            <a:schemeClr val="tx1"/>
          </a:solidFill>
          <a:latin typeface="Perpetua" pitchFamily="18" charset="0"/>
        </a:defRPr>
      </a:lvl3pPr>
      <a:lvl4pPr algn="ctr" rtl="0" eaLnBrk="0" fontAlgn="base" hangingPunct="0">
        <a:spcBef>
          <a:spcPct val="0"/>
        </a:spcBef>
        <a:spcAft>
          <a:spcPct val="0"/>
        </a:spcAft>
        <a:defRPr sz="2797" b="1">
          <a:solidFill>
            <a:schemeClr val="tx1"/>
          </a:solidFill>
          <a:latin typeface="Perpetua" pitchFamily="18" charset="0"/>
        </a:defRPr>
      </a:lvl4pPr>
      <a:lvl5pPr algn="ctr" rtl="0" eaLnBrk="0" fontAlgn="base" hangingPunct="0">
        <a:spcBef>
          <a:spcPct val="0"/>
        </a:spcBef>
        <a:spcAft>
          <a:spcPct val="0"/>
        </a:spcAft>
        <a:defRPr sz="2797" b="1">
          <a:solidFill>
            <a:schemeClr val="tx1"/>
          </a:solidFill>
          <a:latin typeface="Perpetua" pitchFamily="18" charset="0"/>
        </a:defRPr>
      </a:lvl5pPr>
      <a:lvl6pPr marL="355169" algn="ctr" rtl="0" fontAlgn="base">
        <a:spcBef>
          <a:spcPct val="0"/>
        </a:spcBef>
        <a:spcAft>
          <a:spcPct val="0"/>
        </a:spcAft>
        <a:defRPr sz="2797" b="1">
          <a:solidFill>
            <a:schemeClr val="tx1"/>
          </a:solidFill>
          <a:latin typeface="Perpetua" pitchFamily="18" charset="0"/>
        </a:defRPr>
      </a:lvl6pPr>
      <a:lvl7pPr marL="710339" algn="ctr" rtl="0" fontAlgn="base">
        <a:spcBef>
          <a:spcPct val="0"/>
        </a:spcBef>
        <a:spcAft>
          <a:spcPct val="0"/>
        </a:spcAft>
        <a:defRPr sz="2797" b="1">
          <a:solidFill>
            <a:schemeClr val="tx1"/>
          </a:solidFill>
          <a:latin typeface="Perpetua" pitchFamily="18" charset="0"/>
        </a:defRPr>
      </a:lvl7pPr>
      <a:lvl8pPr marL="1065508" algn="ctr" rtl="0" fontAlgn="base">
        <a:spcBef>
          <a:spcPct val="0"/>
        </a:spcBef>
        <a:spcAft>
          <a:spcPct val="0"/>
        </a:spcAft>
        <a:defRPr sz="2797" b="1">
          <a:solidFill>
            <a:schemeClr val="tx1"/>
          </a:solidFill>
          <a:latin typeface="Perpetua" pitchFamily="18" charset="0"/>
        </a:defRPr>
      </a:lvl8pPr>
      <a:lvl9pPr marL="1420676" algn="ctr" rtl="0" fontAlgn="base">
        <a:spcBef>
          <a:spcPct val="0"/>
        </a:spcBef>
        <a:spcAft>
          <a:spcPct val="0"/>
        </a:spcAft>
        <a:defRPr sz="2797" b="1">
          <a:solidFill>
            <a:schemeClr val="tx1"/>
          </a:solidFill>
          <a:latin typeface="Perpetua" pitchFamily="18" charset="0"/>
        </a:defRPr>
      </a:lvl9pPr>
    </p:titleStyle>
    <p:bodyStyle>
      <a:lvl1pPr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1pPr>
      <a:lvl2pPr marL="35516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2pPr>
      <a:lvl3pPr marL="71033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3pPr>
      <a:lvl4pPr marL="1065508"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4pPr>
      <a:lvl5pPr marL="1420676"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5pPr>
      <a:lvl6pPr marL="1953430"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6pPr>
      <a:lvl7pPr marL="230859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7pPr>
      <a:lvl8pPr marL="266376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8pPr>
      <a:lvl9pPr marL="3018938"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028">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028">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028">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3777706761"/>
      </p:ext>
    </p:extLst>
  </p:cSld>
  <p:clrMap bg1="lt1" tx1="dk1" bg2="lt2" tx2="dk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 id="2147486138" r:id="rId7"/>
    <p:sldLayoutId id="2147486139" r:id="rId8"/>
    <p:sldLayoutId id="2147486140" r:id="rId9"/>
    <p:sldLayoutId id="2147486141" r:id="rId10"/>
    <p:sldLayoutId id="2147486142" r:id="rId11"/>
  </p:sldLayoutIdLst>
  <p:hf hdr="0" dt="0"/>
  <p:txStyles>
    <p:titleStyle>
      <a:lvl1pPr algn="ctr" defTabSz="782924" rtl="0" eaLnBrk="1" latinLnBrk="0" hangingPunct="1">
        <a:spcBef>
          <a:spcPct val="0"/>
        </a:spcBef>
        <a:buNone/>
        <a:defRPr sz="2797" kern="1200">
          <a:solidFill>
            <a:schemeClr val="accent2"/>
          </a:solidFill>
          <a:latin typeface="Comic Sans MS" panose="030F0702030302020204" pitchFamily="66" charset="0"/>
          <a:ea typeface="+mj-ea"/>
          <a:cs typeface="+mj-cs"/>
        </a:defRPr>
      </a:lvl1pPr>
    </p:titleStyle>
    <p:bodyStyle>
      <a:lvl1pPr marL="293596" indent="-293596"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1pPr>
      <a:lvl2pPr marL="636126" indent="-244664"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2pPr>
      <a:lvl3pPr marL="978654"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3pPr>
      <a:lvl4pPr marL="1370115"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4pPr>
      <a:lvl5pPr marL="1761578"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5pPr>
      <a:lvl6pPr marL="2153038"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6pPr>
      <a:lvl7pPr marL="2544500"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7pPr>
      <a:lvl8pPr marL="2935962"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8pPr>
      <a:lvl9pPr marL="3327423"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9pPr>
    </p:bodyStyle>
    <p:otherStyle>
      <a:defPPr>
        <a:defRPr lang="de-DE"/>
      </a:defPPr>
      <a:lvl1pPr marL="0" algn="l" defTabSz="782924" rtl="0" eaLnBrk="1" latinLnBrk="0" hangingPunct="1">
        <a:defRPr sz="1541" kern="1200">
          <a:solidFill>
            <a:schemeClr val="tx1"/>
          </a:solidFill>
          <a:latin typeface="+mn-lt"/>
          <a:ea typeface="+mn-ea"/>
          <a:cs typeface="+mn-cs"/>
        </a:defRPr>
      </a:lvl1pPr>
      <a:lvl2pPr marL="391462" algn="l" defTabSz="782924" rtl="0" eaLnBrk="1" latinLnBrk="0" hangingPunct="1">
        <a:defRPr sz="1541" kern="1200">
          <a:solidFill>
            <a:schemeClr val="tx1"/>
          </a:solidFill>
          <a:latin typeface="+mn-lt"/>
          <a:ea typeface="+mn-ea"/>
          <a:cs typeface="+mn-cs"/>
        </a:defRPr>
      </a:lvl2pPr>
      <a:lvl3pPr marL="782924" algn="l" defTabSz="782924" rtl="0" eaLnBrk="1" latinLnBrk="0" hangingPunct="1">
        <a:defRPr sz="1541" kern="1200">
          <a:solidFill>
            <a:schemeClr val="tx1"/>
          </a:solidFill>
          <a:latin typeface="+mn-lt"/>
          <a:ea typeface="+mn-ea"/>
          <a:cs typeface="+mn-cs"/>
        </a:defRPr>
      </a:lvl3pPr>
      <a:lvl4pPr marL="1174385" algn="l" defTabSz="782924" rtl="0" eaLnBrk="1" latinLnBrk="0" hangingPunct="1">
        <a:defRPr sz="1541" kern="1200">
          <a:solidFill>
            <a:schemeClr val="tx1"/>
          </a:solidFill>
          <a:latin typeface="+mn-lt"/>
          <a:ea typeface="+mn-ea"/>
          <a:cs typeface="+mn-cs"/>
        </a:defRPr>
      </a:lvl4pPr>
      <a:lvl5pPr marL="1565846" algn="l" defTabSz="782924" rtl="0" eaLnBrk="1" latinLnBrk="0" hangingPunct="1">
        <a:defRPr sz="1541" kern="1200">
          <a:solidFill>
            <a:schemeClr val="tx1"/>
          </a:solidFill>
          <a:latin typeface="+mn-lt"/>
          <a:ea typeface="+mn-ea"/>
          <a:cs typeface="+mn-cs"/>
        </a:defRPr>
      </a:lvl5pPr>
      <a:lvl6pPr marL="1957308" algn="l" defTabSz="782924" rtl="0" eaLnBrk="1" latinLnBrk="0" hangingPunct="1">
        <a:defRPr sz="1541" kern="1200">
          <a:solidFill>
            <a:schemeClr val="tx1"/>
          </a:solidFill>
          <a:latin typeface="+mn-lt"/>
          <a:ea typeface="+mn-ea"/>
          <a:cs typeface="+mn-cs"/>
        </a:defRPr>
      </a:lvl6pPr>
      <a:lvl7pPr marL="2348769" algn="l" defTabSz="782924" rtl="0" eaLnBrk="1" latinLnBrk="0" hangingPunct="1">
        <a:defRPr sz="1541" kern="1200">
          <a:solidFill>
            <a:schemeClr val="tx1"/>
          </a:solidFill>
          <a:latin typeface="+mn-lt"/>
          <a:ea typeface="+mn-ea"/>
          <a:cs typeface="+mn-cs"/>
        </a:defRPr>
      </a:lvl7pPr>
      <a:lvl8pPr marL="2740231" algn="l" defTabSz="782924" rtl="0" eaLnBrk="1" latinLnBrk="0" hangingPunct="1">
        <a:defRPr sz="1541" kern="1200">
          <a:solidFill>
            <a:schemeClr val="tx1"/>
          </a:solidFill>
          <a:latin typeface="+mn-lt"/>
          <a:ea typeface="+mn-ea"/>
          <a:cs typeface="+mn-cs"/>
        </a:defRPr>
      </a:lvl8pPr>
      <a:lvl9pPr marL="3131692" algn="l" defTabSz="782924" rtl="0" eaLnBrk="1" latinLnBrk="0" hangingPunct="1">
        <a:defRPr sz="15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ic_Cristal"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s://pixabay.com/en/eraser-rubber-erase-office-tools-34105/"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Bic_Cristal"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s://pixabay.com/en/eraser-rubber-erase-office-tools-34105/"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de/lineal-geometrie-schule-mathematik-1023726/"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de/lineal-geometrie-schule-mathematik-1023726/"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pixabay.com/en/scissors-shears-cut-tool-sharp-31150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pixabay.com/en/scissors-shears-cut-tool-sharp-31150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school-exercise-book-study-learn-161701/" TargetMode="External"/><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hyperlink" Target="https://pngimg.com/download/2121"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school-exercise-book-study-learn-161701/" TargetMode="External"/><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hyperlink" Target="https://pngimg.com/download/2121"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freesvg.org/notebook-paper"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freesvg.org/notebook-paper"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9.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hyperlink" Target="https://pixabay.com/en/eraser-rubber-erase-office-tools-34105/"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hyperlink" Target="https://en.wikipedia.org/wiki/Bic_Cristal"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hyperlink" Target="https://www.pexels.com/de-de/foto/bleistifte-bunt-buntstift-buntstifte-967382"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hyperlink" Target="https://pixabay.com/de/lineal-geometrie-schule-mathematik-1023726/"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hyperlink" Target="https://pixabay.com/en/scissors-shears-cut-tool-sharp-311500/"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hyperlink" Target="https://pngimg.com/download/2121"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7.png"/><Relationship Id="rId5" Type="http://schemas.openxmlformats.org/officeDocument/2006/relationships/hyperlink" Target="https://pixabay.com/en/school-exercise-book-study-learn-161701/"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hyperlink" Target="https://freesvg.org/notebook-paper"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90"/>
            <a:ext cx="5286846" cy="1015044"/>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t>Was </a:t>
            </a:r>
            <a:r>
              <a:rPr lang="en-GB" noProof="0" dirty="0" err="1"/>
              <a:t>fehlt</a:t>
            </a:r>
            <a:r>
              <a:rPr lang="en-GB" noProof="0" dirty="0"/>
              <a:t>? – </a:t>
            </a:r>
            <a:r>
              <a:rPr lang="en-GB" noProof="0" dirty="0">
                <a:solidFill>
                  <a:schemeClr val="accent1"/>
                </a:solidFill>
              </a:rPr>
              <a:t>What is missing?</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621213" cy="4989512"/>
          </a:xfrm>
        </p:spPr>
        <p:txBody>
          <a:bodyPr/>
          <a:lstStyle/>
          <a:p>
            <a:r>
              <a:rPr lang="en-GB" noProof="0" dirty="0"/>
              <a:t>You will see two pictures of school items on each of the following slides. </a:t>
            </a:r>
          </a:p>
          <a:p>
            <a:r>
              <a:rPr lang="en-GB" noProof="0" dirty="0"/>
              <a:t>In the first step you have to name each of the items.</a:t>
            </a:r>
          </a:p>
          <a:p>
            <a:endParaRPr lang="en-GB" noProof="0" dirty="0"/>
          </a:p>
          <a:p>
            <a:r>
              <a:rPr lang="en-GB" noProof="0" dirty="0"/>
              <a:t>On the slide after that, one picture is missing. You then have to name the missing item.</a:t>
            </a:r>
          </a:p>
        </p:txBody>
      </p:sp>
      <p:sp>
        <p:nvSpPr>
          <p:cNvPr id="8" name="Fußzeilenplatzhalter 3">
            <a:extLst>
              <a:ext uri="{FF2B5EF4-FFF2-40B4-BE49-F238E27FC236}">
                <a16:creationId xmlns:a16="http://schemas.microsoft.com/office/drawing/2014/main" id="{50A484F1-2B4C-4B4A-86EC-2D4C620CAA7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EC6D3906-D58E-4109-8B6D-CDB97CB163E3}"/>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10</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699757"/>
            <a:ext cx="4610735" cy="3121974"/>
          </a:xfrm>
        </p:spPr>
        <p:txBody>
          <a:bodyPr/>
          <a:lstStyle/>
          <a:p>
            <a:pPr algn="ctr"/>
            <a:r>
              <a:rPr lang="en-GB" sz="2800" noProof="0" dirty="0">
                <a:solidFill>
                  <a:schemeClr val="accent2"/>
                </a:solidFill>
              </a:rPr>
              <a:t>der </a:t>
            </a:r>
            <a:r>
              <a:rPr lang="en-GB" sz="2800" noProof="0" dirty="0" err="1">
                <a:solidFill>
                  <a:schemeClr val="accent2"/>
                </a:solidFill>
              </a:rPr>
              <a:t>Kuli</a:t>
            </a: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Kugelschreiber</a:t>
            </a:r>
            <a:r>
              <a:rPr lang="en-GB" sz="2800" noProof="0" dirty="0">
                <a:solidFill>
                  <a:schemeClr val="accent2"/>
                </a:solidFill>
              </a:rPr>
              <a: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Radiergummi</a:t>
            </a:r>
            <a:endParaRPr lang="en-GB" sz="2800" noProof="0" dirty="0">
              <a:solidFill>
                <a:schemeClr val="accent2"/>
              </a:solidFill>
            </a:endParaRPr>
          </a:p>
          <a:p>
            <a:endParaRPr lang="en-GB" noProof="0" dirty="0"/>
          </a:p>
        </p:txBody>
      </p:sp>
      <p:pic>
        <p:nvPicPr>
          <p:cNvPr id="15" name="Inhaltsplatzhalter 14">
            <a:extLst>
              <a:ext uri="{FF2B5EF4-FFF2-40B4-BE49-F238E27FC236}">
                <a16:creationId xmlns:a16="http://schemas.microsoft.com/office/drawing/2014/main" id="{B3D812BE-BEF8-407A-95B9-CAB3436238EC}"/>
              </a:ext>
            </a:extLst>
          </p:cNvPr>
          <p:cNvPicPr>
            <a:picLocks noGrp="1" noChangeAspect="1"/>
          </p:cNvPicPr>
          <p:nvPr>
            <p:ph sz="quarter"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3155" y="1696613"/>
            <a:ext cx="3596753" cy="2409825"/>
          </a:xfrm>
        </p:spPr>
      </p:pic>
      <p:pic>
        <p:nvPicPr>
          <p:cNvPr id="19" name="Inhaltsplatzhalter 18">
            <a:extLst>
              <a:ext uri="{FF2B5EF4-FFF2-40B4-BE49-F238E27FC236}">
                <a16:creationId xmlns:a16="http://schemas.microsoft.com/office/drawing/2014/main" id="{55D1C6D2-E476-4B3B-92D8-02BC1E5E3B38}"/>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85719" y="4341813"/>
            <a:ext cx="2852687" cy="2411412"/>
          </a:xfrm>
        </p:spPr>
      </p:pic>
      <p:sp>
        <p:nvSpPr>
          <p:cNvPr id="11" name="Fußzeilenplatzhalter 3">
            <a:extLst>
              <a:ext uri="{FF2B5EF4-FFF2-40B4-BE49-F238E27FC236}">
                <a16:creationId xmlns:a16="http://schemas.microsoft.com/office/drawing/2014/main" id="{40691F4D-FD47-492E-92D9-9647FB50F2E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3AE219D7-6847-4FCC-AA3F-249B97B850ED}"/>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11</a:t>
            </a:fld>
            <a:endParaRPr lang="en-GB" sz="1050" b="0" dirty="0"/>
          </a:p>
        </p:txBody>
      </p:sp>
      <p:sp>
        <p:nvSpPr>
          <p:cNvPr id="13" name="Textfeld 12">
            <a:extLst>
              <a:ext uri="{FF2B5EF4-FFF2-40B4-BE49-F238E27FC236}">
                <a16:creationId xmlns:a16="http://schemas.microsoft.com/office/drawing/2014/main" id="{A017280A-BE5E-4CF1-AF90-791926E208DF}"/>
              </a:ext>
            </a:extLst>
          </p:cNvPr>
          <p:cNvSpPr txBox="1"/>
          <p:nvPr/>
        </p:nvSpPr>
        <p:spPr>
          <a:xfrm>
            <a:off x="7313452" y="6744928"/>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75CC56D2-4361-4F51-BBAF-4C5772C4054C}"/>
              </a:ext>
            </a:extLst>
          </p:cNvPr>
          <p:cNvSpPr txBox="1"/>
          <p:nvPr/>
        </p:nvSpPr>
        <p:spPr>
          <a:xfrm>
            <a:off x="7313452" y="3779837"/>
            <a:ext cx="929796"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©Wikipedia</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1367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97310" y="2686110"/>
            <a:ext cx="4610735" cy="3149269"/>
          </a:xfrm>
        </p:spPr>
        <p:txBody>
          <a:bodyPr/>
          <a:lstStyle/>
          <a:p>
            <a:pPr algn="ctr"/>
            <a:r>
              <a:rPr lang="en-GB" sz="2800" noProof="0" dirty="0">
                <a:solidFill>
                  <a:schemeClr val="accent2"/>
                </a:solidFill>
              </a:rPr>
              <a:t>der </a:t>
            </a:r>
            <a:r>
              <a:rPr lang="en-GB" sz="2800" noProof="0" dirty="0" err="1">
                <a:solidFill>
                  <a:schemeClr val="accent2"/>
                </a:solidFill>
              </a:rPr>
              <a:t>Kuli</a:t>
            </a: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Kugelschreiber</a:t>
            </a:r>
            <a:r>
              <a:rPr lang="en-GB" sz="2800" noProof="0" dirty="0">
                <a:solidFill>
                  <a:schemeClr val="accent2"/>
                </a:solidFill>
              </a:rPr>
              <a: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Radiergummi</a:t>
            </a:r>
            <a:endParaRPr lang="en-GB" sz="2800" noProof="0" dirty="0">
              <a:solidFill>
                <a:schemeClr val="accent2"/>
              </a:solidFill>
            </a:endParaRPr>
          </a:p>
        </p:txBody>
      </p:sp>
      <p:pic>
        <p:nvPicPr>
          <p:cNvPr id="15" name="Inhaltsplatzhalter 14">
            <a:extLst>
              <a:ext uri="{FF2B5EF4-FFF2-40B4-BE49-F238E27FC236}">
                <a16:creationId xmlns:a16="http://schemas.microsoft.com/office/drawing/2014/main" id="{B3D812BE-BEF8-407A-95B9-CAB3436238EC}"/>
              </a:ext>
            </a:extLst>
          </p:cNvPr>
          <p:cNvPicPr>
            <a:picLocks noGrp="1" noChangeAspect="1"/>
          </p:cNvPicPr>
          <p:nvPr>
            <p:ph sz="quarter"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3155" y="1696613"/>
            <a:ext cx="3596753" cy="2409825"/>
          </a:xfrm>
        </p:spPr>
      </p:pic>
      <p:pic>
        <p:nvPicPr>
          <p:cNvPr id="19" name="Inhaltsplatzhalter 18">
            <a:extLst>
              <a:ext uri="{FF2B5EF4-FFF2-40B4-BE49-F238E27FC236}">
                <a16:creationId xmlns:a16="http://schemas.microsoft.com/office/drawing/2014/main" id="{55D1C6D2-E476-4B3B-92D8-02BC1E5E3B38}"/>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85719" y="4341813"/>
            <a:ext cx="2852687" cy="2411412"/>
          </a:xfrm>
        </p:spPr>
      </p:pic>
      <p:sp>
        <p:nvSpPr>
          <p:cNvPr id="11" name="Fußzeilenplatzhalter 3">
            <a:extLst>
              <a:ext uri="{FF2B5EF4-FFF2-40B4-BE49-F238E27FC236}">
                <a16:creationId xmlns:a16="http://schemas.microsoft.com/office/drawing/2014/main" id="{45399001-55C2-4D60-9255-96FB6046767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508D79E0-2579-4B50-9238-6855907214A6}"/>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12</a:t>
            </a:fld>
            <a:endParaRPr lang="en-GB" sz="1050" b="0" dirty="0"/>
          </a:p>
        </p:txBody>
      </p:sp>
      <p:sp>
        <p:nvSpPr>
          <p:cNvPr id="13" name="Textfeld 12">
            <a:extLst>
              <a:ext uri="{FF2B5EF4-FFF2-40B4-BE49-F238E27FC236}">
                <a16:creationId xmlns:a16="http://schemas.microsoft.com/office/drawing/2014/main" id="{360349C9-B2DA-452F-8411-099DDBED6551}"/>
              </a:ext>
            </a:extLst>
          </p:cNvPr>
          <p:cNvSpPr txBox="1"/>
          <p:nvPr/>
        </p:nvSpPr>
        <p:spPr>
          <a:xfrm>
            <a:off x="7313452" y="6704890"/>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C911C44E-B662-4C1F-9F86-5DE4823E04F2}"/>
              </a:ext>
            </a:extLst>
          </p:cNvPr>
          <p:cNvSpPr txBox="1"/>
          <p:nvPr/>
        </p:nvSpPr>
        <p:spPr>
          <a:xfrm>
            <a:off x="7313452" y="3779837"/>
            <a:ext cx="929796"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©Wikipedia</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7973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720229"/>
            <a:ext cx="4610735" cy="3081030"/>
          </a:xfrm>
        </p:spPr>
        <p:txBody>
          <a:bodyPr/>
          <a:lstStyle/>
          <a:p>
            <a:pPr algn="ctr"/>
            <a:r>
              <a:rPr lang="en-GB" sz="2800" noProof="0" dirty="0">
                <a:solidFill>
                  <a:schemeClr val="accent2"/>
                </a:solidFill>
              </a:rPr>
              <a:t>der </a:t>
            </a:r>
            <a:r>
              <a:rPr lang="en-GB" sz="2800" noProof="0" dirty="0" err="1">
                <a:solidFill>
                  <a:schemeClr val="accent2"/>
                </a:solidFill>
              </a:rPr>
              <a:t>Bleistift</a:t>
            </a: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Buntstift</a:t>
            </a:r>
            <a:endParaRPr lang="en-GB" sz="2800" noProof="0" dirty="0">
              <a:solidFill>
                <a:schemeClr val="accent2"/>
              </a:solidFill>
            </a:endParaRPr>
          </a:p>
        </p:txBody>
      </p:sp>
      <p:sp>
        <p:nvSpPr>
          <p:cNvPr id="11" name="Fußzeilenplatzhalter 3">
            <a:extLst>
              <a:ext uri="{FF2B5EF4-FFF2-40B4-BE49-F238E27FC236}">
                <a16:creationId xmlns:a16="http://schemas.microsoft.com/office/drawing/2014/main" id="{FFDE2FB9-4207-4158-9E95-BDBD3849689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4AA35EE1-6013-4C2F-AC93-750126224E15}"/>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13</a:t>
            </a:fld>
            <a:endParaRPr lang="en-GB" sz="1050" b="0" dirty="0"/>
          </a:p>
        </p:txBody>
      </p:sp>
      <p:pic>
        <p:nvPicPr>
          <p:cNvPr id="16" name="Picture 2" descr="Buntstifte, Farbstifte, Sternförmig, Farbkreis">
            <a:extLst>
              <a:ext uri="{FF2B5EF4-FFF2-40B4-BE49-F238E27FC236}">
                <a16:creationId xmlns:a16="http://schemas.microsoft.com/office/drawing/2014/main" id="{B6C1686F-DD3F-4CFC-9407-DD95F3061C40}"/>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6005512" y="4697637"/>
            <a:ext cx="3160792" cy="21071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a:extLst>
              <a:ext uri="{FF2B5EF4-FFF2-40B4-BE49-F238E27FC236}">
                <a16:creationId xmlns:a16="http://schemas.microsoft.com/office/drawing/2014/main" id="{CA53B6A6-D763-41F1-8C3E-76C2D868DE2E}"/>
              </a:ext>
            </a:extLst>
          </p:cNvPr>
          <p:cNvSpPr txBox="1"/>
          <p:nvPr/>
        </p:nvSpPr>
        <p:spPr>
          <a:xfrm>
            <a:off x="7211690" y="6800719"/>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18" name="Inhaltsplatzhalter 8" descr="Ein Bild, das Schreibgerät, Briefpapier, Bleistift, Stift enthält.&#10;&#10;Automatisch generierte Beschreibung">
            <a:extLst>
              <a:ext uri="{FF2B5EF4-FFF2-40B4-BE49-F238E27FC236}">
                <a16:creationId xmlns:a16="http://schemas.microsoft.com/office/drawing/2014/main" id="{E6EC9F60-02D3-4B3E-B881-A5D0EEA56EA7}"/>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804694" y="1763713"/>
            <a:ext cx="3614737" cy="2409825"/>
          </a:xfrm>
        </p:spPr>
      </p:pic>
      <p:sp>
        <p:nvSpPr>
          <p:cNvPr id="20" name="Textfeld 19">
            <a:extLst>
              <a:ext uri="{FF2B5EF4-FFF2-40B4-BE49-F238E27FC236}">
                <a16:creationId xmlns:a16="http://schemas.microsoft.com/office/drawing/2014/main" id="{B91CD4E1-9B7C-446F-8916-412537F8440E}"/>
              </a:ext>
            </a:extLst>
          </p:cNvPr>
          <p:cNvSpPr txBox="1"/>
          <p:nvPr/>
        </p:nvSpPr>
        <p:spPr>
          <a:xfrm>
            <a:off x="7211690" y="4181671"/>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Pexels</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0774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888248"/>
            <a:ext cx="4610735" cy="3094678"/>
          </a:xfrm>
        </p:spPr>
        <p:txBody>
          <a:bodyPr/>
          <a:lstStyle/>
          <a:p>
            <a:pPr algn="ctr"/>
            <a:r>
              <a:rPr lang="en-GB" sz="2800" noProof="0" dirty="0">
                <a:solidFill>
                  <a:schemeClr val="accent2"/>
                </a:solidFill>
              </a:rPr>
              <a:t>der </a:t>
            </a:r>
            <a:r>
              <a:rPr lang="en-GB" sz="2800" noProof="0" dirty="0" err="1">
                <a:solidFill>
                  <a:schemeClr val="accent2"/>
                </a:solidFill>
              </a:rPr>
              <a:t>Bleistift</a:t>
            </a: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Buntstift</a:t>
            </a:r>
            <a:endParaRPr lang="en-GB" sz="2800" noProof="0" dirty="0">
              <a:solidFill>
                <a:schemeClr val="accent2"/>
              </a:solidFill>
            </a:endParaRPr>
          </a:p>
        </p:txBody>
      </p:sp>
      <p:sp>
        <p:nvSpPr>
          <p:cNvPr id="11" name="Fußzeilenplatzhalter 3">
            <a:extLst>
              <a:ext uri="{FF2B5EF4-FFF2-40B4-BE49-F238E27FC236}">
                <a16:creationId xmlns:a16="http://schemas.microsoft.com/office/drawing/2014/main" id="{92DC2234-09E8-4D9B-8066-1BD3ABF29DB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3B5A61F2-AC79-4B01-B3A0-0918A52D2AA9}"/>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14</a:t>
            </a:fld>
            <a:endParaRPr lang="en-GB" sz="1050" b="0" dirty="0"/>
          </a:p>
        </p:txBody>
      </p:sp>
      <p:pic>
        <p:nvPicPr>
          <p:cNvPr id="18" name="Picture 2" descr="Buntstifte, Farbstifte, Sternförmig, Farbkreis">
            <a:extLst>
              <a:ext uri="{FF2B5EF4-FFF2-40B4-BE49-F238E27FC236}">
                <a16:creationId xmlns:a16="http://schemas.microsoft.com/office/drawing/2014/main" id="{6166D09F-002B-426C-A27F-624E6387B250}"/>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6005512" y="4697637"/>
            <a:ext cx="3160792" cy="21071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304B8385-4177-412A-9E95-F32537032049}"/>
              </a:ext>
            </a:extLst>
          </p:cNvPr>
          <p:cNvSpPr txBox="1"/>
          <p:nvPr/>
        </p:nvSpPr>
        <p:spPr>
          <a:xfrm>
            <a:off x="7211690" y="6800719"/>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21" name="Inhaltsplatzhalter 8" descr="Ein Bild, das Schreibgerät, Briefpapier, Bleistift, Stift enthält.&#10;&#10;Automatisch generierte Beschreibung">
            <a:extLst>
              <a:ext uri="{FF2B5EF4-FFF2-40B4-BE49-F238E27FC236}">
                <a16:creationId xmlns:a16="http://schemas.microsoft.com/office/drawing/2014/main" id="{73A10DBA-E1C9-45B2-BAEF-1FCA9E6646E9}"/>
              </a:ext>
            </a:extLst>
          </p:cNvPr>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804694" y="1763713"/>
            <a:ext cx="3614737" cy="2409825"/>
          </a:xfrm>
        </p:spPr>
      </p:pic>
      <p:sp>
        <p:nvSpPr>
          <p:cNvPr id="22" name="Textfeld 21">
            <a:extLst>
              <a:ext uri="{FF2B5EF4-FFF2-40B4-BE49-F238E27FC236}">
                <a16:creationId xmlns:a16="http://schemas.microsoft.com/office/drawing/2014/main" id="{14BE8649-2925-464C-AFDC-721CF11A2E14}"/>
              </a:ext>
            </a:extLst>
          </p:cNvPr>
          <p:cNvSpPr txBox="1"/>
          <p:nvPr/>
        </p:nvSpPr>
        <p:spPr>
          <a:xfrm>
            <a:off x="7211690" y="4181671"/>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Pexels</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1836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645166"/>
            <a:ext cx="4610735" cy="3231156"/>
          </a:xfrm>
        </p:spPr>
        <p:txBody>
          <a:bodyPr/>
          <a:lstStyle/>
          <a:p>
            <a:pPr algn="ctr"/>
            <a:r>
              <a:rPr lang="en-GB" sz="2800" noProof="0" dirty="0">
                <a:solidFill>
                  <a:schemeClr val="accent2"/>
                </a:solidFill>
              </a:rPr>
              <a:t>der Spitzer</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das Lineal</a:t>
            </a:r>
          </a:p>
        </p:txBody>
      </p:sp>
      <p:pic>
        <p:nvPicPr>
          <p:cNvPr id="9" name="Inhaltsplatzhalter 8">
            <a:extLst>
              <a:ext uri="{FF2B5EF4-FFF2-40B4-BE49-F238E27FC236}">
                <a16:creationId xmlns:a16="http://schemas.microsoft.com/office/drawing/2014/main" id="{99F780EC-947E-467C-A4CE-7708947C4DD7}"/>
              </a:ext>
            </a:extLst>
          </p:cNvPr>
          <p:cNvPicPr>
            <a:picLocks noGrp="1" noChangeAspect="1"/>
          </p:cNvPicPr>
          <p:nvPr>
            <p:ph sz="quarter" idx="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07013" y="4779169"/>
            <a:ext cx="4610100" cy="1536700"/>
          </a:xfrm>
        </p:spPr>
      </p:pic>
      <p:sp>
        <p:nvSpPr>
          <p:cNvPr id="11" name="Fußzeilenplatzhalter 3">
            <a:extLst>
              <a:ext uri="{FF2B5EF4-FFF2-40B4-BE49-F238E27FC236}">
                <a16:creationId xmlns:a16="http://schemas.microsoft.com/office/drawing/2014/main" id="{FBBE1986-C8FD-4502-8EE9-94614FB7565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644C2480-949B-47B0-A3A5-4D359AD99F26}"/>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15</a:t>
            </a:fld>
            <a:endParaRPr lang="en-GB" sz="1050" b="0" dirty="0"/>
          </a:p>
        </p:txBody>
      </p:sp>
      <p:sp>
        <p:nvSpPr>
          <p:cNvPr id="14" name="Textfeld 13">
            <a:extLst>
              <a:ext uri="{FF2B5EF4-FFF2-40B4-BE49-F238E27FC236}">
                <a16:creationId xmlns:a16="http://schemas.microsoft.com/office/drawing/2014/main" id="{8DBA0122-A503-479A-86CD-920CE543D727}"/>
              </a:ext>
            </a:extLst>
          </p:cNvPr>
          <p:cNvSpPr txBox="1"/>
          <p:nvPr/>
        </p:nvSpPr>
        <p:spPr>
          <a:xfrm>
            <a:off x="7211690" y="5953178"/>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15" name="Inhaltsplatzhalter 29" descr="Ein Bild, das drinnen, Feuerzeug enthält.&#10;&#10;Automatisch generierte Beschreibung">
            <a:extLst>
              <a:ext uri="{FF2B5EF4-FFF2-40B4-BE49-F238E27FC236}">
                <a16:creationId xmlns:a16="http://schemas.microsoft.com/office/drawing/2014/main" id="{2ADD0836-8256-48BC-B5CF-99CBC847A2D7}"/>
              </a:ext>
            </a:extLst>
          </p:cNvPr>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803988" y="1763713"/>
            <a:ext cx="3616150" cy="2409825"/>
          </a:xfrm>
        </p:spPr>
      </p:pic>
      <p:sp>
        <p:nvSpPr>
          <p:cNvPr id="16" name="Textfeld 15">
            <a:extLst>
              <a:ext uri="{FF2B5EF4-FFF2-40B4-BE49-F238E27FC236}">
                <a16:creationId xmlns:a16="http://schemas.microsoft.com/office/drawing/2014/main" id="{5E6E416D-78D8-4942-875C-F97DF7120484}"/>
              </a:ext>
            </a:extLst>
          </p:cNvPr>
          <p:cNvSpPr txBox="1"/>
          <p:nvPr/>
        </p:nvSpPr>
        <p:spPr>
          <a:xfrm>
            <a:off x="7211690" y="425844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86858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686110"/>
            <a:ext cx="4610735" cy="3149269"/>
          </a:xfrm>
        </p:spPr>
        <p:txBody>
          <a:bodyPr/>
          <a:lstStyle/>
          <a:p>
            <a:pPr algn="ctr"/>
            <a:r>
              <a:rPr lang="en-GB" sz="2800" noProof="0" dirty="0">
                <a:solidFill>
                  <a:schemeClr val="accent2"/>
                </a:solidFill>
              </a:rPr>
              <a:t>der Spitzer</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das Lineal</a:t>
            </a:r>
          </a:p>
        </p:txBody>
      </p:sp>
      <p:pic>
        <p:nvPicPr>
          <p:cNvPr id="9" name="Inhaltsplatzhalter 8">
            <a:extLst>
              <a:ext uri="{FF2B5EF4-FFF2-40B4-BE49-F238E27FC236}">
                <a16:creationId xmlns:a16="http://schemas.microsoft.com/office/drawing/2014/main" id="{99F780EC-947E-467C-A4CE-7708947C4DD7}"/>
              </a:ext>
            </a:extLst>
          </p:cNvPr>
          <p:cNvPicPr>
            <a:picLocks noGrp="1" noChangeAspect="1"/>
          </p:cNvPicPr>
          <p:nvPr>
            <p:ph sz="quarter" idx="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07013" y="4779169"/>
            <a:ext cx="4610100" cy="1536700"/>
          </a:xfrm>
        </p:spPr>
      </p:pic>
      <p:sp>
        <p:nvSpPr>
          <p:cNvPr id="11" name="Fußzeilenplatzhalter 3">
            <a:extLst>
              <a:ext uri="{FF2B5EF4-FFF2-40B4-BE49-F238E27FC236}">
                <a16:creationId xmlns:a16="http://schemas.microsoft.com/office/drawing/2014/main" id="{B7D2429D-FA95-4237-9AE5-90E25456720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09F81466-397E-456D-B027-449057572F35}"/>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16</a:t>
            </a:fld>
            <a:endParaRPr lang="en-GB" sz="1050" b="0" dirty="0"/>
          </a:p>
        </p:txBody>
      </p:sp>
      <p:sp>
        <p:nvSpPr>
          <p:cNvPr id="14" name="Textfeld 13">
            <a:extLst>
              <a:ext uri="{FF2B5EF4-FFF2-40B4-BE49-F238E27FC236}">
                <a16:creationId xmlns:a16="http://schemas.microsoft.com/office/drawing/2014/main" id="{CBBEE48F-1E88-4CF0-A8F8-7B7896843064}"/>
              </a:ext>
            </a:extLst>
          </p:cNvPr>
          <p:cNvSpPr txBox="1"/>
          <p:nvPr/>
        </p:nvSpPr>
        <p:spPr>
          <a:xfrm>
            <a:off x="7211690" y="5953178"/>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16" name="Inhaltsplatzhalter 29" descr="Ein Bild, das drinnen, Feuerzeug enthält.&#10;&#10;Automatisch generierte Beschreibung">
            <a:extLst>
              <a:ext uri="{FF2B5EF4-FFF2-40B4-BE49-F238E27FC236}">
                <a16:creationId xmlns:a16="http://schemas.microsoft.com/office/drawing/2014/main" id="{308E762F-64F2-449C-BC46-46F767355502}"/>
              </a:ext>
            </a:extLst>
          </p:cNvPr>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803988" y="1763713"/>
            <a:ext cx="3616150" cy="2409825"/>
          </a:xfrm>
        </p:spPr>
      </p:pic>
      <p:sp>
        <p:nvSpPr>
          <p:cNvPr id="17" name="Textfeld 16">
            <a:extLst>
              <a:ext uri="{FF2B5EF4-FFF2-40B4-BE49-F238E27FC236}">
                <a16:creationId xmlns:a16="http://schemas.microsoft.com/office/drawing/2014/main" id="{50280FE3-0EF0-428C-8687-256763196292}"/>
              </a:ext>
            </a:extLst>
          </p:cNvPr>
          <p:cNvSpPr txBox="1"/>
          <p:nvPr/>
        </p:nvSpPr>
        <p:spPr>
          <a:xfrm>
            <a:off x="7211690" y="425844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1706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47662" y="2755892"/>
            <a:ext cx="4610735" cy="3272099"/>
          </a:xfrm>
        </p:spPr>
        <p:txBody>
          <a:bodyPr/>
          <a:lstStyle/>
          <a:p>
            <a:pPr algn="ctr"/>
            <a:r>
              <a:rPr lang="en-GB" sz="2800" noProof="0" dirty="0">
                <a:solidFill>
                  <a:schemeClr val="accent2"/>
                </a:solidFill>
              </a:rPr>
              <a:t>der Kleber</a:t>
            </a:r>
          </a:p>
          <a:p>
            <a:pPr algn="ctr"/>
            <a:r>
              <a:rPr lang="en-GB" sz="2800" noProof="0" dirty="0">
                <a:solidFill>
                  <a:schemeClr val="accent2"/>
                </a:solidFill>
              </a:rPr>
              <a:t>(der </a:t>
            </a:r>
            <a:r>
              <a:rPr lang="en-GB" sz="2800" noProof="0" dirty="0" err="1">
                <a:solidFill>
                  <a:schemeClr val="accent2"/>
                </a:solidFill>
              </a:rPr>
              <a:t>Klebestift</a:t>
            </a:r>
            <a:r>
              <a:rPr lang="en-GB" sz="2800" noProof="0" dirty="0">
                <a:solidFill>
                  <a:schemeClr val="accent2"/>
                </a:solidFill>
              </a:rPr>
              <a: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die </a:t>
            </a:r>
            <a:r>
              <a:rPr lang="en-GB" sz="2800" noProof="0" dirty="0" err="1">
                <a:solidFill>
                  <a:schemeClr val="accent2"/>
                </a:solidFill>
              </a:rPr>
              <a:t>Schere</a:t>
            </a:r>
            <a:endParaRPr lang="en-GB" sz="2800" noProof="0" dirty="0">
              <a:solidFill>
                <a:schemeClr val="accent2"/>
              </a:solidFill>
            </a:endParaRPr>
          </a:p>
        </p:txBody>
      </p:sp>
      <p:pic>
        <p:nvPicPr>
          <p:cNvPr id="20" name="Inhaltsplatzhalter 19">
            <a:extLst>
              <a:ext uri="{FF2B5EF4-FFF2-40B4-BE49-F238E27FC236}">
                <a16:creationId xmlns:a16="http://schemas.microsoft.com/office/drawing/2014/main" id="{7D127847-E30E-40E2-8189-D3322AD8259F}"/>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976724" y="1763925"/>
            <a:ext cx="1615335" cy="2409825"/>
          </a:xfrm>
          <a:prstGeom prst="rect">
            <a:avLst/>
          </a:prstGeom>
        </p:spPr>
      </p:pic>
      <p:pic>
        <p:nvPicPr>
          <p:cNvPr id="9" name="Inhaltsplatzhalter 8">
            <a:extLst>
              <a:ext uri="{FF2B5EF4-FFF2-40B4-BE49-F238E27FC236}">
                <a16:creationId xmlns:a16="http://schemas.microsoft.com/office/drawing/2014/main" id="{5B003C94-A032-4F01-AAC9-0BDCCF6D6365}"/>
              </a:ext>
            </a:extLst>
          </p:cNvPr>
          <p:cNvPicPr>
            <a:picLocks noGrp="1" noChangeAspect="1"/>
          </p:cNvPicPr>
          <p:nvPr>
            <p:ph sz="quarter" idx="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65692" y="4374992"/>
            <a:ext cx="4351420" cy="2411412"/>
          </a:xfrm>
        </p:spPr>
      </p:pic>
      <p:sp>
        <p:nvSpPr>
          <p:cNvPr id="11" name="Fußzeilenplatzhalter 3">
            <a:extLst>
              <a:ext uri="{FF2B5EF4-FFF2-40B4-BE49-F238E27FC236}">
                <a16:creationId xmlns:a16="http://schemas.microsoft.com/office/drawing/2014/main" id="{262478A6-3151-4A6D-B5AF-5624E9B6198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5B0F381F-DC06-49FD-B8FA-E53E62997B67}"/>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17</a:t>
            </a:fld>
            <a:endParaRPr lang="en-GB" sz="1050" b="0" dirty="0"/>
          </a:p>
        </p:txBody>
      </p:sp>
      <p:sp>
        <p:nvSpPr>
          <p:cNvPr id="15" name="Textfeld 14">
            <a:extLst>
              <a:ext uri="{FF2B5EF4-FFF2-40B4-BE49-F238E27FC236}">
                <a16:creationId xmlns:a16="http://schemas.microsoft.com/office/drawing/2014/main" id="{C12B5749-5027-4193-8439-6C92BDE7A02C}"/>
              </a:ext>
            </a:extLst>
          </p:cNvPr>
          <p:cNvSpPr txBox="1"/>
          <p:nvPr/>
        </p:nvSpPr>
        <p:spPr>
          <a:xfrm>
            <a:off x="7384020" y="4138026"/>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8" name="Textfeld 17">
            <a:extLst>
              <a:ext uri="{FF2B5EF4-FFF2-40B4-BE49-F238E27FC236}">
                <a16:creationId xmlns:a16="http://schemas.microsoft.com/office/drawing/2014/main" id="{0F6386FE-9B8D-4A9F-8904-BDFA8CEF1875}"/>
              </a:ext>
            </a:extLst>
          </p:cNvPr>
          <p:cNvSpPr txBox="1"/>
          <p:nvPr/>
        </p:nvSpPr>
        <p:spPr>
          <a:xfrm>
            <a:off x="7384020" y="6704890"/>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9185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608965" y="2740222"/>
            <a:ext cx="4610735" cy="3463168"/>
          </a:xfrm>
        </p:spPr>
        <p:txBody>
          <a:bodyPr/>
          <a:lstStyle/>
          <a:p>
            <a:pPr algn="ctr"/>
            <a:r>
              <a:rPr lang="en-GB" sz="2800" noProof="0" dirty="0">
                <a:solidFill>
                  <a:schemeClr val="accent2"/>
                </a:solidFill>
              </a:rPr>
              <a:t>der Kleber</a:t>
            </a:r>
          </a:p>
          <a:p>
            <a:pPr algn="ctr"/>
            <a:r>
              <a:rPr lang="en-GB" sz="2800" noProof="0" dirty="0">
                <a:solidFill>
                  <a:schemeClr val="accent2"/>
                </a:solidFill>
              </a:rPr>
              <a:t>(der </a:t>
            </a:r>
            <a:r>
              <a:rPr lang="en-GB" sz="2800" noProof="0" dirty="0" err="1">
                <a:solidFill>
                  <a:schemeClr val="accent2"/>
                </a:solidFill>
              </a:rPr>
              <a:t>Klebestift</a:t>
            </a:r>
            <a:r>
              <a:rPr lang="en-GB" sz="2800" noProof="0" dirty="0">
                <a:solidFill>
                  <a:schemeClr val="accent2"/>
                </a:solidFill>
              </a:rPr>
              <a: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die </a:t>
            </a:r>
            <a:r>
              <a:rPr lang="en-GB" sz="2800" noProof="0" dirty="0" err="1">
                <a:solidFill>
                  <a:schemeClr val="accent2"/>
                </a:solidFill>
              </a:rPr>
              <a:t>Schere</a:t>
            </a:r>
            <a:endParaRPr lang="en-GB" sz="2800" noProof="0" dirty="0">
              <a:solidFill>
                <a:schemeClr val="accent2"/>
              </a:solidFill>
            </a:endParaRPr>
          </a:p>
        </p:txBody>
      </p:sp>
      <p:sp>
        <p:nvSpPr>
          <p:cNvPr id="11" name="Fußzeilenplatzhalter 3">
            <a:extLst>
              <a:ext uri="{FF2B5EF4-FFF2-40B4-BE49-F238E27FC236}">
                <a16:creationId xmlns:a16="http://schemas.microsoft.com/office/drawing/2014/main" id="{037A63DD-2046-4703-B915-F4FF6500C06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020DDFB7-28DF-4B25-B3E7-064C62360845}"/>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18</a:t>
            </a:fld>
            <a:endParaRPr lang="en-GB" sz="1050" b="0" dirty="0"/>
          </a:p>
        </p:txBody>
      </p:sp>
      <p:sp>
        <p:nvSpPr>
          <p:cNvPr id="14" name="Textfeld 13">
            <a:extLst>
              <a:ext uri="{FF2B5EF4-FFF2-40B4-BE49-F238E27FC236}">
                <a16:creationId xmlns:a16="http://schemas.microsoft.com/office/drawing/2014/main" id="{4488511C-CAC2-4EDB-A62D-1A1B8E416427}"/>
              </a:ext>
            </a:extLst>
          </p:cNvPr>
          <p:cNvSpPr txBox="1"/>
          <p:nvPr/>
        </p:nvSpPr>
        <p:spPr>
          <a:xfrm>
            <a:off x="7384020" y="4111245"/>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7" name="Textfeld 16">
            <a:extLst>
              <a:ext uri="{FF2B5EF4-FFF2-40B4-BE49-F238E27FC236}">
                <a16:creationId xmlns:a16="http://schemas.microsoft.com/office/drawing/2014/main" id="{86A95B6A-9EC8-4D2B-A022-7B4A0A58142D}"/>
              </a:ext>
            </a:extLst>
          </p:cNvPr>
          <p:cNvSpPr txBox="1"/>
          <p:nvPr/>
        </p:nvSpPr>
        <p:spPr>
          <a:xfrm>
            <a:off x="7384020" y="662600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20" name="Inhaltsplatzhalter 19">
            <a:extLst>
              <a:ext uri="{FF2B5EF4-FFF2-40B4-BE49-F238E27FC236}">
                <a16:creationId xmlns:a16="http://schemas.microsoft.com/office/drawing/2014/main" id="{E9E70E9F-C1C6-407D-9FB4-A7F3912A1FA1}"/>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976724" y="1701420"/>
            <a:ext cx="1615335" cy="2409825"/>
          </a:xfrm>
          <a:prstGeom prst="rect">
            <a:avLst/>
          </a:prstGeom>
        </p:spPr>
      </p:pic>
      <p:pic>
        <p:nvPicPr>
          <p:cNvPr id="21" name="Inhaltsplatzhalter 8">
            <a:extLst>
              <a:ext uri="{FF2B5EF4-FFF2-40B4-BE49-F238E27FC236}">
                <a16:creationId xmlns:a16="http://schemas.microsoft.com/office/drawing/2014/main" id="{E22E5818-7B18-4E53-9BB2-EAE0A20FAE8A}"/>
              </a:ext>
            </a:extLst>
          </p:cNvPr>
          <p:cNvPicPr>
            <a:picLocks noGrp="1" noChangeAspect="1"/>
          </p:cNvPicPr>
          <p:nvPr>
            <p:ph sz="quarter" idx="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bwMode="auto">
          <a:xfrm>
            <a:off x="5645311" y="4471806"/>
            <a:ext cx="4185319" cy="231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8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692116"/>
            <a:ext cx="4610735" cy="3299394"/>
          </a:xfrm>
        </p:spPr>
        <p:txBody>
          <a:bodyPr/>
          <a:lstStyle/>
          <a:p>
            <a:pPr algn="ctr"/>
            <a:r>
              <a:rPr lang="en-GB" sz="2800" noProof="0" dirty="0">
                <a:solidFill>
                  <a:schemeClr val="accent2"/>
                </a:solidFill>
              </a:rPr>
              <a:t>das Heft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das Buch</a:t>
            </a:r>
          </a:p>
        </p:txBody>
      </p:sp>
      <p:pic>
        <p:nvPicPr>
          <p:cNvPr id="6" name="Inhaltsplatzhalter 5">
            <a:extLst>
              <a:ext uri="{FF2B5EF4-FFF2-40B4-BE49-F238E27FC236}">
                <a16:creationId xmlns:a16="http://schemas.microsoft.com/office/drawing/2014/main" id="{AEA49A60-3641-4DB8-92AF-872D3078BCD5}"/>
              </a:ext>
            </a:extLst>
          </p:cNvPr>
          <p:cNvPicPr>
            <a:picLocks noGrp="1" noChangeAspect="1"/>
          </p:cNvPicPr>
          <p:nvPr>
            <p:ph sz="quarter"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3399" y="1631398"/>
            <a:ext cx="1797327" cy="2409825"/>
          </a:xfrm>
        </p:spPr>
      </p:pic>
      <p:pic>
        <p:nvPicPr>
          <p:cNvPr id="9" name="Inhaltsplatzhalter 8">
            <a:extLst>
              <a:ext uri="{FF2B5EF4-FFF2-40B4-BE49-F238E27FC236}">
                <a16:creationId xmlns:a16="http://schemas.microsoft.com/office/drawing/2014/main" id="{45A69FEC-96A5-431E-A26C-FEEB02F839C1}"/>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22242" y="4341813"/>
            <a:ext cx="3779642" cy="2411412"/>
          </a:xfrm>
        </p:spPr>
      </p:pic>
      <p:sp>
        <p:nvSpPr>
          <p:cNvPr id="11" name="Fußzeilenplatzhalter 3">
            <a:extLst>
              <a:ext uri="{FF2B5EF4-FFF2-40B4-BE49-F238E27FC236}">
                <a16:creationId xmlns:a16="http://schemas.microsoft.com/office/drawing/2014/main" id="{2479A70A-0E4C-4F99-9AAC-088FF967F6E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BC2A27C2-10D2-47BF-80E9-00DA2640CBE9}"/>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19</a:t>
            </a:fld>
            <a:endParaRPr lang="en-GB" sz="1050" b="0" dirty="0"/>
          </a:p>
        </p:txBody>
      </p:sp>
      <p:sp>
        <p:nvSpPr>
          <p:cNvPr id="14" name="Textfeld 13">
            <a:extLst>
              <a:ext uri="{FF2B5EF4-FFF2-40B4-BE49-F238E27FC236}">
                <a16:creationId xmlns:a16="http://schemas.microsoft.com/office/drawing/2014/main" id="{900937EE-4480-4E2D-92F2-0411B0C124CD}"/>
              </a:ext>
            </a:extLst>
          </p:cNvPr>
          <p:cNvSpPr txBox="1"/>
          <p:nvPr/>
        </p:nvSpPr>
        <p:spPr>
          <a:xfrm>
            <a:off x="7211690" y="4064560"/>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6" name="Textfeld 15">
            <a:extLst>
              <a:ext uri="{FF2B5EF4-FFF2-40B4-BE49-F238E27FC236}">
                <a16:creationId xmlns:a16="http://schemas.microsoft.com/office/drawing/2014/main" id="{C2D9AE8C-F86E-4673-9B6D-B5FA8C42E28D}"/>
              </a:ext>
            </a:extLst>
          </p:cNvPr>
          <p:cNvSpPr txBox="1"/>
          <p:nvPr/>
        </p:nvSpPr>
        <p:spPr>
          <a:xfrm>
            <a:off x="7211690" y="682035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pngimg</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59106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fehlt</a:t>
            </a:r>
            <a:r>
              <a:rPr lang="en-GB" noProof="0" dirty="0"/>
              <a:t>?</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608965" y="2871281"/>
            <a:ext cx="4610735" cy="3353985"/>
          </a:xfrm>
        </p:spPr>
        <p:txBody>
          <a:bodyPr/>
          <a:lstStyle/>
          <a:p>
            <a:pPr algn="ctr"/>
            <a:r>
              <a:rPr lang="en-GB" sz="2800" noProof="0" dirty="0">
                <a:solidFill>
                  <a:schemeClr val="accent2"/>
                </a:solidFill>
              </a:rPr>
              <a:t>das Heft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das Buch</a:t>
            </a:r>
          </a:p>
        </p:txBody>
      </p:sp>
      <p:pic>
        <p:nvPicPr>
          <p:cNvPr id="6" name="Inhaltsplatzhalter 5">
            <a:extLst>
              <a:ext uri="{FF2B5EF4-FFF2-40B4-BE49-F238E27FC236}">
                <a16:creationId xmlns:a16="http://schemas.microsoft.com/office/drawing/2014/main" id="{AEA49A60-3641-4DB8-92AF-872D3078BCD5}"/>
              </a:ext>
            </a:extLst>
          </p:cNvPr>
          <p:cNvPicPr>
            <a:picLocks noGrp="1" noChangeAspect="1"/>
          </p:cNvPicPr>
          <p:nvPr>
            <p:ph sz="quarter"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3398" y="1666369"/>
            <a:ext cx="1797327" cy="2409825"/>
          </a:xfrm>
        </p:spPr>
      </p:pic>
      <p:pic>
        <p:nvPicPr>
          <p:cNvPr id="9" name="Inhaltsplatzhalter 8">
            <a:extLst>
              <a:ext uri="{FF2B5EF4-FFF2-40B4-BE49-F238E27FC236}">
                <a16:creationId xmlns:a16="http://schemas.microsoft.com/office/drawing/2014/main" id="{45A69FEC-96A5-431E-A26C-FEEB02F839C1}"/>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22242" y="4341813"/>
            <a:ext cx="3779642" cy="2411412"/>
          </a:xfrm>
        </p:spPr>
      </p:pic>
      <p:sp>
        <p:nvSpPr>
          <p:cNvPr id="11" name="Fußzeilenplatzhalter 3">
            <a:extLst>
              <a:ext uri="{FF2B5EF4-FFF2-40B4-BE49-F238E27FC236}">
                <a16:creationId xmlns:a16="http://schemas.microsoft.com/office/drawing/2014/main" id="{CEA52E11-6042-48E7-85E7-1249A2F151B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4C977A5E-09BD-459B-84FB-E0B43B48C35F}"/>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20</a:t>
            </a:fld>
            <a:endParaRPr lang="en-GB" sz="1050" b="0" dirty="0"/>
          </a:p>
        </p:txBody>
      </p:sp>
      <p:sp>
        <p:nvSpPr>
          <p:cNvPr id="14" name="Textfeld 13">
            <a:extLst>
              <a:ext uri="{FF2B5EF4-FFF2-40B4-BE49-F238E27FC236}">
                <a16:creationId xmlns:a16="http://schemas.microsoft.com/office/drawing/2014/main" id="{ED29055B-BDE3-4643-8DF4-29324EA85921}"/>
              </a:ext>
            </a:extLst>
          </p:cNvPr>
          <p:cNvSpPr txBox="1"/>
          <p:nvPr/>
        </p:nvSpPr>
        <p:spPr>
          <a:xfrm>
            <a:off x="7211690" y="4064560"/>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5" name="Textfeld 14">
            <a:extLst>
              <a:ext uri="{FF2B5EF4-FFF2-40B4-BE49-F238E27FC236}">
                <a16:creationId xmlns:a16="http://schemas.microsoft.com/office/drawing/2014/main" id="{B02BF627-9DE7-44D7-9765-AED0EC9622EE}"/>
              </a:ext>
            </a:extLst>
          </p:cNvPr>
          <p:cNvSpPr txBox="1"/>
          <p:nvPr/>
        </p:nvSpPr>
        <p:spPr>
          <a:xfrm>
            <a:off x="7211690" y="6831848"/>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pngimg</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22679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pPr algn="ctr"/>
            <a:r>
              <a:rPr lang="en-GB" sz="3400" noProof="0" dirty="0"/>
              <a:t>Was </a:t>
            </a:r>
            <a:r>
              <a:rPr lang="en-GB" sz="3400" noProof="0" dirty="0" err="1"/>
              <a:t>fehlt</a:t>
            </a:r>
            <a:r>
              <a:rPr lang="en-GB" sz="3400" noProof="0" dirty="0"/>
              <a:t>?</a:t>
            </a:r>
          </a:p>
        </p:txBody>
      </p:sp>
      <p:sp>
        <p:nvSpPr>
          <p:cNvPr id="9" name="Inhaltsplatzhalter 8">
            <a:extLst>
              <a:ext uri="{FF2B5EF4-FFF2-40B4-BE49-F238E27FC236}">
                <a16:creationId xmlns:a16="http://schemas.microsoft.com/office/drawing/2014/main" id="{4D07C09E-B707-4DC8-A9C7-821DAEBD037B}"/>
              </a:ext>
            </a:extLst>
          </p:cNvPr>
          <p:cNvSpPr>
            <a:spLocks noGrp="1"/>
          </p:cNvSpPr>
          <p:nvPr>
            <p:ph sz="half" idx="1"/>
          </p:nvPr>
        </p:nvSpPr>
        <p:spPr>
          <a:xfrm>
            <a:off x="598488" y="3647104"/>
            <a:ext cx="4621212" cy="2589923"/>
          </a:xfrm>
        </p:spPr>
        <p:txBody>
          <a:bodyPr/>
          <a:lstStyle/>
          <a:p>
            <a:pPr algn="ctr"/>
            <a:r>
              <a:rPr lang="en-GB" sz="2800" noProof="0" dirty="0">
                <a:solidFill>
                  <a:schemeClr val="accent2"/>
                </a:solidFill>
              </a:rPr>
              <a:t>das Blatt Papier</a:t>
            </a:r>
          </a:p>
        </p:txBody>
      </p:sp>
      <p:pic>
        <p:nvPicPr>
          <p:cNvPr id="13" name="Inhaltsplatzhalter 12">
            <a:extLst>
              <a:ext uri="{FF2B5EF4-FFF2-40B4-BE49-F238E27FC236}">
                <a16:creationId xmlns:a16="http://schemas.microsoft.com/office/drawing/2014/main" id="{25D96BE5-A1C2-4EDE-9802-5D183D08B37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5900" y="1947862"/>
            <a:ext cx="4621213" cy="4621213"/>
          </a:xfrm>
        </p:spPr>
      </p:pic>
      <p:sp>
        <p:nvSpPr>
          <p:cNvPr id="8" name="Fußzeilenplatzhalter 3">
            <a:extLst>
              <a:ext uri="{FF2B5EF4-FFF2-40B4-BE49-F238E27FC236}">
                <a16:creationId xmlns:a16="http://schemas.microsoft.com/office/drawing/2014/main" id="{C78634F7-BF33-4C60-84A3-8FDD33C3B2B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88579D2E-32A9-4427-BFAA-CB2DD7B4CCCE}"/>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21</a:t>
            </a:fld>
            <a:endParaRPr lang="en-GB" sz="1050" b="0" dirty="0">
              <a:solidFill>
                <a:schemeClr val="bg2"/>
              </a:solidFill>
              <a:latin typeface="Comic Sans MS" panose="030F0702030302020204" pitchFamily="66" charset="0"/>
            </a:endParaRPr>
          </a:p>
        </p:txBody>
      </p:sp>
      <p:sp>
        <p:nvSpPr>
          <p:cNvPr id="11" name="Textfeld 10">
            <a:extLst>
              <a:ext uri="{FF2B5EF4-FFF2-40B4-BE49-F238E27FC236}">
                <a16:creationId xmlns:a16="http://schemas.microsoft.com/office/drawing/2014/main" id="{A237F4B7-0B8B-484E-AE6F-2A4D1691B7FA}"/>
              </a:ext>
            </a:extLst>
          </p:cNvPr>
          <p:cNvSpPr txBox="1"/>
          <p:nvPr/>
        </p:nvSpPr>
        <p:spPr>
          <a:xfrm>
            <a:off x="7218964" y="6667998"/>
            <a:ext cx="936023"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©FREE SVG</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31663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pPr algn="ctr"/>
            <a:r>
              <a:rPr lang="en-GB" sz="3400" noProof="0" dirty="0"/>
              <a:t>Was </a:t>
            </a:r>
            <a:r>
              <a:rPr lang="en-GB" sz="3400" noProof="0" dirty="0" err="1"/>
              <a:t>fehlt</a:t>
            </a:r>
            <a:r>
              <a:rPr lang="en-GB" sz="3400" noProof="0" dirty="0"/>
              <a:t>?</a:t>
            </a:r>
          </a:p>
        </p:txBody>
      </p:sp>
      <p:sp>
        <p:nvSpPr>
          <p:cNvPr id="9" name="Inhaltsplatzhalter 8">
            <a:extLst>
              <a:ext uri="{FF2B5EF4-FFF2-40B4-BE49-F238E27FC236}">
                <a16:creationId xmlns:a16="http://schemas.microsoft.com/office/drawing/2014/main" id="{4D07C09E-B707-4DC8-A9C7-821DAEBD037B}"/>
              </a:ext>
            </a:extLst>
          </p:cNvPr>
          <p:cNvSpPr>
            <a:spLocks noGrp="1"/>
          </p:cNvSpPr>
          <p:nvPr>
            <p:ph sz="half" idx="1"/>
          </p:nvPr>
        </p:nvSpPr>
        <p:spPr>
          <a:xfrm>
            <a:off x="674688" y="3618257"/>
            <a:ext cx="4621212" cy="2222985"/>
          </a:xfrm>
        </p:spPr>
        <p:txBody>
          <a:bodyPr/>
          <a:lstStyle/>
          <a:p>
            <a:pPr algn="ctr"/>
            <a:r>
              <a:rPr lang="en-GB" sz="2800" noProof="0" dirty="0">
                <a:solidFill>
                  <a:schemeClr val="accent2"/>
                </a:solidFill>
              </a:rPr>
              <a:t>das Blatt Papier</a:t>
            </a:r>
          </a:p>
        </p:txBody>
      </p:sp>
      <p:pic>
        <p:nvPicPr>
          <p:cNvPr id="13" name="Inhaltsplatzhalter 12">
            <a:extLst>
              <a:ext uri="{FF2B5EF4-FFF2-40B4-BE49-F238E27FC236}">
                <a16:creationId xmlns:a16="http://schemas.microsoft.com/office/drawing/2014/main" id="{25D96BE5-A1C2-4EDE-9802-5D183D08B37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5900" y="1947862"/>
            <a:ext cx="4621213" cy="4621213"/>
          </a:xfrm>
        </p:spPr>
      </p:pic>
      <p:sp>
        <p:nvSpPr>
          <p:cNvPr id="8" name="Fußzeilenplatzhalter 3">
            <a:extLst>
              <a:ext uri="{FF2B5EF4-FFF2-40B4-BE49-F238E27FC236}">
                <a16:creationId xmlns:a16="http://schemas.microsoft.com/office/drawing/2014/main" id="{73DC2B07-85A7-4644-AEED-305358E5B9A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15975384-B891-4932-87D5-9975D08CE5A0}"/>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22</a:t>
            </a:fld>
            <a:endParaRPr lang="en-GB" sz="1050" b="0" dirty="0">
              <a:solidFill>
                <a:schemeClr val="bg2"/>
              </a:solidFill>
              <a:latin typeface="Comic Sans MS" panose="030F0702030302020204" pitchFamily="66" charset="0"/>
            </a:endParaRPr>
          </a:p>
        </p:txBody>
      </p:sp>
      <p:sp>
        <p:nvSpPr>
          <p:cNvPr id="11" name="Textfeld 10">
            <a:extLst>
              <a:ext uri="{FF2B5EF4-FFF2-40B4-BE49-F238E27FC236}">
                <a16:creationId xmlns:a16="http://schemas.microsoft.com/office/drawing/2014/main" id="{90CF8E12-BEA2-4320-BE26-63683FFF4072}"/>
              </a:ext>
            </a:extLst>
          </p:cNvPr>
          <p:cNvSpPr txBox="1"/>
          <p:nvPr/>
        </p:nvSpPr>
        <p:spPr>
          <a:xfrm>
            <a:off x="7218964" y="6667998"/>
            <a:ext cx="936023"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©FREE SVG</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9309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rechblase: rechteckig mit abgerundeten Ecken 11">
            <a:extLst>
              <a:ext uri="{FF2B5EF4-FFF2-40B4-BE49-F238E27FC236}">
                <a16:creationId xmlns:a16="http://schemas.microsoft.com/office/drawing/2014/main" id="{89A95F8A-F480-425F-B260-6C8E5172546F}"/>
              </a:ext>
            </a:extLst>
          </p:cNvPr>
          <p:cNvSpPr/>
          <p:nvPr/>
        </p:nvSpPr>
        <p:spPr>
          <a:xfrm>
            <a:off x="5612458" y="3100457"/>
            <a:ext cx="3988095" cy="3007023"/>
          </a:xfrm>
          <a:custGeom>
            <a:avLst/>
            <a:gdLst>
              <a:gd name="connsiteX0" fmla="*/ 0 w 4052388"/>
              <a:gd name="connsiteY0" fmla="*/ 484715 h 2908230"/>
              <a:gd name="connsiteX1" fmla="*/ 484715 w 4052388"/>
              <a:gd name="connsiteY1" fmla="*/ 0 h 2908230"/>
              <a:gd name="connsiteX2" fmla="*/ 675398 w 4052388"/>
              <a:gd name="connsiteY2" fmla="*/ 0 h 2908230"/>
              <a:gd name="connsiteX3" fmla="*/ 675398 w 4052388"/>
              <a:gd name="connsiteY3" fmla="*/ 0 h 2908230"/>
              <a:gd name="connsiteX4" fmla="*/ 1688495 w 4052388"/>
              <a:gd name="connsiteY4" fmla="*/ 0 h 2908230"/>
              <a:gd name="connsiteX5" fmla="*/ 3567673 w 4052388"/>
              <a:gd name="connsiteY5" fmla="*/ 0 h 2908230"/>
              <a:gd name="connsiteX6" fmla="*/ 4052388 w 4052388"/>
              <a:gd name="connsiteY6" fmla="*/ 484715 h 2908230"/>
              <a:gd name="connsiteX7" fmla="*/ 4052388 w 4052388"/>
              <a:gd name="connsiteY7" fmla="*/ 1696468 h 2908230"/>
              <a:gd name="connsiteX8" fmla="*/ 4052388 w 4052388"/>
              <a:gd name="connsiteY8" fmla="*/ 1696468 h 2908230"/>
              <a:gd name="connsiteX9" fmla="*/ 4052388 w 4052388"/>
              <a:gd name="connsiteY9" fmla="*/ 2423525 h 2908230"/>
              <a:gd name="connsiteX10" fmla="*/ 4052388 w 4052388"/>
              <a:gd name="connsiteY10" fmla="*/ 2423515 h 2908230"/>
              <a:gd name="connsiteX11" fmla="*/ 3567673 w 4052388"/>
              <a:gd name="connsiteY11" fmla="*/ 2908230 h 2908230"/>
              <a:gd name="connsiteX12" fmla="*/ 1688495 w 4052388"/>
              <a:gd name="connsiteY12" fmla="*/ 2908230 h 2908230"/>
              <a:gd name="connsiteX13" fmla="*/ 1155822 w 4052388"/>
              <a:gd name="connsiteY13" fmla="*/ 3306599 h 2908230"/>
              <a:gd name="connsiteX14" fmla="*/ 675398 w 4052388"/>
              <a:gd name="connsiteY14" fmla="*/ 2908230 h 2908230"/>
              <a:gd name="connsiteX15" fmla="*/ 484715 w 4052388"/>
              <a:gd name="connsiteY15" fmla="*/ 2908230 h 2908230"/>
              <a:gd name="connsiteX16" fmla="*/ 0 w 4052388"/>
              <a:gd name="connsiteY16" fmla="*/ 2423515 h 2908230"/>
              <a:gd name="connsiteX17" fmla="*/ 0 w 4052388"/>
              <a:gd name="connsiteY17" fmla="*/ 2423525 h 2908230"/>
              <a:gd name="connsiteX18" fmla="*/ 0 w 4052388"/>
              <a:gd name="connsiteY18" fmla="*/ 1696468 h 2908230"/>
              <a:gd name="connsiteX19" fmla="*/ 0 w 4052388"/>
              <a:gd name="connsiteY19" fmla="*/ 1696468 h 2908230"/>
              <a:gd name="connsiteX20" fmla="*/ 0 w 4052388"/>
              <a:gd name="connsiteY20" fmla="*/ 484715 h 2908230"/>
              <a:gd name="connsiteX0" fmla="*/ 0 w 4052388"/>
              <a:gd name="connsiteY0" fmla="*/ 484715 h 3472062"/>
              <a:gd name="connsiteX1" fmla="*/ 484715 w 4052388"/>
              <a:gd name="connsiteY1" fmla="*/ 0 h 3472062"/>
              <a:gd name="connsiteX2" fmla="*/ 675398 w 4052388"/>
              <a:gd name="connsiteY2" fmla="*/ 0 h 3472062"/>
              <a:gd name="connsiteX3" fmla="*/ 675398 w 4052388"/>
              <a:gd name="connsiteY3" fmla="*/ 0 h 3472062"/>
              <a:gd name="connsiteX4" fmla="*/ 1688495 w 4052388"/>
              <a:gd name="connsiteY4" fmla="*/ 0 h 3472062"/>
              <a:gd name="connsiteX5" fmla="*/ 3567673 w 4052388"/>
              <a:gd name="connsiteY5" fmla="*/ 0 h 3472062"/>
              <a:gd name="connsiteX6" fmla="*/ 4052388 w 4052388"/>
              <a:gd name="connsiteY6" fmla="*/ 484715 h 3472062"/>
              <a:gd name="connsiteX7" fmla="*/ 4052388 w 4052388"/>
              <a:gd name="connsiteY7" fmla="*/ 1696468 h 3472062"/>
              <a:gd name="connsiteX8" fmla="*/ 4052388 w 4052388"/>
              <a:gd name="connsiteY8" fmla="*/ 1696468 h 3472062"/>
              <a:gd name="connsiteX9" fmla="*/ 4052388 w 4052388"/>
              <a:gd name="connsiteY9" fmla="*/ 2423525 h 3472062"/>
              <a:gd name="connsiteX10" fmla="*/ 4052388 w 4052388"/>
              <a:gd name="connsiteY10" fmla="*/ 2423515 h 3472062"/>
              <a:gd name="connsiteX11" fmla="*/ 3567673 w 4052388"/>
              <a:gd name="connsiteY11" fmla="*/ 2908230 h 3472062"/>
              <a:gd name="connsiteX12" fmla="*/ 1688495 w 4052388"/>
              <a:gd name="connsiteY12" fmla="*/ 2908230 h 3472062"/>
              <a:gd name="connsiteX13" fmla="*/ 3306840 w 4052388"/>
              <a:gd name="connsiteY13" fmla="*/ 3472062 h 3472062"/>
              <a:gd name="connsiteX14" fmla="*/ 675398 w 4052388"/>
              <a:gd name="connsiteY14" fmla="*/ 2908230 h 3472062"/>
              <a:gd name="connsiteX15" fmla="*/ 484715 w 4052388"/>
              <a:gd name="connsiteY15" fmla="*/ 2908230 h 3472062"/>
              <a:gd name="connsiteX16" fmla="*/ 0 w 4052388"/>
              <a:gd name="connsiteY16" fmla="*/ 2423515 h 3472062"/>
              <a:gd name="connsiteX17" fmla="*/ 0 w 4052388"/>
              <a:gd name="connsiteY17" fmla="*/ 2423525 h 3472062"/>
              <a:gd name="connsiteX18" fmla="*/ 0 w 4052388"/>
              <a:gd name="connsiteY18" fmla="*/ 1696468 h 3472062"/>
              <a:gd name="connsiteX19" fmla="*/ 0 w 4052388"/>
              <a:gd name="connsiteY19" fmla="*/ 1696468 h 3472062"/>
              <a:gd name="connsiteX20" fmla="*/ 0 w 4052388"/>
              <a:gd name="connsiteY20" fmla="*/ 484715 h 3472062"/>
              <a:gd name="connsiteX0" fmla="*/ 0 w 4052388"/>
              <a:gd name="connsiteY0" fmla="*/ 484715 h 3472062"/>
              <a:gd name="connsiteX1" fmla="*/ 484715 w 4052388"/>
              <a:gd name="connsiteY1" fmla="*/ 0 h 3472062"/>
              <a:gd name="connsiteX2" fmla="*/ 675398 w 4052388"/>
              <a:gd name="connsiteY2" fmla="*/ 0 h 3472062"/>
              <a:gd name="connsiteX3" fmla="*/ 675398 w 4052388"/>
              <a:gd name="connsiteY3" fmla="*/ 0 h 3472062"/>
              <a:gd name="connsiteX4" fmla="*/ 1688495 w 4052388"/>
              <a:gd name="connsiteY4" fmla="*/ 0 h 3472062"/>
              <a:gd name="connsiteX5" fmla="*/ 3567673 w 4052388"/>
              <a:gd name="connsiteY5" fmla="*/ 0 h 3472062"/>
              <a:gd name="connsiteX6" fmla="*/ 4052388 w 4052388"/>
              <a:gd name="connsiteY6" fmla="*/ 484715 h 3472062"/>
              <a:gd name="connsiteX7" fmla="*/ 4052388 w 4052388"/>
              <a:gd name="connsiteY7" fmla="*/ 1696468 h 3472062"/>
              <a:gd name="connsiteX8" fmla="*/ 4052388 w 4052388"/>
              <a:gd name="connsiteY8" fmla="*/ 1696468 h 3472062"/>
              <a:gd name="connsiteX9" fmla="*/ 4052388 w 4052388"/>
              <a:gd name="connsiteY9" fmla="*/ 2423525 h 3472062"/>
              <a:gd name="connsiteX10" fmla="*/ 4052388 w 4052388"/>
              <a:gd name="connsiteY10" fmla="*/ 2423515 h 3472062"/>
              <a:gd name="connsiteX11" fmla="*/ 3567673 w 4052388"/>
              <a:gd name="connsiteY11" fmla="*/ 2908230 h 3472062"/>
              <a:gd name="connsiteX12" fmla="*/ 3421501 w 4052388"/>
              <a:gd name="connsiteY12" fmla="*/ 2916939 h 3472062"/>
              <a:gd name="connsiteX13" fmla="*/ 3306840 w 4052388"/>
              <a:gd name="connsiteY13" fmla="*/ 3472062 h 3472062"/>
              <a:gd name="connsiteX14" fmla="*/ 675398 w 4052388"/>
              <a:gd name="connsiteY14" fmla="*/ 2908230 h 3472062"/>
              <a:gd name="connsiteX15" fmla="*/ 484715 w 4052388"/>
              <a:gd name="connsiteY15" fmla="*/ 2908230 h 3472062"/>
              <a:gd name="connsiteX16" fmla="*/ 0 w 4052388"/>
              <a:gd name="connsiteY16" fmla="*/ 2423515 h 3472062"/>
              <a:gd name="connsiteX17" fmla="*/ 0 w 4052388"/>
              <a:gd name="connsiteY17" fmla="*/ 2423525 h 3472062"/>
              <a:gd name="connsiteX18" fmla="*/ 0 w 4052388"/>
              <a:gd name="connsiteY18" fmla="*/ 1696468 h 3472062"/>
              <a:gd name="connsiteX19" fmla="*/ 0 w 4052388"/>
              <a:gd name="connsiteY19" fmla="*/ 1696468 h 3472062"/>
              <a:gd name="connsiteX20" fmla="*/ 0 w 4052388"/>
              <a:gd name="connsiteY20" fmla="*/ 484715 h 3472062"/>
              <a:gd name="connsiteX0" fmla="*/ 0 w 4052388"/>
              <a:gd name="connsiteY0" fmla="*/ 484715 h 3472062"/>
              <a:gd name="connsiteX1" fmla="*/ 484715 w 4052388"/>
              <a:gd name="connsiteY1" fmla="*/ 0 h 3472062"/>
              <a:gd name="connsiteX2" fmla="*/ 675398 w 4052388"/>
              <a:gd name="connsiteY2" fmla="*/ 0 h 3472062"/>
              <a:gd name="connsiteX3" fmla="*/ 675398 w 4052388"/>
              <a:gd name="connsiteY3" fmla="*/ 0 h 3472062"/>
              <a:gd name="connsiteX4" fmla="*/ 1688495 w 4052388"/>
              <a:gd name="connsiteY4" fmla="*/ 0 h 3472062"/>
              <a:gd name="connsiteX5" fmla="*/ 3567673 w 4052388"/>
              <a:gd name="connsiteY5" fmla="*/ 0 h 3472062"/>
              <a:gd name="connsiteX6" fmla="*/ 4052388 w 4052388"/>
              <a:gd name="connsiteY6" fmla="*/ 484715 h 3472062"/>
              <a:gd name="connsiteX7" fmla="*/ 4052388 w 4052388"/>
              <a:gd name="connsiteY7" fmla="*/ 1696468 h 3472062"/>
              <a:gd name="connsiteX8" fmla="*/ 4052388 w 4052388"/>
              <a:gd name="connsiteY8" fmla="*/ 1696468 h 3472062"/>
              <a:gd name="connsiteX9" fmla="*/ 4052388 w 4052388"/>
              <a:gd name="connsiteY9" fmla="*/ 2423525 h 3472062"/>
              <a:gd name="connsiteX10" fmla="*/ 4052388 w 4052388"/>
              <a:gd name="connsiteY10" fmla="*/ 2423515 h 3472062"/>
              <a:gd name="connsiteX11" fmla="*/ 3567673 w 4052388"/>
              <a:gd name="connsiteY11" fmla="*/ 2908230 h 3472062"/>
              <a:gd name="connsiteX12" fmla="*/ 3421501 w 4052388"/>
              <a:gd name="connsiteY12" fmla="*/ 2916939 h 3472062"/>
              <a:gd name="connsiteX13" fmla="*/ 3306840 w 4052388"/>
              <a:gd name="connsiteY13" fmla="*/ 3472062 h 3472062"/>
              <a:gd name="connsiteX14" fmla="*/ 2599993 w 4052388"/>
              <a:gd name="connsiteY14" fmla="*/ 2934355 h 3472062"/>
              <a:gd name="connsiteX15" fmla="*/ 484715 w 4052388"/>
              <a:gd name="connsiteY15" fmla="*/ 2908230 h 3472062"/>
              <a:gd name="connsiteX16" fmla="*/ 0 w 4052388"/>
              <a:gd name="connsiteY16" fmla="*/ 2423515 h 3472062"/>
              <a:gd name="connsiteX17" fmla="*/ 0 w 4052388"/>
              <a:gd name="connsiteY17" fmla="*/ 2423525 h 3472062"/>
              <a:gd name="connsiteX18" fmla="*/ 0 w 4052388"/>
              <a:gd name="connsiteY18" fmla="*/ 1696468 h 3472062"/>
              <a:gd name="connsiteX19" fmla="*/ 0 w 4052388"/>
              <a:gd name="connsiteY19" fmla="*/ 1696468 h 3472062"/>
              <a:gd name="connsiteX20" fmla="*/ 0 w 4052388"/>
              <a:gd name="connsiteY20" fmla="*/ 484715 h 3472062"/>
              <a:gd name="connsiteX0" fmla="*/ 0 w 4052388"/>
              <a:gd name="connsiteY0" fmla="*/ 484715 h 3297891"/>
              <a:gd name="connsiteX1" fmla="*/ 484715 w 4052388"/>
              <a:gd name="connsiteY1" fmla="*/ 0 h 3297891"/>
              <a:gd name="connsiteX2" fmla="*/ 675398 w 4052388"/>
              <a:gd name="connsiteY2" fmla="*/ 0 h 3297891"/>
              <a:gd name="connsiteX3" fmla="*/ 675398 w 4052388"/>
              <a:gd name="connsiteY3" fmla="*/ 0 h 3297891"/>
              <a:gd name="connsiteX4" fmla="*/ 1688495 w 4052388"/>
              <a:gd name="connsiteY4" fmla="*/ 0 h 3297891"/>
              <a:gd name="connsiteX5" fmla="*/ 3567673 w 4052388"/>
              <a:gd name="connsiteY5" fmla="*/ 0 h 3297891"/>
              <a:gd name="connsiteX6" fmla="*/ 4052388 w 4052388"/>
              <a:gd name="connsiteY6" fmla="*/ 484715 h 3297891"/>
              <a:gd name="connsiteX7" fmla="*/ 4052388 w 4052388"/>
              <a:gd name="connsiteY7" fmla="*/ 1696468 h 3297891"/>
              <a:gd name="connsiteX8" fmla="*/ 4052388 w 4052388"/>
              <a:gd name="connsiteY8" fmla="*/ 1696468 h 3297891"/>
              <a:gd name="connsiteX9" fmla="*/ 4052388 w 4052388"/>
              <a:gd name="connsiteY9" fmla="*/ 2423525 h 3297891"/>
              <a:gd name="connsiteX10" fmla="*/ 4052388 w 4052388"/>
              <a:gd name="connsiteY10" fmla="*/ 2423515 h 3297891"/>
              <a:gd name="connsiteX11" fmla="*/ 3567673 w 4052388"/>
              <a:gd name="connsiteY11" fmla="*/ 2908230 h 3297891"/>
              <a:gd name="connsiteX12" fmla="*/ 3421501 w 4052388"/>
              <a:gd name="connsiteY12" fmla="*/ 2916939 h 3297891"/>
              <a:gd name="connsiteX13" fmla="*/ 2932371 w 4052388"/>
              <a:gd name="connsiteY13" fmla="*/ 3297891 h 3297891"/>
              <a:gd name="connsiteX14" fmla="*/ 2599993 w 4052388"/>
              <a:gd name="connsiteY14" fmla="*/ 2934355 h 3297891"/>
              <a:gd name="connsiteX15" fmla="*/ 484715 w 4052388"/>
              <a:gd name="connsiteY15" fmla="*/ 2908230 h 3297891"/>
              <a:gd name="connsiteX16" fmla="*/ 0 w 4052388"/>
              <a:gd name="connsiteY16" fmla="*/ 2423515 h 3297891"/>
              <a:gd name="connsiteX17" fmla="*/ 0 w 4052388"/>
              <a:gd name="connsiteY17" fmla="*/ 2423525 h 3297891"/>
              <a:gd name="connsiteX18" fmla="*/ 0 w 4052388"/>
              <a:gd name="connsiteY18" fmla="*/ 1696468 h 3297891"/>
              <a:gd name="connsiteX19" fmla="*/ 0 w 4052388"/>
              <a:gd name="connsiteY19" fmla="*/ 1696468 h 3297891"/>
              <a:gd name="connsiteX20" fmla="*/ 0 w 4052388"/>
              <a:gd name="connsiteY20" fmla="*/ 484715 h 3297891"/>
              <a:gd name="connsiteX0" fmla="*/ 0 w 4052388"/>
              <a:gd name="connsiteY0" fmla="*/ 484715 h 3297891"/>
              <a:gd name="connsiteX1" fmla="*/ 484715 w 4052388"/>
              <a:gd name="connsiteY1" fmla="*/ 0 h 3297891"/>
              <a:gd name="connsiteX2" fmla="*/ 675398 w 4052388"/>
              <a:gd name="connsiteY2" fmla="*/ 0 h 3297891"/>
              <a:gd name="connsiteX3" fmla="*/ 675398 w 4052388"/>
              <a:gd name="connsiteY3" fmla="*/ 0 h 3297891"/>
              <a:gd name="connsiteX4" fmla="*/ 1688495 w 4052388"/>
              <a:gd name="connsiteY4" fmla="*/ 0 h 3297891"/>
              <a:gd name="connsiteX5" fmla="*/ 3567673 w 4052388"/>
              <a:gd name="connsiteY5" fmla="*/ 0 h 3297891"/>
              <a:gd name="connsiteX6" fmla="*/ 4052388 w 4052388"/>
              <a:gd name="connsiteY6" fmla="*/ 484715 h 3297891"/>
              <a:gd name="connsiteX7" fmla="*/ 4052388 w 4052388"/>
              <a:gd name="connsiteY7" fmla="*/ 1696468 h 3297891"/>
              <a:gd name="connsiteX8" fmla="*/ 4052388 w 4052388"/>
              <a:gd name="connsiteY8" fmla="*/ 1696468 h 3297891"/>
              <a:gd name="connsiteX9" fmla="*/ 4052388 w 4052388"/>
              <a:gd name="connsiteY9" fmla="*/ 2423525 h 3297891"/>
              <a:gd name="connsiteX10" fmla="*/ 4052388 w 4052388"/>
              <a:gd name="connsiteY10" fmla="*/ 2423515 h 3297891"/>
              <a:gd name="connsiteX11" fmla="*/ 3567673 w 4052388"/>
              <a:gd name="connsiteY11" fmla="*/ 2908230 h 3297891"/>
              <a:gd name="connsiteX12" fmla="*/ 3421501 w 4052388"/>
              <a:gd name="connsiteY12" fmla="*/ 2916939 h 3297891"/>
              <a:gd name="connsiteX13" fmla="*/ 2932371 w 4052388"/>
              <a:gd name="connsiteY13" fmla="*/ 3297891 h 3297891"/>
              <a:gd name="connsiteX14" fmla="*/ 2417113 w 4052388"/>
              <a:gd name="connsiteY14" fmla="*/ 2934355 h 3297891"/>
              <a:gd name="connsiteX15" fmla="*/ 484715 w 4052388"/>
              <a:gd name="connsiteY15" fmla="*/ 2908230 h 3297891"/>
              <a:gd name="connsiteX16" fmla="*/ 0 w 4052388"/>
              <a:gd name="connsiteY16" fmla="*/ 2423515 h 3297891"/>
              <a:gd name="connsiteX17" fmla="*/ 0 w 4052388"/>
              <a:gd name="connsiteY17" fmla="*/ 2423525 h 3297891"/>
              <a:gd name="connsiteX18" fmla="*/ 0 w 4052388"/>
              <a:gd name="connsiteY18" fmla="*/ 1696468 h 3297891"/>
              <a:gd name="connsiteX19" fmla="*/ 0 w 4052388"/>
              <a:gd name="connsiteY19" fmla="*/ 1696468 h 3297891"/>
              <a:gd name="connsiteX20" fmla="*/ 0 w 4052388"/>
              <a:gd name="connsiteY20" fmla="*/ 484715 h 3297891"/>
              <a:gd name="connsiteX0" fmla="*/ 0 w 4052388"/>
              <a:gd name="connsiteY0" fmla="*/ 484715 h 3297891"/>
              <a:gd name="connsiteX1" fmla="*/ 484715 w 4052388"/>
              <a:gd name="connsiteY1" fmla="*/ 0 h 3297891"/>
              <a:gd name="connsiteX2" fmla="*/ 675398 w 4052388"/>
              <a:gd name="connsiteY2" fmla="*/ 0 h 3297891"/>
              <a:gd name="connsiteX3" fmla="*/ 675398 w 4052388"/>
              <a:gd name="connsiteY3" fmla="*/ 0 h 3297891"/>
              <a:gd name="connsiteX4" fmla="*/ 1688495 w 4052388"/>
              <a:gd name="connsiteY4" fmla="*/ 0 h 3297891"/>
              <a:gd name="connsiteX5" fmla="*/ 3567673 w 4052388"/>
              <a:gd name="connsiteY5" fmla="*/ 0 h 3297891"/>
              <a:gd name="connsiteX6" fmla="*/ 4052388 w 4052388"/>
              <a:gd name="connsiteY6" fmla="*/ 484715 h 3297891"/>
              <a:gd name="connsiteX7" fmla="*/ 4052388 w 4052388"/>
              <a:gd name="connsiteY7" fmla="*/ 1696468 h 3297891"/>
              <a:gd name="connsiteX8" fmla="*/ 4052388 w 4052388"/>
              <a:gd name="connsiteY8" fmla="*/ 1696468 h 3297891"/>
              <a:gd name="connsiteX9" fmla="*/ 4052388 w 4052388"/>
              <a:gd name="connsiteY9" fmla="*/ 2423525 h 3297891"/>
              <a:gd name="connsiteX10" fmla="*/ 4052388 w 4052388"/>
              <a:gd name="connsiteY10" fmla="*/ 2423515 h 3297891"/>
              <a:gd name="connsiteX11" fmla="*/ 3567673 w 4052388"/>
              <a:gd name="connsiteY11" fmla="*/ 2908230 h 3297891"/>
              <a:gd name="connsiteX12" fmla="*/ 3177661 w 4052388"/>
              <a:gd name="connsiteY12" fmla="*/ 2916939 h 3297891"/>
              <a:gd name="connsiteX13" fmla="*/ 2932371 w 4052388"/>
              <a:gd name="connsiteY13" fmla="*/ 3297891 h 3297891"/>
              <a:gd name="connsiteX14" fmla="*/ 2417113 w 4052388"/>
              <a:gd name="connsiteY14" fmla="*/ 2934355 h 3297891"/>
              <a:gd name="connsiteX15" fmla="*/ 484715 w 4052388"/>
              <a:gd name="connsiteY15" fmla="*/ 2908230 h 3297891"/>
              <a:gd name="connsiteX16" fmla="*/ 0 w 4052388"/>
              <a:gd name="connsiteY16" fmla="*/ 2423515 h 3297891"/>
              <a:gd name="connsiteX17" fmla="*/ 0 w 4052388"/>
              <a:gd name="connsiteY17" fmla="*/ 2423525 h 3297891"/>
              <a:gd name="connsiteX18" fmla="*/ 0 w 4052388"/>
              <a:gd name="connsiteY18" fmla="*/ 1696468 h 3297891"/>
              <a:gd name="connsiteX19" fmla="*/ 0 w 4052388"/>
              <a:gd name="connsiteY19" fmla="*/ 1696468 h 3297891"/>
              <a:gd name="connsiteX20" fmla="*/ 0 w 4052388"/>
              <a:gd name="connsiteY20" fmla="*/ 484715 h 3297891"/>
              <a:gd name="connsiteX0" fmla="*/ 0 w 4052388"/>
              <a:gd name="connsiteY0" fmla="*/ 484715 h 3210805"/>
              <a:gd name="connsiteX1" fmla="*/ 484715 w 4052388"/>
              <a:gd name="connsiteY1" fmla="*/ 0 h 3210805"/>
              <a:gd name="connsiteX2" fmla="*/ 675398 w 4052388"/>
              <a:gd name="connsiteY2" fmla="*/ 0 h 3210805"/>
              <a:gd name="connsiteX3" fmla="*/ 675398 w 4052388"/>
              <a:gd name="connsiteY3" fmla="*/ 0 h 3210805"/>
              <a:gd name="connsiteX4" fmla="*/ 1688495 w 4052388"/>
              <a:gd name="connsiteY4" fmla="*/ 0 h 3210805"/>
              <a:gd name="connsiteX5" fmla="*/ 3567673 w 4052388"/>
              <a:gd name="connsiteY5" fmla="*/ 0 h 3210805"/>
              <a:gd name="connsiteX6" fmla="*/ 4052388 w 4052388"/>
              <a:gd name="connsiteY6" fmla="*/ 484715 h 3210805"/>
              <a:gd name="connsiteX7" fmla="*/ 4052388 w 4052388"/>
              <a:gd name="connsiteY7" fmla="*/ 1696468 h 3210805"/>
              <a:gd name="connsiteX8" fmla="*/ 4052388 w 4052388"/>
              <a:gd name="connsiteY8" fmla="*/ 1696468 h 3210805"/>
              <a:gd name="connsiteX9" fmla="*/ 4052388 w 4052388"/>
              <a:gd name="connsiteY9" fmla="*/ 2423525 h 3210805"/>
              <a:gd name="connsiteX10" fmla="*/ 4052388 w 4052388"/>
              <a:gd name="connsiteY10" fmla="*/ 2423515 h 3210805"/>
              <a:gd name="connsiteX11" fmla="*/ 3567673 w 4052388"/>
              <a:gd name="connsiteY11" fmla="*/ 2908230 h 3210805"/>
              <a:gd name="connsiteX12" fmla="*/ 3177661 w 4052388"/>
              <a:gd name="connsiteY12" fmla="*/ 2916939 h 3210805"/>
              <a:gd name="connsiteX13" fmla="*/ 2636280 w 4052388"/>
              <a:gd name="connsiteY13" fmla="*/ 3210805 h 3210805"/>
              <a:gd name="connsiteX14" fmla="*/ 2417113 w 4052388"/>
              <a:gd name="connsiteY14" fmla="*/ 2934355 h 3210805"/>
              <a:gd name="connsiteX15" fmla="*/ 484715 w 4052388"/>
              <a:gd name="connsiteY15" fmla="*/ 2908230 h 3210805"/>
              <a:gd name="connsiteX16" fmla="*/ 0 w 4052388"/>
              <a:gd name="connsiteY16" fmla="*/ 2423515 h 3210805"/>
              <a:gd name="connsiteX17" fmla="*/ 0 w 4052388"/>
              <a:gd name="connsiteY17" fmla="*/ 2423525 h 3210805"/>
              <a:gd name="connsiteX18" fmla="*/ 0 w 4052388"/>
              <a:gd name="connsiteY18" fmla="*/ 1696468 h 3210805"/>
              <a:gd name="connsiteX19" fmla="*/ 0 w 4052388"/>
              <a:gd name="connsiteY19" fmla="*/ 1696468 h 3210805"/>
              <a:gd name="connsiteX20" fmla="*/ 0 w 4052388"/>
              <a:gd name="connsiteY20" fmla="*/ 484715 h 3210805"/>
              <a:gd name="connsiteX0" fmla="*/ 0 w 4052388"/>
              <a:gd name="connsiteY0" fmla="*/ 484715 h 3210805"/>
              <a:gd name="connsiteX1" fmla="*/ 484715 w 4052388"/>
              <a:gd name="connsiteY1" fmla="*/ 0 h 3210805"/>
              <a:gd name="connsiteX2" fmla="*/ 675398 w 4052388"/>
              <a:gd name="connsiteY2" fmla="*/ 0 h 3210805"/>
              <a:gd name="connsiteX3" fmla="*/ 675398 w 4052388"/>
              <a:gd name="connsiteY3" fmla="*/ 0 h 3210805"/>
              <a:gd name="connsiteX4" fmla="*/ 1688495 w 4052388"/>
              <a:gd name="connsiteY4" fmla="*/ 0 h 3210805"/>
              <a:gd name="connsiteX5" fmla="*/ 3567673 w 4052388"/>
              <a:gd name="connsiteY5" fmla="*/ 0 h 3210805"/>
              <a:gd name="connsiteX6" fmla="*/ 4052388 w 4052388"/>
              <a:gd name="connsiteY6" fmla="*/ 484715 h 3210805"/>
              <a:gd name="connsiteX7" fmla="*/ 4052388 w 4052388"/>
              <a:gd name="connsiteY7" fmla="*/ 1696468 h 3210805"/>
              <a:gd name="connsiteX8" fmla="*/ 4052388 w 4052388"/>
              <a:gd name="connsiteY8" fmla="*/ 1696468 h 3210805"/>
              <a:gd name="connsiteX9" fmla="*/ 4052388 w 4052388"/>
              <a:gd name="connsiteY9" fmla="*/ 2423525 h 3210805"/>
              <a:gd name="connsiteX10" fmla="*/ 4052388 w 4052388"/>
              <a:gd name="connsiteY10" fmla="*/ 2423515 h 3210805"/>
              <a:gd name="connsiteX11" fmla="*/ 3567673 w 4052388"/>
              <a:gd name="connsiteY11" fmla="*/ 2908230 h 3210805"/>
              <a:gd name="connsiteX12" fmla="*/ 3177661 w 4052388"/>
              <a:gd name="connsiteY12" fmla="*/ 2916939 h 3210805"/>
              <a:gd name="connsiteX13" fmla="*/ 2636280 w 4052388"/>
              <a:gd name="connsiteY13" fmla="*/ 3210805 h 3210805"/>
              <a:gd name="connsiteX14" fmla="*/ 2103604 w 4052388"/>
              <a:gd name="connsiteY14" fmla="*/ 2934355 h 3210805"/>
              <a:gd name="connsiteX15" fmla="*/ 484715 w 4052388"/>
              <a:gd name="connsiteY15" fmla="*/ 2908230 h 3210805"/>
              <a:gd name="connsiteX16" fmla="*/ 0 w 4052388"/>
              <a:gd name="connsiteY16" fmla="*/ 2423515 h 3210805"/>
              <a:gd name="connsiteX17" fmla="*/ 0 w 4052388"/>
              <a:gd name="connsiteY17" fmla="*/ 2423525 h 3210805"/>
              <a:gd name="connsiteX18" fmla="*/ 0 w 4052388"/>
              <a:gd name="connsiteY18" fmla="*/ 1696468 h 3210805"/>
              <a:gd name="connsiteX19" fmla="*/ 0 w 4052388"/>
              <a:gd name="connsiteY19" fmla="*/ 1696468 h 3210805"/>
              <a:gd name="connsiteX20" fmla="*/ 0 w 4052388"/>
              <a:gd name="connsiteY20" fmla="*/ 484715 h 321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2388" h="3210805">
                <a:moveTo>
                  <a:pt x="0" y="484715"/>
                </a:moveTo>
                <a:cubicBezTo>
                  <a:pt x="0" y="217014"/>
                  <a:pt x="217014" y="0"/>
                  <a:pt x="484715" y="0"/>
                </a:cubicBezTo>
                <a:lnTo>
                  <a:pt x="675398" y="0"/>
                </a:lnTo>
                <a:lnTo>
                  <a:pt x="675398" y="0"/>
                </a:lnTo>
                <a:lnTo>
                  <a:pt x="1688495" y="0"/>
                </a:lnTo>
                <a:lnTo>
                  <a:pt x="3567673" y="0"/>
                </a:lnTo>
                <a:cubicBezTo>
                  <a:pt x="3835374" y="0"/>
                  <a:pt x="4052388" y="217014"/>
                  <a:pt x="4052388" y="484715"/>
                </a:cubicBezTo>
                <a:lnTo>
                  <a:pt x="4052388" y="1696468"/>
                </a:lnTo>
                <a:lnTo>
                  <a:pt x="4052388" y="1696468"/>
                </a:lnTo>
                <a:lnTo>
                  <a:pt x="4052388" y="2423525"/>
                </a:lnTo>
                <a:lnTo>
                  <a:pt x="4052388" y="2423515"/>
                </a:lnTo>
                <a:cubicBezTo>
                  <a:pt x="4052388" y="2691216"/>
                  <a:pt x="3835374" y="2908230"/>
                  <a:pt x="3567673" y="2908230"/>
                </a:cubicBezTo>
                <a:lnTo>
                  <a:pt x="3177661" y="2916939"/>
                </a:lnTo>
                <a:lnTo>
                  <a:pt x="2636280" y="3210805"/>
                </a:lnTo>
                <a:lnTo>
                  <a:pt x="2103604" y="2934355"/>
                </a:lnTo>
                <a:lnTo>
                  <a:pt x="484715" y="2908230"/>
                </a:lnTo>
                <a:cubicBezTo>
                  <a:pt x="217014" y="2908230"/>
                  <a:pt x="0" y="2691216"/>
                  <a:pt x="0" y="2423515"/>
                </a:cubicBezTo>
                <a:lnTo>
                  <a:pt x="0" y="2423525"/>
                </a:lnTo>
                <a:lnTo>
                  <a:pt x="0" y="1696468"/>
                </a:lnTo>
                <a:lnTo>
                  <a:pt x="0" y="1696468"/>
                </a:lnTo>
                <a:lnTo>
                  <a:pt x="0" y="484715"/>
                </a:lnTo>
                <a:close/>
              </a:path>
            </a:pathLst>
          </a:custGeom>
          <a:solidFill>
            <a:sysClr val="window" lastClr="FFFFFF"/>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002060"/>
              </a:solidFill>
              <a:effectLst/>
              <a:uLnTx/>
              <a:uFillTx/>
              <a:latin typeface="Comic Sans MS" panose="030F0702030302020204" pitchFamily="66" charset="0"/>
              <a:ea typeface="+mn-ea"/>
              <a:cs typeface="+mn-cs"/>
            </a:endParaRPr>
          </a:p>
        </p:txBody>
      </p:sp>
      <p:sp>
        <p:nvSpPr>
          <p:cNvPr id="10" name="Sprechblase: rechteckig mit abgerundeten Ecken 9">
            <a:extLst>
              <a:ext uri="{FF2B5EF4-FFF2-40B4-BE49-F238E27FC236}">
                <a16:creationId xmlns:a16="http://schemas.microsoft.com/office/drawing/2014/main" id="{414879D5-5063-41B6-9BB6-AE64D1445B5C}"/>
              </a:ext>
            </a:extLst>
          </p:cNvPr>
          <p:cNvSpPr/>
          <p:nvPr/>
        </p:nvSpPr>
        <p:spPr>
          <a:xfrm>
            <a:off x="834277" y="3100457"/>
            <a:ext cx="3997234" cy="2769326"/>
          </a:xfrm>
          <a:prstGeom prst="wedgeRoundRectCallout">
            <a:avLst/>
          </a:prstGeom>
          <a:solidFill>
            <a:sysClr val="window" lastClr="FFFFFF"/>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rgbClr val="002060"/>
              </a:solidFill>
              <a:effectLst/>
              <a:uLnTx/>
              <a:uFillTx/>
              <a:latin typeface="Comic Sans MS" panose="030F0702030302020204" pitchFamily="66" charset="0"/>
              <a:ea typeface="+mn-ea"/>
              <a:cs typeface="+mn-cs"/>
            </a:endParaRPr>
          </a:p>
        </p:txBody>
      </p:sp>
      <p:sp>
        <p:nvSpPr>
          <p:cNvPr id="3" name="Inhaltsplatzhalter 2">
            <a:extLst>
              <a:ext uri="{FF2B5EF4-FFF2-40B4-BE49-F238E27FC236}">
                <a16:creationId xmlns:a16="http://schemas.microsoft.com/office/drawing/2014/main" id="{EBC91919-DD2F-415F-8B89-9EAFF9D0BF96}"/>
              </a:ext>
            </a:extLst>
          </p:cNvPr>
          <p:cNvSpPr>
            <a:spLocks noGrp="1"/>
          </p:cNvSpPr>
          <p:nvPr>
            <p:ph sz="half" idx="1"/>
          </p:nvPr>
        </p:nvSpPr>
        <p:spPr/>
        <p:txBody>
          <a:bodyPr/>
          <a:lstStyle/>
          <a:p>
            <a:pPr algn="ctr"/>
            <a:r>
              <a:rPr lang="en-GB" sz="2800" noProof="0" dirty="0">
                <a:solidFill>
                  <a:schemeClr val="accent1"/>
                </a:solidFill>
              </a:rPr>
              <a:t>What do you want?</a:t>
            </a:r>
          </a:p>
          <a:p>
            <a:endParaRPr lang="en-GB" sz="2800" noProof="0" dirty="0">
              <a:solidFill>
                <a:schemeClr val="accent1"/>
              </a:solidFill>
            </a:endParaRPr>
          </a:p>
          <a:p>
            <a:endParaRPr lang="en-GB" sz="2800" noProof="0" dirty="0">
              <a:solidFill>
                <a:schemeClr val="accent1"/>
              </a:solidFill>
            </a:endParaRPr>
          </a:p>
          <a:p>
            <a:endParaRPr lang="en-GB" sz="2800" noProof="0" dirty="0">
              <a:solidFill>
                <a:schemeClr val="accent1"/>
              </a:solidFill>
            </a:endParaRPr>
          </a:p>
          <a:p>
            <a:endParaRPr lang="en-GB" sz="2800" noProof="0" dirty="0">
              <a:solidFill>
                <a:schemeClr val="accent1"/>
              </a:solidFill>
            </a:endParaRPr>
          </a:p>
          <a:p>
            <a:pPr algn="ctr"/>
            <a:r>
              <a:rPr lang="en-GB" sz="2800" noProof="0" dirty="0">
                <a:solidFill>
                  <a:schemeClr val="accent2"/>
                </a:solidFill>
              </a:rPr>
              <a:t>Was </a:t>
            </a:r>
            <a:r>
              <a:rPr lang="en-GB" sz="2800" noProof="0" dirty="0" err="1">
                <a:solidFill>
                  <a:schemeClr val="accent2"/>
                </a:solidFill>
              </a:rPr>
              <a:t>möchtest</a:t>
            </a:r>
            <a:r>
              <a:rPr lang="en-GB" sz="2800" noProof="0" dirty="0">
                <a:solidFill>
                  <a:schemeClr val="accent2"/>
                </a:solidFill>
              </a:rPr>
              <a:t> du?</a:t>
            </a:r>
          </a:p>
        </p:txBody>
      </p:sp>
      <p:sp>
        <p:nvSpPr>
          <p:cNvPr id="6" name="Inhaltsplatzhalter 5">
            <a:extLst>
              <a:ext uri="{FF2B5EF4-FFF2-40B4-BE49-F238E27FC236}">
                <a16:creationId xmlns:a16="http://schemas.microsoft.com/office/drawing/2014/main" id="{6C284922-71BD-4D23-9BE0-AAB0157C1767}"/>
              </a:ext>
            </a:extLst>
          </p:cNvPr>
          <p:cNvSpPr>
            <a:spLocks noGrp="1"/>
          </p:cNvSpPr>
          <p:nvPr>
            <p:ph sz="half" idx="2"/>
          </p:nvPr>
        </p:nvSpPr>
        <p:spPr/>
        <p:txBody>
          <a:bodyPr/>
          <a:lstStyle/>
          <a:p>
            <a:pPr algn="ctr"/>
            <a:r>
              <a:rPr lang="en-GB" sz="2800" noProof="0" dirty="0">
                <a:solidFill>
                  <a:schemeClr val="accent1"/>
                </a:solidFill>
              </a:rPr>
              <a:t>I want … please.</a:t>
            </a:r>
          </a:p>
          <a:p>
            <a:endParaRPr lang="en-GB" sz="2800" noProof="0" dirty="0">
              <a:solidFill>
                <a:schemeClr val="accent1"/>
              </a:solidFill>
            </a:endParaRPr>
          </a:p>
          <a:p>
            <a:endParaRPr lang="en-GB" sz="2800" noProof="0" dirty="0">
              <a:solidFill>
                <a:schemeClr val="accent1"/>
              </a:solidFill>
            </a:endParaRPr>
          </a:p>
          <a:p>
            <a:endParaRPr lang="en-GB" sz="2800" noProof="0" dirty="0">
              <a:solidFill>
                <a:schemeClr val="accent1"/>
              </a:solidFill>
            </a:endParaRPr>
          </a:p>
          <a:p>
            <a:endParaRPr lang="en-GB" sz="2800" noProof="0" dirty="0">
              <a:solidFill>
                <a:schemeClr val="accent1"/>
              </a:solidFill>
            </a:endParaRPr>
          </a:p>
          <a:p>
            <a:pPr algn="ctr"/>
            <a:r>
              <a:rPr lang="en-GB" sz="2800" noProof="0" dirty="0">
                <a:solidFill>
                  <a:schemeClr val="accent2"/>
                </a:solidFill>
              </a:rPr>
              <a:t>Ich </a:t>
            </a:r>
            <a:r>
              <a:rPr lang="en-GB" sz="2800" noProof="0" dirty="0" err="1">
                <a:solidFill>
                  <a:schemeClr val="accent2"/>
                </a:solidFill>
              </a:rPr>
              <a:t>möchte</a:t>
            </a:r>
            <a:r>
              <a:rPr lang="en-GB" sz="2800" noProof="0" dirty="0">
                <a:solidFill>
                  <a:schemeClr val="accent2"/>
                </a:solidFill>
              </a:rPr>
              <a:t> … bitte.</a:t>
            </a:r>
          </a:p>
        </p:txBody>
      </p:sp>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Was </a:t>
            </a:r>
            <a:r>
              <a:rPr lang="en-GB" noProof="0" dirty="0" err="1"/>
              <a:t>möchtest</a:t>
            </a:r>
            <a:r>
              <a:rPr lang="en-GB" noProof="0" dirty="0"/>
              <a:t> du?</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7722" y="107697"/>
            <a:ext cx="1301678" cy="1994909"/>
          </a:xfrm>
          <a:prstGeom prst="rect">
            <a:avLst/>
          </a:prstGeom>
          <a:noFill/>
        </p:spPr>
      </p:pic>
      <p:pic>
        <p:nvPicPr>
          <p:cNvPr id="8" name="Sound aufgezeichnet">
            <a:hlinkClick r:id="" action="ppaction://media"/>
            <a:extLst>
              <a:ext uri="{FF2B5EF4-FFF2-40B4-BE49-F238E27FC236}">
                <a16:creationId xmlns:a16="http://schemas.microsoft.com/office/drawing/2014/main" id="{EDDA82B3-98C7-4442-A06E-E29B7CC2F7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75225" y="3535363"/>
            <a:ext cx="487363" cy="487362"/>
          </a:xfrm>
          <a:prstGeom prst="rect">
            <a:avLst/>
          </a:prstGeom>
        </p:spPr>
      </p:pic>
      <p:sp>
        <p:nvSpPr>
          <p:cNvPr id="11" name="Fußzeilenplatzhalter 3">
            <a:extLst>
              <a:ext uri="{FF2B5EF4-FFF2-40B4-BE49-F238E27FC236}">
                <a16:creationId xmlns:a16="http://schemas.microsoft.com/office/drawing/2014/main" id="{EA389977-90A5-427E-90F6-37234CE5AF5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5E439358-DA59-4F2E-AE16-02C3055D86CD}"/>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23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64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637042" y="682987"/>
            <a:ext cx="7297660" cy="977871"/>
          </a:xfrm>
        </p:spPr>
        <p:txBody>
          <a:bodyPr wrap="square" anchor="ctr">
            <a:normAutofit/>
          </a:bodyPr>
          <a:lstStyle/>
          <a:p>
            <a:r>
              <a:rPr lang="en-GB" sz="3600" noProof="0" dirty="0"/>
              <a:t>An example</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4326" y="2213763"/>
            <a:ext cx="5868536" cy="4241627"/>
          </a:xfrm>
        </p:spPr>
        <p:txBody>
          <a:bodyPr/>
          <a:lstStyle/>
          <a:p>
            <a:r>
              <a:rPr lang="en-GB" sz="2800" noProof="0" dirty="0"/>
              <a:t>Q: Was </a:t>
            </a:r>
            <a:r>
              <a:rPr lang="en-GB" sz="2800" noProof="0" dirty="0" err="1"/>
              <a:t>möchtest</a:t>
            </a:r>
            <a:r>
              <a:rPr lang="en-GB" sz="2800" noProof="0" dirty="0"/>
              <a:t> du?</a:t>
            </a:r>
          </a:p>
          <a:p>
            <a:endParaRPr lang="en-GB" sz="2800" noProof="0" dirty="0"/>
          </a:p>
          <a:p>
            <a:r>
              <a:rPr lang="en-GB" sz="2800" noProof="0" dirty="0"/>
              <a:t>A1: Ich </a:t>
            </a:r>
            <a:r>
              <a:rPr lang="en-GB" sz="2800" noProof="0" dirty="0" err="1"/>
              <a:t>möchte</a:t>
            </a:r>
            <a:r>
              <a:rPr lang="en-GB" sz="2800" noProof="0" dirty="0"/>
              <a:t> </a:t>
            </a:r>
            <a:r>
              <a:rPr lang="en-GB" sz="2800" noProof="0" dirty="0" err="1"/>
              <a:t>einen</a:t>
            </a:r>
            <a:r>
              <a:rPr lang="en-GB" sz="2800" noProof="0" dirty="0"/>
              <a:t> </a:t>
            </a:r>
            <a:r>
              <a:rPr lang="en-GB" sz="2800" noProof="0" dirty="0" err="1"/>
              <a:t>Stift</a:t>
            </a:r>
            <a:r>
              <a:rPr lang="en-GB" sz="2800" noProof="0" dirty="0"/>
              <a:t> bitte.</a:t>
            </a:r>
          </a:p>
          <a:p>
            <a:endParaRPr lang="en-GB" sz="2800" noProof="0" dirty="0"/>
          </a:p>
          <a:p>
            <a:r>
              <a:rPr lang="en-GB" sz="2800" noProof="0" dirty="0"/>
              <a:t>A2: Ich </a:t>
            </a:r>
            <a:r>
              <a:rPr lang="en-GB" sz="2800" noProof="0" dirty="0" err="1"/>
              <a:t>möchte</a:t>
            </a:r>
            <a:r>
              <a:rPr lang="en-GB" sz="2800" noProof="0" dirty="0"/>
              <a:t> </a:t>
            </a:r>
            <a:r>
              <a:rPr lang="en-GB" sz="2800" noProof="0" dirty="0" err="1"/>
              <a:t>eine</a:t>
            </a:r>
            <a:r>
              <a:rPr lang="en-GB" sz="2800" noProof="0" dirty="0"/>
              <a:t> </a:t>
            </a:r>
            <a:r>
              <a:rPr lang="en-GB" sz="2800" noProof="0" dirty="0" err="1"/>
              <a:t>Schere</a:t>
            </a:r>
            <a:r>
              <a:rPr lang="en-GB" sz="2800" noProof="0" dirty="0"/>
              <a:t> bitte.</a:t>
            </a:r>
          </a:p>
          <a:p>
            <a:endParaRPr lang="en-GB" sz="2800" noProof="0" dirty="0"/>
          </a:p>
          <a:p>
            <a:r>
              <a:rPr lang="en-GB" sz="2800" noProof="0" dirty="0"/>
              <a:t>A3: Ich </a:t>
            </a:r>
            <a:r>
              <a:rPr lang="en-GB" sz="2800" noProof="0" dirty="0" err="1"/>
              <a:t>möchte</a:t>
            </a:r>
            <a:r>
              <a:rPr lang="en-GB" sz="2800" noProof="0" dirty="0"/>
              <a:t> </a:t>
            </a:r>
            <a:r>
              <a:rPr lang="en-GB" sz="2800" noProof="0" dirty="0" err="1"/>
              <a:t>ein</a:t>
            </a:r>
            <a:r>
              <a:rPr lang="en-GB" sz="2800" noProof="0" dirty="0"/>
              <a:t> Heft bitte.</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021" y="2213763"/>
            <a:ext cx="2528909" cy="3875726"/>
          </a:xfrm>
          <a:prstGeom prst="rect">
            <a:avLst/>
          </a:prstGeom>
          <a:noFill/>
        </p:spPr>
      </p:pic>
      <p:pic>
        <p:nvPicPr>
          <p:cNvPr id="6" name="Sound aufgezeichnet">
            <a:hlinkClick r:id="" action="ppaction://media"/>
            <a:extLst>
              <a:ext uri="{FF2B5EF4-FFF2-40B4-BE49-F238E27FC236}">
                <a16:creationId xmlns:a16="http://schemas.microsoft.com/office/drawing/2014/main" id="{EB06B4FE-299E-45D9-A880-12DA9ADFD3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25632" y="4066548"/>
            <a:ext cx="487363" cy="487362"/>
          </a:xfrm>
          <a:prstGeom prst="rect">
            <a:avLst/>
          </a:prstGeom>
        </p:spPr>
      </p:pic>
      <p:sp>
        <p:nvSpPr>
          <p:cNvPr id="8" name="Fußzeilenplatzhalter 3">
            <a:extLst>
              <a:ext uri="{FF2B5EF4-FFF2-40B4-BE49-F238E27FC236}">
                <a16:creationId xmlns:a16="http://schemas.microsoft.com/office/drawing/2014/main" id="{970400F4-57BB-476C-BC77-943C95E7B6F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50199196-87EC-45B4-9B0E-39BEC0A5AE87}"/>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24</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37989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6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1570870" y="641148"/>
            <a:ext cx="7297660" cy="977871"/>
          </a:xfrm>
        </p:spPr>
        <p:txBody>
          <a:bodyPr wrap="square" anchor="ctr">
            <a:normAutofit/>
          </a:bodyPr>
          <a:lstStyle/>
          <a:p>
            <a:r>
              <a:rPr lang="en-GB" sz="3600" dirty="0"/>
              <a:t>Practice</a:t>
            </a:r>
            <a:r>
              <a:rPr lang="en-GB" sz="3600" noProof="0" dirty="0"/>
              <a:t> Partner A</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1284845" y="2373454"/>
            <a:ext cx="3013375" cy="3875726"/>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883106" y="2054074"/>
            <a:ext cx="4915987" cy="4035416"/>
          </a:xfrm>
        </p:spPr>
        <p:txBody>
          <a:bodyPr/>
          <a:lstStyle/>
          <a:p>
            <a:r>
              <a:rPr lang="en-GB" sz="2400" noProof="0" dirty="0"/>
              <a:t>Ask Partner B for the following items in German:</a:t>
            </a:r>
          </a:p>
          <a:p>
            <a:endParaRPr lang="en-GB" sz="2400" noProof="0" dirty="0"/>
          </a:p>
          <a:p>
            <a:pPr marL="293625" indent="-293625">
              <a:buFont typeface="Arial" panose="020B0604020202020204" pitchFamily="34" charset="0"/>
              <a:buChar char="•"/>
            </a:pPr>
            <a:r>
              <a:rPr lang="en-GB" sz="2400" noProof="0" dirty="0"/>
              <a:t>pencil</a:t>
            </a:r>
          </a:p>
          <a:p>
            <a:pPr marL="293625" indent="-293625">
              <a:buFont typeface="Arial" panose="020B0604020202020204" pitchFamily="34" charset="0"/>
              <a:buChar char="•"/>
            </a:pPr>
            <a:r>
              <a:rPr lang="en-GB" sz="2400" noProof="0" dirty="0"/>
              <a:t>glue stick</a:t>
            </a:r>
          </a:p>
          <a:p>
            <a:pPr marL="293625" indent="-293625">
              <a:buFont typeface="Arial" panose="020B0604020202020204" pitchFamily="34" charset="0"/>
              <a:buChar char="•"/>
            </a:pPr>
            <a:r>
              <a:rPr lang="en-GB" sz="2400" noProof="0" dirty="0"/>
              <a:t>scissors</a:t>
            </a:r>
          </a:p>
          <a:p>
            <a:pPr marL="293625" indent="-293625">
              <a:buFont typeface="Arial" panose="020B0604020202020204" pitchFamily="34" charset="0"/>
              <a:buChar char="•"/>
            </a:pPr>
            <a:r>
              <a:rPr lang="en-GB" sz="2400" noProof="0" dirty="0"/>
              <a:t>notebook/jotter</a:t>
            </a:r>
          </a:p>
          <a:p>
            <a:endParaRPr lang="en-GB" sz="2400" noProof="0" dirty="0"/>
          </a:p>
          <a:p>
            <a:r>
              <a:rPr lang="en-GB" sz="2400" noProof="0" dirty="0">
                <a:solidFill>
                  <a:schemeClr val="accent2"/>
                </a:solidFill>
              </a:rPr>
              <a:t>B: Was </a:t>
            </a:r>
            <a:r>
              <a:rPr lang="en-GB" sz="2400" noProof="0" dirty="0" err="1">
                <a:solidFill>
                  <a:schemeClr val="accent2"/>
                </a:solidFill>
              </a:rPr>
              <a:t>möchtest</a:t>
            </a:r>
            <a:r>
              <a:rPr lang="en-GB" sz="2400" noProof="0" dirty="0">
                <a:solidFill>
                  <a:schemeClr val="accent2"/>
                </a:solidFill>
              </a:rPr>
              <a:t> du?</a:t>
            </a:r>
          </a:p>
          <a:p>
            <a:r>
              <a:rPr lang="en-GB" sz="2400" noProof="0" dirty="0">
                <a:solidFill>
                  <a:schemeClr val="accent2"/>
                </a:solidFill>
              </a:rPr>
              <a:t>A: Ich </a:t>
            </a:r>
            <a:r>
              <a:rPr lang="en-GB" sz="2400" noProof="0" dirty="0" err="1">
                <a:solidFill>
                  <a:schemeClr val="accent2"/>
                </a:solidFill>
              </a:rPr>
              <a:t>möchte</a:t>
            </a:r>
            <a:r>
              <a:rPr lang="en-GB" sz="2400" noProof="0" dirty="0">
                <a:solidFill>
                  <a:schemeClr val="accent2"/>
                </a:solidFill>
              </a:rPr>
              <a:t> </a:t>
            </a:r>
            <a:r>
              <a:rPr lang="en-GB" sz="2400" noProof="0" dirty="0" err="1">
                <a:solidFill>
                  <a:schemeClr val="accent2"/>
                </a:solidFill>
              </a:rPr>
              <a:t>einen</a:t>
            </a:r>
            <a:r>
              <a:rPr lang="en-GB" sz="2400" noProof="0" dirty="0">
                <a:solidFill>
                  <a:schemeClr val="accent2"/>
                </a:solidFill>
              </a:rPr>
              <a:t> </a:t>
            </a:r>
            <a:r>
              <a:rPr lang="en-GB" sz="2400" noProof="0" dirty="0" err="1">
                <a:solidFill>
                  <a:schemeClr val="accent2"/>
                </a:solidFill>
              </a:rPr>
              <a:t>Stift</a:t>
            </a:r>
            <a:r>
              <a:rPr lang="en-GB" sz="2400" noProof="0" dirty="0">
                <a:solidFill>
                  <a:schemeClr val="accent2"/>
                </a:solidFill>
              </a:rPr>
              <a:t> bitte. Was </a:t>
            </a:r>
            <a:r>
              <a:rPr lang="en-GB" sz="2400" noProof="0" dirty="0" err="1">
                <a:solidFill>
                  <a:schemeClr val="accent2"/>
                </a:solidFill>
              </a:rPr>
              <a:t>möchtest</a:t>
            </a:r>
            <a:r>
              <a:rPr lang="en-GB" sz="2400" noProof="0" dirty="0">
                <a:solidFill>
                  <a:schemeClr val="accent2"/>
                </a:solidFill>
              </a:rPr>
              <a:t> du?</a:t>
            </a:r>
          </a:p>
        </p:txBody>
      </p:sp>
      <p:sp>
        <p:nvSpPr>
          <p:cNvPr id="8" name="Fußzeilenplatzhalter 3">
            <a:extLst>
              <a:ext uri="{FF2B5EF4-FFF2-40B4-BE49-F238E27FC236}">
                <a16:creationId xmlns:a16="http://schemas.microsoft.com/office/drawing/2014/main" id="{5DA202DB-D4FA-4C81-A38B-E46AF026FAF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CF9DB2E8-8179-4B01-B559-417BECE02A78}"/>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25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091753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1570870" y="629408"/>
            <a:ext cx="7297660" cy="977871"/>
          </a:xfrm>
        </p:spPr>
        <p:txBody>
          <a:bodyPr wrap="square" anchor="ctr">
            <a:normAutofit/>
          </a:bodyPr>
          <a:lstStyle/>
          <a:p>
            <a:r>
              <a:rPr lang="en-GB" sz="3600" noProof="0" dirty="0"/>
              <a:t>Practice Partner B</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1295044" y="2373454"/>
            <a:ext cx="3013375" cy="3875726"/>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858603" y="2077285"/>
            <a:ext cx="5058509" cy="4852981"/>
          </a:xfrm>
        </p:spPr>
        <p:txBody>
          <a:bodyPr/>
          <a:lstStyle/>
          <a:p>
            <a:r>
              <a:rPr lang="en-GB" sz="2400" noProof="0" dirty="0"/>
              <a:t>Ask Partner A for the following items in German:</a:t>
            </a:r>
          </a:p>
          <a:p>
            <a:endParaRPr lang="en-GB" sz="2400" noProof="0" dirty="0"/>
          </a:p>
          <a:p>
            <a:pPr marL="293625" indent="-293625">
              <a:buFont typeface="Arial" panose="020B0604020202020204" pitchFamily="34" charset="0"/>
              <a:buChar char="•"/>
            </a:pPr>
            <a:r>
              <a:rPr lang="en-GB" sz="2400" noProof="0" dirty="0"/>
              <a:t>rubber </a:t>
            </a:r>
          </a:p>
          <a:p>
            <a:pPr marL="293625" indent="-293625">
              <a:buFont typeface="Arial" panose="020B0604020202020204" pitchFamily="34" charset="0"/>
              <a:buChar char="•"/>
            </a:pPr>
            <a:r>
              <a:rPr lang="en-GB" sz="2400" noProof="0" dirty="0"/>
              <a:t>ruler</a:t>
            </a:r>
          </a:p>
          <a:p>
            <a:pPr marL="293625" indent="-293625">
              <a:buFont typeface="Arial" panose="020B0604020202020204" pitchFamily="34" charset="0"/>
              <a:buChar char="•"/>
            </a:pPr>
            <a:r>
              <a:rPr lang="en-GB" sz="2400" noProof="0" dirty="0"/>
              <a:t>piece of paper</a:t>
            </a:r>
          </a:p>
          <a:p>
            <a:pPr marL="293625" indent="-293625">
              <a:buFont typeface="Arial" panose="020B0604020202020204" pitchFamily="34" charset="0"/>
              <a:buChar char="•"/>
            </a:pPr>
            <a:r>
              <a:rPr lang="en-GB" sz="2400" noProof="0" dirty="0"/>
              <a:t>pencil sharpener</a:t>
            </a:r>
          </a:p>
          <a:p>
            <a:pPr marL="293625" indent="-293625">
              <a:buFont typeface="Arial" panose="020B0604020202020204" pitchFamily="34" charset="0"/>
              <a:buChar char="•"/>
            </a:pPr>
            <a:endParaRPr lang="en-GB" sz="2400" noProof="0" dirty="0">
              <a:solidFill>
                <a:schemeClr val="accent2"/>
              </a:solidFill>
            </a:endParaRPr>
          </a:p>
          <a:p>
            <a:r>
              <a:rPr lang="en-GB" sz="2400" noProof="0" dirty="0">
                <a:solidFill>
                  <a:schemeClr val="accent2"/>
                </a:solidFill>
              </a:rPr>
              <a:t>A: Was </a:t>
            </a:r>
            <a:r>
              <a:rPr lang="en-GB" sz="2400" noProof="0" dirty="0" err="1">
                <a:solidFill>
                  <a:schemeClr val="accent2"/>
                </a:solidFill>
              </a:rPr>
              <a:t>möchtest</a:t>
            </a:r>
            <a:r>
              <a:rPr lang="en-GB" sz="2400" noProof="0" dirty="0">
                <a:solidFill>
                  <a:schemeClr val="accent2"/>
                </a:solidFill>
              </a:rPr>
              <a:t> du?</a:t>
            </a:r>
          </a:p>
          <a:p>
            <a:r>
              <a:rPr lang="en-GB" sz="2400" noProof="0" dirty="0">
                <a:solidFill>
                  <a:schemeClr val="accent2"/>
                </a:solidFill>
              </a:rPr>
              <a:t>B: Ich </a:t>
            </a:r>
            <a:r>
              <a:rPr lang="en-GB" sz="2400" noProof="0" dirty="0" err="1">
                <a:solidFill>
                  <a:schemeClr val="accent2"/>
                </a:solidFill>
              </a:rPr>
              <a:t>möchte</a:t>
            </a:r>
            <a:r>
              <a:rPr lang="en-GB" sz="2400" noProof="0" dirty="0">
                <a:solidFill>
                  <a:schemeClr val="accent2"/>
                </a:solidFill>
              </a:rPr>
              <a:t> </a:t>
            </a:r>
            <a:r>
              <a:rPr lang="en-GB" sz="2400" noProof="0" dirty="0" err="1">
                <a:solidFill>
                  <a:schemeClr val="accent2"/>
                </a:solidFill>
              </a:rPr>
              <a:t>ein</a:t>
            </a:r>
            <a:r>
              <a:rPr lang="en-GB" sz="2400" noProof="0" dirty="0">
                <a:solidFill>
                  <a:schemeClr val="accent2"/>
                </a:solidFill>
              </a:rPr>
              <a:t> Lineal bitte. Was </a:t>
            </a:r>
            <a:r>
              <a:rPr lang="en-GB" sz="2400" noProof="0" dirty="0" err="1">
                <a:solidFill>
                  <a:schemeClr val="accent2"/>
                </a:solidFill>
              </a:rPr>
              <a:t>möchtest</a:t>
            </a:r>
            <a:r>
              <a:rPr lang="en-GB" sz="2400" noProof="0" dirty="0">
                <a:solidFill>
                  <a:schemeClr val="accent2"/>
                </a:solidFill>
              </a:rPr>
              <a:t> du?</a:t>
            </a:r>
          </a:p>
        </p:txBody>
      </p:sp>
      <p:sp>
        <p:nvSpPr>
          <p:cNvPr id="8" name="Fußzeilenplatzhalter 3">
            <a:extLst>
              <a:ext uri="{FF2B5EF4-FFF2-40B4-BE49-F238E27FC236}">
                <a16:creationId xmlns:a16="http://schemas.microsoft.com/office/drawing/2014/main" id="{AB43B77C-2A7B-40D0-91CA-58E7BA68673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21DFD8BC-6BF6-435D-BA19-3E636E366C47}"/>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26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75582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a:t>Word Bank</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838451" y="2384602"/>
            <a:ext cx="4610735" cy="3162917"/>
          </a:xfrm>
        </p:spPr>
        <p:txBody>
          <a:bodyPr/>
          <a:lstStyle/>
          <a:p>
            <a:pPr marL="0" indent="0" algn="ctr">
              <a:buNone/>
            </a:pPr>
            <a:r>
              <a:rPr lang="en-GB" sz="2800" noProof="0" dirty="0"/>
              <a:t>Create a group word bank with your classmates for school items and how to ask for them. Try to use it in every day classroom situations, even when it is not your German lesson.</a:t>
            </a:r>
          </a:p>
        </p:txBody>
      </p:sp>
      <p:pic>
        <p:nvPicPr>
          <p:cNvPr id="3" name="Inhaltsplatzhalter 2">
            <a:extLst>
              <a:ext uri="{FF2B5EF4-FFF2-40B4-BE49-F238E27FC236}">
                <a16:creationId xmlns:a16="http://schemas.microsoft.com/office/drawing/2014/main" id="{17FAECF2-D183-40CC-B5C6-7C72A7054BCA}"/>
              </a:ext>
            </a:extLst>
          </p:cNvPr>
          <p:cNvPicPr>
            <a:picLocks noGrp="1" noChangeAspect="1"/>
          </p:cNvPicPr>
          <p:nvPr>
            <p:ph sz="quarter" idx="2"/>
          </p:nvPr>
        </p:nvPicPr>
        <p:blipFill>
          <a:blip r:embed="rId2"/>
          <a:stretch>
            <a:fillRect/>
          </a:stretch>
        </p:blipFill>
        <p:spPr>
          <a:xfrm>
            <a:off x="6023917" y="2203511"/>
            <a:ext cx="3176291" cy="1530229"/>
          </a:xfrm>
          <a:prstGeom prst="rect">
            <a:avLst/>
          </a:prstGeom>
        </p:spPr>
      </p:pic>
      <p:pic>
        <p:nvPicPr>
          <p:cNvPr id="6" name="Inhaltsplatzhalter 5">
            <a:extLst>
              <a:ext uri="{FF2B5EF4-FFF2-40B4-BE49-F238E27FC236}">
                <a16:creationId xmlns:a16="http://schemas.microsoft.com/office/drawing/2014/main" id="{95F408BF-998E-4F0A-A621-B207D7DC5F88}"/>
              </a:ext>
            </a:extLst>
          </p:cNvPr>
          <p:cNvPicPr>
            <a:picLocks noGrp="1" noChangeAspect="1"/>
          </p:cNvPicPr>
          <p:nvPr>
            <p:ph sz="quarter" idx="3"/>
          </p:nvPr>
        </p:nvPicPr>
        <p:blipFill>
          <a:blip r:embed="rId3"/>
          <a:stretch>
            <a:fillRect/>
          </a:stretch>
        </p:blipFill>
        <p:spPr>
          <a:xfrm>
            <a:off x="6317759" y="4341813"/>
            <a:ext cx="2588608" cy="2411412"/>
          </a:xfrm>
          <a:prstGeom prst="rect">
            <a:avLst/>
          </a:prstGeom>
        </p:spPr>
      </p:pic>
      <p:sp>
        <p:nvSpPr>
          <p:cNvPr id="8" name="Fußzeilenplatzhalter 3">
            <a:extLst>
              <a:ext uri="{FF2B5EF4-FFF2-40B4-BE49-F238E27FC236}">
                <a16:creationId xmlns:a16="http://schemas.microsoft.com/office/drawing/2014/main" id="{BCAA3C27-0686-4B09-91E1-AA2F421C4C3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A86CB272-52C6-43A7-AAB2-0EFC4DB540CB}"/>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27</a:t>
            </a:fld>
            <a:endParaRPr lang="en-GB" sz="1050" b="0" dirty="0"/>
          </a:p>
        </p:txBody>
      </p:sp>
    </p:spTree>
    <p:extLst>
      <p:ext uri="{BB962C8B-B14F-4D97-AF65-F5344CB8AC3E}">
        <p14:creationId xmlns:p14="http://schemas.microsoft.com/office/powerpoint/2010/main" val="2292657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92438-AA75-4053-9B76-A36ED9A86A5E}"/>
              </a:ext>
            </a:extLst>
          </p:cNvPr>
          <p:cNvSpPr>
            <a:spLocks noGrp="1"/>
          </p:cNvSpPr>
          <p:nvPr>
            <p:ph type="title"/>
          </p:nvPr>
        </p:nvSpPr>
        <p:spPr/>
        <p:txBody>
          <a:bodyPr/>
          <a:lstStyle/>
          <a:p>
            <a:r>
              <a:rPr lang="en-GB" noProof="0" dirty="0"/>
              <a:t>Sources</a:t>
            </a:r>
          </a:p>
        </p:txBody>
      </p:sp>
      <p:sp>
        <p:nvSpPr>
          <p:cNvPr id="3" name="Textplatzhalter 2">
            <a:extLst>
              <a:ext uri="{FF2B5EF4-FFF2-40B4-BE49-F238E27FC236}">
                <a16:creationId xmlns:a16="http://schemas.microsoft.com/office/drawing/2014/main" id="{03A59E46-7F5D-436F-801F-2EABBB7E66EF}"/>
              </a:ext>
            </a:extLst>
          </p:cNvPr>
          <p:cNvSpPr>
            <a:spLocks noGrp="1"/>
          </p:cNvSpPr>
          <p:nvPr>
            <p:ph type="body" sz="half" idx="1"/>
          </p:nvPr>
        </p:nvSpPr>
        <p:spPr>
          <a:xfrm>
            <a:off x="521970" y="1692322"/>
            <a:ext cx="9313559" cy="5060639"/>
          </a:xfrm>
        </p:spPr>
        <p:txBody>
          <a:bodyPr/>
          <a:lstStyle/>
          <a:p>
            <a:pPr marL="342900" indent="-342900">
              <a:buFont typeface="Arial" panose="020B0604020202020204" pitchFamily="34" charset="0"/>
              <a:buChar char="•"/>
            </a:pPr>
            <a:r>
              <a:rPr lang="en-GB" sz="2400" noProof="0" dirty="0">
                <a:latin typeface="Comic Sans MS" panose="030F0702030302020204" pitchFamily="66" charset="0"/>
              </a:rPr>
              <a:t>https://en.wikipedia.org/wiki/Bic_Cristal#/media/File:03-BICcristal2008-03-26.jpg </a:t>
            </a:r>
          </a:p>
          <a:p>
            <a:pPr marL="342900" indent="-342900">
              <a:buFont typeface="Arial" panose="020B0604020202020204" pitchFamily="34" charset="0"/>
              <a:buChar char="•"/>
            </a:pPr>
            <a:r>
              <a:rPr lang="en-GB" sz="2400" noProof="0" dirty="0"/>
              <a:t>https://cdn.pixabay.com/photo/2012/04/14/14/23/eraser-34105_640.png</a:t>
            </a:r>
          </a:p>
          <a:p>
            <a:pPr marL="342900" indent="-342900">
              <a:buFont typeface="Arial" panose="020B0604020202020204" pitchFamily="34" charset="0"/>
              <a:buChar char="•"/>
            </a:pPr>
            <a:r>
              <a:rPr lang="en-GB" sz="2400" noProof="0" dirty="0">
                <a:latin typeface="Comic Sans MS" panose="030F0702030302020204" pitchFamily="66" charset="0"/>
              </a:rPr>
              <a:t>https://www.pexels.com/de-de/foto/bleistift-auf-weissbuch-159752/</a:t>
            </a:r>
            <a:r>
              <a:rPr lang="en-GB" noProof="0" dirty="0"/>
              <a:t> </a:t>
            </a:r>
            <a:endParaRPr lang="en-GB" sz="2400" noProof="0" dirty="0">
              <a:latin typeface="Comic Sans MS" panose="030F0702030302020204" pitchFamily="66" charset="0"/>
            </a:endParaRPr>
          </a:p>
          <a:p>
            <a:pPr marL="342900" indent="-342900">
              <a:buFont typeface="Arial" panose="020B0604020202020204" pitchFamily="34" charset="0"/>
              <a:buChar char="•"/>
            </a:pPr>
            <a:r>
              <a:rPr lang="en-GB" noProof="0" dirty="0"/>
              <a:t>https://pixabay.com/de/photos/buntstifte-farbstifte-sternf%C3%B6rmig-374771/</a:t>
            </a:r>
            <a:endParaRPr lang="en-GB" sz="2400" noProof="0" dirty="0"/>
          </a:p>
          <a:p>
            <a:pPr marL="342900" indent="-342900">
              <a:buFont typeface="Arial" panose="020B0604020202020204" pitchFamily="34" charset="0"/>
              <a:buChar char="•"/>
            </a:pPr>
            <a:r>
              <a:rPr lang="en-GB" sz="2400" noProof="0" dirty="0"/>
              <a:t>https://pixabay.com/de/photos/spitzer-bleistiftspitzer-b%C3%BCro-1237626/</a:t>
            </a:r>
            <a:r>
              <a:rPr lang="en-GB" noProof="0" dirty="0"/>
              <a:t> </a:t>
            </a:r>
            <a:endParaRPr lang="en-GB" sz="2400" noProof="0" dirty="0"/>
          </a:p>
          <a:p>
            <a:pPr marL="342900" indent="-342900">
              <a:buFont typeface="Arial" panose="020B0604020202020204" pitchFamily="34" charset="0"/>
              <a:buChar char="•"/>
            </a:pPr>
            <a:r>
              <a:rPr lang="en-GB" sz="2400" noProof="0" dirty="0">
                <a:latin typeface="Comic Sans MS" panose="030F0702030302020204" pitchFamily="66" charset="0"/>
              </a:rPr>
              <a:t>https://cdn.pixabay.com/photo/2015/11/05/05/46/ruler-1023726_960_720.png</a:t>
            </a:r>
          </a:p>
        </p:txBody>
      </p:sp>
      <p:sp>
        <p:nvSpPr>
          <p:cNvPr id="8" name="Fußzeilenplatzhalter 3">
            <a:extLst>
              <a:ext uri="{FF2B5EF4-FFF2-40B4-BE49-F238E27FC236}">
                <a16:creationId xmlns:a16="http://schemas.microsoft.com/office/drawing/2014/main" id="{982C755E-DCE6-490B-9B46-F3AABC27FE3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B4592AA4-19CF-43D7-8E60-FE924DC9B87B}"/>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28</a:t>
            </a:fld>
            <a:endParaRPr lang="en-GB" sz="1050" b="0" dirty="0"/>
          </a:p>
        </p:txBody>
      </p:sp>
    </p:spTree>
    <p:extLst>
      <p:ext uri="{BB962C8B-B14F-4D97-AF65-F5344CB8AC3E}">
        <p14:creationId xmlns:p14="http://schemas.microsoft.com/office/powerpoint/2010/main" val="376012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92438-AA75-4053-9B76-A36ED9A86A5E}"/>
              </a:ext>
            </a:extLst>
          </p:cNvPr>
          <p:cNvSpPr>
            <a:spLocks noGrp="1"/>
          </p:cNvSpPr>
          <p:nvPr>
            <p:ph type="title"/>
          </p:nvPr>
        </p:nvSpPr>
        <p:spPr/>
        <p:txBody>
          <a:bodyPr/>
          <a:lstStyle/>
          <a:p>
            <a:r>
              <a:rPr lang="en-GB" noProof="0" dirty="0"/>
              <a:t>Sources</a:t>
            </a:r>
          </a:p>
        </p:txBody>
      </p:sp>
      <p:sp>
        <p:nvSpPr>
          <p:cNvPr id="3" name="Textplatzhalter 2">
            <a:extLst>
              <a:ext uri="{FF2B5EF4-FFF2-40B4-BE49-F238E27FC236}">
                <a16:creationId xmlns:a16="http://schemas.microsoft.com/office/drawing/2014/main" id="{03A59E46-7F5D-436F-801F-2EABBB7E66EF}"/>
              </a:ext>
            </a:extLst>
          </p:cNvPr>
          <p:cNvSpPr>
            <a:spLocks noGrp="1"/>
          </p:cNvSpPr>
          <p:nvPr>
            <p:ph type="body" sz="half" idx="1"/>
          </p:nvPr>
        </p:nvSpPr>
        <p:spPr>
          <a:xfrm>
            <a:off x="521970" y="1692322"/>
            <a:ext cx="9313559" cy="5060639"/>
          </a:xfrm>
        </p:spPr>
        <p:txBody>
          <a:bodyPr/>
          <a:lstStyle/>
          <a:p>
            <a:pPr marL="342900" indent="-342900">
              <a:buFont typeface="Arial" panose="020B0604020202020204" pitchFamily="34" charset="0"/>
              <a:buChar char="•"/>
            </a:pPr>
            <a:r>
              <a:rPr lang="en-GB" noProof="0" dirty="0"/>
              <a:t>https://pixabay.com/de/illustrations/kleber-pool-selbstklebend-behoben-1135242/</a:t>
            </a:r>
          </a:p>
          <a:p>
            <a:pPr marL="342900" indent="-342900">
              <a:buFont typeface="Arial" panose="020B0604020202020204" pitchFamily="34" charset="0"/>
              <a:buChar char="•"/>
            </a:pPr>
            <a:r>
              <a:rPr lang="en-GB" noProof="0" dirty="0"/>
              <a:t>https://cdn.pixabay.com/photo/2014/04/03/10/51/scissors-311500_960_720.png</a:t>
            </a:r>
          </a:p>
          <a:p>
            <a:pPr marL="342900" indent="-342900">
              <a:buFont typeface="Arial" panose="020B0604020202020204" pitchFamily="34" charset="0"/>
              <a:buChar char="•"/>
            </a:pPr>
            <a:r>
              <a:rPr lang="en-GB" noProof="0" dirty="0"/>
              <a:t>https://cdn.pixabay.com/photo/2013/07/13/13/52/school-161701_960_720.png</a:t>
            </a:r>
          </a:p>
          <a:p>
            <a:pPr marL="342900" indent="-342900">
              <a:buFont typeface="Arial" panose="020B0604020202020204" pitchFamily="34" charset="0"/>
              <a:buChar char="•"/>
            </a:pPr>
            <a:r>
              <a:rPr lang="en-GB" sz="2400" noProof="0" dirty="0">
                <a:latin typeface="Comic Sans MS" panose="030F0702030302020204" pitchFamily="66" charset="0"/>
              </a:rPr>
              <a:t>https://pngimg.com/download/2121</a:t>
            </a:r>
          </a:p>
          <a:p>
            <a:pPr marL="342900" indent="-342900">
              <a:buFont typeface="Arial" panose="020B0604020202020204" pitchFamily="34" charset="0"/>
              <a:buChar char="•"/>
            </a:pPr>
            <a:r>
              <a:rPr lang="en-GB" sz="2400" noProof="0" dirty="0">
                <a:latin typeface="Comic Sans MS" panose="030F0702030302020204" pitchFamily="66" charset="0"/>
              </a:rPr>
              <a:t>https://freesvg.org/notebook-paper</a:t>
            </a:r>
          </a:p>
        </p:txBody>
      </p:sp>
      <p:sp>
        <p:nvSpPr>
          <p:cNvPr id="8" name="Fußzeilenplatzhalter 3">
            <a:extLst>
              <a:ext uri="{FF2B5EF4-FFF2-40B4-BE49-F238E27FC236}">
                <a16:creationId xmlns:a16="http://schemas.microsoft.com/office/drawing/2014/main" id="{982C755E-DCE6-490B-9B46-F3AABC27FE3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5" name="Foliennummernplatzhalter 4">
            <a:extLst>
              <a:ext uri="{FF2B5EF4-FFF2-40B4-BE49-F238E27FC236}">
                <a16:creationId xmlns:a16="http://schemas.microsoft.com/office/drawing/2014/main" id="{F421C153-AD44-4FA4-9E49-D31698B8B551}"/>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29</a:t>
            </a:fld>
            <a:endParaRPr lang="en-GB" sz="1050" b="0" dirty="0"/>
          </a:p>
        </p:txBody>
      </p:sp>
    </p:spTree>
    <p:extLst>
      <p:ext uri="{BB962C8B-B14F-4D97-AF65-F5344CB8AC3E}">
        <p14:creationId xmlns:p14="http://schemas.microsoft.com/office/powerpoint/2010/main" val="246564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Herzlich</a:t>
            </a:r>
            <a:r>
              <a:rPr lang="en-GB" noProof="0" dirty="0"/>
              <a:t> </a:t>
            </a:r>
            <a:r>
              <a:rPr lang="en-GB" dirty="0"/>
              <a:t>w</a:t>
            </a:r>
            <a:r>
              <a:rPr lang="en-GB" noProof="0" dirty="0" err="1"/>
              <a:t>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977760" cy="4937338"/>
          </a:xfrm>
        </p:spPr>
        <p:txBody>
          <a:bodyPr/>
          <a:lstStyle/>
          <a:p>
            <a:r>
              <a:rPr lang="en-GB" sz="2800" noProof="0" dirty="0"/>
              <a:t>What we’re going to learn today…</a:t>
            </a:r>
          </a:p>
          <a:p>
            <a:pPr marL="342900" indent="-342900">
              <a:buFont typeface="Arial" panose="020B0604020202020204" pitchFamily="34" charset="0"/>
              <a:buChar char="•"/>
            </a:pPr>
            <a:r>
              <a:rPr lang="en-GB" sz="2800" noProof="0" dirty="0">
                <a:solidFill>
                  <a:schemeClr val="accent2"/>
                </a:solidFill>
              </a:rPr>
              <a:t>Die </a:t>
            </a:r>
            <a:r>
              <a:rPr lang="en-GB" sz="2800" u="sng" noProof="0" dirty="0" err="1">
                <a:solidFill>
                  <a:schemeClr val="accent2"/>
                </a:solidFill>
              </a:rPr>
              <a:t>Schulsachen</a:t>
            </a:r>
            <a:r>
              <a:rPr lang="en-GB" sz="2800" noProof="0" dirty="0">
                <a:solidFill>
                  <a:schemeClr val="accent2"/>
                </a:solidFill>
              </a:rPr>
              <a:t> </a:t>
            </a:r>
            <a:r>
              <a:rPr lang="en-GB" sz="2800" noProof="0" dirty="0"/>
              <a:t>/ </a:t>
            </a:r>
          </a:p>
          <a:p>
            <a:pPr indent="355600"/>
            <a:r>
              <a:rPr lang="en-GB" sz="2800"/>
              <a:t>The </a:t>
            </a:r>
            <a:r>
              <a:rPr lang="en-GB" sz="2800" u="sng"/>
              <a:t>s</a:t>
            </a:r>
            <a:r>
              <a:rPr lang="en-GB" sz="2800" u="sng" noProof="0" dirty="0" err="1"/>
              <a:t>chool</a:t>
            </a:r>
            <a:r>
              <a:rPr lang="en-GB" sz="2800" u="sng" noProof="0" dirty="0"/>
              <a:t> items</a:t>
            </a:r>
          </a:p>
          <a:p>
            <a:endParaRPr lang="en-GB" sz="2800" noProof="0" dirty="0"/>
          </a:p>
          <a:p>
            <a:pPr marL="342900" indent="-342900">
              <a:buFont typeface="Arial" panose="020B0604020202020204" pitchFamily="34" charset="0"/>
              <a:buChar char="•"/>
            </a:pPr>
            <a:r>
              <a:rPr lang="en-GB" sz="2800" noProof="0" dirty="0" err="1">
                <a:solidFill>
                  <a:schemeClr val="accent2"/>
                </a:solidFill>
              </a:rPr>
              <a:t>Fragen</a:t>
            </a:r>
            <a:r>
              <a:rPr lang="en-GB" sz="2800" noProof="0" dirty="0"/>
              <a:t> / </a:t>
            </a:r>
          </a:p>
          <a:p>
            <a:pPr indent="355600"/>
            <a:r>
              <a:rPr lang="en-GB" sz="2800" noProof="0" dirty="0"/>
              <a:t>How to ask for something</a:t>
            </a:r>
          </a:p>
        </p:txBody>
      </p:sp>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3</a:t>
            </a:fld>
            <a:endParaRPr lang="en-GB" sz="1050" b="0" dirty="0">
              <a:solidFill>
                <a:schemeClr val="bg2"/>
              </a:solidFill>
              <a:latin typeface="Comic Sans MS" panose="030F0702030302020204" pitchFamily="66" charset="0"/>
            </a:endParaRP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349" y="1627058"/>
            <a:ext cx="3431159" cy="3590843"/>
          </a:xfrm>
          <a:prstGeom prst="rect">
            <a:avLst/>
          </a:prstGeom>
        </p:spPr>
      </p:pic>
      <p:sp>
        <p:nvSpPr>
          <p:cNvPr id="7" name="Fußzeilenplatzhalter 3">
            <a:extLst>
              <a:ext uri="{FF2B5EF4-FFF2-40B4-BE49-F238E27FC236}">
                <a16:creationId xmlns:a16="http://schemas.microsoft.com/office/drawing/2014/main" id="{53F7A2C7-9EAD-4851-8724-5E6B93F8650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46151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err="1"/>
              <a:t>Schulsachen</a:t>
            </a:r>
            <a:r>
              <a:rPr lang="en-GB" noProof="0" dirty="0"/>
              <a:t> – </a:t>
            </a:r>
            <a:r>
              <a:rPr lang="en-GB" noProof="0" dirty="0">
                <a:solidFill>
                  <a:schemeClr val="accent1"/>
                </a:solidFill>
              </a:rPr>
              <a:t>school items</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614603" y="2726235"/>
            <a:ext cx="4610735" cy="3231156"/>
          </a:xfrm>
        </p:spPr>
        <p:txBody>
          <a:bodyPr/>
          <a:lstStyle/>
          <a:p>
            <a:pPr algn="ctr"/>
            <a:r>
              <a:rPr lang="en-GB" sz="2800" noProof="0" dirty="0">
                <a:solidFill>
                  <a:schemeClr val="accent2"/>
                </a:solidFill>
              </a:rPr>
              <a:t>der </a:t>
            </a:r>
            <a:r>
              <a:rPr lang="en-GB" sz="2800" noProof="0" dirty="0" err="1">
                <a:solidFill>
                  <a:schemeClr val="accent2"/>
                </a:solidFill>
              </a:rPr>
              <a:t>Kuli</a:t>
            </a: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Kugelschreiber</a:t>
            </a:r>
            <a:r>
              <a:rPr lang="en-GB" sz="2800" noProof="0" dirty="0">
                <a:solidFill>
                  <a:schemeClr val="accent2"/>
                </a:solidFill>
              </a:rPr>
              <a:t>)</a:t>
            </a:r>
          </a:p>
          <a:p>
            <a:pPr algn="ctr"/>
            <a:endParaRPr lang="en-GB" sz="2800" noProof="0" dirty="0"/>
          </a:p>
          <a:p>
            <a:pPr algn="ctr"/>
            <a:endParaRPr lang="en-GB" sz="2800" noProof="0" dirty="0"/>
          </a:p>
          <a:p>
            <a:pPr algn="ctr"/>
            <a:endParaRPr lang="en-GB" sz="2800" noProof="0" dirty="0"/>
          </a:p>
          <a:p>
            <a:pPr algn="ctr"/>
            <a:r>
              <a:rPr lang="en-GB" sz="2800" noProof="0" dirty="0">
                <a:solidFill>
                  <a:schemeClr val="accent2"/>
                </a:solidFill>
              </a:rPr>
              <a:t>der </a:t>
            </a:r>
            <a:r>
              <a:rPr lang="en-GB" sz="2800" noProof="0" dirty="0" err="1">
                <a:solidFill>
                  <a:schemeClr val="accent2"/>
                </a:solidFill>
              </a:rPr>
              <a:t>Radiergummi</a:t>
            </a:r>
            <a:endParaRPr lang="en-GB" sz="2800" noProof="0" dirty="0">
              <a:solidFill>
                <a:schemeClr val="accent2"/>
              </a:solidFill>
            </a:endParaRPr>
          </a:p>
        </p:txBody>
      </p:sp>
      <p:pic>
        <p:nvPicPr>
          <p:cNvPr id="15" name="Inhaltsplatzhalter 14">
            <a:extLst>
              <a:ext uri="{FF2B5EF4-FFF2-40B4-BE49-F238E27FC236}">
                <a16:creationId xmlns:a16="http://schemas.microsoft.com/office/drawing/2014/main" id="{B3D812BE-BEF8-407A-95B9-CAB3436238EC}"/>
              </a:ext>
            </a:extLst>
          </p:cNvPr>
          <p:cNvPicPr>
            <a:picLocks noGrp="1" noChangeAspect="1"/>
          </p:cNvPicPr>
          <p:nvPr>
            <p:ph sz="quarter"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03155" y="1696613"/>
            <a:ext cx="3596753" cy="2409825"/>
          </a:xfrm>
        </p:spPr>
      </p:pic>
      <p:pic>
        <p:nvPicPr>
          <p:cNvPr id="19" name="Inhaltsplatzhalter 18">
            <a:extLst>
              <a:ext uri="{FF2B5EF4-FFF2-40B4-BE49-F238E27FC236}">
                <a16:creationId xmlns:a16="http://schemas.microsoft.com/office/drawing/2014/main" id="{55D1C6D2-E476-4B3B-92D8-02BC1E5E3B38}"/>
              </a:ext>
            </a:extLst>
          </p:cNvPr>
          <p:cNvPicPr>
            <a:picLocks noGrp="1" noChangeAspect="1"/>
          </p:cNvPicPr>
          <p:nvPr>
            <p:ph sz="quarter" idx="3"/>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185719" y="4341813"/>
            <a:ext cx="2852687" cy="2411412"/>
          </a:xfrm>
        </p:spPr>
      </p:pic>
      <p:pic>
        <p:nvPicPr>
          <p:cNvPr id="21" name="Sound aufgezeichnet">
            <a:hlinkClick r:id="" action="ppaction://media"/>
            <a:extLst>
              <a:ext uri="{FF2B5EF4-FFF2-40B4-BE49-F238E27FC236}">
                <a16:creationId xmlns:a16="http://schemas.microsoft.com/office/drawing/2014/main" id="{CDCB03EC-66B1-4000-A2CF-5BF5CF2DC59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83655" y="4341813"/>
            <a:ext cx="487363" cy="487362"/>
          </a:xfrm>
          <a:prstGeom prst="rect">
            <a:avLst/>
          </a:prstGeom>
        </p:spPr>
      </p:pic>
      <p:sp>
        <p:nvSpPr>
          <p:cNvPr id="11" name="Fußzeilenplatzhalter 3">
            <a:extLst>
              <a:ext uri="{FF2B5EF4-FFF2-40B4-BE49-F238E27FC236}">
                <a16:creationId xmlns:a16="http://schemas.microsoft.com/office/drawing/2014/main" id="{AD2092F9-D655-435C-B540-99A0EE180FF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F2B66B19-9E24-444E-91C5-C46F6F671A86}"/>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4</a:t>
            </a:fld>
            <a:endParaRPr lang="en-GB" sz="1050" b="0" dirty="0"/>
          </a:p>
        </p:txBody>
      </p:sp>
      <p:sp>
        <p:nvSpPr>
          <p:cNvPr id="13" name="Textfeld 12">
            <a:extLst>
              <a:ext uri="{FF2B5EF4-FFF2-40B4-BE49-F238E27FC236}">
                <a16:creationId xmlns:a16="http://schemas.microsoft.com/office/drawing/2014/main" id="{6A0840FA-5A2B-4F25-9D57-4D629FA7932E}"/>
              </a:ext>
            </a:extLst>
          </p:cNvPr>
          <p:cNvSpPr txBox="1"/>
          <p:nvPr/>
        </p:nvSpPr>
        <p:spPr>
          <a:xfrm>
            <a:off x="7211689" y="6729455"/>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1058E29C-270D-411B-B3DB-C557826C8AD6}"/>
              </a:ext>
            </a:extLst>
          </p:cNvPr>
          <p:cNvSpPr txBox="1"/>
          <p:nvPr/>
        </p:nvSpPr>
        <p:spPr>
          <a:xfrm>
            <a:off x="7313452" y="3779837"/>
            <a:ext cx="929796"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©Wikipedia</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72203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err="1"/>
              <a:t>Schulsachen</a:t>
            </a:r>
            <a:r>
              <a:rPr lang="en-GB" noProof="0" dirty="0"/>
              <a:t> – </a:t>
            </a:r>
            <a:r>
              <a:rPr lang="en-GB" noProof="0" dirty="0">
                <a:solidFill>
                  <a:schemeClr val="accent1"/>
                </a:solidFill>
              </a:rPr>
              <a:t>school items</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608965" y="2650880"/>
            <a:ext cx="4610735" cy="3313042"/>
          </a:xfrm>
        </p:spPr>
        <p:txBody>
          <a:bodyPr/>
          <a:lstStyle/>
          <a:p>
            <a:pPr algn="ctr"/>
            <a:r>
              <a:rPr lang="en-GB" sz="2800" noProof="0" dirty="0">
                <a:solidFill>
                  <a:schemeClr val="accent2"/>
                </a:solidFill>
              </a:rPr>
              <a:t>der </a:t>
            </a:r>
            <a:r>
              <a:rPr lang="en-GB" sz="2800" noProof="0" dirty="0" err="1">
                <a:solidFill>
                  <a:schemeClr val="accent2"/>
                </a:solidFill>
              </a:rPr>
              <a:t>Bleistift</a:t>
            </a: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der </a:t>
            </a:r>
            <a:r>
              <a:rPr lang="en-GB" sz="2800" noProof="0" dirty="0" err="1">
                <a:solidFill>
                  <a:schemeClr val="accent2"/>
                </a:solidFill>
              </a:rPr>
              <a:t>Buntstift</a:t>
            </a:r>
            <a:endParaRPr lang="en-GB" sz="2800" noProof="0" dirty="0">
              <a:solidFill>
                <a:schemeClr val="accent2"/>
              </a:solidFill>
            </a:endParaRPr>
          </a:p>
        </p:txBody>
      </p:sp>
      <p:pic>
        <p:nvPicPr>
          <p:cNvPr id="13" name="Inhaltsplatzhalter 12">
            <a:extLst>
              <a:ext uri="{FF2B5EF4-FFF2-40B4-BE49-F238E27FC236}">
                <a16:creationId xmlns:a16="http://schemas.microsoft.com/office/drawing/2014/main" id="{A9BCD7A4-451F-4ABA-98E2-39B9A4DD3D1E}"/>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06389" y="4541283"/>
            <a:ext cx="3612314" cy="2411412"/>
          </a:xfrm>
        </p:spPr>
      </p:pic>
      <p:pic>
        <p:nvPicPr>
          <p:cNvPr id="15" name="Sound aufgezeichnet">
            <a:hlinkClick r:id="" action="ppaction://media"/>
            <a:extLst>
              <a:ext uri="{FF2B5EF4-FFF2-40B4-BE49-F238E27FC236}">
                <a16:creationId xmlns:a16="http://schemas.microsoft.com/office/drawing/2014/main" id="{443594DC-31CA-42CA-AC3E-50E5705473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88502" y="4114523"/>
            <a:ext cx="487363" cy="487362"/>
          </a:xfrm>
          <a:prstGeom prst="rect">
            <a:avLst/>
          </a:prstGeom>
        </p:spPr>
      </p:pic>
      <p:sp>
        <p:nvSpPr>
          <p:cNvPr id="11" name="Fußzeilenplatzhalter 3">
            <a:extLst>
              <a:ext uri="{FF2B5EF4-FFF2-40B4-BE49-F238E27FC236}">
                <a16:creationId xmlns:a16="http://schemas.microsoft.com/office/drawing/2014/main" id="{F6A951CD-B771-45E4-80D7-0077EB6FCD9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4BDA2EA2-9F8F-4BE8-B4E8-4DE75A138331}"/>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5</a:t>
            </a:fld>
            <a:endParaRPr lang="en-GB" sz="1050" b="0" dirty="0"/>
          </a:p>
        </p:txBody>
      </p:sp>
      <p:sp>
        <p:nvSpPr>
          <p:cNvPr id="16" name="Textfeld 15">
            <a:extLst>
              <a:ext uri="{FF2B5EF4-FFF2-40B4-BE49-F238E27FC236}">
                <a16:creationId xmlns:a16="http://schemas.microsoft.com/office/drawing/2014/main" id="{39DC0C0A-B5B3-4378-84A5-55623B0B63A2}"/>
              </a:ext>
            </a:extLst>
          </p:cNvPr>
          <p:cNvSpPr txBox="1"/>
          <p:nvPr/>
        </p:nvSpPr>
        <p:spPr>
          <a:xfrm>
            <a:off x="7354243" y="6952695"/>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9" name="Inhaltsplatzhalter 8" descr="Ein Bild, das Schreibgerät, Briefpapier, Bleistift, Stift enthält.&#10;&#10;Automatisch generierte Beschreibung">
            <a:extLst>
              <a:ext uri="{FF2B5EF4-FFF2-40B4-BE49-F238E27FC236}">
                <a16:creationId xmlns:a16="http://schemas.microsoft.com/office/drawing/2014/main" id="{2E350B19-1C6C-41F9-A363-94AE0BE66B3E}"/>
              </a:ext>
            </a:extLst>
          </p:cNvPr>
          <p:cNvPicPr>
            <a:picLocks noGrp="1" noChangeAspect="1"/>
          </p:cNvPicPr>
          <p:nvPr>
            <p:ph sz="quarter" idx="2"/>
          </p:nvPr>
        </p:nvPicPr>
        <p:blipFill>
          <a:blip r:embed="rId7">
            <a:extLst>
              <a:ext uri="{28A0092B-C50C-407E-A947-70E740481C1C}">
                <a14:useLocalDpi xmlns:a14="http://schemas.microsoft.com/office/drawing/2010/main" val="0"/>
              </a:ext>
            </a:extLst>
          </a:blip>
          <a:stretch>
            <a:fillRect/>
          </a:stretch>
        </p:blipFill>
        <p:spPr>
          <a:xfrm>
            <a:off x="5804694" y="1763713"/>
            <a:ext cx="3614737" cy="2409825"/>
          </a:xfrm>
        </p:spPr>
      </p:pic>
      <p:sp>
        <p:nvSpPr>
          <p:cNvPr id="17" name="Textfeld 16">
            <a:extLst>
              <a:ext uri="{FF2B5EF4-FFF2-40B4-BE49-F238E27FC236}">
                <a16:creationId xmlns:a16="http://schemas.microsoft.com/office/drawing/2014/main" id="{2C545ED3-5A9B-499D-8582-3028C7635FA4}"/>
              </a:ext>
            </a:extLst>
          </p:cNvPr>
          <p:cNvSpPr txBox="1"/>
          <p:nvPr/>
        </p:nvSpPr>
        <p:spPr>
          <a:xfrm>
            <a:off x="7312174" y="418044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Pexels</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7919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err="1"/>
              <a:t>Schulsachen</a:t>
            </a:r>
            <a:r>
              <a:rPr lang="en-GB" noProof="0" dirty="0"/>
              <a:t> – </a:t>
            </a:r>
            <a:r>
              <a:rPr lang="en-GB" noProof="0" dirty="0">
                <a:solidFill>
                  <a:schemeClr val="accent1"/>
                </a:solidFill>
              </a:rPr>
              <a:t>school items</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608965" y="2670160"/>
            <a:ext cx="4610735" cy="3176565"/>
          </a:xfrm>
        </p:spPr>
        <p:txBody>
          <a:bodyPr/>
          <a:lstStyle/>
          <a:p>
            <a:pPr algn="ctr"/>
            <a:r>
              <a:rPr lang="en-GB" sz="2800" noProof="0" dirty="0">
                <a:solidFill>
                  <a:schemeClr val="accent2"/>
                </a:solidFill>
              </a:rPr>
              <a:t>der Spitzer</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das Lineal</a:t>
            </a:r>
          </a:p>
        </p:txBody>
      </p:sp>
      <p:pic>
        <p:nvPicPr>
          <p:cNvPr id="9" name="Inhaltsplatzhalter 8">
            <a:extLst>
              <a:ext uri="{FF2B5EF4-FFF2-40B4-BE49-F238E27FC236}">
                <a16:creationId xmlns:a16="http://schemas.microsoft.com/office/drawing/2014/main" id="{99F780EC-947E-467C-A4CE-7708947C4DD7}"/>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07013" y="4779169"/>
            <a:ext cx="4610100" cy="1536700"/>
          </a:xfrm>
        </p:spPr>
      </p:pic>
      <p:pic>
        <p:nvPicPr>
          <p:cNvPr id="14" name="Sound aufgezeichnet">
            <a:hlinkClick r:id="" action="ppaction://media"/>
            <a:extLst>
              <a:ext uri="{FF2B5EF4-FFF2-40B4-BE49-F238E27FC236}">
                <a16:creationId xmlns:a16="http://schemas.microsoft.com/office/drawing/2014/main" id="{236614A9-D5B2-4A90-B6B8-CBE6C463F6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27337" y="3771081"/>
            <a:ext cx="487363" cy="487362"/>
          </a:xfrm>
          <a:prstGeom prst="rect">
            <a:avLst/>
          </a:prstGeom>
        </p:spPr>
      </p:pic>
      <p:sp>
        <p:nvSpPr>
          <p:cNvPr id="11" name="Fußzeilenplatzhalter 3">
            <a:extLst>
              <a:ext uri="{FF2B5EF4-FFF2-40B4-BE49-F238E27FC236}">
                <a16:creationId xmlns:a16="http://schemas.microsoft.com/office/drawing/2014/main" id="{6440948D-A66B-4FA0-ACDD-3F9B9F54C3C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A8DF6094-B742-44B2-85C7-9DD6E3560290}"/>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6</a:t>
            </a:fld>
            <a:endParaRPr lang="en-GB" sz="1050" b="0" dirty="0"/>
          </a:p>
        </p:txBody>
      </p:sp>
      <p:sp>
        <p:nvSpPr>
          <p:cNvPr id="15" name="Textfeld 14">
            <a:extLst>
              <a:ext uri="{FF2B5EF4-FFF2-40B4-BE49-F238E27FC236}">
                <a16:creationId xmlns:a16="http://schemas.microsoft.com/office/drawing/2014/main" id="{9EAA8139-DB61-4726-A42E-D4FC75FBD874}"/>
              </a:ext>
            </a:extLst>
          </p:cNvPr>
          <p:cNvSpPr txBox="1"/>
          <p:nvPr/>
        </p:nvSpPr>
        <p:spPr>
          <a:xfrm>
            <a:off x="7211690" y="5953178"/>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30" name="Inhaltsplatzhalter 29" descr="Ein Bild, das drinnen, Feuerzeug enthält.&#10;&#10;Automatisch generierte Beschreibung">
            <a:extLst>
              <a:ext uri="{FF2B5EF4-FFF2-40B4-BE49-F238E27FC236}">
                <a16:creationId xmlns:a16="http://schemas.microsoft.com/office/drawing/2014/main" id="{225FE135-6664-4D15-8B05-256B45AD8451}"/>
              </a:ext>
            </a:extLst>
          </p:cNvPr>
          <p:cNvPicPr>
            <a:picLocks noGrp="1" noChangeAspect="1"/>
          </p:cNvPicPr>
          <p:nvPr>
            <p:ph sz="quarter" idx="2"/>
          </p:nvPr>
        </p:nvPicPr>
        <p:blipFill>
          <a:blip r:embed="rId7">
            <a:extLst>
              <a:ext uri="{28A0092B-C50C-407E-A947-70E740481C1C}">
                <a14:useLocalDpi xmlns:a14="http://schemas.microsoft.com/office/drawing/2010/main" val="0"/>
              </a:ext>
            </a:extLst>
          </a:blip>
          <a:stretch>
            <a:fillRect/>
          </a:stretch>
        </p:blipFill>
        <p:spPr>
          <a:xfrm>
            <a:off x="5803988" y="1763713"/>
            <a:ext cx="3616150" cy="2409825"/>
          </a:xfrm>
        </p:spPr>
      </p:pic>
      <p:sp>
        <p:nvSpPr>
          <p:cNvPr id="31" name="Textfeld 30">
            <a:extLst>
              <a:ext uri="{FF2B5EF4-FFF2-40B4-BE49-F238E27FC236}">
                <a16:creationId xmlns:a16="http://schemas.microsoft.com/office/drawing/2014/main" id="{B9AF3FD6-C675-4F52-9868-86B26188FEF6}"/>
              </a:ext>
            </a:extLst>
          </p:cNvPr>
          <p:cNvSpPr txBox="1"/>
          <p:nvPr/>
        </p:nvSpPr>
        <p:spPr>
          <a:xfrm>
            <a:off x="7211690" y="425844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547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err="1"/>
              <a:t>Schulsachen</a:t>
            </a:r>
            <a:r>
              <a:rPr lang="en-GB" noProof="0" dirty="0"/>
              <a:t> – </a:t>
            </a:r>
            <a:r>
              <a:rPr lang="en-GB" noProof="0" dirty="0">
                <a:solidFill>
                  <a:schemeClr val="accent1"/>
                </a:solidFill>
              </a:rPr>
              <a:t>school items</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521970" y="2936146"/>
            <a:ext cx="4610735" cy="3065250"/>
          </a:xfrm>
        </p:spPr>
        <p:txBody>
          <a:bodyPr/>
          <a:lstStyle/>
          <a:p>
            <a:pPr algn="ctr"/>
            <a:r>
              <a:rPr lang="en-GB" sz="2800" noProof="0" dirty="0">
                <a:solidFill>
                  <a:schemeClr val="accent2"/>
                </a:solidFill>
              </a:rPr>
              <a:t>der Kleber</a:t>
            </a:r>
          </a:p>
          <a:p>
            <a:pPr algn="ctr"/>
            <a:r>
              <a:rPr lang="en-GB" sz="2800" noProof="0" dirty="0">
                <a:solidFill>
                  <a:schemeClr val="accent2"/>
                </a:solidFill>
              </a:rPr>
              <a:t>(der </a:t>
            </a:r>
            <a:r>
              <a:rPr lang="en-GB" sz="2800" noProof="0" dirty="0" err="1">
                <a:solidFill>
                  <a:schemeClr val="accent2"/>
                </a:solidFill>
              </a:rPr>
              <a:t>Klebstift</a:t>
            </a:r>
            <a:r>
              <a:rPr lang="en-GB" sz="2800" noProof="0" dirty="0">
                <a:solidFill>
                  <a:schemeClr val="accent2"/>
                </a:solidFill>
              </a:rPr>
              <a: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die </a:t>
            </a:r>
            <a:r>
              <a:rPr lang="en-GB" sz="2800" noProof="0" dirty="0" err="1">
                <a:solidFill>
                  <a:schemeClr val="accent2"/>
                </a:solidFill>
              </a:rPr>
              <a:t>Schere</a:t>
            </a:r>
            <a:endParaRPr lang="en-GB" sz="2800" noProof="0" dirty="0">
              <a:solidFill>
                <a:schemeClr val="accent2"/>
              </a:solidFill>
            </a:endParaRPr>
          </a:p>
        </p:txBody>
      </p:sp>
      <p:pic>
        <p:nvPicPr>
          <p:cNvPr id="9" name="Inhaltsplatzhalter 8">
            <a:extLst>
              <a:ext uri="{FF2B5EF4-FFF2-40B4-BE49-F238E27FC236}">
                <a16:creationId xmlns:a16="http://schemas.microsoft.com/office/drawing/2014/main" id="{5B003C94-A032-4F01-AAC9-0BDCCF6D6365}"/>
              </a:ext>
            </a:extLst>
          </p:cNvPr>
          <p:cNvPicPr>
            <a:picLocks noGrp="1" noChangeAspect="1"/>
          </p:cNvPicPr>
          <p:nvPr>
            <p:ph sz="quarter" idx="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36353" y="4341813"/>
            <a:ext cx="4351420" cy="2411412"/>
          </a:xfrm>
        </p:spPr>
      </p:pic>
      <p:pic>
        <p:nvPicPr>
          <p:cNvPr id="14" name="Sound aufgezeichnet">
            <a:hlinkClick r:id="" action="ppaction://media"/>
            <a:extLst>
              <a:ext uri="{FF2B5EF4-FFF2-40B4-BE49-F238E27FC236}">
                <a16:creationId xmlns:a16="http://schemas.microsoft.com/office/drawing/2014/main" id="{937BA598-3D07-40D4-8B73-324BCA234B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83655" y="4341813"/>
            <a:ext cx="487363" cy="487362"/>
          </a:xfrm>
          <a:prstGeom prst="rect">
            <a:avLst/>
          </a:prstGeom>
        </p:spPr>
      </p:pic>
      <p:sp>
        <p:nvSpPr>
          <p:cNvPr id="11" name="Fußzeilenplatzhalter 3">
            <a:extLst>
              <a:ext uri="{FF2B5EF4-FFF2-40B4-BE49-F238E27FC236}">
                <a16:creationId xmlns:a16="http://schemas.microsoft.com/office/drawing/2014/main" id="{3ADEE941-8581-47A0-968F-23745D4AECE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06CBFB83-5D13-4F69-B49A-1C4997EAD91E}"/>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7</a:t>
            </a:fld>
            <a:endParaRPr lang="en-GB" sz="1050" b="0" dirty="0"/>
          </a:p>
        </p:txBody>
      </p:sp>
      <p:sp>
        <p:nvSpPr>
          <p:cNvPr id="15" name="Textfeld 14">
            <a:extLst>
              <a:ext uri="{FF2B5EF4-FFF2-40B4-BE49-F238E27FC236}">
                <a16:creationId xmlns:a16="http://schemas.microsoft.com/office/drawing/2014/main" id="{70E92722-1F52-4010-886B-C3F76F3C42F7}"/>
              </a:ext>
            </a:extLst>
          </p:cNvPr>
          <p:cNvSpPr txBox="1"/>
          <p:nvPr/>
        </p:nvSpPr>
        <p:spPr>
          <a:xfrm>
            <a:off x="7354243" y="6667584"/>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pic>
        <p:nvPicPr>
          <p:cNvPr id="16" name="Inhaltsplatzhalter 19">
            <a:extLst>
              <a:ext uri="{FF2B5EF4-FFF2-40B4-BE49-F238E27FC236}">
                <a16:creationId xmlns:a16="http://schemas.microsoft.com/office/drawing/2014/main" id="{17413B89-D647-4B0A-9B14-44F821D51A1B}"/>
              </a:ext>
            </a:extLst>
          </p:cNvPr>
          <p:cNvPicPr>
            <a:picLocks noGrp="1" noChangeAspect="1"/>
          </p:cNvPicPr>
          <p:nvPr>
            <p:ph sz="quarter" idx="2"/>
          </p:nvPr>
        </p:nvPicPr>
        <p:blipFill>
          <a:blip r:embed="rId7">
            <a:extLst>
              <a:ext uri="{28A0092B-C50C-407E-A947-70E740481C1C}">
                <a14:useLocalDpi xmlns:a14="http://schemas.microsoft.com/office/drawing/2010/main" val="0"/>
              </a:ext>
            </a:extLst>
          </a:blip>
          <a:stretch>
            <a:fillRect/>
          </a:stretch>
        </p:blipFill>
        <p:spPr>
          <a:xfrm>
            <a:off x="6946947" y="1763713"/>
            <a:ext cx="1615335" cy="2409825"/>
          </a:xfrm>
          <a:prstGeom prst="rect">
            <a:avLst/>
          </a:prstGeom>
        </p:spPr>
      </p:pic>
      <p:sp>
        <p:nvSpPr>
          <p:cNvPr id="17" name="Textfeld 16">
            <a:extLst>
              <a:ext uri="{FF2B5EF4-FFF2-40B4-BE49-F238E27FC236}">
                <a16:creationId xmlns:a16="http://schemas.microsoft.com/office/drawing/2014/main" id="{3D12BA26-2692-4214-B002-FA2298F8F4DD}"/>
              </a:ext>
            </a:extLst>
          </p:cNvPr>
          <p:cNvSpPr txBox="1"/>
          <p:nvPr/>
        </p:nvSpPr>
        <p:spPr>
          <a:xfrm>
            <a:off x="7354243" y="4214855"/>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1658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noProof="0" dirty="0" err="1"/>
              <a:t>Schulsachen</a:t>
            </a:r>
            <a:r>
              <a:rPr lang="en-GB" noProof="0" dirty="0"/>
              <a:t> – </a:t>
            </a:r>
            <a:r>
              <a:rPr lang="en-GB" noProof="0" dirty="0">
                <a:solidFill>
                  <a:schemeClr val="accent1"/>
                </a:solidFill>
              </a:rPr>
              <a:t>school items</a:t>
            </a:r>
          </a:p>
        </p:txBody>
      </p:sp>
      <p:sp>
        <p:nvSpPr>
          <p:cNvPr id="10" name="Textplatzhalter 9">
            <a:extLst>
              <a:ext uri="{FF2B5EF4-FFF2-40B4-BE49-F238E27FC236}">
                <a16:creationId xmlns:a16="http://schemas.microsoft.com/office/drawing/2014/main" id="{08CC024E-A6C7-46C0-810F-F99ACB7B8094}"/>
              </a:ext>
            </a:extLst>
          </p:cNvPr>
          <p:cNvSpPr>
            <a:spLocks noGrp="1"/>
          </p:cNvSpPr>
          <p:nvPr>
            <p:ph type="body" sz="half" idx="1"/>
          </p:nvPr>
        </p:nvSpPr>
        <p:spPr>
          <a:xfrm>
            <a:off x="617543" y="2753530"/>
            <a:ext cx="4610735" cy="3176565"/>
          </a:xfrm>
        </p:spPr>
        <p:txBody>
          <a:bodyPr/>
          <a:lstStyle/>
          <a:p>
            <a:pPr algn="ctr"/>
            <a:r>
              <a:rPr lang="en-GB" sz="2800" noProof="0" dirty="0">
                <a:solidFill>
                  <a:schemeClr val="accent2"/>
                </a:solidFill>
              </a:rPr>
              <a:t>das Heft</a:t>
            </a: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endParaRPr lang="en-GB" sz="2800" noProof="0" dirty="0">
              <a:solidFill>
                <a:schemeClr val="accent2"/>
              </a:solidFill>
            </a:endParaRPr>
          </a:p>
          <a:p>
            <a:pPr algn="ctr"/>
            <a:r>
              <a:rPr lang="en-GB" sz="2800" noProof="0" dirty="0">
                <a:solidFill>
                  <a:schemeClr val="accent2"/>
                </a:solidFill>
              </a:rPr>
              <a:t>das Buch</a:t>
            </a:r>
          </a:p>
        </p:txBody>
      </p:sp>
      <p:pic>
        <p:nvPicPr>
          <p:cNvPr id="6" name="Inhaltsplatzhalter 5">
            <a:extLst>
              <a:ext uri="{FF2B5EF4-FFF2-40B4-BE49-F238E27FC236}">
                <a16:creationId xmlns:a16="http://schemas.microsoft.com/office/drawing/2014/main" id="{AEA49A60-3641-4DB8-92AF-872D3078BCD5}"/>
              </a:ext>
            </a:extLst>
          </p:cNvPr>
          <p:cNvPicPr>
            <a:picLocks noGrp="1" noChangeAspect="1"/>
          </p:cNvPicPr>
          <p:nvPr>
            <p:ph sz="quarter"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13398" y="1666369"/>
            <a:ext cx="1797327" cy="2409825"/>
          </a:xfrm>
        </p:spPr>
      </p:pic>
      <p:pic>
        <p:nvPicPr>
          <p:cNvPr id="9" name="Inhaltsplatzhalter 8">
            <a:extLst>
              <a:ext uri="{FF2B5EF4-FFF2-40B4-BE49-F238E27FC236}">
                <a16:creationId xmlns:a16="http://schemas.microsoft.com/office/drawing/2014/main" id="{45A69FEC-96A5-431E-A26C-FEEB02F839C1}"/>
              </a:ext>
            </a:extLst>
          </p:cNvPr>
          <p:cNvPicPr>
            <a:picLocks noGrp="1" noChangeAspect="1"/>
          </p:cNvPicPr>
          <p:nvPr>
            <p:ph sz="quarter" idx="3"/>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22242" y="4341813"/>
            <a:ext cx="3779642" cy="2411412"/>
          </a:xfrm>
        </p:spPr>
      </p:pic>
      <p:pic>
        <p:nvPicPr>
          <p:cNvPr id="14" name="Sound aufgezeichnet">
            <a:hlinkClick r:id="" action="ppaction://media"/>
            <a:extLst>
              <a:ext uri="{FF2B5EF4-FFF2-40B4-BE49-F238E27FC236}">
                <a16:creationId xmlns:a16="http://schemas.microsoft.com/office/drawing/2014/main" id="{B0A25190-C33E-4F3A-A88A-39BF383443F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79230" y="3929857"/>
            <a:ext cx="487363" cy="487362"/>
          </a:xfrm>
          <a:prstGeom prst="rect">
            <a:avLst/>
          </a:prstGeom>
        </p:spPr>
      </p:pic>
      <p:sp>
        <p:nvSpPr>
          <p:cNvPr id="11" name="Fußzeilenplatzhalter 3">
            <a:extLst>
              <a:ext uri="{FF2B5EF4-FFF2-40B4-BE49-F238E27FC236}">
                <a16:creationId xmlns:a16="http://schemas.microsoft.com/office/drawing/2014/main" id="{3436ABFF-F3AE-4408-BE0F-9901F177F05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8E743466-3F01-407B-A213-168292985C0B}"/>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Comic Sans MS" panose="030F0702030302020204" pitchFamily="66"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pPr algn="ctr">
                <a:spcAft>
                  <a:spcPts val="600"/>
                </a:spcAft>
              </a:pPr>
              <a:t>8</a:t>
            </a:fld>
            <a:endParaRPr lang="en-GB" sz="1050" b="0" dirty="0"/>
          </a:p>
        </p:txBody>
      </p:sp>
      <p:sp>
        <p:nvSpPr>
          <p:cNvPr id="15" name="Textfeld 14">
            <a:extLst>
              <a:ext uri="{FF2B5EF4-FFF2-40B4-BE49-F238E27FC236}">
                <a16:creationId xmlns:a16="http://schemas.microsoft.com/office/drawing/2014/main" id="{51B7B2CB-BA21-4809-9CBD-E7697A303772}"/>
              </a:ext>
            </a:extLst>
          </p:cNvPr>
          <p:cNvSpPr txBox="1"/>
          <p:nvPr/>
        </p:nvSpPr>
        <p:spPr>
          <a:xfrm>
            <a:off x="7211690" y="4064560"/>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Pixabay</a:t>
            </a:r>
            <a:endParaRPr lang="de-DE" sz="1050" dirty="0">
              <a:solidFill>
                <a:schemeClr val="bg2"/>
              </a:solidFill>
              <a:latin typeface="Comic Sans MS" panose="030F0702030302020204" pitchFamily="66" charset="0"/>
            </a:endParaRPr>
          </a:p>
        </p:txBody>
      </p:sp>
      <p:sp>
        <p:nvSpPr>
          <p:cNvPr id="17" name="Textfeld 16">
            <a:extLst>
              <a:ext uri="{FF2B5EF4-FFF2-40B4-BE49-F238E27FC236}">
                <a16:creationId xmlns:a16="http://schemas.microsoft.com/office/drawing/2014/main" id="{4595ED31-0470-4368-8E81-53D67BB76F03}"/>
              </a:ext>
            </a:extLst>
          </p:cNvPr>
          <p:cNvSpPr txBox="1"/>
          <p:nvPr/>
        </p:nvSpPr>
        <p:spPr>
          <a:xfrm>
            <a:off x="7211690" y="6820353"/>
            <a:ext cx="800744"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a:t>
            </a:r>
            <a:r>
              <a:rPr lang="de-DE" sz="1050" b="0" dirty="0" err="1">
                <a:solidFill>
                  <a:schemeClr val="bg2"/>
                </a:solidFill>
                <a:latin typeface="Comic Sans MS" panose="030F0702030302020204" pitchFamily="66" charset="0"/>
              </a:rPr>
              <a:t>pngimg</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0296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5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pPr algn="ctr"/>
            <a:r>
              <a:rPr lang="en-GB" sz="3400" noProof="0" dirty="0" err="1"/>
              <a:t>Schulsachen</a:t>
            </a:r>
            <a:r>
              <a:rPr lang="en-GB" sz="3400" noProof="0" dirty="0"/>
              <a:t> – </a:t>
            </a:r>
            <a:r>
              <a:rPr lang="en-GB" sz="3400" noProof="0" dirty="0">
                <a:solidFill>
                  <a:schemeClr val="accent1"/>
                </a:solidFill>
              </a:rPr>
              <a:t>school items</a:t>
            </a:r>
          </a:p>
        </p:txBody>
      </p:sp>
      <p:sp>
        <p:nvSpPr>
          <p:cNvPr id="9" name="Inhaltsplatzhalter 8">
            <a:extLst>
              <a:ext uri="{FF2B5EF4-FFF2-40B4-BE49-F238E27FC236}">
                <a16:creationId xmlns:a16="http://schemas.microsoft.com/office/drawing/2014/main" id="{4D07C09E-B707-4DC8-A9C7-821DAEBD037B}"/>
              </a:ext>
            </a:extLst>
          </p:cNvPr>
          <p:cNvSpPr>
            <a:spLocks noGrp="1"/>
          </p:cNvSpPr>
          <p:nvPr>
            <p:ph sz="half" idx="1"/>
          </p:nvPr>
        </p:nvSpPr>
        <p:spPr>
          <a:xfrm>
            <a:off x="522287" y="3674400"/>
            <a:ext cx="4621212" cy="2658162"/>
          </a:xfrm>
        </p:spPr>
        <p:txBody>
          <a:bodyPr/>
          <a:lstStyle/>
          <a:p>
            <a:pPr algn="ctr"/>
            <a:r>
              <a:rPr lang="en-GB" sz="2800" noProof="0" dirty="0">
                <a:solidFill>
                  <a:schemeClr val="accent2"/>
                </a:solidFill>
              </a:rPr>
              <a:t>das Blatt Papier</a:t>
            </a:r>
          </a:p>
        </p:txBody>
      </p:sp>
      <p:pic>
        <p:nvPicPr>
          <p:cNvPr id="13" name="Inhaltsplatzhalter 12">
            <a:extLst>
              <a:ext uri="{FF2B5EF4-FFF2-40B4-BE49-F238E27FC236}">
                <a16:creationId xmlns:a16="http://schemas.microsoft.com/office/drawing/2014/main" id="{25D96BE5-A1C2-4EDE-9802-5D183D08B37C}"/>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95900" y="1947862"/>
            <a:ext cx="4621213" cy="4621213"/>
          </a:xfrm>
        </p:spPr>
      </p:pic>
      <p:pic>
        <p:nvPicPr>
          <p:cNvPr id="15" name="Sound aufgezeichnet">
            <a:hlinkClick r:id="" action="ppaction://media"/>
            <a:extLst>
              <a:ext uri="{FF2B5EF4-FFF2-40B4-BE49-F238E27FC236}">
                <a16:creationId xmlns:a16="http://schemas.microsoft.com/office/drawing/2014/main" id="{0F6FDAF8-378E-45E8-9FF5-5EFADED1C3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89212" y="5308600"/>
            <a:ext cx="487363" cy="487362"/>
          </a:xfrm>
          <a:prstGeom prst="rect">
            <a:avLst/>
          </a:prstGeom>
        </p:spPr>
      </p:pic>
      <p:sp>
        <p:nvSpPr>
          <p:cNvPr id="10" name="Fußzeilenplatzhalter 3">
            <a:extLst>
              <a:ext uri="{FF2B5EF4-FFF2-40B4-BE49-F238E27FC236}">
                <a16:creationId xmlns:a16="http://schemas.microsoft.com/office/drawing/2014/main" id="{96535990-E4B0-4641-8FE0-72E1E71D73B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1B28F5C6-9081-4843-8349-961A8166EC4B}"/>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9</a:t>
            </a:fld>
            <a:endParaRPr lang="en-GB" sz="1050" b="0" dirty="0">
              <a:solidFill>
                <a:schemeClr val="bg2"/>
              </a:solidFill>
              <a:latin typeface="Comic Sans MS" panose="030F0702030302020204" pitchFamily="66" charset="0"/>
            </a:endParaRPr>
          </a:p>
        </p:txBody>
      </p:sp>
      <p:sp>
        <p:nvSpPr>
          <p:cNvPr id="12" name="Textfeld 11">
            <a:extLst>
              <a:ext uri="{FF2B5EF4-FFF2-40B4-BE49-F238E27FC236}">
                <a16:creationId xmlns:a16="http://schemas.microsoft.com/office/drawing/2014/main" id="{A3C72357-1725-4EEF-BA1E-1C63736F9EE8}"/>
              </a:ext>
            </a:extLst>
          </p:cNvPr>
          <p:cNvSpPr txBox="1"/>
          <p:nvPr/>
        </p:nvSpPr>
        <p:spPr>
          <a:xfrm>
            <a:off x="7218964" y="6667998"/>
            <a:ext cx="936023" cy="253916"/>
          </a:xfrm>
          <a:prstGeom prst="rect">
            <a:avLst/>
          </a:prstGeom>
          <a:noFill/>
        </p:spPr>
        <p:txBody>
          <a:bodyPr wrap="square" rtlCol="0">
            <a:spAutoFit/>
          </a:bodyPr>
          <a:lstStyle/>
          <a:p>
            <a:r>
              <a:rPr lang="de-DE" sz="1050" b="0" dirty="0">
                <a:solidFill>
                  <a:schemeClr val="bg2"/>
                </a:solidFill>
                <a:latin typeface="Comic Sans MS" panose="030F0702030302020204" pitchFamily="66" charset="0"/>
              </a:rPr>
              <a:t>©FREE SVG</a:t>
            </a:r>
            <a:endParaRPr lang="de-DE" sz="105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97805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ET-Buddied-UP Master 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876</Words>
  <Application>Microsoft Office PowerPoint</Application>
  <PresentationFormat>Benutzerdefiniert</PresentationFormat>
  <Paragraphs>276</Paragraphs>
  <Slides>30</Slides>
  <Notes>0</Notes>
  <HiddenSlides>0</HiddenSlides>
  <MMClips>8</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30</vt:i4>
      </vt:variant>
    </vt:vector>
  </HeadingPairs>
  <TitlesOfParts>
    <vt:vector size="43"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Master1</vt:lpstr>
      <vt:lpstr>GET-Buddied-UP Master 4_SR</vt:lpstr>
      <vt:lpstr>GET Buddied Up</vt:lpstr>
      <vt:lpstr>    Deutsch lernen  mit Ali, unserem Adler     Sigrid Rieuwerts get-across-borders@uni-mainz.de</vt:lpstr>
      <vt:lpstr>Herzlich willkommen!</vt:lpstr>
      <vt:lpstr>Schulsachen – school items</vt:lpstr>
      <vt:lpstr>Schulsachen – school items</vt:lpstr>
      <vt:lpstr>Schulsachen – school items</vt:lpstr>
      <vt:lpstr>Schulsachen – school items</vt:lpstr>
      <vt:lpstr>Schulsachen – school items</vt:lpstr>
      <vt:lpstr>Schulsachen – school items</vt:lpstr>
      <vt:lpstr>Was fehlt? – What is missing?</vt:lpstr>
      <vt:lpstr>Was fehlt?</vt:lpstr>
      <vt:lpstr>Was fehlt?</vt:lpstr>
      <vt:lpstr>Was fehlt?</vt:lpstr>
      <vt:lpstr>Was fehlt?</vt:lpstr>
      <vt:lpstr>Was fehlt?</vt:lpstr>
      <vt:lpstr>Was fehlt?</vt:lpstr>
      <vt:lpstr>Was fehlt?</vt:lpstr>
      <vt:lpstr>Was fehlt?</vt:lpstr>
      <vt:lpstr>Was fehlt?</vt:lpstr>
      <vt:lpstr>Was fehlt?</vt:lpstr>
      <vt:lpstr>Was fehlt?</vt:lpstr>
      <vt:lpstr>Was fehlt?</vt:lpstr>
      <vt:lpstr>Was möchtest du?</vt:lpstr>
      <vt:lpstr>An example</vt:lpstr>
      <vt:lpstr>Practice Partner A</vt:lpstr>
      <vt:lpstr>Practice Partner B</vt:lpstr>
      <vt:lpstr>Word Bank</vt:lpstr>
      <vt:lpstr>Sources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457</cp:revision>
  <cp:lastPrinted>2020-09-10T09:50:33Z</cp:lastPrinted>
  <dcterms:created xsi:type="dcterms:W3CDTF">2001-06-14T15:13:50Z</dcterms:created>
  <dcterms:modified xsi:type="dcterms:W3CDTF">2021-03-15T17:38:05Z</dcterms:modified>
</cp:coreProperties>
</file>