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17"/>
  </p:notesMasterIdLst>
  <p:sldIdLst>
    <p:sldId id="256" r:id="rId4"/>
    <p:sldId id="257" r:id="rId5"/>
    <p:sldId id="1401" r:id="rId6"/>
    <p:sldId id="1407" r:id="rId7"/>
    <p:sldId id="1399" r:id="rId8"/>
    <p:sldId id="1402" r:id="rId9"/>
    <p:sldId id="1403" r:id="rId10"/>
    <p:sldId id="1398" r:id="rId11"/>
    <p:sldId id="1397" r:id="rId12"/>
    <p:sldId id="1408" r:id="rId13"/>
    <p:sldId id="1405" r:id="rId14"/>
    <p:sldId id="1404" r:id="rId15"/>
    <p:sldId id="264" r:id="rId16"/>
  </p:sldIdLst>
  <p:sldSz cx="10439400"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21" clrIdx="0">
    <p:extLst>
      <p:ext uri="{19B8F6BF-5375-455C-9EA6-DF929625EA0E}">
        <p15:presenceInfo xmlns:p15="http://schemas.microsoft.com/office/powerpoint/2012/main" userId="S::jheitkam@uni-mainz.de::b634d50a-b54f-4bda-8fe6-8709e3a8efeb" providerId="AD"/>
      </p:ext>
    </p:extLst>
  </p:cmAuthor>
  <p:cmAuthor id="2" name="Tessa Deiss" initials="TD" lastIdx="7" clrIdx="1">
    <p:extLst>
      <p:ext uri="{19B8F6BF-5375-455C-9EA6-DF929625EA0E}">
        <p15:presenceInfo xmlns:p15="http://schemas.microsoft.com/office/powerpoint/2012/main" userId="S::Tessa.Deiss@glasgow.ac.uk::c2ce3e9a-6d5c-4ac8-89ae-6d1efe746a19" providerId="AD"/>
      </p:ext>
    </p:extLst>
  </p:cmAuthor>
  <p:cmAuthor id="3" name="Tessa Deiss" initials="TD [2]" lastIdx="1" clrIdx="2">
    <p:extLst>
      <p:ext uri="{19B8F6BF-5375-455C-9EA6-DF929625EA0E}">
        <p15:presenceInfo xmlns:p15="http://schemas.microsoft.com/office/powerpoint/2012/main" userId="S::tessa.deiss_glasgow.ac.uk#ext#@jgumainz.onmicrosoft.com::8b40a27f-141d-4c8f-b305-e300efd196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F0FF9-B667-412D-AC9A-06CB0B5635B2}" v="128" dt="2021-03-12T18:39:58.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93225" autoAdjust="0"/>
  </p:normalViewPr>
  <p:slideViewPr>
    <p:cSldViewPr snapToGrid="0">
      <p:cViewPr varScale="1">
        <p:scale>
          <a:sx n="53" d="100"/>
          <a:sy n="53" d="100"/>
        </p:scale>
        <p:origin x="1084" y="56"/>
      </p:cViewPr>
      <p:guideLst/>
    </p:cSldViewPr>
  </p:slideViewPr>
  <p:outlineViewPr>
    <p:cViewPr>
      <p:scale>
        <a:sx n="33" d="100"/>
        <a:sy n="33" d="100"/>
      </p:scale>
      <p:origin x="0" y="-110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82BF0FF9-B667-412D-AC9A-06CB0B5635B2}"/>
    <pc:docChg chg="undo redo custSel addSld delSld modSld">
      <pc:chgData name="Bachmann, Hannah Ruth" userId="e7c09bfb-72c2-42e5-912c-bd6874d853db" providerId="ADAL" clId="{82BF0FF9-B667-412D-AC9A-06CB0B5635B2}" dt="2021-03-15T17:46:21.347" v="913" actId="1076"/>
      <pc:docMkLst>
        <pc:docMk/>
      </pc:docMkLst>
      <pc:sldChg chg="add">
        <pc:chgData name="Bachmann, Hannah Ruth" userId="e7c09bfb-72c2-42e5-912c-bd6874d853db" providerId="ADAL" clId="{82BF0FF9-B667-412D-AC9A-06CB0B5635B2}" dt="2021-03-03T15:14:39.669" v="1"/>
        <pc:sldMkLst>
          <pc:docMk/>
          <pc:sldMk cId="0" sldId="256"/>
        </pc:sldMkLst>
      </pc:sldChg>
      <pc:sldChg chg="add">
        <pc:chgData name="Bachmann, Hannah Ruth" userId="e7c09bfb-72c2-42e5-912c-bd6874d853db" providerId="ADAL" clId="{82BF0FF9-B667-412D-AC9A-06CB0B5635B2}" dt="2021-03-03T15:14:55.204" v="3"/>
        <pc:sldMkLst>
          <pc:docMk/>
          <pc:sldMk cId="0" sldId="257"/>
        </pc:sldMkLst>
      </pc:sldChg>
      <pc:sldChg chg="modSp add">
        <pc:chgData name="Bachmann, Hannah Ruth" userId="e7c09bfb-72c2-42e5-912c-bd6874d853db" providerId="ADAL" clId="{82BF0FF9-B667-412D-AC9A-06CB0B5635B2}" dt="2021-03-03T15:59:53.368" v="845" actId="20577"/>
        <pc:sldMkLst>
          <pc:docMk/>
          <pc:sldMk cId="0" sldId="264"/>
        </pc:sldMkLst>
        <pc:spChg chg="mod">
          <ac:chgData name="Bachmann, Hannah Ruth" userId="e7c09bfb-72c2-42e5-912c-bd6874d853db" providerId="ADAL" clId="{82BF0FF9-B667-412D-AC9A-06CB0B5635B2}" dt="2021-03-03T15:59:53.368" v="845" actId="20577"/>
          <ac:spMkLst>
            <pc:docMk/>
            <pc:sldMk cId="0" sldId="264"/>
            <ac:spMk id="5" creationId="{00000000-0000-0000-0000-000000000000}"/>
          </ac:spMkLst>
        </pc:spChg>
      </pc:sldChg>
      <pc:sldChg chg="modSp del mod">
        <pc:chgData name="Bachmann, Hannah Ruth" userId="e7c09bfb-72c2-42e5-912c-bd6874d853db" providerId="ADAL" clId="{82BF0FF9-B667-412D-AC9A-06CB0B5635B2}" dt="2021-03-03T15:16:06.943" v="86" actId="2696"/>
        <pc:sldMkLst>
          <pc:docMk/>
          <pc:sldMk cId="884004034" sldId="1392"/>
        </pc:sldMkLst>
        <pc:spChg chg="mod">
          <ac:chgData name="Bachmann, Hannah Ruth" userId="e7c09bfb-72c2-42e5-912c-bd6874d853db" providerId="ADAL" clId="{82BF0FF9-B667-412D-AC9A-06CB0B5635B2}" dt="2021-03-03T15:15:44.868" v="83"/>
          <ac:spMkLst>
            <pc:docMk/>
            <pc:sldMk cId="884004034" sldId="1392"/>
            <ac:spMk id="2" creationId="{2768CF8B-4D33-4964-899B-3ECB1E0ED366}"/>
          </ac:spMkLst>
        </pc:spChg>
        <pc:spChg chg="mod">
          <ac:chgData name="Bachmann, Hannah Ruth" userId="e7c09bfb-72c2-42e5-912c-bd6874d853db" providerId="ADAL" clId="{82BF0FF9-B667-412D-AC9A-06CB0B5635B2}" dt="2021-03-03T15:15:45.100" v="84" actId="27636"/>
          <ac:spMkLst>
            <pc:docMk/>
            <pc:sldMk cId="884004034" sldId="1392"/>
            <ac:spMk id="3" creationId="{4DFECA51-24FD-49A6-9E8F-87FB9D1903D0}"/>
          </ac:spMkLst>
        </pc:spChg>
      </pc:sldChg>
      <pc:sldChg chg="addSp delSp modSp mod">
        <pc:chgData name="Bachmann, Hannah Ruth" userId="e7c09bfb-72c2-42e5-912c-bd6874d853db" providerId="ADAL" clId="{82BF0FF9-B667-412D-AC9A-06CB0B5635B2}" dt="2021-03-03T15:59:39.855" v="841" actId="1076"/>
        <pc:sldMkLst>
          <pc:docMk/>
          <pc:sldMk cId="238310380" sldId="1397"/>
        </pc:sldMkLst>
        <pc:spChg chg="del">
          <ac:chgData name="Bachmann, Hannah Ruth" userId="e7c09bfb-72c2-42e5-912c-bd6874d853db" providerId="ADAL" clId="{82BF0FF9-B667-412D-AC9A-06CB0B5635B2}" dt="2021-03-03T15:52:31.435" v="728" actId="478"/>
          <ac:spMkLst>
            <pc:docMk/>
            <pc:sldMk cId="238310380" sldId="1397"/>
            <ac:spMk id="2" creationId="{2A8E7AE3-A2BF-4B31-85FB-C94A4552ECD1}"/>
          </ac:spMkLst>
        </pc:spChg>
        <pc:spChg chg="del">
          <ac:chgData name="Bachmann, Hannah Ruth" userId="e7c09bfb-72c2-42e5-912c-bd6874d853db" providerId="ADAL" clId="{82BF0FF9-B667-412D-AC9A-06CB0B5635B2}" dt="2021-03-03T15:17:57.761" v="145" actId="478"/>
          <ac:spMkLst>
            <pc:docMk/>
            <pc:sldMk cId="238310380" sldId="1397"/>
            <ac:spMk id="4" creationId="{FA67E788-16AD-4722-8226-C338B991DF04}"/>
          </ac:spMkLst>
        </pc:spChg>
        <pc:spChg chg="del">
          <ac:chgData name="Bachmann, Hannah Ruth" userId="e7c09bfb-72c2-42e5-912c-bd6874d853db" providerId="ADAL" clId="{82BF0FF9-B667-412D-AC9A-06CB0B5635B2}" dt="2021-03-03T15:17:59.860" v="146" actId="478"/>
          <ac:spMkLst>
            <pc:docMk/>
            <pc:sldMk cId="238310380" sldId="1397"/>
            <ac:spMk id="5" creationId="{C859ED43-A29B-4EE0-837F-C073677EC34E}"/>
          </ac:spMkLst>
        </pc:spChg>
        <pc:spChg chg="mod">
          <ac:chgData name="Bachmann, Hannah Ruth" userId="e7c09bfb-72c2-42e5-912c-bd6874d853db" providerId="ADAL" clId="{82BF0FF9-B667-412D-AC9A-06CB0B5635B2}" dt="2021-03-03T15:59:36.714" v="840" actId="1076"/>
          <ac:spMkLst>
            <pc:docMk/>
            <pc:sldMk cId="238310380" sldId="1397"/>
            <ac:spMk id="12" creationId="{C3749583-842C-4520-BBC9-EF13DF5785C4}"/>
          </ac:spMkLst>
        </pc:spChg>
        <pc:spChg chg="add mod">
          <ac:chgData name="Bachmann, Hannah Ruth" userId="e7c09bfb-72c2-42e5-912c-bd6874d853db" providerId="ADAL" clId="{82BF0FF9-B667-412D-AC9A-06CB0B5635B2}" dt="2021-03-03T15:21:26.654" v="161"/>
          <ac:spMkLst>
            <pc:docMk/>
            <pc:sldMk cId="238310380" sldId="1397"/>
            <ac:spMk id="13" creationId="{6E2E8E89-BA90-4408-A271-03B9349FC505}"/>
          </ac:spMkLst>
        </pc:spChg>
        <pc:spChg chg="add mod">
          <ac:chgData name="Bachmann, Hannah Ruth" userId="e7c09bfb-72c2-42e5-912c-bd6874d853db" providerId="ADAL" clId="{82BF0FF9-B667-412D-AC9A-06CB0B5635B2}" dt="2021-03-03T15:22:19.670" v="176"/>
          <ac:spMkLst>
            <pc:docMk/>
            <pc:sldMk cId="238310380" sldId="1397"/>
            <ac:spMk id="14" creationId="{4CF67A99-81B0-4F56-A39A-578A6F3F5FBF}"/>
          </ac:spMkLst>
        </pc:spChg>
        <pc:picChg chg="mod">
          <ac:chgData name="Bachmann, Hannah Ruth" userId="e7c09bfb-72c2-42e5-912c-bd6874d853db" providerId="ADAL" clId="{82BF0FF9-B667-412D-AC9A-06CB0B5635B2}" dt="2021-03-03T15:59:14.344" v="836" actId="1076"/>
          <ac:picMkLst>
            <pc:docMk/>
            <pc:sldMk cId="238310380" sldId="1397"/>
            <ac:picMk id="3" creationId="{B5F82E46-7E4A-4D52-9CC6-56446A246AD6}"/>
          </ac:picMkLst>
        </pc:picChg>
        <pc:picChg chg="mod">
          <ac:chgData name="Bachmann, Hannah Ruth" userId="e7c09bfb-72c2-42e5-912c-bd6874d853db" providerId="ADAL" clId="{82BF0FF9-B667-412D-AC9A-06CB0B5635B2}" dt="2021-03-03T15:59:16.084" v="837" actId="1076"/>
          <ac:picMkLst>
            <pc:docMk/>
            <pc:sldMk cId="238310380" sldId="1397"/>
            <ac:picMk id="6" creationId="{A9142C1F-04B7-4138-8169-AD7EB52DB637}"/>
          </ac:picMkLst>
        </pc:picChg>
        <pc:picChg chg="mod">
          <ac:chgData name="Bachmann, Hannah Ruth" userId="e7c09bfb-72c2-42e5-912c-bd6874d853db" providerId="ADAL" clId="{82BF0FF9-B667-412D-AC9A-06CB0B5635B2}" dt="2021-03-03T15:59:39.855" v="841" actId="1076"/>
          <ac:picMkLst>
            <pc:docMk/>
            <pc:sldMk cId="238310380" sldId="1397"/>
            <ac:picMk id="10" creationId="{628F22A2-815C-460C-A2F4-FB8FBCDBD12B}"/>
          </ac:picMkLst>
        </pc:picChg>
        <pc:picChg chg="mod">
          <ac:chgData name="Bachmann, Hannah Ruth" userId="e7c09bfb-72c2-42e5-912c-bd6874d853db" providerId="ADAL" clId="{82BF0FF9-B667-412D-AC9A-06CB0B5635B2}" dt="2021-03-03T15:59:17.314" v="838" actId="1076"/>
          <ac:picMkLst>
            <pc:docMk/>
            <pc:sldMk cId="238310380" sldId="1397"/>
            <ac:picMk id="11" creationId="{E1FE75B1-6283-40C0-BC0C-B915F24F37B7}"/>
          </ac:picMkLst>
        </pc:picChg>
      </pc:sldChg>
      <pc:sldChg chg="addSp delSp modSp mod">
        <pc:chgData name="Bachmann, Hannah Ruth" userId="e7c09bfb-72c2-42e5-912c-bd6874d853db" providerId="ADAL" clId="{82BF0FF9-B667-412D-AC9A-06CB0B5635B2}" dt="2021-03-03T16:07:09.020" v="863" actId="20577"/>
        <pc:sldMkLst>
          <pc:docMk/>
          <pc:sldMk cId="1899391020" sldId="1398"/>
        </pc:sldMkLst>
        <pc:spChg chg="mod">
          <ac:chgData name="Bachmann, Hannah Ruth" userId="e7c09bfb-72c2-42e5-912c-bd6874d853db" providerId="ADAL" clId="{82BF0FF9-B667-412D-AC9A-06CB0B5635B2}" dt="2021-03-03T15:37:44.254" v="406" actId="1076"/>
          <ac:spMkLst>
            <pc:docMk/>
            <pc:sldMk cId="1899391020" sldId="1398"/>
            <ac:spMk id="2" creationId="{AC284810-2428-466D-B869-22185656E3A7}"/>
          </ac:spMkLst>
        </pc:spChg>
        <pc:spChg chg="del">
          <ac:chgData name="Bachmann, Hannah Ruth" userId="e7c09bfb-72c2-42e5-912c-bd6874d853db" providerId="ADAL" clId="{82BF0FF9-B667-412D-AC9A-06CB0B5635B2}" dt="2021-03-03T15:18:02.322" v="147" actId="478"/>
          <ac:spMkLst>
            <pc:docMk/>
            <pc:sldMk cId="1899391020" sldId="1398"/>
            <ac:spMk id="4" creationId="{8D099E31-4DF6-4C53-AB53-7620DCCCF7E2}"/>
          </ac:spMkLst>
        </pc:spChg>
        <pc:spChg chg="del">
          <ac:chgData name="Bachmann, Hannah Ruth" userId="e7c09bfb-72c2-42e5-912c-bd6874d853db" providerId="ADAL" clId="{82BF0FF9-B667-412D-AC9A-06CB0B5635B2}" dt="2021-03-03T15:18:04.064" v="148" actId="478"/>
          <ac:spMkLst>
            <pc:docMk/>
            <pc:sldMk cId="1899391020" sldId="1398"/>
            <ac:spMk id="5" creationId="{0730DD38-6928-4719-9BEB-470A52ECA203}"/>
          </ac:spMkLst>
        </pc:spChg>
        <pc:spChg chg="add mod">
          <ac:chgData name="Bachmann, Hannah Ruth" userId="e7c09bfb-72c2-42e5-912c-bd6874d853db" providerId="ADAL" clId="{82BF0FF9-B667-412D-AC9A-06CB0B5635B2}" dt="2021-03-03T15:21:24.698" v="160"/>
          <ac:spMkLst>
            <pc:docMk/>
            <pc:sldMk cId="1899391020" sldId="1398"/>
            <ac:spMk id="9" creationId="{54CC6B9B-34A7-4750-8BDB-F46C705D9071}"/>
          </ac:spMkLst>
        </pc:spChg>
        <pc:spChg chg="add mod">
          <ac:chgData name="Bachmann, Hannah Ruth" userId="e7c09bfb-72c2-42e5-912c-bd6874d853db" providerId="ADAL" clId="{82BF0FF9-B667-412D-AC9A-06CB0B5635B2}" dt="2021-03-03T15:22:18.075" v="175"/>
          <ac:spMkLst>
            <pc:docMk/>
            <pc:sldMk cId="1899391020" sldId="1398"/>
            <ac:spMk id="10" creationId="{33708758-CBC6-4689-A980-D6A83129E353}"/>
          </ac:spMkLst>
        </pc:spChg>
        <pc:spChg chg="mod">
          <ac:chgData name="Bachmann, Hannah Ruth" userId="e7c09bfb-72c2-42e5-912c-bd6874d853db" providerId="ADAL" clId="{82BF0FF9-B667-412D-AC9A-06CB0B5635B2}" dt="2021-03-03T16:07:09.020" v="863" actId="20577"/>
          <ac:spMkLst>
            <pc:docMk/>
            <pc:sldMk cId="1899391020" sldId="1398"/>
            <ac:spMk id="12" creationId="{68A12010-6D41-411C-93B2-4E46D5E8882B}"/>
          </ac:spMkLst>
        </pc:spChg>
        <pc:picChg chg="mod">
          <ac:chgData name="Bachmann, Hannah Ruth" userId="e7c09bfb-72c2-42e5-912c-bd6874d853db" providerId="ADAL" clId="{82BF0FF9-B667-412D-AC9A-06CB0B5635B2}" dt="2021-03-03T15:51:17.736" v="692" actId="1076"/>
          <ac:picMkLst>
            <pc:docMk/>
            <pc:sldMk cId="1899391020" sldId="1398"/>
            <ac:picMk id="7" creationId="{D650908F-30DC-47B5-B197-8511B7156647}"/>
          </ac:picMkLst>
        </pc:picChg>
        <pc:picChg chg="mod">
          <ac:chgData name="Bachmann, Hannah Ruth" userId="e7c09bfb-72c2-42e5-912c-bd6874d853db" providerId="ADAL" clId="{82BF0FF9-B667-412D-AC9A-06CB0B5635B2}" dt="2021-03-03T15:38:38.970" v="421" actId="1076"/>
          <ac:picMkLst>
            <pc:docMk/>
            <pc:sldMk cId="1899391020" sldId="1398"/>
            <ac:picMk id="8" creationId="{A5F4E5DD-2116-4103-B0C0-B4789560DA13}"/>
          </ac:picMkLst>
        </pc:picChg>
      </pc:sldChg>
      <pc:sldChg chg="addSp delSp modSp mod">
        <pc:chgData name="Bachmann, Hannah Ruth" userId="e7c09bfb-72c2-42e5-912c-bd6874d853db" providerId="ADAL" clId="{82BF0FF9-B667-412D-AC9A-06CB0B5635B2}" dt="2021-03-15T17:46:21.347" v="913" actId="1076"/>
        <pc:sldMkLst>
          <pc:docMk/>
          <pc:sldMk cId="3284392363" sldId="1399"/>
        </pc:sldMkLst>
        <pc:spChg chg="mod">
          <ac:chgData name="Bachmann, Hannah Ruth" userId="e7c09bfb-72c2-42e5-912c-bd6874d853db" providerId="ADAL" clId="{82BF0FF9-B667-412D-AC9A-06CB0B5635B2}" dt="2021-03-03T16:02:56.781" v="859" actId="20577"/>
          <ac:spMkLst>
            <pc:docMk/>
            <pc:sldMk cId="3284392363" sldId="1399"/>
            <ac:spMk id="2" creationId="{7375373E-9815-4F13-A467-9F0DE2076743}"/>
          </ac:spMkLst>
        </pc:spChg>
        <pc:spChg chg="mod">
          <ac:chgData name="Bachmann, Hannah Ruth" userId="e7c09bfb-72c2-42e5-912c-bd6874d853db" providerId="ADAL" clId="{82BF0FF9-B667-412D-AC9A-06CB0B5635B2}" dt="2021-03-03T16:03:06.396" v="861" actId="20577"/>
          <ac:spMkLst>
            <pc:docMk/>
            <pc:sldMk cId="3284392363" sldId="1399"/>
            <ac:spMk id="3" creationId="{827C1B69-8979-497E-8EA2-BFD9D08DFDAC}"/>
          </ac:spMkLst>
        </pc:spChg>
        <pc:spChg chg="del">
          <ac:chgData name="Bachmann, Hannah Ruth" userId="e7c09bfb-72c2-42e5-912c-bd6874d853db" providerId="ADAL" clId="{82BF0FF9-B667-412D-AC9A-06CB0B5635B2}" dt="2021-03-03T15:18:15.441" v="153" actId="478"/>
          <ac:spMkLst>
            <pc:docMk/>
            <pc:sldMk cId="3284392363" sldId="1399"/>
            <ac:spMk id="4" creationId="{B9F39130-C118-43BA-B1D3-5E1B640BBC5F}"/>
          </ac:spMkLst>
        </pc:spChg>
        <pc:spChg chg="del">
          <ac:chgData name="Bachmann, Hannah Ruth" userId="e7c09bfb-72c2-42e5-912c-bd6874d853db" providerId="ADAL" clId="{82BF0FF9-B667-412D-AC9A-06CB0B5635B2}" dt="2021-03-03T15:18:16.692" v="154" actId="478"/>
          <ac:spMkLst>
            <pc:docMk/>
            <pc:sldMk cId="3284392363" sldId="1399"/>
            <ac:spMk id="5" creationId="{6F6C69A9-B36C-47DA-9FE6-5D915A3138F6}"/>
          </ac:spMkLst>
        </pc:spChg>
        <pc:spChg chg="add mod">
          <ac:chgData name="Bachmann, Hannah Ruth" userId="e7c09bfb-72c2-42e5-912c-bd6874d853db" providerId="ADAL" clId="{82BF0FF9-B667-412D-AC9A-06CB0B5635B2}" dt="2021-03-03T15:21:16.227" v="156"/>
          <ac:spMkLst>
            <pc:docMk/>
            <pc:sldMk cId="3284392363" sldId="1399"/>
            <ac:spMk id="12" creationId="{E4428616-9F6D-48D8-89AD-CDB193C911C8}"/>
          </ac:spMkLst>
        </pc:spChg>
        <pc:spChg chg="add mod">
          <ac:chgData name="Bachmann, Hannah Ruth" userId="e7c09bfb-72c2-42e5-912c-bd6874d853db" providerId="ADAL" clId="{82BF0FF9-B667-412D-AC9A-06CB0B5635B2}" dt="2021-03-03T15:22:12.606" v="172"/>
          <ac:spMkLst>
            <pc:docMk/>
            <pc:sldMk cId="3284392363" sldId="1399"/>
            <ac:spMk id="14" creationId="{0A6F3753-EAD2-4096-AEEC-C1E1D8F265F6}"/>
          </ac:spMkLst>
        </pc:spChg>
        <pc:picChg chg="mod">
          <ac:chgData name="Bachmann, Hannah Ruth" userId="e7c09bfb-72c2-42e5-912c-bd6874d853db" providerId="ADAL" clId="{82BF0FF9-B667-412D-AC9A-06CB0B5635B2}" dt="2021-03-03T15:24:47.910" v="218" actId="1076"/>
          <ac:picMkLst>
            <pc:docMk/>
            <pc:sldMk cId="3284392363" sldId="1399"/>
            <ac:picMk id="6" creationId="{4D4CF832-9BC7-45C6-96A0-CF7239EEC89B}"/>
          </ac:picMkLst>
        </pc:picChg>
        <pc:picChg chg="mod">
          <ac:chgData name="Bachmann, Hannah Ruth" userId="e7c09bfb-72c2-42e5-912c-bd6874d853db" providerId="ADAL" clId="{82BF0FF9-B667-412D-AC9A-06CB0B5635B2}" dt="2021-03-03T15:25:25.616" v="227" actId="1076"/>
          <ac:picMkLst>
            <pc:docMk/>
            <pc:sldMk cId="3284392363" sldId="1399"/>
            <ac:picMk id="7" creationId="{DC1EE05F-7F82-47C4-AA89-BC19D13D499D}"/>
          </ac:picMkLst>
        </pc:picChg>
        <pc:picChg chg="mod">
          <ac:chgData name="Bachmann, Hannah Ruth" userId="e7c09bfb-72c2-42e5-912c-bd6874d853db" providerId="ADAL" clId="{82BF0FF9-B667-412D-AC9A-06CB0B5635B2}" dt="2021-03-03T15:44:42.365" v="582" actId="1076"/>
          <ac:picMkLst>
            <pc:docMk/>
            <pc:sldMk cId="3284392363" sldId="1399"/>
            <ac:picMk id="8" creationId="{17E40826-E257-4A73-BBC1-06C3A448952C}"/>
          </ac:picMkLst>
        </pc:picChg>
        <pc:cxnChg chg="mod">
          <ac:chgData name="Bachmann, Hannah Ruth" userId="e7c09bfb-72c2-42e5-912c-bd6874d853db" providerId="ADAL" clId="{82BF0FF9-B667-412D-AC9A-06CB0B5635B2}" dt="2021-03-03T15:25:13.452" v="225" actId="14100"/>
          <ac:cxnSpMkLst>
            <pc:docMk/>
            <pc:sldMk cId="3284392363" sldId="1399"/>
            <ac:cxnSpMk id="11" creationId="{E6BE4073-9F93-408E-97F2-A5B0E3EACCD1}"/>
          </ac:cxnSpMkLst>
        </pc:cxnChg>
        <pc:cxnChg chg="mod">
          <ac:chgData name="Bachmann, Hannah Ruth" userId="e7c09bfb-72c2-42e5-912c-bd6874d853db" providerId="ADAL" clId="{82BF0FF9-B667-412D-AC9A-06CB0B5635B2}" dt="2021-03-15T17:46:21.347" v="913" actId="1076"/>
          <ac:cxnSpMkLst>
            <pc:docMk/>
            <pc:sldMk cId="3284392363" sldId="1399"/>
            <ac:cxnSpMk id="13" creationId="{F4441BE1-E05C-4261-BB69-6D6F141ED6FF}"/>
          </ac:cxnSpMkLst>
        </pc:cxnChg>
      </pc:sldChg>
      <pc:sldChg chg="del">
        <pc:chgData name="Bachmann, Hannah Ruth" userId="e7c09bfb-72c2-42e5-912c-bd6874d853db" providerId="ADAL" clId="{82BF0FF9-B667-412D-AC9A-06CB0B5635B2}" dt="2021-03-03T15:14:57.644" v="4" actId="2696"/>
        <pc:sldMkLst>
          <pc:docMk/>
          <pc:sldMk cId="187482558" sldId="1400"/>
        </pc:sldMkLst>
      </pc:sldChg>
      <pc:sldChg chg="addSp delSp modSp mod">
        <pc:chgData name="Bachmann, Hannah Ruth" userId="e7c09bfb-72c2-42e5-912c-bd6874d853db" providerId="ADAL" clId="{82BF0FF9-B667-412D-AC9A-06CB0B5635B2}" dt="2021-03-03T15:23:50.376" v="207" actId="1076"/>
        <pc:sldMkLst>
          <pc:docMk/>
          <pc:sldMk cId="2461512244" sldId="1401"/>
        </pc:sldMkLst>
        <pc:spChg chg="mod">
          <ac:chgData name="Bachmann, Hannah Ruth" userId="e7c09bfb-72c2-42e5-912c-bd6874d853db" providerId="ADAL" clId="{82BF0FF9-B667-412D-AC9A-06CB0B5635B2}" dt="2021-03-03T15:23:45.718" v="205" actId="20577"/>
          <ac:spMkLst>
            <pc:docMk/>
            <pc:sldMk cId="2461512244" sldId="1401"/>
            <ac:spMk id="2" creationId="{AC284810-2428-466D-B869-22185656E3A7}"/>
          </ac:spMkLst>
        </pc:spChg>
        <pc:spChg chg="del">
          <ac:chgData name="Bachmann, Hannah Ruth" userId="e7c09bfb-72c2-42e5-912c-bd6874d853db" providerId="ADAL" clId="{82BF0FF9-B667-412D-AC9A-06CB0B5635B2}" dt="2021-03-03T15:16:37.660" v="87" actId="478"/>
          <ac:spMkLst>
            <pc:docMk/>
            <pc:sldMk cId="2461512244" sldId="1401"/>
            <ac:spMk id="4" creationId="{8D099E31-4DF6-4C53-AB53-7620DCCCF7E2}"/>
          </ac:spMkLst>
        </pc:spChg>
        <pc:spChg chg="del">
          <ac:chgData name="Bachmann, Hannah Ruth" userId="e7c09bfb-72c2-42e5-912c-bd6874d853db" providerId="ADAL" clId="{82BF0FF9-B667-412D-AC9A-06CB0B5635B2}" dt="2021-03-03T15:16:38.721" v="88" actId="478"/>
          <ac:spMkLst>
            <pc:docMk/>
            <pc:sldMk cId="2461512244" sldId="1401"/>
            <ac:spMk id="5" creationId="{0730DD38-6928-4719-9BEB-470A52ECA203}"/>
          </ac:spMkLst>
        </pc:spChg>
        <pc:spChg chg="add mod">
          <ac:chgData name="Bachmann, Hannah Ruth" userId="e7c09bfb-72c2-42e5-912c-bd6874d853db" providerId="ADAL" clId="{82BF0FF9-B667-412D-AC9A-06CB0B5635B2}" dt="2021-03-03T15:21:18.287" v="157"/>
          <ac:spMkLst>
            <pc:docMk/>
            <pc:sldMk cId="2461512244" sldId="1401"/>
            <ac:spMk id="9" creationId="{E418ED4B-FF76-40B3-9838-7F4A9707FC91}"/>
          </ac:spMkLst>
        </pc:spChg>
        <pc:spChg chg="add mod">
          <ac:chgData name="Bachmann, Hannah Ruth" userId="e7c09bfb-72c2-42e5-912c-bd6874d853db" providerId="ADAL" clId="{82BF0FF9-B667-412D-AC9A-06CB0B5635B2}" dt="2021-03-03T15:22:07.588" v="170"/>
          <ac:spMkLst>
            <pc:docMk/>
            <pc:sldMk cId="2461512244" sldId="1401"/>
            <ac:spMk id="10" creationId="{08AE43C6-1CC4-447D-A119-2B4992C62BA0}"/>
          </ac:spMkLst>
        </pc:spChg>
        <pc:spChg chg="mod">
          <ac:chgData name="Bachmann, Hannah Ruth" userId="e7c09bfb-72c2-42e5-912c-bd6874d853db" providerId="ADAL" clId="{82BF0FF9-B667-412D-AC9A-06CB0B5635B2}" dt="2021-03-03T15:23:19.257" v="194" actId="1076"/>
          <ac:spMkLst>
            <pc:docMk/>
            <pc:sldMk cId="2461512244" sldId="1401"/>
            <ac:spMk id="12" creationId="{68A12010-6D41-411C-93B2-4E46D5E8882B}"/>
          </ac:spMkLst>
        </pc:spChg>
        <pc:picChg chg="mod">
          <ac:chgData name="Bachmann, Hannah Ruth" userId="e7c09bfb-72c2-42e5-912c-bd6874d853db" providerId="ADAL" clId="{82BF0FF9-B667-412D-AC9A-06CB0B5635B2}" dt="2021-03-03T15:23:26.698" v="196" actId="1076"/>
          <ac:picMkLst>
            <pc:docMk/>
            <pc:sldMk cId="2461512244" sldId="1401"/>
            <ac:picMk id="3" creationId="{6B0FA5E2-30CB-4DE0-9B67-75704DA9EC98}"/>
          </ac:picMkLst>
        </pc:picChg>
        <pc:picChg chg="mod">
          <ac:chgData name="Bachmann, Hannah Ruth" userId="e7c09bfb-72c2-42e5-912c-bd6874d853db" providerId="ADAL" clId="{82BF0FF9-B667-412D-AC9A-06CB0B5635B2}" dt="2021-03-03T15:23:50.376" v="207" actId="1076"/>
          <ac:picMkLst>
            <pc:docMk/>
            <pc:sldMk cId="2461512244" sldId="1401"/>
            <ac:picMk id="8" creationId="{D61DFB9E-D9F8-40FA-938C-1266BB3E9BF9}"/>
          </ac:picMkLst>
        </pc:picChg>
      </pc:sldChg>
      <pc:sldChg chg="addSp delSp modSp mod delAnim">
        <pc:chgData name="Bachmann, Hannah Ruth" userId="e7c09bfb-72c2-42e5-912c-bd6874d853db" providerId="ADAL" clId="{82BF0FF9-B667-412D-AC9A-06CB0B5635B2}" dt="2021-03-12T18:40:50.841" v="912" actId="1076"/>
        <pc:sldMkLst>
          <pc:docMk/>
          <pc:sldMk cId="3018057322" sldId="1402"/>
        </pc:sldMkLst>
        <pc:spChg chg="mod">
          <ac:chgData name="Bachmann, Hannah Ruth" userId="e7c09bfb-72c2-42e5-912c-bd6874d853db" providerId="ADAL" clId="{82BF0FF9-B667-412D-AC9A-06CB0B5635B2}" dt="2021-03-03T15:47:03.492" v="619" actId="1076"/>
          <ac:spMkLst>
            <pc:docMk/>
            <pc:sldMk cId="3018057322" sldId="1402"/>
            <ac:spMk id="2" creationId="{7375373E-9815-4F13-A467-9F0DE2076743}"/>
          </ac:spMkLst>
        </pc:spChg>
        <pc:spChg chg="mod">
          <ac:chgData name="Bachmann, Hannah Ruth" userId="e7c09bfb-72c2-42e5-912c-bd6874d853db" providerId="ADAL" clId="{82BF0FF9-B667-412D-AC9A-06CB0B5635B2}" dt="2021-03-12T18:38:07.788" v="906" actId="20577"/>
          <ac:spMkLst>
            <pc:docMk/>
            <pc:sldMk cId="3018057322" sldId="1402"/>
            <ac:spMk id="3" creationId="{827C1B69-8979-497E-8EA2-BFD9D08DFDAC}"/>
          </ac:spMkLst>
        </pc:spChg>
        <pc:spChg chg="del">
          <ac:chgData name="Bachmann, Hannah Ruth" userId="e7c09bfb-72c2-42e5-912c-bd6874d853db" providerId="ADAL" clId="{82BF0FF9-B667-412D-AC9A-06CB0B5635B2}" dt="2021-03-03T15:18:11.527" v="151" actId="478"/>
          <ac:spMkLst>
            <pc:docMk/>
            <pc:sldMk cId="3018057322" sldId="1402"/>
            <ac:spMk id="4" creationId="{B9F39130-C118-43BA-B1D3-5E1B640BBC5F}"/>
          </ac:spMkLst>
        </pc:spChg>
        <pc:spChg chg="del">
          <ac:chgData name="Bachmann, Hannah Ruth" userId="e7c09bfb-72c2-42e5-912c-bd6874d853db" providerId="ADAL" clId="{82BF0FF9-B667-412D-AC9A-06CB0B5635B2}" dt="2021-03-03T15:18:12.890" v="152" actId="478"/>
          <ac:spMkLst>
            <pc:docMk/>
            <pc:sldMk cId="3018057322" sldId="1402"/>
            <ac:spMk id="5" creationId="{6F6C69A9-B36C-47DA-9FE6-5D915A3138F6}"/>
          </ac:spMkLst>
        </pc:spChg>
        <pc:spChg chg="mod">
          <ac:chgData name="Bachmann, Hannah Ruth" userId="e7c09bfb-72c2-42e5-912c-bd6874d853db" providerId="ADAL" clId="{82BF0FF9-B667-412D-AC9A-06CB0B5635B2}" dt="2021-03-03T15:48:28.343" v="666" actId="1076"/>
          <ac:spMkLst>
            <pc:docMk/>
            <pc:sldMk cId="3018057322" sldId="1402"/>
            <ac:spMk id="6" creationId="{1BF04A66-986A-472F-BFA2-8FBBB8A96955}"/>
          </ac:spMkLst>
        </pc:spChg>
        <pc:spChg chg="mod">
          <ac:chgData name="Bachmann, Hannah Ruth" userId="e7c09bfb-72c2-42e5-912c-bd6874d853db" providerId="ADAL" clId="{82BF0FF9-B667-412D-AC9A-06CB0B5635B2}" dt="2021-03-03T15:48:52.317" v="672" actId="1076"/>
          <ac:spMkLst>
            <pc:docMk/>
            <pc:sldMk cId="3018057322" sldId="1402"/>
            <ac:spMk id="7" creationId="{E67FE0E8-C286-4A29-9099-A8AFCAD1A385}"/>
          </ac:spMkLst>
        </pc:spChg>
        <pc:spChg chg="mod">
          <ac:chgData name="Bachmann, Hannah Ruth" userId="e7c09bfb-72c2-42e5-912c-bd6874d853db" providerId="ADAL" clId="{82BF0FF9-B667-412D-AC9A-06CB0B5635B2}" dt="2021-03-03T15:48:02.194" v="659" actId="1076"/>
          <ac:spMkLst>
            <pc:docMk/>
            <pc:sldMk cId="3018057322" sldId="1402"/>
            <ac:spMk id="8" creationId="{623A7F1F-F426-4A8A-A5A2-8AEFC5267E3A}"/>
          </ac:spMkLst>
        </pc:spChg>
        <pc:spChg chg="mod">
          <ac:chgData name="Bachmann, Hannah Ruth" userId="e7c09bfb-72c2-42e5-912c-bd6874d853db" providerId="ADAL" clId="{82BF0FF9-B667-412D-AC9A-06CB0B5635B2}" dt="2021-03-03T15:47:49.346" v="656" actId="1076"/>
          <ac:spMkLst>
            <pc:docMk/>
            <pc:sldMk cId="3018057322" sldId="1402"/>
            <ac:spMk id="9" creationId="{9B354CC4-F030-4979-B670-D10C64E69223}"/>
          </ac:spMkLst>
        </pc:spChg>
        <pc:spChg chg="add mod">
          <ac:chgData name="Bachmann, Hannah Ruth" userId="e7c09bfb-72c2-42e5-912c-bd6874d853db" providerId="ADAL" clId="{82BF0FF9-B667-412D-AC9A-06CB0B5635B2}" dt="2021-03-03T15:21:21.129" v="158"/>
          <ac:spMkLst>
            <pc:docMk/>
            <pc:sldMk cId="3018057322" sldId="1402"/>
            <ac:spMk id="14" creationId="{6C7167F5-1C4E-44BE-9B97-782AE859F3F4}"/>
          </ac:spMkLst>
        </pc:spChg>
        <pc:spChg chg="add mod">
          <ac:chgData name="Bachmann, Hannah Ruth" userId="e7c09bfb-72c2-42e5-912c-bd6874d853db" providerId="ADAL" clId="{82BF0FF9-B667-412D-AC9A-06CB0B5635B2}" dt="2021-03-03T15:22:14.083" v="173"/>
          <ac:spMkLst>
            <pc:docMk/>
            <pc:sldMk cId="3018057322" sldId="1402"/>
            <ac:spMk id="15" creationId="{C9C35222-2141-4408-BBA5-86922334366C}"/>
          </ac:spMkLst>
        </pc:spChg>
        <pc:spChg chg="mod">
          <ac:chgData name="Bachmann, Hannah Ruth" userId="e7c09bfb-72c2-42e5-912c-bd6874d853db" providerId="ADAL" clId="{82BF0FF9-B667-412D-AC9A-06CB0B5635B2}" dt="2021-03-03T15:49:00.177" v="673" actId="1076"/>
          <ac:spMkLst>
            <pc:docMk/>
            <pc:sldMk cId="3018057322" sldId="1402"/>
            <ac:spMk id="16" creationId="{D7B554B0-7CD4-4AAD-8902-CDCB982126C3}"/>
          </ac:spMkLst>
        </pc:spChg>
        <pc:spChg chg="mod">
          <ac:chgData name="Bachmann, Hannah Ruth" userId="e7c09bfb-72c2-42e5-912c-bd6874d853db" providerId="ADAL" clId="{82BF0FF9-B667-412D-AC9A-06CB0B5635B2}" dt="2021-03-03T15:48:40.623" v="669" actId="1076"/>
          <ac:spMkLst>
            <pc:docMk/>
            <pc:sldMk cId="3018057322" sldId="1402"/>
            <ac:spMk id="17" creationId="{B7DDBCCB-7BE4-4B13-AB07-4F5496FA787D}"/>
          </ac:spMkLst>
        </pc:spChg>
        <pc:spChg chg="mod">
          <ac:chgData name="Bachmann, Hannah Ruth" userId="e7c09bfb-72c2-42e5-912c-bd6874d853db" providerId="ADAL" clId="{82BF0FF9-B667-412D-AC9A-06CB0B5635B2}" dt="2021-03-03T15:48:48.589" v="671" actId="1076"/>
          <ac:spMkLst>
            <pc:docMk/>
            <pc:sldMk cId="3018057322" sldId="1402"/>
            <ac:spMk id="18" creationId="{6DAFF5AA-E3C8-4520-807E-6A0818E1708B}"/>
          </ac:spMkLst>
        </pc:spChg>
        <pc:picChg chg="mod">
          <ac:chgData name="Bachmann, Hannah Ruth" userId="e7c09bfb-72c2-42e5-912c-bd6874d853db" providerId="ADAL" clId="{82BF0FF9-B667-412D-AC9A-06CB0B5635B2}" dt="2021-03-12T18:40:50.841" v="912" actId="1076"/>
          <ac:picMkLst>
            <pc:docMk/>
            <pc:sldMk cId="3018057322" sldId="1402"/>
            <ac:picMk id="4" creationId="{DBC875AD-39B6-458E-91B8-8E330360BEE5}"/>
          </ac:picMkLst>
        </pc:picChg>
        <pc:picChg chg="del mod">
          <ac:chgData name="Bachmann, Hannah Ruth" userId="e7c09bfb-72c2-42e5-912c-bd6874d853db" providerId="ADAL" clId="{82BF0FF9-B667-412D-AC9A-06CB0B5635B2}" dt="2021-03-12T18:40:47.802" v="911" actId="478"/>
          <ac:picMkLst>
            <pc:docMk/>
            <pc:sldMk cId="3018057322" sldId="1402"/>
            <ac:picMk id="10" creationId="{24328327-4A3A-4324-9070-0576B6BCCDA7}"/>
          </ac:picMkLst>
        </pc:picChg>
      </pc:sldChg>
      <pc:sldChg chg="addSp delSp modSp mod">
        <pc:chgData name="Bachmann, Hannah Ruth" userId="e7c09bfb-72c2-42e5-912c-bd6874d853db" providerId="ADAL" clId="{82BF0FF9-B667-412D-AC9A-06CB0B5635B2}" dt="2021-03-03T16:00:18.812" v="850" actId="20577"/>
        <pc:sldMkLst>
          <pc:docMk/>
          <pc:sldMk cId="3763852193" sldId="1403"/>
        </pc:sldMkLst>
        <pc:spChg chg="mod">
          <ac:chgData name="Bachmann, Hannah Ruth" userId="e7c09bfb-72c2-42e5-912c-bd6874d853db" providerId="ADAL" clId="{82BF0FF9-B667-412D-AC9A-06CB0B5635B2}" dt="2021-03-03T15:30:01.283" v="259" actId="790"/>
          <ac:spMkLst>
            <pc:docMk/>
            <pc:sldMk cId="3763852193" sldId="1403"/>
            <ac:spMk id="2" creationId="{7375373E-9815-4F13-A467-9F0DE2076743}"/>
          </ac:spMkLst>
        </pc:spChg>
        <pc:spChg chg="mod">
          <ac:chgData name="Bachmann, Hannah Ruth" userId="e7c09bfb-72c2-42e5-912c-bd6874d853db" providerId="ADAL" clId="{82BF0FF9-B667-412D-AC9A-06CB0B5635B2}" dt="2021-03-03T16:00:18.812" v="850" actId="20577"/>
          <ac:spMkLst>
            <pc:docMk/>
            <pc:sldMk cId="3763852193" sldId="1403"/>
            <ac:spMk id="3" creationId="{827C1B69-8979-497E-8EA2-BFD9D08DFDAC}"/>
          </ac:spMkLst>
        </pc:spChg>
        <pc:spChg chg="del">
          <ac:chgData name="Bachmann, Hannah Ruth" userId="e7c09bfb-72c2-42e5-912c-bd6874d853db" providerId="ADAL" clId="{82BF0FF9-B667-412D-AC9A-06CB0B5635B2}" dt="2021-03-03T15:18:06.957" v="149" actId="478"/>
          <ac:spMkLst>
            <pc:docMk/>
            <pc:sldMk cId="3763852193" sldId="1403"/>
            <ac:spMk id="4" creationId="{B9F39130-C118-43BA-B1D3-5E1B640BBC5F}"/>
          </ac:spMkLst>
        </pc:spChg>
        <pc:spChg chg="del">
          <ac:chgData name="Bachmann, Hannah Ruth" userId="e7c09bfb-72c2-42e5-912c-bd6874d853db" providerId="ADAL" clId="{82BF0FF9-B667-412D-AC9A-06CB0B5635B2}" dt="2021-03-03T15:18:08.210" v="150" actId="478"/>
          <ac:spMkLst>
            <pc:docMk/>
            <pc:sldMk cId="3763852193" sldId="1403"/>
            <ac:spMk id="5" creationId="{6F6C69A9-B36C-47DA-9FE6-5D915A3138F6}"/>
          </ac:spMkLst>
        </pc:spChg>
        <pc:spChg chg="mod">
          <ac:chgData name="Bachmann, Hannah Ruth" userId="e7c09bfb-72c2-42e5-912c-bd6874d853db" providerId="ADAL" clId="{82BF0FF9-B667-412D-AC9A-06CB0B5635B2}" dt="2021-03-03T15:36:48.507" v="398" actId="1076"/>
          <ac:spMkLst>
            <pc:docMk/>
            <pc:sldMk cId="3763852193" sldId="1403"/>
            <ac:spMk id="10" creationId="{F0196B45-BE32-4975-9CDC-8101F3A2DF24}"/>
          </ac:spMkLst>
        </pc:spChg>
        <pc:spChg chg="mod">
          <ac:chgData name="Bachmann, Hannah Ruth" userId="e7c09bfb-72c2-42e5-912c-bd6874d853db" providerId="ADAL" clId="{82BF0FF9-B667-412D-AC9A-06CB0B5635B2}" dt="2021-03-03T15:36:53.351" v="399" actId="1076"/>
          <ac:spMkLst>
            <pc:docMk/>
            <pc:sldMk cId="3763852193" sldId="1403"/>
            <ac:spMk id="11" creationId="{80E4C64E-64D9-489B-8985-FC45C81B12F4}"/>
          </ac:spMkLst>
        </pc:spChg>
        <pc:spChg chg="add mod">
          <ac:chgData name="Bachmann, Hannah Ruth" userId="e7c09bfb-72c2-42e5-912c-bd6874d853db" providerId="ADAL" clId="{82BF0FF9-B667-412D-AC9A-06CB0B5635B2}" dt="2021-03-03T15:21:22.956" v="159"/>
          <ac:spMkLst>
            <pc:docMk/>
            <pc:sldMk cId="3763852193" sldId="1403"/>
            <ac:spMk id="12" creationId="{30D57697-853C-450B-9E4C-29D63B468035}"/>
          </ac:spMkLst>
        </pc:spChg>
        <pc:spChg chg="add mod">
          <ac:chgData name="Bachmann, Hannah Ruth" userId="e7c09bfb-72c2-42e5-912c-bd6874d853db" providerId="ADAL" clId="{82BF0FF9-B667-412D-AC9A-06CB0B5635B2}" dt="2021-03-03T15:22:16.434" v="174"/>
          <ac:spMkLst>
            <pc:docMk/>
            <pc:sldMk cId="3763852193" sldId="1403"/>
            <ac:spMk id="13" creationId="{3CED3ABF-3CF4-4122-B6A4-FDA75A94822F}"/>
          </ac:spMkLst>
        </pc:spChg>
        <pc:picChg chg="mod">
          <ac:chgData name="Bachmann, Hannah Ruth" userId="e7c09bfb-72c2-42e5-912c-bd6874d853db" providerId="ADAL" clId="{82BF0FF9-B667-412D-AC9A-06CB0B5635B2}" dt="2021-03-03T15:32:43.014" v="324" actId="1076"/>
          <ac:picMkLst>
            <pc:docMk/>
            <pc:sldMk cId="3763852193" sldId="1403"/>
            <ac:picMk id="6" creationId="{89ED1622-E13E-4BD6-A0AC-35B25F5A542C}"/>
          </ac:picMkLst>
        </pc:picChg>
        <pc:picChg chg="mod">
          <ac:chgData name="Bachmann, Hannah Ruth" userId="e7c09bfb-72c2-42e5-912c-bd6874d853db" providerId="ADAL" clId="{82BF0FF9-B667-412D-AC9A-06CB0B5635B2}" dt="2021-03-03T15:36:41.686" v="397" actId="1076"/>
          <ac:picMkLst>
            <pc:docMk/>
            <pc:sldMk cId="3763852193" sldId="1403"/>
            <ac:picMk id="9" creationId="{B3455E9E-FC3C-4DFA-A1B3-0D3BE415C20B}"/>
          </ac:picMkLst>
        </pc:picChg>
      </pc:sldChg>
      <pc:sldChg chg="addSp delSp modSp mod">
        <pc:chgData name="Bachmann, Hannah Ruth" userId="e7c09bfb-72c2-42e5-912c-bd6874d853db" providerId="ADAL" clId="{82BF0FF9-B667-412D-AC9A-06CB0B5635B2}" dt="2021-03-03T15:59:55.474" v="846" actId="20577"/>
        <pc:sldMkLst>
          <pc:docMk/>
          <pc:sldMk cId="2356378128" sldId="1404"/>
        </pc:sldMkLst>
        <pc:spChg chg="mod">
          <ac:chgData name="Bachmann, Hannah Ruth" userId="e7c09bfb-72c2-42e5-912c-bd6874d853db" providerId="ADAL" clId="{82BF0FF9-B667-412D-AC9A-06CB0B5635B2}" dt="2021-03-03T15:17:04.755" v="103" actId="20577"/>
          <ac:spMkLst>
            <pc:docMk/>
            <pc:sldMk cId="2356378128" sldId="1404"/>
            <ac:spMk id="2" creationId="{7375373E-9815-4F13-A467-9F0DE2076743}"/>
          </ac:spMkLst>
        </pc:spChg>
        <pc:spChg chg="mod">
          <ac:chgData name="Bachmann, Hannah Ruth" userId="e7c09bfb-72c2-42e5-912c-bd6874d853db" providerId="ADAL" clId="{82BF0FF9-B667-412D-AC9A-06CB0B5635B2}" dt="2021-03-03T15:59:55.474" v="846" actId="20577"/>
          <ac:spMkLst>
            <pc:docMk/>
            <pc:sldMk cId="2356378128" sldId="1404"/>
            <ac:spMk id="3" creationId="{827C1B69-8979-497E-8EA2-BFD9D08DFDAC}"/>
          </ac:spMkLst>
        </pc:spChg>
        <pc:spChg chg="del">
          <ac:chgData name="Bachmann, Hannah Ruth" userId="e7c09bfb-72c2-42e5-912c-bd6874d853db" providerId="ADAL" clId="{82BF0FF9-B667-412D-AC9A-06CB0B5635B2}" dt="2021-03-03T15:17:35.741" v="138" actId="478"/>
          <ac:spMkLst>
            <pc:docMk/>
            <pc:sldMk cId="2356378128" sldId="1404"/>
            <ac:spMk id="4" creationId="{B9F39130-C118-43BA-B1D3-5E1B640BBC5F}"/>
          </ac:spMkLst>
        </pc:spChg>
        <pc:spChg chg="del">
          <ac:chgData name="Bachmann, Hannah Ruth" userId="e7c09bfb-72c2-42e5-912c-bd6874d853db" providerId="ADAL" clId="{82BF0FF9-B667-412D-AC9A-06CB0B5635B2}" dt="2021-03-03T15:17:36.867" v="139" actId="478"/>
          <ac:spMkLst>
            <pc:docMk/>
            <pc:sldMk cId="2356378128" sldId="1404"/>
            <ac:spMk id="5" creationId="{6F6C69A9-B36C-47DA-9FE6-5D915A3138F6}"/>
          </ac:spMkLst>
        </pc:spChg>
        <pc:spChg chg="add mod">
          <ac:chgData name="Bachmann, Hannah Ruth" userId="e7c09bfb-72c2-42e5-912c-bd6874d853db" providerId="ADAL" clId="{82BF0FF9-B667-412D-AC9A-06CB0B5635B2}" dt="2021-03-03T15:21:33.480" v="164"/>
          <ac:spMkLst>
            <pc:docMk/>
            <pc:sldMk cId="2356378128" sldId="1404"/>
            <ac:spMk id="6" creationId="{3896ED34-A2B7-4FE9-9A95-6113CE095BD8}"/>
          </ac:spMkLst>
        </pc:spChg>
        <pc:spChg chg="add mod">
          <ac:chgData name="Bachmann, Hannah Ruth" userId="e7c09bfb-72c2-42e5-912c-bd6874d853db" providerId="ADAL" clId="{82BF0FF9-B667-412D-AC9A-06CB0B5635B2}" dt="2021-03-03T15:22:00.729" v="165"/>
          <ac:spMkLst>
            <pc:docMk/>
            <pc:sldMk cId="2356378128" sldId="1404"/>
            <ac:spMk id="7" creationId="{4FBD8EAD-E55D-4938-91FC-F17400E5C4F4}"/>
          </ac:spMkLst>
        </pc:spChg>
      </pc:sldChg>
      <pc:sldChg chg="addSp delSp modSp mod">
        <pc:chgData name="Bachmann, Hannah Ruth" userId="e7c09bfb-72c2-42e5-912c-bd6874d853db" providerId="ADAL" clId="{82BF0FF9-B667-412D-AC9A-06CB0B5635B2}" dt="2021-03-03T15:58:49.809" v="835" actId="14100"/>
        <pc:sldMkLst>
          <pc:docMk/>
          <pc:sldMk cId="2915055929" sldId="1405"/>
        </pc:sldMkLst>
        <pc:spChg chg="mod">
          <ac:chgData name="Bachmann, Hannah Ruth" userId="e7c09bfb-72c2-42e5-912c-bd6874d853db" providerId="ADAL" clId="{82BF0FF9-B667-412D-AC9A-06CB0B5635B2}" dt="2021-03-03T15:57:54.154" v="825" actId="207"/>
          <ac:spMkLst>
            <pc:docMk/>
            <pc:sldMk cId="2915055929" sldId="1405"/>
            <ac:spMk id="2" creationId="{2A8E7AE3-A2BF-4B31-85FB-C94A4552ECD1}"/>
          </ac:spMkLst>
        </pc:spChg>
        <pc:spChg chg="del">
          <ac:chgData name="Bachmann, Hannah Ruth" userId="e7c09bfb-72c2-42e5-912c-bd6874d853db" providerId="ADAL" clId="{82BF0FF9-B667-412D-AC9A-06CB0B5635B2}" dt="2021-03-03T15:17:39.007" v="140" actId="478"/>
          <ac:spMkLst>
            <pc:docMk/>
            <pc:sldMk cId="2915055929" sldId="1405"/>
            <ac:spMk id="4" creationId="{FA67E788-16AD-4722-8226-C338B991DF04}"/>
          </ac:spMkLst>
        </pc:spChg>
        <pc:spChg chg="del mod">
          <ac:chgData name="Bachmann, Hannah Ruth" userId="e7c09bfb-72c2-42e5-912c-bd6874d853db" providerId="ADAL" clId="{82BF0FF9-B667-412D-AC9A-06CB0B5635B2}" dt="2021-03-03T15:17:42.955" v="142" actId="478"/>
          <ac:spMkLst>
            <pc:docMk/>
            <pc:sldMk cId="2915055929" sldId="1405"/>
            <ac:spMk id="5" creationId="{C859ED43-A29B-4EE0-837F-C073677EC34E}"/>
          </ac:spMkLst>
        </pc:spChg>
        <pc:spChg chg="add mod">
          <ac:chgData name="Bachmann, Hannah Ruth" userId="e7c09bfb-72c2-42e5-912c-bd6874d853db" providerId="ADAL" clId="{82BF0FF9-B667-412D-AC9A-06CB0B5635B2}" dt="2021-03-03T15:21:31.760" v="163"/>
          <ac:spMkLst>
            <pc:docMk/>
            <pc:sldMk cId="2915055929" sldId="1405"/>
            <ac:spMk id="8" creationId="{1D641598-D91B-43FC-96CB-87C5CC9AF25F}"/>
          </ac:spMkLst>
        </pc:spChg>
        <pc:spChg chg="add mod">
          <ac:chgData name="Bachmann, Hannah Ruth" userId="e7c09bfb-72c2-42e5-912c-bd6874d853db" providerId="ADAL" clId="{82BF0FF9-B667-412D-AC9A-06CB0B5635B2}" dt="2021-03-03T15:22:02.216" v="166"/>
          <ac:spMkLst>
            <pc:docMk/>
            <pc:sldMk cId="2915055929" sldId="1405"/>
            <ac:spMk id="9" creationId="{A5F1A08B-6509-4369-BC39-1A045B07BD0B}"/>
          </ac:spMkLst>
        </pc:spChg>
        <pc:spChg chg="mod">
          <ac:chgData name="Bachmann, Hannah Ruth" userId="e7c09bfb-72c2-42e5-912c-bd6874d853db" providerId="ADAL" clId="{82BF0FF9-B667-412D-AC9A-06CB0B5635B2}" dt="2021-03-03T15:58:49.809" v="835" actId="14100"/>
          <ac:spMkLst>
            <pc:docMk/>
            <pc:sldMk cId="2915055929" sldId="1405"/>
            <ac:spMk id="12" creationId="{C3749583-842C-4520-BBC9-EF13DF5785C4}"/>
          </ac:spMkLst>
        </pc:spChg>
        <pc:picChg chg="mod">
          <ac:chgData name="Bachmann, Hannah Ruth" userId="e7c09bfb-72c2-42e5-912c-bd6874d853db" providerId="ADAL" clId="{82BF0FF9-B667-412D-AC9A-06CB0B5635B2}" dt="2021-03-03T15:58:04.667" v="828" actId="1076"/>
          <ac:picMkLst>
            <pc:docMk/>
            <pc:sldMk cId="2915055929" sldId="1405"/>
            <ac:picMk id="6" creationId="{031C8ED1-16B1-4F1D-9250-7DCC1878212A}"/>
          </ac:picMkLst>
        </pc:picChg>
        <pc:picChg chg="mod">
          <ac:chgData name="Bachmann, Hannah Ruth" userId="e7c09bfb-72c2-42e5-912c-bd6874d853db" providerId="ADAL" clId="{82BF0FF9-B667-412D-AC9A-06CB0B5635B2}" dt="2021-03-03T15:57:13.281" v="803" actId="14100"/>
          <ac:picMkLst>
            <pc:docMk/>
            <pc:sldMk cId="2915055929" sldId="1405"/>
            <ac:picMk id="7" creationId="{1B97A801-AFE8-4E9E-A166-3287E546B957}"/>
          </ac:picMkLst>
        </pc:picChg>
      </pc:sldChg>
      <pc:sldChg chg="del">
        <pc:chgData name="Bachmann, Hannah Ruth" userId="e7c09bfb-72c2-42e5-912c-bd6874d853db" providerId="ADAL" clId="{82BF0FF9-B667-412D-AC9A-06CB0B5635B2}" dt="2021-03-03T15:14:45.492" v="2" actId="2696"/>
        <pc:sldMkLst>
          <pc:docMk/>
          <pc:sldMk cId="1136847082" sldId="1406"/>
        </pc:sldMkLst>
      </pc:sldChg>
      <pc:sldChg chg="addSp delSp modSp mod delAnim">
        <pc:chgData name="Bachmann, Hannah Ruth" userId="e7c09bfb-72c2-42e5-912c-bd6874d853db" providerId="ADAL" clId="{82BF0FF9-B667-412D-AC9A-06CB0B5635B2}" dt="2021-03-12T18:37:58.286" v="897" actId="1076"/>
        <pc:sldMkLst>
          <pc:docMk/>
          <pc:sldMk cId="1854925045" sldId="1407"/>
        </pc:sldMkLst>
        <pc:spChg chg="mod">
          <ac:chgData name="Bachmann, Hannah Ruth" userId="e7c09bfb-72c2-42e5-912c-bd6874d853db" providerId="ADAL" clId="{82BF0FF9-B667-412D-AC9A-06CB0B5635B2}" dt="2021-03-03T16:02:52.636" v="858" actId="20577"/>
          <ac:spMkLst>
            <pc:docMk/>
            <pc:sldMk cId="1854925045" sldId="1407"/>
            <ac:spMk id="2" creationId="{7375373E-9815-4F13-A467-9F0DE2076743}"/>
          </ac:spMkLst>
        </pc:spChg>
        <pc:spChg chg="mod">
          <ac:chgData name="Bachmann, Hannah Ruth" userId="e7c09bfb-72c2-42e5-912c-bd6874d853db" providerId="ADAL" clId="{82BF0FF9-B667-412D-AC9A-06CB0B5635B2}" dt="2021-03-12T18:35:11.380" v="893" actId="27636"/>
          <ac:spMkLst>
            <pc:docMk/>
            <pc:sldMk cId="1854925045" sldId="1407"/>
            <ac:spMk id="3" creationId="{827C1B69-8979-497E-8EA2-BFD9D08DFDAC}"/>
          </ac:spMkLst>
        </pc:spChg>
        <pc:spChg chg="del">
          <ac:chgData name="Bachmann, Hannah Ruth" userId="e7c09bfb-72c2-42e5-912c-bd6874d853db" providerId="ADAL" clId="{82BF0FF9-B667-412D-AC9A-06CB0B5635B2}" dt="2021-03-03T15:16:41.503" v="89" actId="478"/>
          <ac:spMkLst>
            <pc:docMk/>
            <pc:sldMk cId="1854925045" sldId="1407"/>
            <ac:spMk id="4" creationId="{B9F39130-C118-43BA-B1D3-5E1B640BBC5F}"/>
          </ac:spMkLst>
        </pc:spChg>
        <pc:spChg chg="del">
          <ac:chgData name="Bachmann, Hannah Ruth" userId="e7c09bfb-72c2-42e5-912c-bd6874d853db" providerId="ADAL" clId="{82BF0FF9-B667-412D-AC9A-06CB0B5635B2}" dt="2021-03-03T15:16:42.910" v="90" actId="478"/>
          <ac:spMkLst>
            <pc:docMk/>
            <pc:sldMk cId="1854925045" sldId="1407"/>
            <ac:spMk id="5" creationId="{6F6C69A9-B36C-47DA-9FE6-5D915A3138F6}"/>
          </ac:spMkLst>
        </pc:spChg>
        <pc:spChg chg="add mod">
          <ac:chgData name="Bachmann, Hannah Ruth" userId="e7c09bfb-72c2-42e5-912c-bd6874d853db" providerId="ADAL" clId="{82BF0FF9-B667-412D-AC9A-06CB0B5635B2}" dt="2021-03-03T15:21:14.523" v="155"/>
          <ac:spMkLst>
            <pc:docMk/>
            <pc:sldMk cId="1854925045" sldId="1407"/>
            <ac:spMk id="9" creationId="{4E191B79-9D08-4400-A2BD-3F49E07D73A5}"/>
          </ac:spMkLst>
        </pc:spChg>
        <pc:spChg chg="add mod">
          <ac:chgData name="Bachmann, Hannah Ruth" userId="e7c09bfb-72c2-42e5-912c-bd6874d853db" providerId="ADAL" clId="{82BF0FF9-B667-412D-AC9A-06CB0B5635B2}" dt="2021-03-03T15:22:09.879" v="171"/>
          <ac:spMkLst>
            <pc:docMk/>
            <pc:sldMk cId="1854925045" sldId="1407"/>
            <ac:spMk id="11" creationId="{825ECD4E-8F7A-4570-ADCC-A25AD24F24CF}"/>
          </ac:spMkLst>
        </pc:spChg>
        <pc:picChg chg="del">
          <ac:chgData name="Bachmann, Hannah Ruth" userId="e7c09bfb-72c2-42e5-912c-bd6874d853db" providerId="ADAL" clId="{82BF0FF9-B667-412D-AC9A-06CB0B5635B2}" dt="2021-03-12T18:36:27.249" v="894" actId="478"/>
          <ac:picMkLst>
            <pc:docMk/>
            <pc:sldMk cId="1854925045" sldId="1407"/>
            <ac:picMk id="4" creationId="{9D6147FD-391D-408C-901E-17FAE2F630E7}"/>
          </ac:picMkLst>
        </pc:picChg>
        <pc:picChg chg="mod">
          <ac:chgData name="Bachmann, Hannah Ruth" userId="e7c09bfb-72c2-42e5-912c-bd6874d853db" providerId="ADAL" clId="{82BF0FF9-B667-412D-AC9A-06CB0B5635B2}" dt="2021-03-12T18:37:58.286" v="897" actId="1076"/>
          <ac:picMkLst>
            <pc:docMk/>
            <pc:sldMk cId="1854925045" sldId="1407"/>
            <ac:picMk id="5" creationId="{27DB02D9-EE96-4319-8DB6-E7D79091323F}"/>
          </ac:picMkLst>
        </pc:picChg>
        <pc:picChg chg="del mod">
          <ac:chgData name="Bachmann, Hannah Ruth" userId="e7c09bfb-72c2-42e5-912c-bd6874d853db" providerId="ADAL" clId="{82BF0FF9-B667-412D-AC9A-06CB0B5635B2}" dt="2021-03-12T18:37:53.895" v="895" actId="478"/>
          <ac:picMkLst>
            <pc:docMk/>
            <pc:sldMk cId="1854925045" sldId="1407"/>
            <ac:picMk id="8" creationId="{8FB7DDED-695F-45C3-8ABA-3708FBEC0D8D}"/>
          </ac:picMkLst>
        </pc:picChg>
        <pc:picChg chg="mod">
          <ac:chgData name="Bachmann, Hannah Ruth" userId="e7c09bfb-72c2-42e5-912c-bd6874d853db" providerId="ADAL" clId="{82BF0FF9-B667-412D-AC9A-06CB0B5635B2}" dt="2021-03-03T15:40:05.247" v="540" actId="14100"/>
          <ac:picMkLst>
            <pc:docMk/>
            <pc:sldMk cId="1854925045" sldId="1407"/>
            <ac:picMk id="10" creationId="{C3EE6DF3-F828-4803-B045-C94CAF7300F9}"/>
          </ac:picMkLst>
        </pc:picChg>
      </pc:sldChg>
      <pc:sldChg chg="addSp delSp modSp mod">
        <pc:chgData name="Bachmann, Hannah Ruth" userId="e7c09bfb-72c2-42e5-912c-bd6874d853db" providerId="ADAL" clId="{82BF0FF9-B667-412D-AC9A-06CB0B5635B2}" dt="2021-03-03T16:00:08.345" v="848"/>
        <pc:sldMkLst>
          <pc:docMk/>
          <pc:sldMk cId="1787683858" sldId="1408"/>
        </pc:sldMkLst>
        <pc:spChg chg="del">
          <ac:chgData name="Bachmann, Hannah Ruth" userId="e7c09bfb-72c2-42e5-912c-bd6874d853db" providerId="ADAL" clId="{82BF0FF9-B667-412D-AC9A-06CB0B5635B2}" dt="2021-03-03T15:54:26.257" v="761" actId="478"/>
          <ac:spMkLst>
            <pc:docMk/>
            <pc:sldMk cId="1787683858" sldId="1408"/>
            <ac:spMk id="2" creationId="{2A8E7AE3-A2BF-4B31-85FB-C94A4552ECD1}"/>
          </ac:spMkLst>
        </pc:spChg>
        <pc:spChg chg="del">
          <ac:chgData name="Bachmann, Hannah Ruth" userId="e7c09bfb-72c2-42e5-912c-bd6874d853db" providerId="ADAL" clId="{82BF0FF9-B667-412D-AC9A-06CB0B5635B2}" dt="2021-03-03T15:17:45.319" v="143" actId="478"/>
          <ac:spMkLst>
            <pc:docMk/>
            <pc:sldMk cId="1787683858" sldId="1408"/>
            <ac:spMk id="4" creationId="{FA67E788-16AD-4722-8226-C338B991DF04}"/>
          </ac:spMkLst>
        </pc:spChg>
        <pc:spChg chg="del">
          <ac:chgData name="Bachmann, Hannah Ruth" userId="e7c09bfb-72c2-42e5-912c-bd6874d853db" providerId="ADAL" clId="{82BF0FF9-B667-412D-AC9A-06CB0B5635B2}" dt="2021-03-03T15:17:46.670" v="144" actId="478"/>
          <ac:spMkLst>
            <pc:docMk/>
            <pc:sldMk cId="1787683858" sldId="1408"/>
            <ac:spMk id="5" creationId="{C859ED43-A29B-4EE0-837F-C073677EC34E}"/>
          </ac:spMkLst>
        </pc:spChg>
        <pc:spChg chg="add del mod">
          <ac:chgData name="Bachmann, Hannah Ruth" userId="e7c09bfb-72c2-42e5-912c-bd6874d853db" providerId="ADAL" clId="{82BF0FF9-B667-412D-AC9A-06CB0B5635B2}" dt="2021-03-03T16:00:08.345" v="848"/>
          <ac:spMkLst>
            <pc:docMk/>
            <pc:sldMk cId="1787683858" sldId="1408"/>
            <ac:spMk id="7" creationId="{E9D09336-4C90-42E6-9C22-CA152AF6AC17}"/>
          </ac:spMkLst>
        </pc:spChg>
        <pc:spChg chg="add mod">
          <ac:chgData name="Bachmann, Hannah Ruth" userId="e7c09bfb-72c2-42e5-912c-bd6874d853db" providerId="ADAL" clId="{82BF0FF9-B667-412D-AC9A-06CB0B5635B2}" dt="2021-03-03T15:21:29.751" v="162"/>
          <ac:spMkLst>
            <pc:docMk/>
            <pc:sldMk cId="1787683858" sldId="1408"/>
            <ac:spMk id="10" creationId="{2F6C1ECE-E4F4-4D58-AD85-AE06127A5C40}"/>
          </ac:spMkLst>
        </pc:spChg>
        <pc:spChg chg="mod">
          <ac:chgData name="Bachmann, Hannah Ruth" userId="e7c09bfb-72c2-42e5-912c-bd6874d853db" providerId="ADAL" clId="{82BF0FF9-B667-412D-AC9A-06CB0B5635B2}" dt="2021-03-03T15:55:47.045" v="793" actId="20577"/>
          <ac:spMkLst>
            <pc:docMk/>
            <pc:sldMk cId="1787683858" sldId="1408"/>
            <ac:spMk id="12" creationId="{C3749583-842C-4520-BBC9-EF13DF5785C4}"/>
          </ac:spMkLst>
        </pc:spChg>
        <pc:spChg chg="add del mod">
          <ac:chgData name="Bachmann, Hannah Ruth" userId="e7c09bfb-72c2-42e5-912c-bd6874d853db" providerId="ADAL" clId="{82BF0FF9-B667-412D-AC9A-06CB0B5635B2}" dt="2021-03-03T15:22:33.271" v="179" actId="478"/>
          <ac:spMkLst>
            <pc:docMk/>
            <pc:sldMk cId="1787683858" sldId="1408"/>
            <ac:spMk id="14" creationId="{63221ACE-33DA-4B90-95C3-51C366844C5E}"/>
          </ac:spMkLst>
        </pc:spChg>
        <pc:spChg chg="add del mod">
          <ac:chgData name="Bachmann, Hannah Ruth" userId="e7c09bfb-72c2-42e5-912c-bd6874d853db" providerId="ADAL" clId="{82BF0FF9-B667-412D-AC9A-06CB0B5635B2}" dt="2021-03-03T15:22:25.678" v="178" actId="478"/>
          <ac:spMkLst>
            <pc:docMk/>
            <pc:sldMk cId="1787683858" sldId="1408"/>
            <ac:spMk id="15" creationId="{15A5D870-B5D6-472E-9F4F-879130E49D11}"/>
          </ac:spMkLst>
        </pc:spChg>
        <pc:spChg chg="add mod">
          <ac:chgData name="Bachmann, Hannah Ruth" userId="e7c09bfb-72c2-42e5-912c-bd6874d853db" providerId="ADAL" clId="{82BF0FF9-B667-412D-AC9A-06CB0B5635B2}" dt="2021-03-03T15:22:33.606" v="180"/>
          <ac:spMkLst>
            <pc:docMk/>
            <pc:sldMk cId="1787683858" sldId="1408"/>
            <ac:spMk id="16" creationId="{D9477000-858B-4F0B-8168-BBB182B43FBD}"/>
          </ac:spMkLst>
        </pc:spChg>
        <pc:picChg chg="mod">
          <ac:chgData name="Bachmann, Hannah Ruth" userId="e7c09bfb-72c2-42e5-912c-bd6874d853db" providerId="ADAL" clId="{82BF0FF9-B667-412D-AC9A-06CB0B5635B2}" dt="2021-03-03T15:55:18.493" v="782" actId="1076"/>
          <ac:picMkLst>
            <pc:docMk/>
            <pc:sldMk cId="1787683858" sldId="1408"/>
            <ac:picMk id="3" creationId="{B5F82E46-7E4A-4D52-9CC6-56446A246AD6}"/>
          </ac:picMkLst>
        </pc:picChg>
        <pc:picChg chg="mod">
          <ac:chgData name="Bachmann, Hannah Ruth" userId="e7c09bfb-72c2-42e5-912c-bd6874d853db" providerId="ADAL" clId="{82BF0FF9-B667-412D-AC9A-06CB0B5635B2}" dt="2021-03-03T15:59:23.998" v="839" actId="1076"/>
          <ac:picMkLst>
            <pc:docMk/>
            <pc:sldMk cId="1787683858" sldId="1408"/>
            <ac:picMk id="6" creationId="{A9142C1F-04B7-4138-8169-AD7EB52DB637}"/>
          </ac:picMkLst>
        </pc:picChg>
        <pc:picChg chg="mod">
          <ac:chgData name="Bachmann, Hannah Ruth" userId="e7c09bfb-72c2-42e5-912c-bd6874d853db" providerId="ADAL" clId="{82BF0FF9-B667-412D-AC9A-06CB0B5635B2}" dt="2021-03-03T15:55:22.579" v="784" actId="1076"/>
          <ac:picMkLst>
            <pc:docMk/>
            <pc:sldMk cId="1787683858" sldId="1408"/>
            <ac:picMk id="11" creationId="{E1FE75B1-6283-40C0-BC0C-B915F24F37B7}"/>
          </ac:picMkLst>
        </pc:picChg>
        <pc:picChg chg="mod">
          <ac:chgData name="Bachmann, Hannah Ruth" userId="e7c09bfb-72c2-42e5-912c-bd6874d853db" providerId="ADAL" clId="{82BF0FF9-B667-412D-AC9A-06CB0B5635B2}" dt="2021-03-03T15:55:40.133" v="790" actId="1076"/>
          <ac:picMkLst>
            <pc:docMk/>
            <pc:sldMk cId="1787683858" sldId="1408"/>
            <ac:picMk id="13" creationId="{9BFB48C4-8AB8-4BEE-884F-275B0E0F2B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C54BC-93A2-4A31-A906-23FE24B890B7}" type="datetimeFigureOut">
              <a:rPr lang="de-DE" smtClean="0"/>
              <a:t>15.03.2021</a:t>
            </a:fld>
            <a:endParaRPr lang="de-DE"/>
          </a:p>
        </p:txBody>
      </p:sp>
      <p:sp>
        <p:nvSpPr>
          <p:cNvPr id="4" name="Folienbildplatzhalter 3"/>
          <p:cNvSpPr>
            <a:spLocks noGrp="1" noRot="1" noChangeAspect="1"/>
          </p:cNvSpPr>
          <p:nvPr>
            <p:ph type="sldImg" idx="2"/>
          </p:nvPr>
        </p:nvSpPr>
        <p:spPr>
          <a:xfrm>
            <a:off x="1298575" y="1143000"/>
            <a:ext cx="42608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EB322-19E2-4CF8-A00B-A62220212321}" type="slidenum">
              <a:rPr lang="de-DE" smtClean="0"/>
              <a:t>‹Nr.›</a:t>
            </a:fld>
            <a:endParaRPr lang="de-DE"/>
          </a:p>
        </p:txBody>
      </p:sp>
    </p:spTree>
    <p:extLst>
      <p:ext uri="{BB962C8B-B14F-4D97-AF65-F5344CB8AC3E}">
        <p14:creationId xmlns:p14="http://schemas.microsoft.com/office/powerpoint/2010/main" val="191688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22" indent="0" algn="ctr">
              <a:buNone/>
              <a:defRPr>
                <a:solidFill>
                  <a:schemeClr val="tx1">
                    <a:tint val="75000"/>
                  </a:schemeClr>
                </a:solidFill>
              </a:defRPr>
            </a:lvl2pPr>
            <a:lvl3pPr marL="1007844" indent="0" algn="ctr">
              <a:buNone/>
              <a:defRPr>
                <a:solidFill>
                  <a:schemeClr val="tx1">
                    <a:tint val="75000"/>
                  </a:schemeClr>
                </a:solidFill>
              </a:defRPr>
            </a:lvl3pPr>
            <a:lvl4pPr marL="1511766" indent="0" algn="ctr">
              <a:buNone/>
              <a:defRPr>
                <a:solidFill>
                  <a:schemeClr val="tx1">
                    <a:tint val="75000"/>
                  </a:schemeClr>
                </a:solidFill>
              </a:defRPr>
            </a:lvl4pPr>
            <a:lvl5pPr marL="2015686" indent="0" algn="ctr">
              <a:buNone/>
              <a:defRPr>
                <a:solidFill>
                  <a:schemeClr val="tx1">
                    <a:tint val="75000"/>
                  </a:schemeClr>
                </a:solidFill>
              </a:defRPr>
            </a:lvl5pPr>
            <a:lvl6pPr marL="2519609" indent="0" algn="ctr">
              <a:buNone/>
              <a:defRPr>
                <a:solidFill>
                  <a:schemeClr val="tx1">
                    <a:tint val="75000"/>
                  </a:schemeClr>
                </a:solidFill>
              </a:defRPr>
            </a:lvl6pPr>
            <a:lvl7pPr marL="3023530" indent="0" algn="ctr">
              <a:buNone/>
              <a:defRPr>
                <a:solidFill>
                  <a:schemeClr val="tx1">
                    <a:tint val="75000"/>
                  </a:schemeClr>
                </a:solidFill>
              </a:defRPr>
            </a:lvl7pPr>
            <a:lvl8pPr marL="3527451" indent="0" algn="ctr">
              <a:buNone/>
              <a:defRPr>
                <a:solidFill>
                  <a:schemeClr val="tx1">
                    <a:tint val="75000"/>
                  </a:schemeClr>
                </a:solidFill>
              </a:defRPr>
            </a:lvl8pPr>
            <a:lvl9pPr marL="403137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218377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4448233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595479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6" y="4283075"/>
            <a:ext cx="7308850" cy="1931987"/>
          </a:xfrm>
        </p:spPr>
        <p:txBody>
          <a:bodyPr/>
          <a:lstStyle>
            <a:lvl1pPr marL="0" indent="0" algn="ctr">
              <a:buNone/>
              <a:defRPr>
                <a:solidFill>
                  <a:schemeClr val="bg1"/>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471886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3" indent="0">
              <a:buFontTx/>
              <a:buNone/>
              <a:defRPr sz="2400"/>
            </a:lvl2pPr>
            <a:lvl3pPr marL="914406" indent="0">
              <a:buFontTx/>
              <a:buNone/>
              <a:defRPr sz="2400"/>
            </a:lvl3pPr>
            <a:lvl4pPr marL="1371610" indent="0">
              <a:buFontTx/>
              <a:buNone/>
              <a:defRPr sz="2400"/>
            </a:lvl4pPr>
            <a:lvl5pPr marL="1828812"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44047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3" indent="0">
              <a:buFontTx/>
              <a:buNone/>
              <a:defRPr sz="2400"/>
            </a:lvl2pPr>
            <a:lvl3pPr marL="914406" indent="0">
              <a:buFontTx/>
              <a:buNone/>
              <a:defRPr sz="2400"/>
            </a:lvl3pPr>
            <a:lvl4pPr marL="1371610" indent="0">
              <a:buFontTx/>
              <a:buNone/>
              <a:defRPr sz="2400"/>
            </a:lvl4pPr>
            <a:lvl5pPr marL="1828812"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2400"/>
            </a:lvl1pPr>
            <a:lvl2pPr marL="457203" indent="0">
              <a:buFontTx/>
              <a:buNone/>
              <a:defRPr sz="2400"/>
            </a:lvl2pPr>
            <a:lvl3pPr marL="914406" indent="0">
              <a:buFontTx/>
              <a:buNone/>
              <a:defRPr sz="2400"/>
            </a:lvl3pPr>
            <a:lvl4pPr marL="1371610" indent="0">
              <a:buFontTx/>
              <a:buNone/>
              <a:defRPr sz="2400"/>
            </a:lvl4pPr>
            <a:lvl5pPr marL="1828812"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7869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61907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856974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10"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40328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55714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2205">
                <a:solidFill>
                  <a:schemeClr val="tx1">
                    <a:tint val="75000"/>
                  </a:schemeClr>
                </a:solidFill>
              </a:defRPr>
            </a:lvl1pPr>
            <a:lvl2pPr marL="503922" indent="0">
              <a:buNone/>
              <a:defRPr sz="1984">
                <a:solidFill>
                  <a:schemeClr val="tx1">
                    <a:tint val="75000"/>
                  </a:schemeClr>
                </a:solidFill>
              </a:defRPr>
            </a:lvl2pPr>
            <a:lvl3pPr marL="1007844" indent="0">
              <a:buNone/>
              <a:defRPr sz="1764">
                <a:solidFill>
                  <a:schemeClr val="tx1">
                    <a:tint val="75000"/>
                  </a:schemeClr>
                </a:solidFill>
              </a:defRPr>
            </a:lvl3pPr>
            <a:lvl4pPr marL="1511766" indent="0">
              <a:buNone/>
              <a:defRPr sz="1543">
                <a:solidFill>
                  <a:schemeClr val="tx1">
                    <a:tint val="75000"/>
                  </a:schemeClr>
                </a:solidFill>
              </a:defRPr>
            </a:lvl4pPr>
            <a:lvl5pPr marL="2015686" indent="0">
              <a:buNone/>
              <a:defRPr sz="1543">
                <a:solidFill>
                  <a:schemeClr val="tx1">
                    <a:tint val="75000"/>
                  </a:schemeClr>
                </a:solidFill>
              </a:defRPr>
            </a:lvl5pPr>
            <a:lvl6pPr marL="2519609" indent="0">
              <a:buNone/>
              <a:defRPr sz="1543">
                <a:solidFill>
                  <a:schemeClr val="tx1">
                    <a:tint val="75000"/>
                  </a:schemeClr>
                </a:solidFill>
              </a:defRPr>
            </a:lvl6pPr>
            <a:lvl7pPr marL="3023530" indent="0">
              <a:buNone/>
              <a:defRPr sz="1543">
                <a:solidFill>
                  <a:schemeClr val="tx1">
                    <a:tint val="75000"/>
                  </a:schemeClr>
                </a:solidFill>
              </a:defRPr>
            </a:lvl7pPr>
            <a:lvl8pPr marL="3527451" indent="0">
              <a:buNone/>
              <a:defRPr sz="1543">
                <a:solidFill>
                  <a:schemeClr val="tx1">
                    <a:tint val="75000"/>
                  </a:schemeClr>
                </a:solidFill>
              </a:defRPr>
            </a:lvl8pPr>
            <a:lvl9pPr marL="4031372"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89799799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6" y="1763928"/>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10546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22" indent="0">
              <a:buNone/>
              <a:defRPr sz="2205" b="1"/>
            </a:lvl2pPr>
            <a:lvl3pPr marL="1007844" indent="0">
              <a:buNone/>
              <a:defRPr sz="1984" b="1"/>
            </a:lvl3pPr>
            <a:lvl4pPr marL="1511766" indent="0">
              <a:buNone/>
              <a:defRPr sz="1764" b="1"/>
            </a:lvl4pPr>
            <a:lvl5pPr marL="2015686" indent="0">
              <a:buNone/>
              <a:defRPr sz="1764" b="1"/>
            </a:lvl5pPr>
            <a:lvl6pPr marL="2519609" indent="0">
              <a:buNone/>
              <a:defRPr sz="1764" b="1"/>
            </a:lvl6pPr>
            <a:lvl7pPr marL="3023530" indent="0">
              <a:buNone/>
              <a:defRPr sz="1764" b="1"/>
            </a:lvl7pPr>
            <a:lvl8pPr marL="3527451" indent="0">
              <a:buNone/>
              <a:defRPr sz="1764" b="1"/>
            </a:lvl8pPr>
            <a:lvl9pPr marL="4031372"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22" indent="0">
              <a:buNone/>
              <a:defRPr sz="2205" b="1"/>
            </a:lvl2pPr>
            <a:lvl3pPr marL="1007844" indent="0">
              <a:buNone/>
              <a:defRPr sz="1984" b="1"/>
            </a:lvl3pPr>
            <a:lvl4pPr marL="1511766" indent="0">
              <a:buNone/>
              <a:defRPr sz="1764" b="1"/>
            </a:lvl4pPr>
            <a:lvl5pPr marL="2015686" indent="0">
              <a:buNone/>
              <a:defRPr sz="1764" b="1"/>
            </a:lvl5pPr>
            <a:lvl6pPr marL="2519609" indent="0">
              <a:buNone/>
              <a:defRPr sz="1764" b="1"/>
            </a:lvl6pPr>
            <a:lvl7pPr marL="3023530" indent="0">
              <a:buNone/>
              <a:defRPr sz="1764" b="1"/>
            </a:lvl7pPr>
            <a:lvl8pPr marL="3527451" indent="0">
              <a:buNone/>
              <a:defRPr sz="1764" b="1"/>
            </a:lvl8pPr>
            <a:lvl9pPr marL="4031372"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15/03/2021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03467265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15/03/2021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77824373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15/03/2021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05155209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6"/>
            <a:ext cx="3434491" cy="5171028"/>
          </a:xfrm>
        </p:spPr>
        <p:txBody>
          <a:bodyPr/>
          <a:lstStyle>
            <a:lvl1pPr marL="0" indent="0">
              <a:buNone/>
              <a:defRPr sz="1543"/>
            </a:lvl1pPr>
            <a:lvl2pPr marL="503922" indent="0">
              <a:buNone/>
              <a:defRPr sz="1323"/>
            </a:lvl2pPr>
            <a:lvl3pPr marL="1007844" indent="0">
              <a:buNone/>
              <a:defRPr sz="1102"/>
            </a:lvl3pPr>
            <a:lvl4pPr marL="1511766" indent="0">
              <a:buNone/>
              <a:defRPr sz="992"/>
            </a:lvl4pPr>
            <a:lvl5pPr marL="2015686" indent="0">
              <a:buNone/>
              <a:defRPr sz="992"/>
            </a:lvl5pPr>
            <a:lvl6pPr marL="2519609" indent="0">
              <a:buNone/>
              <a:defRPr sz="992"/>
            </a:lvl6pPr>
            <a:lvl7pPr marL="3023530" indent="0">
              <a:buNone/>
              <a:defRPr sz="992"/>
            </a:lvl7pPr>
            <a:lvl8pPr marL="3527451" indent="0">
              <a:buNone/>
              <a:defRPr sz="992"/>
            </a:lvl8pPr>
            <a:lvl9pPr marL="4031372"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4350757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22" indent="0">
              <a:buNone/>
              <a:defRPr sz="3086"/>
            </a:lvl2pPr>
            <a:lvl3pPr marL="1007844" indent="0">
              <a:buNone/>
              <a:defRPr sz="2646"/>
            </a:lvl3pPr>
            <a:lvl4pPr marL="1511766" indent="0">
              <a:buNone/>
              <a:defRPr sz="2205"/>
            </a:lvl4pPr>
            <a:lvl5pPr marL="2015686" indent="0">
              <a:buNone/>
              <a:defRPr sz="2205"/>
            </a:lvl5pPr>
            <a:lvl6pPr marL="2519609" indent="0">
              <a:buNone/>
              <a:defRPr sz="2205"/>
            </a:lvl6pPr>
            <a:lvl7pPr marL="3023530" indent="0">
              <a:buNone/>
              <a:defRPr sz="2205"/>
            </a:lvl7pPr>
            <a:lvl8pPr marL="3527451" indent="0">
              <a:buNone/>
              <a:defRPr sz="2205"/>
            </a:lvl8pPr>
            <a:lvl9pPr marL="4031372"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22" indent="0">
              <a:buNone/>
              <a:defRPr sz="1323"/>
            </a:lvl2pPr>
            <a:lvl3pPr marL="1007844" indent="0">
              <a:buNone/>
              <a:defRPr sz="1102"/>
            </a:lvl3pPr>
            <a:lvl4pPr marL="1511766" indent="0">
              <a:buNone/>
              <a:defRPr sz="992"/>
            </a:lvl4pPr>
            <a:lvl5pPr marL="2015686" indent="0">
              <a:buNone/>
              <a:defRPr sz="992"/>
            </a:lvl5pPr>
            <a:lvl6pPr marL="2519609" indent="0">
              <a:buNone/>
              <a:defRPr sz="992"/>
            </a:lvl6pPr>
            <a:lvl7pPr marL="3023530" indent="0">
              <a:buNone/>
              <a:defRPr sz="992"/>
            </a:lvl7pPr>
            <a:lvl8pPr marL="3527451" indent="0">
              <a:buNone/>
              <a:defRPr sz="992"/>
            </a:lvl8pPr>
            <a:lvl9pPr marL="4031372"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68274190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15/03/2021</a:t>
            </a:fld>
            <a:endParaRPr lang="en-GB" dirty="0"/>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27424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1007844"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41" indent="-377941"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73" indent="-314951"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804"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25"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48" indent="-251960" algn="l" defTabSz="1007844"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68"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90"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413"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34" indent="-251960" algn="l" defTabSz="1007844"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44" rtl="0" eaLnBrk="1" latinLnBrk="0" hangingPunct="1">
        <a:defRPr sz="1984" kern="1200">
          <a:solidFill>
            <a:schemeClr val="tx1"/>
          </a:solidFill>
          <a:latin typeface="+mn-lt"/>
          <a:ea typeface="+mn-ea"/>
          <a:cs typeface="+mn-cs"/>
        </a:defRPr>
      </a:lvl1pPr>
      <a:lvl2pPr marL="503922" algn="l" defTabSz="1007844" rtl="0" eaLnBrk="1" latinLnBrk="0" hangingPunct="1">
        <a:defRPr sz="1984" kern="1200">
          <a:solidFill>
            <a:schemeClr val="tx1"/>
          </a:solidFill>
          <a:latin typeface="+mn-lt"/>
          <a:ea typeface="+mn-ea"/>
          <a:cs typeface="+mn-cs"/>
        </a:defRPr>
      </a:lvl2pPr>
      <a:lvl3pPr marL="1007844" algn="l" defTabSz="1007844" rtl="0" eaLnBrk="1" latinLnBrk="0" hangingPunct="1">
        <a:defRPr sz="1984" kern="1200">
          <a:solidFill>
            <a:schemeClr val="tx1"/>
          </a:solidFill>
          <a:latin typeface="+mn-lt"/>
          <a:ea typeface="+mn-ea"/>
          <a:cs typeface="+mn-cs"/>
        </a:defRPr>
      </a:lvl3pPr>
      <a:lvl4pPr marL="1511766" algn="l" defTabSz="1007844" rtl="0" eaLnBrk="1" latinLnBrk="0" hangingPunct="1">
        <a:defRPr sz="1984" kern="1200">
          <a:solidFill>
            <a:schemeClr val="tx1"/>
          </a:solidFill>
          <a:latin typeface="+mn-lt"/>
          <a:ea typeface="+mn-ea"/>
          <a:cs typeface="+mn-cs"/>
        </a:defRPr>
      </a:lvl4pPr>
      <a:lvl5pPr marL="2015686" algn="l" defTabSz="1007844" rtl="0" eaLnBrk="1" latinLnBrk="0" hangingPunct="1">
        <a:defRPr sz="1984" kern="1200">
          <a:solidFill>
            <a:schemeClr val="tx1"/>
          </a:solidFill>
          <a:latin typeface="+mn-lt"/>
          <a:ea typeface="+mn-ea"/>
          <a:cs typeface="+mn-cs"/>
        </a:defRPr>
      </a:lvl5pPr>
      <a:lvl6pPr marL="2519609" algn="l" defTabSz="1007844" rtl="0" eaLnBrk="1" latinLnBrk="0" hangingPunct="1">
        <a:defRPr sz="1984" kern="1200">
          <a:solidFill>
            <a:schemeClr val="tx1"/>
          </a:solidFill>
          <a:latin typeface="+mn-lt"/>
          <a:ea typeface="+mn-ea"/>
          <a:cs typeface="+mn-cs"/>
        </a:defRPr>
      </a:lvl6pPr>
      <a:lvl7pPr marL="3023530" algn="l" defTabSz="1007844" rtl="0" eaLnBrk="1" latinLnBrk="0" hangingPunct="1">
        <a:defRPr sz="1984" kern="1200">
          <a:solidFill>
            <a:schemeClr val="tx1"/>
          </a:solidFill>
          <a:latin typeface="+mn-lt"/>
          <a:ea typeface="+mn-ea"/>
          <a:cs typeface="+mn-cs"/>
        </a:defRPr>
      </a:lvl7pPr>
      <a:lvl8pPr marL="3527451" algn="l" defTabSz="1007844" rtl="0" eaLnBrk="1" latinLnBrk="0" hangingPunct="1">
        <a:defRPr sz="1984" kern="1200">
          <a:solidFill>
            <a:schemeClr val="tx1"/>
          </a:solidFill>
          <a:latin typeface="+mn-lt"/>
          <a:ea typeface="+mn-ea"/>
          <a:cs typeface="+mn-cs"/>
        </a:defRPr>
      </a:lvl8pPr>
      <a:lvl9pPr marL="4031372" algn="l" defTabSz="1007844"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8"/>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4"/>
            <a:ext cx="9394825" cy="53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30"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extLst>
      <p:ext uri="{BB962C8B-B14F-4D97-AF65-F5344CB8AC3E}">
        <p14:creationId xmlns:p14="http://schemas.microsoft.com/office/powerpoint/2010/main" val="812036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3" algn="ctr" rtl="0" fontAlgn="base">
        <a:spcBef>
          <a:spcPct val="0"/>
        </a:spcBef>
        <a:spcAft>
          <a:spcPct val="0"/>
        </a:spcAft>
        <a:defRPr sz="3600" b="1">
          <a:solidFill>
            <a:schemeClr val="tx1"/>
          </a:solidFill>
          <a:latin typeface="Perpetua" pitchFamily="18" charset="0"/>
        </a:defRPr>
      </a:lvl6pPr>
      <a:lvl7pPr marL="914406" algn="ctr" rtl="0" fontAlgn="base">
        <a:spcBef>
          <a:spcPct val="0"/>
        </a:spcBef>
        <a:spcAft>
          <a:spcPct val="0"/>
        </a:spcAft>
        <a:defRPr sz="3600" b="1">
          <a:solidFill>
            <a:schemeClr val="tx1"/>
          </a:solidFill>
          <a:latin typeface="Perpetua" pitchFamily="18" charset="0"/>
        </a:defRPr>
      </a:lvl7pPr>
      <a:lvl8pPr marL="1371610" algn="ctr" rtl="0" fontAlgn="base">
        <a:spcBef>
          <a:spcPct val="0"/>
        </a:spcBef>
        <a:spcAft>
          <a:spcPct val="0"/>
        </a:spcAft>
        <a:defRPr sz="3600" b="1">
          <a:solidFill>
            <a:schemeClr val="tx1"/>
          </a:solidFill>
          <a:latin typeface="Perpetua" pitchFamily="18" charset="0"/>
        </a:defRPr>
      </a:lvl8pPr>
      <a:lvl9pPr marL="1828812"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3"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6"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1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12"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16"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20"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26"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1"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1" y="2012951"/>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2180354091"/>
      </p:ext>
    </p:extLst>
  </p:cSld>
  <p:clrMap bg1="lt1" tx1="dk1" bg2="lt2" tx2="dk2" accent1="accent1" accent2="accent2" accent3="accent3" accent4="accent4" accent5="accent5" accent6="accent6" hlink="hlink" folHlink="folHlink"/>
  <p:sldLayoutIdLst>
    <p:sldLayoutId id="2147483678" r:id="rId1"/>
    <p:sldLayoutId id="2147483691" r:id="rId2"/>
  </p:sldLayoutIdLst>
  <p:hf hdr="0" dt="0"/>
  <p:txStyles>
    <p:titleStyle>
      <a:lvl1pPr algn="ctr" defTabSz="914406"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6"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3"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6"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10"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12" indent="0" algn="l" defTabSz="914406"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1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798704" y="812588"/>
            <a:ext cx="5118408" cy="6145424"/>
          </a:xfrm>
        </p:spPr>
        <p:txBody>
          <a:bodyPr/>
          <a:lstStyle/>
          <a:p>
            <a:r>
              <a:rPr lang="en-GB" sz="2800" noProof="0" dirty="0" err="1"/>
              <a:t>Nummer</a:t>
            </a:r>
            <a:r>
              <a:rPr lang="en-GB" sz="2800" noProof="0" dirty="0"/>
              <a:t> 3 / </a:t>
            </a:r>
            <a:r>
              <a:rPr lang="en-GB" sz="2800" noProof="0" dirty="0">
                <a:solidFill>
                  <a:schemeClr val="accent2"/>
                </a:solidFill>
              </a:rPr>
              <a:t>Number 3</a:t>
            </a:r>
            <a:r>
              <a:rPr lang="en-GB" sz="2800" noProof="0" dirty="0"/>
              <a:t>:</a:t>
            </a:r>
          </a:p>
          <a:p>
            <a:endParaRPr lang="en-GB" sz="2800" noProof="0" dirty="0"/>
          </a:p>
          <a:p>
            <a:r>
              <a:rPr lang="en-GB" sz="2800" noProof="0" dirty="0"/>
              <a:t>In </a:t>
            </a:r>
            <a:r>
              <a:rPr lang="en-GB" sz="2800" noProof="0" dirty="0" err="1"/>
              <a:t>Schottland</a:t>
            </a:r>
            <a:r>
              <a:rPr lang="en-GB" sz="2800" noProof="0" dirty="0"/>
              <a:t> </a:t>
            </a:r>
            <a:r>
              <a:rPr lang="en-GB" sz="2800" noProof="0" dirty="0" err="1"/>
              <a:t>gibt</a:t>
            </a:r>
            <a:r>
              <a:rPr lang="en-GB" sz="2800" noProof="0" dirty="0"/>
              <a:t> es </a:t>
            </a:r>
            <a:r>
              <a:rPr lang="en-GB" sz="2800" noProof="0" dirty="0" err="1"/>
              <a:t>keine</a:t>
            </a:r>
            <a:r>
              <a:rPr lang="en-GB" sz="2800" noProof="0" dirty="0"/>
              <a:t> </a:t>
            </a:r>
            <a:r>
              <a:rPr lang="en-GB" sz="2800" noProof="0" dirty="0" err="1"/>
              <a:t>Einteilung</a:t>
            </a:r>
            <a:r>
              <a:rPr lang="en-GB" sz="2800" noProof="0" dirty="0"/>
              <a:t> in </a:t>
            </a:r>
            <a:r>
              <a:rPr lang="en-GB" sz="2800" noProof="0" dirty="0" err="1"/>
              <a:t>verschiedene</a:t>
            </a:r>
            <a:r>
              <a:rPr lang="en-GB" sz="2800" noProof="0" dirty="0"/>
              <a:t> </a:t>
            </a:r>
            <a:r>
              <a:rPr lang="en-GB" sz="2800" noProof="0" dirty="0" err="1"/>
              <a:t>Schulformen</a:t>
            </a:r>
            <a:r>
              <a:rPr lang="en-GB" sz="2800" noProof="0" dirty="0"/>
              <a:t>. </a:t>
            </a:r>
          </a:p>
          <a:p>
            <a:r>
              <a:rPr lang="en-GB" sz="2800" noProof="0" dirty="0"/>
              <a:t>In Deutschland </a:t>
            </a:r>
            <a:r>
              <a:rPr lang="en-GB" sz="2800" noProof="0" dirty="0" err="1"/>
              <a:t>gibt</a:t>
            </a:r>
            <a:r>
              <a:rPr lang="en-GB" sz="2800" noProof="0" dirty="0"/>
              <a:t> es </a:t>
            </a:r>
            <a:r>
              <a:rPr lang="en-GB" sz="2800" noProof="0" dirty="0" err="1"/>
              <a:t>viele</a:t>
            </a:r>
            <a:r>
              <a:rPr lang="en-GB" sz="2800" noProof="0" dirty="0"/>
              <a:t> </a:t>
            </a:r>
            <a:r>
              <a:rPr lang="en-GB" sz="2800" noProof="0" dirty="0" err="1"/>
              <a:t>Alternativen</a:t>
            </a:r>
            <a:r>
              <a:rPr lang="en-GB" sz="2800" noProof="0" dirty="0"/>
              <a:t>.</a:t>
            </a:r>
          </a:p>
          <a:p>
            <a:endParaRPr lang="en-GB" sz="2800" noProof="0" dirty="0"/>
          </a:p>
          <a:p>
            <a:r>
              <a:rPr lang="en-GB" sz="2800" noProof="0" dirty="0">
                <a:solidFill>
                  <a:schemeClr val="accent2"/>
                </a:solidFill>
              </a:rPr>
              <a:t>In Scotland, there is no division into different school forms. </a:t>
            </a:r>
          </a:p>
          <a:p>
            <a:r>
              <a:rPr lang="en-GB" sz="2800" noProof="0" dirty="0">
                <a:solidFill>
                  <a:schemeClr val="accent2"/>
                </a:solidFill>
              </a:rPr>
              <a:t>In Germany, there are many alternatives.</a:t>
            </a:r>
          </a:p>
        </p:txBody>
      </p:sp>
      <p:pic>
        <p:nvPicPr>
          <p:cNvPr id="3" name="Grafik 2">
            <a:extLst>
              <a:ext uri="{FF2B5EF4-FFF2-40B4-BE49-F238E27FC236}">
                <a16:creationId xmlns:a16="http://schemas.microsoft.com/office/drawing/2014/main" id="{B5F82E46-7E4A-4D52-9CC6-56446A246AD6}"/>
              </a:ext>
            </a:extLst>
          </p:cNvPr>
          <p:cNvPicPr>
            <a:picLocks noChangeAspect="1"/>
          </p:cNvPicPr>
          <p:nvPr/>
        </p:nvPicPr>
        <p:blipFill>
          <a:blip r:embed="rId4"/>
          <a:stretch>
            <a:fillRect/>
          </a:stretch>
        </p:blipFill>
        <p:spPr>
          <a:xfrm>
            <a:off x="709753" y="812588"/>
            <a:ext cx="1459323" cy="875593"/>
          </a:xfrm>
          <a:prstGeom prst="rect">
            <a:avLst/>
          </a:prstGeom>
        </p:spPr>
      </p:pic>
      <p:pic>
        <p:nvPicPr>
          <p:cNvPr id="6" name="Grafik 5">
            <a:extLst>
              <a:ext uri="{FF2B5EF4-FFF2-40B4-BE49-F238E27FC236}">
                <a16:creationId xmlns:a16="http://schemas.microsoft.com/office/drawing/2014/main" id="{A9142C1F-04B7-4138-8169-AD7EB52DB637}"/>
              </a:ext>
            </a:extLst>
          </p:cNvPr>
          <p:cNvPicPr>
            <a:picLocks noChangeAspect="1"/>
          </p:cNvPicPr>
          <p:nvPr/>
        </p:nvPicPr>
        <p:blipFill>
          <a:blip r:embed="rId5"/>
          <a:stretch>
            <a:fillRect/>
          </a:stretch>
        </p:blipFill>
        <p:spPr>
          <a:xfrm>
            <a:off x="2543660" y="817263"/>
            <a:ext cx="1505472" cy="903283"/>
          </a:xfrm>
          <a:prstGeom prst="rect">
            <a:avLst/>
          </a:prstGeom>
        </p:spPr>
      </p:pic>
      <p:pic>
        <p:nvPicPr>
          <p:cNvPr id="11" name="Picture 1" descr="A picture containing drawing&#10;&#10;Description automatically generated">
            <a:extLst>
              <a:ext uri="{FF2B5EF4-FFF2-40B4-BE49-F238E27FC236}">
                <a16:creationId xmlns:a16="http://schemas.microsoft.com/office/drawing/2014/main" id="{E1FE75B1-6283-40C0-BC0C-B915F24F37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09753" y="1902718"/>
            <a:ext cx="2961631" cy="4538903"/>
          </a:xfrm>
          <a:prstGeom prst="rect">
            <a:avLst/>
          </a:prstGeom>
          <a:noFill/>
        </p:spPr>
      </p:pic>
      <p:pic>
        <p:nvPicPr>
          <p:cNvPr id="13" name="Aufgezeichneter Sound">
            <a:hlinkClick r:id="" action="ppaction://media"/>
            <a:extLst>
              <a:ext uri="{FF2B5EF4-FFF2-40B4-BE49-F238E27FC236}">
                <a16:creationId xmlns:a16="http://schemas.microsoft.com/office/drawing/2014/main" id="{9BFB48C4-8AB8-4BEE-884F-275B0E0F2B3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57676" y="812588"/>
            <a:ext cx="671971" cy="671971"/>
          </a:xfrm>
          <a:prstGeom prst="rect">
            <a:avLst/>
          </a:prstGeom>
        </p:spPr>
      </p:pic>
      <p:sp>
        <p:nvSpPr>
          <p:cNvPr id="10" name="Fußzeilenplatzhalter 3">
            <a:extLst>
              <a:ext uri="{FF2B5EF4-FFF2-40B4-BE49-F238E27FC236}">
                <a16:creationId xmlns:a16="http://schemas.microsoft.com/office/drawing/2014/main" id="{2F6C1ECE-E4F4-4D58-AD85-AE06127A5C4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6" name="Foliennummernplatzhalter 4">
            <a:extLst>
              <a:ext uri="{FF2B5EF4-FFF2-40B4-BE49-F238E27FC236}">
                <a16:creationId xmlns:a16="http://schemas.microsoft.com/office/drawing/2014/main" id="{D9477000-858B-4F0B-8168-BBB182B43FBD}"/>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78768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7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9" y="198439"/>
            <a:ext cx="9394825" cy="1258887"/>
          </a:xfrm>
        </p:spPr>
        <p:txBody>
          <a:bodyPr wrap="square" anchor="ctr">
            <a:normAutofit/>
          </a:bodyPr>
          <a:lstStyle/>
          <a:p>
            <a:r>
              <a:rPr lang="en-GB" sz="3968" noProof="0" dirty="0">
                <a:solidFill>
                  <a:schemeClr val="accent1"/>
                </a:solidFill>
              </a:rPr>
              <a:t>Aufgabe /</a:t>
            </a:r>
            <a:r>
              <a:rPr lang="en-GB" sz="3968" noProof="0" dirty="0"/>
              <a:t> Exercise</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4"/>
          <a:stretch>
            <a:fillRect/>
          </a:stretch>
        </p:blipFill>
        <p:spPr>
          <a:xfrm>
            <a:off x="616497" y="1457326"/>
            <a:ext cx="3967535" cy="510294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447386" y="1662921"/>
            <a:ext cx="5117720" cy="4691751"/>
          </a:xfrm>
        </p:spPr>
        <p:txBody>
          <a:bodyPr/>
          <a:lstStyle/>
          <a:p>
            <a:r>
              <a:rPr lang="en-GB" sz="2800" noProof="0" dirty="0" err="1"/>
              <a:t>Suche</a:t>
            </a:r>
            <a:r>
              <a:rPr lang="en-GB" sz="2800" noProof="0" dirty="0"/>
              <a:t> </a:t>
            </a:r>
            <a:r>
              <a:rPr lang="en-GB" sz="2800" noProof="0" dirty="0" err="1"/>
              <a:t>mehr</a:t>
            </a:r>
            <a:r>
              <a:rPr lang="en-GB" sz="2800" noProof="0" dirty="0"/>
              <a:t> </a:t>
            </a:r>
            <a:r>
              <a:rPr lang="en-GB" sz="2800" noProof="0" dirty="0" err="1"/>
              <a:t>Unterschiede</a:t>
            </a:r>
            <a:r>
              <a:rPr lang="en-GB" sz="2800" noProof="0" dirty="0"/>
              <a:t> </a:t>
            </a:r>
            <a:r>
              <a:rPr lang="en-GB" sz="2800" noProof="0" dirty="0" err="1"/>
              <a:t>zwischen</a:t>
            </a:r>
            <a:r>
              <a:rPr lang="en-GB" sz="2800" noProof="0" dirty="0"/>
              <a:t> </a:t>
            </a:r>
            <a:r>
              <a:rPr lang="en-GB" sz="2800" noProof="0" dirty="0" err="1"/>
              <a:t>schottischen</a:t>
            </a:r>
            <a:r>
              <a:rPr lang="en-GB" sz="2800" noProof="0" dirty="0"/>
              <a:t> und </a:t>
            </a:r>
            <a:r>
              <a:rPr lang="en-GB" sz="2800" noProof="0" dirty="0" err="1"/>
              <a:t>deutschen</a:t>
            </a:r>
            <a:r>
              <a:rPr lang="en-GB" sz="2800" noProof="0" dirty="0"/>
              <a:t> </a:t>
            </a:r>
            <a:r>
              <a:rPr lang="en-GB" sz="2800" noProof="0" dirty="0" err="1"/>
              <a:t>Schulen</a:t>
            </a:r>
            <a:r>
              <a:rPr lang="en-GB" sz="2800" noProof="0" dirty="0"/>
              <a:t>. </a:t>
            </a:r>
          </a:p>
          <a:p>
            <a:r>
              <a:rPr lang="en-GB" sz="2800" noProof="0" dirty="0" err="1"/>
              <a:t>Welche</a:t>
            </a:r>
            <a:r>
              <a:rPr lang="en-GB" sz="2800" noProof="0" dirty="0"/>
              <a:t> </a:t>
            </a:r>
            <a:r>
              <a:rPr lang="en-GB" sz="2800" noProof="0" dirty="0" err="1"/>
              <a:t>Unterschiede</a:t>
            </a:r>
            <a:r>
              <a:rPr lang="en-GB" sz="2800" noProof="0" dirty="0"/>
              <a:t> </a:t>
            </a:r>
            <a:r>
              <a:rPr lang="en-GB" sz="2800" noProof="0" dirty="0" err="1"/>
              <a:t>findest</a:t>
            </a:r>
            <a:r>
              <a:rPr lang="en-GB" sz="2800" noProof="0" dirty="0"/>
              <a:t> du?</a:t>
            </a:r>
          </a:p>
          <a:p>
            <a:endParaRPr lang="en-GB" sz="2800" noProof="0" dirty="0"/>
          </a:p>
          <a:p>
            <a:r>
              <a:rPr lang="en-GB" sz="2800" noProof="0" dirty="0">
                <a:solidFill>
                  <a:schemeClr val="accent2"/>
                </a:solidFill>
              </a:rPr>
              <a:t>Search for more differences between Scottish and German schools. </a:t>
            </a:r>
          </a:p>
          <a:p>
            <a:r>
              <a:rPr lang="en-GB" sz="2800" noProof="0" dirty="0">
                <a:solidFill>
                  <a:schemeClr val="accent2"/>
                </a:solidFill>
              </a:rPr>
              <a:t>What other differences can you find?</a:t>
            </a:r>
          </a:p>
        </p:txBody>
      </p:sp>
      <p:pic>
        <p:nvPicPr>
          <p:cNvPr id="6" name="Aufgezeichneter Sound">
            <a:hlinkClick r:id="" action="ppaction://media"/>
            <a:extLst>
              <a:ext uri="{FF2B5EF4-FFF2-40B4-BE49-F238E27FC236}">
                <a16:creationId xmlns:a16="http://schemas.microsoft.com/office/drawing/2014/main" id="{031C8ED1-16B1-4F1D-9250-7DCC187821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19001" y="508191"/>
            <a:ext cx="671971" cy="671971"/>
          </a:xfrm>
          <a:prstGeom prst="rect">
            <a:avLst/>
          </a:prstGeom>
        </p:spPr>
      </p:pic>
      <p:sp>
        <p:nvSpPr>
          <p:cNvPr id="8" name="Fußzeilenplatzhalter 3">
            <a:extLst>
              <a:ext uri="{FF2B5EF4-FFF2-40B4-BE49-F238E27FC236}">
                <a16:creationId xmlns:a16="http://schemas.microsoft.com/office/drawing/2014/main" id="{1D641598-D91B-43FC-96CB-87C5CC9AF25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A5F1A08B-6509-4369-BC39-1A045B07BD0B}"/>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91505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p:txBody>
          <a:bodyPr/>
          <a:lstStyle/>
          <a:p>
            <a:r>
              <a:rPr lang="en-GB" sz="3968" noProof="0" dirty="0"/>
              <a:t>Sources</a:t>
            </a:r>
          </a:p>
        </p:txBody>
      </p:sp>
      <p:sp>
        <p:nvSpPr>
          <p:cNvPr id="3" name="Inhaltsplatzhalter 2">
            <a:extLst>
              <a:ext uri="{FF2B5EF4-FFF2-40B4-BE49-F238E27FC236}">
                <a16:creationId xmlns:a16="http://schemas.microsoft.com/office/drawing/2014/main" id="{827C1B69-8979-497E-8EA2-BFD9D08DFDAC}"/>
              </a:ext>
            </a:extLst>
          </p:cNvPr>
          <p:cNvSpPr>
            <a:spLocks noGrp="1"/>
          </p:cNvSpPr>
          <p:nvPr>
            <p:ph idx="1"/>
          </p:nvPr>
        </p:nvSpPr>
        <p:spPr/>
        <p:txBody>
          <a:bodyPr/>
          <a:lstStyle/>
          <a:p>
            <a:pPr marL="457200" indent="-457200">
              <a:buFont typeface="Arial" panose="020B0604020202020204" pitchFamily="34" charset="0"/>
              <a:buChar char="•"/>
            </a:pPr>
            <a:r>
              <a:rPr lang="en-GB" sz="2800" noProof="0" dirty="0"/>
              <a:t>Scottish Flag: https://upload.wikimedia.org/wikipedia/commons/1/10/Flag_of_Scotland.svg</a:t>
            </a:r>
          </a:p>
          <a:p>
            <a:endParaRPr lang="en-GB" sz="2800" noProof="0" dirty="0"/>
          </a:p>
          <a:p>
            <a:pPr marL="457200" indent="-457200">
              <a:buFont typeface="Arial" panose="020B0604020202020204" pitchFamily="34" charset="0"/>
              <a:buChar char="•"/>
            </a:pPr>
            <a:r>
              <a:rPr lang="en-GB" sz="2800" noProof="0" dirty="0"/>
              <a:t>German Flag: https://de.wikipedia.org/wiki/Flagge_Deutschlands#/media/Datei:Flag_of_Germany.svg</a:t>
            </a:r>
          </a:p>
        </p:txBody>
      </p:sp>
      <p:sp>
        <p:nvSpPr>
          <p:cNvPr id="6" name="Fußzeilenplatzhalter 3">
            <a:extLst>
              <a:ext uri="{FF2B5EF4-FFF2-40B4-BE49-F238E27FC236}">
                <a16:creationId xmlns:a16="http://schemas.microsoft.com/office/drawing/2014/main" id="{3896ED34-A2B7-4FE9-9A95-6113CE095BD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7" name="Foliennummernplatzhalter 4">
            <a:extLst>
              <a:ext uri="{FF2B5EF4-FFF2-40B4-BE49-F238E27FC236}">
                <a16:creationId xmlns:a16="http://schemas.microsoft.com/office/drawing/2014/main" id="{4FBD8EAD-E55D-4938-91FC-F17400E5C4F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12</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35637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9" y="198439"/>
            <a:ext cx="9394825" cy="1258887"/>
          </a:xfrm>
        </p:spPr>
        <p:txBody>
          <a:bodyPr wrap="square" anchor="ctr">
            <a:noAutofit/>
          </a:bodyPr>
          <a:lstStyle/>
          <a:p>
            <a:r>
              <a:rPr lang="en-GB" noProof="0" dirty="0"/>
              <a:t>Welcome!</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15058" y="2018257"/>
            <a:ext cx="6367005" cy="4940549"/>
          </a:xfrm>
        </p:spPr>
        <p:txBody>
          <a:bodyPr/>
          <a:lstStyle/>
          <a:p>
            <a:r>
              <a:rPr lang="en-GB" noProof="0" dirty="0">
                <a:solidFill>
                  <a:schemeClr val="accent2"/>
                </a:solidFill>
              </a:rPr>
              <a:t>Today we are talking about “School life in Germany”: </a:t>
            </a:r>
          </a:p>
          <a:p>
            <a:endParaRPr lang="en-GB" noProof="0" dirty="0"/>
          </a:p>
          <a:p>
            <a:r>
              <a:rPr lang="en-GB" noProof="0" dirty="0"/>
              <a:t>Wie </a:t>
            </a:r>
            <a:r>
              <a:rPr lang="en-GB" noProof="0" dirty="0" err="1"/>
              <a:t>ist</a:t>
            </a:r>
            <a:r>
              <a:rPr lang="en-GB" noProof="0" dirty="0"/>
              <a:t> das </a:t>
            </a:r>
            <a:r>
              <a:rPr lang="en-GB" noProof="0" dirty="0" err="1"/>
              <a:t>Schulleben</a:t>
            </a:r>
            <a:r>
              <a:rPr lang="en-GB" noProof="0" dirty="0"/>
              <a:t> in Deutschland? </a:t>
            </a:r>
          </a:p>
          <a:p>
            <a:r>
              <a:rPr lang="en-GB" noProof="0" dirty="0">
                <a:solidFill>
                  <a:schemeClr val="accent2"/>
                </a:solidFill>
              </a:rPr>
              <a:t>What’s school life in Germany like?</a:t>
            </a:r>
          </a:p>
          <a:p>
            <a:endParaRPr lang="en-GB" noProof="0" dirty="0"/>
          </a:p>
          <a:p>
            <a:r>
              <a:rPr lang="en-GB" noProof="0" dirty="0" err="1"/>
              <a:t>Welche</a:t>
            </a:r>
            <a:r>
              <a:rPr lang="en-GB" noProof="0" dirty="0"/>
              <a:t> </a:t>
            </a:r>
            <a:r>
              <a:rPr lang="en-GB" noProof="0" dirty="0" err="1"/>
              <a:t>Unterschiede</a:t>
            </a:r>
            <a:r>
              <a:rPr lang="en-GB" noProof="0" dirty="0"/>
              <a:t> </a:t>
            </a:r>
            <a:r>
              <a:rPr lang="en-GB" noProof="0" dirty="0" err="1"/>
              <a:t>gibt</a:t>
            </a:r>
            <a:r>
              <a:rPr lang="en-GB" noProof="0" dirty="0"/>
              <a:t> es </a:t>
            </a:r>
            <a:r>
              <a:rPr lang="en-GB" noProof="0" dirty="0" err="1"/>
              <a:t>zum</a:t>
            </a:r>
            <a:r>
              <a:rPr lang="en-GB" noProof="0" dirty="0"/>
              <a:t> </a:t>
            </a:r>
            <a:r>
              <a:rPr lang="en-GB" noProof="0" dirty="0" err="1"/>
              <a:t>schottischen</a:t>
            </a:r>
            <a:r>
              <a:rPr lang="en-GB" noProof="0" dirty="0"/>
              <a:t> </a:t>
            </a:r>
            <a:r>
              <a:rPr lang="en-GB" noProof="0" dirty="0" err="1"/>
              <a:t>Schulleben</a:t>
            </a:r>
            <a:r>
              <a:rPr lang="en-GB" noProof="0" dirty="0"/>
              <a:t>? </a:t>
            </a:r>
          </a:p>
          <a:p>
            <a:r>
              <a:rPr lang="en-GB" noProof="0" dirty="0">
                <a:solidFill>
                  <a:schemeClr val="accent2"/>
                </a:solidFill>
              </a:rPr>
              <a:t>What are the differences compared to Scottish school life?</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043" y="2412248"/>
            <a:ext cx="3431159" cy="3590843"/>
          </a:xfrm>
          <a:prstGeom prst="rect">
            <a:avLst/>
          </a:prstGeom>
        </p:spPr>
      </p:pic>
      <p:pic>
        <p:nvPicPr>
          <p:cNvPr id="8" name="Aufgezeichneter Sound">
            <a:hlinkClick r:id="" action="ppaction://media"/>
            <a:extLst>
              <a:ext uri="{FF2B5EF4-FFF2-40B4-BE49-F238E27FC236}">
                <a16:creationId xmlns:a16="http://schemas.microsoft.com/office/drawing/2014/main" id="{D61DFB9E-D9F8-40FA-938C-1266BB3E9B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82063" y="495596"/>
            <a:ext cx="671971" cy="671971"/>
          </a:xfrm>
          <a:prstGeom prst="rect">
            <a:avLst/>
          </a:prstGeom>
        </p:spPr>
      </p:pic>
      <p:sp>
        <p:nvSpPr>
          <p:cNvPr id="9" name="Fußzeilenplatzhalter 3">
            <a:extLst>
              <a:ext uri="{FF2B5EF4-FFF2-40B4-BE49-F238E27FC236}">
                <a16:creationId xmlns:a16="http://schemas.microsoft.com/office/drawing/2014/main" id="{E418ED4B-FF76-40B3-9838-7F4A9707FC9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08AE43C6-1CC4-447D-A119-2B4992C62BA0}"/>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7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336153" y="295355"/>
            <a:ext cx="9767093" cy="1221289"/>
          </a:xfrm>
        </p:spPr>
        <p:txBody>
          <a:bodyPr wrap="square" anchor="ctr">
            <a:normAutofit/>
          </a:bodyPr>
          <a:lstStyle/>
          <a:p>
            <a:r>
              <a:rPr lang="en-GB" sz="3968" noProof="0" dirty="0"/>
              <a:t>The school enrolment</a:t>
            </a:r>
          </a:p>
        </p:txBody>
      </p:sp>
      <p:sp>
        <p:nvSpPr>
          <p:cNvPr id="3" name="Inhaltsplatzhalter 2">
            <a:extLst>
              <a:ext uri="{FF2B5EF4-FFF2-40B4-BE49-F238E27FC236}">
                <a16:creationId xmlns:a16="http://schemas.microsoft.com/office/drawing/2014/main" id="{827C1B69-8979-497E-8EA2-BFD9D08DFDAC}"/>
              </a:ext>
            </a:extLst>
          </p:cNvPr>
          <p:cNvSpPr>
            <a:spLocks noGrp="1"/>
          </p:cNvSpPr>
          <p:nvPr>
            <p:ph sz="half" idx="2"/>
          </p:nvPr>
        </p:nvSpPr>
        <p:spPr>
          <a:xfrm>
            <a:off x="437530" y="2060479"/>
            <a:ext cx="6793450" cy="4195401"/>
          </a:xfrm>
        </p:spPr>
        <p:txBody>
          <a:bodyPr wrap="square" anchor="t">
            <a:normAutofit/>
          </a:bodyPr>
          <a:lstStyle/>
          <a:p>
            <a:pPr eaLnBrk="1" hangingPunct="1"/>
            <a:r>
              <a:rPr lang="en-GB" altLang="en-US" sz="2800" noProof="0" dirty="0"/>
              <a:t>die </a:t>
            </a:r>
            <a:r>
              <a:rPr lang="en-GB" altLang="en-US" sz="2800" noProof="0" dirty="0" err="1"/>
              <a:t>Einschulung</a:t>
            </a:r>
            <a:r>
              <a:rPr lang="en-GB" altLang="en-US" sz="2800" noProof="0" dirty="0"/>
              <a:t> – </a:t>
            </a:r>
            <a:r>
              <a:rPr lang="en-GB" altLang="en-US" sz="2800" noProof="0" dirty="0">
                <a:solidFill>
                  <a:schemeClr val="accent2"/>
                </a:solidFill>
              </a:rPr>
              <a:t>the school enrolment</a:t>
            </a:r>
          </a:p>
          <a:p>
            <a:pPr eaLnBrk="1" hangingPunct="1"/>
            <a:endParaRPr lang="en-GB" altLang="en-US" sz="2800" noProof="0" dirty="0"/>
          </a:p>
          <a:p>
            <a:pPr eaLnBrk="1" hangingPunct="1"/>
            <a:r>
              <a:rPr lang="en-GB" altLang="en-US" sz="2800" noProof="0" dirty="0"/>
              <a:t>In Deutschland </a:t>
            </a:r>
            <a:r>
              <a:rPr lang="en-GB" altLang="en-US" sz="2800" noProof="0" dirty="0" err="1"/>
              <a:t>kommen</a:t>
            </a:r>
            <a:r>
              <a:rPr lang="en-GB" altLang="en-US" sz="2800" noProof="0" dirty="0"/>
              <a:t> Kinder </a:t>
            </a:r>
            <a:r>
              <a:rPr lang="en-GB" altLang="en-US" sz="2800" noProof="0" dirty="0" err="1"/>
              <a:t>mit</a:t>
            </a:r>
            <a:r>
              <a:rPr lang="en-GB" altLang="en-US" sz="2800" noProof="0" dirty="0"/>
              <a:t> 6 </a:t>
            </a:r>
            <a:r>
              <a:rPr lang="en-GB" altLang="en-US" sz="2800" noProof="0" dirty="0" err="1"/>
              <a:t>oder</a:t>
            </a:r>
            <a:r>
              <a:rPr lang="en-GB" altLang="en-US" sz="2800" noProof="0" dirty="0"/>
              <a:t> 7 Jahren in die </a:t>
            </a:r>
            <a:r>
              <a:rPr lang="en-GB" altLang="en-US" sz="2800" noProof="0" dirty="0" err="1"/>
              <a:t>Grundschule</a:t>
            </a:r>
            <a:r>
              <a:rPr lang="en-GB" altLang="en-US" sz="2800" noProof="0" dirty="0"/>
              <a:t> </a:t>
            </a:r>
            <a:r>
              <a:rPr lang="en-GB" altLang="en-US" sz="2800" noProof="0" dirty="0">
                <a:solidFill>
                  <a:schemeClr val="accent1"/>
                </a:solidFill>
              </a:rPr>
              <a:t>(=</a:t>
            </a:r>
            <a:r>
              <a:rPr lang="en-GB" altLang="en-US" sz="2800" dirty="0">
                <a:solidFill>
                  <a:schemeClr val="accent2"/>
                </a:solidFill>
              </a:rPr>
              <a:t>primary </a:t>
            </a:r>
            <a:r>
              <a:rPr lang="en-GB" altLang="en-US" sz="2800" noProof="0" dirty="0">
                <a:solidFill>
                  <a:schemeClr val="accent2"/>
                </a:solidFill>
              </a:rPr>
              <a:t>school</a:t>
            </a:r>
            <a:r>
              <a:rPr lang="en-GB" altLang="en-US" sz="2800" noProof="0" dirty="0">
                <a:solidFill>
                  <a:schemeClr val="accent1"/>
                </a:solidFill>
              </a:rPr>
              <a:t>).</a:t>
            </a:r>
          </a:p>
          <a:p>
            <a:pPr eaLnBrk="1" hangingPunct="1"/>
            <a:endParaRPr lang="en-GB" altLang="en-US" sz="2800" noProof="0" dirty="0">
              <a:solidFill>
                <a:schemeClr val="accent2"/>
              </a:solidFill>
            </a:endParaRPr>
          </a:p>
          <a:p>
            <a:pPr eaLnBrk="1" hangingPunct="1"/>
            <a:r>
              <a:rPr lang="en-GB" altLang="en-US" sz="2800" noProof="0" dirty="0">
                <a:solidFill>
                  <a:schemeClr val="accent2"/>
                </a:solidFill>
              </a:rPr>
              <a:t>In Germany children start primary school when they are 6 or 7 years old.</a:t>
            </a:r>
          </a:p>
        </p:txBody>
      </p:sp>
      <p:pic>
        <p:nvPicPr>
          <p:cNvPr id="10" name="Picture 2" descr="A picture containing drawing&#10;&#10;Description automatically generated">
            <a:extLst>
              <a:ext uri="{FF2B5EF4-FFF2-40B4-BE49-F238E27FC236}">
                <a16:creationId xmlns:a16="http://schemas.microsoft.com/office/drawing/2014/main" id="{C3EE6DF3-F828-4803-B045-C94CAF730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059" y="2060479"/>
            <a:ext cx="3285067" cy="3437953"/>
          </a:xfrm>
          <a:prstGeom prst="rect">
            <a:avLst/>
          </a:prstGeom>
        </p:spPr>
      </p:pic>
      <p:sp>
        <p:nvSpPr>
          <p:cNvPr id="9" name="Fußzeilenplatzhalter 3">
            <a:extLst>
              <a:ext uri="{FF2B5EF4-FFF2-40B4-BE49-F238E27FC236}">
                <a16:creationId xmlns:a16="http://schemas.microsoft.com/office/drawing/2014/main" id="{4E191B79-9D08-4400-A2BD-3F49E07D73A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825ECD4E-8F7A-4570-ADCC-A25AD24F24CF}"/>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pic>
        <p:nvPicPr>
          <p:cNvPr id="5" name="Aufgezeichneter Sound">
            <a:hlinkClick r:id="" action="ppaction://media"/>
            <a:extLst>
              <a:ext uri="{FF2B5EF4-FFF2-40B4-BE49-F238E27FC236}">
                <a16:creationId xmlns:a16="http://schemas.microsoft.com/office/drawing/2014/main" id="{27DB02D9-EE96-4319-8DB6-E7D7909132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4987" y="494039"/>
            <a:ext cx="863015" cy="863015"/>
          </a:xfrm>
          <a:prstGeom prst="rect">
            <a:avLst/>
          </a:prstGeom>
        </p:spPr>
      </p:pic>
    </p:spTree>
    <p:extLst>
      <p:ext uri="{BB962C8B-B14F-4D97-AF65-F5344CB8AC3E}">
        <p14:creationId xmlns:p14="http://schemas.microsoft.com/office/powerpoint/2010/main" val="185492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2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827630" y="198437"/>
            <a:ext cx="12094662" cy="1258887"/>
          </a:xfrm>
        </p:spPr>
        <p:txBody>
          <a:bodyPr wrap="square" anchor="ctr">
            <a:normAutofit/>
          </a:bodyPr>
          <a:lstStyle/>
          <a:p>
            <a:r>
              <a:rPr lang="en-GB" sz="3968" noProof="0" dirty="0"/>
              <a:t>The school enrolment</a:t>
            </a:r>
          </a:p>
        </p:txBody>
      </p:sp>
      <p:pic>
        <p:nvPicPr>
          <p:cNvPr id="6" name="Grafik 5">
            <a:extLst>
              <a:ext uri="{FF2B5EF4-FFF2-40B4-BE49-F238E27FC236}">
                <a16:creationId xmlns:a16="http://schemas.microsoft.com/office/drawing/2014/main" id="{4D4CF832-9BC7-45C6-96A0-CF7239EEC89B}"/>
              </a:ext>
            </a:extLst>
          </p:cNvPr>
          <p:cNvPicPr>
            <a:picLocks noChangeAspect="1"/>
          </p:cNvPicPr>
          <p:nvPr/>
        </p:nvPicPr>
        <p:blipFill>
          <a:blip r:embed="rId4"/>
          <a:stretch>
            <a:fillRect/>
          </a:stretch>
        </p:blipFill>
        <p:spPr>
          <a:xfrm>
            <a:off x="326432" y="2693378"/>
            <a:ext cx="1958699" cy="2321620"/>
          </a:xfrm>
          <a:prstGeom prst="rect">
            <a:avLst/>
          </a:prstGeom>
          <a:noFill/>
        </p:spPr>
      </p:pic>
      <p:sp>
        <p:nvSpPr>
          <p:cNvPr id="3" name="Inhaltsplatzhalter 2">
            <a:extLst>
              <a:ext uri="{FF2B5EF4-FFF2-40B4-BE49-F238E27FC236}">
                <a16:creationId xmlns:a16="http://schemas.microsoft.com/office/drawing/2014/main" id="{827C1B69-8979-497E-8EA2-BFD9D08DFDAC}"/>
              </a:ext>
            </a:extLst>
          </p:cNvPr>
          <p:cNvSpPr>
            <a:spLocks noGrp="1"/>
          </p:cNvSpPr>
          <p:nvPr>
            <p:ph sz="half" idx="2"/>
          </p:nvPr>
        </p:nvSpPr>
        <p:spPr>
          <a:xfrm>
            <a:off x="4064159" y="1978445"/>
            <a:ext cx="6123263" cy="4590797"/>
          </a:xfrm>
        </p:spPr>
        <p:txBody>
          <a:bodyPr wrap="square" anchor="t">
            <a:normAutofit lnSpcReduction="10000"/>
          </a:bodyPr>
          <a:lstStyle/>
          <a:p>
            <a:pPr eaLnBrk="1" hangingPunct="1"/>
            <a:r>
              <a:rPr lang="en-GB" altLang="en-US" noProof="0" dirty="0"/>
              <a:t>Auf </a:t>
            </a:r>
            <a:r>
              <a:rPr lang="en-GB" altLang="en-US" noProof="0" dirty="0" err="1"/>
              <a:t>dem</a:t>
            </a:r>
            <a:r>
              <a:rPr lang="en-GB" altLang="en-US" noProof="0" dirty="0"/>
              <a:t> Bild </a:t>
            </a:r>
            <a:r>
              <a:rPr lang="en-GB" altLang="en-US" noProof="0" dirty="0" err="1"/>
              <a:t>haben</a:t>
            </a:r>
            <a:r>
              <a:rPr lang="en-GB" altLang="en-US" noProof="0" dirty="0"/>
              <a:t> die Kinder </a:t>
            </a:r>
            <a:r>
              <a:rPr lang="en-GB" altLang="en-US" noProof="0" dirty="0" err="1"/>
              <a:t>eine</a:t>
            </a:r>
            <a:r>
              <a:rPr lang="en-GB" altLang="en-US" noProof="0" dirty="0"/>
              <a:t> </a:t>
            </a:r>
            <a:r>
              <a:rPr lang="en-GB" altLang="en-US" b="1" noProof="0" dirty="0" err="1"/>
              <a:t>Schultüte</a:t>
            </a:r>
            <a:r>
              <a:rPr lang="en-GB" altLang="en-US" noProof="0" dirty="0"/>
              <a:t> (=</a:t>
            </a:r>
            <a:r>
              <a:rPr lang="en-GB" altLang="en-US" noProof="0" dirty="0">
                <a:solidFill>
                  <a:schemeClr val="accent2"/>
                </a:solidFill>
              </a:rPr>
              <a:t>school cone</a:t>
            </a:r>
            <a:r>
              <a:rPr lang="en-GB" altLang="en-US" noProof="0" dirty="0"/>
              <a:t>). </a:t>
            </a:r>
          </a:p>
          <a:p>
            <a:pPr eaLnBrk="1" hangingPunct="1"/>
            <a:r>
              <a:rPr lang="en-GB" altLang="en-US" noProof="0" dirty="0"/>
              <a:t>Die </a:t>
            </a:r>
            <a:r>
              <a:rPr lang="en-GB" altLang="en-US" noProof="0" dirty="0" err="1"/>
              <a:t>Schultüte</a:t>
            </a:r>
            <a:r>
              <a:rPr lang="en-GB" altLang="en-US" noProof="0" dirty="0"/>
              <a:t> </a:t>
            </a:r>
            <a:r>
              <a:rPr lang="en-GB" altLang="en-US" noProof="0" dirty="0" err="1"/>
              <a:t>bekommen</a:t>
            </a:r>
            <a:r>
              <a:rPr lang="en-GB" altLang="en-US" noProof="0" dirty="0"/>
              <a:t> die Kinder am </a:t>
            </a:r>
            <a:r>
              <a:rPr lang="en-GB" altLang="en-US" noProof="0" dirty="0" err="1"/>
              <a:t>ersten</a:t>
            </a:r>
            <a:r>
              <a:rPr lang="en-GB" altLang="en-US" noProof="0" dirty="0"/>
              <a:t> </a:t>
            </a:r>
            <a:r>
              <a:rPr lang="en-GB" altLang="en-US" noProof="0" dirty="0" err="1"/>
              <a:t>Schultag</a:t>
            </a:r>
            <a:r>
              <a:rPr lang="en-GB" altLang="en-US" noProof="0" dirty="0"/>
              <a:t>. </a:t>
            </a:r>
          </a:p>
          <a:p>
            <a:pPr eaLnBrk="1" hangingPunct="1"/>
            <a:r>
              <a:rPr lang="en-GB" altLang="en-US" noProof="0" dirty="0"/>
              <a:t>In der </a:t>
            </a:r>
            <a:r>
              <a:rPr lang="en-GB" altLang="en-US" noProof="0" dirty="0" err="1"/>
              <a:t>Schultüte</a:t>
            </a:r>
            <a:r>
              <a:rPr lang="en-GB" altLang="en-US" noProof="0" dirty="0"/>
              <a:t> </a:t>
            </a:r>
            <a:r>
              <a:rPr lang="en-GB" altLang="en-US" noProof="0" dirty="0" err="1"/>
              <a:t>sind</a:t>
            </a:r>
            <a:r>
              <a:rPr lang="en-GB" altLang="en-US" noProof="0" dirty="0"/>
              <a:t> </a:t>
            </a:r>
            <a:r>
              <a:rPr lang="en-GB" altLang="en-US" noProof="0" dirty="0" err="1"/>
              <a:t>Süßigkeiten</a:t>
            </a:r>
            <a:r>
              <a:rPr lang="en-GB" altLang="en-US" noProof="0" dirty="0"/>
              <a:t> </a:t>
            </a:r>
            <a:r>
              <a:rPr lang="en-GB" altLang="en-US" noProof="0" dirty="0" err="1"/>
              <a:t>oder</a:t>
            </a:r>
            <a:r>
              <a:rPr lang="en-GB" altLang="en-US" noProof="0" dirty="0"/>
              <a:t> </a:t>
            </a:r>
            <a:r>
              <a:rPr lang="en-GB" altLang="en-US" noProof="0" dirty="0" err="1"/>
              <a:t>kleine</a:t>
            </a:r>
            <a:r>
              <a:rPr lang="en-GB" altLang="en-US" noProof="0" dirty="0"/>
              <a:t> </a:t>
            </a:r>
            <a:r>
              <a:rPr lang="en-GB" altLang="en-US" noProof="0" dirty="0" err="1"/>
              <a:t>Spielzeuge</a:t>
            </a:r>
            <a:r>
              <a:rPr lang="en-GB" altLang="en-US" noProof="0" dirty="0"/>
              <a:t>. </a:t>
            </a:r>
          </a:p>
          <a:p>
            <a:pPr eaLnBrk="1" hangingPunct="1"/>
            <a:endParaRPr lang="en-GB" altLang="en-US" noProof="0" dirty="0"/>
          </a:p>
          <a:p>
            <a:pPr eaLnBrk="1" hangingPunct="1"/>
            <a:r>
              <a:rPr lang="en-GB" altLang="en-US" noProof="0" dirty="0">
                <a:solidFill>
                  <a:schemeClr val="accent2"/>
                </a:solidFill>
              </a:rPr>
              <a:t>The children in the picture have a </a:t>
            </a:r>
          </a:p>
          <a:p>
            <a:pPr eaLnBrk="1" hangingPunct="1"/>
            <a:r>
              <a:rPr lang="en-GB" altLang="en-US" b="1" noProof="0" dirty="0">
                <a:solidFill>
                  <a:schemeClr val="accent2"/>
                </a:solidFill>
              </a:rPr>
              <a:t>school cone</a:t>
            </a:r>
            <a:r>
              <a:rPr lang="en-GB" altLang="en-US" noProof="0" dirty="0">
                <a:solidFill>
                  <a:schemeClr val="accent2"/>
                </a:solidFill>
              </a:rPr>
              <a:t>. </a:t>
            </a:r>
          </a:p>
          <a:p>
            <a:pPr eaLnBrk="1" hangingPunct="1"/>
            <a:r>
              <a:rPr lang="en-GB" altLang="en-US" noProof="0" dirty="0">
                <a:solidFill>
                  <a:schemeClr val="accent2"/>
                </a:solidFill>
              </a:rPr>
              <a:t>They receive the school cone on their first day of school. </a:t>
            </a:r>
          </a:p>
          <a:p>
            <a:pPr eaLnBrk="1" hangingPunct="1"/>
            <a:r>
              <a:rPr lang="en-GB" altLang="en-US" noProof="0" dirty="0">
                <a:solidFill>
                  <a:schemeClr val="accent2"/>
                </a:solidFill>
              </a:rPr>
              <a:t>It contains sweets or little toys.</a:t>
            </a:r>
          </a:p>
        </p:txBody>
      </p:sp>
      <p:pic>
        <p:nvPicPr>
          <p:cNvPr id="7" name="Grafik 6">
            <a:extLst>
              <a:ext uri="{FF2B5EF4-FFF2-40B4-BE49-F238E27FC236}">
                <a16:creationId xmlns:a16="http://schemas.microsoft.com/office/drawing/2014/main" id="{DC1EE05F-7F82-47C4-AA89-BC19D13D499D}"/>
              </a:ext>
            </a:extLst>
          </p:cNvPr>
          <p:cNvPicPr>
            <a:picLocks noChangeAspect="1"/>
          </p:cNvPicPr>
          <p:nvPr/>
        </p:nvPicPr>
        <p:blipFill>
          <a:blip r:embed="rId5"/>
          <a:stretch>
            <a:fillRect/>
          </a:stretch>
        </p:blipFill>
        <p:spPr>
          <a:xfrm>
            <a:off x="1607798" y="4061638"/>
            <a:ext cx="2400974" cy="2624594"/>
          </a:xfrm>
          <a:prstGeom prst="rect">
            <a:avLst/>
          </a:prstGeom>
        </p:spPr>
      </p:pic>
      <p:pic>
        <p:nvPicPr>
          <p:cNvPr id="8" name="Aufgezeichneter Sound">
            <a:hlinkClick r:id="" action="ppaction://media"/>
            <a:extLst>
              <a:ext uri="{FF2B5EF4-FFF2-40B4-BE49-F238E27FC236}">
                <a16:creationId xmlns:a16="http://schemas.microsoft.com/office/drawing/2014/main" id="{17E40826-E257-4A73-BBC1-06C3A44895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16445" y="491894"/>
            <a:ext cx="671971" cy="671971"/>
          </a:xfrm>
          <a:prstGeom prst="rect">
            <a:avLst/>
          </a:prstGeom>
        </p:spPr>
      </p:pic>
      <p:cxnSp>
        <p:nvCxnSpPr>
          <p:cNvPr id="11" name="Gerade Verbindung mit Pfeil 10">
            <a:extLst>
              <a:ext uri="{FF2B5EF4-FFF2-40B4-BE49-F238E27FC236}">
                <a16:creationId xmlns:a16="http://schemas.microsoft.com/office/drawing/2014/main" id="{E6BE4073-9F93-408E-97F2-A5B0E3EACCD1}"/>
              </a:ext>
            </a:extLst>
          </p:cNvPr>
          <p:cNvCxnSpPr>
            <a:cxnSpLocks/>
          </p:cNvCxnSpPr>
          <p:nvPr/>
        </p:nvCxnSpPr>
        <p:spPr>
          <a:xfrm flipH="1">
            <a:off x="1977753" y="1914599"/>
            <a:ext cx="435085" cy="9109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F4441BE1-E05C-4261-BB69-6D6F141ED6FF}"/>
              </a:ext>
            </a:extLst>
          </p:cNvPr>
          <p:cNvCxnSpPr/>
          <p:nvPr/>
        </p:nvCxnSpPr>
        <p:spPr>
          <a:xfrm>
            <a:off x="3424143" y="3530702"/>
            <a:ext cx="0" cy="10618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Fußzeilenplatzhalter 3">
            <a:extLst>
              <a:ext uri="{FF2B5EF4-FFF2-40B4-BE49-F238E27FC236}">
                <a16:creationId xmlns:a16="http://schemas.microsoft.com/office/drawing/2014/main" id="{E4428616-9F6D-48D8-89AD-CDB193C911C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4" name="Foliennummernplatzhalter 4">
            <a:extLst>
              <a:ext uri="{FF2B5EF4-FFF2-40B4-BE49-F238E27FC236}">
                <a16:creationId xmlns:a16="http://schemas.microsoft.com/office/drawing/2014/main" id="{0A6F3753-EAD2-4096-AEEC-C1E1D8F265F6}"/>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2843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7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753979" y="198438"/>
            <a:ext cx="9163133" cy="1019261"/>
          </a:xfrm>
        </p:spPr>
        <p:txBody>
          <a:bodyPr/>
          <a:lstStyle/>
          <a:p>
            <a:r>
              <a:rPr lang="en-GB" noProof="0" dirty="0"/>
              <a:t>The higher education</a:t>
            </a:r>
          </a:p>
        </p:txBody>
      </p:sp>
      <p:sp>
        <p:nvSpPr>
          <p:cNvPr id="3" name="Inhaltsplatzhalter 2">
            <a:extLst>
              <a:ext uri="{FF2B5EF4-FFF2-40B4-BE49-F238E27FC236}">
                <a16:creationId xmlns:a16="http://schemas.microsoft.com/office/drawing/2014/main" id="{827C1B69-8979-497E-8EA2-BFD9D08DFDAC}"/>
              </a:ext>
            </a:extLst>
          </p:cNvPr>
          <p:cNvSpPr>
            <a:spLocks noGrp="1"/>
          </p:cNvSpPr>
          <p:nvPr>
            <p:ph idx="1"/>
          </p:nvPr>
        </p:nvSpPr>
        <p:spPr>
          <a:xfrm>
            <a:off x="233531" y="1415467"/>
            <a:ext cx="10402386" cy="5755969"/>
          </a:xfrm>
        </p:spPr>
        <p:txBody>
          <a:bodyPr/>
          <a:lstStyle/>
          <a:p>
            <a:r>
              <a:rPr lang="en-GB" noProof="0" dirty="0"/>
              <a:t>d</a:t>
            </a:r>
            <a:r>
              <a:rPr lang="en-GB" sz="2400" noProof="0" dirty="0"/>
              <a:t>ie </a:t>
            </a:r>
            <a:r>
              <a:rPr lang="en-GB" sz="2400" noProof="0" dirty="0" err="1"/>
              <a:t>weiterführenden</a:t>
            </a:r>
            <a:r>
              <a:rPr lang="en-GB" sz="2400" noProof="0" dirty="0"/>
              <a:t> </a:t>
            </a:r>
            <a:r>
              <a:rPr lang="en-GB" sz="2400" noProof="0" dirty="0" err="1"/>
              <a:t>Schulen</a:t>
            </a:r>
            <a:r>
              <a:rPr lang="en-GB" sz="2400" noProof="0" dirty="0"/>
              <a:t> – </a:t>
            </a:r>
            <a:r>
              <a:rPr lang="en-GB" sz="2400" noProof="0" dirty="0">
                <a:solidFill>
                  <a:schemeClr val="accent2"/>
                </a:solidFill>
              </a:rPr>
              <a:t>the higher education</a:t>
            </a:r>
          </a:p>
          <a:p>
            <a:endParaRPr lang="en-GB" noProof="0" dirty="0">
              <a:solidFill>
                <a:schemeClr val="accent2"/>
              </a:solidFill>
            </a:endParaRPr>
          </a:p>
          <a:p>
            <a:r>
              <a:rPr lang="en-GB" noProof="0" dirty="0" err="1"/>
              <a:t>Nach</a:t>
            </a:r>
            <a:r>
              <a:rPr lang="en-GB" noProof="0" dirty="0"/>
              <a:t> </a:t>
            </a:r>
            <a:r>
              <a:rPr lang="en-GB" noProof="0" dirty="0" err="1"/>
              <a:t>Abschluss</a:t>
            </a:r>
            <a:r>
              <a:rPr lang="en-GB" noProof="0" dirty="0"/>
              <a:t> der </a:t>
            </a:r>
            <a:r>
              <a:rPr lang="en-GB" noProof="0" dirty="0" err="1"/>
              <a:t>Grundschule</a:t>
            </a:r>
            <a:r>
              <a:rPr lang="en-GB" noProof="0" dirty="0"/>
              <a:t> </a:t>
            </a:r>
            <a:r>
              <a:rPr lang="en-GB" noProof="0" dirty="0" err="1"/>
              <a:t>gibt</a:t>
            </a:r>
            <a:r>
              <a:rPr lang="en-GB" noProof="0" dirty="0"/>
              <a:t> es in Deutschland </a:t>
            </a:r>
            <a:r>
              <a:rPr lang="en-GB" noProof="0" dirty="0" err="1"/>
              <a:t>verschiedene</a:t>
            </a:r>
            <a:r>
              <a:rPr lang="en-GB" noProof="0" dirty="0"/>
              <a:t> </a:t>
            </a:r>
            <a:r>
              <a:rPr lang="en-GB" noProof="0" dirty="0" err="1"/>
              <a:t>Schulformen</a:t>
            </a:r>
            <a:r>
              <a:rPr lang="en-GB" noProof="0" dirty="0"/>
              <a:t>. </a:t>
            </a:r>
          </a:p>
          <a:p>
            <a:r>
              <a:rPr lang="en-GB" noProof="0" dirty="0">
                <a:solidFill>
                  <a:schemeClr val="accent2"/>
                </a:solidFill>
              </a:rPr>
              <a:t>Once the </a:t>
            </a:r>
            <a:r>
              <a:rPr lang="en-GB" b="1" noProof="0" dirty="0" err="1">
                <a:solidFill>
                  <a:schemeClr val="accent1"/>
                </a:solidFill>
              </a:rPr>
              <a:t>Grundschule</a:t>
            </a:r>
            <a:r>
              <a:rPr lang="en-GB" noProof="0" dirty="0">
                <a:solidFill>
                  <a:schemeClr val="accent2"/>
                </a:solidFill>
              </a:rPr>
              <a:t> (= primary school) is finished, the students can choose between different school forms in Germany.</a:t>
            </a:r>
          </a:p>
        </p:txBody>
      </p:sp>
      <p:sp>
        <p:nvSpPr>
          <p:cNvPr id="6" name="Ellipse 5">
            <a:extLst>
              <a:ext uri="{FF2B5EF4-FFF2-40B4-BE49-F238E27FC236}">
                <a16:creationId xmlns:a16="http://schemas.microsoft.com/office/drawing/2014/main" id="{1BF04A66-986A-472F-BFA2-8FBBB8A96955}"/>
              </a:ext>
            </a:extLst>
          </p:cNvPr>
          <p:cNvSpPr/>
          <p:nvPr/>
        </p:nvSpPr>
        <p:spPr>
          <a:xfrm>
            <a:off x="391957" y="5147002"/>
            <a:ext cx="3227746" cy="901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algn="ctr"/>
            <a:r>
              <a:rPr lang="de-DE" sz="2800" dirty="0">
                <a:ln w="0"/>
                <a:solidFill>
                  <a:schemeClr val="bg1"/>
                </a:solidFill>
                <a:effectLst>
                  <a:outerShdw blurRad="38100" dist="19050" dir="2700000" algn="tl" rotWithShape="0">
                    <a:schemeClr val="dk1">
                      <a:alpha val="40000"/>
                    </a:schemeClr>
                  </a:outerShdw>
                </a:effectLst>
                <a:latin typeface="Comic Sans MS" panose="030F0702030302020204" pitchFamily="66" charset="0"/>
              </a:rPr>
              <a:t>Grundschule</a:t>
            </a:r>
            <a:endParaRPr lang="de-DE" sz="2800" dirty="0">
              <a:ln w="0">
                <a:solidFill>
                  <a:schemeClr val="bg1"/>
                </a:solidFill>
              </a:ln>
              <a:solidFill>
                <a:schemeClr val="bg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7" name="Ellipse 6">
            <a:extLst>
              <a:ext uri="{FF2B5EF4-FFF2-40B4-BE49-F238E27FC236}">
                <a16:creationId xmlns:a16="http://schemas.microsoft.com/office/drawing/2014/main" id="{E67FE0E8-C286-4A29-9099-A8AFCAD1A385}"/>
              </a:ext>
            </a:extLst>
          </p:cNvPr>
          <p:cNvSpPr/>
          <p:nvPr/>
        </p:nvSpPr>
        <p:spPr>
          <a:xfrm>
            <a:off x="5757824" y="4270959"/>
            <a:ext cx="3524251" cy="778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omic Sans MS" panose="030F0702030302020204" pitchFamily="66" charset="0"/>
              </a:rPr>
              <a:t>Gymnasium</a:t>
            </a:r>
          </a:p>
        </p:txBody>
      </p:sp>
      <p:sp>
        <p:nvSpPr>
          <p:cNvPr id="8" name="Ellipse 7">
            <a:extLst>
              <a:ext uri="{FF2B5EF4-FFF2-40B4-BE49-F238E27FC236}">
                <a16:creationId xmlns:a16="http://schemas.microsoft.com/office/drawing/2014/main" id="{623A7F1F-F426-4A8A-A5A2-8AEFC5267E3A}"/>
              </a:ext>
            </a:extLst>
          </p:cNvPr>
          <p:cNvSpPr/>
          <p:nvPr/>
        </p:nvSpPr>
        <p:spPr>
          <a:xfrm>
            <a:off x="5757824" y="5147003"/>
            <a:ext cx="3524252" cy="901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omic Sans MS" panose="030F0702030302020204" pitchFamily="66" charset="0"/>
              </a:rPr>
              <a:t>Realschule</a:t>
            </a:r>
          </a:p>
        </p:txBody>
      </p:sp>
      <p:sp>
        <p:nvSpPr>
          <p:cNvPr id="9" name="Ellipse 8">
            <a:extLst>
              <a:ext uri="{FF2B5EF4-FFF2-40B4-BE49-F238E27FC236}">
                <a16:creationId xmlns:a16="http://schemas.microsoft.com/office/drawing/2014/main" id="{9B354CC4-F030-4979-B670-D10C64E69223}"/>
              </a:ext>
            </a:extLst>
          </p:cNvPr>
          <p:cNvSpPr/>
          <p:nvPr/>
        </p:nvSpPr>
        <p:spPr>
          <a:xfrm>
            <a:off x="5757824" y="6145770"/>
            <a:ext cx="3524251" cy="813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omic Sans MS" panose="030F0702030302020204" pitchFamily="66" charset="0"/>
              </a:rPr>
              <a:t>Gesamtschule</a:t>
            </a:r>
          </a:p>
        </p:txBody>
      </p:sp>
      <p:sp>
        <p:nvSpPr>
          <p:cNvPr id="16" name="Pfeil: nach rechts 15">
            <a:extLst>
              <a:ext uri="{FF2B5EF4-FFF2-40B4-BE49-F238E27FC236}">
                <a16:creationId xmlns:a16="http://schemas.microsoft.com/office/drawing/2014/main" id="{D7B554B0-7CD4-4AAD-8902-CDCB982126C3}"/>
              </a:ext>
            </a:extLst>
          </p:cNvPr>
          <p:cNvSpPr/>
          <p:nvPr/>
        </p:nvSpPr>
        <p:spPr>
          <a:xfrm>
            <a:off x="3831475" y="4354246"/>
            <a:ext cx="1700204" cy="57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84" dirty="0"/>
          </a:p>
        </p:txBody>
      </p:sp>
      <p:sp>
        <p:nvSpPr>
          <p:cNvPr id="17" name="Pfeil: nach rechts 16">
            <a:extLst>
              <a:ext uri="{FF2B5EF4-FFF2-40B4-BE49-F238E27FC236}">
                <a16:creationId xmlns:a16="http://schemas.microsoft.com/office/drawing/2014/main" id="{B7DDBCCB-7BE4-4B13-AB07-4F5496FA787D}"/>
              </a:ext>
            </a:extLst>
          </p:cNvPr>
          <p:cNvSpPr/>
          <p:nvPr/>
        </p:nvSpPr>
        <p:spPr>
          <a:xfrm>
            <a:off x="3831475" y="5309013"/>
            <a:ext cx="1700204" cy="577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84"/>
          </a:p>
        </p:txBody>
      </p:sp>
      <p:sp>
        <p:nvSpPr>
          <p:cNvPr id="18" name="Pfeil: nach rechts 17">
            <a:extLst>
              <a:ext uri="{FF2B5EF4-FFF2-40B4-BE49-F238E27FC236}">
                <a16:creationId xmlns:a16="http://schemas.microsoft.com/office/drawing/2014/main" id="{6DAFF5AA-E3C8-4520-807E-6A0818E1708B}"/>
              </a:ext>
            </a:extLst>
          </p:cNvPr>
          <p:cNvSpPr/>
          <p:nvPr/>
        </p:nvSpPr>
        <p:spPr>
          <a:xfrm>
            <a:off x="3831475" y="6263779"/>
            <a:ext cx="1700204" cy="57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84"/>
          </a:p>
        </p:txBody>
      </p:sp>
      <p:sp>
        <p:nvSpPr>
          <p:cNvPr id="14" name="Fußzeilenplatzhalter 3">
            <a:extLst>
              <a:ext uri="{FF2B5EF4-FFF2-40B4-BE49-F238E27FC236}">
                <a16:creationId xmlns:a16="http://schemas.microsoft.com/office/drawing/2014/main" id="{6C7167F5-1C4E-44BE-9B97-782AE859F3F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5" name="Foliennummernplatzhalter 4">
            <a:extLst>
              <a:ext uri="{FF2B5EF4-FFF2-40B4-BE49-F238E27FC236}">
                <a16:creationId xmlns:a16="http://schemas.microsoft.com/office/drawing/2014/main" id="{C9C35222-2141-4408-BBA5-86922334366C}"/>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pic>
        <p:nvPicPr>
          <p:cNvPr id="4" name="Aufgezeichneter Sound">
            <a:hlinkClick r:id="" action="ppaction://media"/>
            <a:extLst>
              <a:ext uri="{FF2B5EF4-FFF2-40B4-BE49-F238E27FC236}">
                <a16:creationId xmlns:a16="http://schemas.microsoft.com/office/drawing/2014/main" id="{DBC875AD-39B6-458E-91B8-8E330360BE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16778" y="291451"/>
            <a:ext cx="833233" cy="833233"/>
          </a:xfrm>
          <a:prstGeom prst="rect">
            <a:avLst/>
          </a:prstGeom>
        </p:spPr>
      </p:pic>
    </p:spTree>
    <p:extLst>
      <p:ext uri="{BB962C8B-B14F-4D97-AF65-F5344CB8AC3E}">
        <p14:creationId xmlns:p14="http://schemas.microsoft.com/office/powerpoint/2010/main" val="301805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5373E-9815-4F13-A467-9F0DE2076743}"/>
              </a:ext>
            </a:extLst>
          </p:cNvPr>
          <p:cNvSpPr>
            <a:spLocks noGrp="1"/>
          </p:cNvSpPr>
          <p:nvPr>
            <p:ph type="title"/>
          </p:nvPr>
        </p:nvSpPr>
        <p:spPr>
          <a:xfrm>
            <a:off x="-827630" y="198437"/>
            <a:ext cx="12094662" cy="1258887"/>
          </a:xfrm>
        </p:spPr>
        <p:txBody>
          <a:bodyPr wrap="square" anchor="ctr">
            <a:normAutofit/>
          </a:bodyPr>
          <a:lstStyle/>
          <a:p>
            <a:r>
              <a:rPr lang="en-GB" sz="3968" noProof="0" dirty="0"/>
              <a:t>After graduation</a:t>
            </a:r>
          </a:p>
        </p:txBody>
      </p:sp>
      <p:sp>
        <p:nvSpPr>
          <p:cNvPr id="3" name="Inhaltsplatzhalter 2">
            <a:extLst>
              <a:ext uri="{FF2B5EF4-FFF2-40B4-BE49-F238E27FC236}">
                <a16:creationId xmlns:a16="http://schemas.microsoft.com/office/drawing/2014/main" id="{827C1B69-8979-497E-8EA2-BFD9D08DFDAC}"/>
              </a:ext>
            </a:extLst>
          </p:cNvPr>
          <p:cNvSpPr>
            <a:spLocks noGrp="1"/>
          </p:cNvSpPr>
          <p:nvPr>
            <p:ph sz="half" idx="2"/>
          </p:nvPr>
        </p:nvSpPr>
        <p:spPr>
          <a:xfrm>
            <a:off x="3688387" y="1604946"/>
            <a:ext cx="6598613" cy="5601970"/>
          </a:xfrm>
        </p:spPr>
        <p:txBody>
          <a:bodyPr wrap="square" anchor="t">
            <a:normAutofit fontScale="92500" lnSpcReduction="10000"/>
          </a:bodyPr>
          <a:lstStyle/>
          <a:p>
            <a:r>
              <a:rPr lang="en-GB" sz="2600" noProof="0" dirty="0" err="1"/>
              <a:t>nach</a:t>
            </a:r>
            <a:r>
              <a:rPr lang="en-GB" sz="2600" noProof="0" dirty="0"/>
              <a:t> </a:t>
            </a:r>
            <a:r>
              <a:rPr lang="en-GB" sz="2600" noProof="0" dirty="0" err="1"/>
              <a:t>dem</a:t>
            </a:r>
            <a:r>
              <a:rPr lang="en-GB" sz="2600" noProof="0" dirty="0"/>
              <a:t> </a:t>
            </a:r>
            <a:r>
              <a:rPr lang="en-GB" sz="2600" noProof="0" dirty="0" err="1"/>
              <a:t>Schulabschluss</a:t>
            </a:r>
            <a:r>
              <a:rPr lang="en-GB" sz="2600" noProof="0" dirty="0"/>
              <a:t> – </a:t>
            </a:r>
            <a:r>
              <a:rPr lang="en-GB" sz="2600" noProof="0" dirty="0">
                <a:solidFill>
                  <a:schemeClr val="accent2"/>
                </a:solidFill>
              </a:rPr>
              <a:t>after graduation</a:t>
            </a:r>
          </a:p>
          <a:p>
            <a:endParaRPr lang="en-GB" sz="2600" noProof="0" dirty="0">
              <a:solidFill>
                <a:schemeClr val="accent2"/>
              </a:solidFill>
            </a:endParaRPr>
          </a:p>
          <a:p>
            <a:pPr marL="360363" indent="-360363">
              <a:buFont typeface="Arial" panose="020B0604020202020204" pitchFamily="34" charset="0"/>
              <a:buChar char="•"/>
            </a:pPr>
            <a:r>
              <a:rPr lang="en-GB" sz="2600" noProof="0" dirty="0" err="1"/>
              <a:t>Nach</a:t>
            </a:r>
            <a:r>
              <a:rPr lang="en-GB" sz="2600" noProof="0" dirty="0"/>
              <a:t> </a:t>
            </a:r>
            <a:r>
              <a:rPr lang="en-GB" sz="2600" noProof="0" dirty="0" err="1"/>
              <a:t>dem</a:t>
            </a:r>
            <a:r>
              <a:rPr lang="en-GB" sz="2600" noProof="0" dirty="0"/>
              <a:t> </a:t>
            </a:r>
            <a:r>
              <a:rPr lang="en-GB" sz="2600" noProof="0" dirty="0" err="1"/>
              <a:t>Schulabschluss</a:t>
            </a:r>
            <a:r>
              <a:rPr lang="en-GB" sz="2600" noProof="0" dirty="0"/>
              <a:t> </a:t>
            </a:r>
            <a:r>
              <a:rPr lang="en-GB" sz="2600" noProof="0" dirty="0" err="1"/>
              <a:t>gibt</a:t>
            </a:r>
            <a:r>
              <a:rPr lang="en-GB" sz="2600" noProof="0" dirty="0"/>
              <a:t> es </a:t>
            </a:r>
            <a:r>
              <a:rPr lang="en-GB" sz="2600" noProof="0" dirty="0" err="1"/>
              <a:t>viele</a:t>
            </a:r>
            <a:r>
              <a:rPr lang="en-GB" sz="2600" noProof="0" dirty="0"/>
              <a:t> </a:t>
            </a:r>
            <a:r>
              <a:rPr lang="en-GB" sz="2600" noProof="0" dirty="0" err="1"/>
              <a:t>Möglichkeiten</a:t>
            </a:r>
            <a:r>
              <a:rPr lang="en-GB" sz="2600" noProof="0" dirty="0"/>
              <a:t> </a:t>
            </a:r>
            <a:r>
              <a:rPr lang="en-GB" sz="2600" noProof="0" dirty="0" err="1"/>
              <a:t>für</a:t>
            </a:r>
            <a:r>
              <a:rPr lang="en-GB" sz="2600" noProof="0" dirty="0"/>
              <a:t> die </a:t>
            </a:r>
            <a:r>
              <a:rPr lang="en-GB" sz="2600" noProof="0" dirty="0" err="1"/>
              <a:t>Schüler</a:t>
            </a:r>
            <a:r>
              <a:rPr lang="en-GB" sz="2600" noProof="0" dirty="0"/>
              <a:t>. </a:t>
            </a:r>
          </a:p>
          <a:p>
            <a:pPr marL="360363"/>
            <a:r>
              <a:rPr lang="en-GB" sz="2600" noProof="0" dirty="0">
                <a:solidFill>
                  <a:schemeClr val="accent2"/>
                </a:solidFill>
              </a:rPr>
              <a:t>After graduation there are many possibilities for the students.</a:t>
            </a:r>
          </a:p>
          <a:p>
            <a:endParaRPr lang="en-GB" sz="2600" noProof="0" dirty="0"/>
          </a:p>
          <a:p>
            <a:pPr marL="360363" indent="-360363">
              <a:buFont typeface="Arial" panose="020B0604020202020204" pitchFamily="34" charset="0"/>
              <a:buChar char="•"/>
            </a:pPr>
            <a:r>
              <a:rPr lang="en-GB" sz="2600" noProof="0" dirty="0"/>
              <a:t>Sie </a:t>
            </a:r>
            <a:r>
              <a:rPr lang="en-GB" sz="2600" noProof="0" dirty="0" err="1"/>
              <a:t>können</a:t>
            </a:r>
            <a:r>
              <a:rPr lang="en-GB" sz="2600" noProof="0" dirty="0"/>
              <a:t> </a:t>
            </a:r>
            <a:r>
              <a:rPr lang="en-GB" sz="2600" noProof="0" dirty="0" err="1"/>
              <a:t>zum</a:t>
            </a:r>
            <a:r>
              <a:rPr lang="en-GB" sz="2600" noProof="0" dirty="0"/>
              <a:t> </a:t>
            </a:r>
            <a:r>
              <a:rPr lang="en-GB" sz="2600" noProof="0" dirty="0" err="1"/>
              <a:t>Beispiel</a:t>
            </a:r>
            <a:r>
              <a:rPr lang="en-GB" sz="2600" noProof="0" dirty="0"/>
              <a:t> </a:t>
            </a:r>
          </a:p>
          <a:p>
            <a:pPr marL="342900" indent="-342900">
              <a:buFontTx/>
              <a:buChar char="-"/>
            </a:pPr>
            <a:r>
              <a:rPr lang="en-GB" sz="2600" noProof="0" dirty="0" err="1"/>
              <a:t>eine</a:t>
            </a:r>
            <a:r>
              <a:rPr lang="en-GB" sz="2600" noProof="0" dirty="0"/>
              <a:t> Universität </a:t>
            </a:r>
            <a:r>
              <a:rPr lang="en-GB" sz="2600" noProof="0" dirty="0" err="1"/>
              <a:t>besuchen</a:t>
            </a:r>
            <a:r>
              <a:rPr lang="en-GB" sz="2600" noProof="0" dirty="0"/>
              <a:t> </a:t>
            </a:r>
          </a:p>
          <a:p>
            <a:pPr marL="342900" indent="-342900">
              <a:buFontTx/>
              <a:buChar char="-"/>
            </a:pPr>
            <a:r>
              <a:rPr lang="en-GB" sz="2600" noProof="0" dirty="0" err="1"/>
              <a:t>oder</a:t>
            </a:r>
            <a:r>
              <a:rPr lang="en-GB" sz="2600" noProof="0" dirty="0"/>
              <a:t> </a:t>
            </a:r>
            <a:r>
              <a:rPr lang="en-GB" sz="2600" noProof="0" dirty="0" err="1"/>
              <a:t>eine</a:t>
            </a:r>
            <a:r>
              <a:rPr lang="en-GB" sz="2600" noProof="0" dirty="0"/>
              <a:t> </a:t>
            </a:r>
            <a:r>
              <a:rPr lang="en-GB" sz="2600" noProof="0" dirty="0" err="1"/>
              <a:t>Ausbildung</a:t>
            </a:r>
            <a:r>
              <a:rPr lang="en-GB" sz="2600" noProof="0" dirty="0"/>
              <a:t> </a:t>
            </a:r>
            <a:r>
              <a:rPr lang="en-GB" sz="2600" noProof="0" dirty="0" err="1"/>
              <a:t>machen</a:t>
            </a:r>
            <a:r>
              <a:rPr lang="en-GB" sz="2600" noProof="0" dirty="0"/>
              <a:t>.</a:t>
            </a:r>
          </a:p>
          <a:p>
            <a:endParaRPr lang="en-GB" sz="2600" noProof="0" dirty="0"/>
          </a:p>
          <a:p>
            <a:pPr marL="360363"/>
            <a:r>
              <a:rPr lang="en-GB" sz="2600" noProof="0" dirty="0">
                <a:solidFill>
                  <a:schemeClr val="accent2"/>
                </a:solidFill>
              </a:rPr>
              <a:t>For example, they can </a:t>
            </a:r>
          </a:p>
          <a:p>
            <a:pPr marL="342900" indent="-342900">
              <a:buFontTx/>
              <a:buChar char="-"/>
            </a:pPr>
            <a:r>
              <a:rPr lang="en-GB" sz="2600" noProof="0" dirty="0">
                <a:solidFill>
                  <a:schemeClr val="accent2"/>
                </a:solidFill>
              </a:rPr>
              <a:t>attend university </a:t>
            </a:r>
          </a:p>
          <a:p>
            <a:pPr marL="342900" indent="-342900">
              <a:buFontTx/>
              <a:buChar char="-"/>
            </a:pPr>
            <a:r>
              <a:rPr lang="en-GB" sz="2600" noProof="0" dirty="0">
                <a:solidFill>
                  <a:schemeClr val="accent2"/>
                </a:solidFill>
              </a:rPr>
              <a:t>or start an apprenticeship.</a:t>
            </a:r>
          </a:p>
        </p:txBody>
      </p:sp>
      <p:pic>
        <p:nvPicPr>
          <p:cNvPr id="9" name="Grafik 8">
            <a:extLst>
              <a:ext uri="{FF2B5EF4-FFF2-40B4-BE49-F238E27FC236}">
                <a16:creationId xmlns:a16="http://schemas.microsoft.com/office/drawing/2014/main" id="{B3455E9E-FC3C-4DFA-A1B3-0D3BE415C20B}"/>
              </a:ext>
            </a:extLst>
          </p:cNvPr>
          <p:cNvPicPr>
            <a:picLocks noChangeAspect="1"/>
          </p:cNvPicPr>
          <p:nvPr/>
        </p:nvPicPr>
        <p:blipFill>
          <a:blip r:embed="rId4"/>
          <a:stretch>
            <a:fillRect/>
          </a:stretch>
        </p:blipFill>
        <p:spPr>
          <a:xfrm>
            <a:off x="-3815" y="2534922"/>
            <a:ext cx="3692202" cy="3419807"/>
          </a:xfrm>
          <a:prstGeom prst="rect">
            <a:avLst/>
          </a:prstGeom>
        </p:spPr>
      </p:pic>
      <p:sp>
        <p:nvSpPr>
          <p:cNvPr id="10" name="Textfeld 9">
            <a:extLst>
              <a:ext uri="{FF2B5EF4-FFF2-40B4-BE49-F238E27FC236}">
                <a16:creationId xmlns:a16="http://schemas.microsoft.com/office/drawing/2014/main" id="{F0196B45-BE32-4975-9CDC-8101F3A2DF24}"/>
              </a:ext>
            </a:extLst>
          </p:cNvPr>
          <p:cNvSpPr txBox="1"/>
          <p:nvPr/>
        </p:nvSpPr>
        <p:spPr>
          <a:xfrm>
            <a:off x="415640" y="3862418"/>
            <a:ext cx="1426646" cy="461665"/>
          </a:xfrm>
          <a:prstGeom prst="rect">
            <a:avLst/>
          </a:prstGeom>
          <a:noFill/>
        </p:spPr>
        <p:txBody>
          <a:bodyPr wrap="square" rtlCol="0">
            <a:spAutoFit/>
          </a:bodyPr>
          <a:lstStyle/>
          <a:p>
            <a:pPr algn="ctr"/>
            <a:r>
              <a:rPr lang="de-DE" sz="2400" dirty="0">
                <a:latin typeface="Comic Sans MS" panose="030F0702030302020204" pitchFamily="66" charset="0"/>
              </a:rPr>
              <a:t>Schule</a:t>
            </a:r>
          </a:p>
        </p:txBody>
      </p:sp>
      <p:sp>
        <p:nvSpPr>
          <p:cNvPr id="11" name="Textfeld 10">
            <a:extLst>
              <a:ext uri="{FF2B5EF4-FFF2-40B4-BE49-F238E27FC236}">
                <a16:creationId xmlns:a16="http://schemas.microsoft.com/office/drawing/2014/main" id="{80E4C64E-64D9-489B-8985-FC45C81B12F4}"/>
              </a:ext>
            </a:extLst>
          </p:cNvPr>
          <p:cNvSpPr txBox="1"/>
          <p:nvPr/>
        </p:nvSpPr>
        <p:spPr>
          <a:xfrm>
            <a:off x="312726" y="4685436"/>
            <a:ext cx="1816863" cy="453970"/>
          </a:xfrm>
          <a:prstGeom prst="rect">
            <a:avLst/>
          </a:prstGeom>
          <a:noFill/>
        </p:spPr>
        <p:txBody>
          <a:bodyPr wrap="square" rtlCol="0">
            <a:spAutoFit/>
          </a:bodyPr>
          <a:lstStyle/>
          <a:p>
            <a:pPr algn="ctr"/>
            <a:r>
              <a:rPr lang="de-DE" sz="2350" dirty="0">
                <a:latin typeface="Comic Sans MS" panose="030F0702030302020204" pitchFamily="66" charset="0"/>
              </a:rPr>
              <a:t>Universität</a:t>
            </a:r>
          </a:p>
        </p:txBody>
      </p:sp>
      <p:pic>
        <p:nvPicPr>
          <p:cNvPr id="6" name="Aufgezeichneter Sound">
            <a:hlinkClick r:id="" action="ppaction://media"/>
            <a:extLst>
              <a:ext uri="{FF2B5EF4-FFF2-40B4-BE49-F238E27FC236}">
                <a16:creationId xmlns:a16="http://schemas.microsoft.com/office/drawing/2014/main" id="{89ED1622-E13E-4BD6-A0AC-35B25F5A54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19001" y="491894"/>
            <a:ext cx="671971" cy="671971"/>
          </a:xfrm>
          <a:prstGeom prst="rect">
            <a:avLst/>
          </a:prstGeom>
        </p:spPr>
      </p:pic>
      <p:sp>
        <p:nvSpPr>
          <p:cNvPr id="12" name="Fußzeilenplatzhalter 3">
            <a:extLst>
              <a:ext uri="{FF2B5EF4-FFF2-40B4-BE49-F238E27FC236}">
                <a16:creationId xmlns:a16="http://schemas.microsoft.com/office/drawing/2014/main" id="{30D57697-853C-450B-9E4C-29D63B46803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3" name="Foliennummernplatzhalter 4">
            <a:extLst>
              <a:ext uri="{FF2B5EF4-FFF2-40B4-BE49-F238E27FC236}">
                <a16:creationId xmlns:a16="http://schemas.microsoft.com/office/drawing/2014/main" id="{3CED3ABF-3CF4-4122-B6A4-FDA75A94822F}"/>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7638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7" y="358752"/>
            <a:ext cx="9394825" cy="1258887"/>
          </a:xfrm>
        </p:spPr>
        <p:txBody>
          <a:bodyPr wrap="square" anchor="ctr">
            <a:noAutofit/>
          </a:bodyPr>
          <a:lstStyle/>
          <a:p>
            <a:r>
              <a:rPr lang="en-GB" noProof="0" dirty="0"/>
              <a:t>Germany and Scotland: </a:t>
            </a:r>
            <a:br>
              <a:rPr lang="en-GB" noProof="0" dirty="0"/>
            </a:br>
            <a:r>
              <a:rPr lang="en-GB" noProof="0" dirty="0"/>
              <a:t>The biggest differences</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320685" y="2247480"/>
            <a:ext cx="7935913" cy="4953443"/>
          </a:xfrm>
        </p:spPr>
        <p:txBody>
          <a:bodyPr/>
          <a:lstStyle/>
          <a:p>
            <a:r>
              <a:rPr lang="en-GB" noProof="0" dirty="0"/>
              <a:t>die </a:t>
            </a:r>
            <a:r>
              <a:rPr lang="en-GB" noProof="0" dirty="0" err="1"/>
              <a:t>größten</a:t>
            </a:r>
            <a:r>
              <a:rPr lang="en-GB" noProof="0" dirty="0"/>
              <a:t> </a:t>
            </a:r>
            <a:r>
              <a:rPr lang="en-GB" noProof="0" dirty="0" err="1"/>
              <a:t>Unterschiede</a:t>
            </a:r>
            <a:r>
              <a:rPr lang="en-GB" noProof="0" dirty="0"/>
              <a:t> – </a:t>
            </a:r>
            <a:r>
              <a:rPr lang="en-GB" noProof="0" dirty="0">
                <a:solidFill>
                  <a:schemeClr val="accent2"/>
                </a:solidFill>
              </a:rPr>
              <a:t>the biggest differences </a:t>
            </a:r>
          </a:p>
          <a:p>
            <a:endParaRPr lang="en-GB" noProof="0" dirty="0"/>
          </a:p>
          <a:p>
            <a:r>
              <a:rPr lang="en-GB" noProof="0" dirty="0" err="1"/>
              <a:t>Nummer</a:t>
            </a:r>
            <a:r>
              <a:rPr lang="en-GB" noProof="0" dirty="0"/>
              <a:t> 1 / </a:t>
            </a:r>
            <a:r>
              <a:rPr lang="en-GB" noProof="0" dirty="0">
                <a:solidFill>
                  <a:schemeClr val="accent2"/>
                </a:solidFill>
              </a:rPr>
              <a:t>Number 1</a:t>
            </a:r>
            <a:r>
              <a:rPr lang="en-GB" noProof="0" dirty="0"/>
              <a:t>:</a:t>
            </a:r>
          </a:p>
          <a:p>
            <a:endParaRPr lang="en-GB" noProof="0" dirty="0"/>
          </a:p>
          <a:p>
            <a:r>
              <a:rPr lang="en-GB" noProof="0" dirty="0"/>
              <a:t>In </a:t>
            </a:r>
            <a:r>
              <a:rPr lang="en-GB" noProof="0" dirty="0" err="1"/>
              <a:t>Schottland</a:t>
            </a:r>
            <a:r>
              <a:rPr lang="en-GB" noProof="0" dirty="0"/>
              <a:t> </a:t>
            </a:r>
            <a:r>
              <a:rPr lang="en-GB" noProof="0" dirty="0" err="1"/>
              <a:t>tragen</a:t>
            </a:r>
            <a:r>
              <a:rPr lang="en-GB" noProof="0" dirty="0"/>
              <a:t> die </a:t>
            </a:r>
            <a:r>
              <a:rPr lang="en-GB" noProof="0" dirty="0" err="1"/>
              <a:t>Schüler</a:t>
            </a:r>
            <a:r>
              <a:rPr lang="en-GB" noProof="0" dirty="0"/>
              <a:t> </a:t>
            </a:r>
            <a:r>
              <a:rPr lang="en-GB" noProof="0" dirty="0" err="1"/>
              <a:t>Uniformen</a:t>
            </a:r>
            <a:r>
              <a:rPr lang="en-GB" noProof="0" dirty="0"/>
              <a:t>. </a:t>
            </a:r>
          </a:p>
          <a:p>
            <a:r>
              <a:rPr lang="en-GB" noProof="0" dirty="0"/>
              <a:t>In Deutschland </a:t>
            </a:r>
            <a:r>
              <a:rPr lang="en-GB" noProof="0" dirty="0" err="1"/>
              <a:t>trägt</a:t>
            </a:r>
            <a:r>
              <a:rPr lang="en-GB" noProof="0" dirty="0"/>
              <a:t> man </a:t>
            </a:r>
            <a:r>
              <a:rPr lang="en-GB" noProof="0" dirty="0" err="1"/>
              <a:t>keine</a:t>
            </a:r>
            <a:r>
              <a:rPr lang="en-GB" noProof="0" dirty="0"/>
              <a:t> </a:t>
            </a:r>
            <a:r>
              <a:rPr lang="en-GB" noProof="0" dirty="0" err="1"/>
              <a:t>Uniformen</a:t>
            </a:r>
            <a:r>
              <a:rPr lang="en-GB" noProof="0" dirty="0"/>
              <a:t>. </a:t>
            </a:r>
          </a:p>
          <a:p>
            <a:endParaRPr lang="en-GB" noProof="0" dirty="0"/>
          </a:p>
          <a:p>
            <a:r>
              <a:rPr lang="en-GB" noProof="0" dirty="0">
                <a:solidFill>
                  <a:schemeClr val="accent2"/>
                </a:solidFill>
              </a:rPr>
              <a:t>In Scotland, the students wear uniforms. </a:t>
            </a:r>
          </a:p>
          <a:p>
            <a:r>
              <a:rPr lang="en-GB" noProof="0">
                <a:solidFill>
                  <a:schemeClr val="accent2"/>
                </a:solidFill>
              </a:rPr>
              <a:t>In Germany, </a:t>
            </a:r>
            <a:r>
              <a:rPr lang="en-GB" noProof="0" dirty="0">
                <a:solidFill>
                  <a:schemeClr val="accent2"/>
                </a:solidFill>
              </a:rPr>
              <a:t>they don’t wear uniforms.</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013" y="2247479"/>
            <a:ext cx="2663685" cy="4082280"/>
          </a:xfrm>
          <a:prstGeom prst="rect">
            <a:avLst/>
          </a:prstGeom>
          <a:noFill/>
        </p:spPr>
      </p:pic>
      <p:pic>
        <p:nvPicPr>
          <p:cNvPr id="8" name="Aufgezeichneter Sound">
            <a:hlinkClick r:id="" action="ppaction://media"/>
            <a:extLst>
              <a:ext uri="{FF2B5EF4-FFF2-40B4-BE49-F238E27FC236}">
                <a16:creationId xmlns:a16="http://schemas.microsoft.com/office/drawing/2014/main" id="{A5F4E5DD-2116-4103-B0C0-B4789560DA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54714" y="652209"/>
            <a:ext cx="671971" cy="671971"/>
          </a:xfrm>
          <a:prstGeom prst="rect">
            <a:avLst/>
          </a:prstGeom>
        </p:spPr>
      </p:pic>
      <p:sp>
        <p:nvSpPr>
          <p:cNvPr id="9" name="Fußzeilenplatzhalter 3">
            <a:extLst>
              <a:ext uri="{FF2B5EF4-FFF2-40B4-BE49-F238E27FC236}">
                <a16:creationId xmlns:a16="http://schemas.microsoft.com/office/drawing/2014/main" id="{54CC6B9B-34A7-4750-8BDB-F46C705D907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33708758-CBC6-4689-A980-D6A83129E353}"/>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993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7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548805" y="812590"/>
            <a:ext cx="5368307" cy="5420015"/>
          </a:xfrm>
        </p:spPr>
        <p:txBody>
          <a:bodyPr/>
          <a:lstStyle/>
          <a:p>
            <a:r>
              <a:rPr lang="en-GB" sz="2800" noProof="0" dirty="0" err="1"/>
              <a:t>Nummer</a:t>
            </a:r>
            <a:r>
              <a:rPr lang="en-GB" sz="2800" noProof="0" dirty="0"/>
              <a:t> 2 / </a:t>
            </a:r>
            <a:r>
              <a:rPr lang="en-GB" sz="2800" noProof="0" dirty="0">
                <a:solidFill>
                  <a:schemeClr val="accent2"/>
                </a:solidFill>
              </a:rPr>
              <a:t>Number 2</a:t>
            </a:r>
            <a:r>
              <a:rPr lang="en-GB" sz="2800" noProof="0" dirty="0"/>
              <a:t>:</a:t>
            </a:r>
          </a:p>
          <a:p>
            <a:endParaRPr lang="en-GB" sz="2800" noProof="0" dirty="0"/>
          </a:p>
          <a:p>
            <a:r>
              <a:rPr lang="en-GB" sz="2800" noProof="0" dirty="0"/>
              <a:t>In </a:t>
            </a:r>
            <a:r>
              <a:rPr lang="en-GB" sz="2800" noProof="0" dirty="0" err="1"/>
              <a:t>Schottland</a:t>
            </a:r>
            <a:r>
              <a:rPr lang="en-GB" sz="2800" noProof="0" dirty="0"/>
              <a:t> </a:t>
            </a:r>
            <a:r>
              <a:rPr lang="en-GB" sz="2800" noProof="0" dirty="0" err="1"/>
              <a:t>kommen</a:t>
            </a:r>
            <a:r>
              <a:rPr lang="en-GB" sz="2800" noProof="0" dirty="0"/>
              <a:t> Kinder </a:t>
            </a:r>
            <a:r>
              <a:rPr lang="en-GB" sz="2800" noProof="0" dirty="0" err="1"/>
              <a:t>früher</a:t>
            </a:r>
            <a:r>
              <a:rPr lang="en-GB" sz="2800" noProof="0" dirty="0"/>
              <a:t> in die Schule </a:t>
            </a:r>
            <a:r>
              <a:rPr lang="en-GB" sz="2800" noProof="0" dirty="0" err="1"/>
              <a:t>als</a:t>
            </a:r>
            <a:r>
              <a:rPr lang="en-GB" sz="2800" noProof="0" dirty="0"/>
              <a:t> in Deutschland. </a:t>
            </a:r>
          </a:p>
          <a:p>
            <a:endParaRPr lang="en-GB" sz="2800" noProof="0" dirty="0"/>
          </a:p>
          <a:p>
            <a:r>
              <a:rPr lang="en-GB" sz="2800" noProof="0" dirty="0">
                <a:solidFill>
                  <a:schemeClr val="accent2"/>
                </a:solidFill>
              </a:rPr>
              <a:t>In Scotland, children attend school earlier than in Germany.</a:t>
            </a:r>
          </a:p>
        </p:txBody>
      </p:sp>
      <p:pic>
        <p:nvPicPr>
          <p:cNvPr id="3" name="Grafik 2">
            <a:extLst>
              <a:ext uri="{FF2B5EF4-FFF2-40B4-BE49-F238E27FC236}">
                <a16:creationId xmlns:a16="http://schemas.microsoft.com/office/drawing/2014/main" id="{B5F82E46-7E4A-4D52-9CC6-56446A246AD6}"/>
              </a:ext>
            </a:extLst>
          </p:cNvPr>
          <p:cNvPicPr>
            <a:picLocks noChangeAspect="1"/>
          </p:cNvPicPr>
          <p:nvPr/>
        </p:nvPicPr>
        <p:blipFill>
          <a:blip r:embed="rId4"/>
          <a:stretch>
            <a:fillRect/>
          </a:stretch>
        </p:blipFill>
        <p:spPr>
          <a:xfrm>
            <a:off x="743676" y="812590"/>
            <a:ext cx="1459323" cy="875593"/>
          </a:xfrm>
          <a:prstGeom prst="rect">
            <a:avLst/>
          </a:prstGeom>
        </p:spPr>
      </p:pic>
      <p:pic>
        <p:nvPicPr>
          <p:cNvPr id="6" name="Grafik 5">
            <a:extLst>
              <a:ext uri="{FF2B5EF4-FFF2-40B4-BE49-F238E27FC236}">
                <a16:creationId xmlns:a16="http://schemas.microsoft.com/office/drawing/2014/main" id="{A9142C1F-04B7-4138-8169-AD7EB52DB637}"/>
              </a:ext>
            </a:extLst>
          </p:cNvPr>
          <p:cNvPicPr>
            <a:picLocks noChangeAspect="1"/>
          </p:cNvPicPr>
          <p:nvPr/>
        </p:nvPicPr>
        <p:blipFill>
          <a:blip r:embed="rId5"/>
          <a:stretch>
            <a:fillRect/>
          </a:stretch>
        </p:blipFill>
        <p:spPr>
          <a:xfrm>
            <a:off x="2555668" y="847770"/>
            <a:ext cx="1505472" cy="903283"/>
          </a:xfrm>
          <a:prstGeom prst="rect">
            <a:avLst/>
          </a:prstGeom>
        </p:spPr>
      </p:pic>
      <p:pic>
        <p:nvPicPr>
          <p:cNvPr id="11" name="Picture 1" descr="A picture containing drawing&#10;&#10;Description automatically generated">
            <a:extLst>
              <a:ext uri="{FF2B5EF4-FFF2-40B4-BE49-F238E27FC236}">
                <a16:creationId xmlns:a16="http://schemas.microsoft.com/office/drawing/2014/main" id="{E1FE75B1-6283-40C0-BC0C-B915F24F37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43676" y="1950941"/>
            <a:ext cx="2961631" cy="4538903"/>
          </a:xfrm>
          <a:prstGeom prst="rect">
            <a:avLst/>
          </a:prstGeom>
          <a:noFill/>
        </p:spPr>
      </p:pic>
      <p:pic>
        <p:nvPicPr>
          <p:cNvPr id="10" name="Aufgezeichneter Sound">
            <a:hlinkClick r:id="" action="ppaction://media"/>
            <a:extLst>
              <a:ext uri="{FF2B5EF4-FFF2-40B4-BE49-F238E27FC236}">
                <a16:creationId xmlns:a16="http://schemas.microsoft.com/office/drawing/2014/main" id="{628F22A2-815C-460C-A2F4-FB8FBCDBD1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58544" y="764464"/>
            <a:ext cx="671971" cy="671971"/>
          </a:xfrm>
          <a:prstGeom prst="rect">
            <a:avLst/>
          </a:prstGeom>
        </p:spPr>
      </p:pic>
      <p:sp>
        <p:nvSpPr>
          <p:cNvPr id="13" name="Fußzeilenplatzhalter 3">
            <a:extLst>
              <a:ext uri="{FF2B5EF4-FFF2-40B4-BE49-F238E27FC236}">
                <a16:creationId xmlns:a16="http://schemas.microsoft.com/office/drawing/2014/main" id="{6E2E8E89-BA90-4408-A271-03B9349FC50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4" name="Foliennummernplatzhalter 4">
            <a:extLst>
              <a:ext uri="{FF2B5EF4-FFF2-40B4-BE49-F238E27FC236}">
                <a16:creationId xmlns:a16="http://schemas.microsoft.com/office/drawing/2014/main" id="{4CF67A99-81B0-4F56-A39A-578A6F3F5FBF}"/>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38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9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2.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Benutzerdefiniert</PresentationFormat>
  <Paragraphs>109</Paragraphs>
  <Slides>13</Slides>
  <Notes>0</Notes>
  <HiddenSlides>0</HiddenSlides>
  <MMClips>9</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13</vt:i4>
      </vt:variant>
    </vt:vector>
  </HeadingPairs>
  <TitlesOfParts>
    <vt:vector size="20" baseType="lpstr">
      <vt:lpstr>Arial</vt:lpstr>
      <vt:lpstr>Calibri</vt:lpstr>
      <vt:lpstr>Comic Sans MS</vt:lpstr>
      <vt:lpstr>Perpetua</vt:lpstr>
      <vt:lpstr>GET-Buddied-UP Master4_SR</vt:lpstr>
      <vt:lpstr>GET-Buddied-UP Master1</vt:lpstr>
      <vt:lpstr>GET-Buddied-UP Master3_Schluss</vt:lpstr>
      <vt:lpstr>GET Buddied Up</vt:lpstr>
      <vt:lpstr>    Deutsch lernen  mit Ali, unserem Adler     Sigrid Rieuwerts get-across-borders@uni-mainz.de</vt:lpstr>
      <vt:lpstr>Welcome!</vt:lpstr>
      <vt:lpstr>The school enrolment</vt:lpstr>
      <vt:lpstr>The school enrolment</vt:lpstr>
      <vt:lpstr>The higher education</vt:lpstr>
      <vt:lpstr>After graduation</vt:lpstr>
      <vt:lpstr>Germany and Scotland:  The biggest differences</vt:lpstr>
      <vt:lpstr>PowerPoint-Präsentation</vt:lpstr>
      <vt:lpstr>PowerPoint-Präsentation</vt:lpstr>
      <vt:lpstr>Aufgabe / Exercise</vt:lpstr>
      <vt:lpstr>Sources</vt:lpstr>
      <vt:lpstr>Thank you for  learning German with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Luca Bindi</dc:creator>
  <cp:lastModifiedBy>Bachmann, Hannah Ruth</cp:lastModifiedBy>
  <cp:revision>40</cp:revision>
  <dcterms:created xsi:type="dcterms:W3CDTF">2020-12-08T11:25:14Z</dcterms:created>
  <dcterms:modified xsi:type="dcterms:W3CDTF">2021-03-15T17:46:22Z</dcterms:modified>
</cp:coreProperties>
</file>