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730" r:id="rId4"/>
    <p:sldMasterId id="2147483742" r:id="rId5"/>
  </p:sldMasterIdLst>
  <p:notesMasterIdLst>
    <p:notesMasterId r:id="rId24"/>
  </p:notesMasterIdLst>
  <p:sldIdLst>
    <p:sldId id="256" r:id="rId6"/>
    <p:sldId id="257" r:id="rId7"/>
    <p:sldId id="1401" r:id="rId8"/>
    <p:sldId id="1410" r:id="rId9"/>
    <p:sldId id="1412" r:id="rId10"/>
    <p:sldId id="1411" r:id="rId11"/>
    <p:sldId id="1413" r:id="rId12"/>
    <p:sldId id="1398" r:id="rId13"/>
    <p:sldId id="1415" r:id="rId14"/>
    <p:sldId id="1416" r:id="rId15"/>
    <p:sldId id="1417" r:id="rId16"/>
    <p:sldId id="1418" r:id="rId17"/>
    <p:sldId id="1419" r:id="rId18"/>
    <p:sldId id="1420" r:id="rId19"/>
    <p:sldId id="1421" r:id="rId20"/>
    <p:sldId id="1422" r:id="rId21"/>
    <p:sldId id="1397" r:id="rId22"/>
    <p:sldId id="264" r:id="rId23"/>
  </p:sldIdLst>
  <p:sldSz cx="10439400"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9" clrIdx="0">
    <p:extLst>
      <p:ext uri="{19B8F6BF-5375-455C-9EA6-DF929625EA0E}">
        <p15:presenceInfo xmlns:p15="http://schemas.microsoft.com/office/powerpoint/2012/main" userId="S::jheitkam@uni-mainz.de::b634d50a-b54f-4bda-8fe6-8709e3a8e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07AE9F-A083-2000-77F7-FC49ECEB016A}" v="23" dt="2021-02-23T09:49:03.934"/>
    <p1510:client id="{B77C6DC7-8C81-4AC7-8D2F-FB31423142A0}" v="151" dt="2021-02-12T21:26:38.84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8" autoAdjust="0"/>
  </p:normalViewPr>
  <p:slideViewPr>
    <p:cSldViewPr snapToGrid="0">
      <p:cViewPr varScale="1">
        <p:scale>
          <a:sx n="45" d="100"/>
          <a:sy n="45" d="100"/>
        </p:scale>
        <p:origin x="920"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B77C6DC7-8C81-4AC7-8D2F-FB31423142A0}"/>
    <pc:docChg chg="undo redo custSel addSld delSld modSld delMainMaster">
      <pc:chgData name="Bachmann, Hannah Ruth" userId="e7c09bfb-72c2-42e5-912c-bd6874d853db" providerId="ADAL" clId="{B77C6DC7-8C81-4AC7-8D2F-FB31423142A0}" dt="2021-02-12T21:25:49.841" v="890" actId="207"/>
      <pc:docMkLst>
        <pc:docMk/>
      </pc:docMkLst>
      <pc:sldChg chg="modSp">
        <pc:chgData name="Bachmann, Hannah Ruth" userId="e7c09bfb-72c2-42e5-912c-bd6874d853db" providerId="ADAL" clId="{B77C6DC7-8C81-4AC7-8D2F-FB31423142A0}" dt="2021-02-02T16:02:56.737" v="183" actId="20577"/>
        <pc:sldMkLst>
          <pc:docMk/>
          <pc:sldMk cId="0" sldId="257"/>
        </pc:sldMkLst>
        <pc:spChg chg="mod">
          <ac:chgData name="Bachmann, Hannah Ruth" userId="e7c09bfb-72c2-42e5-912c-bd6874d853db" providerId="ADAL" clId="{B77C6DC7-8C81-4AC7-8D2F-FB31423142A0}" dt="2021-02-02T16:02:56.737" v="183" actId="20577"/>
          <ac:spMkLst>
            <pc:docMk/>
            <pc:sldMk cId="0" sldId="257"/>
            <ac:spMk id="9" creationId="{00000000-0000-0000-0000-000000000000}"/>
          </ac:spMkLst>
        </pc:spChg>
      </pc:sldChg>
      <pc:sldChg chg="modSp">
        <pc:chgData name="Bachmann, Hannah Ruth" userId="e7c09bfb-72c2-42e5-912c-bd6874d853db" providerId="ADAL" clId="{B77C6DC7-8C81-4AC7-8D2F-FB31423142A0}" dt="2021-02-02T16:03:21.475" v="191" actId="20577"/>
        <pc:sldMkLst>
          <pc:docMk/>
          <pc:sldMk cId="0" sldId="264"/>
        </pc:sldMkLst>
        <pc:spChg chg="mod">
          <ac:chgData name="Bachmann, Hannah Ruth" userId="e7c09bfb-72c2-42e5-912c-bd6874d853db" providerId="ADAL" clId="{B77C6DC7-8C81-4AC7-8D2F-FB31423142A0}" dt="2021-02-02T16:03:21.475" v="191" actId="20577"/>
          <ac:spMkLst>
            <pc:docMk/>
            <pc:sldMk cId="0" sldId="264"/>
            <ac:spMk id="5" creationId="{00000000-0000-0000-0000-000000000000}"/>
          </ac:spMkLst>
        </pc:spChg>
      </pc:sldChg>
      <pc:sldChg chg="modSp del mod">
        <pc:chgData name="Bachmann, Hannah Ruth" userId="e7c09bfb-72c2-42e5-912c-bd6874d853db" providerId="ADAL" clId="{B77C6DC7-8C81-4AC7-8D2F-FB31423142A0}" dt="2021-01-28T13:06:32.460" v="12" actId="2696"/>
        <pc:sldMkLst>
          <pc:docMk/>
          <pc:sldMk cId="884004034" sldId="1392"/>
        </pc:sldMkLst>
        <pc:spChg chg="mod">
          <ac:chgData name="Bachmann, Hannah Ruth" userId="e7c09bfb-72c2-42e5-912c-bd6874d853db" providerId="ADAL" clId="{B77C6DC7-8C81-4AC7-8D2F-FB31423142A0}" dt="2021-01-28T13:05:44.211" v="9" actId="27636"/>
          <ac:spMkLst>
            <pc:docMk/>
            <pc:sldMk cId="884004034" sldId="1392"/>
            <ac:spMk id="3" creationId="{4DFECA51-24FD-49A6-9E8F-87FB9D1903D0}"/>
          </ac:spMkLst>
        </pc:spChg>
      </pc:sldChg>
      <pc:sldChg chg="del">
        <pc:chgData name="Bachmann, Hannah Ruth" userId="e7c09bfb-72c2-42e5-912c-bd6874d853db" providerId="ADAL" clId="{B77C6DC7-8C81-4AC7-8D2F-FB31423142A0}" dt="2021-01-28T13:06:00.122" v="11" actId="2696"/>
        <pc:sldMkLst>
          <pc:docMk/>
          <pc:sldMk cId="4018256689" sldId="1394"/>
        </pc:sldMkLst>
      </pc:sldChg>
      <pc:sldChg chg="del">
        <pc:chgData name="Bachmann, Hannah Ruth" userId="e7c09bfb-72c2-42e5-912c-bd6874d853db" providerId="ADAL" clId="{B77C6DC7-8C81-4AC7-8D2F-FB31423142A0}" dt="2021-01-28T13:05:58.310" v="10" actId="2696"/>
        <pc:sldMkLst>
          <pc:docMk/>
          <pc:sldMk cId="2186225901" sldId="1395"/>
        </pc:sldMkLst>
      </pc:sldChg>
      <pc:sldChg chg="addSp delSp modSp mod">
        <pc:chgData name="Bachmann, Hannah Ruth" userId="e7c09bfb-72c2-42e5-912c-bd6874d853db" providerId="ADAL" clId="{B77C6DC7-8C81-4AC7-8D2F-FB31423142A0}" dt="2021-02-12T21:19:00.805" v="786" actId="207"/>
        <pc:sldMkLst>
          <pc:docMk/>
          <pc:sldMk cId="238310380" sldId="1397"/>
        </pc:sldMkLst>
        <pc:spChg chg="mod">
          <ac:chgData name="Bachmann, Hannah Ruth" userId="e7c09bfb-72c2-42e5-912c-bd6874d853db" providerId="ADAL" clId="{B77C6DC7-8C81-4AC7-8D2F-FB31423142A0}" dt="2021-02-12T21:03:57.023" v="293" actId="20577"/>
          <ac:spMkLst>
            <pc:docMk/>
            <pc:sldMk cId="238310380" sldId="1397"/>
            <ac:spMk id="2" creationId="{2A8E7AE3-A2BF-4B31-85FB-C94A4552ECD1}"/>
          </ac:spMkLst>
        </pc:spChg>
        <pc:spChg chg="del">
          <ac:chgData name="Bachmann, Hannah Ruth" userId="e7c09bfb-72c2-42e5-912c-bd6874d853db" providerId="ADAL" clId="{B77C6DC7-8C81-4AC7-8D2F-FB31423142A0}" dt="2021-01-28T13:11:53.122" v="110" actId="478"/>
          <ac:spMkLst>
            <pc:docMk/>
            <pc:sldMk cId="238310380" sldId="1397"/>
            <ac:spMk id="4" creationId="{FA67E788-16AD-4722-8226-C338B991DF04}"/>
          </ac:spMkLst>
        </pc:spChg>
        <pc:spChg chg="del">
          <ac:chgData name="Bachmann, Hannah Ruth" userId="e7c09bfb-72c2-42e5-912c-bd6874d853db" providerId="ADAL" clId="{B77C6DC7-8C81-4AC7-8D2F-FB31423142A0}" dt="2021-01-28T13:14:33.102" v="141" actId="478"/>
          <ac:spMkLst>
            <pc:docMk/>
            <pc:sldMk cId="238310380" sldId="1397"/>
            <ac:spMk id="5" creationId="{C859ED43-A29B-4EE0-837F-C073677EC34E}"/>
          </ac:spMkLst>
        </pc:spChg>
        <pc:spChg chg="add del mod">
          <ac:chgData name="Bachmann, Hannah Ruth" userId="e7c09bfb-72c2-42e5-912c-bd6874d853db" providerId="ADAL" clId="{B77C6DC7-8C81-4AC7-8D2F-FB31423142A0}" dt="2021-02-02T16:02:43.408" v="181" actId="478"/>
          <ac:spMkLst>
            <pc:docMk/>
            <pc:sldMk cId="238310380" sldId="1397"/>
            <ac:spMk id="8" creationId="{F8814BCA-8CF4-4674-90CC-728AE5FA20E1}"/>
          </ac:spMkLst>
        </pc:spChg>
        <pc:spChg chg="add mod">
          <ac:chgData name="Bachmann, Hannah Ruth" userId="e7c09bfb-72c2-42e5-912c-bd6874d853db" providerId="ADAL" clId="{B77C6DC7-8C81-4AC7-8D2F-FB31423142A0}" dt="2021-01-28T13:14:33.391" v="142"/>
          <ac:spMkLst>
            <pc:docMk/>
            <pc:sldMk cId="238310380" sldId="1397"/>
            <ac:spMk id="9" creationId="{F63BB19C-5B37-4B23-8E55-D99DF0D38284}"/>
          </ac:spMkLst>
        </pc:spChg>
        <pc:spChg chg="add mod">
          <ac:chgData name="Bachmann, Hannah Ruth" userId="e7c09bfb-72c2-42e5-912c-bd6874d853db" providerId="ADAL" clId="{B77C6DC7-8C81-4AC7-8D2F-FB31423142A0}" dt="2021-02-02T16:02:43.687" v="182"/>
          <ac:spMkLst>
            <pc:docMk/>
            <pc:sldMk cId="238310380" sldId="1397"/>
            <ac:spMk id="10" creationId="{2654D2B1-789C-43F8-932D-AC11D8DA0DD4}"/>
          </ac:spMkLst>
        </pc:spChg>
        <pc:spChg chg="mod">
          <ac:chgData name="Bachmann, Hannah Ruth" userId="e7c09bfb-72c2-42e5-912c-bd6874d853db" providerId="ADAL" clId="{B77C6DC7-8C81-4AC7-8D2F-FB31423142A0}" dt="2021-02-12T21:19:00.805" v="786" actId="207"/>
          <ac:spMkLst>
            <pc:docMk/>
            <pc:sldMk cId="238310380" sldId="1397"/>
            <ac:spMk id="12" creationId="{C3749583-842C-4520-BBC9-EF13DF5785C4}"/>
          </ac:spMkLst>
        </pc:spChg>
        <pc:picChg chg="mod">
          <ac:chgData name="Bachmann, Hannah Ruth" userId="e7c09bfb-72c2-42e5-912c-bd6874d853db" providerId="ADAL" clId="{B77C6DC7-8C81-4AC7-8D2F-FB31423142A0}" dt="2021-01-28T13:12:01.186" v="112" actId="1076"/>
          <ac:picMkLst>
            <pc:docMk/>
            <pc:sldMk cId="238310380" sldId="1397"/>
            <ac:picMk id="6" creationId="{B174D6A1-476E-426B-81D5-4E2F8BC9E487}"/>
          </ac:picMkLst>
        </pc:picChg>
      </pc:sldChg>
      <pc:sldChg chg="addSp delSp modSp mod">
        <pc:chgData name="Bachmann, Hannah Ruth" userId="e7c09bfb-72c2-42e5-912c-bd6874d853db" providerId="ADAL" clId="{B77C6DC7-8C81-4AC7-8D2F-FB31423142A0}" dt="2021-02-12T21:04:04.306" v="301" actId="20577"/>
        <pc:sldMkLst>
          <pc:docMk/>
          <pc:sldMk cId="1899391020" sldId="1398"/>
        </pc:sldMkLst>
        <pc:spChg chg="mod">
          <ac:chgData name="Bachmann, Hannah Ruth" userId="e7c09bfb-72c2-42e5-912c-bd6874d853db" providerId="ADAL" clId="{B77C6DC7-8C81-4AC7-8D2F-FB31423142A0}" dt="2021-02-12T21:04:04.306" v="301" actId="20577"/>
          <ac:spMkLst>
            <pc:docMk/>
            <pc:sldMk cId="1899391020" sldId="1398"/>
            <ac:spMk id="2" creationId="{AC284810-2428-466D-B869-22185656E3A7}"/>
          </ac:spMkLst>
        </pc:spChg>
        <pc:spChg chg="del">
          <ac:chgData name="Bachmann, Hannah Ruth" userId="e7c09bfb-72c2-42e5-912c-bd6874d853db" providerId="ADAL" clId="{B77C6DC7-8C81-4AC7-8D2F-FB31423142A0}" dt="2021-01-28T13:11:12.182" v="90" actId="478"/>
          <ac:spMkLst>
            <pc:docMk/>
            <pc:sldMk cId="1899391020" sldId="1398"/>
            <ac:spMk id="4" creationId="{8D099E31-4DF6-4C53-AB53-7620DCCCF7E2}"/>
          </ac:spMkLst>
        </pc:spChg>
        <pc:spChg chg="del">
          <ac:chgData name="Bachmann, Hannah Ruth" userId="e7c09bfb-72c2-42e5-912c-bd6874d853db" providerId="ADAL" clId="{B77C6DC7-8C81-4AC7-8D2F-FB31423142A0}" dt="2021-01-28T13:13:55.260" v="123" actId="478"/>
          <ac:spMkLst>
            <pc:docMk/>
            <pc:sldMk cId="1899391020" sldId="1398"/>
            <ac:spMk id="5" creationId="{0730DD38-6928-4719-9BEB-470A52ECA203}"/>
          </ac:spMkLst>
        </pc:spChg>
        <pc:spChg chg="add del mod">
          <ac:chgData name="Bachmann, Hannah Ruth" userId="e7c09bfb-72c2-42e5-912c-bd6874d853db" providerId="ADAL" clId="{B77C6DC7-8C81-4AC7-8D2F-FB31423142A0}" dt="2021-02-02T16:02:16.227" v="163" actId="478"/>
          <ac:spMkLst>
            <pc:docMk/>
            <pc:sldMk cId="1899391020" sldId="1398"/>
            <ac:spMk id="7" creationId="{C1756502-4DC4-4080-8D08-DB6041EA0AF4}"/>
          </ac:spMkLst>
        </pc:spChg>
        <pc:spChg chg="add mod">
          <ac:chgData name="Bachmann, Hannah Ruth" userId="e7c09bfb-72c2-42e5-912c-bd6874d853db" providerId="ADAL" clId="{B77C6DC7-8C81-4AC7-8D2F-FB31423142A0}" dt="2021-01-28T13:13:55.666" v="124"/>
          <ac:spMkLst>
            <pc:docMk/>
            <pc:sldMk cId="1899391020" sldId="1398"/>
            <ac:spMk id="9" creationId="{2E080D1D-E609-40A6-BFFD-1A1B601FAB0A}"/>
          </ac:spMkLst>
        </pc:spChg>
        <pc:spChg chg="add mod">
          <ac:chgData name="Bachmann, Hannah Ruth" userId="e7c09bfb-72c2-42e5-912c-bd6874d853db" providerId="ADAL" clId="{B77C6DC7-8C81-4AC7-8D2F-FB31423142A0}" dt="2021-02-02T16:02:16.553" v="164"/>
          <ac:spMkLst>
            <pc:docMk/>
            <pc:sldMk cId="1899391020" sldId="1398"/>
            <ac:spMk id="10" creationId="{D58708FD-B6D4-44C1-9DDE-2E92443F48E8}"/>
          </ac:spMkLst>
        </pc:spChg>
        <pc:spChg chg="mod">
          <ac:chgData name="Bachmann, Hannah Ruth" userId="e7c09bfb-72c2-42e5-912c-bd6874d853db" providerId="ADAL" clId="{B77C6DC7-8C81-4AC7-8D2F-FB31423142A0}" dt="2021-01-28T13:10:09.181" v="73" actId="255"/>
          <ac:spMkLst>
            <pc:docMk/>
            <pc:sldMk cId="1899391020" sldId="1398"/>
            <ac:spMk id="12" creationId="{68A12010-6D41-411C-93B2-4E46D5E8882B}"/>
          </ac:spMkLst>
        </pc:spChg>
      </pc:sldChg>
      <pc:sldChg chg="addSp delSp modSp mod">
        <pc:chgData name="Bachmann, Hannah Ruth" userId="e7c09bfb-72c2-42e5-912c-bd6874d853db" providerId="ADAL" clId="{B77C6DC7-8C81-4AC7-8D2F-FB31423142A0}" dt="2021-02-12T21:25:38.331" v="888" actId="20577"/>
        <pc:sldMkLst>
          <pc:docMk/>
          <pc:sldMk cId="2461512244" sldId="1401"/>
        </pc:sldMkLst>
        <pc:spChg chg="mod">
          <ac:chgData name="Bachmann, Hannah Ruth" userId="e7c09bfb-72c2-42e5-912c-bd6874d853db" providerId="ADAL" clId="{B77C6DC7-8C81-4AC7-8D2F-FB31423142A0}" dt="2021-02-12T21:08:31.699" v="520" actId="1076"/>
          <ac:spMkLst>
            <pc:docMk/>
            <pc:sldMk cId="2461512244" sldId="1401"/>
            <ac:spMk id="2" creationId="{AC284810-2428-466D-B869-22185656E3A7}"/>
          </ac:spMkLst>
        </pc:spChg>
        <pc:spChg chg="del">
          <ac:chgData name="Bachmann, Hannah Ruth" userId="e7c09bfb-72c2-42e5-912c-bd6874d853db" providerId="ADAL" clId="{B77C6DC7-8C81-4AC7-8D2F-FB31423142A0}" dt="2021-01-28T13:10:55.131" v="80" actId="478"/>
          <ac:spMkLst>
            <pc:docMk/>
            <pc:sldMk cId="2461512244" sldId="1401"/>
            <ac:spMk id="4" creationId="{8D099E31-4DF6-4C53-AB53-7620DCCCF7E2}"/>
          </ac:spMkLst>
        </pc:spChg>
        <pc:spChg chg="del">
          <ac:chgData name="Bachmann, Hannah Ruth" userId="e7c09bfb-72c2-42e5-912c-bd6874d853db" providerId="ADAL" clId="{B77C6DC7-8C81-4AC7-8D2F-FB31423142A0}" dt="2021-01-28T13:13:36.672" v="114" actId="478"/>
          <ac:spMkLst>
            <pc:docMk/>
            <pc:sldMk cId="2461512244" sldId="1401"/>
            <ac:spMk id="5" creationId="{0730DD38-6928-4719-9BEB-470A52ECA203}"/>
          </ac:spMkLst>
        </pc:spChg>
        <pc:spChg chg="add mod">
          <ac:chgData name="Bachmann, Hannah Ruth" userId="e7c09bfb-72c2-42e5-912c-bd6874d853db" providerId="ADAL" clId="{B77C6DC7-8C81-4AC7-8D2F-FB31423142A0}" dt="2021-02-02T16:01:59.176" v="154" actId="20577"/>
          <ac:spMkLst>
            <pc:docMk/>
            <pc:sldMk cId="2461512244" sldId="1401"/>
            <ac:spMk id="8" creationId="{8EBAADB0-17F2-4E1B-A12E-9B0096FE354A}"/>
          </ac:spMkLst>
        </pc:spChg>
        <pc:spChg chg="add mod">
          <ac:chgData name="Bachmann, Hannah Ruth" userId="e7c09bfb-72c2-42e5-912c-bd6874d853db" providerId="ADAL" clId="{B77C6DC7-8C81-4AC7-8D2F-FB31423142A0}" dt="2021-01-28T13:13:33.610" v="113"/>
          <ac:spMkLst>
            <pc:docMk/>
            <pc:sldMk cId="2461512244" sldId="1401"/>
            <ac:spMk id="9" creationId="{B7154F38-6207-4965-B8BE-7E2A7C4F6CB6}"/>
          </ac:spMkLst>
        </pc:spChg>
        <pc:spChg chg="mod">
          <ac:chgData name="Bachmann, Hannah Ruth" userId="e7c09bfb-72c2-42e5-912c-bd6874d853db" providerId="ADAL" clId="{B77C6DC7-8C81-4AC7-8D2F-FB31423142A0}" dt="2021-02-12T21:25:38.331" v="888" actId="20577"/>
          <ac:spMkLst>
            <pc:docMk/>
            <pc:sldMk cId="2461512244" sldId="1401"/>
            <ac:spMk id="12" creationId="{68A12010-6D41-411C-93B2-4E46D5E8882B}"/>
          </ac:spMkLst>
        </pc:spChg>
        <pc:picChg chg="mod">
          <ac:chgData name="Bachmann, Hannah Ruth" userId="e7c09bfb-72c2-42e5-912c-bd6874d853db" providerId="ADAL" clId="{B77C6DC7-8C81-4AC7-8D2F-FB31423142A0}" dt="2021-02-12T21:07:03.323" v="483" actId="14100"/>
          <ac:picMkLst>
            <pc:docMk/>
            <pc:sldMk cId="2461512244" sldId="1401"/>
            <ac:picMk id="3" creationId="{6B0FA5E2-30CB-4DE0-9B67-75704DA9EC98}"/>
          </ac:picMkLst>
        </pc:picChg>
        <pc:picChg chg="mod">
          <ac:chgData name="Bachmann, Hannah Ruth" userId="e7c09bfb-72c2-42e5-912c-bd6874d853db" providerId="ADAL" clId="{B77C6DC7-8C81-4AC7-8D2F-FB31423142A0}" dt="2021-02-12T21:02:36.135" v="227" actId="1076"/>
          <ac:picMkLst>
            <pc:docMk/>
            <pc:sldMk cId="2461512244" sldId="1401"/>
            <ac:picMk id="7" creationId="{DF2B0702-3BAC-4A50-AADF-B0AD26D17057}"/>
          </ac:picMkLst>
        </pc:picChg>
      </pc:sldChg>
      <pc:sldChg chg="addSp delSp modSp mod modClrScheme chgLayout">
        <pc:chgData name="Bachmann, Hannah Ruth" userId="e7c09bfb-72c2-42e5-912c-bd6874d853db" providerId="ADAL" clId="{B77C6DC7-8C81-4AC7-8D2F-FB31423142A0}" dt="2021-02-12T21:25:49.841" v="890" actId="207"/>
        <pc:sldMkLst>
          <pc:docMk/>
          <pc:sldMk cId="3768339834" sldId="1410"/>
        </pc:sldMkLst>
        <pc:spChg chg="mod ord">
          <ac:chgData name="Bachmann, Hannah Ruth" userId="e7c09bfb-72c2-42e5-912c-bd6874d853db" providerId="ADAL" clId="{B77C6DC7-8C81-4AC7-8D2F-FB31423142A0}" dt="2021-02-12T21:16:57.908" v="785" actId="1076"/>
          <ac:spMkLst>
            <pc:docMk/>
            <pc:sldMk cId="3768339834" sldId="1410"/>
            <ac:spMk id="2" creationId="{BD6EAC60-8618-4CD8-A9F9-BA41F75D1E93}"/>
          </ac:spMkLst>
        </pc:spChg>
        <pc:spChg chg="mod ord">
          <ac:chgData name="Bachmann, Hannah Ruth" userId="e7c09bfb-72c2-42e5-912c-bd6874d853db" providerId="ADAL" clId="{B77C6DC7-8C81-4AC7-8D2F-FB31423142A0}" dt="2021-02-12T21:14:53.716" v="764" actId="1076"/>
          <ac:spMkLst>
            <pc:docMk/>
            <pc:sldMk cId="3768339834" sldId="1410"/>
            <ac:spMk id="3" creationId="{B0D1182A-3092-46B1-98F5-370EBBA2EA35}"/>
          </ac:spMkLst>
        </pc:spChg>
        <pc:spChg chg="del">
          <ac:chgData name="Bachmann, Hannah Ruth" userId="e7c09bfb-72c2-42e5-912c-bd6874d853db" providerId="ADAL" clId="{B77C6DC7-8C81-4AC7-8D2F-FB31423142A0}" dt="2021-01-28T13:10:57.760" v="81" actId="478"/>
          <ac:spMkLst>
            <pc:docMk/>
            <pc:sldMk cId="3768339834" sldId="1410"/>
            <ac:spMk id="5" creationId="{3982B417-3FD1-4A6B-AFBE-B9CD0440F693}"/>
          </ac:spMkLst>
        </pc:spChg>
        <pc:spChg chg="add mod ord">
          <ac:chgData name="Bachmann, Hannah Ruth" userId="e7c09bfb-72c2-42e5-912c-bd6874d853db" providerId="ADAL" clId="{B77C6DC7-8C81-4AC7-8D2F-FB31423142A0}" dt="2021-02-12T21:25:49.841" v="890" actId="207"/>
          <ac:spMkLst>
            <pc:docMk/>
            <pc:sldMk cId="3768339834" sldId="1410"/>
            <ac:spMk id="5" creationId="{A3223EEF-D3A1-48B0-A8F4-6DFBF99690FF}"/>
          </ac:spMkLst>
        </pc:spChg>
        <pc:spChg chg="del">
          <ac:chgData name="Bachmann, Hannah Ruth" userId="e7c09bfb-72c2-42e5-912c-bd6874d853db" providerId="ADAL" clId="{B77C6DC7-8C81-4AC7-8D2F-FB31423142A0}" dt="2021-01-28T13:13:40.792" v="116" actId="478"/>
          <ac:spMkLst>
            <pc:docMk/>
            <pc:sldMk cId="3768339834" sldId="1410"/>
            <ac:spMk id="7" creationId="{8801E2DF-5DDF-482D-A9DB-28EA83AB4D06}"/>
          </ac:spMkLst>
        </pc:spChg>
        <pc:spChg chg="add mod">
          <ac:chgData name="Bachmann, Hannah Ruth" userId="e7c09bfb-72c2-42e5-912c-bd6874d853db" providerId="ADAL" clId="{B77C6DC7-8C81-4AC7-8D2F-FB31423142A0}" dt="2021-02-12T21:10:37.532" v="589" actId="1076"/>
          <ac:spMkLst>
            <pc:docMk/>
            <pc:sldMk cId="3768339834" sldId="1410"/>
            <ac:spMk id="7" creationId="{B4EBF1E1-8C96-4708-A759-7160DE95B9D8}"/>
          </ac:spMkLst>
        </pc:spChg>
        <pc:spChg chg="add del mod">
          <ac:chgData name="Bachmann, Hannah Ruth" userId="e7c09bfb-72c2-42e5-912c-bd6874d853db" providerId="ADAL" clId="{B77C6DC7-8C81-4AC7-8D2F-FB31423142A0}" dt="2021-02-02T16:02:05.837" v="155" actId="478"/>
          <ac:spMkLst>
            <pc:docMk/>
            <pc:sldMk cId="3768339834" sldId="1410"/>
            <ac:spMk id="8" creationId="{7F36316D-AA74-414A-B556-E76264996C6F}"/>
          </ac:spMkLst>
        </pc:spChg>
        <pc:spChg chg="add mod">
          <ac:chgData name="Bachmann, Hannah Ruth" userId="e7c09bfb-72c2-42e5-912c-bd6874d853db" providerId="ADAL" clId="{B77C6DC7-8C81-4AC7-8D2F-FB31423142A0}" dt="2021-01-28T13:13:38.802" v="115"/>
          <ac:spMkLst>
            <pc:docMk/>
            <pc:sldMk cId="3768339834" sldId="1410"/>
            <ac:spMk id="9" creationId="{3641ED97-B246-420C-B16C-82D61497C14C}"/>
          </ac:spMkLst>
        </pc:spChg>
        <pc:picChg chg="mod">
          <ac:chgData name="Bachmann, Hannah Ruth" userId="e7c09bfb-72c2-42e5-912c-bd6874d853db" providerId="ADAL" clId="{B77C6DC7-8C81-4AC7-8D2F-FB31423142A0}" dt="2021-02-12T21:13:33.521" v="748" actId="1076"/>
          <ac:picMkLst>
            <pc:docMk/>
            <pc:sldMk cId="3768339834" sldId="1410"/>
            <ac:picMk id="4" creationId="{67EA040C-51EE-4E1F-B165-FDFCDB80A52C}"/>
          </ac:picMkLst>
        </pc:picChg>
      </pc:sldChg>
      <pc:sldChg chg="addSp delSp modSp mod">
        <pc:chgData name="Bachmann, Hannah Ruth" userId="e7c09bfb-72c2-42e5-912c-bd6874d853db" providerId="ADAL" clId="{B77C6DC7-8C81-4AC7-8D2F-FB31423142A0}" dt="2021-02-12T21:03:29.811" v="265" actId="20577"/>
        <pc:sldMkLst>
          <pc:docMk/>
          <pc:sldMk cId="2625830850" sldId="1411"/>
        </pc:sldMkLst>
        <pc:spChg chg="mod">
          <ac:chgData name="Bachmann, Hannah Ruth" userId="e7c09bfb-72c2-42e5-912c-bd6874d853db" providerId="ADAL" clId="{B77C6DC7-8C81-4AC7-8D2F-FB31423142A0}" dt="2021-02-12T21:03:29.811" v="265" actId="20577"/>
          <ac:spMkLst>
            <pc:docMk/>
            <pc:sldMk cId="2625830850" sldId="1411"/>
            <ac:spMk id="3" creationId="{B0D1182A-3092-46B1-98F5-370EBBA2EA35}"/>
          </ac:spMkLst>
        </pc:spChg>
        <pc:spChg chg="del">
          <ac:chgData name="Bachmann, Hannah Ruth" userId="e7c09bfb-72c2-42e5-912c-bd6874d853db" providerId="ADAL" clId="{B77C6DC7-8C81-4AC7-8D2F-FB31423142A0}" dt="2021-01-28T13:11:06.380" v="86" actId="478"/>
          <ac:spMkLst>
            <pc:docMk/>
            <pc:sldMk cId="2625830850" sldId="1411"/>
            <ac:spMk id="5" creationId="{5084D0D6-B77B-4BA3-8F9F-00907C5B41A2}"/>
          </ac:spMkLst>
        </pc:spChg>
        <pc:spChg chg="del">
          <ac:chgData name="Bachmann, Hannah Ruth" userId="e7c09bfb-72c2-42e5-912c-bd6874d853db" providerId="ADAL" clId="{B77C6DC7-8C81-4AC7-8D2F-FB31423142A0}" dt="2021-01-28T13:13:48.805" v="119" actId="478"/>
          <ac:spMkLst>
            <pc:docMk/>
            <pc:sldMk cId="2625830850" sldId="1411"/>
            <ac:spMk id="6" creationId="{BC853248-3E90-40C3-8C80-062E78DF1720}"/>
          </ac:spMkLst>
        </pc:spChg>
        <pc:spChg chg="add del mod">
          <ac:chgData name="Bachmann, Hannah Ruth" userId="e7c09bfb-72c2-42e5-912c-bd6874d853db" providerId="ADAL" clId="{B77C6DC7-8C81-4AC7-8D2F-FB31423142A0}" dt="2021-02-02T16:02:10.783" v="159" actId="478"/>
          <ac:spMkLst>
            <pc:docMk/>
            <pc:sldMk cId="2625830850" sldId="1411"/>
            <ac:spMk id="8" creationId="{0296FDD3-836E-483B-AD4D-BCE518E8CC16}"/>
          </ac:spMkLst>
        </pc:spChg>
        <pc:spChg chg="add mod">
          <ac:chgData name="Bachmann, Hannah Ruth" userId="e7c09bfb-72c2-42e5-912c-bd6874d853db" providerId="ADAL" clId="{B77C6DC7-8C81-4AC7-8D2F-FB31423142A0}" dt="2021-01-28T13:13:49.091" v="120"/>
          <ac:spMkLst>
            <pc:docMk/>
            <pc:sldMk cId="2625830850" sldId="1411"/>
            <ac:spMk id="9" creationId="{6C798F3E-3B1F-4C72-8D47-1F3C01B9AFCB}"/>
          </ac:spMkLst>
        </pc:spChg>
        <pc:spChg chg="add mod">
          <ac:chgData name="Bachmann, Hannah Ruth" userId="e7c09bfb-72c2-42e5-912c-bd6874d853db" providerId="ADAL" clId="{B77C6DC7-8C81-4AC7-8D2F-FB31423142A0}" dt="2021-02-02T16:02:11.107" v="160"/>
          <ac:spMkLst>
            <pc:docMk/>
            <pc:sldMk cId="2625830850" sldId="1411"/>
            <ac:spMk id="10" creationId="{EFCB110A-1565-40BB-9E61-B44E6EB0A153}"/>
          </ac:spMkLst>
        </pc:spChg>
        <pc:graphicFrameChg chg="mod modGraphic">
          <ac:chgData name="Bachmann, Hannah Ruth" userId="e7c09bfb-72c2-42e5-912c-bd6874d853db" providerId="ADAL" clId="{B77C6DC7-8C81-4AC7-8D2F-FB31423142A0}" dt="2021-01-28T13:06:55.390" v="16" actId="1076"/>
          <ac:graphicFrameMkLst>
            <pc:docMk/>
            <pc:sldMk cId="2625830850" sldId="1411"/>
            <ac:graphicFrameMk id="4" creationId="{BF00DACA-BB45-4D56-BA67-B5D08B1A63B6}"/>
          </ac:graphicFrameMkLst>
        </pc:graphicFrameChg>
      </pc:sldChg>
      <pc:sldChg chg="addSp delSp modSp mod">
        <pc:chgData name="Bachmann, Hannah Ruth" userId="e7c09bfb-72c2-42e5-912c-bd6874d853db" providerId="ADAL" clId="{B77C6DC7-8C81-4AC7-8D2F-FB31423142A0}" dt="2021-02-12T21:03:22.947" v="255" actId="20577"/>
        <pc:sldMkLst>
          <pc:docMk/>
          <pc:sldMk cId="3033414599" sldId="1412"/>
        </pc:sldMkLst>
        <pc:spChg chg="mod">
          <ac:chgData name="Bachmann, Hannah Ruth" userId="e7c09bfb-72c2-42e5-912c-bd6874d853db" providerId="ADAL" clId="{B77C6DC7-8C81-4AC7-8D2F-FB31423142A0}" dt="2021-02-12T21:03:22.947" v="255" actId="20577"/>
          <ac:spMkLst>
            <pc:docMk/>
            <pc:sldMk cId="3033414599" sldId="1412"/>
            <ac:spMk id="3" creationId="{B0D1182A-3092-46B1-98F5-370EBBA2EA35}"/>
          </ac:spMkLst>
        </pc:spChg>
        <pc:spChg chg="del">
          <ac:chgData name="Bachmann, Hannah Ruth" userId="e7c09bfb-72c2-42e5-912c-bd6874d853db" providerId="ADAL" clId="{B77C6DC7-8C81-4AC7-8D2F-FB31423142A0}" dt="2021-01-28T13:11:01.282" v="83" actId="478"/>
          <ac:spMkLst>
            <pc:docMk/>
            <pc:sldMk cId="3033414599" sldId="1412"/>
            <ac:spMk id="6" creationId="{2244DDD2-6373-43C1-AF24-70E4CAF8312F}"/>
          </ac:spMkLst>
        </pc:spChg>
        <pc:spChg chg="del">
          <ac:chgData name="Bachmann, Hannah Ruth" userId="e7c09bfb-72c2-42e5-912c-bd6874d853db" providerId="ADAL" clId="{B77C6DC7-8C81-4AC7-8D2F-FB31423142A0}" dt="2021-01-28T13:13:43.382" v="117" actId="478"/>
          <ac:spMkLst>
            <pc:docMk/>
            <pc:sldMk cId="3033414599" sldId="1412"/>
            <ac:spMk id="7" creationId="{68D3F432-2F45-4A1A-8814-19FBC12F0E7A}"/>
          </ac:spMkLst>
        </pc:spChg>
        <pc:spChg chg="add mod">
          <ac:chgData name="Bachmann, Hannah Ruth" userId="e7c09bfb-72c2-42e5-912c-bd6874d853db" providerId="ADAL" clId="{B77C6DC7-8C81-4AC7-8D2F-FB31423142A0}" dt="2021-02-02T16:02:08.800" v="158"/>
          <ac:spMkLst>
            <pc:docMk/>
            <pc:sldMk cId="3033414599" sldId="1412"/>
            <ac:spMk id="7" creationId="{93F5F25D-4F93-4F95-8F63-233E1D206726}"/>
          </ac:spMkLst>
        </pc:spChg>
        <pc:spChg chg="add del mod">
          <ac:chgData name="Bachmann, Hannah Ruth" userId="e7c09bfb-72c2-42e5-912c-bd6874d853db" providerId="ADAL" clId="{B77C6DC7-8C81-4AC7-8D2F-FB31423142A0}" dt="2021-02-02T16:02:08.527" v="157" actId="478"/>
          <ac:spMkLst>
            <pc:docMk/>
            <pc:sldMk cId="3033414599" sldId="1412"/>
            <ac:spMk id="8" creationId="{5AB033C8-A2B6-4392-B9C3-0A83EB50EB4F}"/>
          </ac:spMkLst>
        </pc:spChg>
        <pc:spChg chg="add mod">
          <ac:chgData name="Bachmann, Hannah Ruth" userId="e7c09bfb-72c2-42e5-912c-bd6874d853db" providerId="ADAL" clId="{B77C6DC7-8C81-4AC7-8D2F-FB31423142A0}" dt="2021-01-28T13:13:43.701" v="118"/>
          <ac:spMkLst>
            <pc:docMk/>
            <pc:sldMk cId="3033414599" sldId="1412"/>
            <ac:spMk id="9" creationId="{7FC2DE4F-BD67-4F0C-8372-F1B5BD17F93D}"/>
          </ac:spMkLst>
        </pc:spChg>
        <pc:graphicFrameChg chg="mod modGraphic">
          <ac:chgData name="Bachmann, Hannah Ruth" userId="e7c09bfb-72c2-42e5-912c-bd6874d853db" providerId="ADAL" clId="{B77C6DC7-8C81-4AC7-8D2F-FB31423142A0}" dt="2021-01-28T13:10:40.272" v="78" actId="14734"/>
          <ac:graphicFrameMkLst>
            <pc:docMk/>
            <pc:sldMk cId="3033414599" sldId="1412"/>
            <ac:graphicFrameMk id="4" creationId="{E0779A51-3997-44B1-A775-BDF49FD52085}"/>
          </ac:graphicFrameMkLst>
        </pc:graphicFrameChg>
      </pc:sldChg>
      <pc:sldChg chg="addSp delSp modSp mod">
        <pc:chgData name="Bachmann, Hannah Ruth" userId="e7c09bfb-72c2-42e5-912c-bd6874d853db" providerId="ADAL" clId="{B77C6DC7-8C81-4AC7-8D2F-FB31423142A0}" dt="2021-02-02T16:04:19.789" v="220" actId="767"/>
        <pc:sldMkLst>
          <pc:docMk/>
          <pc:sldMk cId="3850805112" sldId="1413"/>
        </pc:sldMkLst>
        <pc:spChg chg="del">
          <ac:chgData name="Bachmann, Hannah Ruth" userId="e7c09bfb-72c2-42e5-912c-bd6874d853db" providerId="ADAL" clId="{B77C6DC7-8C81-4AC7-8D2F-FB31423142A0}" dt="2021-01-28T13:07:22.061" v="25" actId="478"/>
          <ac:spMkLst>
            <pc:docMk/>
            <pc:sldMk cId="3850805112" sldId="1413"/>
            <ac:spMk id="2" creationId="{12FF738F-2384-4BC8-BDE7-52226AE365CD}"/>
          </ac:spMkLst>
        </pc:spChg>
        <pc:spChg chg="add del mod">
          <ac:chgData name="Bachmann, Hannah Ruth" userId="e7c09bfb-72c2-42e5-912c-bd6874d853db" providerId="ADAL" clId="{B77C6DC7-8C81-4AC7-8D2F-FB31423142A0}" dt="2021-02-02T16:04:19.789" v="220" actId="767"/>
          <ac:spMkLst>
            <pc:docMk/>
            <pc:sldMk cId="3850805112" sldId="1413"/>
            <ac:spMk id="2" creationId="{F98B0107-BFD0-48E6-8B69-FAB3D1390840}"/>
          </ac:spMkLst>
        </pc:spChg>
        <pc:spChg chg="del">
          <ac:chgData name="Bachmann, Hannah Ruth" userId="e7c09bfb-72c2-42e5-912c-bd6874d853db" providerId="ADAL" clId="{B77C6DC7-8C81-4AC7-8D2F-FB31423142A0}" dt="2021-01-28T13:11:09.092" v="88" actId="478"/>
          <ac:spMkLst>
            <pc:docMk/>
            <pc:sldMk cId="3850805112" sldId="1413"/>
            <ac:spMk id="4" creationId="{A18270AB-16C9-49AD-82BF-C8770E126453}"/>
          </ac:spMkLst>
        </pc:spChg>
        <pc:spChg chg="add mod">
          <ac:chgData name="Bachmann, Hannah Ruth" userId="e7c09bfb-72c2-42e5-912c-bd6874d853db" providerId="ADAL" clId="{B77C6DC7-8C81-4AC7-8D2F-FB31423142A0}" dt="2021-02-02T16:02:13.884" v="162"/>
          <ac:spMkLst>
            <pc:docMk/>
            <pc:sldMk cId="3850805112" sldId="1413"/>
            <ac:spMk id="6" creationId="{C36E7006-EF0A-46CB-A762-193EC726DD1C}"/>
          </ac:spMkLst>
        </pc:spChg>
        <pc:spChg chg="add del mod">
          <ac:chgData name="Bachmann, Hannah Ruth" userId="e7c09bfb-72c2-42e5-912c-bd6874d853db" providerId="ADAL" clId="{B77C6DC7-8C81-4AC7-8D2F-FB31423142A0}" dt="2021-02-02T16:02:13.569" v="161" actId="478"/>
          <ac:spMkLst>
            <pc:docMk/>
            <pc:sldMk cId="3850805112" sldId="1413"/>
            <ac:spMk id="8" creationId="{AA30C0FE-D9F1-4A81-B5F5-A0102B41361E}"/>
          </ac:spMkLst>
        </pc:spChg>
        <pc:spChg chg="del">
          <ac:chgData name="Bachmann, Hannah Ruth" userId="e7c09bfb-72c2-42e5-912c-bd6874d853db" providerId="ADAL" clId="{B77C6DC7-8C81-4AC7-8D2F-FB31423142A0}" dt="2021-01-28T13:13:52.302" v="121" actId="478"/>
          <ac:spMkLst>
            <pc:docMk/>
            <pc:sldMk cId="3850805112" sldId="1413"/>
            <ac:spMk id="9" creationId="{C758646F-53F7-4B92-BFF9-505CB23884A0}"/>
          </ac:spMkLst>
        </pc:spChg>
        <pc:spChg chg="add mod">
          <ac:chgData name="Bachmann, Hannah Ruth" userId="e7c09bfb-72c2-42e5-912c-bd6874d853db" providerId="ADAL" clId="{B77C6DC7-8C81-4AC7-8D2F-FB31423142A0}" dt="2021-01-28T13:13:52.612" v="122"/>
          <ac:spMkLst>
            <pc:docMk/>
            <pc:sldMk cId="3850805112" sldId="1413"/>
            <ac:spMk id="10" creationId="{4AD838F6-76B2-4C57-83FD-4089E1B0BC35}"/>
          </ac:spMkLst>
        </pc:spChg>
        <pc:graphicFrameChg chg="mod modGraphic">
          <ac:chgData name="Bachmann, Hannah Ruth" userId="e7c09bfb-72c2-42e5-912c-bd6874d853db" providerId="ADAL" clId="{B77C6DC7-8C81-4AC7-8D2F-FB31423142A0}" dt="2021-01-28T13:07:28.502" v="27" actId="1076"/>
          <ac:graphicFrameMkLst>
            <pc:docMk/>
            <pc:sldMk cId="3850805112" sldId="1413"/>
            <ac:graphicFrameMk id="7" creationId="{77207B58-A451-49F2-B3DF-CA9126CFC8BD}"/>
          </ac:graphicFrameMkLst>
        </pc:graphicFrameChg>
      </pc:sldChg>
      <pc:sldChg chg="addSp delSp modSp mod">
        <pc:chgData name="Bachmann, Hannah Ruth" userId="e7c09bfb-72c2-42e5-912c-bd6874d853db" providerId="ADAL" clId="{B77C6DC7-8C81-4AC7-8D2F-FB31423142A0}" dt="2021-02-12T21:19:58.738" v="800" actId="207"/>
        <pc:sldMkLst>
          <pc:docMk/>
          <pc:sldMk cId="2671906650" sldId="1415"/>
        </pc:sldMkLst>
        <pc:spChg chg="mod">
          <ac:chgData name="Bachmann, Hannah Ruth" userId="e7c09bfb-72c2-42e5-912c-bd6874d853db" providerId="ADAL" clId="{B77C6DC7-8C81-4AC7-8D2F-FB31423142A0}" dt="2021-02-12T21:19:58.738" v="800" actId="207"/>
          <ac:spMkLst>
            <pc:docMk/>
            <pc:sldMk cId="2671906650" sldId="1415"/>
            <ac:spMk id="2" creationId="{BD6EAC60-8618-4CD8-A9F9-BA41F75D1E93}"/>
          </ac:spMkLst>
        </pc:spChg>
        <pc:spChg chg="del">
          <ac:chgData name="Bachmann, Hannah Ruth" userId="e7c09bfb-72c2-42e5-912c-bd6874d853db" providerId="ADAL" clId="{B77C6DC7-8C81-4AC7-8D2F-FB31423142A0}" dt="2021-01-28T13:03:14.491" v="3" actId="478"/>
          <ac:spMkLst>
            <pc:docMk/>
            <pc:sldMk cId="2671906650" sldId="1415"/>
            <ac:spMk id="3" creationId="{B0D1182A-3092-46B1-98F5-370EBBA2EA35}"/>
          </ac:spMkLst>
        </pc:spChg>
        <pc:spChg chg="del">
          <ac:chgData name="Bachmann, Hannah Ruth" userId="e7c09bfb-72c2-42e5-912c-bd6874d853db" providerId="ADAL" clId="{B77C6DC7-8C81-4AC7-8D2F-FB31423142A0}" dt="2021-01-28T13:11:15.972" v="92" actId="478"/>
          <ac:spMkLst>
            <pc:docMk/>
            <pc:sldMk cId="2671906650" sldId="1415"/>
            <ac:spMk id="5" creationId="{3982B417-3FD1-4A6B-AFBE-B9CD0440F693}"/>
          </ac:spMkLst>
        </pc:spChg>
        <pc:spChg chg="add mod">
          <ac:chgData name="Bachmann, Hannah Ruth" userId="e7c09bfb-72c2-42e5-912c-bd6874d853db" providerId="ADAL" clId="{B77C6DC7-8C81-4AC7-8D2F-FB31423142A0}" dt="2021-02-02T16:02:18.999" v="166"/>
          <ac:spMkLst>
            <pc:docMk/>
            <pc:sldMk cId="2671906650" sldId="1415"/>
            <ac:spMk id="5" creationId="{AB3E9D75-3E95-4FE2-A948-7F09D132064C}"/>
          </ac:spMkLst>
        </pc:spChg>
        <pc:spChg chg="del">
          <ac:chgData name="Bachmann, Hannah Ruth" userId="e7c09bfb-72c2-42e5-912c-bd6874d853db" providerId="ADAL" clId="{B77C6DC7-8C81-4AC7-8D2F-FB31423142A0}" dt="2021-01-28T13:14:00.071" v="125" actId="478"/>
          <ac:spMkLst>
            <pc:docMk/>
            <pc:sldMk cId="2671906650" sldId="1415"/>
            <ac:spMk id="6" creationId="{5DF980EB-8018-4379-9AD5-81AAFF02ABA6}"/>
          </ac:spMkLst>
        </pc:spChg>
        <pc:spChg chg="add del mod">
          <ac:chgData name="Bachmann, Hannah Ruth" userId="e7c09bfb-72c2-42e5-912c-bd6874d853db" providerId="ADAL" clId="{B77C6DC7-8C81-4AC7-8D2F-FB31423142A0}" dt="2021-02-02T16:02:18.647" v="165" actId="478"/>
          <ac:spMkLst>
            <pc:docMk/>
            <pc:sldMk cId="2671906650" sldId="1415"/>
            <ac:spMk id="7" creationId="{3D3DE2C0-1A16-4421-9B3D-2813E4E68128}"/>
          </ac:spMkLst>
        </pc:spChg>
        <pc:spChg chg="add mod">
          <ac:chgData name="Bachmann, Hannah Ruth" userId="e7c09bfb-72c2-42e5-912c-bd6874d853db" providerId="ADAL" clId="{B77C6DC7-8C81-4AC7-8D2F-FB31423142A0}" dt="2021-01-28T13:14:00.492" v="126"/>
          <ac:spMkLst>
            <pc:docMk/>
            <pc:sldMk cId="2671906650" sldId="1415"/>
            <ac:spMk id="8" creationId="{69F4B1AF-BD1E-4785-B439-8068F533A07F}"/>
          </ac:spMkLst>
        </pc:spChg>
      </pc:sldChg>
      <pc:sldChg chg="addSp delSp modSp mod">
        <pc:chgData name="Bachmann, Hannah Ruth" userId="e7c09bfb-72c2-42e5-912c-bd6874d853db" providerId="ADAL" clId="{B77C6DC7-8C81-4AC7-8D2F-FB31423142A0}" dt="2021-02-12T21:20:24.046" v="807" actId="207"/>
        <pc:sldMkLst>
          <pc:docMk/>
          <pc:sldMk cId="1527064853" sldId="1416"/>
        </pc:sldMkLst>
        <pc:spChg chg="mod">
          <ac:chgData name="Bachmann, Hannah Ruth" userId="e7c09bfb-72c2-42e5-912c-bd6874d853db" providerId="ADAL" clId="{B77C6DC7-8C81-4AC7-8D2F-FB31423142A0}" dt="2021-02-12T21:20:24.046" v="807" actId="207"/>
          <ac:spMkLst>
            <pc:docMk/>
            <pc:sldMk cId="1527064853" sldId="1416"/>
            <ac:spMk id="2" creationId="{BD6EAC60-8618-4CD8-A9F9-BA41F75D1E93}"/>
          </ac:spMkLst>
        </pc:spChg>
        <pc:spChg chg="del">
          <ac:chgData name="Bachmann, Hannah Ruth" userId="e7c09bfb-72c2-42e5-912c-bd6874d853db" providerId="ADAL" clId="{B77C6DC7-8C81-4AC7-8D2F-FB31423142A0}" dt="2021-01-28T13:03:16.822" v="4" actId="478"/>
          <ac:spMkLst>
            <pc:docMk/>
            <pc:sldMk cId="1527064853" sldId="1416"/>
            <ac:spMk id="3" creationId="{B0D1182A-3092-46B1-98F5-370EBBA2EA35}"/>
          </ac:spMkLst>
        </pc:spChg>
        <pc:spChg chg="del">
          <ac:chgData name="Bachmann, Hannah Ruth" userId="e7c09bfb-72c2-42e5-912c-bd6874d853db" providerId="ADAL" clId="{B77C6DC7-8C81-4AC7-8D2F-FB31423142A0}" dt="2021-01-28T13:11:18.801" v="94" actId="478"/>
          <ac:spMkLst>
            <pc:docMk/>
            <pc:sldMk cId="1527064853" sldId="1416"/>
            <ac:spMk id="5" creationId="{3982B417-3FD1-4A6B-AFBE-B9CD0440F693}"/>
          </ac:spMkLst>
        </pc:spChg>
        <pc:spChg chg="del">
          <ac:chgData name="Bachmann, Hannah Ruth" userId="e7c09bfb-72c2-42e5-912c-bd6874d853db" providerId="ADAL" clId="{B77C6DC7-8C81-4AC7-8D2F-FB31423142A0}" dt="2021-01-28T13:14:03.929" v="127" actId="478"/>
          <ac:spMkLst>
            <pc:docMk/>
            <pc:sldMk cId="1527064853" sldId="1416"/>
            <ac:spMk id="7" creationId="{27C14C5E-43BB-48C0-B098-DDA5BDAEA264}"/>
          </ac:spMkLst>
        </pc:spChg>
        <pc:spChg chg="add mod">
          <ac:chgData name="Bachmann, Hannah Ruth" userId="e7c09bfb-72c2-42e5-912c-bd6874d853db" providerId="ADAL" clId="{B77C6DC7-8C81-4AC7-8D2F-FB31423142A0}" dt="2021-02-02T16:02:21.498" v="168"/>
          <ac:spMkLst>
            <pc:docMk/>
            <pc:sldMk cId="1527064853" sldId="1416"/>
            <ac:spMk id="7" creationId="{77FE30F3-2212-4E7C-9EBD-905EF4625092}"/>
          </ac:spMkLst>
        </pc:spChg>
        <pc:spChg chg="add del mod">
          <ac:chgData name="Bachmann, Hannah Ruth" userId="e7c09bfb-72c2-42e5-912c-bd6874d853db" providerId="ADAL" clId="{B77C6DC7-8C81-4AC7-8D2F-FB31423142A0}" dt="2021-02-02T16:02:21.196" v="167" actId="478"/>
          <ac:spMkLst>
            <pc:docMk/>
            <pc:sldMk cId="1527064853" sldId="1416"/>
            <ac:spMk id="8" creationId="{0AF3DF82-07BA-4059-B1E7-51FFFEBDF93A}"/>
          </ac:spMkLst>
        </pc:spChg>
        <pc:spChg chg="add mod">
          <ac:chgData name="Bachmann, Hannah Ruth" userId="e7c09bfb-72c2-42e5-912c-bd6874d853db" providerId="ADAL" clId="{B77C6DC7-8C81-4AC7-8D2F-FB31423142A0}" dt="2021-01-28T13:14:04.211" v="128"/>
          <ac:spMkLst>
            <pc:docMk/>
            <pc:sldMk cId="1527064853" sldId="1416"/>
            <ac:spMk id="9" creationId="{CCCC0AE0-3D6A-451B-904B-D90F9BB69A18}"/>
          </ac:spMkLst>
        </pc:spChg>
      </pc:sldChg>
      <pc:sldChg chg="addSp delSp modSp mod">
        <pc:chgData name="Bachmann, Hannah Ruth" userId="e7c09bfb-72c2-42e5-912c-bd6874d853db" providerId="ADAL" clId="{B77C6DC7-8C81-4AC7-8D2F-FB31423142A0}" dt="2021-02-12T21:20:41.105" v="814" actId="207"/>
        <pc:sldMkLst>
          <pc:docMk/>
          <pc:sldMk cId="2682850916" sldId="1417"/>
        </pc:sldMkLst>
        <pc:spChg chg="mod">
          <ac:chgData name="Bachmann, Hannah Ruth" userId="e7c09bfb-72c2-42e5-912c-bd6874d853db" providerId="ADAL" clId="{B77C6DC7-8C81-4AC7-8D2F-FB31423142A0}" dt="2021-02-12T21:20:41.105" v="814" actId="207"/>
          <ac:spMkLst>
            <pc:docMk/>
            <pc:sldMk cId="2682850916" sldId="1417"/>
            <ac:spMk id="2" creationId="{BD6EAC60-8618-4CD8-A9F9-BA41F75D1E93}"/>
          </ac:spMkLst>
        </pc:spChg>
        <pc:spChg chg="del">
          <ac:chgData name="Bachmann, Hannah Ruth" userId="e7c09bfb-72c2-42e5-912c-bd6874d853db" providerId="ADAL" clId="{B77C6DC7-8C81-4AC7-8D2F-FB31423142A0}" dt="2021-01-28T13:03:19.851" v="5" actId="478"/>
          <ac:spMkLst>
            <pc:docMk/>
            <pc:sldMk cId="2682850916" sldId="1417"/>
            <ac:spMk id="3" creationId="{B0D1182A-3092-46B1-98F5-370EBBA2EA35}"/>
          </ac:spMkLst>
        </pc:spChg>
        <pc:spChg chg="del">
          <ac:chgData name="Bachmann, Hannah Ruth" userId="e7c09bfb-72c2-42e5-912c-bd6874d853db" providerId="ADAL" clId="{B77C6DC7-8C81-4AC7-8D2F-FB31423142A0}" dt="2021-01-28T13:11:21.662" v="96" actId="478"/>
          <ac:spMkLst>
            <pc:docMk/>
            <pc:sldMk cId="2682850916" sldId="1417"/>
            <ac:spMk id="5" creationId="{3982B417-3FD1-4A6B-AFBE-B9CD0440F693}"/>
          </ac:spMkLst>
        </pc:spChg>
        <pc:spChg chg="add mod">
          <ac:chgData name="Bachmann, Hannah Ruth" userId="e7c09bfb-72c2-42e5-912c-bd6874d853db" providerId="ADAL" clId="{B77C6DC7-8C81-4AC7-8D2F-FB31423142A0}" dt="2021-02-02T16:02:24.094" v="170"/>
          <ac:spMkLst>
            <pc:docMk/>
            <pc:sldMk cId="2682850916" sldId="1417"/>
            <ac:spMk id="8" creationId="{10C677B1-1733-40DC-A6D4-3D59B13FE982}"/>
          </ac:spMkLst>
        </pc:spChg>
        <pc:spChg chg="del">
          <ac:chgData name="Bachmann, Hannah Ruth" userId="e7c09bfb-72c2-42e5-912c-bd6874d853db" providerId="ADAL" clId="{B77C6DC7-8C81-4AC7-8D2F-FB31423142A0}" dt="2021-01-28T13:14:06.532" v="129" actId="478"/>
          <ac:spMkLst>
            <pc:docMk/>
            <pc:sldMk cId="2682850916" sldId="1417"/>
            <ac:spMk id="8" creationId="{844D8F07-D77D-41BF-A281-B58872C74EE6}"/>
          </ac:spMkLst>
        </pc:spChg>
        <pc:spChg chg="add del mod">
          <ac:chgData name="Bachmann, Hannah Ruth" userId="e7c09bfb-72c2-42e5-912c-bd6874d853db" providerId="ADAL" clId="{B77C6DC7-8C81-4AC7-8D2F-FB31423142A0}" dt="2021-02-02T16:02:23.792" v="169" actId="478"/>
          <ac:spMkLst>
            <pc:docMk/>
            <pc:sldMk cId="2682850916" sldId="1417"/>
            <ac:spMk id="9" creationId="{74F159EF-990F-4AF2-BEB1-DBD12A31CDA6}"/>
          </ac:spMkLst>
        </pc:spChg>
        <pc:spChg chg="add mod">
          <ac:chgData name="Bachmann, Hannah Ruth" userId="e7c09bfb-72c2-42e5-912c-bd6874d853db" providerId="ADAL" clId="{B77C6DC7-8C81-4AC7-8D2F-FB31423142A0}" dt="2021-01-28T13:14:06.842" v="130"/>
          <ac:spMkLst>
            <pc:docMk/>
            <pc:sldMk cId="2682850916" sldId="1417"/>
            <ac:spMk id="10" creationId="{0506B506-3192-40D3-9C19-743C2631F453}"/>
          </ac:spMkLst>
        </pc:spChg>
      </pc:sldChg>
      <pc:sldChg chg="addSp delSp modSp mod">
        <pc:chgData name="Bachmann, Hannah Ruth" userId="e7c09bfb-72c2-42e5-912c-bd6874d853db" providerId="ADAL" clId="{B77C6DC7-8C81-4AC7-8D2F-FB31423142A0}" dt="2021-02-12T21:22:14.681" v="842" actId="207"/>
        <pc:sldMkLst>
          <pc:docMk/>
          <pc:sldMk cId="1414240405" sldId="1418"/>
        </pc:sldMkLst>
        <pc:spChg chg="mod">
          <ac:chgData name="Bachmann, Hannah Ruth" userId="e7c09bfb-72c2-42e5-912c-bd6874d853db" providerId="ADAL" clId="{B77C6DC7-8C81-4AC7-8D2F-FB31423142A0}" dt="2021-02-12T21:22:14.681" v="842" actId="207"/>
          <ac:spMkLst>
            <pc:docMk/>
            <pc:sldMk cId="1414240405" sldId="1418"/>
            <ac:spMk id="2" creationId="{BD6EAC60-8618-4CD8-A9F9-BA41F75D1E93}"/>
          </ac:spMkLst>
        </pc:spChg>
        <pc:spChg chg="del">
          <ac:chgData name="Bachmann, Hannah Ruth" userId="e7c09bfb-72c2-42e5-912c-bd6874d853db" providerId="ADAL" clId="{B77C6DC7-8C81-4AC7-8D2F-FB31423142A0}" dt="2021-01-28T13:03:22.862" v="6" actId="478"/>
          <ac:spMkLst>
            <pc:docMk/>
            <pc:sldMk cId="1414240405" sldId="1418"/>
            <ac:spMk id="3" creationId="{B0D1182A-3092-46B1-98F5-370EBBA2EA35}"/>
          </ac:spMkLst>
        </pc:spChg>
        <pc:spChg chg="del">
          <ac:chgData name="Bachmann, Hannah Ruth" userId="e7c09bfb-72c2-42e5-912c-bd6874d853db" providerId="ADAL" clId="{B77C6DC7-8C81-4AC7-8D2F-FB31423142A0}" dt="2021-01-28T13:11:25.840" v="98" actId="478"/>
          <ac:spMkLst>
            <pc:docMk/>
            <pc:sldMk cId="1414240405" sldId="1418"/>
            <ac:spMk id="5" creationId="{3982B417-3FD1-4A6B-AFBE-B9CD0440F693}"/>
          </ac:spMkLst>
        </pc:spChg>
        <pc:spChg chg="del">
          <ac:chgData name="Bachmann, Hannah Ruth" userId="e7c09bfb-72c2-42e5-912c-bd6874d853db" providerId="ADAL" clId="{B77C6DC7-8C81-4AC7-8D2F-FB31423142A0}" dt="2021-01-28T13:14:09.700" v="131" actId="478"/>
          <ac:spMkLst>
            <pc:docMk/>
            <pc:sldMk cId="1414240405" sldId="1418"/>
            <ac:spMk id="9" creationId="{6AD48AA8-2407-47F2-AEC0-6F685C71B01F}"/>
          </ac:spMkLst>
        </pc:spChg>
        <pc:spChg chg="add mod">
          <ac:chgData name="Bachmann, Hannah Ruth" userId="e7c09bfb-72c2-42e5-912c-bd6874d853db" providerId="ADAL" clId="{B77C6DC7-8C81-4AC7-8D2F-FB31423142A0}" dt="2021-02-02T16:02:26.536" v="172"/>
          <ac:spMkLst>
            <pc:docMk/>
            <pc:sldMk cId="1414240405" sldId="1418"/>
            <ac:spMk id="9" creationId="{900FC80D-F41E-4E99-93A7-4E1AB42CB63B}"/>
          </ac:spMkLst>
        </pc:spChg>
        <pc:spChg chg="add del mod">
          <ac:chgData name="Bachmann, Hannah Ruth" userId="e7c09bfb-72c2-42e5-912c-bd6874d853db" providerId="ADAL" clId="{B77C6DC7-8C81-4AC7-8D2F-FB31423142A0}" dt="2021-02-02T16:02:26.192" v="171" actId="478"/>
          <ac:spMkLst>
            <pc:docMk/>
            <pc:sldMk cId="1414240405" sldId="1418"/>
            <ac:spMk id="10" creationId="{CDE8D205-2386-4B7D-90EB-A78E341081AC}"/>
          </ac:spMkLst>
        </pc:spChg>
        <pc:spChg chg="add mod">
          <ac:chgData name="Bachmann, Hannah Ruth" userId="e7c09bfb-72c2-42e5-912c-bd6874d853db" providerId="ADAL" clId="{B77C6DC7-8C81-4AC7-8D2F-FB31423142A0}" dt="2021-01-28T13:14:09.971" v="132"/>
          <ac:spMkLst>
            <pc:docMk/>
            <pc:sldMk cId="1414240405" sldId="1418"/>
            <ac:spMk id="11" creationId="{788B3493-C149-44EC-B73B-4379C9FF7607}"/>
          </ac:spMkLst>
        </pc:spChg>
      </pc:sldChg>
      <pc:sldChg chg="addSp delSp modSp mod">
        <pc:chgData name="Bachmann, Hannah Ruth" userId="e7c09bfb-72c2-42e5-912c-bd6874d853db" providerId="ADAL" clId="{B77C6DC7-8C81-4AC7-8D2F-FB31423142A0}" dt="2021-02-12T21:21:55.276" v="835" actId="207"/>
        <pc:sldMkLst>
          <pc:docMk/>
          <pc:sldMk cId="1294119639" sldId="1419"/>
        </pc:sldMkLst>
        <pc:spChg chg="mod">
          <ac:chgData name="Bachmann, Hannah Ruth" userId="e7c09bfb-72c2-42e5-912c-bd6874d853db" providerId="ADAL" clId="{B77C6DC7-8C81-4AC7-8D2F-FB31423142A0}" dt="2021-02-12T21:21:55.276" v="835" actId="207"/>
          <ac:spMkLst>
            <pc:docMk/>
            <pc:sldMk cId="1294119639" sldId="1419"/>
            <ac:spMk id="2" creationId="{BD6EAC60-8618-4CD8-A9F9-BA41F75D1E93}"/>
          </ac:spMkLst>
        </pc:spChg>
        <pc:spChg chg="del">
          <ac:chgData name="Bachmann, Hannah Ruth" userId="e7c09bfb-72c2-42e5-912c-bd6874d853db" providerId="ADAL" clId="{B77C6DC7-8C81-4AC7-8D2F-FB31423142A0}" dt="2021-01-28T13:03:26.552" v="7" actId="478"/>
          <ac:spMkLst>
            <pc:docMk/>
            <pc:sldMk cId="1294119639" sldId="1419"/>
            <ac:spMk id="3" creationId="{B0D1182A-3092-46B1-98F5-370EBBA2EA35}"/>
          </ac:spMkLst>
        </pc:spChg>
        <pc:spChg chg="del">
          <ac:chgData name="Bachmann, Hannah Ruth" userId="e7c09bfb-72c2-42e5-912c-bd6874d853db" providerId="ADAL" clId="{B77C6DC7-8C81-4AC7-8D2F-FB31423142A0}" dt="2021-01-28T13:11:28.820" v="100" actId="478"/>
          <ac:spMkLst>
            <pc:docMk/>
            <pc:sldMk cId="1294119639" sldId="1419"/>
            <ac:spMk id="5" creationId="{3982B417-3FD1-4A6B-AFBE-B9CD0440F693}"/>
          </ac:spMkLst>
        </pc:spChg>
        <pc:spChg chg="del">
          <ac:chgData name="Bachmann, Hannah Ruth" userId="e7c09bfb-72c2-42e5-912c-bd6874d853db" providerId="ADAL" clId="{B77C6DC7-8C81-4AC7-8D2F-FB31423142A0}" dt="2021-01-28T13:14:14.211" v="133" actId="478"/>
          <ac:spMkLst>
            <pc:docMk/>
            <pc:sldMk cId="1294119639" sldId="1419"/>
            <ac:spMk id="10" creationId="{2D234829-2C5E-4077-9BDD-169978B5D6D0}"/>
          </ac:spMkLst>
        </pc:spChg>
        <pc:spChg chg="add mod">
          <ac:chgData name="Bachmann, Hannah Ruth" userId="e7c09bfb-72c2-42e5-912c-bd6874d853db" providerId="ADAL" clId="{B77C6DC7-8C81-4AC7-8D2F-FB31423142A0}" dt="2021-02-02T16:02:29.195" v="174"/>
          <ac:spMkLst>
            <pc:docMk/>
            <pc:sldMk cId="1294119639" sldId="1419"/>
            <ac:spMk id="10" creationId="{B55163CE-23EC-4F57-AF83-C9FCF6D72A0F}"/>
          </ac:spMkLst>
        </pc:spChg>
        <pc:spChg chg="add del mod">
          <ac:chgData name="Bachmann, Hannah Ruth" userId="e7c09bfb-72c2-42e5-912c-bd6874d853db" providerId="ADAL" clId="{B77C6DC7-8C81-4AC7-8D2F-FB31423142A0}" dt="2021-02-02T16:02:28.882" v="173" actId="478"/>
          <ac:spMkLst>
            <pc:docMk/>
            <pc:sldMk cId="1294119639" sldId="1419"/>
            <ac:spMk id="11" creationId="{24D14DE5-B8E8-4B8A-9712-94BC498734A2}"/>
          </ac:spMkLst>
        </pc:spChg>
        <pc:spChg chg="add mod">
          <ac:chgData name="Bachmann, Hannah Ruth" userId="e7c09bfb-72c2-42e5-912c-bd6874d853db" providerId="ADAL" clId="{B77C6DC7-8C81-4AC7-8D2F-FB31423142A0}" dt="2021-01-28T13:14:14.970" v="134"/>
          <ac:spMkLst>
            <pc:docMk/>
            <pc:sldMk cId="1294119639" sldId="1419"/>
            <ac:spMk id="12" creationId="{3DE4F89C-5D3A-404F-9C24-2754B6D71A98}"/>
          </ac:spMkLst>
        </pc:spChg>
      </pc:sldChg>
      <pc:sldChg chg="addSp delSp modSp mod">
        <pc:chgData name="Bachmann, Hannah Ruth" userId="e7c09bfb-72c2-42e5-912c-bd6874d853db" providerId="ADAL" clId="{B77C6DC7-8C81-4AC7-8D2F-FB31423142A0}" dt="2021-02-12T21:21:34.361" v="828" actId="207"/>
        <pc:sldMkLst>
          <pc:docMk/>
          <pc:sldMk cId="3535146900" sldId="1420"/>
        </pc:sldMkLst>
        <pc:spChg chg="mod">
          <ac:chgData name="Bachmann, Hannah Ruth" userId="e7c09bfb-72c2-42e5-912c-bd6874d853db" providerId="ADAL" clId="{B77C6DC7-8C81-4AC7-8D2F-FB31423142A0}" dt="2021-02-12T21:21:34.361" v="828" actId="207"/>
          <ac:spMkLst>
            <pc:docMk/>
            <pc:sldMk cId="3535146900" sldId="1420"/>
            <ac:spMk id="2" creationId="{BD6EAC60-8618-4CD8-A9F9-BA41F75D1E93}"/>
          </ac:spMkLst>
        </pc:spChg>
        <pc:spChg chg="del">
          <ac:chgData name="Bachmann, Hannah Ruth" userId="e7c09bfb-72c2-42e5-912c-bd6874d853db" providerId="ADAL" clId="{B77C6DC7-8C81-4AC7-8D2F-FB31423142A0}" dt="2021-01-28T13:03:06.272" v="2" actId="478"/>
          <ac:spMkLst>
            <pc:docMk/>
            <pc:sldMk cId="3535146900" sldId="1420"/>
            <ac:spMk id="3" creationId="{B0D1182A-3092-46B1-98F5-370EBBA2EA35}"/>
          </ac:spMkLst>
        </pc:spChg>
        <pc:spChg chg="del">
          <ac:chgData name="Bachmann, Hannah Ruth" userId="e7c09bfb-72c2-42e5-912c-bd6874d853db" providerId="ADAL" clId="{B77C6DC7-8C81-4AC7-8D2F-FB31423142A0}" dt="2021-01-28T13:11:31.102" v="102" actId="478"/>
          <ac:spMkLst>
            <pc:docMk/>
            <pc:sldMk cId="3535146900" sldId="1420"/>
            <ac:spMk id="5" creationId="{3982B417-3FD1-4A6B-AFBE-B9CD0440F693}"/>
          </ac:spMkLst>
        </pc:spChg>
        <pc:spChg chg="add mod">
          <ac:chgData name="Bachmann, Hannah Ruth" userId="e7c09bfb-72c2-42e5-912c-bd6874d853db" providerId="ADAL" clId="{B77C6DC7-8C81-4AC7-8D2F-FB31423142A0}" dt="2021-02-02T16:02:32.306" v="176"/>
          <ac:spMkLst>
            <pc:docMk/>
            <pc:sldMk cId="3535146900" sldId="1420"/>
            <ac:spMk id="11" creationId="{6DCDC665-60A6-4C50-A34B-CC13F195B114}"/>
          </ac:spMkLst>
        </pc:spChg>
        <pc:spChg chg="del">
          <ac:chgData name="Bachmann, Hannah Ruth" userId="e7c09bfb-72c2-42e5-912c-bd6874d853db" providerId="ADAL" clId="{B77C6DC7-8C81-4AC7-8D2F-FB31423142A0}" dt="2021-01-28T13:14:18.658" v="135" actId="478"/>
          <ac:spMkLst>
            <pc:docMk/>
            <pc:sldMk cId="3535146900" sldId="1420"/>
            <ac:spMk id="11" creationId="{FF719AE6-DB38-4AE4-975C-C6E7601E3FA8}"/>
          </ac:spMkLst>
        </pc:spChg>
        <pc:spChg chg="add del mod">
          <ac:chgData name="Bachmann, Hannah Ruth" userId="e7c09bfb-72c2-42e5-912c-bd6874d853db" providerId="ADAL" clId="{B77C6DC7-8C81-4AC7-8D2F-FB31423142A0}" dt="2021-01-28T13:11:44.923" v="104" actId="478"/>
          <ac:spMkLst>
            <pc:docMk/>
            <pc:sldMk cId="3535146900" sldId="1420"/>
            <ac:spMk id="12" creationId="{0C5DECB9-5AD7-4690-BFB6-2DBD1D47F620}"/>
          </ac:spMkLst>
        </pc:spChg>
        <pc:spChg chg="add del mod">
          <ac:chgData name="Bachmann, Hannah Ruth" userId="e7c09bfb-72c2-42e5-912c-bd6874d853db" providerId="ADAL" clId="{B77C6DC7-8C81-4AC7-8D2F-FB31423142A0}" dt="2021-02-02T16:02:31.917" v="175" actId="478"/>
          <ac:spMkLst>
            <pc:docMk/>
            <pc:sldMk cId="3535146900" sldId="1420"/>
            <ac:spMk id="13" creationId="{51854BD7-1CFA-42E8-AFA6-CE1C77ABFFB4}"/>
          </ac:spMkLst>
        </pc:spChg>
        <pc:spChg chg="add mod">
          <ac:chgData name="Bachmann, Hannah Ruth" userId="e7c09bfb-72c2-42e5-912c-bd6874d853db" providerId="ADAL" clId="{B77C6DC7-8C81-4AC7-8D2F-FB31423142A0}" dt="2021-01-28T13:14:18.970" v="136"/>
          <ac:spMkLst>
            <pc:docMk/>
            <pc:sldMk cId="3535146900" sldId="1420"/>
            <ac:spMk id="14" creationId="{57BA82BD-2ADB-4663-8805-6F905B3A2A51}"/>
          </ac:spMkLst>
        </pc:spChg>
      </pc:sldChg>
      <pc:sldChg chg="addSp delSp modSp mod">
        <pc:chgData name="Bachmann, Hannah Ruth" userId="e7c09bfb-72c2-42e5-912c-bd6874d853db" providerId="ADAL" clId="{B77C6DC7-8C81-4AC7-8D2F-FB31423142A0}" dt="2021-02-12T21:21:10.886" v="821" actId="207"/>
        <pc:sldMkLst>
          <pc:docMk/>
          <pc:sldMk cId="772676445" sldId="1421"/>
        </pc:sldMkLst>
        <pc:spChg chg="mod">
          <ac:chgData name="Bachmann, Hannah Ruth" userId="e7c09bfb-72c2-42e5-912c-bd6874d853db" providerId="ADAL" clId="{B77C6DC7-8C81-4AC7-8D2F-FB31423142A0}" dt="2021-02-12T21:21:10.886" v="821" actId="207"/>
          <ac:spMkLst>
            <pc:docMk/>
            <pc:sldMk cId="772676445" sldId="1421"/>
            <ac:spMk id="2" creationId="{BD6EAC60-8618-4CD8-A9F9-BA41F75D1E93}"/>
          </ac:spMkLst>
        </pc:spChg>
        <pc:spChg chg="del">
          <ac:chgData name="Bachmann, Hannah Ruth" userId="e7c09bfb-72c2-42e5-912c-bd6874d853db" providerId="ADAL" clId="{B77C6DC7-8C81-4AC7-8D2F-FB31423142A0}" dt="2021-01-28T13:02:58.090" v="0" actId="478"/>
          <ac:spMkLst>
            <pc:docMk/>
            <pc:sldMk cId="772676445" sldId="1421"/>
            <ac:spMk id="3" creationId="{B0D1182A-3092-46B1-98F5-370EBBA2EA35}"/>
          </ac:spMkLst>
        </pc:spChg>
        <pc:spChg chg="del">
          <ac:chgData name="Bachmann, Hannah Ruth" userId="e7c09bfb-72c2-42e5-912c-bd6874d853db" providerId="ADAL" clId="{B77C6DC7-8C81-4AC7-8D2F-FB31423142A0}" dt="2021-01-28T13:11:48.480" v="106" actId="478"/>
          <ac:spMkLst>
            <pc:docMk/>
            <pc:sldMk cId="772676445" sldId="1421"/>
            <ac:spMk id="5" creationId="{3982B417-3FD1-4A6B-AFBE-B9CD0440F693}"/>
          </ac:spMkLst>
        </pc:spChg>
        <pc:spChg chg="del">
          <ac:chgData name="Bachmann, Hannah Ruth" userId="e7c09bfb-72c2-42e5-912c-bd6874d853db" providerId="ADAL" clId="{B77C6DC7-8C81-4AC7-8D2F-FB31423142A0}" dt="2021-01-28T13:14:22.832" v="137" actId="478"/>
          <ac:spMkLst>
            <pc:docMk/>
            <pc:sldMk cId="772676445" sldId="1421"/>
            <ac:spMk id="12" creationId="{653C7EE6-2885-4DC0-BA1F-6D626F3C7208}"/>
          </ac:spMkLst>
        </pc:spChg>
        <pc:spChg chg="add mod">
          <ac:chgData name="Bachmann, Hannah Ruth" userId="e7c09bfb-72c2-42e5-912c-bd6874d853db" providerId="ADAL" clId="{B77C6DC7-8C81-4AC7-8D2F-FB31423142A0}" dt="2021-02-02T16:02:38.363" v="178"/>
          <ac:spMkLst>
            <pc:docMk/>
            <pc:sldMk cId="772676445" sldId="1421"/>
            <ac:spMk id="12" creationId="{DF1381DE-DDEA-4C98-8E5E-4F5575597A7E}"/>
          </ac:spMkLst>
        </pc:spChg>
        <pc:spChg chg="add del mod">
          <ac:chgData name="Bachmann, Hannah Ruth" userId="e7c09bfb-72c2-42e5-912c-bd6874d853db" providerId="ADAL" clId="{B77C6DC7-8C81-4AC7-8D2F-FB31423142A0}" dt="2021-02-02T16:02:38.088" v="177" actId="478"/>
          <ac:spMkLst>
            <pc:docMk/>
            <pc:sldMk cId="772676445" sldId="1421"/>
            <ac:spMk id="13" creationId="{8F173D0D-1852-47BB-8B3E-5BC4403FE17F}"/>
          </ac:spMkLst>
        </pc:spChg>
        <pc:spChg chg="add mod">
          <ac:chgData name="Bachmann, Hannah Ruth" userId="e7c09bfb-72c2-42e5-912c-bd6874d853db" providerId="ADAL" clId="{B77C6DC7-8C81-4AC7-8D2F-FB31423142A0}" dt="2021-01-28T13:14:23.191" v="138"/>
          <ac:spMkLst>
            <pc:docMk/>
            <pc:sldMk cId="772676445" sldId="1421"/>
            <ac:spMk id="14" creationId="{2F40A9E0-B665-4885-B4A1-A8E95ABED434}"/>
          </ac:spMkLst>
        </pc:spChg>
      </pc:sldChg>
      <pc:sldChg chg="addSp delSp modSp mod">
        <pc:chgData name="Bachmann, Hannah Ruth" userId="e7c09bfb-72c2-42e5-912c-bd6874d853db" providerId="ADAL" clId="{B77C6DC7-8C81-4AC7-8D2F-FB31423142A0}" dt="2021-02-12T21:19:33.746" v="793" actId="207"/>
        <pc:sldMkLst>
          <pc:docMk/>
          <pc:sldMk cId="4207064312" sldId="1422"/>
        </pc:sldMkLst>
        <pc:spChg chg="mod">
          <ac:chgData name="Bachmann, Hannah Ruth" userId="e7c09bfb-72c2-42e5-912c-bd6874d853db" providerId="ADAL" clId="{B77C6DC7-8C81-4AC7-8D2F-FB31423142A0}" dt="2021-02-12T21:19:33.746" v="793" actId="207"/>
          <ac:spMkLst>
            <pc:docMk/>
            <pc:sldMk cId="4207064312" sldId="1422"/>
            <ac:spMk id="2" creationId="{BD6EAC60-8618-4CD8-A9F9-BA41F75D1E93}"/>
          </ac:spMkLst>
        </pc:spChg>
        <pc:spChg chg="del">
          <ac:chgData name="Bachmann, Hannah Ruth" userId="e7c09bfb-72c2-42e5-912c-bd6874d853db" providerId="ADAL" clId="{B77C6DC7-8C81-4AC7-8D2F-FB31423142A0}" dt="2021-01-28T13:03:01.222" v="1" actId="478"/>
          <ac:spMkLst>
            <pc:docMk/>
            <pc:sldMk cId="4207064312" sldId="1422"/>
            <ac:spMk id="3" creationId="{B0D1182A-3092-46B1-98F5-370EBBA2EA35}"/>
          </ac:spMkLst>
        </pc:spChg>
        <pc:spChg chg="del">
          <ac:chgData name="Bachmann, Hannah Ruth" userId="e7c09bfb-72c2-42e5-912c-bd6874d853db" providerId="ADAL" clId="{B77C6DC7-8C81-4AC7-8D2F-FB31423142A0}" dt="2021-01-28T13:11:50.871" v="108" actId="478"/>
          <ac:spMkLst>
            <pc:docMk/>
            <pc:sldMk cId="4207064312" sldId="1422"/>
            <ac:spMk id="5" creationId="{3982B417-3FD1-4A6B-AFBE-B9CD0440F693}"/>
          </ac:spMkLst>
        </pc:spChg>
        <pc:spChg chg="del">
          <ac:chgData name="Bachmann, Hannah Ruth" userId="e7c09bfb-72c2-42e5-912c-bd6874d853db" providerId="ADAL" clId="{B77C6DC7-8C81-4AC7-8D2F-FB31423142A0}" dt="2021-01-28T13:14:26.779" v="139" actId="478"/>
          <ac:spMkLst>
            <pc:docMk/>
            <pc:sldMk cId="4207064312" sldId="1422"/>
            <ac:spMk id="13" creationId="{BC5ECDFB-5AF6-4D7C-AEB2-69423FB75F89}"/>
          </ac:spMkLst>
        </pc:spChg>
        <pc:spChg chg="add mod">
          <ac:chgData name="Bachmann, Hannah Ruth" userId="e7c09bfb-72c2-42e5-912c-bd6874d853db" providerId="ADAL" clId="{B77C6DC7-8C81-4AC7-8D2F-FB31423142A0}" dt="2021-02-02T16:02:40.860" v="180"/>
          <ac:spMkLst>
            <pc:docMk/>
            <pc:sldMk cId="4207064312" sldId="1422"/>
            <ac:spMk id="13" creationId="{E1BD35F5-9728-4067-A8B3-8CD9CF3C2422}"/>
          </ac:spMkLst>
        </pc:spChg>
        <pc:spChg chg="add del mod">
          <ac:chgData name="Bachmann, Hannah Ruth" userId="e7c09bfb-72c2-42e5-912c-bd6874d853db" providerId="ADAL" clId="{B77C6DC7-8C81-4AC7-8D2F-FB31423142A0}" dt="2021-02-02T16:02:40.583" v="179" actId="478"/>
          <ac:spMkLst>
            <pc:docMk/>
            <pc:sldMk cId="4207064312" sldId="1422"/>
            <ac:spMk id="14" creationId="{7CD18665-9BA7-4F46-AC92-AF2C476B2F93}"/>
          </ac:spMkLst>
        </pc:spChg>
        <pc:spChg chg="add mod">
          <ac:chgData name="Bachmann, Hannah Ruth" userId="e7c09bfb-72c2-42e5-912c-bd6874d853db" providerId="ADAL" clId="{B77C6DC7-8C81-4AC7-8D2F-FB31423142A0}" dt="2021-01-28T13:14:27.111" v="140"/>
          <ac:spMkLst>
            <pc:docMk/>
            <pc:sldMk cId="4207064312" sldId="1422"/>
            <ac:spMk id="15" creationId="{9ACCA901-0AAC-48D7-BF6C-7A90B10D4326}"/>
          </ac:spMkLst>
        </pc:spChg>
      </pc:sldChg>
      <pc:sldChg chg="modSp add del">
        <pc:chgData name="Bachmann, Hannah Ruth" userId="e7c09bfb-72c2-42e5-912c-bd6874d853db" providerId="ADAL" clId="{B77C6DC7-8C81-4AC7-8D2F-FB31423142A0}" dt="2021-02-12T21:25:17.101" v="873"/>
        <pc:sldMkLst>
          <pc:docMk/>
          <pc:sldMk cId="900101674" sldId="1423"/>
        </pc:sldMkLst>
        <pc:spChg chg="mod">
          <ac:chgData name="Bachmann, Hannah Ruth" userId="e7c09bfb-72c2-42e5-912c-bd6874d853db" providerId="ADAL" clId="{B77C6DC7-8C81-4AC7-8D2F-FB31423142A0}" dt="2021-02-12T21:25:14.537" v="872"/>
          <ac:spMkLst>
            <pc:docMk/>
            <pc:sldMk cId="900101674" sldId="1423"/>
            <ac:spMk id="2" creationId="{45EE414D-A39F-405D-A49D-04755EF7019A}"/>
          </ac:spMkLst>
        </pc:spChg>
      </pc:sldChg>
      <pc:sldChg chg="modSp add del">
        <pc:chgData name="Bachmann, Hannah Ruth" userId="e7c09bfb-72c2-42e5-912c-bd6874d853db" providerId="ADAL" clId="{B77C6DC7-8C81-4AC7-8D2F-FB31423142A0}" dt="2021-02-02T16:02:59.546" v="187"/>
        <pc:sldMkLst>
          <pc:docMk/>
          <pc:sldMk cId="2653447777" sldId="1423"/>
        </pc:sldMkLst>
        <pc:spChg chg="mod">
          <ac:chgData name="Bachmann, Hannah Ruth" userId="e7c09bfb-72c2-42e5-912c-bd6874d853db" providerId="ADAL" clId="{B77C6DC7-8C81-4AC7-8D2F-FB31423142A0}" dt="2021-02-02T16:02:57.932" v="186" actId="27636"/>
          <ac:spMkLst>
            <pc:docMk/>
            <pc:sldMk cId="2653447777" sldId="1423"/>
            <ac:spMk id="2" creationId="{69EA7C96-2509-472D-9732-4C61878A6013}"/>
          </ac:spMkLst>
        </pc:spChg>
      </pc:sldChg>
      <pc:sldMasterChg chg="del delSldLayout">
        <pc:chgData name="Bachmann, Hannah Ruth" userId="e7c09bfb-72c2-42e5-912c-bd6874d853db" providerId="ADAL" clId="{B77C6DC7-8C81-4AC7-8D2F-FB31423142A0}" dt="2021-01-28T13:05:58.310" v="10" actId="2696"/>
        <pc:sldMasterMkLst>
          <pc:docMk/>
          <pc:sldMasterMk cId="838674475" sldId="2147483705"/>
        </pc:sldMasterMkLst>
        <pc:sldLayoutChg chg="del">
          <pc:chgData name="Bachmann, Hannah Ruth" userId="e7c09bfb-72c2-42e5-912c-bd6874d853db" providerId="ADAL" clId="{B77C6DC7-8C81-4AC7-8D2F-FB31423142A0}" dt="2021-01-28T13:05:58.310" v="10" actId="2696"/>
          <pc:sldLayoutMkLst>
            <pc:docMk/>
            <pc:sldMasterMk cId="838674475" sldId="2147483705"/>
            <pc:sldLayoutMk cId="3885834287" sldId="2147483706"/>
          </pc:sldLayoutMkLst>
        </pc:sldLayoutChg>
        <pc:sldLayoutChg chg="del">
          <pc:chgData name="Bachmann, Hannah Ruth" userId="e7c09bfb-72c2-42e5-912c-bd6874d853db" providerId="ADAL" clId="{B77C6DC7-8C81-4AC7-8D2F-FB31423142A0}" dt="2021-01-28T13:05:58.310" v="10" actId="2696"/>
          <pc:sldLayoutMkLst>
            <pc:docMk/>
            <pc:sldMasterMk cId="838674475" sldId="2147483705"/>
            <pc:sldLayoutMk cId="2772816419" sldId="2147483707"/>
          </pc:sldLayoutMkLst>
        </pc:sldLayoutChg>
        <pc:sldLayoutChg chg="del">
          <pc:chgData name="Bachmann, Hannah Ruth" userId="e7c09bfb-72c2-42e5-912c-bd6874d853db" providerId="ADAL" clId="{B77C6DC7-8C81-4AC7-8D2F-FB31423142A0}" dt="2021-01-28T13:05:58.310" v="10" actId="2696"/>
          <pc:sldLayoutMkLst>
            <pc:docMk/>
            <pc:sldMasterMk cId="838674475" sldId="2147483705"/>
            <pc:sldLayoutMk cId="396252285" sldId="2147483708"/>
          </pc:sldLayoutMkLst>
        </pc:sldLayoutChg>
        <pc:sldLayoutChg chg="del">
          <pc:chgData name="Bachmann, Hannah Ruth" userId="e7c09bfb-72c2-42e5-912c-bd6874d853db" providerId="ADAL" clId="{B77C6DC7-8C81-4AC7-8D2F-FB31423142A0}" dt="2021-01-28T13:05:58.310" v="10" actId="2696"/>
          <pc:sldLayoutMkLst>
            <pc:docMk/>
            <pc:sldMasterMk cId="838674475" sldId="2147483705"/>
            <pc:sldLayoutMk cId="2107135104" sldId="2147483709"/>
          </pc:sldLayoutMkLst>
        </pc:sldLayoutChg>
        <pc:sldLayoutChg chg="del">
          <pc:chgData name="Bachmann, Hannah Ruth" userId="e7c09bfb-72c2-42e5-912c-bd6874d853db" providerId="ADAL" clId="{B77C6DC7-8C81-4AC7-8D2F-FB31423142A0}" dt="2021-01-28T13:05:58.310" v="10" actId="2696"/>
          <pc:sldLayoutMkLst>
            <pc:docMk/>
            <pc:sldMasterMk cId="838674475" sldId="2147483705"/>
            <pc:sldLayoutMk cId="3596664969" sldId="2147483710"/>
          </pc:sldLayoutMkLst>
        </pc:sldLayoutChg>
        <pc:sldLayoutChg chg="del">
          <pc:chgData name="Bachmann, Hannah Ruth" userId="e7c09bfb-72c2-42e5-912c-bd6874d853db" providerId="ADAL" clId="{B77C6DC7-8C81-4AC7-8D2F-FB31423142A0}" dt="2021-01-28T13:05:58.310" v="10" actId="2696"/>
          <pc:sldLayoutMkLst>
            <pc:docMk/>
            <pc:sldMasterMk cId="838674475" sldId="2147483705"/>
            <pc:sldLayoutMk cId="1974009239" sldId="2147483711"/>
          </pc:sldLayoutMkLst>
        </pc:sldLayoutChg>
        <pc:sldLayoutChg chg="del">
          <pc:chgData name="Bachmann, Hannah Ruth" userId="e7c09bfb-72c2-42e5-912c-bd6874d853db" providerId="ADAL" clId="{B77C6DC7-8C81-4AC7-8D2F-FB31423142A0}" dt="2021-01-28T13:05:58.310" v="10" actId="2696"/>
          <pc:sldLayoutMkLst>
            <pc:docMk/>
            <pc:sldMasterMk cId="838674475" sldId="2147483705"/>
            <pc:sldLayoutMk cId="1422961287" sldId="2147483712"/>
          </pc:sldLayoutMkLst>
        </pc:sldLayoutChg>
        <pc:sldLayoutChg chg="del">
          <pc:chgData name="Bachmann, Hannah Ruth" userId="e7c09bfb-72c2-42e5-912c-bd6874d853db" providerId="ADAL" clId="{B77C6DC7-8C81-4AC7-8D2F-FB31423142A0}" dt="2021-01-28T13:05:58.310" v="10" actId="2696"/>
          <pc:sldLayoutMkLst>
            <pc:docMk/>
            <pc:sldMasterMk cId="838674475" sldId="2147483705"/>
            <pc:sldLayoutMk cId="2029583747" sldId="2147483713"/>
          </pc:sldLayoutMkLst>
        </pc:sldLayoutChg>
        <pc:sldLayoutChg chg="del">
          <pc:chgData name="Bachmann, Hannah Ruth" userId="e7c09bfb-72c2-42e5-912c-bd6874d853db" providerId="ADAL" clId="{B77C6DC7-8C81-4AC7-8D2F-FB31423142A0}" dt="2021-01-28T13:05:58.310" v="10" actId="2696"/>
          <pc:sldLayoutMkLst>
            <pc:docMk/>
            <pc:sldMasterMk cId="838674475" sldId="2147483705"/>
            <pc:sldLayoutMk cId="2354837408" sldId="2147483714"/>
          </pc:sldLayoutMkLst>
        </pc:sldLayoutChg>
        <pc:sldLayoutChg chg="del">
          <pc:chgData name="Bachmann, Hannah Ruth" userId="e7c09bfb-72c2-42e5-912c-bd6874d853db" providerId="ADAL" clId="{B77C6DC7-8C81-4AC7-8D2F-FB31423142A0}" dt="2021-01-28T13:05:58.310" v="10" actId="2696"/>
          <pc:sldLayoutMkLst>
            <pc:docMk/>
            <pc:sldMasterMk cId="838674475" sldId="2147483705"/>
            <pc:sldLayoutMk cId="3778742692" sldId="2147483715"/>
          </pc:sldLayoutMkLst>
        </pc:sldLayoutChg>
        <pc:sldLayoutChg chg="del">
          <pc:chgData name="Bachmann, Hannah Ruth" userId="e7c09bfb-72c2-42e5-912c-bd6874d853db" providerId="ADAL" clId="{B77C6DC7-8C81-4AC7-8D2F-FB31423142A0}" dt="2021-01-28T13:05:58.310" v="10" actId="2696"/>
          <pc:sldLayoutMkLst>
            <pc:docMk/>
            <pc:sldMasterMk cId="838674475" sldId="2147483705"/>
            <pc:sldLayoutMk cId="4191131813" sldId="2147483716"/>
          </pc:sldLayoutMkLst>
        </pc:sldLayoutChg>
      </pc:sldMasterChg>
      <pc:sldMasterChg chg="del delSldLayout">
        <pc:chgData name="Bachmann, Hannah Ruth" userId="e7c09bfb-72c2-42e5-912c-bd6874d853db" providerId="ADAL" clId="{B77C6DC7-8C81-4AC7-8D2F-FB31423142A0}" dt="2021-01-28T13:06:32.460" v="12" actId="2696"/>
        <pc:sldMasterMkLst>
          <pc:docMk/>
          <pc:sldMasterMk cId="869862998" sldId="2147483717"/>
        </pc:sldMasterMkLst>
        <pc:sldLayoutChg chg="del">
          <pc:chgData name="Bachmann, Hannah Ruth" userId="e7c09bfb-72c2-42e5-912c-bd6874d853db" providerId="ADAL" clId="{B77C6DC7-8C81-4AC7-8D2F-FB31423142A0}" dt="2021-01-28T13:06:32.460" v="12" actId="2696"/>
          <pc:sldLayoutMkLst>
            <pc:docMk/>
            <pc:sldMasterMk cId="869862998" sldId="2147483717"/>
            <pc:sldLayoutMk cId="2008691529" sldId="2147483718"/>
          </pc:sldLayoutMkLst>
        </pc:sldLayoutChg>
        <pc:sldLayoutChg chg="del">
          <pc:chgData name="Bachmann, Hannah Ruth" userId="e7c09bfb-72c2-42e5-912c-bd6874d853db" providerId="ADAL" clId="{B77C6DC7-8C81-4AC7-8D2F-FB31423142A0}" dt="2021-01-28T13:06:32.460" v="12" actId="2696"/>
          <pc:sldLayoutMkLst>
            <pc:docMk/>
            <pc:sldMasterMk cId="869862998" sldId="2147483717"/>
            <pc:sldLayoutMk cId="2817932399" sldId="2147483719"/>
          </pc:sldLayoutMkLst>
        </pc:sldLayoutChg>
        <pc:sldLayoutChg chg="del">
          <pc:chgData name="Bachmann, Hannah Ruth" userId="e7c09bfb-72c2-42e5-912c-bd6874d853db" providerId="ADAL" clId="{B77C6DC7-8C81-4AC7-8D2F-FB31423142A0}" dt="2021-01-28T13:06:32.460" v="12" actId="2696"/>
          <pc:sldLayoutMkLst>
            <pc:docMk/>
            <pc:sldMasterMk cId="869862998" sldId="2147483717"/>
            <pc:sldLayoutMk cId="1655058994" sldId="2147483720"/>
          </pc:sldLayoutMkLst>
        </pc:sldLayoutChg>
        <pc:sldLayoutChg chg="del">
          <pc:chgData name="Bachmann, Hannah Ruth" userId="e7c09bfb-72c2-42e5-912c-bd6874d853db" providerId="ADAL" clId="{B77C6DC7-8C81-4AC7-8D2F-FB31423142A0}" dt="2021-01-28T13:06:32.460" v="12" actId="2696"/>
          <pc:sldLayoutMkLst>
            <pc:docMk/>
            <pc:sldMasterMk cId="869862998" sldId="2147483717"/>
            <pc:sldLayoutMk cId="223135166" sldId="2147483721"/>
          </pc:sldLayoutMkLst>
        </pc:sldLayoutChg>
        <pc:sldLayoutChg chg="del">
          <pc:chgData name="Bachmann, Hannah Ruth" userId="e7c09bfb-72c2-42e5-912c-bd6874d853db" providerId="ADAL" clId="{B77C6DC7-8C81-4AC7-8D2F-FB31423142A0}" dt="2021-01-28T13:06:32.460" v="12" actId="2696"/>
          <pc:sldLayoutMkLst>
            <pc:docMk/>
            <pc:sldMasterMk cId="869862998" sldId="2147483717"/>
            <pc:sldLayoutMk cId="3487735364" sldId="2147483722"/>
          </pc:sldLayoutMkLst>
        </pc:sldLayoutChg>
        <pc:sldLayoutChg chg="del">
          <pc:chgData name="Bachmann, Hannah Ruth" userId="e7c09bfb-72c2-42e5-912c-bd6874d853db" providerId="ADAL" clId="{B77C6DC7-8C81-4AC7-8D2F-FB31423142A0}" dt="2021-01-28T13:06:32.460" v="12" actId="2696"/>
          <pc:sldLayoutMkLst>
            <pc:docMk/>
            <pc:sldMasterMk cId="869862998" sldId="2147483717"/>
            <pc:sldLayoutMk cId="3062585403" sldId="2147483723"/>
          </pc:sldLayoutMkLst>
        </pc:sldLayoutChg>
        <pc:sldLayoutChg chg="del">
          <pc:chgData name="Bachmann, Hannah Ruth" userId="e7c09bfb-72c2-42e5-912c-bd6874d853db" providerId="ADAL" clId="{B77C6DC7-8C81-4AC7-8D2F-FB31423142A0}" dt="2021-01-28T13:06:32.460" v="12" actId="2696"/>
          <pc:sldLayoutMkLst>
            <pc:docMk/>
            <pc:sldMasterMk cId="869862998" sldId="2147483717"/>
            <pc:sldLayoutMk cId="2470016472" sldId="2147483724"/>
          </pc:sldLayoutMkLst>
        </pc:sldLayoutChg>
        <pc:sldLayoutChg chg="del">
          <pc:chgData name="Bachmann, Hannah Ruth" userId="e7c09bfb-72c2-42e5-912c-bd6874d853db" providerId="ADAL" clId="{B77C6DC7-8C81-4AC7-8D2F-FB31423142A0}" dt="2021-01-28T13:06:32.460" v="12" actId="2696"/>
          <pc:sldLayoutMkLst>
            <pc:docMk/>
            <pc:sldMasterMk cId="869862998" sldId="2147483717"/>
            <pc:sldLayoutMk cId="3305332633" sldId="2147483725"/>
          </pc:sldLayoutMkLst>
        </pc:sldLayoutChg>
        <pc:sldLayoutChg chg="del">
          <pc:chgData name="Bachmann, Hannah Ruth" userId="e7c09bfb-72c2-42e5-912c-bd6874d853db" providerId="ADAL" clId="{B77C6DC7-8C81-4AC7-8D2F-FB31423142A0}" dt="2021-01-28T13:06:32.460" v="12" actId="2696"/>
          <pc:sldLayoutMkLst>
            <pc:docMk/>
            <pc:sldMasterMk cId="869862998" sldId="2147483717"/>
            <pc:sldLayoutMk cId="3155497640" sldId="2147483726"/>
          </pc:sldLayoutMkLst>
        </pc:sldLayoutChg>
        <pc:sldLayoutChg chg="del">
          <pc:chgData name="Bachmann, Hannah Ruth" userId="e7c09bfb-72c2-42e5-912c-bd6874d853db" providerId="ADAL" clId="{B77C6DC7-8C81-4AC7-8D2F-FB31423142A0}" dt="2021-01-28T13:06:32.460" v="12" actId="2696"/>
          <pc:sldLayoutMkLst>
            <pc:docMk/>
            <pc:sldMasterMk cId="869862998" sldId="2147483717"/>
            <pc:sldLayoutMk cId="1420720679" sldId="2147483727"/>
          </pc:sldLayoutMkLst>
        </pc:sldLayoutChg>
        <pc:sldLayoutChg chg="del">
          <pc:chgData name="Bachmann, Hannah Ruth" userId="e7c09bfb-72c2-42e5-912c-bd6874d853db" providerId="ADAL" clId="{B77C6DC7-8C81-4AC7-8D2F-FB31423142A0}" dt="2021-01-28T13:06:32.460" v="12" actId="2696"/>
          <pc:sldLayoutMkLst>
            <pc:docMk/>
            <pc:sldMasterMk cId="869862998" sldId="2147483717"/>
            <pc:sldLayoutMk cId="2903285289" sldId="2147483728"/>
          </pc:sldLayoutMkLst>
        </pc:sldLayoutChg>
        <pc:sldLayoutChg chg="del">
          <pc:chgData name="Bachmann, Hannah Ruth" userId="e7c09bfb-72c2-42e5-912c-bd6874d853db" providerId="ADAL" clId="{B77C6DC7-8C81-4AC7-8D2F-FB31423142A0}" dt="2021-01-28T13:06:32.460" v="12" actId="2696"/>
          <pc:sldLayoutMkLst>
            <pc:docMk/>
            <pc:sldMasterMk cId="869862998" sldId="2147483717"/>
            <pc:sldLayoutMk cId="2180026622" sldId="2147483729"/>
          </pc:sldLayoutMkLst>
        </pc:sldLayoutChg>
      </pc:sldMasterChg>
    </pc:docChg>
  </pc:docChgLst>
  <pc:docChgLst>
    <pc:chgData name="Bachmann, Hannah Ruth" userId="S::habachma@uni-mainz.de::e7c09bfb-72c2-42e5-912c-bd6874d853db" providerId="AD" clId="Web-{6507AE9F-A083-2000-77F7-FC49ECEB016A}"/>
    <pc:docChg chg="modSld">
      <pc:chgData name="Bachmann, Hannah Ruth" userId="S::habachma@uni-mainz.de::e7c09bfb-72c2-42e5-912c-bd6874d853db" providerId="AD" clId="Web-{6507AE9F-A083-2000-77F7-FC49ECEB016A}" dt="2021-02-23T09:49:03.012" v="12" actId="20577"/>
      <pc:docMkLst>
        <pc:docMk/>
      </pc:docMkLst>
      <pc:sldChg chg="modSp">
        <pc:chgData name="Bachmann, Hannah Ruth" userId="S::habachma@uni-mainz.de::e7c09bfb-72c2-42e5-912c-bd6874d853db" providerId="AD" clId="Web-{6507AE9F-A083-2000-77F7-FC49ECEB016A}" dt="2021-02-23T09:49:03.012" v="12" actId="20577"/>
        <pc:sldMkLst>
          <pc:docMk/>
          <pc:sldMk cId="238310380" sldId="1397"/>
        </pc:sldMkLst>
        <pc:spChg chg="mod">
          <ac:chgData name="Bachmann, Hannah Ruth" userId="S::habachma@uni-mainz.de::e7c09bfb-72c2-42e5-912c-bd6874d853db" providerId="AD" clId="Web-{6507AE9F-A083-2000-77F7-FC49ECEB016A}" dt="2021-02-23T09:49:03.012" v="12" actId="20577"/>
          <ac:spMkLst>
            <pc:docMk/>
            <pc:sldMk cId="238310380" sldId="1397"/>
            <ac:spMk id="2" creationId="{2A8E7AE3-A2BF-4B31-85FB-C94A4552ECD1}"/>
          </ac:spMkLst>
        </pc:spChg>
      </pc:sldChg>
      <pc:sldChg chg="modSp">
        <pc:chgData name="Bachmann, Hannah Ruth" userId="S::habachma@uni-mainz.de::e7c09bfb-72c2-42e5-912c-bd6874d853db" providerId="AD" clId="Web-{6507AE9F-A083-2000-77F7-FC49ECEB016A}" dt="2021-02-23T09:48:51.652" v="11" actId="20577"/>
        <pc:sldMkLst>
          <pc:docMk/>
          <pc:sldMk cId="1899391020" sldId="1398"/>
        </pc:sldMkLst>
        <pc:spChg chg="mod">
          <ac:chgData name="Bachmann, Hannah Ruth" userId="S::habachma@uni-mainz.de::e7c09bfb-72c2-42e5-912c-bd6874d853db" providerId="AD" clId="Web-{6507AE9F-A083-2000-77F7-FC49ECEB016A}" dt="2021-02-23T09:48:51.652" v="11" actId="20577"/>
          <ac:spMkLst>
            <pc:docMk/>
            <pc:sldMk cId="1899391020" sldId="1398"/>
            <ac:spMk id="2" creationId="{AC284810-2428-466D-B869-22185656E3A7}"/>
          </ac:spMkLst>
        </pc:spChg>
      </pc:sldChg>
      <pc:sldChg chg="modSp">
        <pc:chgData name="Bachmann, Hannah Ruth" userId="S::habachma@uni-mainz.de::e7c09bfb-72c2-42e5-912c-bd6874d853db" providerId="AD" clId="Web-{6507AE9F-A083-2000-77F7-FC49ECEB016A}" dt="2021-02-23T09:48:35.902" v="8" actId="20577"/>
        <pc:sldMkLst>
          <pc:docMk/>
          <pc:sldMk cId="3768339834" sldId="1410"/>
        </pc:sldMkLst>
        <pc:spChg chg="mod">
          <ac:chgData name="Bachmann, Hannah Ruth" userId="S::habachma@uni-mainz.de::e7c09bfb-72c2-42e5-912c-bd6874d853db" providerId="AD" clId="Web-{6507AE9F-A083-2000-77F7-FC49ECEB016A}" dt="2021-02-23T09:48:35.902" v="8" actId="20577"/>
          <ac:spMkLst>
            <pc:docMk/>
            <pc:sldMk cId="3768339834" sldId="1410"/>
            <ac:spMk id="3" creationId="{B0D1182A-3092-46B1-98F5-370EBBA2EA35}"/>
          </ac:spMkLst>
        </pc:spChg>
      </pc:sldChg>
      <pc:sldChg chg="modSp">
        <pc:chgData name="Bachmann, Hannah Ruth" userId="S::habachma@uni-mainz.de::e7c09bfb-72c2-42e5-912c-bd6874d853db" providerId="AD" clId="Web-{6507AE9F-A083-2000-77F7-FC49ECEB016A}" dt="2021-02-23T09:48:45.840" v="10" actId="20577"/>
        <pc:sldMkLst>
          <pc:docMk/>
          <pc:sldMk cId="2625830850" sldId="1411"/>
        </pc:sldMkLst>
        <pc:spChg chg="mod">
          <ac:chgData name="Bachmann, Hannah Ruth" userId="S::habachma@uni-mainz.de::e7c09bfb-72c2-42e5-912c-bd6874d853db" providerId="AD" clId="Web-{6507AE9F-A083-2000-77F7-FC49ECEB016A}" dt="2021-02-23T09:48:45.840" v="10" actId="20577"/>
          <ac:spMkLst>
            <pc:docMk/>
            <pc:sldMk cId="2625830850" sldId="1411"/>
            <ac:spMk id="3" creationId="{B0D1182A-3092-46B1-98F5-370EBBA2EA35}"/>
          </ac:spMkLst>
        </pc:spChg>
      </pc:sldChg>
      <pc:sldChg chg="modSp">
        <pc:chgData name="Bachmann, Hannah Ruth" userId="S::habachma@uni-mainz.de::e7c09bfb-72c2-42e5-912c-bd6874d853db" providerId="AD" clId="Web-{6507AE9F-A083-2000-77F7-FC49ECEB016A}" dt="2021-02-23T09:48:41.496" v="9" actId="20577"/>
        <pc:sldMkLst>
          <pc:docMk/>
          <pc:sldMk cId="3033414599" sldId="1412"/>
        </pc:sldMkLst>
        <pc:spChg chg="mod">
          <ac:chgData name="Bachmann, Hannah Ruth" userId="S::habachma@uni-mainz.de::e7c09bfb-72c2-42e5-912c-bd6874d853db" providerId="AD" clId="Web-{6507AE9F-A083-2000-77F7-FC49ECEB016A}" dt="2021-02-23T09:48:41.496" v="9" actId="20577"/>
          <ac:spMkLst>
            <pc:docMk/>
            <pc:sldMk cId="3033414599" sldId="1412"/>
            <ac:spMk id="3" creationId="{B0D1182A-3092-46B1-98F5-370EBBA2EA35}"/>
          </ac:spMkLst>
        </pc:spChg>
        <pc:graphicFrameChg chg="mod modGraphic">
          <ac:chgData name="Bachmann, Hannah Ruth" userId="S::habachma@uni-mainz.de::e7c09bfb-72c2-42e5-912c-bd6874d853db" providerId="AD" clId="Web-{6507AE9F-A083-2000-77F7-FC49ECEB016A}" dt="2021-02-23T09:47:59.511" v="7"/>
          <ac:graphicFrameMkLst>
            <pc:docMk/>
            <pc:sldMk cId="3033414599" sldId="1412"/>
            <ac:graphicFrameMk id="4" creationId="{E0779A51-3997-44B1-A775-BDF49FD5208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0279B-E9C9-49D3-A137-3FA65FA0C9E5}" type="datetimeFigureOut">
              <a:rPr lang="de-DE" smtClean="0"/>
              <a:t>23.02.2021</a:t>
            </a:fld>
            <a:endParaRPr lang="de-DE"/>
          </a:p>
        </p:txBody>
      </p:sp>
      <p:sp>
        <p:nvSpPr>
          <p:cNvPr id="4" name="Folienbildplatzhalter 3"/>
          <p:cNvSpPr>
            <a:spLocks noGrp="1" noRot="1" noChangeAspect="1"/>
          </p:cNvSpPr>
          <p:nvPr>
            <p:ph type="sldImg" idx="2"/>
          </p:nvPr>
        </p:nvSpPr>
        <p:spPr>
          <a:xfrm>
            <a:off x="1298575" y="1143000"/>
            <a:ext cx="426085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7BB73-55A9-48CC-867D-1EFB14566ECE}" type="slidenum">
              <a:rPr lang="de-DE" smtClean="0"/>
              <a:t>‹Nr.›</a:t>
            </a:fld>
            <a:endParaRPr lang="de-DE"/>
          </a:p>
        </p:txBody>
      </p:sp>
    </p:spTree>
    <p:extLst>
      <p:ext uri="{BB962C8B-B14F-4D97-AF65-F5344CB8AC3E}">
        <p14:creationId xmlns:p14="http://schemas.microsoft.com/office/powerpoint/2010/main" val="205644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3"/>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9"/>
            <a:ext cx="7307580" cy="1931917"/>
          </a:xfrm>
        </p:spPr>
        <p:txBody>
          <a:bodyPr/>
          <a:lstStyle>
            <a:lvl1pPr marL="0" indent="0" algn="ctr">
              <a:buNone/>
              <a:defRPr>
                <a:solidFill>
                  <a:schemeClr val="tx1">
                    <a:tint val="75000"/>
                  </a:schemeClr>
                </a:solidFill>
              </a:defRPr>
            </a:lvl1pPr>
            <a:lvl2pPr marL="449475" indent="0" algn="ctr">
              <a:buNone/>
              <a:defRPr>
                <a:solidFill>
                  <a:schemeClr val="tx1">
                    <a:tint val="75000"/>
                  </a:schemeClr>
                </a:solidFill>
              </a:defRPr>
            </a:lvl2pPr>
            <a:lvl3pPr marL="898950" indent="0" algn="ctr">
              <a:buNone/>
              <a:defRPr>
                <a:solidFill>
                  <a:schemeClr val="tx1">
                    <a:tint val="75000"/>
                  </a:schemeClr>
                </a:solidFill>
              </a:defRPr>
            </a:lvl3pPr>
            <a:lvl4pPr marL="1348424" indent="0" algn="ctr">
              <a:buNone/>
              <a:defRPr>
                <a:solidFill>
                  <a:schemeClr val="tx1">
                    <a:tint val="75000"/>
                  </a:schemeClr>
                </a:solidFill>
              </a:defRPr>
            </a:lvl4pPr>
            <a:lvl5pPr marL="1797897" indent="0" algn="ctr">
              <a:buNone/>
              <a:defRPr>
                <a:solidFill>
                  <a:schemeClr val="tx1">
                    <a:tint val="75000"/>
                  </a:schemeClr>
                </a:solidFill>
              </a:defRPr>
            </a:lvl5pPr>
            <a:lvl6pPr marL="2247373" indent="0" algn="ctr">
              <a:buNone/>
              <a:defRPr>
                <a:solidFill>
                  <a:schemeClr val="tx1">
                    <a:tint val="75000"/>
                  </a:schemeClr>
                </a:solidFill>
              </a:defRPr>
            </a:lvl6pPr>
            <a:lvl7pPr marL="2696847" indent="0" algn="ctr">
              <a:buNone/>
              <a:defRPr>
                <a:solidFill>
                  <a:schemeClr val="tx1">
                    <a:tint val="75000"/>
                  </a:schemeClr>
                </a:solidFill>
              </a:defRPr>
            </a:lvl7pPr>
            <a:lvl8pPr marL="3146322" indent="0" algn="ctr">
              <a:buNone/>
              <a:defRPr>
                <a:solidFill>
                  <a:schemeClr val="tx1">
                    <a:tint val="75000"/>
                  </a:schemeClr>
                </a:solidFill>
              </a:defRPr>
            </a:lvl8pPr>
            <a:lvl9pPr marL="3595795"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23/02/2021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286882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23/02/2021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86459379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6" y="302742"/>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1" y="302742"/>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23/02/2021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47746497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6" y="1763925"/>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1071">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9440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4"/>
            <a:ext cx="8874126"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6" y="4283076"/>
            <a:ext cx="7308850" cy="1931987"/>
          </a:xfrm>
        </p:spPr>
        <p:txBody>
          <a:bodyPr/>
          <a:lstStyle>
            <a:lvl1pPr marL="0" indent="0" algn="ctr">
              <a:buNone/>
              <a:defRPr>
                <a:solidFill>
                  <a:schemeClr val="bg1"/>
                </a:solidFill>
              </a:defRPr>
            </a:lvl1pPr>
            <a:lvl2pPr marL="407804" indent="0" algn="ctr">
              <a:buNone/>
              <a:defRPr>
                <a:solidFill>
                  <a:schemeClr val="tx1">
                    <a:tint val="75000"/>
                  </a:schemeClr>
                </a:solidFill>
              </a:defRPr>
            </a:lvl2pPr>
            <a:lvl3pPr marL="815608" indent="0" algn="ctr">
              <a:buNone/>
              <a:defRPr>
                <a:solidFill>
                  <a:schemeClr val="tx1">
                    <a:tint val="75000"/>
                  </a:schemeClr>
                </a:solidFill>
              </a:defRPr>
            </a:lvl3pPr>
            <a:lvl4pPr marL="1223411" indent="0" algn="ctr">
              <a:buNone/>
              <a:defRPr>
                <a:solidFill>
                  <a:schemeClr val="tx1">
                    <a:tint val="75000"/>
                  </a:schemeClr>
                </a:solidFill>
              </a:defRPr>
            </a:lvl4pPr>
            <a:lvl5pPr marL="1631214" indent="0" algn="ctr">
              <a:buNone/>
              <a:defRPr>
                <a:solidFill>
                  <a:schemeClr val="tx1">
                    <a:tint val="75000"/>
                  </a:schemeClr>
                </a:solidFill>
              </a:defRPr>
            </a:lvl5pPr>
            <a:lvl6pPr marL="2039018" indent="0" algn="ctr">
              <a:buNone/>
              <a:defRPr>
                <a:solidFill>
                  <a:schemeClr val="tx1">
                    <a:tint val="75000"/>
                  </a:schemeClr>
                </a:solidFill>
              </a:defRPr>
            </a:lvl6pPr>
            <a:lvl7pPr marL="2446822" indent="0" algn="ctr">
              <a:buNone/>
              <a:defRPr>
                <a:solidFill>
                  <a:schemeClr val="tx1">
                    <a:tint val="75000"/>
                  </a:schemeClr>
                </a:solidFill>
              </a:defRPr>
            </a:lvl7pPr>
            <a:lvl8pPr marL="2854626" indent="0" algn="ctr">
              <a:buNone/>
              <a:defRPr>
                <a:solidFill>
                  <a:schemeClr val="tx1">
                    <a:tint val="75000"/>
                  </a:schemeClr>
                </a:solidFill>
              </a:defRPr>
            </a:lvl8pPr>
            <a:lvl9pPr marL="326243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3716962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140"/>
            </a:lvl1pPr>
            <a:lvl2pPr marL="407804" indent="0">
              <a:buFontTx/>
              <a:buNone/>
              <a:defRPr sz="2140"/>
            </a:lvl2pPr>
            <a:lvl3pPr marL="815608" indent="0">
              <a:buFontTx/>
              <a:buNone/>
              <a:defRPr sz="2140"/>
            </a:lvl3pPr>
            <a:lvl4pPr marL="1223411" indent="0">
              <a:buFontTx/>
              <a:buNone/>
              <a:defRPr sz="2140"/>
            </a:lvl4pPr>
            <a:lvl5pPr marL="1631214" indent="0">
              <a:buFontTx/>
              <a:buNone/>
              <a:defRPr sz="214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071">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33580241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140"/>
            </a:lvl1pPr>
            <a:lvl2pPr marL="407804" indent="0">
              <a:buFontTx/>
              <a:buNone/>
              <a:defRPr sz="2140"/>
            </a:lvl2pPr>
            <a:lvl3pPr marL="815608" indent="0">
              <a:buFontTx/>
              <a:buNone/>
              <a:defRPr sz="2140"/>
            </a:lvl3pPr>
            <a:lvl4pPr marL="1223411" indent="0">
              <a:buFontTx/>
              <a:buNone/>
              <a:defRPr sz="2140"/>
            </a:lvl4pPr>
            <a:lvl5pPr marL="1631214" indent="0">
              <a:buFontTx/>
              <a:buNone/>
              <a:defRPr sz="2140"/>
            </a:lvl5pPr>
            <a:lvl6pPr>
              <a:defRPr sz="1606"/>
            </a:lvl6pPr>
            <a:lvl7pPr>
              <a:defRPr sz="1606"/>
            </a:lvl7pPr>
            <a:lvl8pPr>
              <a:defRPr sz="1606"/>
            </a:lvl8pPr>
            <a:lvl9pPr>
              <a:defRPr sz="1606"/>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1" y="1763713"/>
            <a:ext cx="4621213" cy="4989512"/>
          </a:xfrm>
        </p:spPr>
        <p:txBody>
          <a:bodyPr/>
          <a:lstStyle>
            <a:lvl1pPr marL="0" indent="0">
              <a:buFontTx/>
              <a:buNone/>
              <a:defRPr sz="2140"/>
            </a:lvl1pPr>
            <a:lvl2pPr marL="407804" indent="0">
              <a:buFontTx/>
              <a:buNone/>
              <a:defRPr sz="2140"/>
            </a:lvl2pPr>
            <a:lvl3pPr marL="815608" indent="0">
              <a:buFontTx/>
              <a:buNone/>
              <a:defRPr sz="2140"/>
            </a:lvl3pPr>
            <a:lvl4pPr marL="1223411" indent="0">
              <a:buFontTx/>
              <a:buNone/>
              <a:defRPr sz="2140"/>
            </a:lvl4pPr>
            <a:lvl5pPr marL="1631214" indent="0">
              <a:buFontTx/>
              <a:buNone/>
              <a:defRPr sz="2140"/>
            </a:lvl5pPr>
            <a:lvl6pPr>
              <a:defRPr sz="1606"/>
            </a:lvl6pPr>
            <a:lvl7pPr>
              <a:defRPr sz="1606"/>
            </a:lvl7pPr>
            <a:lvl8pPr>
              <a:defRPr sz="1606"/>
            </a:lvl8pPr>
            <a:lvl9pPr>
              <a:defRPr sz="1606"/>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071">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347661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6" y="1763925"/>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1071">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456174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4"/>
            <a:ext cx="8874126"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6"/>
            <a:ext cx="7308850" cy="1931987"/>
          </a:xfrm>
        </p:spPr>
        <p:txBody>
          <a:bodyPr/>
          <a:lstStyle>
            <a:lvl1pPr marL="0" indent="0" algn="ctr">
              <a:buNone/>
              <a:defRPr>
                <a:solidFill>
                  <a:schemeClr val="tx2"/>
                </a:solidFill>
              </a:defRPr>
            </a:lvl1pPr>
            <a:lvl2pPr marL="407804" indent="0" algn="ctr">
              <a:buNone/>
              <a:defRPr>
                <a:solidFill>
                  <a:schemeClr val="tx1">
                    <a:tint val="75000"/>
                  </a:schemeClr>
                </a:solidFill>
              </a:defRPr>
            </a:lvl2pPr>
            <a:lvl3pPr marL="815608" indent="0" algn="ctr">
              <a:buNone/>
              <a:defRPr>
                <a:solidFill>
                  <a:schemeClr val="tx1">
                    <a:tint val="75000"/>
                  </a:schemeClr>
                </a:solidFill>
              </a:defRPr>
            </a:lvl3pPr>
            <a:lvl4pPr marL="1223411" indent="0" algn="ctr">
              <a:buNone/>
              <a:defRPr>
                <a:solidFill>
                  <a:schemeClr val="tx1">
                    <a:tint val="75000"/>
                  </a:schemeClr>
                </a:solidFill>
              </a:defRPr>
            </a:lvl4pPr>
            <a:lvl5pPr marL="1631214" indent="0" algn="ctr">
              <a:buNone/>
              <a:defRPr>
                <a:solidFill>
                  <a:schemeClr val="tx1">
                    <a:tint val="75000"/>
                  </a:schemeClr>
                </a:solidFill>
              </a:defRPr>
            </a:lvl5pPr>
            <a:lvl6pPr marL="2039018" indent="0" algn="ctr">
              <a:buNone/>
              <a:defRPr>
                <a:solidFill>
                  <a:schemeClr val="tx1">
                    <a:tint val="75000"/>
                  </a:schemeClr>
                </a:solidFill>
              </a:defRPr>
            </a:lvl6pPr>
            <a:lvl7pPr marL="2446822" indent="0" algn="ctr">
              <a:buNone/>
              <a:defRPr>
                <a:solidFill>
                  <a:schemeClr val="tx1">
                    <a:tint val="75000"/>
                  </a:schemeClr>
                </a:solidFill>
              </a:defRPr>
            </a:lvl7pPr>
            <a:lvl8pPr marL="2854626" indent="0" algn="ctr">
              <a:buNone/>
              <a:defRPr>
                <a:solidFill>
                  <a:schemeClr val="tx1">
                    <a:tint val="75000"/>
                  </a:schemeClr>
                </a:solidFill>
              </a:defRPr>
            </a:lvl8pPr>
            <a:lvl9pPr marL="326243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960249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23/02/2021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extLst>
      <p:ext uri="{BB962C8B-B14F-4D97-AF65-F5344CB8AC3E}">
        <p14:creationId xmlns:p14="http://schemas.microsoft.com/office/powerpoint/2010/main" val="4134542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23/02/2021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50278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fld id="{4C1FEF78-7969-4A2C-B832-006A4442904F}" type="datetime1">
              <a:rPr lang="en-GB" smtClean="0"/>
              <a:pPr/>
              <a:t>23/02/2021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459538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23/02/2021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83374628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23/02/2021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580225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23/02/2021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29853638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23/02/2021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27503346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23/02/2021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700990730"/>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23/02/2021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19432746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23/02/2021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849240449"/>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23/02/2021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153638282"/>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23/02/2021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22337144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402481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6"/>
            <a:ext cx="8873490" cy="1501435"/>
          </a:xfrm>
        </p:spPr>
        <p:txBody>
          <a:bodyPr anchor="t"/>
          <a:lstStyle>
            <a:lvl1pPr algn="l">
              <a:defRPr sz="3933" b="1" cap="all"/>
            </a:lvl1pPr>
          </a:lstStyle>
          <a:p>
            <a:r>
              <a:rPr lang="en-US"/>
              <a:t>Click to edit Master title style</a:t>
            </a:r>
            <a:endParaRPr lang="en-GB"/>
          </a:p>
        </p:txBody>
      </p:sp>
      <p:sp>
        <p:nvSpPr>
          <p:cNvPr id="3" name="Textplatzhalter 2"/>
          <p:cNvSpPr>
            <a:spLocks noGrp="1"/>
          </p:cNvSpPr>
          <p:nvPr>
            <p:ph type="body" idx="1"/>
          </p:nvPr>
        </p:nvSpPr>
        <p:spPr>
          <a:xfrm>
            <a:off x="824641" y="3204117"/>
            <a:ext cx="8873490" cy="1653678"/>
          </a:xfrm>
        </p:spPr>
        <p:txBody>
          <a:bodyPr anchor="b"/>
          <a:lstStyle>
            <a:lvl1pPr marL="0" indent="0">
              <a:buNone/>
              <a:defRPr sz="1966">
                <a:solidFill>
                  <a:schemeClr val="tx1">
                    <a:tint val="75000"/>
                  </a:schemeClr>
                </a:solidFill>
              </a:defRPr>
            </a:lvl1pPr>
            <a:lvl2pPr marL="449475" indent="0">
              <a:buNone/>
              <a:defRPr sz="1770">
                <a:solidFill>
                  <a:schemeClr val="tx1">
                    <a:tint val="75000"/>
                  </a:schemeClr>
                </a:solidFill>
              </a:defRPr>
            </a:lvl2pPr>
            <a:lvl3pPr marL="898950" indent="0">
              <a:buNone/>
              <a:defRPr sz="1573">
                <a:solidFill>
                  <a:schemeClr val="tx1">
                    <a:tint val="75000"/>
                  </a:schemeClr>
                </a:solidFill>
              </a:defRPr>
            </a:lvl3pPr>
            <a:lvl4pPr marL="1348424" indent="0">
              <a:buNone/>
              <a:defRPr sz="1376">
                <a:solidFill>
                  <a:schemeClr val="tx1">
                    <a:tint val="75000"/>
                  </a:schemeClr>
                </a:solidFill>
              </a:defRPr>
            </a:lvl4pPr>
            <a:lvl5pPr marL="1797897" indent="0">
              <a:buNone/>
              <a:defRPr sz="1376">
                <a:solidFill>
                  <a:schemeClr val="tx1">
                    <a:tint val="75000"/>
                  </a:schemeClr>
                </a:solidFill>
              </a:defRPr>
            </a:lvl5pPr>
            <a:lvl6pPr marL="2247373" indent="0">
              <a:buNone/>
              <a:defRPr sz="1376">
                <a:solidFill>
                  <a:schemeClr val="tx1">
                    <a:tint val="75000"/>
                  </a:schemeClr>
                </a:solidFill>
              </a:defRPr>
            </a:lvl6pPr>
            <a:lvl7pPr marL="2696847" indent="0">
              <a:buNone/>
              <a:defRPr sz="1376">
                <a:solidFill>
                  <a:schemeClr val="tx1">
                    <a:tint val="75000"/>
                  </a:schemeClr>
                </a:solidFill>
              </a:defRPr>
            </a:lvl7pPr>
            <a:lvl8pPr marL="3146322" indent="0">
              <a:buNone/>
              <a:defRPr sz="1376">
                <a:solidFill>
                  <a:schemeClr val="tx1">
                    <a:tint val="75000"/>
                  </a:schemeClr>
                </a:solidFill>
              </a:defRPr>
            </a:lvl8pPr>
            <a:lvl9pPr marL="3595795" indent="0">
              <a:buNone/>
              <a:defRPr sz="1376">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23/02/2021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1298663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1" y="1763928"/>
            <a:ext cx="4610735" cy="4989036"/>
          </a:xfrm>
        </p:spPr>
        <p:txBody>
          <a:bodyPr>
            <a:normAutofit/>
          </a:bodyPr>
          <a:lstStyle>
            <a:lvl1pPr>
              <a:defRPr sz="2140"/>
            </a:lvl1pPr>
            <a:lvl2pPr>
              <a:defRPr sz="2140"/>
            </a:lvl2pPr>
            <a:lvl3pPr>
              <a:defRPr sz="2140"/>
            </a:lvl3pPr>
            <a:lvl4pPr>
              <a:defRPr sz="2140"/>
            </a:lvl4pPr>
            <a:lvl5pPr>
              <a:defRPr sz="2140"/>
            </a:lvl5pPr>
            <a:lvl6pPr>
              <a:defRPr sz="1770"/>
            </a:lvl6pPr>
            <a:lvl7pPr>
              <a:defRPr sz="1770"/>
            </a:lvl7pPr>
            <a:lvl8pPr>
              <a:defRPr sz="1770"/>
            </a:lvl8pPr>
            <a:lvl9pPr>
              <a:defRPr sz="177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6" y="1763928"/>
            <a:ext cx="4610735" cy="4989036"/>
          </a:xfrm>
        </p:spPr>
        <p:txBody>
          <a:bodyPr>
            <a:normAutofit/>
          </a:bodyPr>
          <a:lstStyle>
            <a:lvl1pPr>
              <a:defRPr sz="2140"/>
            </a:lvl1pPr>
            <a:lvl2pPr>
              <a:defRPr sz="2140"/>
            </a:lvl2pPr>
            <a:lvl3pPr>
              <a:defRPr sz="2140"/>
            </a:lvl3pPr>
            <a:lvl4pPr>
              <a:defRPr sz="2140"/>
            </a:lvl4pPr>
            <a:lvl5pPr>
              <a:defRPr sz="2140"/>
            </a:lvl5pPr>
            <a:lvl6pPr>
              <a:defRPr sz="1770"/>
            </a:lvl6pPr>
            <a:lvl7pPr>
              <a:defRPr sz="1770"/>
            </a:lvl7pPr>
            <a:lvl8pPr>
              <a:defRPr sz="1770"/>
            </a:lvl8pPr>
            <a:lvl9pPr>
              <a:defRPr sz="177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A8958534-89E5-41A3-867E-1F6E21F7B8DA}" type="datetime1">
              <a:rPr lang="en-GB" smtClean="0"/>
              <a:pPr/>
              <a:t>23/02/2021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02273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360" b="1"/>
            </a:lvl1pPr>
            <a:lvl2pPr marL="449475" indent="0">
              <a:buNone/>
              <a:defRPr sz="1966" b="1"/>
            </a:lvl2pPr>
            <a:lvl3pPr marL="898950" indent="0">
              <a:buNone/>
              <a:defRPr sz="1770" b="1"/>
            </a:lvl3pPr>
            <a:lvl4pPr marL="1348424" indent="0">
              <a:buNone/>
              <a:defRPr sz="1573" b="1"/>
            </a:lvl4pPr>
            <a:lvl5pPr marL="1797897" indent="0">
              <a:buNone/>
              <a:defRPr sz="1573" b="1"/>
            </a:lvl5pPr>
            <a:lvl6pPr marL="2247373" indent="0">
              <a:buNone/>
              <a:defRPr sz="1573" b="1"/>
            </a:lvl6pPr>
            <a:lvl7pPr marL="2696847" indent="0">
              <a:buNone/>
              <a:defRPr sz="1573" b="1"/>
            </a:lvl7pPr>
            <a:lvl8pPr marL="3146322" indent="0">
              <a:buNone/>
              <a:defRPr sz="1573" b="1"/>
            </a:lvl8pPr>
            <a:lvl9pPr marL="3595795" indent="0">
              <a:buNone/>
              <a:defRPr sz="1573" b="1"/>
            </a:lvl9pPr>
          </a:lstStyle>
          <a:p>
            <a:pPr lvl="0"/>
            <a:r>
              <a:rPr lang="en-US"/>
              <a:t>Click to edit Master text styles</a:t>
            </a:r>
          </a:p>
        </p:txBody>
      </p:sp>
      <p:sp>
        <p:nvSpPr>
          <p:cNvPr id="4" name="Inhaltsplatzhalter 3"/>
          <p:cNvSpPr>
            <a:spLocks noGrp="1"/>
          </p:cNvSpPr>
          <p:nvPr>
            <p:ph sz="half" idx="2"/>
          </p:nvPr>
        </p:nvSpPr>
        <p:spPr>
          <a:xfrm>
            <a:off x="521970" y="2397398"/>
            <a:ext cx="4612548" cy="4355563"/>
          </a:xfrm>
        </p:spPr>
        <p:txBody>
          <a:bodyPr>
            <a:normAutofit/>
          </a:bodyPr>
          <a:lstStyle>
            <a:lvl1pPr>
              <a:defRPr sz="2140"/>
            </a:lvl1pPr>
            <a:lvl2pPr>
              <a:defRPr sz="2140"/>
            </a:lvl2pPr>
            <a:lvl3pPr>
              <a:defRPr sz="2140"/>
            </a:lvl3pPr>
            <a:lvl4pPr>
              <a:defRPr sz="2140"/>
            </a:lvl4pPr>
            <a:lvl5pPr>
              <a:defRPr sz="2140"/>
            </a:lvl5pPr>
            <a:lvl6pPr>
              <a:defRPr sz="1573"/>
            </a:lvl6pPr>
            <a:lvl7pPr>
              <a:defRPr sz="1573"/>
            </a:lvl7pPr>
            <a:lvl8pPr>
              <a:defRPr sz="1573"/>
            </a:lvl8pPr>
            <a:lvl9pPr>
              <a:defRPr sz="157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4" y="1692179"/>
            <a:ext cx="4614360" cy="705219"/>
          </a:xfrm>
        </p:spPr>
        <p:txBody>
          <a:bodyPr anchor="b"/>
          <a:lstStyle>
            <a:lvl1pPr marL="0" indent="0">
              <a:buNone/>
              <a:defRPr sz="2360" b="1"/>
            </a:lvl1pPr>
            <a:lvl2pPr marL="449475" indent="0">
              <a:buNone/>
              <a:defRPr sz="1966" b="1"/>
            </a:lvl2pPr>
            <a:lvl3pPr marL="898950" indent="0">
              <a:buNone/>
              <a:defRPr sz="1770" b="1"/>
            </a:lvl3pPr>
            <a:lvl4pPr marL="1348424" indent="0">
              <a:buNone/>
              <a:defRPr sz="1573" b="1"/>
            </a:lvl4pPr>
            <a:lvl5pPr marL="1797897" indent="0">
              <a:buNone/>
              <a:defRPr sz="1573" b="1"/>
            </a:lvl5pPr>
            <a:lvl6pPr marL="2247373" indent="0">
              <a:buNone/>
              <a:defRPr sz="1573" b="1"/>
            </a:lvl6pPr>
            <a:lvl7pPr marL="2696847" indent="0">
              <a:buNone/>
              <a:defRPr sz="1573" b="1"/>
            </a:lvl7pPr>
            <a:lvl8pPr marL="3146322" indent="0">
              <a:buNone/>
              <a:defRPr sz="1573" b="1"/>
            </a:lvl8pPr>
            <a:lvl9pPr marL="3595795" indent="0">
              <a:buNone/>
              <a:defRPr sz="1573" b="1"/>
            </a:lvl9pPr>
          </a:lstStyle>
          <a:p>
            <a:pPr lvl="0"/>
            <a:r>
              <a:rPr lang="en-US"/>
              <a:t>Click to edit Master text styles</a:t>
            </a:r>
          </a:p>
        </p:txBody>
      </p:sp>
      <p:sp>
        <p:nvSpPr>
          <p:cNvPr id="6" name="Inhaltsplatzhalter 5"/>
          <p:cNvSpPr>
            <a:spLocks noGrp="1"/>
          </p:cNvSpPr>
          <p:nvPr>
            <p:ph sz="quarter" idx="4"/>
          </p:nvPr>
        </p:nvSpPr>
        <p:spPr>
          <a:xfrm>
            <a:off x="5303074" y="2397398"/>
            <a:ext cx="4614360" cy="4355563"/>
          </a:xfrm>
        </p:spPr>
        <p:txBody>
          <a:bodyPr>
            <a:normAutofit/>
          </a:bodyPr>
          <a:lstStyle>
            <a:lvl1pPr>
              <a:defRPr sz="2140"/>
            </a:lvl1pPr>
            <a:lvl2pPr>
              <a:defRPr sz="2140"/>
            </a:lvl2pPr>
            <a:lvl3pPr>
              <a:defRPr sz="2140"/>
            </a:lvl3pPr>
            <a:lvl4pPr>
              <a:defRPr sz="2140"/>
            </a:lvl4pPr>
            <a:lvl5pPr>
              <a:defRPr sz="2140"/>
            </a:lvl5pPr>
            <a:lvl6pPr>
              <a:defRPr sz="1573"/>
            </a:lvl6pPr>
            <a:lvl7pPr>
              <a:defRPr sz="1573"/>
            </a:lvl7pPr>
            <a:lvl8pPr>
              <a:defRPr sz="1573"/>
            </a:lvl8pPr>
            <a:lvl9pPr>
              <a:defRPr sz="157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C9D24E35-1C1B-4A02-85E9-09350A7B64E6}" type="datetime1">
              <a:rPr lang="en-GB" smtClean="0"/>
              <a:pPr/>
              <a:t>23/02/2021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26383126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23/02/2021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75032835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23/02/2021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79811479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4" y="300988"/>
            <a:ext cx="3434490" cy="1280945"/>
          </a:xfrm>
        </p:spPr>
        <p:txBody>
          <a:bodyPr anchor="b"/>
          <a:lstStyle>
            <a:lvl1pPr algn="l">
              <a:defRPr sz="1966" b="1"/>
            </a:lvl1pPr>
          </a:lstStyle>
          <a:p>
            <a:r>
              <a:rPr lang="en-US"/>
              <a:t>Click to edit Master title style</a:t>
            </a:r>
            <a:endParaRPr lang="en-GB"/>
          </a:p>
        </p:txBody>
      </p:sp>
      <p:sp>
        <p:nvSpPr>
          <p:cNvPr id="3" name="Inhaltsplatzhalter 2"/>
          <p:cNvSpPr>
            <a:spLocks noGrp="1"/>
          </p:cNvSpPr>
          <p:nvPr>
            <p:ph idx="1"/>
          </p:nvPr>
        </p:nvSpPr>
        <p:spPr>
          <a:xfrm>
            <a:off x="4081517" y="300992"/>
            <a:ext cx="5835915" cy="6451973"/>
          </a:xfrm>
        </p:spPr>
        <p:txBody>
          <a:bodyPr/>
          <a:lstStyle>
            <a:lvl1pPr>
              <a:defRPr sz="3146"/>
            </a:lvl1pPr>
            <a:lvl2pPr>
              <a:defRPr sz="2753"/>
            </a:lvl2pPr>
            <a:lvl3pPr>
              <a:defRPr sz="2360"/>
            </a:lvl3pPr>
            <a:lvl4pPr>
              <a:defRPr sz="1966"/>
            </a:lvl4pPr>
            <a:lvl5pPr>
              <a:defRPr sz="1966"/>
            </a:lvl5pPr>
            <a:lvl6pPr>
              <a:defRPr sz="1966"/>
            </a:lvl6pPr>
            <a:lvl7pPr>
              <a:defRPr sz="1966"/>
            </a:lvl7pPr>
            <a:lvl8pPr>
              <a:defRPr sz="1966"/>
            </a:lvl8pPr>
            <a:lvl9pPr>
              <a:defRPr sz="19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platzhalter 3"/>
          <p:cNvSpPr>
            <a:spLocks noGrp="1"/>
          </p:cNvSpPr>
          <p:nvPr>
            <p:ph type="body" sz="half" idx="2"/>
          </p:nvPr>
        </p:nvSpPr>
        <p:spPr>
          <a:xfrm>
            <a:off x="521974" y="1581936"/>
            <a:ext cx="3434490" cy="5171028"/>
          </a:xfrm>
        </p:spPr>
        <p:txBody>
          <a:bodyPr/>
          <a:lstStyle>
            <a:lvl1pPr marL="0" indent="0">
              <a:buNone/>
              <a:defRPr sz="1376"/>
            </a:lvl1pPr>
            <a:lvl2pPr marL="449475" indent="0">
              <a:buNone/>
              <a:defRPr sz="1180"/>
            </a:lvl2pPr>
            <a:lvl3pPr marL="898950" indent="0">
              <a:buNone/>
              <a:defRPr sz="983"/>
            </a:lvl3pPr>
            <a:lvl4pPr marL="1348424" indent="0">
              <a:buNone/>
              <a:defRPr sz="885"/>
            </a:lvl4pPr>
            <a:lvl5pPr marL="1797897" indent="0">
              <a:buNone/>
              <a:defRPr sz="885"/>
            </a:lvl5pPr>
            <a:lvl6pPr marL="2247373" indent="0">
              <a:buNone/>
              <a:defRPr sz="885"/>
            </a:lvl6pPr>
            <a:lvl7pPr marL="2696847" indent="0">
              <a:buNone/>
              <a:defRPr sz="885"/>
            </a:lvl7pPr>
            <a:lvl8pPr marL="3146322" indent="0">
              <a:buNone/>
              <a:defRPr sz="885"/>
            </a:lvl8pPr>
            <a:lvl9pPr marL="3595795" indent="0">
              <a:buNone/>
              <a:defRPr sz="885"/>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23/02/2021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4678522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1966" b="1"/>
            </a:lvl1pPr>
          </a:lstStyle>
          <a:p>
            <a:r>
              <a:rPr lang="en-US"/>
              <a:t>Click to edit Master title style</a:t>
            </a:r>
            <a:endParaRPr lang="en-GB"/>
          </a:p>
        </p:txBody>
      </p:sp>
      <p:sp>
        <p:nvSpPr>
          <p:cNvPr id="3" name="Bildplatzhalter 2"/>
          <p:cNvSpPr>
            <a:spLocks noGrp="1"/>
          </p:cNvSpPr>
          <p:nvPr>
            <p:ph type="pic" idx="1"/>
          </p:nvPr>
        </p:nvSpPr>
        <p:spPr>
          <a:xfrm>
            <a:off x="2046195" y="675472"/>
            <a:ext cx="6263640" cy="4535805"/>
          </a:xfrm>
        </p:spPr>
        <p:txBody>
          <a:bodyPr/>
          <a:lstStyle>
            <a:lvl1pPr marL="0" indent="0">
              <a:buNone/>
              <a:defRPr sz="3146"/>
            </a:lvl1pPr>
            <a:lvl2pPr marL="449475" indent="0">
              <a:buNone/>
              <a:defRPr sz="2753"/>
            </a:lvl2pPr>
            <a:lvl3pPr marL="898950" indent="0">
              <a:buNone/>
              <a:defRPr sz="2360"/>
            </a:lvl3pPr>
            <a:lvl4pPr marL="1348424" indent="0">
              <a:buNone/>
              <a:defRPr sz="1966"/>
            </a:lvl4pPr>
            <a:lvl5pPr marL="1797897" indent="0">
              <a:buNone/>
              <a:defRPr sz="1966"/>
            </a:lvl5pPr>
            <a:lvl6pPr marL="2247373" indent="0">
              <a:buNone/>
              <a:defRPr sz="1966"/>
            </a:lvl6pPr>
            <a:lvl7pPr marL="2696847" indent="0">
              <a:buNone/>
              <a:defRPr sz="1966"/>
            </a:lvl7pPr>
            <a:lvl8pPr marL="3146322" indent="0">
              <a:buNone/>
              <a:defRPr sz="1966"/>
            </a:lvl8pPr>
            <a:lvl9pPr marL="3595795" indent="0">
              <a:buNone/>
              <a:defRPr sz="1966"/>
            </a:lvl9pPr>
          </a:lstStyle>
          <a:p>
            <a:r>
              <a:rPr lang="en-US"/>
              <a:t>Click icon to add picture</a:t>
            </a:r>
            <a:endParaRPr lang="en-GB" dirty="0"/>
          </a:p>
        </p:txBody>
      </p:sp>
      <p:sp>
        <p:nvSpPr>
          <p:cNvPr id="4" name="Textplatzhalter 3"/>
          <p:cNvSpPr>
            <a:spLocks noGrp="1"/>
          </p:cNvSpPr>
          <p:nvPr>
            <p:ph type="body" sz="half" idx="2"/>
          </p:nvPr>
        </p:nvSpPr>
        <p:spPr>
          <a:xfrm>
            <a:off x="2046195" y="5916497"/>
            <a:ext cx="6263640" cy="887211"/>
          </a:xfrm>
        </p:spPr>
        <p:txBody>
          <a:bodyPr/>
          <a:lstStyle>
            <a:lvl1pPr marL="0" indent="0">
              <a:buNone/>
              <a:defRPr sz="1376"/>
            </a:lvl1pPr>
            <a:lvl2pPr marL="449475" indent="0">
              <a:buNone/>
              <a:defRPr sz="1180"/>
            </a:lvl2pPr>
            <a:lvl3pPr marL="898950" indent="0">
              <a:buNone/>
              <a:defRPr sz="983"/>
            </a:lvl3pPr>
            <a:lvl4pPr marL="1348424" indent="0">
              <a:buNone/>
              <a:defRPr sz="885"/>
            </a:lvl4pPr>
            <a:lvl5pPr marL="1797897" indent="0">
              <a:buNone/>
              <a:defRPr sz="885"/>
            </a:lvl5pPr>
            <a:lvl6pPr marL="2247373" indent="0">
              <a:buNone/>
              <a:defRPr sz="885"/>
            </a:lvl6pPr>
            <a:lvl7pPr marL="2696847" indent="0">
              <a:buNone/>
              <a:defRPr sz="885"/>
            </a:lvl7pPr>
            <a:lvl8pPr marL="3146322" indent="0">
              <a:buNone/>
              <a:defRPr sz="885"/>
            </a:lvl8pPr>
            <a:lvl9pPr marL="3595795" indent="0">
              <a:buNone/>
              <a:defRPr sz="885"/>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23/02/2021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88468541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8"/>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3"/>
            <a:ext cx="2435860" cy="402483"/>
          </a:xfrm>
          <a:prstGeom prst="rect">
            <a:avLst/>
          </a:prstGeom>
        </p:spPr>
        <p:txBody>
          <a:bodyPr vert="horz" lIns="91430" tIns="45716" rIns="91430" bIns="45716" rtlCol="0" anchor="ctr"/>
          <a:lstStyle>
            <a:lvl1pPr algn="l">
              <a:defRPr sz="1180">
                <a:solidFill>
                  <a:schemeClr val="tx1"/>
                </a:solidFill>
              </a:defRPr>
            </a:lvl1pPr>
          </a:lstStyle>
          <a:p>
            <a:fld id="{E9DBB94B-7369-455E-8C33-C3D06DBCC3E6}" type="datetime1">
              <a:rPr lang="en-GB" smtClean="0"/>
              <a:pPr/>
              <a:t>23/02/2021</a:t>
            </a:fld>
            <a:endParaRPr lang="en-GB" dirty="0"/>
          </a:p>
        </p:txBody>
      </p:sp>
      <p:sp>
        <p:nvSpPr>
          <p:cNvPr id="5" name="Fußzeilenplatzhalter 4"/>
          <p:cNvSpPr>
            <a:spLocks noGrp="1"/>
          </p:cNvSpPr>
          <p:nvPr>
            <p:ph type="ftr" sz="quarter" idx="3"/>
          </p:nvPr>
        </p:nvSpPr>
        <p:spPr>
          <a:xfrm>
            <a:off x="3566795" y="7006703"/>
            <a:ext cx="3305810" cy="402483"/>
          </a:xfrm>
          <a:prstGeom prst="rect">
            <a:avLst/>
          </a:prstGeom>
        </p:spPr>
        <p:txBody>
          <a:bodyPr vert="horz" lIns="91430" tIns="45716" rIns="91430" bIns="45716" rtlCol="0" anchor="ctr"/>
          <a:lstStyle>
            <a:lvl1pPr algn="ctr">
              <a:defRPr sz="1180">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3"/>
            <a:ext cx="2435860" cy="402483"/>
          </a:xfrm>
          <a:prstGeom prst="rect">
            <a:avLst/>
          </a:prstGeom>
        </p:spPr>
        <p:txBody>
          <a:bodyPr vert="horz" lIns="91430" tIns="45716" rIns="91430" bIns="45716" rtlCol="0" anchor="ctr"/>
          <a:lstStyle>
            <a:lvl1pPr algn="r">
              <a:defRPr sz="1180">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914500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898950" rtl="0" eaLnBrk="1" latinLnBrk="0" hangingPunct="1">
        <a:spcBef>
          <a:spcPct val="0"/>
        </a:spcBef>
        <a:buNone/>
        <a:defRPr sz="3211" kern="1200">
          <a:solidFill>
            <a:schemeClr val="accent2"/>
          </a:solidFill>
          <a:latin typeface="Comic Sans MS" panose="030F0702030302020204" pitchFamily="66" charset="0"/>
          <a:ea typeface="+mj-ea"/>
          <a:cs typeface="+mj-cs"/>
        </a:defRPr>
      </a:lvl1pPr>
    </p:titleStyle>
    <p:bodyStyle>
      <a:lvl1pPr marL="337106" indent="-337106" algn="l" defTabSz="898950" rtl="0" eaLnBrk="1" latinLnBrk="0" hangingPunct="1">
        <a:spcBef>
          <a:spcPct val="20000"/>
        </a:spcBef>
        <a:buFont typeface="Arial" pitchFamily="34" charset="0"/>
        <a:buChar char="•"/>
        <a:defRPr sz="2140" kern="1200">
          <a:solidFill>
            <a:schemeClr val="tx1"/>
          </a:solidFill>
          <a:latin typeface="Comic Sans MS" panose="030F0702030302020204" pitchFamily="66" charset="0"/>
          <a:ea typeface="+mn-ea"/>
          <a:cs typeface="+mn-cs"/>
        </a:defRPr>
      </a:lvl1pPr>
      <a:lvl2pPr marL="730397" indent="-280922" algn="l" defTabSz="898950" rtl="0" eaLnBrk="1" latinLnBrk="0" hangingPunct="1">
        <a:spcBef>
          <a:spcPct val="20000"/>
        </a:spcBef>
        <a:buFont typeface="Arial" pitchFamily="34" charset="0"/>
        <a:buChar char="–"/>
        <a:defRPr sz="2140" kern="1200">
          <a:solidFill>
            <a:schemeClr val="tx1"/>
          </a:solidFill>
          <a:latin typeface="Comic Sans MS" panose="030F0702030302020204" pitchFamily="66" charset="0"/>
          <a:ea typeface="+mn-ea"/>
          <a:cs typeface="+mn-cs"/>
        </a:defRPr>
      </a:lvl2pPr>
      <a:lvl3pPr marL="1123686" indent="-224737" algn="l" defTabSz="898950" rtl="0" eaLnBrk="1" latinLnBrk="0" hangingPunct="1">
        <a:spcBef>
          <a:spcPct val="20000"/>
        </a:spcBef>
        <a:buFont typeface="Arial" pitchFamily="34" charset="0"/>
        <a:buChar char="•"/>
        <a:defRPr sz="2140" kern="1200">
          <a:solidFill>
            <a:schemeClr val="tx1"/>
          </a:solidFill>
          <a:latin typeface="Comic Sans MS" panose="030F0702030302020204" pitchFamily="66" charset="0"/>
          <a:ea typeface="+mn-ea"/>
          <a:cs typeface="+mn-cs"/>
        </a:defRPr>
      </a:lvl3pPr>
      <a:lvl4pPr marL="1573160" indent="-224737" algn="l" defTabSz="898950" rtl="0" eaLnBrk="1" latinLnBrk="0" hangingPunct="1">
        <a:spcBef>
          <a:spcPct val="20000"/>
        </a:spcBef>
        <a:buFont typeface="Arial" pitchFamily="34" charset="0"/>
        <a:buChar char="–"/>
        <a:defRPr sz="2140" kern="1200">
          <a:solidFill>
            <a:schemeClr val="tx1"/>
          </a:solidFill>
          <a:latin typeface="Comic Sans MS" panose="030F0702030302020204" pitchFamily="66" charset="0"/>
          <a:ea typeface="+mn-ea"/>
          <a:cs typeface="+mn-cs"/>
        </a:defRPr>
      </a:lvl4pPr>
      <a:lvl5pPr marL="2022636" indent="-224737" algn="l" defTabSz="898950" rtl="0" eaLnBrk="1" latinLnBrk="0" hangingPunct="1">
        <a:spcBef>
          <a:spcPct val="20000"/>
        </a:spcBef>
        <a:buFont typeface="Arial" pitchFamily="34" charset="0"/>
        <a:buChar char="»"/>
        <a:defRPr sz="2140" kern="1200">
          <a:solidFill>
            <a:schemeClr val="tx1"/>
          </a:solidFill>
          <a:latin typeface="Comic Sans MS" panose="030F0702030302020204" pitchFamily="66" charset="0"/>
          <a:ea typeface="+mn-ea"/>
          <a:cs typeface="+mn-cs"/>
        </a:defRPr>
      </a:lvl5pPr>
      <a:lvl6pPr marL="2472109" indent="-224737" algn="l" defTabSz="898950" rtl="0" eaLnBrk="1" latinLnBrk="0" hangingPunct="1">
        <a:spcBef>
          <a:spcPct val="20000"/>
        </a:spcBef>
        <a:buFont typeface="Arial" pitchFamily="34" charset="0"/>
        <a:buChar char="•"/>
        <a:defRPr sz="1966" kern="1200">
          <a:solidFill>
            <a:schemeClr val="tx1"/>
          </a:solidFill>
          <a:latin typeface="+mn-lt"/>
          <a:ea typeface="+mn-ea"/>
          <a:cs typeface="+mn-cs"/>
        </a:defRPr>
      </a:lvl6pPr>
      <a:lvl7pPr marL="2921584" indent="-224737" algn="l" defTabSz="898950" rtl="0" eaLnBrk="1" latinLnBrk="0" hangingPunct="1">
        <a:spcBef>
          <a:spcPct val="20000"/>
        </a:spcBef>
        <a:buFont typeface="Arial" pitchFamily="34" charset="0"/>
        <a:buChar char="•"/>
        <a:defRPr sz="1966" kern="1200">
          <a:solidFill>
            <a:schemeClr val="tx1"/>
          </a:solidFill>
          <a:latin typeface="+mn-lt"/>
          <a:ea typeface="+mn-ea"/>
          <a:cs typeface="+mn-cs"/>
        </a:defRPr>
      </a:lvl7pPr>
      <a:lvl8pPr marL="3371059" indent="-224737" algn="l" defTabSz="898950" rtl="0" eaLnBrk="1" latinLnBrk="0" hangingPunct="1">
        <a:spcBef>
          <a:spcPct val="20000"/>
        </a:spcBef>
        <a:buFont typeface="Arial" pitchFamily="34" charset="0"/>
        <a:buChar char="•"/>
        <a:defRPr sz="1966" kern="1200">
          <a:solidFill>
            <a:schemeClr val="tx1"/>
          </a:solidFill>
          <a:latin typeface="+mn-lt"/>
          <a:ea typeface="+mn-ea"/>
          <a:cs typeface="+mn-cs"/>
        </a:defRPr>
      </a:lvl8pPr>
      <a:lvl9pPr marL="3820533" indent="-224737" algn="l" defTabSz="898950" rtl="0" eaLnBrk="1" latinLnBrk="0" hangingPunct="1">
        <a:spcBef>
          <a:spcPct val="20000"/>
        </a:spcBef>
        <a:buFont typeface="Arial" pitchFamily="34" charset="0"/>
        <a:buChar char="•"/>
        <a:defRPr sz="1966" kern="1200">
          <a:solidFill>
            <a:schemeClr val="tx1"/>
          </a:solidFill>
          <a:latin typeface="+mn-lt"/>
          <a:ea typeface="+mn-ea"/>
          <a:cs typeface="+mn-cs"/>
        </a:defRPr>
      </a:lvl9pPr>
    </p:bodyStyle>
    <p:otherStyle>
      <a:defPPr>
        <a:defRPr lang="de-DE"/>
      </a:defPPr>
      <a:lvl1pPr marL="0" algn="l" defTabSz="898950" rtl="0" eaLnBrk="1" latinLnBrk="0" hangingPunct="1">
        <a:defRPr sz="1770" kern="1200">
          <a:solidFill>
            <a:schemeClr val="tx1"/>
          </a:solidFill>
          <a:latin typeface="+mn-lt"/>
          <a:ea typeface="+mn-ea"/>
          <a:cs typeface="+mn-cs"/>
        </a:defRPr>
      </a:lvl1pPr>
      <a:lvl2pPr marL="449475" algn="l" defTabSz="898950" rtl="0" eaLnBrk="1" latinLnBrk="0" hangingPunct="1">
        <a:defRPr sz="1770" kern="1200">
          <a:solidFill>
            <a:schemeClr val="tx1"/>
          </a:solidFill>
          <a:latin typeface="+mn-lt"/>
          <a:ea typeface="+mn-ea"/>
          <a:cs typeface="+mn-cs"/>
        </a:defRPr>
      </a:lvl2pPr>
      <a:lvl3pPr marL="898950" algn="l" defTabSz="898950" rtl="0" eaLnBrk="1" latinLnBrk="0" hangingPunct="1">
        <a:defRPr sz="1770" kern="1200">
          <a:solidFill>
            <a:schemeClr val="tx1"/>
          </a:solidFill>
          <a:latin typeface="+mn-lt"/>
          <a:ea typeface="+mn-ea"/>
          <a:cs typeface="+mn-cs"/>
        </a:defRPr>
      </a:lvl3pPr>
      <a:lvl4pPr marL="1348424" algn="l" defTabSz="898950" rtl="0" eaLnBrk="1" latinLnBrk="0" hangingPunct="1">
        <a:defRPr sz="1770" kern="1200">
          <a:solidFill>
            <a:schemeClr val="tx1"/>
          </a:solidFill>
          <a:latin typeface="+mn-lt"/>
          <a:ea typeface="+mn-ea"/>
          <a:cs typeface="+mn-cs"/>
        </a:defRPr>
      </a:lvl4pPr>
      <a:lvl5pPr marL="1797897" algn="l" defTabSz="898950" rtl="0" eaLnBrk="1" latinLnBrk="0" hangingPunct="1">
        <a:defRPr sz="1770" kern="1200">
          <a:solidFill>
            <a:schemeClr val="tx1"/>
          </a:solidFill>
          <a:latin typeface="+mn-lt"/>
          <a:ea typeface="+mn-ea"/>
          <a:cs typeface="+mn-cs"/>
        </a:defRPr>
      </a:lvl5pPr>
      <a:lvl6pPr marL="2247373" algn="l" defTabSz="898950" rtl="0" eaLnBrk="1" latinLnBrk="0" hangingPunct="1">
        <a:defRPr sz="1770" kern="1200">
          <a:solidFill>
            <a:schemeClr val="tx1"/>
          </a:solidFill>
          <a:latin typeface="+mn-lt"/>
          <a:ea typeface="+mn-ea"/>
          <a:cs typeface="+mn-cs"/>
        </a:defRPr>
      </a:lvl6pPr>
      <a:lvl7pPr marL="2696847" algn="l" defTabSz="898950" rtl="0" eaLnBrk="1" latinLnBrk="0" hangingPunct="1">
        <a:defRPr sz="1770" kern="1200">
          <a:solidFill>
            <a:schemeClr val="tx1"/>
          </a:solidFill>
          <a:latin typeface="+mn-lt"/>
          <a:ea typeface="+mn-ea"/>
          <a:cs typeface="+mn-cs"/>
        </a:defRPr>
      </a:lvl7pPr>
      <a:lvl8pPr marL="3146322" algn="l" defTabSz="898950" rtl="0" eaLnBrk="1" latinLnBrk="0" hangingPunct="1">
        <a:defRPr sz="1770" kern="1200">
          <a:solidFill>
            <a:schemeClr val="tx1"/>
          </a:solidFill>
          <a:latin typeface="+mn-lt"/>
          <a:ea typeface="+mn-ea"/>
          <a:cs typeface="+mn-cs"/>
        </a:defRPr>
      </a:lvl8pPr>
      <a:lvl9pPr marL="3595795" algn="l" defTabSz="898950" rtl="0" eaLnBrk="1" latinLnBrk="0" hangingPunct="1">
        <a:defRPr sz="17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9"/>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5"/>
            <a:ext cx="9394825" cy="539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071">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30" y="6958806"/>
            <a:ext cx="607347" cy="401638"/>
          </a:xfrm>
          <a:prstGeom prst="rect">
            <a:avLst/>
          </a:prstGeom>
        </p:spPr>
        <p:txBody>
          <a:bodyPr vert="horz" lIns="91440" tIns="45720" rIns="91440" bIns="45720" rtlCol="0" anchor="ctr"/>
          <a:lstStyle>
            <a:lvl1pPr algn="r">
              <a:defRPr sz="1071">
                <a:solidFill>
                  <a:schemeClr val="tx1">
                    <a:tint val="75000"/>
                  </a:schemeClr>
                </a:solidFill>
              </a:defRPr>
            </a:lvl1pPr>
          </a:lstStyle>
          <a:p>
            <a:fld id="{1C6A1CB6-5D98-4296-B8F9-B78E6A9A9E34}" type="slidenum">
              <a:rPr lang="en-GB" smtClean="0"/>
              <a:t>‹Nr.›</a:t>
            </a:fld>
            <a:endParaRPr lang="en-GB"/>
          </a:p>
        </p:txBody>
      </p:sp>
    </p:spTree>
    <p:extLst>
      <p:ext uri="{BB962C8B-B14F-4D97-AF65-F5344CB8AC3E}">
        <p14:creationId xmlns:p14="http://schemas.microsoft.com/office/powerpoint/2010/main" val="1140480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dt="0"/>
  <p:txStyles>
    <p:titleStyle>
      <a:lvl1pPr algn="ctr" rtl="0" eaLnBrk="0" fontAlgn="base" hangingPunct="0">
        <a:spcBef>
          <a:spcPct val="0"/>
        </a:spcBef>
        <a:spcAft>
          <a:spcPct val="0"/>
        </a:spcAft>
        <a:defRPr sz="3211"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211" b="1">
          <a:solidFill>
            <a:schemeClr val="tx1"/>
          </a:solidFill>
          <a:latin typeface="Perpetua" pitchFamily="18" charset="0"/>
        </a:defRPr>
      </a:lvl2pPr>
      <a:lvl3pPr algn="ctr" rtl="0" eaLnBrk="0" fontAlgn="base" hangingPunct="0">
        <a:spcBef>
          <a:spcPct val="0"/>
        </a:spcBef>
        <a:spcAft>
          <a:spcPct val="0"/>
        </a:spcAft>
        <a:defRPr sz="3211" b="1">
          <a:solidFill>
            <a:schemeClr val="tx1"/>
          </a:solidFill>
          <a:latin typeface="Perpetua" pitchFamily="18" charset="0"/>
        </a:defRPr>
      </a:lvl3pPr>
      <a:lvl4pPr algn="ctr" rtl="0" eaLnBrk="0" fontAlgn="base" hangingPunct="0">
        <a:spcBef>
          <a:spcPct val="0"/>
        </a:spcBef>
        <a:spcAft>
          <a:spcPct val="0"/>
        </a:spcAft>
        <a:defRPr sz="3211" b="1">
          <a:solidFill>
            <a:schemeClr val="tx1"/>
          </a:solidFill>
          <a:latin typeface="Perpetua" pitchFamily="18" charset="0"/>
        </a:defRPr>
      </a:lvl4pPr>
      <a:lvl5pPr algn="ctr" rtl="0" eaLnBrk="0" fontAlgn="base" hangingPunct="0">
        <a:spcBef>
          <a:spcPct val="0"/>
        </a:spcBef>
        <a:spcAft>
          <a:spcPct val="0"/>
        </a:spcAft>
        <a:defRPr sz="3211" b="1">
          <a:solidFill>
            <a:schemeClr val="tx1"/>
          </a:solidFill>
          <a:latin typeface="Perpetua" pitchFamily="18" charset="0"/>
        </a:defRPr>
      </a:lvl5pPr>
      <a:lvl6pPr marL="407804" algn="ctr" rtl="0" fontAlgn="base">
        <a:spcBef>
          <a:spcPct val="0"/>
        </a:spcBef>
        <a:spcAft>
          <a:spcPct val="0"/>
        </a:spcAft>
        <a:defRPr sz="3211" b="1">
          <a:solidFill>
            <a:schemeClr val="tx1"/>
          </a:solidFill>
          <a:latin typeface="Perpetua" pitchFamily="18" charset="0"/>
        </a:defRPr>
      </a:lvl6pPr>
      <a:lvl7pPr marL="815608" algn="ctr" rtl="0" fontAlgn="base">
        <a:spcBef>
          <a:spcPct val="0"/>
        </a:spcBef>
        <a:spcAft>
          <a:spcPct val="0"/>
        </a:spcAft>
        <a:defRPr sz="3211" b="1">
          <a:solidFill>
            <a:schemeClr val="tx1"/>
          </a:solidFill>
          <a:latin typeface="Perpetua" pitchFamily="18" charset="0"/>
        </a:defRPr>
      </a:lvl7pPr>
      <a:lvl8pPr marL="1223411" algn="ctr" rtl="0" fontAlgn="base">
        <a:spcBef>
          <a:spcPct val="0"/>
        </a:spcBef>
        <a:spcAft>
          <a:spcPct val="0"/>
        </a:spcAft>
        <a:defRPr sz="3211" b="1">
          <a:solidFill>
            <a:schemeClr val="tx1"/>
          </a:solidFill>
          <a:latin typeface="Perpetua" pitchFamily="18" charset="0"/>
        </a:defRPr>
      </a:lvl8pPr>
      <a:lvl9pPr marL="1631214" algn="ctr" rtl="0" fontAlgn="base">
        <a:spcBef>
          <a:spcPct val="0"/>
        </a:spcBef>
        <a:spcAft>
          <a:spcPct val="0"/>
        </a:spcAft>
        <a:defRPr sz="3211" b="1">
          <a:solidFill>
            <a:schemeClr val="tx1"/>
          </a:solidFill>
          <a:latin typeface="Perpetua" pitchFamily="18" charset="0"/>
        </a:defRPr>
      </a:lvl9pPr>
    </p:titleStyle>
    <p:bodyStyle>
      <a:lvl1pPr algn="l" rtl="0" eaLnBrk="0" fontAlgn="base" hangingPunct="0">
        <a:spcBef>
          <a:spcPct val="20000"/>
        </a:spcBef>
        <a:spcAft>
          <a:spcPct val="0"/>
        </a:spcAft>
        <a:defRPr sz="2140" kern="1200">
          <a:solidFill>
            <a:schemeClr val="tx1"/>
          </a:solidFill>
          <a:latin typeface="Comic Sans MS" panose="030F0702030302020204" pitchFamily="66" charset="0"/>
          <a:ea typeface="+mn-ea"/>
          <a:cs typeface="+mn-cs"/>
        </a:defRPr>
      </a:lvl1pPr>
      <a:lvl2pPr marL="407804" algn="l" rtl="0" eaLnBrk="0" fontAlgn="base" hangingPunct="0">
        <a:spcBef>
          <a:spcPct val="20000"/>
        </a:spcBef>
        <a:spcAft>
          <a:spcPct val="0"/>
        </a:spcAft>
        <a:defRPr sz="2140" kern="1200">
          <a:solidFill>
            <a:schemeClr val="tx1"/>
          </a:solidFill>
          <a:latin typeface="Comic Sans MS" panose="030F0702030302020204" pitchFamily="66" charset="0"/>
          <a:ea typeface="+mn-ea"/>
          <a:cs typeface="+mn-cs"/>
        </a:defRPr>
      </a:lvl2pPr>
      <a:lvl3pPr marL="815608" algn="l" rtl="0" eaLnBrk="0" fontAlgn="base" hangingPunct="0">
        <a:spcBef>
          <a:spcPct val="20000"/>
        </a:spcBef>
        <a:spcAft>
          <a:spcPct val="0"/>
        </a:spcAft>
        <a:defRPr sz="2140" kern="1200">
          <a:solidFill>
            <a:schemeClr val="tx1"/>
          </a:solidFill>
          <a:latin typeface="Comic Sans MS" panose="030F0702030302020204" pitchFamily="66" charset="0"/>
          <a:ea typeface="+mn-ea"/>
          <a:cs typeface="+mn-cs"/>
        </a:defRPr>
      </a:lvl3pPr>
      <a:lvl4pPr marL="1223411" algn="l" rtl="0" eaLnBrk="0" fontAlgn="base" hangingPunct="0">
        <a:spcBef>
          <a:spcPct val="20000"/>
        </a:spcBef>
        <a:spcAft>
          <a:spcPct val="0"/>
        </a:spcAft>
        <a:defRPr sz="2140" kern="1200">
          <a:solidFill>
            <a:schemeClr val="tx1"/>
          </a:solidFill>
          <a:latin typeface="Comic Sans MS" panose="030F0702030302020204" pitchFamily="66" charset="0"/>
          <a:ea typeface="+mn-ea"/>
          <a:cs typeface="+mn-cs"/>
        </a:defRPr>
      </a:lvl4pPr>
      <a:lvl5pPr marL="1631214" algn="l" rtl="0" eaLnBrk="0" fontAlgn="base" hangingPunct="0">
        <a:spcBef>
          <a:spcPct val="20000"/>
        </a:spcBef>
        <a:spcAft>
          <a:spcPct val="0"/>
        </a:spcAft>
        <a:defRPr sz="2140" kern="1200">
          <a:solidFill>
            <a:schemeClr val="tx1"/>
          </a:solidFill>
          <a:latin typeface="Comic Sans MS" panose="030F0702030302020204" pitchFamily="66" charset="0"/>
          <a:ea typeface="+mn-ea"/>
          <a:cs typeface="+mn-cs"/>
        </a:defRPr>
      </a:lvl5pPr>
      <a:lvl6pPr marL="2242920" indent="-203902" algn="l" defTabSz="815608" rtl="0" eaLnBrk="1" latinLnBrk="0" hangingPunct="1">
        <a:spcBef>
          <a:spcPct val="20000"/>
        </a:spcBef>
        <a:buFont typeface="Arial" panose="020B0604020202020204" pitchFamily="34" charset="0"/>
        <a:buChar char="•"/>
        <a:defRPr sz="1784" kern="1200">
          <a:solidFill>
            <a:schemeClr val="tx1"/>
          </a:solidFill>
          <a:latin typeface="+mn-lt"/>
          <a:ea typeface="+mn-ea"/>
          <a:cs typeface="+mn-cs"/>
        </a:defRPr>
      </a:lvl6pPr>
      <a:lvl7pPr marL="2650724" indent="-203902" algn="l" defTabSz="815608" rtl="0" eaLnBrk="1" latinLnBrk="0" hangingPunct="1">
        <a:spcBef>
          <a:spcPct val="20000"/>
        </a:spcBef>
        <a:buFont typeface="Arial" panose="020B0604020202020204" pitchFamily="34" charset="0"/>
        <a:buChar char="•"/>
        <a:defRPr sz="1784" kern="1200">
          <a:solidFill>
            <a:schemeClr val="tx1"/>
          </a:solidFill>
          <a:latin typeface="+mn-lt"/>
          <a:ea typeface="+mn-ea"/>
          <a:cs typeface="+mn-cs"/>
        </a:defRPr>
      </a:lvl7pPr>
      <a:lvl8pPr marL="3058528" indent="-203902" algn="l" defTabSz="815608" rtl="0" eaLnBrk="1" latinLnBrk="0" hangingPunct="1">
        <a:spcBef>
          <a:spcPct val="20000"/>
        </a:spcBef>
        <a:buFont typeface="Arial" panose="020B0604020202020204" pitchFamily="34" charset="0"/>
        <a:buChar char="•"/>
        <a:defRPr sz="1784" kern="1200">
          <a:solidFill>
            <a:schemeClr val="tx1"/>
          </a:solidFill>
          <a:latin typeface="+mn-lt"/>
          <a:ea typeface="+mn-ea"/>
          <a:cs typeface="+mn-cs"/>
        </a:defRPr>
      </a:lvl8pPr>
      <a:lvl9pPr marL="3466332" indent="-203902" algn="l" defTabSz="815608" rtl="0" eaLnBrk="1" latinLnBrk="0" hangingPunct="1">
        <a:spcBef>
          <a:spcPct val="20000"/>
        </a:spcBef>
        <a:buFont typeface="Arial" panose="020B0604020202020204" pitchFamily="34" charset="0"/>
        <a:buChar char="•"/>
        <a:defRPr sz="1784" kern="1200">
          <a:solidFill>
            <a:schemeClr val="tx1"/>
          </a:solidFill>
          <a:latin typeface="+mn-lt"/>
          <a:ea typeface="+mn-ea"/>
          <a:cs typeface="+mn-cs"/>
        </a:defRPr>
      </a:lvl9pPr>
    </p:bodyStyle>
    <p:otherStyle>
      <a:defPPr>
        <a:defRPr lang="en-US"/>
      </a:defPPr>
      <a:lvl1pPr marL="0" algn="l" defTabSz="815608" rtl="0" eaLnBrk="1" latinLnBrk="0" hangingPunct="1">
        <a:defRPr sz="1606" kern="1200">
          <a:solidFill>
            <a:schemeClr val="tx1"/>
          </a:solidFill>
          <a:latin typeface="+mn-lt"/>
          <a:ea typeface="+mn-ea"/>
          <a:cs typeface="+mn-cs"/>
        </a:defRPr>
      </a:lvl1pPr>
      <a:lvl2pPr marL="407804" algn="l" defTabSz="815608" rtl="0" eaLnBrk="1" latinLnBrk="0" hangingPunct="1">
        <a:defRPr sz="1606" kern="1200">
          <a:solidFill>
            <a:schemeClr val="tx1"/>
          </a:solidFill>
          <a:latin typeface="+mn-lt"/>
          <a:ea typeface="+mn-ea"/>
          <a:cs typeface="+mn-cs"/>
        </a:defRPr>
      </a:lvl2pPr>
      <a:lvl3pPr marL="815608" algn="l" defTabSz="815608" rtl="0" eaLnBrk="1" latinLnBrk="0" hangingPunct="1">
        <a:defRPr sz="1606" kern="1200">
          <a:solidFill>
            <a:schemeClr val="tx1"/>
          </a:solidFill>
          <a:latin typeface="+mn-lt"/>
          <a:ea typeface="+mn-ea"/>
          <a:cs typeface="+mn-cs"/>
        </a:defRPr>
      </a:lvl3pPr>
      <a:lvl4pPr marL="1223411" algn="l" defTabSz="815608" rtl="0" eaLnBrk="1" latinLnBrk="0" hangingPunct="1">
        <a:defRPr sz="1606" kern="1200">
          <a:solidFill>
            <a:schemeClr val="tx1"/>
          </a:solidFill>
          <a:latin typeface="+mn-lt"/>
          <a:ea typeface="+mn-ea"/>
          <a:cs typeface="+mn-cs"/>
        </a:defRPr>
      </a:lvl4pPr>
      <a:lvl5pPr marL="1631214" algn="l" defTabSz="815608" rtl="0" eaLnBrk="1" latinLnBrk="0" hangingPunct="1">
        <a:defRPr sz="1606" kern="1200">
          <a:solidFill>
            <a:schemeClr val="tx1"/>
          </a:solidFill>
          <a:latin typeface="+mn-lt"/>
          <a:ea typeface="+mn-ea"/>
          <a:cs typeface="+mn-cs"/>
        </a:defRPr>
      </a:lvl5pPr>
      <a:lvl6pPr marL="2039018" algn="l" defTabSz="815608" rtl="0" eaLnBrk="1" latinLnBrk="0" hangingPunct="1">
        <a:defRPr sz="1606" kern="1200">
          <a:solidFill>
            <a:schemeClr val="tx1"/>
          </a:solidFill>
          <a:latin typeface="+mn-lt"/>
          <a:ea typeface="+mn-ea"/>
          <a:cs typeface="+mn-cs"/>
        </a:defRPr>
      </a:lvl6pPr>
      <a:lvl7pPr marL="2446822" algn="l" defTabSz="815608" rtl="0" eaLnBrk="1" latinLnBrk="0" hangingPunct="1">
        <a:defRPr sz="1606" kern="1200">
          <a:solidFill>
            <a:schemeClr val="tx1"/>
          </a:solidFill>
          <a:latin typeface="+mn-lt"/>
          <a:ea typeface="+mn-ea"/>
          <a:cs typeface="+mn-cs"/>
        </a:defRPr>
      </a:lvl7pPr>
      <a:lvl8pPr marL="2854626" algn="l" defTabSz="815608" rtl="0" eaLnBrk="1" latinLnBrk="0" hangingPunct="1">
        <a:defRPr sz="1606" kern="1200">
          <a:solidFill>
            <a:schemeClr val="tx1"/>
          </a:solidFill>
          <a:latin typeface="+mn-lt"/>
          <a:ea typeface="+mn-ea"/>
          <a:cs typeface="+mn-cs"/>
        </a:defRPr>
      </a:lvl8pPr>
      <a:lvl9pPr marL="3262430" algn="l" defTabSz="815608" rtl="0" eaLnBrk="1" latinLnBrk="0" hangingPunct="1">
        <a:defRPr sz="160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1"/>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071">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437131099"/>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815608" rtl="0" eaLnBrk="1" latinLnBrk="0" hangingPunct="1">
        <a:lnSpc>
          <a:spcPct val="90000"/>
        </a:lnSpc>
        <a:spcBef>
          <a:spcPct val="0"/>
        </a:spcBef>
        <a:buNone/>
        <a:defRPr sz="3211" b="1" kern="1200">
          <a:solidFill>
            <a:schemeClr val="accent3"/>
          </a:solidFill>
          <a:latin typeface="Comic Sans MS" panose="030F0702030302020204" pitchFamily="66" charset="0"/>
          <a:ea typeface="+mj-ea"/>
          <a:cs typeface="+mj-cs"/>
        </a:defRPr>
      </a:lvl1pPr>
    </p:titleStyle>
    <p:bodyStyle>
      <a:lvl1pPr marL="0" indent="0" algn="l" defTabSz="815608" rtl="0" eaLnBrk="1" latinLnBrk="0" hangingPunct="1">
        <a:lnSpc>
          <a:spcPct val="90000"/>
        </a:lnSpc>
        <a:spcBef>
          <a:spcPts val="892"/>
        </a:spcBef>
        <a:buFontTx/>
        <a:buNone/>
        <a:defRPr sz="2140" kern="1200">
          <a:solidFill>
            <a:schemeClr val="bg1"/>
          </a:solidFill>
          <a:latin typeface="Comic Sans MS" panose="030F0702030302020204" pitchFamily="66" charset="0"/>
          <a:ea typeface="+mn-ea"/>
          <a:cs typeface="+mn-cs"/>
        </a:defRPr>
      </a:lvl1pPr>
      <a:lvl2pPr marL="407804" indent="0" algn="l" defTabSz="815608" rtl="0" eaLnBrk="1" latinLnBrk="0" hangingPunct="1">
        <a:lnSpc>
          <a:spcPct val="90000"/>
        </a:lnSpc>
        <a:spcBef>
          <a:spcPts val="446"/>
        </a:spcBef>
        <a:buFontTx/>
        <a:buNone/>
        <a:defRPr sz="2140" kern="1200">
          <a:solidFill>
            <a:schemeClr val="bg1"/>
          </a:solidFill>
          <a:latin typeface="Comic Sans MS" panose="030F0702030302020204" pitchFamily="66" charset="0"/>
          <a:ea typeface="+mn-ea"/>
          <a:cs typeface="+mn-cs"/>
        </a:defRPr>
      </a:lvl2pPr>
      <a:lvl3pPr marL="815608" indent="0" algn="l" defTabSz="815608" rtl="0" eaLnBrk="1" latinLnBrk="0" hangingPunct="1">
        <a:lnSpc>
          <a:spcPct val="90000"/>
        </a:lnSpc>
        <a:spcBef>
          <a:spcPts val="446"/>
        </a:spcBef>
        <a:buFontTx/>
        <a:buNone/>
        <a:defRPr sz="2140" kern="1200">
          <a:solidFill>
            <a:schemeClr val="bg1"/>
          </a:solidFill>
          <a:latin typeface="Comic Sans MS" panose="030F0702030302020204" pitchFamily="66" charset="0"/>
          <a:ea typeface="+mn-ea"/>
          <a:cs typeface="+mn-cs"/>
        </a:defRPr>
      </a:lvl3pPr>
      <a:lvl4pPr marL="1223411" indent="0" algn="l" defTabSz="815608" rtl="0" eaLnBrk="1" latinLnBrk="0" hangingPunct="1">
        <a:lnSpc>
          <a:spcPct val="90000"/>
        </a:lnSpc>
        <a:spcBef>
          <a:spcPts val="446"/>
        </a:spcBef>
        <a:buFontTx/>
        <a:buNone/>
        <a:defRPr sz="2140" kern="1200">
          <a:solidFill>
            <a:schemeClr val="bg1"/>
          </a:solidFill>
          <a:latin typeface="Comic Sans MS" panose="030F0702030302020204" pitchFamily="66" charset="0"/>
          <a:ea typeface="+mn-ea"/>
          <a:cs typeface="+mn-cs"/>
        </a:defRPr>
      </a:lvl4pPr>
      <a:lvl5pPr marL="1631214" indent="0" algn="l" defTabSz="815608" rtl="0" eaLnBrk="1" latinLnBrk="0" hangingPunct="1">
        <a:lnSpc>
          <a:spcPct val="90000"/>
        </a:lnSpc>
        <a:spcBef>
          <a:spcPts val="446"/>
        </a:spcBef>
        <a:buFontTx/>
        <a:buNone/>
        <a:defRPr sz="2140" kern="1200">
          <a:solidFill>
            <a:schemeClr val="bg1"/>
          </a:solidFill>
          <a:latin typeface="Comic Sans MS" panose="030F0702030302020204" pitchFamily="66" charset="0"/>
          <a:ea typeface="+mn-ea"/>
          <a:cs typeface="+mn-cs"/>
        </a:defRPr>
      </a:lvl5pPr>
      <a:lvl6pPr marL="2242920" indent="-203902" algn="l" defTabSz="815608"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0724" indent="-203902" algn="l" defTabSz="815608"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58528" indent="-203902" algn="l" defTabSz="815608"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6332" indent="-203902" algn="l" defTabSz="815608"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p:bodyStyle>
    <p:otherStyle>
      <a:defPPr>
        <a:defRPr lang="en-US"/>
      </a:defPPr>
      <a:lvl1pPr marL="0" algn="l" defTabSz="815608" rtl="0" eaLnBrk="1" latinLnBrk="0" hangingPunct="1">
        <a:defRPr sz="1606" kern="1200">
          <a:solidFill>
            <a:schemeClr val="tx1"/>
          </a:solidFill>
          <a:latin typeface="+mn-lt"/>
          <a:ea typeface="+mn-ea"/>
          <a:cs typeface="+mn-cs"/>
        </a:defRPr>
      </a:lvl1pPr>
      <a:lvl2pPr marL="407804" algn="l" defTabSz="815608" rtl="0" eaLnBrk="1" latinLnBrk="0" hangingPunct="1">
        <a:defRPr sz="1606" kern="1200">
          <a:solidFill>
            <a:schemeClr val="tx1"/>
          </a:solidFill>
          <a:latin typeface="+mn-lt"/>
          <a:ea typeface="+mn-ea"/>
          <a:cs typeface="+mn-cs"/>
        </a:defRPr>
      </a:lvl2pPr>
      <a:lvl3pPr marL="815608" algn="l" defTabSz="815608" rtl="0" eaLnBrk="1" latinLnBrk="0" hangingPunct="1">
        <a:defRPr sz="1606" kern="1200">
          <a:solidFill>
            <a:schemeClr val="tx1"/>
          </a:solidFill>
          <a:latin typeface="+mn-lt"/>
          <a:ea typeface="+mn-ea"/>
          <a:cs typeface="+mn-cs"/>
        </a:defRPr>
      </a:lvl3pPr>
      <a:lvl4pPr marL="1223411" algn="l" defTabSz="815608" rtl="0" eaLnBrk="1" latinLnBrk="0" hangingPunct="1">
        <a:defRPr sz="1606" kern="1200">
          <a:solidFill>
            <a:schemeClr val="tx1"/>
          </a:solidFill>
          <a:latin typeface="+mn-lt"/>
          <a:ea typeface="+mn-ea"/>
          <a:cs typeface="+mn-cs"/>
        </a:defRPr>
      </a:lvl4pPr>
      <a:lvl5pPr marL="1631214" algn="l" defTabSz="815608" rtl="0" eaLnBrk="1" latinLnBrk="0" hangingPunct="1">
        <a:defRPr sz="1606" kern="1200">
          <a:solidFill>
            <a:schemeClr val="tx1"/>
          </a:solidFill>
          <a:latin typeface="+mn-lt"/>
          <a:ea typeface="+mn-ea"/>
          <a:cs typeface="+mn-cs"/>
        </a:defRPr>
      </a:lvl5pPr>
      <a:lvl6pPr marL="2039018" algn="l" defTabSz="815608" rtl="0" eaLnBrk="1" latinLnBrk="0" hangingPunct="1">
        <a:defRPr sz="1606" kern="1200">
          <a:solidFill>
            <a:schemeClr val="tx1"/>
          </a:solidFill>
          <a:latin typeface="+mn-lt"/>
          <a:ea typeface="+mn-ea"/>
          <a:cs typeface="+mn-cs"/>
        </a:defRPr>
      </a:lvl6pPr>
      <a:lvl7pPr marL="2446822" algn="l" defTabSz="815608" rtl="0" eaLnBrk="1" latinLnBrk="0" hangingPunct="1">
        <a:defRPr sz="1606" kern="1200">
          <a:solidFill>
            <a:schemeClr val="tx1"/>
          </a:solidFill>
          <a:latin typeface="+mn-lt"/>
          <a:ea typeface="+mn-ea"/>
          <a:cs typeface="+mn-cs"/>
        </a:defRPr>
      </a:lvl7pPr>
      <a:lvl8pPr marL="2854626" algn="l" defTabSz="815608" rtl="0" eaLnBrk="1" latinLnBrk="0" hangingPunct="1">
        <a:defRPr sz="1606" kern="1200">
          <a:solidFill>
            <a:schemeClr val="tx1"/>
          </a:solidFill>
          <a:latin typeface="+mn-lt"/>
          <a:ea typeface="+mn-ea"/>
          <a:cs typeface="+mn-cs"/>
        </a:defRPr>
      </a:lvl8pPr>
      <a:lvl9pPr marL="3262430" algn="l" defTabSz="815608" rtl="0" eaLnBrk="1" latinLnBrk="0" hangingPunct="1">
        <a:defRPr sz="160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23/02/2021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extLst>
      <p:ext uri="{BB962C8B-B14F-4D97-AF65-F5344CB8AC3E}">
        <p14:creationId xmlns:p14="http://schemas.microsoft.com/office/powerpoint/2010/main" val="129758927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extLst>
      <p:ext uri="{BB962C8B-B14F-4D97-AF65-F5344CB8AC3E}">
        <p14:creationId xmlns:p14="http://schemas.microsoft.com/office/powerpoint/2010/main" val="1888265989"/>
      </p:ext>
    </p:extLst>
  </p:cSld>
  <p:clrMap bg1="lt1" tx1="dk1" bg2="lt2" tx2="dk2" accent1="accent1" accent2="accent2" accent3="accent3" accent4="accent4" accent5="accent5" accent6="accent6" hlink="hlink" folHlink="folHlink"/>
  <p:sldLayoutIdLst>
    <p:sldLayoutId id="2147483743"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2020 -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6EAC60-8618-4CD8-A9F9-BA41F75D1E93}"/>
              </a:ext>
            </a:extLst>
          </p:cNvPr>
          <p:cNvSpPr>
            <a:spLocks noGrp="1"/>
          </p:cNvSpPr>
          <p:nvPr>
            <p:ph idx="1"/>
          </p:nvPr>
        </p:nvSpPr>
        <p:spPr>
          <a:xfrm>
            <a:off x="1029589" y="1554868"/>
            <a:ext cx="8380225" cy="4449941"/>
          </a:xfrm>
        </p:spPr>
        <p:txBody>
          <a:bodyPr>
            <a:normAutofit fontScale="92500" lnSpcReduction="20000"/>
          </a:bodyPr>
          <a:lstStyle/>
          <a:p>
            <a:pPr marL="0" indent="0">
              <a:buNone/>
            </a:pPr>
            <a:endParaRPr lang="en-GB" noProof="0" dirty="0"/>
          </a:p>
          <a:p>
            <a:pPr marL="0" indent="0">
              <a:buNone/>
            </a:pPr>
            <a:r>
              <a:rPr lang="en-GB" noProof="0" dirty="0">
                <a:solidFill>
                  <a:schemeClr val="accent2"/>
                </a:solidFill>
                <a:sym typeface="Wingdings" panose="05000000000000000000" pitchFamily="2" charset="2"/>
              </a:rPr>
              <a:t>Monday</a:t>
            </a:r>
            <a:r>
              <a:rPr lang="en-GB" noProof="0" dirty="0">
                <a:sym typeface="Wingdings" panose="05000000000000000000" pitchFamily="2" charset="2"/>
              </a:rPr>
              <a:t>					</a:t>
            </a:r>
            <a:r>
              <a:rPr lang="en-GB" noProof="0" dirty="0" err="1">
                <a:sym typeface="Wingdings" panose="05000000000000000000" pitchFamily="2" charset="2"/>
              </a:rPr>
              <a:t>Donnerstag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Tuesday</a:t>
            </a:r>
            <a:r>
              <a:rPr lang="en-GB" noProof="0" dirty="0">
                <a:sym typeface="Wingdings" panose="05000000000000000000" pitchFamily="2" charset="2"/>
              </a:rPr>
              <a:t>					</a:t>
            </a:r>
            <a:r>
              <a:rPr lang="en-GB" noProof="0" dirty="0" err="1">
                <a:sym typeface="Wingdings" panose="05000000000000000000" pitchFamily="2" charset="2"/>
              </a:rPr>
              <a:t>Samstag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Wednesday</a:t>
            </a:r>
            <a:r>
              <a:rPr lang="en-GB" noProof="0" dirty="0">
                <a:sym typeface="Wingdings" panose="05000000000000000000" pitchFamily="2" charset="2"/>
              </a:rPr>
              <a:t>					Montag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Thursday	</a:t>
            </a:r>
            <a:r>
              <a:rPr lang="en-GB" noProof="0" dirty="0">
                <a:sym typeface="Wingdings" panose="05000000000000000000" pitchFamily="2" charset="2"/>
              </a:rPr>
              <a:t>				</a:t>
            </a:r>
            <a:r>
              <a:rPr lang="en-GB" noProof="0" dirty="0" err="1">
                <a:sym typeface="Wingdings" panose="05000000000000000000" pitchFamily="2" charset="2"/>
              </a:rPr>
              <a:t>Dienstag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Friday</a:t>
            </a:r>
            <a:r>
              <a:rPr lang="en-GB" noProof="0" dirty="0">
                <a:sym typeface="Wingdings" panose="05000000000000000000" pitchFamily="2" charset="2"/>
              </a:rPr>
              <a:t>						Sonntag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Saturday</a:t>
            </a:r>
            <a:r>
              <a:rPr lang="en-GB" noProof="0" dirty="0">
                <a:sym typeface="Wingdings" panose="05000000000000000000" pitchFamily="2" charset="2"/>
              </a:rPr>
              <a:t>					</a:t>
            </a:r>
            <a:r>
              <a:rPr lang="en-GB" noProof="0" dirty="0" err="1">
                <a:sym typeface="Wingdings" panose="05000000000000000000" pitchFamily="2" charset="2"/>
              </a:rPr>
              <a:t>Mittwoch</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Sunday	</a:t>
            </a:r>
            <a:r>
              <a:rPr lang="en-GB" noProof="0" dirty="0">
                <a:sym typeface="Wingdings" panose="05000000000000000000" pitchFamily="2" charset="2"/>
              </a:rPr>
              <a:t>					Freitag</a:t>
            </a:r>
          </a:p>
        </p:txBody>
      </p:sp>
      <p:cxnSp>
        <p:nvCxnSpPr>
          <p:cNvPr id="6" name="Gerader Verbinder 5">
            <a:extLst>
              <a:ext uri="{FF2B5EF4-FFF2-40B4-BE49-F238E27FC236}">
                <a16:creationId xmlns:a16="http://schemas.microsoft.com/office/drawing/2014/main" id="{88593AD7-7E4E-4B7A-9DD4-AA122F1578CE}"/>
              </a:ext>
            </a:extLst>
          </p:cNvPr>
          <p:cNvCxnSpPr/>
          <p:nvPr/>
        </p:nvCxnSpPr>
        <p:spPr>
          <a:xfrm>
            <a:off x="2131691" y="1998043"/>
            <a:ext cx="4260672" cy="1211751"/>
          </a:xfrm>
          <a:prstGeom prst="line">
            <a:avLst/>
          </a:prstGeom>
        </p:spPr>
        <p:style>
          <a:lnRef idx="1">
            <a:schemeClr val="accent1"/>
          </a:lnRef>
          <a:fillRef idx="0">
            <a:schemeClr val="accent1"/>
          </a:fillRef>
          <a:effectRef idx="0">
            <a:schemeClr val="accent1"/>
          </a:effectRef>
          <a:fontRef idx="minor">
            <a:schemeClr val="tx1"/>
          </a:fontRef>
        </p:style>
      </p:cxnSp>
      <p:sp>
        <p:nvSpPr>
          <p:cNvPr id="9" name="Foliennummernplatzhalter 4">
            <a:extLst>
              <a:ext uri="{FF2B5EF4-FFF2-40B4-BE49-F238E27FC236}">
                <a16:creationId xmlns:a16="http://schemas.microsoft.com/office/drawing/2014/main" id="{CCCC0AE0-3D6A-451B-904B-D90F9BB69A18}"/>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10</a:t>
            </a:fld>
            <a:endParaRPr lang="en-GB" sz="1050">
              <a:solidFill>
                <a:schemeClr val="bg2"/>
              </a:solidFill>
              <a:latin typeface="Comic Sans MS" panose="030F0702030302020204" pitchFamily="66" charset="0"/>
            </a:endParaRPr>
          </a:p>
        </p:txBody>
      </p:sp>
      <p:sp>
        <p:nvSpPr>
          <p:cNvPr id="7" name="Fußzeilenplatzhalter 3">
            <a:extLst>
              <a:ext uri="{FF2B5EF4-FFF2-40B4-BE49-F238E27FC236}">
                <a16:creationId xmlns:a16="http://schemas.microsoft.com/office/drawing/2014/main" id="{77FE30F3-2212-4E7C-9EBD-905EF462509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52706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6EAC60-8618-4CD8-A9F9-BA41F75D1E93}"/>
              </a:ext>
            </a:extLst>
          </p:cNvPr>
          <p:cNvSpPr>
            <a:spLocks noGrp="1"/>
          </p:cNvSpPr>
          <p:nvPr>
            <p:ph idx="1"/>
          </p:nvPr>
        </p:nvSpPr>
        <p:spPr>
          <a:xfrm>
            <a:off x="1029589" y="1554868"/>
            <a:ext cx="8380225" cy="4449941"/>
          </a:xfrm>
        </p:spPr>
        <p:txBody>
          <a:bodyPr>
            <a:normAutofit fontScale="92500" lnSpcReduction="20000"/>
          </a:bodyPr>
          <a:lstStyle/>
          <a:p>
            <a:pPr marL="0" indent="0">
              <a:buNone/>
            </a:pPr>
            <a:endParaRPr lang="en-GB" noProof="0" dirty="0"/>
          </a:p>
          <a:p>
            <a:pPr marL="0" indent="0">
              <a:buNone/>
            </a:pPr>
            <a:r>
              <a:rPr lang="en-GB" noProof="0" dirty="0">
                <a:solidFill>
                  <a:schemeClr val="accent2"/>
                </a:solidFill>
                <a:sym typeface="Wingdings" panose="05000000000000000000" pitchFamily="2" charset="2"/>
              </a:rPr>
              <a:t>Monday</a:t>
            </a:r>
            <a:r>
              <a:rPr lang="en-GB" noProof="0" dirty="0">
                <a:sym typeface="Wingdings" panose="05000000000000000000" pitchFamily="2" charset="2"/>
              </a:rPr>
              <a:t>					</a:t>
            </a:r>
            <a:r>
              <a:rPr lang="en-GB" noProof="0" dirty="0" err="1">
                <a:sym typeface="Wingdings" panose="05000000000000000000" pitchFamily="2" charset="2"/>
              </a:rPr>
              <a:t>Donnerstag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Tuesday</a:t>
            </a:r>
            <a:r>
              <a:rPr lang="en-GB" noProof="0" dirty="0">
                <a:sym typeface="Wingdings" panose="05000000000000000000" pitchFamily="2" charset="2"/>
              </a:rPr>
              <a:t>					</a:t>
            </a:r>
            <a:r>
              <a:rPr lang="en-GB" noProof="0" dirty="0" err="1">
                <a:sym typeface="Wingdings" panose="05000000000000000000" pitchFamily="2" charset="2"/>
              </a:rPr>
              <a:t>Samstag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Wednesday</a:t>
            </a:r>
            <a:r>
              <a:rPr lang="en-GB" noProof="0" dirty="0">
                <a:sym typeface="Wingdings" panose="05000000000000000000" pitchFamily="2" charset="2"/>
              </a:rPr>
              <a:t>					Montag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Thursday</a:t>
            </a:r>
            <a:r>
              <a:rPr lang="en-GB" noProof="0" dirty="0">
                <a:sym typeface="Wingdings" panose="05000000000000000000" pitchFamily="2" charset="2"/>
              </a:rPr>
              <a:t>					</a:t>
            </a:r>
            <a:r>
              <a:rPr lang="en-GB" noProof="0" dirty="0" err="1">
                <a:sym typeface="Wingdings" panose="05000000000000000000" pitchFamily="2" charset="2"/>
              </a:rPr>
              <a:t>Dienstag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Friday	</a:t>
            </a:r>
            <a:r>
              <a:rPr lang="en-GB" noProof="0" dirty="0">
                <a:sym typeface="Wingdings" panose="05000000000000000000" pitchFamily="2" charset="2"/>
              </a:rPr>
              <a:t>					Sonntag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Saturday</a:t>
            </a:r>
            <a:r>
              <a:rPr lang="en-GB" noProof="0" dirty="0">
                <a:sym typeface="Wingdings" panose="05000000000000000000" pitchFamily="2" charset="2"/>
              </a:rPr>
              <a:t>					</a:t>
            </a:r>
            <a:r>
              <a:rPr lang="en-GB" noProof="0" dirty="0" err="1">
                <a:sym typeface="Wingdings" panose="05000000000000000000" pitchFamily="2" charset="2"/>
              </a:rPr>
              <a:t>Mittwoch</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Sunday		</a:t>
            </a:r>
            <a:r>
              <a:rPr lang="en-GB" noProof="0" dirty="0">
                <a:sym typeface="Wingdings" panose="05000000000000000000" pitchFamily="2" charset="2"/>
              </a:rPr>
              <a:t>				Freitag</a:t>
            </a:r>
          </a:p>
        </p:txBody>
      </p:sp>
      <p:cxnSp>
        <p:nvCxnSpPr>
          <p:cNvPr id="6" name="Gerader Verbinder 5">
            <a:extLst>
              <a:ext uri="{FF2B5EF4-FFF2-40B4-BE49-F238E27FC236}">
                <a16:creationId xmlns:a16="http://schemas.microsoft.com/office/drawing/2014/main" id="{88593AD7-7E4E-4B7A-9DD4-AA122F1578CE}"/>
              </a:ext>
            </a:extLst>
          </p:cNvPr>
          <p:cNvCxnSpPr/>
          <p:nvPr/>
        </p:nvCxnSpPr>
        <p:spPr>
          <a:xfrm>
            <a:off x="2131691" y="1998043"/>
            <a:ext cx="4260672" cy="1211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34A12B45-ADAA-4ACC-807C-D6AB87AE67C2}"/>
              </a:ext>
            </a:extLst>
          </p:cNvPr>
          <p:cNvCxnSpPr/>
          <p:nvPr/>
        </p:nvCxnSpPr>
        <p:spPr>
          <a:xfrm>
            <a:off x="2131691" y="2584374"/>
            <a:ext cx="4260672" cy="1195464"/>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liennummernplatzhalter 4">
            <a:extLst>
              <a:ext uri="{FF2B5EF4-FFF2-40B4-BE49-F238E27FC236}">
                <a16:creationId xmlns:a16="http://schemas.microsoft.com/office/drawing/2014/main" id="{0506B506-3192-40D3-9C19-743C2631F453}"/>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11</a:t>
            </a:fld>
            <a:endParaRPr lang="en-GB" sz="1050">
              <a:solidFill>
                <a:schemeClr val="bg2"/>
              </a:solidFill>
              <a:latin typeface="Comic Sans MS" panose="030F0702030302020204" pitchFamily="66" charset="0"/>
            </a:endParaRPr>
          </a:p>
        </p:txBody>
      </p:sp>
      <p:sp>
        <p:nvSpPr>
          <p:cNvPr id="8" name="Fußzeilenplatzhalter 3">
            <a:extLst>
              <a:ext uri="{FF2B5EF4-FFF2-40B4-BE49-F238E27FC236}">
                <a16:creationId xmlns:a16="http://schemas.microsoft.com/office/drawing/2014/main" id="{10C677B1-1733-40DC-A6D4-3D59B13FE98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68285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6EAC60-8618-4CD8-A9F9-BA41F75D1E93}"/>
              </a:ext>
            </a:extLst>
          </p:cNvPr>
          <p:cNvSpPr>
            <a:spLocks noGrp="1"/>
          </p:cNvSpPr>
          <p:nvPr>
            <p:ph idx="1"/>
          </p:nvPr>
        </p:nvSpPr>
        <p:spPr>
          <a:xfrm>
            <a:off x="1029589" y="1554868"/>
            <a:ext cx="8380225" cy="4449941"/>
          </a:xfrm>
        </p:spPr>
        <p:txBody>
          <a:bodyPr>
            <a:normAutofit fontScale="92500" lnSpcReduction="20000"/>
          </a:bodyPr>
          <a:lstStyle/>
          <a:p>
            <a:pPr marL="0" indent="0">
              <a:buNone/>
            </a:pPr>
            <a:endParaRPr lang="en-GB" noProof="0" dirty="0"/>
          </a:p>
          <a:p>
            <a:pPr marL="0" indent="0">
              <a:buNone/>
            </a:pPr>
            <a:r>
              <a:rPr lang="en-GB" noProof="0" dirty="0">
                <a:solidFill>
                  <a:schemeClr val="accent2"/>
                </a:solidFill>
                <a:sym typeface="Wingdings" panose="05000000000000000000" pitchFamily="2" charset="2"/>
              </a:rPr>
              <a:t>Monday</a:t>
            </a:r>
            <a:r>
              <a:rPr lang="en-GB" noProof="0" dirty="0">
                <a:sym typeface="Wingdings" panose="05000000000000000000" pitchFamily="2" charset="2"/>
              </a:rPr>
              <a:t>					</a:t>
            </a:r>
            <a:r>
              <a:rPr lang="en-GB" noProof="0" dirty="0" err="1">
                <a:sym typeface="Wingdings" panose="05000000000000000000" pitchFamily="2" charset="2"/>
              </a:rPr>
              <a:t>Donnerstag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Tuesday</a:t>
            </a:r>
            <a:r>
              <a:rPr lang="en-GB" noProof="0" dirty="0">
                <a:sym typeface="Wingdings" panose="05000000000000000000" pitchFamily="2" charset="2"/>
              </a:rPr>
              <a:t>					</a:t>
            </a:r>
            <a:r>
              <a:rPr lang="en-GB" noProof="0" dirty="0" err="1">
                <a:sym typeface="Wingdings" panose="05000000000000000000" pitchFamily="2" charset="2"/>
              </a:rPr>
              <a:t>Samstag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Wednesday</a:t>
            </a:r>
            <a:r>
              <a:rPr lang="en-GB" noProof="0" dirty="0">
                <a:sym typeface="Wingdings" panose="05000000000000000000" pitchFamily="2" charset="2"/>
              </a:rPr>
              <a:t>					Montag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Thursday</a:t>
            </a:r>
            <a:r>
              <a:rPr lang="en-GB" noProof="0" dirty="0">
                <a:sym typeface="Wingdings" panose="05000000000000000000" pitchFamily="2" charset="2"/>
              </a:rPr>
              <a:t>					</a:t>
            </a:r>
            <a:r>
              <a:rPr lang="en-GB" noProof="0" dirty="0" err="1">
                <a:sym typeface="Wingdings" panose="05000000000000000000" pitchFamily="2" charset="2"/>
              </a:rPr>
              <a:t>Dienstag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Friday	</a:t>
            </a:r>
            <a:r>
              <a:rPr lang="en-GB" noProof="0" dirty="0">
                <a:sym typeface="Wingdings" panose="05000000000000000000" pitchFamily="2" charset="2"/>
              </a:rPr>
              <a:t>					Sonntag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Saturday</a:t>
            </a:r>
            <a:r>
              <a:rPr lang="en-GB" noProof="0" dirty="0">
                <a:sym typeface="Wingdings" panose="05000000000000000000" pitchFamily="2" charset="2"/>
              </a:rPr>
              <a:t>					</a:t>
            </a:r>
            <a:r>
              <a:rPr lang="en-GB" noProof="0" dirty="0" err="1">
                <a:sym typeface="Wingdings" panose="05000000000000000000" pitchFamily="2" charset="2"/>
              </a:rPr>
              <a:t>Mittwoch</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Sunday	</a:t>
            </a:r>
            <a:r>
              <a:rPr lang="en-GB" noProof="0" dirty="0">
                <a:sym typeface="Wingdings" panose="05000000000000000000" pitchFamily="2" charset="2"/>
              </a:rPr>
              <a:t>					Freitag</a:t>
            </a:r>
          </a:p>
        </p:txBody>
      </p:sp>
      <p:cxnSp>
        <p:nvCxnSpPr>
          <p:cNvPr id="6" name="Gerader Verbinder 5">
            <a:extLst>
              <a:ext uri="{FF2B5EF4-FFF2-40B4-BE49-F238E27FC236}">
                <a16:creationId xmlns:a16="http://schemas.microsoft.com/office/drawing/2014/main" id="{88593AD7-7E4E-4B7A-9DD4-AA122F1578CE}"/>
              </a:ext>
            </a:extLst>
          </p:cNvPr>
          <p:cNvCxnSpPr/>
          <p:nvPr/>
        </p:nvCxnSpPr>
        <p:spPr>
          <a:xfrm>
            <a:off x="2131691" y="1998043"/>
            <a:ext cx="4260672" cy="1211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34A12B45-ADAA-4ACC-807C-D6AB87AE67C2}"/>
              </a:ext>
            </a:extLst>
          </p:cNvPr>
          <p:cNvCxnSpPr/>
          <p:nvPr/>
        </p:nvCxnSpPr>
        <p:spPr>
          <a:xfrm>
            <a:off x="2131691" y="2584374"/>
            <a:ext cx="4260672" cy="1195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2CDB45E4-2EAA-4E4B-A417-E96E6BB3DC2F}"/>
              </a:ext>
            </a:extLst>
          </p:cNvPr>
          <p:cNvCxnSpPr/>
          <p:nvPr/>
        </p:nvCxnSpPr>
        <p:spPr>
          <a:xfrm>
            <a:off x="2574697" y="3209793"/>
            <a:ext cx="3817667" cy="1680816"/>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liennummernplatzhalter 4">
            <a:extLst>
              <a:ext uri="{FF2B5EF4-FFF2-40B4-BE49-F238E27FC236}">
                <a16:creationId xmlns:a16="http://schemas.microsoft.com/office/drawing/2014/main" id="{788B3493-C149-44EC-B73B-4379C9FF7607}"/>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12</a:t>
            </a:fld>
            <a:endParaRPr lang="en-GB" sz="105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900FC80D-F41E-4E99-93A7-4E1AB42CB63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41424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6EAC60-8618-4CD8-A9F9-BA41F75D1E93}"/>
              </a:ext>
            </a:extLst>
          </p:cNvPr>
          <p:cNvSpPr>
            <a:spLocks noGrp="1"/>
          </p:cNvSpPr>
          <p:nvPr>
            <p:ph idx="1"/>
          </p:nvPr>
        </p:nvSpPr>
        <p:spPr>
          <a:xfrm>
            <a:off x="1029589" y="1554868"/>
            <a:ext cx="8380225" cy="4449941"/>
          </a:xfrm>
        </p:spPr>
        <p:txBody>
          <a:bodyPr>
            <a:normAutofit fontScale="92500" lnSpcReduction="20000"/>
          </a:bodyPr>
          <a:lstStyle/>
          <a:p>
            <a:pPr marL="0" indent="0">
              <a:buNone/>
            </a:pPr>
            <a:endParaRPr lang="en-GB" noProof="0" dirty="0"/>
          </a:p>
          <a:p>
            <a:pPr marL="0" indent="0">
              <a:buNone/>
            </a:pPr>
            <a:r>
              <a:rPr lang="en-GB" noProof="0" dirty="0">
                <a:solidFill>
                  <a:schemeClr val="accent2"/>
                </a:solidFill>
                <a:sym typeface="Wingdings" panose="05000000000000000000" pitchFamily="2" charset="2"/>
              </a:rPr>
              <a:t>Monday</a:t>
            </a:r>
            <a:r>
              <a:rPr lang="en-GB" noProof="0" dirty="0">
                <a:sym typeface="Wingdings" panose="05000000000000000000" pitchFamily="2" charset="2"/>
              </a:rPr>
              <a:t>					</a:t>
            </a:r>
            <a:r>
              <a:rPr lang="en-GB" noProof="0" dirty="0" err="1">
                <a:sym typeface="Wingdings" panose="05000000000000000000" pitchFamily="2" charset="2"/>
              </a:rPr>
              <a:t>Donnerstag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Tuesday</a:t>
            </a:r>
            <a:r>
              <a:rPr lang="en-GB" noProof="0" dirty="0">
                <a:sym typeface="Wingdings" panose="05000000000000000000" pitchFamily="2" charset="2"/>
              </a:rPr>
              <a:t>					</a:t>
            </a:r>
            <a:r>
              <a:rPr lang="en-GB" noProof="0" dirty="0" err="1">
                <a:sym typeface="Wingdings" panose="05000000000000000000" pitchFamily="2" charset="2"/>
              </a:rPr>
              <a:t>Samstag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Wednesday</a:t>
            </a:r>
            <a:r>
              <a:rPr lang="en-GB" noProof="0" dirty="0">
                <a:sym typeface="Wingdings" panose="05000000000000000000" pitchFamily="2" charset="2"/>
              </a:rPr>
              <a:t>					Montag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Thursday</a:t>
            </a:r>
            <a:r>
              <a:rPr lang="en-GB" noProof="0" dirty="0">
                <a:sym typeface="Wingdings" panose="05000000000000000000" pitchFamily="2" charset="2"/>
              </a:rPr>
              <a:t>					</a:t>
            </a:r>
            <a:r>
              <a:rPr lang="en-GB" noProof="0" dirty="0" err="1">
                <a:sym typeface="Wingdings" panose="05000000000000000000" pitchFamily="2" charset="2"/>
              </a:rPr>
              <a:t>Dienstag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Friday	</a:t>
            </a:r>
            <a:r>
              <a:rPr lang="en-GB" noProof="0" dirty="0">
                <a:sym typeface="Wingdings" panose="05000000000000000000" pitchFamily="2" charset="2"/>
              </a:rPr>
              <a:t>					Sonntag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Saturday</a:t>
            </a:r>
            <a:r>
              <a:rPr lang="en-GB" noProof="0" dirty="0">
                <a:sym typeface="Wingdings" panose="05000000000000000000" pitchFamily="2" charset="2"/>
              </a:rPr>
              <a:t>					</a:t>
            </a:r>
            <a:r>
              <a:rPr lang="en-GB" noProof="0" dirty="0" err="1">
                <a:sym typeface="Wingdings" panose="05000000000000000000" pitchFamily="2" charset="2"/>
              </a:rPr>
              <a:t>Mittwoch</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Sunday	</a:t>
            </a:r>
            <a:r>
              <a:rPr lang="en-GB" noProof="0" dirty="0">
                <a:sym typeface="Wingdings" panose="05000000000000000000" pitchFamily="2" charset="2"/>
              </a:rPr>
              <a:t>					Freitag</a:t>
            </a:r>
          </a:p>
        </p:txBody>
      </p:sp>
      <p:cxnSp>
        <p:nvCxnSpPr>
          <p:cNvPr id="6" name="Gerader Verbinder 5">
            <a:extLst>
              <a:ext uri="{FF2B5EF4-FFF2-40B4-BE49-F238E27FC236}">
                <a16:creationId xmlns:a16="http://schemas.microsoft.com/office/drawing/2014/main" id="{88593AD7-7E4E-4B7A-9DD4-AA122F1578CE}"/>
              </a:ext>
            </a:extLst>
          </p:cNvPr>
          <p:cNvCxnSpPr/>
          <p:nvPr/>
        </p:nvCxnSpPr>
        <p:spPr>
          <a:xfrm>
            <a:off x="2131691" y="1998043"/>
            <a:ext cx="4260672" cy="1211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34A12B45-ADAA-4ACC-807C-D6AB87AE67C2}"/>
              </a:ext>
            </a:extLst>
          </p:cNvPr>
          <p:cNvCxnSpPr/>
          <p:nvPr/>
        </p:nvCxnSpPr>
        <p:spPr>
          <a:xfrm>
            <a:off x="2131691" y="2584374"/>
            <a:ext cx="4260672" cy="1195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2CDB45E4-2EAA-4E4B-A417-E96E6BB3DC2F}"/>
              </a:ext>
            </a:extLst>
          </p:cNvPr>
          <p:cNvCxnSpPr/>
          <p:nvPr/>
        </p:nvCxnSpPr>
        <p:spPr>
          <a:xfrm>
            <a:off x="2574697" y="3209793"/>
            <a:ext cx="3817667" cy="1680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4EE6F4A-33DE-442E-9B67-832E79FE016B}"/>
              </a:ext>
            </a:extLst>
          </p:cNvPr>
          <p:cNvCxnSpPr/>
          <p:nvPr/>
        </p:nvCxnSpPr>
        <p:spPr>
          <a:xfrm flipV="1">
            <a:off x="2340164" y="1998043"/>
            <a:ext cx="4143406" cy="1781795"/>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liennummernplatzhalter 4">
            <a:extLst>
              <a:ext uri="{FF2B5EF4-FFF2-40B4-BE49-F238E27FC236}">
                <a16:creationId xmlns:a16="http://schemas.microsoft.com/office/drawing/2014/main" id="{3DE4F89C-5D3A-404F-9C24-2754B6D71A98}"/>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13</a:t>
            </a:fld>
            <a:endParaRPr lang="en-GB" sz="105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B55163CE-23EC-4F57-AF83-C9FCF6D72A0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29411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6EAC60-8618-4CD8-A9F9-BA41F75D1E93}"/>
              </a:ext>
            </a:extLst>
          </p:cNvPr>
          <p:cNvSpPr>
            <a:spLocks noGrp="1"/>
          </p:cNvSpPr>
          <p:nvPr>
            <p:ph idx="1"/>
          </p:nvPr>
        </p:nvSpPr>
        <p:spPr>
          <a:xfrm>
            <a:off x="1029589" y="1554868"/>
            <a:ext cx="8380225" cy="4449941"/>
          </a:xfrm>
        </p:spPr>
        <p:txBody>
          <a:bodyPr>
            <a:normAutofit fontScale="92500" lnSpcReduction="20000"/>
          </a:bodyPr>
          <a:lstStyle/>
          <a:p>
            <a:pPr marL="0" indent="0">
              <a:buNone/>
            </a:pPr>
            <a:endParaRPr lang="en-GB" noProof="0" dirty="0"/>
          </a:p>
          <a:p>
            <a:pPr marL="0" indent="0">
              <a:buNone/>
            </a:pPr>
            <a:r>
              <a:rPr lang="en-GB" noProof="0" dirty="0">
                <a:solidFill>
                  <a:schemeClr val="accent2"/>
                </a:solidFill>
                <a:sym typeface="Wingdings" panose="05000000000000000000" pitchFamily="2" charset="2"/>
              </a:rPr>
              <a:t>Monday</a:t>
            </a:r>
            <a:r>
              <a:rPr lang="en-GB" noProof="0" dirty="0">
                <a:sym typeface="Wingdings" panose="05000000000000000000" pitchFamily="2" charset="2"/>
              </a:rPr>
              <a:t>					</a:t>
            </a:r>
            <a:r>
              <a:rPr lang="en-GB" noProof="0" dirty="0" err="1">
                <a:sym typeface="Wingdings" panose="05000000000000000000" pitchFamily="2" charset="2"/>
              </a:rPr>
              <a:t>Donnerstag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Tuesday</a:t>
            </a:r>
            <a:r>
              <a:rPr lang="en-GB" noProof="0" dirty="0">
                <a:sym typeface="Wingdings" panose="05000000000000000000" pitchFamily="2" charset="2"/>
              </a:rPr>
              <a:t>					</a:t>
            </a:r>
            <a:r>
              <a:rPr lang="en-GB" noProof="0" dirty="0" err="1">
                <a:sym typeface="Wingdings" panose="05000000000000000000" pitchFamily="2" charset="2"/>
              </a:rPr>
              <a:t>Samstag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Wednesday</a:t>
            </a:r>
            <a:r>
              <a:rPr lang="en-GB" noProof="0" dirty="0">
                <a:sym typeface="Wingdings" panose="05000000000000000000" pitchFamily="2" charset="2"/>
              </a:rPr>
              <a:t>					Montag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Thursday</a:t>
            </a:r>
            <a:r>
              <a:rPr lang="en-GB" noProof="0" dirty="0">
                <a:sym typeface="Wingdings" panose="05000000000000000000" pitchFamily="2" charset="2"/>
              </a:rPr>
              <a:t>					</a:t>
            </a:r>
            <a:r>
              <a:rPr lang="en-GB" noProof="0" dirty="0" err="1">
                <a:sym typeface="Wingdings" panose="05000000000000000000" pitchFamily="2" charset="2"/>
              </a:rPr>
              <a:t>Dienstag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Friday</a:t>
            </a:r>
            <a:r>
              <a:rPr lang="en-GB" noProof="0" dirty="0">
                <a:sym typeface="Wingdings" panose="05000000000000000000" pitchFamily="2" charset="2"/>
              </a:rPr>
              <a:t>						Sonntag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Saturday</a:t>
            </a:r>
            <a:r>
              <a:rPr lang="en-GB" noProof="0" dirty="0">
                <a:sym typeface="Wingdings" panose="05000000000000000000" pitchFamily="2" charset="2"/>
              </a:rPr>
              <a:t>					</a:t>
            </a:r>
            <a:r>
              <a:rPr lang="en-GB" noProof="0" dirty="0" err="1">
                <a:sym typeface="Wingdings" panose="05000000000000000000" pitchFamily="2" charset="2"/>
              </a:rPr>
              <a:t>Mittwoch</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Sunday	</a:t>
            </a:r>
            <a:r>
              <a:rPr lang="en-GB" noProof="0" dirty="0">
                <a:sym typeface="Wingdings" panose="05000000000000000000" pitchFamily="2" charset="2"/>
              </a:rPr>
              <a:t>					Freitag</a:t>
            </a:r>
          </a:p>
        </p:txBody>
      </p:sp>
      <p:cxnSp>
        <p:nvCxnSpPr>
          <p:cNvPr id="6" name="Gerader Verbinder 5">
            <a:extLst>
              <a:ext uri="{FF2B5EF4-FFF2-40B4-BE49-F238E27FC236}">
                <a16:creationId xmlns:a16="http://schemas.microsoft.com/office/drawing/2014/main" id="{88593AD7-7E4E-4B7A-9DD4-AA122F1578CE}"/>
              </a:ext>
            </a:extLst>
          </p:cNvPr>
          <p:cNvCxnSpPr/>
          <p:nvPr/>
        </p:nvCxnSpPr>
        <p:spPr>
          <a:xfrm>
            <a:off x="2131691" y="1998043"/>
            <a:ext cx="4260672" cy="1211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34A12B45-ADAA-4ACC-807C-D6AB87AE67C2}"/>
              </a:ext>
            </a:extLst>
          </p:cNvPr>
          <p:cNvCxnSpPr/>
          <p:nvPr/>
        </p:nvCxnSpPr>
        <p:spPr>
          <a:xfrm>
            <a:off x="2131691" y="2584374"/>
            <a:ext cx="4260672" cy="1195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2CDB45E4-2EAA-4E4B-A417-E96E6BB3DC2F}"/>
              </a:ext>
            </a:extLst>
          </p:cNvPr>
          <p:cNvCxnSpPr/>
          <p:nvPr/>
        </p:nvCxnSpPr>
        <p:spPr>
          <a:xfrm>
            <a:off x="2574697" y="3209793"/>
            <a:ext cx="3817667" cy="1680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4EE6F4A-33DE-442E-9B67-832E79FE016B}"/>
              </a:ext>
            </a:extLst>
          </p:cNvPr>
          <p:cNvCxnSpPr/>
          <p:nvPr/>
        </p:nvCxnSpPr>
        <p:spPr>
          <a:xfrm flipV="1">
            <a:off x="2340164" y="1998043"/>
            <a:ext cx="4143406" cy="1781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5920244-B2C2-45E5-9489-73AC5899DC9C}"/>
              </a:ext>
            </a:extLst>
          </p:cNvPr>
          <p:cNvCxnSpPr/>
          <p:nvPr/>
        </p:nvCxnSpPr>
        <p:spPr>
          <a:xfrm>
            <a:off x="1988365" y="4395485"/>
            <a:ext cx="4403998" cy="1159633"/>
          </a:xfrm>
          <a:prstGeom prst="line">
            <a:avLst/>
          </a:prstGeom>
        </p:spPr>
        <p:style>
          <a:lnRef idx="1">
            <a:schemeClr val="accent1"/>
          </a:lnRef>
          <a:fillRef idx="0">
            <a:schemeClr val="accent1"/>
          </a:fillRef>
          <a:effectRef idx="0">
            <a:schemeClr val="accent1"/>
          </a:effectRef>
          <a:fontRef idx="minor">
            <a:schemeClr val="tx1"/>
          </a:fontRef>
        </p:style>
      </p:cxnSp>
      <p:sp>
        <p:nvSpPr>
          <p:cNvPr id="14" name="Foliennummernplatzhalter 4">
            <a:extLst>
              <a:ext uri="{FF2B5EF4-FFF2-40B4-BE49-F238E27FC236}">
                <a16:creationId xmlns:a16="http://schemas.microsoft.com/office/drawing/2014/main" id="{57BA82BD-2ADB-4663-8805-6F905B3A2A51}"/>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14</a:t>
            </a:fld>
            <a:endParaRPr lang="en-GB" sz="105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6DCDC665-60A6-4C50-A34B-CC13F195B11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53514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6EAC60-8618-4CD8-A9F9-BA41F75D1E93}"/>
              </a:ext>
            </a:extLst>
          </p:cNvPr>
          <p:cNvSpPr>
            <a:spLocks noGrp="1"/>
          </p:cNvSpPr>
          <p:nvPr>
            <p:ph idx="1"/>
          </p:nvPr>
        </p:nvSpPr>
        <p:spPr>
          <a:xfrm>
            <a:off x="1029589" y="1554868"/>
            <a:ext cx="8380225" cy="4449941"/>
          </a:xfrm>
        </p:spPr>
        <p:txBody>
          <a:bodyPr>
            <a:normAutofit fontScale="92500" lnSpcReduction="20000"/>
          </a:bodyPr>
          <a:lstStyle/>
          <a:p>
            <a:pPr marL="0" indent="0">
              <a:buNone/>
            </a:pPr>
            <a:endParaRPr lang="en-GB" noProof="0" dirty="0"/>
          </a:p>
          <a:p>
            <a:pPr marL="0" indent="0">
              <a:buNone/>
            </a:pPr>
            <a:r>
              <a:rPr lang="en-GB" noProof="0" dirty="0">
                <a:solidFill>
                  <a:schemeClr val="accent2"/>
                </a:solidFill>
                <a:sym typeface="Wingdings" panose="05000000000000000000" pitchFamily="2" charset="2"/>
              </a:rPr>
              <a:t>Monday</a:t>
            </a:r>
            <a:r>
              <a:rPr lang="en-GB" noProof="0" dirty="0">
                <a:sym typeface="Wingdings" panose="05000000000000000000" pitchFamily="2" charset="2"/>
              </a:rPr>
              <a:t>					</a:t>
            </a:r>
            <a:r>
              <a:rPr lang="en-GB" noProof="0" dirty="0" err="1">
                <a:sym typeface="Wingdings" panose="05000000000000000000" pitchFamily="2" charset="2"/>
              </a:rPr>
              <a:t>Donnerstag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Tuesday</a:t>
            </a:r>
            <a:r>
              <a:rPr lang="en-GB" noProof="0" dirty="0">
                <a:sym typeface="Wingdings" panose="05000000000000000000" pitchFamily="2" charset="2"/>
              </a:rPr>
              <a:t>					</a:t>
            </a:r>
            <a:r>
              <a:rPr lang="en-GB" noProof="0" dirty="0" err="1">
                <a:sym typeface="Wingdings" panose="05000000000000000000" pitchFamily="2" charset="2"/>
              </a:rPr>
              <a:t>Samstag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Wednesday</a:t>
            </a:r>
            <a:r>
              <a:rPr lang="en-GB" noProof="0" dirty="0">
                <a:sym typeface="Wingdings" panose="05000000000000000000" pitchFamily="2" charset="2"/>
              </a:rPr>
              <a:t>					Montag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Thursday</a:t>
            </a:r>
            <a:r>
              <a:rPr lang="en-GB" noProof="0" dirty="0">
                <a:sym typeface="Wingdings" panose="05000000000000000000" pitchFamily="2" charset="2"/>
              </a:rPr>
              <a:t>					</a:t>
            </a:r>
            <a:r>
              <a:rPr lang="en-GB" noProof="0" dirty="0" err="1">
                <a:sym typeface="Wingdings" panose="05000000000000000000" pitchFamily="2" charset="2"/>
              </a:rPr>
              <a:t>Dienstag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Friday</a:t>
            </a:r>
            <a:r>
              <a:rPr lang="en-GB" noProof="0" dirty="0">
                <a:sym typeface="Wingdings" panose="05000000000000000000" pitchFamily="2" charset="2"/>
              </a:rPr>
              <a:t>						Sonntag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Saturday</a:t>
            </a:r>
            <a:r>
              <a:rPr lang="en-GB" noProof="0" dirty="0">
                <a:sym typeface="Wingdings" panose="05000000000000000000" pitchFamily="2" charset="2"/>
              </a:rPr>
              <a:t>					</a:t>
            </a:r>
            <a:r>
              <a:rPr lang="en-GB" noProof="0" dirty="0" err="1">
                <a:sym typeface="Wingdings" panose="05000000000000000000" pitchFamily="2" charset="2"/>
              </a:rPr>
              <a:t>Mittwoch</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Sunday	</a:t>
            </a:r>
            <a:r>
              <a:rPr lang="en-GB" noProof="0" dirty="0">
                <a:sym typeface="Wingdings" panose="05000000000000000000" pitchFamily="2" charset="2"/>
              </a:rPr>
              <a:t>					Freitag</a:t>
            </a:r>
          </a:p>
        </p:txBody>
      </p:sp>
      <p:cxnSp>
        <p:nvCxnSpPr>
          <p:cNvPr id="6" name="Gerader Verbinder 5">
            <a:extLst>
              <a:ext uri="{FF2B5EF4-FFF2-40B4-BE49-F238E27FC236}">
                <a16:creationId xmlns:a16="http://schemas.microsoft.com/office/drawing/2014/main" id="{88593AD7-7E4E-4B7A-9DD4-AA122F1578CE}"/>
              </a:ext>
            </a:extLst>
          </p:cNvPr>
          <p:cNvCxnSpPr/>
          <p:nvPr/>
        </p:nvCxnSpPr>
        <p:spPr>
          <a:xfrm>
            <a:off x="2131691" y="1998043"/>
            <a:ext cx="4260672" cy="1211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34A12B45-ADAA-4ACC-807C-D6AB87AE67C2}"/>
              </a:ext>
            </a:extLst>
          </p:cNvPr>
          <p:cNvCxnSpPr/>
          <p:nvPr/>
        </p:nvCxnSpPr>
        <p:spPr>
          <a:xfrm>
            <a:off x="2131691" y="2584374"/>
            <a:ext cx="4260672" cy="1195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2CDB45E4-2EAA-4E4B-A417-E96E6BB3DC2F}"/>
              </a:ext>
            </a:extLst>
          </p:cNvPr>
          <p:cNvCxnSpPr/>
          <p:nvPr/>
        </p:nvCxnSpPr>
        <p:spPr>
          <a:xfrm>
            <a:off x="2574697" y="3209793"/>
            <a:ext cx="3817667" cy="1680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4EE6F4A-33DE-442E-9B67-832E79FE016B}"/>
              </a:ext>
            </a:extLst>
          </p:cNvPr>
          <p:cNvCxnSpPr/>
          <p:nvPr/>
        </p:nvCxnSpPr>
        <p:spPr>
          <a:xfrm flipV="1">
            <a:off x="2340164" y="1998043"/>
            <a:ext cx="4143406" cy="1781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5920244-B2C2-45E5-9489-73AC5899DC9C}"/>
              </a:ext>
            </a:extLst>
          </p:cNvPr>
          <p:cNvCxnSpPr/>
          <p:nvPr/>
        </p:nvCxnSpPr>
        <p:spPr>
          <a:xfrm>
            <a:off x="1988365" y="4395485"/>
            <a:ext cx="4403998" cy="1159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812E2A81-6165-4810-8186-9B2938C01D1B}"/>
              </a:ext>
            </a:extLst>
          </p:cNvPr>
          <p:cNvCxnSpPr/>
          <p:nvPr/>
        </p:nvCxnSpPr>
        <p:spPr>
          <a:xfrm flipV="1">
            <a:off x="2340164" y="2584374"/>
            <a:ext cx="4143406" cy="24756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oliennummernplatzhalter 4">
            <a:extLst>
              <a:ext uri="{FF2B5EF4-FFF2-40B4-BE49-F238E27FC236}">
                <a16:creationId xmlns:a16="http://schemas.microsoft.com/office/drawing/2014/main" id="{2F40A9E0-B665-4885-B4A1-A8E95ABED434}"/>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15</a:t>
            </a:fld>
            <a:endParaRPr lang="en-GB" sz="105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DF1381DE-DDEA-4C98-8E5E-4F5575597A7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77267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6EAC60-8618-4CD8-A9F9-BA41F75D1E93}"/>
              </a:ext>
            </a:extLst>
          </p:cNvPr>
          <p:cNvSpPr>
            <a:spLocks noGrp="1"/>
          </p:cNvSpPr>
          <p:nvPr>
            <p:ph idx="1"/>
          </p:nvPr>
        </p:nvSpPr>
        <p:spPr>
          <a:xfrm>
            <a:off x="1029588" y="1554866"/>
            <a:ext cx="8380225" cy="4449941"/>
          </a:xfrm>
        </p:spPr>
        <p:txBody>
          <a:bodyPr>
            <a:normAutofit fontScale="92500" lnSpcReduction="20000"/>
          </a:bodyPr>
          <a:lstStyle/>
          <a:p>
            <a:pPr marL="0" indent="0">
              <a:buNone/>
            </a:pPr>
            <a:endParaRPr lang="en-GB" noProof="0" dirty="0"/>
          </a:p>
          <a:p>
            <a:pPr marL="0" indent="0">
              <a:buNone/>
            </a:pPr>
            <a:r>
              <a:rPr lang="en-GB" noProof="0" dirty="0">
                <a:solidFill>
                  <a:schemeClr val="accent2"/>
                </a:solidFill>
                <a:sym typeface="Wingdings" panose="05000000000000000000" pitchFamily="2" charset="2"/>
              </a:rPr>
              <a:t>Monday</a:t>
            </a:r>
            <a:r>
              <a:rPr lang="en-GB" noProof="0" dirty="0">
                <a:sym typeface="Wingdings" panose="05000000000000000000" pitchFamily="2" charset="2"/>
              </a:rPr>
              <a:t>					</a:t>
            </a:r>
            <a:r>
              <a:rPr lang="en-GB" noProof="0" dirty="0" err="1">
                <a:sym typeface="Wingdings" panose="05000000000000000000" pitchFamily="2" charset="2"/>
              </a:rPr>
              <a:t>Donnerstag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Tuesday</a:t>
            </a:r>
            <a:r>
              <a:rPr lang="en-GB" noProof="0" dirty="0">
                <a:sym typeface="Wingdings" panose="05000000000000000000" pitchFamily="2" charset="2"/>
              </a:rPr>
              <a:t>					</a:t>
            </a:r>
            <a:r>
              <a:rPr lang="en-GB" noProof="0" dirty="0" err="1">
                <a:sym typeface="Wingdings" panose="05000000000000000000" pitchFamily="2" charset="2"/>
              </a:rPr>
              <a:t>Samstag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Wednesday</a:t>
            </a:r>
            <a:r>
              <a:rPr lang="en-GB" noProof="0" dirty="0">
                <a:sym typeface="Wingdings" panose="05000000000000000000" pitchFamily="2" charset="2"/>
              </a:rPr>
              <a:t>					Montag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Thursday</a:t>
            </a:r>
            <a:r>
              <a:rPr lang="en-GB" noProof="0" dirty="0">
                <a:sym typeface="Wingdings" panose="05000000000000000000" pitchFamily="2" charset="2"/>
              </a:rPr>
              <a:t>					</a:t>
            </a:r>
            <a:r>
              <a:rPr lang="en-GB" noProof="0" dirty="0" err="1">
                <a:sym typeface="Wingdings" panose="05000000000000000000" pitchFamily="2" charset="2"/>
              </a:rPr>
              <a:t>Dienstag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Friday</a:t>
            </a:r>
            <a:r>
              <a:rPr lang="en-GB" noProof="0" dirty="0">
                <a:sym typeface="Wingdings" panose="05000000000000000000" pitchFamily="2" charset="2"/>
              </a:rPr>
              <a:t>						Sonntag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Saturday</a:t>
            </a:r>
            <a:r>
              <a:rPr lang="en-GB" noProof="0" dirty="0">
                <a:sym typeface="Wingdings" panose="05000000000000000000" pitchFamily="2" charset="2"/>
              </a:rPr>
              <a:t>					</a:t>
            </a:r>
            <a:r>
              <a:rPr lang="en-GB" noProof="0" dirty="0" err="1">
                <a:sym typeface="Wingdings" panose="05000000000000000000" pitchFamily="2" charset="2"/>
              </a:rPr>
              <a:t>Mittwoch</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Sunday</a:t>
            </a:r>
            <a:r>
              <a:rPr lang="en-GB" noProof="0" dirty="0">
                <a:sym typeface="Wingdings" panose="05000000000000000000" pitchFamily="2" charset="2"/>
              </a:rPr>
              <a:t>						Freitag</a:t>
            </a:r>
          </a:p>
        </p:txBody>
      </p:sp>
      <p:cxnSp>
        <p:nvCxnSpPr>
          <p:cNvPr id="6" name="Gerader Verbinder 5">
            <a:extLst>
              <a:ext uri="{FF2B5EF4-FFF2-40B4-BE49-F238E27FC236}">
                <a16:creationId xmlns:a16="http://schemas.microsoft.com/office/drawing/2014/main" id="{88593AD7-7E4E-4B7A-9DD4-AA122F1578CE}"/>
              </a:ext>
            </a:extLst>
          </p:cNvPr>
          <p:cNvCxnSpPr/>
          <p:nvPr/>
        </p:nvCxnSpPr>
        <p:spPr>
          <a:xfrm>
            <a:off x="2131691" y="1998043"/>
            <a:ext cx="4260672" cy="1211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34A12B45-ADAA-4ACC-807C-D6AB87AE67C2}"/>
              </a:ext>
            </a:extLst>
          </p:cNvPr>
          <p:cNvCxnSpPr/>
          <p:nvPr/>
        </p:nvCxnSpPr>
        <p:spPr>
          <a:xfrm>
            <a:off x="2131691" y="2584374"/>
            <a:ext cx="4260672" cy="1195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2CDB45E4-2EAA-4E4B-A417-E96E6BB3DC2F}"/>
              </a:ext>
            </a:extLst>
          </p:cNvPr>
          <p:cNvCxnSpPr/>
          <p:nvPr/>
        </p:nvCxnSpPr>
        <p:spPr>
          <a:xfrm>
            <a:off x="2574697" y="3209793"/>
            <a:ext cx="3817667" cy="1680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4EE6F4A-33DE-442E-9B67-832E79FE016B}"/>
              </a:ext>
            </a:extLst>
          </p:cNvPr>
          <p:cNvCxnSpPr/>
          <p:nvPr/>
        </p:nvCxnSpPr>
        <p:spPr>
          <a:xfrm flipV="1">
            <a:off x="2340164" y="1998043"/>
            <a:ext cx="4143406" cy="1781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5920244-B2C2-45E5-9489-73AC5899DC9C}"/>
              </a:ext>
            </a:extLst>
          </p:cNvPr>
          <p:cNvCxnSpPr/>
          <p:nvPr/>
        </p:nvCxnSpPr>
        <p:spPr>
          <a:xfrm>
            <a:off x="1988365" y="4395485"/>
            <a:ext cx="4403998" cy="1159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812E2A81-6165-4810-8186-9B2938C01D1B}"/>
              </a:ext>
            </a:extLst>
          </p:cNvPr>
          <p:cNvCxnSpPr/>
          <p:nvPr/>
        </p:nvCxnSpPr>
        <p:spPr>
          <a:xfrm flipV="1">
            <a:off x="2340164" y="2584374"/>
            <a:ext cx="4143406" cy="247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61656E29-C1E6-415A-B08D-C89C540FFB7A}"/>
              </a:ext>
            </a:extLst>
          </p:cNvPr>
          <p:cNvCxnSpPr/>
          <p:nvPr/>
        </p:nvCxnSpPr>
        <p:spPr>
          <a:xfrm flipV="1">
            <a:off x="2131691" y="4395485"/>
            <a:ext cx="4260672" cy="1159633"/>
          </a:xfrm>
          <a:prstGeom prst="line">
            <a:avLst/>
          </a:prstGeom>
        </p:spPr>
        <p:style>
          <a:lnRef idx="1">
            <a:schemeClr val="accent1"/>
          </a:lnRef>
          <a:fillRef idx="0">
            <a:schemeClr val="accent1"/>
          </a:fillRef>
          <a:effectRef idx="0">
            <a:schemeClr val="accent1"/>
          </a:effectRef>
          <a:fontRef idx="minor">
            <a:schemeClr val="tx1"/>
          </a:fontRef>
        </p:style>
      </p:cxnSp>
      <p:sp>
        <p:nvSpPr>
          <p:cNvPr id="15" name="Foliennummernplatzhalter 4">
            <a:extLst>
              <a:ext uri="{FF2B5EF4-FFF2-40B4-BE49-F238E27FC236}">
                <a16:creationId xmlns:a16="http://schemas.microsoft.com/office/drawing/2014/main" id="{9ACCA901-0AAC-48D7-BF6C-7A90B10D4326}"/>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16</a:t>
            </a:fld>
            <a:endParaRPr lang="en-GB" sz="105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E1BD35F5-9728-4067-A8B3-8CD9CF3C242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4207064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1029872" y="585430"/>
            <a:ext cx="8379658" cy="1122856"/>
          </a:xfrm>
        </p:spPr>
        <p:txBody>
          <a:bodyPr wrap="square" anchor="ctr">
            <a:normAutofit/>
          </a:bodyPr>
          <a:lstStyle/>
          <a:p>
            <a:r>
              <a:rPr lang="en-GB" sz="3600" noProof="0" dirty="0">
                <a:latin typeface="Comic Sans MS"/>
              </a:rPr>
              <a:t>Task 2</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4"/>
          <a:stretch>
            <a:fillRect/>
          </a:stretch>
        </p:blipFill>
        <p:spPr>
          <a:xfrm>
            <a:off x="1360725" y="1981568"/>
            <a:ext cx="3460157" cy="4450366"/>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87667" y="1981568"/>
            <a:ext cx="4121864" cy="4450366"/>
          </a:xfrm>
        </p:spPr>
        <p:txBody>
          <a:bodyPr/>
          <a:lstStyle/>
          <a:p>
            <a:r>
              <a:rPr lang="en-GB" sz="2800" noProof="0" dirty="0" err="1"/>
              <a:t>Beschreibe</a:t>
            </a:r>
            <a:r>
              <a:rPr lang="en-GB" sz="2800" noProof="0" dirty="0"/>
              <a:t> den </a:t>
            </a:r>
            <a:r>
              <a:rPr lang="en-GB" sz="2800" noProof="0" dirty="0" err="1"/>
              <a:t>Schultag</a:t>
            </a:r>
            <a:r>
              <a:rPr lang="en-GB" sz="2800" noProof="0" dirty="0"/>
              <a:t>. </a:t>
            </a:r>
            <a:r>
              <a:rPr lang="en-GB" sz="2800" noProof="0" dirty="0" err="1"/>
              <a:t>Nenne</a:t>
            </a:r>
            <a:r>
              <a:rPr lang="en-GB" sz="2800" noProof="0" dirty="0"/>
              <a:t> den Tag und die </a:t>
            </a:r>
            <a:r>
              <a:rPr lang="en-GB" sz="2800" noProof="0" dirty="0" err="1"/>
              <a:t>Schulfächer</a:t>
            </a:r>
            <a:r>
              <a:rPr lang="en-GB" sz="2800" noProof="0" dirty="0"/>
              <a:t>!</a:t>
            </a:r>
          </a:p>
          <a:p>
            <a:endParaRPr lang="en-GB" sz="2800" noProof="0" dirty="0"/>
          </a:p>
          <a:p>
            <a:r>
              <a:rPr lang="en-GB" sz="2800" u="sng" noProof="0" dirty="0">
                <a:solidFill>
                  <a:schemeClr val="accent2"/>
                </a:solidFill>
              </a:rPr>
              <a:t>Example:</a:t>
            </a:r>
          </a:p>
          <a:p>
            <a:r>
              <a:rPr lang="en-GB" sz="2800" noProof="0" dirty="0"/>
              <a:t>Heute </a:t>
            </a:r>
            <a:r>
              <a:rPr lang="en-GB" sz="2800" noProof="0" dirty="0" err="1"/>
              <a:t>ist</a:t>
            </a:r>
            <a:r>
              <a:rPr lang="en-GB" sz="2800" noProof="0" dirty="0"/>
              <a:t>… </a:t>
            </a:r>
          </a:p>
          <a:p>
            <a:r>
              <a:rPr lang="en-GB" sz="2800" noProof="0" dirty="0"/>
              <a:t>Heute </a:t>
            </a:r>
            <a:r>
              <a:rPr lang="en-GB" sz="2800" noProof="0" dirty="0" err="1"/>
              <a:t>haben</a:t>
            </a:r>
            <a:r>
              <a:rPr lang="en-GB" sz="2800" noProof="0" dirty="0"/>
              <a:t> </a:t>
            </a:r>
            <a:r>
              <a:rPr lang="en-GB" sz="2800" noProof="0" dirty="0" err="1"/>
              <a:t>wir</a:t>
            </a:r>
            <a:r>
              <a:rPr lang="en-GB" sz="2800" noProof="0" dirty="0"/>
              <a:t>… </a:t>
            </a:r>
          </a:p>
        </p:txBody>
      </p:sp>
      <p:pic>
        <p:nvPicPr>
          <p:cNvPr id="6" name="Aufgezeichneter Sound">
            <a:hlinkClick r:id="" action="ppaction://media"/>
            <a:extLst>
              <a:ext uri="{FF2B5EF4-FFF2-40B4-BE49-F238E27FC236}">
                <a16:creationId xmlns:a16="http://schemas.microsoft.com/office/drawing/2014/main" id="{B174D6A1-476E-426B-81D5-4E2F8BC9E4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76550" y="3967162"/>
            <a:ext cx="479177" cy="479177"/>
          </a:xfrm>
          <a:prstGeom prst="rect">
            <a:avLst/>
          </a:prstGeom>
        </p:spPr>
      </p:pic>
      <p:sp>
        <p:nvSpPr>
          <p:cNvPr id="9" name="Foliennummernplatzhalter 4">
            <a:extLst>
              <a:ext uri="{FF2B5EF4-FFF2-40B4-BE49-F238E27FC236}">
                <a16:creationId xmlns:a16="http://schemas.microsoft.com/office/drawing/2014/main" id="{F63BB19C-5B37-4B23-8E55-D99DF0D38284}"/>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0" name="Fußzeilenplatzhalter 3">
            <a:extLst>
              <a:ext uri="{FF2B5EF4-FFF2-40B4-BE49-F238E27FC236}">
                <a16:creationId xmlns:a16="http://schemas.microsoft.com/office/drawing/2014/main" id="{2654D2B1-789C-43F8-932D-AC11D8DA0DD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383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1029871" y="397030"/>
            <a:ext cx="8379658" cy="1045893"/>
          </a:xfrm>
        </p:spPr>
        <p:txBody>
          <a:bodyPr wrap="square" anchor="ctr">
            <a:normAutofit/>
          </a:bodyPr>
          <a:lstStyle/>
          <a:p>
            <a:r>
              <a:rPr lang="en-GB" sz="3600" noProof="0" dirty="0">
                <a:latin typeface="Comic Sans MS"/>
              </a:rPr>
              <a:t>Welcome!</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856619" y="1508339"/>
            <a:ext cx="9109331" cy="5621228"/>
          </a:xfrm>
        </p:spPr>
        <p:txBody>
          <a:bodyPr/>
          <a:lstStyle/>
          <a:p>
            <a:r>
              <a:rPr lang="en-GB" sz="2400" dirty="0" err="1"/>
              <a:t>Wir</a:t>
            </a:r>
            <a:r>
              <a:rPr lang="en-GB" sz="2400" dirty="0"/>
              <a:t> </a:t>
            </a:r>
            <a:r>
              <a:rPr lang="en-GB" sz="2400" dirty="0" err="1"/>
              <a:t>lernen</a:t>
            </a:r>
            <a:r>
              <a:rPr lang="en-GB" sz="2400" dirty="0"/>
              <a:t> </a:t>
            </a:r>
            <a:r>
              <a:rPr lang="en-GB" sz="2400" dirty="0" err="1"/>
              <a:t>heute</a:t>
            </a:r>
            <a:r>
              <a:rPr lang="en-GB" sz="2400" dirty="0"/>
              <a:t>: 			</a:t>
            </a:r>
            <a:r>
              <a:rPr lang="en-GB" sz="2400" dirty="0">
                <a:solidFill>
                  <a:schemeClr val="accent2"/>
                </a:solidFill>
              </a:rPr>
              <a:t>Today we’re going to learn:</a:t>
            </a:r>
          </a:p>
          <a:p>
            <a:r>
              <a:rPr lang="en-GB" sz="2400" noProof="0" dirty="0" err="1"/>
              <a:t>Schulfächer</a:t>
            </a:r>
            <a:r>
              <a:rPr lang="en-GB" sz="2400" noProof="0" dirty="0"/>
              <a:t> 			</a:t>
            </a:r>
            <a:r>
              <a:rPr lang="en-GB" sz="2400" noProof="0" dirty="0">
                <a:solidFill>
                  <a:schemeClr val="accent2"/>
                </a:solidFill>
              </a:rPr>
              <a:t>school subjects</a:t>
            </a:r>
          </a:p>
          <a:p>
            <a:r>
              <a:rPr lang="en-GB" sz="2400" noProof="0" dirty="0" err="1"/>
              <a:t>Stundenplan</a:t>
            </a:r>
            <a:r>
              <a:rPr lang="en-GB" sz="2400" noProof="0" dirty="0"/>
              <a:t> 			</a:t>
            </a:r>
            <a:r>
              <a:rPr lang="en-GB" sz="2400" noProof="0" dirty="0">
                <a:solidFill>
                  <a:schemeClr val="accent2"/>
                </a:solidFill>
              </a:rPr>
              <a:t>timetable</a:t>
            </a:r>
          </a:p>
          <a:p>
            <a:r>
              <a:rPr lang="en-GB" sz="2400" dirty="0" err="1"/>
              <a:t>Tage</a:t>
            </a:r>
            <a:r>
              <a:rPr lang="en-GB" sz="2400" dirty="0"/>
              <a:t> 					</a:t>
            </a:r>
            <a:r>
              <a:rPr lang="en-GB" sz="2400" dirty="0">
                <a:solidFill>
                  <a:schemeClr val="accent2"/>
                </a:solidFill>
              </a:rPr>
              <a:t>days</a:t>
            </a:r>
            <a:endParaRPr lang="en-GB" sz="2400" noProof="0" dirty="0">
              <a:solidFill>
                <a:schemeClr val="accent2"/>
              </a:solidFill>
            </a:endParaRPr>
          </a:p>
          <a:p>
            <a:endParaRPr lang="en-GB" sz="2400" dirty="0"/>
          </a:p>
          <a:p>
            <a:r>
              <a:rPr lang="en-GB" sz="2400" noProof="0" dirty="0" err="1"/>
              <a:t>Welche</a:t>
            </a:r>
            <a:r>
              <a:rPr lang="en-GB" sz="2400" noProof="0" dirty="0"/>
              <a:t> </a:t>
            </a:r>
            <a:r>
              <a:rPr lang="en-GB" sz="2400" noProof="0" dirty="0" err="1"/>
              <a:t>Schulfächer</a:t>
            </a:r>
            <a:r>
              <a:rPr lang="en-GB" sz="2400" noProof="0" dirty="0"/>
              <a:t> </a:t>
            </a:r>
            <a:r>
              <a:rPr lang="en-GB" sz="2400" noProof="0" dirty="0" err="1"/>
              <a:t>gibt</a:t>
            </a:r>
            <a:r>
              <a:rPr lang="en-GB" sz="2400" noProof="0" dirty="0"/>
              <a:t> es? </a:t>
            </a:r>
          </a:p>
          <a:p>
            <a:r>
              <a:rPr lang="en-GB" sz="2400" noProof="0" dirty="0">
                <a:solidFill>
                  <a:schemeClr val="accent2"/>
                </a:solidFill>
              </a:rPr>
              <a:t>Which school subjects are there?</a:t>
            </a:r>
          </a:p>
          <a:p>
            <a:endParaRPr lang="en-GB" sz="2400" noProof="0" dirty="0"/>
          </a:p>
          <a:p>
            <a:r>
              <a:rPr lang="en-GB" sz="2400" noProof="0" dirty="0" err="1"/>
              <a:t>Welcher</a:t>
            </a:r>
            <a:r>
              <a:rPr lang="en-GB" sz="2400" noProof="0" dirty="0"/>
              <a:t> Tag </a:t>
            </a:r>
            <a:r>
              <a:rPr lang="en-GB" sz="2400" noProof="0" dirty="0" err="1"/>
              <a:t>ist</a:t>
            </a:r>
            <a:r>
              <a:rPr lang="en-GB" sz="2400" noProof="0" dirty="0"/>
              <a:t> </a:t>
            </a:r>
            <a:r>
              <a:rPr lang="en-GB" sz="2400" noProof="0" dirty="0" err="1"/>
              <a:t>heute</a:t>
            </a:r>
            <a:r>
              <a:rPr lang="en-GB" sz="2400" noProof="0" dirty="0"/>
              <a:t>? </a:t>
            </a:r>
          </a:p>
          <a:p>
            <a:r>
              <a:rPr lang="en-GB" sz="2400" noProof="0" dirty="0">
                <a:solidFill>
                  <a:schemeClr val="accent2"/>
                </a:solidFill>
              </a:rPr>
              <a:t>What day is it today?</a:t>
            </a:r>
          </a:p>
          <a:p>
            <a:endParaRPr lang="en-GB" sz="2400" noProof="0" dirty="0"/>
          </a:p>
          <a:p>
            <a:r>
              <a:rPr lang="en-GB" sz="2400" noProof="0" dirty="0"/>
              <a:t>Wie </a:t>
            </a:r>
            <a:r>
              <a:rPr lang="en-GB" sz="2400" noProof="0" dirty="0" err="1"/>
              <a:t>sieht</a:t>
            </a:r>
            <a:r>
              <a:rPr lang="en-GB" sz="2400" noProof="0" dirty="0"/>
              <a:t> </a:t>
            </a:r>
            <a:r>
              <a:rPr lang="en-GB" sz="2400" noProof="0" dirty="0" err="1"/>
              <a:t>ein</a:t>
            </a:r>
            <a:r>
              <a:rPr lang="en-GB" sz="2400" noProof="0" dirty="0"/>
              <a:t> </a:t>
            </a:r>
            <a:r>
              <a:rPr lang="en-GB" sz="2400" noProof="0" dirty="0" err="1"/>
              <a:t>Stundenplan</a:t>
            </a:r>
            <a:r>
              <a:rPr lang="en-GB" sz="2400" noProof="0" dirty="0"/>
              <a:t> </a:t>
            </a:r>
            <a:r>
              <a:rPr lang="en-GB" sz="2400" noProof="0" dirty="0" err="1"/>
              <a:t>aus</a:t>
            </a:r>
            <a:r>
              <a:rPr lang="en-GB" sz="2400" noProof="0" dirty="0"/>
              <a:t>? </a:t>
            </a:r>
          </a:p>
          <a:p>
            <a:r>
              <a:rPr lang="en-GB" sz="2400" noProof="0" dirty="0">
                <a:solidFill>
                  <a:schemeClr val="accent2"/>
                </a:solidFill>
              </a:rPr>
              <a:t>What does a timetable look like?</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8109" y="3216511"/>
            <a:ext cx="2664672" cy="2788684"/>
          </a:xfrm>
          <a:prstGeom prst="rect">
            <a:avLst/>
          </a:prstGeom>
        </p:spPr>
      </p:pic>
      <p:pic>
        <p:nvPicPr>
          <p:cNvPr id="7" name="Aufgezeichneter Sound">
            <a:hlinkClick r:id="" action="ppaction://media"/>
            <a:extLst>
              <a:ext uri="{FF2B5EF4-FFF2-40B4-BE49-F238E27FC236}">
                <a16:creationId xmlns:a16="http://schemas.microsoft.com/office/drawing/2014/main" id="{DF2B0702-3BAC-4A50-AADF-B0AD26D170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09529" y="950683"/>
            <a:ext cx="479177" cy="479177"/>
          </a:xfrm>
          <a:prstGeom prst="rect">
            <a:avLst/>
          </a:prstGeom>
        </p:spPr>
      </p:pic>
      <p:sp>
        <p:nvSpPr>
          <p:cNvPr id="8" name="Fußzeilenplatzhalter 3">
            <a:extLst>
              <a:ext uri="{FF2B5EF4-FFF2-40B4-BE49-F238E27FC236}">
                <a16:creationId xmlns:a16="http://schemas.microsoft.com/office/drawing/2014/main" id="{8EBAADB0-17F2-4E1B-A12E-9B0096FE354A}"/>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
        <p:nvSpPr>
          <p:cNvPr id="9" name="Foliennummernplatzhalter 4">
            <a:extLst>
              <a:ext uri="{FF2B5EF4-FFF2-40B4-BE49-F238E27FC236}">
                <a16:creationId xmlns:a16="http://schemas.microsoft.com/office/drawing/2014/main" id="{B7154F38-6207-4965-B8BE-7E2A7C4F6CB6}"/>
              </a:ext>
            </a:extLst>
          </p:cNvPr>
          <p:cNvSpPr txBox="1">
            <a:spLocks/>
          </p:cNvSpPr>
          <p:nvPr/>
        </p:nvSpPr>
        <p:spPr>
          <a:xfrm>
            <a:off x="9835529" y="6958806"/>
            <a:ext cx="607347" cy="401638"/>
          </a:xfrm>
          <a:prstGeom prst="rect">
            <a:avLst/>
          </a:prstGeom>
        </p:spPr>
        <p:txBody>
          <a:bodyPr vert="horz" lIns="91440" tIns="45720" rIns="91440" bIns="45720" rtlCol="0" anchor="ctr"/>
          <a:lstStyle>
            <a:defPPr>
              <a:defRPr lang="de-DE"/>
            </a:defPPr>
            <a:lvl1pPr marL="0" algn="r" defTabSz="914400" rtl="0" eaLnBrk="1" latinLnBrk="0" hangingPunct="1">
              <a:defRPr sz="107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3</a:t>
            </a:fld>
            <a:endParaRPr lang="en-GB" sz="105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D1182A-3092-46B1-98F5-370EBBA2EA35}"/>
              </a:ext>
            </a:extLst>
          </p:cNvPr>
          <p:cNvSpPr>
            <a:spLocks noGrp="1"/>
          </p:cNvSpPr>
          <p:nvPr>
            <p:ph type="title"/>
          </p:nvPr>
        </p:nvSpPr>
        <p:spPr>
          <a:xfrm>
            <a:off x="619545" y="245933"/>
            <a:ext cx="9395460" cy="977220"/>
          </a:xfrm>
        </p:spPr>
        <p:txBody>
          <a:bodyPr>
            <a:normAutofit/>
          </a:bodyPr>
          <a:lstStyle/>
          <a:p>
            <a:r>
              <a:rPr lang="en-GB" sz="3600" b="1" noProof="0" dirty="0">
                <a:latin typeface="Comic Sans MS"/>
              </a:rPr>
              <a:t>School subjects</a:t>
            </a:r>
          </a:p>
        </p:txBody>
      </p:sp>
      <p:sp>
        <p:nvSpPr>
          <p:cNvPr id="2" name="Inhaltsplatzhalter 1">
            <a:extLst>
              <a:ext uri="{FF2B5EF4-FFF2-40B4-BE49-F238E27FC236}">
                <a16:creationId xmlns:a16="http://schemas.microsoft.com/office/drawing/2014/main" id="{BD6EAC60-8618-4CD8-A9F9-BA41F75D1E93}"/>
              </a:ext>
            </a:extLst>
          </p:cNvPr>
          <p:cNvSpPr>
            <a:spLocks noGrp="1"/>
          </p:cNvSpPr>
          <p:nvPr>
            <p:ph sz="half" idx="1"/>
          </p:nvPr>
        </p:nvSpPr>
        <p:spPr>
          <a:xfrm>
            <a:off x="2011011" y="1972667"/>
            <a:ext cx="7298754" cy="5266410"/>
          </a:xfrm>
        </p:spPr>
        <p:txBody>
          <a:bodyPr vert="horz" lIns="89894" tIns="44948" rIns="89894" bIns="44948" rtlCol="0" anchor="t">
            <a:normAutofit fontScale="25000" lnSpcReduction="20000"/>
          </a:bodyPr>
          <a:lstStyle/>
          <a:p>
            <a:pPr marL="0" indent="0">
              <a:buNone/>
            </a:pPr>
            <a:r>
              <a:rPr lang="en-GB" sz="8000" noProof="0" dirty="0" err="1">
                <a:latin typeface="Comic Sans MS"/>
                <a:sym typeface="Wingdings" panose="05000000000000000000" pitchFamily="2" charset="2"/>
              </a:rPr>
              <a:t>Mathe</a:t>
            </a:r>
            <a:r>
              <a:rPr lang="en-GB" sz="8000" noProof="0" dirty="0">
                <a:latin typeface="Comic Sans MS"/>
                <a:sym typeface="Wingdings" panose="05000000000000000000" pitchFamily="2" charset="2"/>
              </a:rPr>
              <a:t> / </a:t>
            </a:r>
            <a:r>
              <a:rPr lang="en-GB" sz="8000" noProof="0" dirty="0" err="1">
                <a:latin typeface="Comic Sans MS"/>
                <a:sym typeface="Wingdings" panose="05000000000000000000" pitchFamily="2" charset="2"/>
              </a:rPr>
              <a:t>Mathematik</a:t>
            </a:r>
            <a:r>
              <a:rPr lang="en-GB" sz="8000" noProof="0" dirty="0">
                <a:latin typeface="Comic Sans MS"/>
                <a:sym typeface="Wingdings" panose="05000000000000000000" pitchFamily="2" charset="2"/>
              </a:rPr>
              <a:t> 	 	</a:t>
            </a:r>
            <a:r>
              <a:rPr lang="en-GB" sz="8000" noProof="0" dirty="0">
                <a:solidFill>
                  <a:schemeClr val="accent2"/>
                </a:solidFill>
                <a:latin typeface="Comic Sans MS"/>
                <a:sym typeface="Wingdings" panose="05000000000000000000" pitchFamily="2" charset="2"/>
              </a:rPr>
              <a:t>Maths / Mathematics </a:t>
            </a:r>
            <a:endParaRPr lang="en-GB" sz="8000" noProof="0" dirty="0">
              <a:solidFill>
                <a:schemeClr val="accent2"/>
              </a:solidFill>
              <a:latin typeface="Comic Sans MS"/>
            </a:endParaRPr>
          </a:p>
          <a:p>
            <a:pPr marL="0" indent="0">
              <a:buNone/>
            </a:pPr>
            <a:endParaRPr lang="en-GB" sz="8000" noProof="0" dirty="0">
              <a:solidFill>
                <a:schemeClr val="tx1"/>
              </a:solidFill>
              <a:sym typeface="Wingdings" panose="05000000000000000000" pitchFamily="2" charset="2"/>
            </a:endParaRPr>
          </a:p>
          <a:p>
            <a:pPr marL="0" indent="0">
              <a:buNone/>
            </a:pPr>
            <a:r>
              <a:rPr lang="en-GB" sz="8000" noProof="0" dirty="0" err="1">
                <a:latin typeface="Comic Sans MS"/>
                <a:sym typeface="Wingdings" panose="05000000000000000000" pitchFamily="2" charset="2"/>
              </a:rPr>
              <a:t>Englisch</a:t>
            </a:r>
            <a:r>
              <a:rPr lang="en-GB" sz="8000" noProof="0" dirty="0">
                <a:latin typeface="Comic Sans MS"/>
                <a:sym typeface="Wingdings" panose="05000000000000000000" pitchFamily="2" charset="2"/>
              </a:rPr>
              <a:t> </a:t>
            </a:r>
            <a:r>
              <a:rPr lang="en-GB" sz="8000" dirty="0">
                <a:latin typeface="Comic Sans MS"/>
                <a:sym typeface="Wingdings" panose="05000000000000000000" pitchFamily="2" charset="2"/>
              </a:rPr>
              <a:t>	</a:t>
            </a:r>
            <a:r>
              <a:rPr lang="en-GB" sz="8000" noProof="0" dirty="0">
                <a:latin typeface="Comic Sans MS"/>
                <a:sym typeface="Wingdings" panose="05000000000000000000" pitchFamily="2" charset="2"/>
              </a:rPr>
              <a:t>		</a:t>
            </a:r>
            <a:r>
              <a:rPr lang="en-GB" sz="8000" noProof="0" dirty="0">
                <a:solidFill>
                  <a:schemeClr val="accent2"/>
                </a:solidFill>
                <a:latin typeface="Comic Sans MS"/>
                <a:sym typeface="Wingdings" panose="05000000000000000000" pitchFamily="2" charset="2"/>
              </a:rPr>
              <a:t>English  </a:t>
            </a:r>
            <a:endParaRPr lang="en-GB" sz="8000" noProof="0" dirty="0">
              <a:solidFill>
                <a:schemeClr val="accent2"/>
              </a:solidFill>
              <a:sym typeface="Wingdings" panose="05000000000000000000" pitchFamily="2" charset="2"/>
            </a:endParaRPr>
          </a:p>
          <a:p>
            <a:pPr marL="0" indent="0">
              <a:buNone/>
            </a:pPr>
            <a:endParaRPr lang="en-GB" sz="8000" noProof="0" dirty="0"/>
          </a:p>
          <a:p>
            <a:pPr marL="0" indent="0">
              <a:buNone/>
            </a:pPr>
            <a:r>
              <a:rPr lang="en-GB" sz="8000" noProof="0" dirty="0">
                <a:latin typeface="Comic Sans MS"/>
                <a:sym typeface="Wingdings" panose="05000000000000000000" pitchFamily="2" charset="2"/>
              </a:rPr>
              <a:t>Religion </a:t>
            </a:r>
            <a:r>
              <a:rPr lang="en-GB" sz="8000" dirty="0">
                <a:latin typeface="Comic Sans MS"/>
                <a:sym typeface="Wingdings" panose="05000000000000000000" pitchFamily="2" charset="2"/>
              </a:rPr>
              <a:t>	</a:t>
            </a:r>
            <a:r>
              <a:rPr lang="en-GB" sz="8000" noProof="0" dirty="0">
                <a:latin typeface="Comic Sans MS"/>
                <a:sym typeface="Wingdings" panose="05000000000000000000" pitchFamily="2" charset="2"/>
              </a:rPr>
              <a:t>		</a:t>
            </a:r>
            <a:r>
              <a:rPr lang="en-GB" sz="8000" noProof="0" dirty="0">
                <a:solidFill>
                  <a:schemeClr val="accent2"/>
                </a:solidFill>
                <a:latin typeface="Comic Sans MS"/>
                <a:sym typeface="Wingdings" panose="05000000000000000000" pitchFamily="2" charset="2"/>
              </a:rPr>
              <a:t>Religious Education (RE)</a:t>
            </a:r>
          </a:p>
          <a:p>
            <a:pPr marL="0" indent="0">
              <a:buNone/>
            </a:pPr>
            <a:endParaRPr lang="en-GB" sz="8000" noProof="0" dirty="0">
              <a:sym typeface="Wingdings" panose="05000000000000000000" pitchFamily="2" charset="2"/>
            </a:endParaRPr>
          </a:p>
          <a:p>
            <a:pPr marL="0" indent="0">
              <a:buNone/>
            </a:pPr>
            <a:r>
              <a:rPr lang="en-GB" sz="8000" noProof="0" dirty="0" err="1">
                <a:latin typeface="Comic Sans MS"/>
                <a:sym typeface="Wingdings" panose="05000000000000000000" pitchFamily="2" charset="2"/>
              </a:rPr>
              <a:t>Biologie</a:t>
            </a:r>
            <a:r>
              <a:rPr lang="en-GB" sz="8000" noProof="0" dirty="0">
                <a:latin typeface="Comic Sans MS"/>
                <a:sym typeface="Wingdings" panose="05000000000000000000" pitchFamily="2" charset="2"/>
              </a:rPr>
              <a:t> </a:t>
            </a:r>
            <a:r>
              <a:rPr lang="en-GB" sz="8000" dirty="0">
                <a:latin typeface="Comic Sans MS"/>
                <a:sym typeface="Wingdings" panose="05000000000000000000" pitchFamily="2" charset="2"/>
              </a:rPr>
              <a:t>	</a:t>
            </a:r>
            <a:r>
              <a:rPr lang="en-GB" sz="8000" noProof="0" dirty="0">
                <a:latin typeface="Comic Sans MS"/>
                <a:sym typeface="Wingdings" panose="05000000000000000000" pitchFamily="2" charset="2"/>
              </a:rPr>
              <a:t>		</a:t>
            </a:r>
            <a:r>
              <a:rPr lang="en-GB" sz="8000" noProof="0" dirty="0">
                <a:solidFill>
                  <a:schemeClr val="accent2"/>
                </a:solidFill>
                <a:latin typeface="Comic Sans MS"/>
                <a:sym typeface="Wingdings" panose="05000000000000000000" pitchFamily="2" charset="2"/>
              </a:rPr>
              <a:t>Biology </a:t>
            </a:r>
            <a:endParaRPr lang="en-GB" sz="8000" noProof="0" dirty="0">
              <a:solidFill>
                <a:schemeClr val="accent2"/>
              </a:solidFill>
              <a:latin typeface="Comic Sans MS"/>
            </a:endParaRPr>
          </a:p>
          <a:p>
            <a:pPr marL="0" indent="0">
              <a:buNone/>
            </a:pPr>
            <a:endParaRPr lang="en-GB" sz="8000" noProof="0" dirty="0">
              <a:sym typeface="Wingdings" panose="05000000000000000000" pitchFamily="2" charset="2"/>
            </a:endParaRPr>
          </a:p>
          <a:p>
            <a:pPr marL="0" indent="0">
              <a:buNone/>
            </a:pPr>
            <a:r>
              <a:rPr lang="en-GB" sz="8000" noProof="0" dirty="0" err="1">
                <a:latin typeface="Comic Sans MS"/>
                <a:sym typeface="Wingdings" panose="05000000000000000000" pitchFamily="2" charset="2"/>
              </a:rPr>
              <a:t>Geschichte</a:t>
            </a:r>
            <a:r>
              <a:rPr lang="en-GB" sz="8000" noProof="0" dirty="0">
                <a:latin typeface="Comic Sans MS"/>
                <a:sym typeface="Wingdings" panose="05000000000000000000" pitchFamily="2" charset="2"/>
              </a:rPr>
              <a:t> </a:t>
            </a:r>
            <a:r>
              <a:rPr lang="en-GB" sz="8000" dirty="0">
                <a:latin typeface="Comic Sans MS"/>
                <a:sym typeface="Wingdings" panose="05000000000000000000" pitchFamily="2" charset="2"/>
              </a:rPr>
              <a:t>	</a:t>
            </a:r>
            <a:r>
              <a:rPr lang="en-GB" sz="8000" noProof="0" dirty="0">
                <a:latin typeface="Comic Sans MS"/>
                <a:sym typeface="Wingdings" panose="05000000000000000000" pitchFamily="2" charset="2"/>
              </a:rPr>
              <a:t>		</a:t>
            </a:r>
            <a:r>
              <a:rPr lang="en-GB" sz="8000" noProof="0" dirty="0">
                <a:solidFill>
                  <a:schemeClr val="accent2"/>
                </a:solidFill>
                <a:latin typeface="Comic Sans MS"/>
                <a:sym typeface="Wingdings" panose="05000000000000000000" pitchFamily="2" charset="2"/>
              </a:rPr>
              <a:t>History  </a:t>
            </a:r>
          </a:p>
          <a:p>
            <a:pPr marL="0" indent="0">
              <a:buNone/>
            </a:pPr>
            <a:endParaRPr lang="en-GB" sz="8000" noProof="0" dirty="0">
              <a:sym typeface="Wingdings" panose="05000000000000000000" pitchFamily="2" charset="2"/>
            </a:endParaRPr>
          </a:p>
          <a:p>
            <a:pPr marL="0" indent="0">
              <a:buNone/>
            </a:pPr>
            <a:r>
              <a:rPr lang="en-GB" sz="8000" noProof="0" dirty="0">
                <a:latin typeface="Comic Sans MS"/>
                <a:sym typeface="Wingdings" panose="05000000000000000000" pitchFamily="2" charset="2"/>
              </a:rPr>
              <a:t>Deutsch 			</a:t>
            </a:r>
            <a:r>
              <a:rPr lang="en-GB" sz="8000" noProof="0" dirty="0">
                <a:solidFill>
                  <a:schemeClr val="accent2"/>
                </a:solidFill>
                <a:latin typeface="Comic Sans MS"/>
                <a:sym typeface="Wingdings" panose="05000000000000000000" pitchFamily="2" charset="2"/>
              </a:rPr>
              <a:t>German  </a:t>
            </a:r>
          </a:p>
          <a:p>
            <a:pPr marL="0" indent="0">
              <a:buNone/>
            </a:pPr>
            <a:endParaRPr lang="en-GB" sz="8000" noProof="0" dirty="0">
              <a:solidFill>
                <a:schemeClr val="tx1"/>
              </a:solidFill>
              <a:sym typeface="Wingdings" panose="05000000000000000000" pitchFamily="2" charset="2"/>
            </a:endParaRPr>
          </a:p>
          <a:p>
            <a:pPr marL="0" indent="0">
              <a:buNone/>
            </a:pPr>
            <a:r>
              <a:rPr lang="en-GB" sz="8000" noProof="0" dirty="0" err="1">
                <a:latin typeface="Comic Sans MS"/>
                <a:sym typeface="Wingdings" panose="05000000000000000000" pitchFamily="2" charset="2"/>
              </a:rPr>
              <a:t>Physik</a:t>
            </a:r>
            <a:r>
              <a:rPr lang="en-GB" sz="8000" dirty="0">
                <a:latin typeface="Comic Sans MS"/>
                <a:sym typeface="Wingdings" panose="05000000000000000000" pitchFamily="2" charset="2"/>
              </a:rPr>
              <a:t>		</a:t>
            </a:r>
            <a:r>
              <a:rPr lang="en-GB" sz="8000" noProof="0" dirty="0">
                <a:latin typeface="Comic Sans MS"/>
                <a:sym typeface="Wingdings" panose="05000000000000000000" pitchFamily="2" charset="2"/>
              </a:rPr>
              <a:t>		</a:t>
            </a:r>
            <a:r>
              <a:rPr lang="en-GB" sz="8000" noProof="0" dirty="0">
                <a:solidFill>
                  <a:schemeClr val="accent2"/>
                </a:solidFill>
                <a:latin typeface="Comic Sans MS"/>
                <a:sym typeface="Wingdings" panose="05000000000000000000" pitchFamily="2" charset="2"/>
              </a:rPr>
              <a:t>Physics</a:t>
            </a:r>
            <a:endParaRPr lang="en-GB" sz="8000" noProof="0" dirty="0">
              <a:solidFill>
                <a:schemeClr val="accent2"/>
              </a:solidFill>
            </a:endParaRPr>
          </a:p>
          <a:p>
            <a:pPr marL="0" indent="0">
              <a:buNone/>
            </a:pPr>
            <a:endParaRPr lang="en-GB" sz="8000" noProof="0" dirty="0">
              <a:sym typeface="Wingdings" panose="05000000000000000000" pitchFamily="2" charset="2"/>
            </a:endParaRPr>
          </a:p>
          <a:p>
            <a:pPr marL="0" indent="0">
              <a:buNone/>
            </a:pPr>
            <a:r>
              <a:rPr lang="en-GB" sz="8000" noProof="0" dirty="0" err="1">
                <a:latin typeface="Comic Sans MS"/>
                <a:sym typeface="Wingdings" panose="05000000000000000000" pitchFamily="2" charset="2"/>
              </a:rPr>
              <a:t>Sozialkunde</a:t>
            </a:r>
            <a:r>
              <a:rPr lang="en-GB" sz="8000" noProof="0" dirty="0">
                <a:latin typeface="Comic Sans MS"/>
                <a:sym typeface="Wingdings" panose="05000000000000000000" pitchFamily="2" charset="2"/>
              </a:rPr>
              <a:t> </a:t>
            </a:r>
            <a:r>
              <a:rPr lang="en-GB" sz="8000" dirty="0">
                <a:latin typeface="Comic Sans MS"/>
                <a:sym typeface="Wingdings" panose="05000000000000000000" pitchFamily="2" charset="2"/>
              </a:rPr>
              <a:t>	</a:t>
            </a:r>
            <a:r>
              <a:rPr lang="en-GB" sz="8000" noProof="0" dirty="0">
                <a:latin typeface="Comic Sans MS"/>
                <a:sym typeface="Wingdings" panose="05000000000000000000" pitchFamily="2" charset="2"/>
              </a:rPr>
              <a:t>		</a:t>
            </a:r>
            <a:r>
              <a:rPr lang="en-GB" sz="8000" noProof="0" dirty="0">
                <a:solidFill>
                  <a:schemeClr val="accent2"/>
                </a:solidFill>
                <a:latin typeface="Comic Sans MS"/>
                <a:sym typeface="Wingdings" panose="05000000000000000000" pitchFamily="2" charset="2"/>
              </a:rPr>
              <a:t>Social studies</a:t>
            </a:r>
            <a:endParaRPr lang="en-GB" sz="8000" noProof="0" dirty="0">
              <a:solidFill>
                <a:schemeClr val="accent2"/>
              </a:solidFill>
            </a:endParaRPr>
          </a:p>
          <a:p>
            <a:pPr marL="0" indent="0">
              <a:buNone/>
            </a:pPr>
            <a:endParaRPr lang="en-GB" sz="8000" noProof="0" dirty="0">
              <a:sym typeface="Wingdings" panose="05000000000000000000" pitchFamily="2" charset="2"/>
            </a:endParaRPr>
          </a:p>
          <a:p>
            <a:pPr marL="0" indent="0">
              <a:buNone/>
            </a:pPr>
            <a:r>
              <a:rPr lang="en-GB" sz="8000" noProof="0" dirty="0" err="1">
                <a:latin typeface="Comic Sans MS"/>
              </a:rPr>
              <a:t>Sportunterricht</a:t>
            </a:r>
            <a:r>
              <a:rPr lang="en-GB" sz="8000" noProof="0" dirty="0">
                <a:latin typeface="Comic Sans MS"/>
              </a:rPr>
              <a:t> / Sport </a:t>
            </a:r>
            <a:r>
              <a:rPr lang="en-GB" sz="8000" noProof="0" dirty="0">
                <a:latin typeface="Comic Sans MS"/>
                <a:sym typeface="Wingdings" panose="05000000000000000000" pitchFamily="2" charset="2"/>
              </a:rPr>
              <a:t>	</a:t>
            </a:r>
            <a:r>
              <a:rPr lang="en-GB" sz="8000" noProof="0" dirty="0">
                <a:solidFill>
                  <a:schemeClr val="accent2"/>
                </a:solidFill>
                <a:latin typeface="Comic Sans MS"/>
                <a:sym typeface="Wingdings" panose="05000000000000000000" pitchFamily="2" charset="2"/>
              </a:rPr>
              <a:t>Physical Education (PE)</a:t>
            </a:r>
            <a:endParaRPr lang="en-GB" sz="8000" noProof="0" dirty="0">
              <a:solidFill>
                <a:schemeClr val="accent2"/>
              </a:solidFill>
            </a:endParaRPr>
          </a:p>
        </p:txBody>
      </p:sp>
      <p:sp>
        <p:nvSpPr>
          <p:cNvPr id="5" name="Inhaltsplatzhalter 4">
            <a:extLst>
              <a:ext uri="{FF2B5EF4-FFF2-40B4-BE49-F238E27FC236}">
                <a16:creationId xmlns:a16="http://schemas.microsoft.com/office/drawing/2014/main" id="{A3223EEF-D3A1-48B0-A8F4-6DFBF99690FF}"/>
              </a:ext>
            </a:extLst>
          </p:cNvPr>
          <p:cNvSpPr>
            <a:spLocks noGrp="1"/>
          </p:cNvSpPr>
          <p:nvPr>
            <p:ph sz="half" idx="2"/>
          </p:nvPr>
        </p:nvSpPr>
        <p:spPr>
          <a:xfrm>
            <a:off x="2011011" y="1326293"/>
            <a:ext cx="6612528" cy="479177"/>
          </a:xfrm>
        </p:spPr>
        <p:txBody>
          <a:bodyPr>
            <a:noAutofit/>
          </a:bodyPr>
          <a:lstStyle/>
          <a:p>
            <a:pPr marL="0" indent="0" algn="ctr">
              <a:buNone/>
            </a:pPr>
            <a:r>
              <a:rPr lang="en-GB" sz="2400" u="sng" dirty="0"/>
              <a:t>die </a:t>
            </a:r>
            <a:r>
              <a:rPr lang="en-GB" sz="2400" u="sng" dirty="0" err="1"/>
              <a:t>Schulfächer</a:t>
            </a:r>
            <a:r>
              <a:rPr lang="en-GB" sz="2400" dirty="0"/>
              <a:t>	 	</a:t>
            </a:r>
            <a:r>
              <a:rPr lang="en-GB" sz="2400" u="sng" dirty="0">
                <a:solidFill>
                  <a:schemeClr val="accent2"/>
                </a:solidFill>
              </a:rPr>
              <a:t>the school subjects</a:t>
            </a:r>
          </a:p>
        </p:txBody>
      </p:sp>
      <p:pic>
        <p:nvPicPr>
          <p:cNvPr id="4" name="Aufgezeichneter Sound">
            <a:hlinkClick r:id="" action="ppaction://media"/>
            <a:extLst>
              <a:ext uri="{FF2B5EF4-FFF2-40B4-BE49-F238E27FC236}">
                <a16:creationId xmlns:a16="http://schemas.microsoft.com/office/drawing/2014/main" id="{67EA040C-51EE-4E1F-B165-FDFCDB80A5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85526" y="844315"/>
            <a:ext cx="479177" cy="479177"/>
          </a:xfrm>
          <a:prstGeom prst="rect">
            <a:avLst/>
          </a:prstGeom>
        </p:spPr>
      </p:pic>
      <p:sp>
        <p:nvSpPr>
          <p:cNvPr id="9" name="Foliennummernplatzhalter 4">
            <a:extLst>
              <a:ext uri="{FF2B5EF4-FFF2-40B4-BE49-F238E27FC236}">
                <a16:creationId xmlns:a16="http://schemas.microsoft.com/office/drawing/2014/main" id="{3641ED97-B246-420C-B16C-82D61497C14C}"/>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4</a:t>
            </a:fld>
            <a:endParaRPr lang="en-GB" sz="1050">
              <a:solidFill>
                <a:schemeClr val="bg2"/>
              </a:solidFill>
              <a:latin typeface="Comic Sans MS" panose="030F0702030302020204" pitchFamily="66" charset="0"/>
            </a:endParaRPr>
          </a:p>
        </p:txBody>
      </p:sp>
      <p:sp>
        <p:nvSpPr>
          <p:cNvPr id="7" name="Fußzeilenplatzhalter 3">
            <a:extLst>
              <a:ext uri="{FF2B5EF4-FFF2-40B4-BE49-F238E27FC236}">
                <a16:creationId xmlns:a16="http://schemas.microsoft.com/office/drawing/2014/main" id="{B4EBF1E1-8C96-4708-A759-7160DE95B9D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76833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D1182A-3092-46B1-98F5-370EBBA2EA35}"/>
              </a:ext>
            </a:extLst>
          </p:cNvPr>
          <p:cNvSpPr>
            <a:spLocks noGrp="1"/>
          </p:cNvSpPr>
          <p:nvPr>
            <p:ph type="title"/>
          </p:nvPr>
        </p:nvSpPr>
        <p:spPr/>
        <p:txBody>
          <a:bodyPr>
            <a:normAutofit/>
          </a:bodyPr>
          <a:lstStyle/>
          <a:p>
            <a:r>
              <a:rPr lang="en-GB" sz="3600" b="1" noProof="0" dirty="0">
                <a:latin typeface="Comic Sans MS"/>
              </a:rPr>
              <a:t>Days</a:t>
            </a:r>
          </a:p>
        </p:txBody>
      </p:sp>
      <p:graphicFrame>
        <p:nvGraphicFramePr>
          <p:cNvPr id="4" name="Tabelle 4">
            <a:extLst>
              <a:ext uri="{FF2B5EF4-FFF2-40B4-BE49-F238E27FC236}">
                <a16:creationId xmlns:a16="http://schemas.microsoft.com/office/drawing/2014/main" id="{E0779A51-3997-44B1-A775-BDF49FD52085}"/>
              </a:ext>
            </a:extLst>
          </p:cNvPr>
          <p:cNvGraphicFramePr>
            <a:graphicFrameLocks noGrp="1"/>
          </p:cNvGraphicFramePr>
          <p:nvPr>
            <p:ph idx="1"/>
            <p:extLst>
              <p:ext uri="{D42A27DB-BD31-4B8C-83A1-F6EECF244321}">
                <p14:modId xmlns:p14="http://schemas.microsoft.com/office/powerpoint/2010/main" val="190350728"/>
              </p:ext>
            </p:extLst>
          </p:nvPr>
        </p:nvGraphicFramePr>
        <p:xfrm>
          <a:off x="193182" y="1981755"/>
          <a:ext cx="10053029" cy="2410136"/>
        </p:xfrm>
        <a:graphic>
          <a:graphicData uri="http://schemas.openxmlformats.org/drawingml/2006/table">
            <a:tbl>
              <a:tblPr firstRow="1" bandRow="1">
                <a:tableStyleId>{5C22544A-7EE6-4342-B048-85BDC9FD1C3A}</a:tableStyleId>
              </a:tblPr>
              <a:tblGrid>
                <a:gridCol w="1436147">
                  <a:extLst>
                    <a:ext uri="{9D8B030D-6E8A-4147-A177-3AD203B41FA5}">
                      <a16:colId xmlns:a16="http://schemas.microsoft.com/office/drawing/2014/main" val="3540442675"/>
                    </a:ext>
                  </a:extLst>
                </a:gridCol>
                <a:gridCol w="1436147">
                  <a:extLst>
                    <a:ext uri="{9D8B030D-6E8A-4147-A177-3AD203B41FA5}">
                      <a16:colId xmlns:a16="http://schemas.microsoft.com/office/drawing/2014/main" val="303429405"/>
                    </a:ext>
                  </a:extLst>
                </a:gridCol>
                <a:gridCol w="1631215">
                  <a:extLst>
                    <a:ext uri="{9D8B030D-6E8A-4147-A177-3AD203B41FA5}">
                      <a16:colId xmlns:a16="http://schemas.microsoft.com/office/drawing/2014/main" val="4121915927"/>
                    </a:ext>
                  </a:extLst>
                </a:gridCol>
                <a:gridCol w="1551709">
                  <a:extLst>
                    <a:ext uri="{9D8B030D-6E8A-4147-A177-3AD203B41FA5}">
                      <a16:colId xmlns:a16="http://schemas.microsoft.com/office/drawing/2014/main" val="292550650"/>
                    </a:ext>
                  </a:extLst>
                </a:gridCol>
                <a:gridCol w="1125517">
                  <a:extLst>
                    <a:ext uri="{9D8B030D-6E8A-4147-A177-3AD203B41FA5}">
                      <a16:colId xmlns:a16="http://schemas.microsoft.com/office/drawing/2014/main" val="797992584"/>
                    </a:ext>
                  </a:extLst>
                </a:gridCol>
                <a:gridCol w="1436147">
                  <a:extLst>
                    <a:ext uri="{9D8B030D-6E8A-4147-A177-3AD203B41FA5}">
                      <a16:colId xmlns:a16="http://schemas.microsoft.com/office/drawing/2014/main" val="103232935"/>
                    </a:ext>
                  </a:extLst>
                </a:gridCol>
                <a:gridCol w="1436147">
                  <a:extLst>
                    <a:ext uri="{9D8B030D-6E8A-4147-A177-3AD203B41FA5}">
                      <a16:colId xmlns:a16="http://schemas.microsoft.com/office/drawing/2014/main" val="1554464443"/>
                    </a:ext>
                  </a:extLst>
                </a:gridCol>
              </a:tblGrid>
              <a:tr h="1205068">
                <a:tc>
                  <a:txBody>
                    <a:bodyPr/>
                    <a:lstStyle/>
                    <a:p>
                      <a:r>
                        <a:rPr lang="de-DE" sz="2000" dirty="0">
                          <a:solidFill>
                            <a:schemeClr val="accent2"/>
                          </a:solidFill>
                          <a:latin typeface="Comic Sans MS"/>
                        </a:rPr>
                        <a:t>Monday</a:t>
                      </a:r>
                    </a:p>
                  </a:txBody>
                  <a:tcPr marL="89904" marR="89904" marT="44952" marB="44952"/>
                </a:tc>
                <a:tc>
                  <a:txBody>
                    <a:bodyPr/>
                    <a:lstStyle/>
                    <a:p>
                      <a:r>
                        <a:rPr lang="de-DE" sz="2000" dirty="0">
                          <a:solidFill>
                            <a:schemeClr val="accent2"/>
                          </a:solidFill>
                          <a:latin typeface="Comic Sans MS"/>
                        </a:rPr>
                        <a:t>Tuesday</a:t>
                      </a:r>
                    </a:p>
                  </a:txBody>
                  <a:tcPr marL="89904" marR="89904" marT="44952" marB="44952"/>
                </a:tc>
                <a:tc>
                  <a:txBody>
                    <a:bodyPr/>
                    <a:lstStyle/>
                    <a:p>
                      <a:r>
                        <a:rPr lang="de-DE" sz="2000" dirty="0">
                          <a:solidFill>
                            <a:schemeClr val="accent2"/>
                          </a:solidFill>
                          <a:latin typeface="Comic Sans MS"/>
                        </a:rPr>
                        <a:t>Wednesday</a:t>
                      </a:r>
                    </a:p>
                  </a:txBody>
                  <a:tcPr marL="89904" marR="89904" marT="44952" marB="44952"/>
                </a:tc>
                <a:tc>
                  <a:txBody>
                    <a:bodyPr/>
                    <a:lstStyle/>
                    <a:p>
                      <a:r>
                        <a:rPr lang="de-DE" sz="2000" dirty="0" err="1">
                          <a:solidFill>
                            <a:schemeClr val="accent2"/>
                          </a:solidFill>
                          <a:latin typeface="Comic Sans MS"/>
                        </a:rPr>
                        <a:t>Thursday</a:t>
                      </a:r>
                      <a:endParaRPr lang="de-DE" sz="2000" dirty="0">
                        <a:solidFill>
                          <a:schemeClr val="accent2"/>
                        </a:solidFill>
                        <a:latin typeface="Comic Sans MS"/>
                      </a:endParaRPr>
                    </a:p>
                  </a:txBody>
                  <a:tcPr marL="89904" marR="89904" marT="44952" marB="44952"/>
                </a:tc>
                <a:tc>
                  <a:txBody>
                    <a:bodyPr/>
                    <a:lstStyle/>
                    <a:p>
                      <a:r>
                        <a:rPr lang="de-DE" sz="2000" dirty="0">
                          <a:solidFill>
                            <a:schemeClr val="accent2"/>
                          </a:solidFill>
                          <a:latin typeface="Comic Sans MS"/>
                        </a:rPr>
                        <a:t>Friday</a:t>
                      </a:r>
                    </a:p>
                  </a:txBody>
                  <a:tcPr marL="89904" marR="89904" marT="44952" marB="44952"/>
                </a:tc>
                <a:tc>
                  <a:txBody>
                    <a:bodyPr/>
                    <a:lstStyle/>
                    <a:p>
                      <a:r>
                        <a:rPr lang="de-DE" sz="2000" dirty="0">
                          <a:solidFill>
                            <a:schemeClr val="accent2"/>
                          </a:solidFill>
                          <a:latin typeface="Comic Sans MS"/>
                        </a:rPr>
                        <a:t>Saturday</a:t>
                      </a:r>
                    </a:p>
                  </a:txBody>
                  <a:tcPr marL="89904" marR="89904" marT="44952" marB="44952"/>
                </a:tc>
                <a:tc>
                  <a:txBody>
                    <a:bodyPr/>
                    <a:lstStyle/>
                    <a:p>
                      <a:r>
                        <a:rPr lang="de-DE" sz="2000" dirty="0">
                          <a:solidFill>
                            <a:schemeClr val="accent2"/>
                          </a:solidFill>
                          <a:latin typeface="Comic Sans MS"/>
                        </a:rPr>
                        <a:t>Sunday</a:t>
                      </a:r>
                    </a:p>
                  </a:txBody>
                  <a:tcPr marL="89904" marR="89904" marT="44952" marB="44952"/>
                </a:tc>
                <a:extLst>
                  <a:ext uri="{0D108BD9-81ED-4DB2-BD59-A6C34878D82A}">
                    <a16:rowId xmlns:a16="http://schemas.microsoft.com/office/drawing/2014/main" val="248870559"/>
                  </a:ext>
                </a:extLst>
              </a:tr>
              <a:tr h="1205068">
                <a:tc>
                  <a:txBody>
                    <a:bodyPr/>
                    <a:lstStyle/>
                    <a:p>
                      <a:r>
                        <a:rPr lang="de-DE" sz="2000" dirty="0">
                          <a:latin typeface="Comic Sans MS" panose="030F0702030302020204" pitchFamily="66" charset="0"/>
                        </a:rPr>
                        <a:t>Montag</a:t>
                      </a:r>
                    </a:p>
                  </a:txBody>
                  <a:tcPr marL="89904" marR="89904" marT="44952" marB="44952"/>
                </a:tc>
                <a:tc>
                  <a:txBody>
                    <a:bodyPr/>
                    <a:lstStyle/>
                    <a:p>
                      <a:r>
                        <a:rPr lang="de-DE" sz="2000" dirty="0">
                          <a:latin typeface="Comic Sans MS" panose="030F0702030302020204" pitchFamily="66" charset="0"/>
                        </a:rPr>
                        <a:t>Dienstag</a:t>
                      </a:r>
                    </a:p>
                  </a:txBody>
                  <a:tcPr marL="89904" marR="89904" marT="44952" marB="44952"/>
                </a:tc>
                <a:tc>
                  <a:txBody>
                    <a:bodyPr/>
                    <a:lstStyle/>
                    <a:p>
                      <a:r>
                        <a:rPr lang="de-DE" sz="2000" dirty="0">
                          <a:latin typeface="Comic Sans MS" panose="030F0702030302020204" pitchFamily="66" charset="0"/>
                        </a:rPr>
                        <a:t>Mittwoch</a:t>
                      </a:r>
                    </a:p>
                  </a:txBody>
                  <a:tcPr marL="89904" marR="89904" marT="44952" marB="44952"/>
                </a:tc>
                <a:tc>
                  <a:txBody>
                    <a:bodyPr/>
                    <a:lstStyle/>
                    <a:p>
                      <a:r>
                        <a:rPr lang="de-DE" sz="2000" dirty="0">
                          <a:latin typeface="Comic Sans MS" panose="030F0702030302020204" pitchFamily="66" charset="0"/>
                        </a:rPr>
                        <a:t>Donnerstag</a:t>
                      </a:r>
                    </a:p>
                  </a:txBody>
                  <a:tcPr marL="89904" marR="89904" marT="44952" marB="44952"/>
                </a:tc>
                <a:tc>
                  <a:txBody>
                    <a:bodyPr/>
                    <a:lstStyle/>
                    <a:p>
                      <a:r>
                        <a:rPr lang="de-DE" sz="2000" dirty="0">
                          <a:latin typeface="Comic Sans MS" panose="030F0702030302020204" pitchFamily="66" charset="0"/>
                        </a:rPr>
                        <a:t>Freitag</a:t>
                      </a:r>
                    </a:p>
                  </a:txBody>
                  <a:tcPr marL="89904" marR="89904" marT="44952" marB="44952"/>
                </a:tc>
                <a:tc>
                  <a:txBody>
                    <a:bodyPr/>
                    <a:lstStyle/>
                    <a:p>
                      <a:r>
                        <a:rPr lang="de-DE" sz="2000" dirty="0">
                          <a:latin typeface="Comic Sans MS" panose="030F0702030302020204" pitchFamily="66" charset="0"/>
                        </a:rPr>
                        <a:t>Samstag</a:t>
                      </a:r>
                    </a:p>
                  </a:txBody>
                  <a:tcPr marL="89904" marR="89904" marT="44952" marB="44952"/>
                </a:tc>
                <a:tc>
                  <a:txBody>
                    <a:bodyPr/>
                    <a:lstStyle/>
                    <a:p>
                      <a:r>
                        <a:rPr lang="de-DE" sz="2000" dirty="0">
                          <a:latin typeface="Comic Sans MS" panose="030F0702030302020204" pitchFamily="66" charset="0"/>
                        </a:rPr>
                        <a:t>Sonntag</a:t>
                      </a:r>
                    </a:p>
                  </a:txBody>
                  <a:tcPr marL="89904" marR="89904" marT="44952" marB="44952"/>
                </a:tc>
                <a:extLst>
                  <a:ext uri="{0D108BD9-81ED-4DB2-BD59-A6C34878D82A}">
                    <a16:rowId xmlns:a16="http://schemas.microsoft.com/office/drawing/2014/main" val="2784794551"/>
                  </a:ext>
                </a:extLst>
              </a:tr>
            </a:tbl>
          </a:graphicData>
        </a:graphic>
      </p:graphicFrame>
      <p:pic>
        <p:nvPicPr>
          <p:cNvPr id="5" name="Aufgezeichneter Sound">
            <a:hlinkClick r:id="" action="ppaction://media"/>
            <a:extLst>
              <a:ext uri="{FF2B5EF4-FFF2-40B4-BE49-F238E27FC236}">
                <a16:creationId xmlns:a16="http://schemas.microsoft.com/office/drawing/2014/main" id="{7BA45C2A-1096-4EE2-97AD-90CC7C80AB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920018" y="5296919"/>
            <a:ext cx="599361" cy="599361"/>
          </a:xfrm>
          <a:prstGeom prst="rect">
            <a:avLst/>
          </a:prstGeom>
        </p:spPr>
      </p:pic>
      <p:sp>
        <p:nvSpPr>
          <p:cNvPr id="9" name="Foliennummernplatzhalter 4">
            <a:extLst>
              <a:ext uri="{FF2B5EF4-FFF2-40B4-BE49-F238E27FC236}">
                <a16:creationId xmlns:a16="http://schemas.microsoft.com/office/drawing/2014/main" id="{7FC2DE4F-BD67-4F0C-8372-F1B5BD17F93D}"/>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5</a:t>
            </a:fld>
            <a:endParaRPr lang="en-GB" sz="1050">
              <a:solidFill>
                <a:schemeClr val="bg2"/>
              </a:solidFill>
              <a:latin typeface="Comic Sans MS" panose="030F0702030302020204" pitchFamily="66" charset="0"/>
            </a:endParaRPr>
          </a:p>
        </p:txBody>
      </p:sp>
      <p:sp>
        <p:nvSpPr>
          <p:cNvPr id="7" name="Fußzeilenplatzhalter 3">
            <a:extLst>
              <a:ext uri="{FF2B5EF4-FFF2-40B4-BE49-F238E27FC236}">
                <a16:creationId xmlns:a16="http://schemas.microsoft.com/office/drawing/2014/main" id="{93F5F25D-4F93-4F95-8F63-233E1D20672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03341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D1182A-3092-46B1-98F5-370EBBA2EA35}"/>
              </a:ext>
            </a:extLst>
          </p:cNvPr>
          <p:cNvSpPr>
            <a:spLocks noGrp="1"/>
          </p:cNvSpPr>
          <p:nvPr>
            <p:ph type="title"/>
          </p:nvPr>
        </p:nvSpPr>
        <p:spPr/>
        <p:txBody>
          <a:bodyPr>
            <a:normAutofit/>
          </a:bodyPr>
          <a:lstStyle/>
          <a:p>
            <a:r>
              <a:rPr lang="en-GB" sz="3600" b="1" noProof="0" dirty="0">
                <a:latin typeface="Comic Sans MS"/>
              </a:rPr>
              <a:t>Timetable</a:t>
            </a:r>
          </a:p>
        </p:txBody>
      </p:sp>
      <p:graphicFrame>
        <p:nvGraphicFramePr>
          <p:cNvPr id="4" name="Tabelle 4">
            <a:extLst>
              <a:ext uri="{FF2B5EF4-FFF2-40B4-BE49-F238E27FC236}">
                <a16:creationId xmlns:a16="http://schemas.microsoft.com/office/drawing/2014/main" id="{BF00DACA-BB45-4D56-BA67-B5D08B1A63B6}"/>
              </a:ext>
            </a:extLst>
          </p:cNvPr>
          <p:cNvGraphicFramePr>
            <a:graphicFrameLocks noGrp="1"/>
          </p:cNvGraphicFramePr>
          <p:nvPr>
            <p:ph idx="1"/>
            <p:extLst>
              <p:ext uri="{D42A27DB-BD31-4B8C-83A1-F6EECF244321}">
                <p14:modId xmlns:p14="http://schemas.microsoft.com/office/powerpoint/2010/main" val="2669750031"/>
              </p:ext>
            </p:extLst>
          </p:nvPr>
        </p:nvGraphicFramePr>
        <p:xfrm>
          <a:off x="263502" y="1840149"/>
          <a:ext cx="9912395" cy="2442888"/>
        </p:xfrm>
        <a:graphic>
          <a:graphicData uri="http://schemas.openxmlformats.org/drawingml/2006/table">
            <a:tbl>
              <a:tblPr firstRow="1" bandRow="1">
                <a:tableStyleId>{5C22544A-7EE6-4342-B048-85BDC9FD1C3A}</a:tableStyleId>
              </a:tblPr>
              <a:tblGrid>
                <a:gridCol w="1982479">
                  <a:extLst>
                    <a:ext uri="{9D8B030D-6E8A-4147-A177-3AD203B41FA5}">
                      <a16:colId xmlns:a16="http://schemas.microsoft.com/office/drawing/2014/main" val="3880891295"/>
                    </a:ext>
                  </a:extLst>
                </a:gridCol>
                <a:gridCol w="1982479">
                  <a:extLst>
                    <a:ext uri="{9D8B030D-6E8A-4147-A177-3AD203B41FA5}">
                      <a16:colId xmlns:a16="http://schemas.microsoft.com/office/drawing/2014/main" val="2165090303"/>
                    </a:ext>
                  </a:extLst>
                </a:gridCol>
                <a:gridCol w="1982479">
                  <a:extLst>
                    <a:ext uri="{9D8B030D-6E8A-4147-A177-3AD203B41FA5}">
                      <a16:colId xmlns:a16="http://schemas.microsoft.com/office/drawing/2014/main" val="1454044728"/>
                    </a:ext>
                  </a:extLst>
                </a:gridCol>
                <a:gridCol w="1982479">
                  <a:extLst>
                    <a:ext uri="{9D8B030D-6E8A-4147-A177-3AD203B41FA5}">
                      <a16:colId xmlns:a16="http://schemas.microsoft.com/office/drawing/2014/main" val="2845673110"/>
                    </a:ext>
                  </a:extLst>
                </a:gridCol>
                <a:gridCol w="1982479">
                  <a:extLst>
                    <a:ext uri="{9D8B030D-6E8A-4147-A177-3AD203B41FA5}">
                      <a16:colId xmlns:a16="http://schemas.microsoft.com/office/drawing/2014/main" val="4288361281"/>
                    </a:ext>
                  </a:extLst>
                </a:gridCol>
              </a:tblGrid>
              <a:tr h="324513">
                <a:tc>
                  <a:txBody>
                    <a:bodyPr/>
                    <a:lstStyle/>
                    <a:p>
                      <a:r>
                        <a:rPr lang="de-DE" sz="1700" dirty="0">
                          <a:latin typeface="Comic Sans MS" panose="030F0702030302020204" pitchFamily="66" charset="0"/>
                        </a:rPr>
                        <a:t>Montag</a:t>
                      </a:r>
                    </a:p>
                  </a:txBody>
                  <a:tcPr marL="89904" marR="89904" marT="44952" marB="44952"/>
                </a:tc>
                <a:tc>
                  <a:txBody>
                    <a:bodyPr/>
                    <a:lstStyle/>
                    <a:p>
                      <a:r>
                        <a:rPr lang="de-DE" sz="1700" dirty="0">
                          <a:latin typeface="Comic Sans MS" panose="030F0702030302020204" pitchFamily="66" charset="0"/>
                        </a:rPr>
                        <a:t>Dienstag</a:t>
                      </a:r>
                    </a:p>
                  </a:txBody>
                  <a:tcPr marL="89904" marR="89904" marT="44952" marB="44952"/>
                </a:tc>
                <a:tc>
                  <a:txBody>
                    <a:bodyPr/>
                    <a:lstStyle/>
                    <a:p>
                      <a:r>
                        <a:rPr lang="de-DE" sz="1700" dirty="0">
                          <a:latin typeface="Comic Sans MS" panose="030F0702030302020204" pitchFamily="66" charset="0"/>
                        </a:rPr>
                        <a:t>Mittwoch</a:t>
                      </a:r>
                    </a:p>
                  </a:txBody>
                  <a:tcPr marL="89904" marR="89904" marT="44952" marB="44952"/>
                </a:tc>
                <a:tc>
                  <a:txBody>
                    <a:bodyPr/>
                    <a:lstStyle/>
                    <a:p>
                      <a:r>
                        <a:rPr lang="de-DE" sz="1700" dirty="0">
                          <a:latin typeface="Comic Sans MS" panose="030F0702030302020204" pitchFamily="66" charset="0"/>
                        </a:rPr>
                        <a:t>Donnerstag</a:t>
                      </a:r>
                    </a:p>
                  </a:txBody>
                  <a:tcPr marL="89904" marR="89904" marT="44952" marB="44952"/>
                </a:tc>
                <a:tc>
                  <a:txBody>
                    <a:bodyPr/>
                    <a:lstStyle/>
                    <a:p>
                      <a:r>
                        <a:rPr lang="de-DE" sz="1700" dirty="0">
                          <a:latin typeface="Comic Sans MS" panose="030F0702030302020204" pitchFamily="66" charset="0"/>
                        </a:rPr>
                        <a:t>Freitag</a:t>
                      </a:r>
                    </a:p>
                  </a:txBody>
                  <a:tcPr marL="89904" marR="89904" marT="44952" marB="44952"/>
                </a:tc>
                <a:extLst>
                  <a:ext uri="{0D108BD9-81ED-4DB2-BD59-A6C34878D82A}">
                    <a16:rowId xmlns:a16="http://schemas.microsoft.com/office/drawing/2014/main" val="2226915235"/>
                  </a:ext>
                </a:extLst>
              </a:tr>
              <a:tr h="324513">
                <a:tc>
                  <a:txBody>
                    <a:bodyPr/>
                    <a:lstStyle/>
                    <a:p>
                      <a:r>
                        <a:rPr lang="de-DE" sz="1700" dirty="0">
                          <a:latin typeface="Comic Sans MS" panose="030F0702030302020204" pitchFamily="66" charset="0"/>
                        </a:rPr>
                        <a:t>Englisch</a:t>
                      </a:r>
                    </a:p>
                  </a:txBody>
                  <a:tcPr marL="89904" marR="89904" marT="44952" marB="44952"/>
                </a:tc>
                <a:tc>
                  <a:txBody>
                    <a:bodyPr/>
                    <a:lstStyle/>
                    <a:p>
                      <a:r>
                        <a:rPr lang="de-DE" sz="1700" dirty="0">
                          <a:latin typeface="Comic Sans MS" panose="030F0702030302020204" pitchFamily="66" charset="0"/>
                        </a:rPr>
                        <a:t>Geschichte</a:t>
                      </a:r>
                    </a:p>
                  </a:txBody>
                  <a:tcPr marL="89904" marR="89904" marT="44952" marB="44952"/>
                </a:tc>
                <a:tc>
                  <a:txBody>
                    <a:bodyPr/>
                    <a:lstStyle/>
                    <a:p>
                      <a:r>
                        <a:rPr lang="de-DE" sz="1700" dirty="0">
                          <a:latin typeface="Comic Sans MS" panose="030F0702030302020204" pitchFamily="66" charset="0"/>
                        </a:rPr>
                        <a:t>Physik</a:t>
                      </a:r>
                    </a:p>
                  </a:txBody>
                  <a:tcPr marL="89904" marR="89904" marT="44952" marB="44952"/>
                </a:tc>
                <a:tc>
                  <a:txBody>
                    <a:bodyPr/>
                    <a:lstStyle/>
                    <a:p>
                      <a:r>
                        <a:rPr lang="de-DE" sz="1700" dirty="0">
                          <a:latin typeface="Comic Sans MS" panose="030F0702030302020204" pitchFamily="66" charset="0"/>
                        </a:rPr>
                        <a:t>Deutsch</a:t>
                      </a:r>
                    </a:p>
                  </a:txBody>
                  <a:tcPr marL="89904" marR="89904" marT="44952" marB="44952"/>
                </a:tc>
                <a:tc>
                  <a:txBody>
                    <a:bodyPr/>
                    <a:lstStyle/>
                    <a:p>
                      <a:r>
                        <a:rPr lang="de-DE" sz="1700" dirty="0">
                          <a:latin typeface="Comic Sans MS" panose="030F0702030302020204" pitchFamily="66" charset="0"/>
                        </a:rPr>
                        <a:t>Mathe</a:t>
                      </a:r>
                    </a:p>
                  </a:txBody>
                  <a:tcPr marL="89904" marR="89904" marT="44952" marB="44952"/>
                </a:tc>
                <a:extLst>
                  <a:ext uri="{0D108BD9-81ED-4DB2-BD59-A6C34878D82A}">
                    <a16:rowId xmlns:a16="http://schemas.microsoft.com/office/drawing/2014/main" val="3590775523"/>
                  </a:ext>
                </a:extLst>
              </a:tr>
              <a:tr h="324513">
                <a:tc>
                  <a:txBody>
                    <a:bodyPr/>
                    <a:lstStyle/>
                    <a:p>
                      <a:r>
                        <a:rPr lang="de-DE" sz="1700" dirty="0">
                          <a:latin typeface="Comic Sans MS" panose="030F0702030302020204" pitchFamily="66" charset="0"/>
                        </a:rPr>
                        <a:t>Mathe</a:t>
                      </a:r>
                    </a:p>
                  </a:txBody>
                  <a:tcPr marL="89904" marR="89904" marT="44952" marB="44952"/>
                </a:tc>
                <a:tc>
                  <a:txBody>
                    <a:bodyPr/>
                    <a:lstStyle/>
                    <a:p>
                      <a:r>
                        <a:rPr lang="de-DE" sz="1700" dirty="0">
                          <a:latin typeface="Comic Sans MS" panose="030F0702030302020204" pitchFamily="66" charset="0"/>
                        </a:rPr>
                        <a:t>Biologie</a:t>
                      </a:r>
                    </a:p>
                  </a:txBody>
                  <a:tcPr marL="89904" marR="89904" marT="44952" marB="44952"/>
                </a:tc>
                <a:tc>
                  <a:txBody>
                    <a:bodyPr/>
                    <a:lstStyle/>
                    <a:p>
                      <a:r>
                        <a:rPr lang="de-DE" sz="1700" dirty="0">
                          <a:latin typeface="Comic Sans MS" panose="030F0702030302020204" pitchFamily="66" charset="0"/>
                        </a:rPr>
                        <a:t>Religion</a:t>
                      </a:r>
                    </a:p>
                  </a:txBody>
                  <a:tcPr marL="89904" marR="89904" marT="44952" marB="44952"/>
                </a:tc>
                <a:tc>
                  <a:txBody>
                    <a:bodyPr/>
                    <a:lstStyle/>
                    <a:p>
                      <a:r>
                        <a:rPr lang="de-DE" sz="1700" dirty="0">
                          <a:latin typeface="Comic Sans MS" panose="030F0702030302020204" pitchFamily="66" charset="0"/>
                        </a:rPr>
                        <a:t>Englisch</a:t>
                      </a:r>
                    </a:p>
                  </a:txBody>
                  <a:tcPr marL="89904" marR="89904" marT="44952" marB="44952"/>
                </a:tc>
                <a:tc>
                  <a:txBody>
                    <a:bodyPr/>
                    <a:lstStyle/>
                    <a:p>
                      <a:r>
                        <a:rPr lang="de-DE" sz="1700" dirty="0">
                          <a:latin typeface="Comic Sans MS" panose="030F0702030302020204" pitchFamily="66" charset="0"/>
                        </a:rPr>
                        <a:t>Geschichte</a:t>
                      </a:r>
                    </a:p>
                  </a:txBody>
                  <a:tcPr marL="89904" marR="89904" marT="44952" marB="44952"/>
                </a:tc>
                <a:extLst>
                  <a:ext uri="{0D108BD9-81ED-4DB2-BD59-A6C34878D82A}">
                    <a16:rowId xmlns:a16="http://schemas.microsoft.com/office/drawing/2014/main" val="1688954502"/>
                  </a:ext>
                </a:extLst>
              </a:tr>
              <a:tr h="324513">
                <a:tc>
                  <a:txBody>
                    <a:bodyPr/>
                    <a:lstStyle/>
                    <a:p>
                      <a:r>
                        <a:rPr lang="de-DE" sz="1700" dirty="0">
                          <a:latin typeface="Comic Sans MS" panose="030F0702030302020204" pitchFamily="66" charset="0"/>
                        </a:rPr>
                        <a:t>Deutsch</a:t>
                      </a:r>
                    </a:p>
                  </a:txBody>
                  <a:tcPr marL="89904" marR="89904" marT="44952" marB="44952"/>
                </a:tc>
                <a:tc>
                  <a:txBody>
                    <a:bodyPr/>
                    <a:lstStyle/>
                    <a:p>
                      <a:r>
                        <a:rPr lang="de-DE" sz="1700" dirty="0">
                          <a:latin typeface="Comic Sans MS" panose="030F0702030302020204" pitchFamily="66" charset="0"/>
                        </a:rPr>
                        <a:t>Englisch</a:t>
                      </a:r>
                    </a:p>
                  </a:txBody>
                  <a:tcPr marL="89904" marR="89904" marT="44952" marB="44952"/>
                </a:tc>
                <a:tc>
                  <a:txBody>
                    <a:bodyPr/>
                    <a:lstStyle/>
                    <a:p>
                      <a:r>
                        <a:rPr lang="de-DE" sz="1700" dirty="0">
                          <a:latin typeface="Comic Sans MS" panose="030F0702030302020204" pitchFamily="66" charset="0"/>
                        </a:rPr>
                        <a:t>Mathe</a:t>
                      </a:r>
                    </a:p>
                  </a:txBody>
                  <a:tcPr marL="89904" marR="89904" marT="44952" marB="44952"/>
                </a:tc>
                <a:tc>
                  <a:txBody>
                    <a:bodyPr/>
                    <a:lstStyle/>
                    <a:p>
                      <a:r>
                        <a:rPr lang="de-DE" sz="1700" dirty="0">
                          <a:latin typeface="Comic Sans MS" panose="030F0702030302020204" pitchFamily="66" charset="0"/>
                        </a:rPr>
                        <a:t>Religion</a:t>
                      </a:r>
                    </a:p>
                  </a:txBody>
                  <a:tcPr marL="89904" marR="89904" marT="44952" marB="44952"/>
                </a:tc>
                <a:tc>
                  <a:txBody>
                    <a:bodyPr/>
                    <a:lstStyle/>
                    <a:p>
                      <a:r>
                        <a:rPr lang="de-DE" sz="1700" dirty="0">
                          <a:latin typeface="Comic Sans MS" panose="030F0702030302020204" pitchFamily="66" charset="0"/>
                        </a:rPr>
                        <a:t>Sozialkunde</a:t>
                      </a:r>
                    </a:p>
                  </a:txBody>
                  <a:tcPr marL="89904" marR="89904" marT="44952" marB="44952"/>
                </a:tc>
                <a:extLst>
                  <a:ext uri="{0D108BD9-81ED-4DB2-BD59-A6C34878D82A}">
                    <a16:rowId xmlns:a16="http://schemas.microsoft.com/office/drawing/2014/main" val="1137390669"/>
                  </a:ext>
                </a:extLst>
              </a:tr>
              <a:tr h="324513">
                <a:tc>
                  <a:txBody>
                    <a:bodyPr/>
                    <a:lstStyle/>
                    <a:p>
                      <a:r>
                        <a:rPr lang="de-DE" sz="1700" dirty="0">
                          <a:latin typeface="Comic Sans MS" panose="030F0702030302020204" pitchFamily="66" charset="0"/>
                        </a:rPr>
                        <a:t>Religion</a:t>
                      </a:r>
                    </a:p>
                  </a:txBody>
                  <a:tcPr marL="89904" marR="89904" marT="44952" marB="44952"/>
                </a:tc>
                <a:tc>
                  <a:txBody>
                    <a:bodyPr/>
                    <a:lstStyle/>
                    <a:p>
                      <a:r>
                        <a:rPr lang="de-DE" sz="1700" dirty="0">
                          <a:latin typeface="Comic Sans MS" panose="030F0702030302020204" pitchFamily="66" charset="0"/>
                        </a:rPr>
                        <a:t>Sozialkunde</a:t>
                      </a:r>
                    </a:p>
                  </a:txBody>
                  <a:tcPr marL="89904" marR="89904" marT="44952" marB="44952"/>
                </a:tc>
                <a:tc>
                  <a:txBody>
                    <a:bodyPr/>
                    <a:lstStyle/>
                    <a:p>
                      <a:r>
                        <a:rPr lang="de-DE" sz="1700" dirty="0">
                          <a:latin typeface="Comic Sans MS" panose="030F0702030302020204" pitchFamily="66" charset="0"/>
                        </a:rPr>
                        <a:t>Deutsch</a:t>
                      </a:r>
                    </a:p>
                  </a:txBody>
                  <a:tcPr marL="89904" marR="89904" marT="44952" marB="44952"/>
                </a:tc>
                <a:tc>
                  <a:txBody>
                    <a:bodyPr/>
                    <a:lstStyle/>
                    <a:p>
                      <a:r>
                        <a:rPr lang="de-DE" sz="1700" dirty="0">
                          <a:latin typeface="Comic Sans MS" panose="030F0702030302020204" pitchFamily="66" charset="0"/>
                        </a:rPr>
                        <a:t>Biologie</a:t>
                      </a:r>
                    </a:p>
                  </a:txBody>
                  <a:tcPr marL="89904" marR="89904" marT="44952" marB="44952"/>
                </a:tc>
                <a:tc>
                  <a:txBody>
                    <a:bodyPr/>
                    <a:lstStyle/>
                    <a:p>
                      <a:r>
                        <a:rPr lang="de-DE" sz="1700" dirty="0">
                          <a:latin typeface="Comic Sans MS" panose="030F0702030302020204" pitchFamily="66" charset="0"/>
                        </a:rPr>
                        <a:t>Englisch</a:t>
                      </a:r>
                    </a:p>
                  </a:txBody>
                  <a:tcPr marL="89904" marR="89904" marT="44952" marB="44952"/>
                </a:tc>
                <a:extLst>
                  <a:ext uri="{0D108BD9-81ED-4DB2-BD59-A6C34878D82A}">
                    <a16:rowId xmlns:a16="http://schemas.microsoft.com/office/drawing/2014/main" val="4105878763"/>
                  </a:ext>
                </a:extLst>
              </a:tr>
              <a:tr h="324513">
                <a:tc>
                  <a:txBody>
                    <a:bodyPr/>
                    <a:lstStyle/>
                    <a:p>
                      <a:r>
                        <a:rPr lang="de-DE" sz="1700" dirty="0">
                          <a:latin typeface="Comic Sans MS" panose="030F0702030302020204" pitchFamily="66" charset="0"/>
                        </a:rPr>
                        <a:t>Physik</a:t>
                      </a:r>
                    </a:p>
                  </a:txBody>
                  <a:tcPr marL="89904" marR="89904" marT="44952" marB="44952"/>
                </a:tc>
                <a:tc>
                  <a:txBody>
                    <a:bodyPr/>
                    <a:lstStyle/>
                    <a:p>
                      <a:r>
                        <a:rPr lang="de-DE" sz="1700" dirty="0">
                          <a:latin typeface="Comic Sans MS" panose="030F0702030302020204" pitchFamily="66" charset="0"/>
                        </a:rPr>
                        <a:t>Sport</a:t>
                      </a:r>
                    </a:p>
                  </a:txBody>
                  <a:tcPr marL="89904" marR="89904" marT="44952" marB="44952"/>
                </a:tc>
                <a:tc>
                  <a:txBody>
                    <a:bodyPr/>
                    <a:lstStyle/>
                    <a:p>
                      <a:r>
                        <a:rPr lang="de-DE" sz="1700" dirty="0">
                          <a:latin typeface="Comic Sans MS" panose="030F0702030302020204" pitchFamily="66" charset="0"/>
                        </a:rPr>
                        <a:t>Geschichte</a:t>
                      </a:r>
                    </a:p>
                  </a:txBody>
                  <a:tcPr marL="89904" marR="89904" marT="44952" marB="44952"/>
                </a:tc>
                <a:tc>
                  <a:txBody>
                    <a:bodyPr/>
                    <a:lstStyle/>
                    <a:p>
                      <a:r>
                        <a:rPr lang="de-DE" sz="1700" dirty="0">
                          <a:latin typeface="Comic Sans MS" panose="030F0702030302020204" pitchFamily="66" charset="0"/>
                        </a:rPr>
                        <a:t>Mathe</a:t>
                      </a:r>
                    </a:p>
                  </a:txBody>
                  <a:tcPr marL="89904" marR="89904" marT="44952" marB="44952"/>
                </a:tc>
                <a:tc>
                  <a:txBody>
                    <a:bodyPr/>
                    <a:lstStyle/>
                    <a:p>
                      <a:r>
                        <a:rPr lang="de-DE" sz="1700" dirty="0">
                          <a:latin typeface="Comic Sans MS" panose="030F0702030302020204" pitchFamily="66" charset="0"/>
                        </a:rPr>
                        <a:t>Deutsch</a:t>
                      </a:r>
                    </a:p>
                  </a:txBody>
                  <a:tcPr marL="89904" marR="89904" marT="44952" marB="44952"/>
                </a:tc>
                <a:extLst>
                  <a:ext uri="{0D108BD9-81ED-4DB2-BD59-A6C34878D82A}">
                    <a16:rowId xmlns:a16="http://schemas.microsoft.com/office/drawing/2014/main" val="800934537"/>
                  </a:ext>
                </a:extLst>
              </a:tr>
              <a:tr h="324513">
                <a:tc>
                  <a:txBody>
                    <a:bodyPr/>
                    <a:lstStyle/>
                    <a:p>
                      <a:r>
                        <a:rPr lang="de-DE" sz="1700" dirty="0">
                          <a:latin typeface="Comic Sans MS" panose="030F0702030302020204" pitchFamily="66" charset="0"/>
                        </a:rPr>
                        <a:t>Biologie</a:t>
                      </a:r>
                    </a:p>
                  </a:txBody>
                  <a:tcPr marL="89904" marR="89904" marT="44952" marB="44952"/>
                </a:tc>
                <a:tc>
                  <a:txBody>
                    <a:bodyPr/>
                    <a:lstStyle/>
                    <a:p>
                      <a:r>
                        <a:rPr lang="de-DE" sz="1700" dirty="0">
                          <a:latin typeface="Comic Sans MS" panose="030F0702030302020204" pitchFamily="66" charset="0"/>
                        </a:rPr>
                        <a:t>Sport</a:t>
                      </a:r>
                    </a:p>
                  </a:txBody>
                  <a:tcPr marL="89904" marR="89904" marT="44952" marB="44952"/>
                </a:tc>
                <a:tc>
                  <a:txBody>
                    <a:bodyPr/>
                    <a:lstStyle/>
                    <a:p>
                      <a:r>
                        <a:rPr lang="de-DE" sz="1700" dirty="0">
                          <a:latin typeface="Comic Sans MS" panose="030F0702030302020204" pitchFamily="66" charset="0"/>
                        </a:rPr>
                        <a:t>Englisch</a:t>
                      </a:r>
                    </a:p>
                  </a:txBody>
                  <a:tcPr marL="89904" marR="89904" marT="44952" marB="44952"/>
                </a:tc>
                <a:tc>
                  <a:txBody>
                    <a:bodyPr/>
                    <a:lstStyle/>
                    <a:p>
                      <a:r>
                        <a:rPr lang="de-DE" sz="1700" dirty="0">
                          <a:latin typeface="Comic Sans MS" panose="030F0702030302020204" pitchFamily="66" charset="0"/>
                        </a:rPr>
                        <a:t>Sozialkunde</a:t>
                      </a:r>
                    </a:p>
                  </a:txBody>
                  <a:tcPr marL="89904" marR="89904" marT="44952" marB="44952"/>
                </a:tc>
                <a:tc>
                  <a:txBody>
                    <a:bodyPr/>
                    <a:lstStyle/>
                    <a:p>
                      <a:r>
                        <a:rPr lang="de-DE" sz="1700" dirty="0">
                          <a:latin typeface="Comic Sans MS" panose="030F0702030302020204" pitchFamily="66" charset="0"/>
                        </a:rPr>
                        <a:t>Physik</a:t>
                      </a:r>
                    </a:p>
                  </a:txBody>
                  <a:tcPr marL="89904" marR="89904" marT="44952" marB="44952"/>
                </a:tc>
                <a:extLst>
                  <a:ext uri="{0D108BD9-81ED-4DB2-BD59-A6C34878D82A}">
                    <a16:rowId xmlns:a16="http://schemas.microsoft.com/office/drawing/2014/main" val="3027992019"/>
                  </a:ext>
                </a:extLst>
              </a:tr>
            </a:tbl>
          </a:graphicData>
        </a:graphic>
      </p:graphicFrame>
      <p:pic>
        <p:nvPicPr>
          <p:cNvPr id="7" name="Aufgezeichneter Sound">
            <a:hlinkClick r:id="" action="ppaction://media"/>
            <a:extLst>
              <a:ext uri="{FF2B5EF4-FFF2-40B4-BE49-F238E27FC236}">
                <a16:creationId xmlns:a16="http://schemas.microsoft.com/office/drawing/2014/main" id="{0B40169A-235C-4901-B116-638F05A1FB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980113" y="5447624"/>
            <a:ext cx="479177" cy="479177"/>
          </a:xfrm>
          <a:prstGeom prst="rect">
            <a:avLst/>
          </a:prstGeom>
        </p:spPr>
      </p:pic>
      <p:sp>
        <p:nvSpPr>
          <p:cNvPr id="9" name="Foliennummernplatzhalter 4">
            <a:extLst>
              <a:ext uri="{FF2B5EF4-FFF2-40B4-BE49-F238E27FC236}">
                <a16:creationId xmlns:a16="http://schemas.microsoft.com/office/drawing/2014/main" id="{6C798F3E-3B1F-4C72-8D47-1F3C01B9AFCB}"/>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6</a:t>
            </a:fld>
            <a:endParaRPr lang="en-GB" sz="105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EFCB110A-1565-40BB-9E61-B44E6EB0A15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62583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7">
            <a:extLst>
              <a:ext uri="{FF2B5EF4-FFF2-40B4-BE49-F238E27FC236}">
                <a16:creationId xmlns:a16="http://schemas.microsoft.com/office/drawing/2014/main" id="{77207B58-A451-49F2-B3DF-CA9126CFC8BD}"/>
              </a:ext>
            </a:extLst>
          </p:cNvPr>
          <p:cNvGraphicFramePr>
            <a:graphicFrameLocks noGrp="1"/>
          </p:cNvGraphicFramePr>
          <p:nvPr>
            <p:ph idx="1"/>
            <p:extLst>
              <p:ext uri="{D42A27DB-BD31-4B8C-83A1-F6EECF244321}">
                <p14:modId xmlns:p14="http://schemas.microsoft.com/office/powerpoint/2010/main" val="796725653"/>
              </p:ext>
            </p:extLst>
          </p:nvPr>
        </p:nvGraphicFramePr>
        <p:xfrm>
          <a:off x="193187" y="1802258"/>
          <a:ext cx="10053025" cy="2442888"/>
        </p:xfrm>
        <a:graphic>
          <a:graphicData uri="http://schemas.openxmlformats.org/drawingml/2006/table">
            <a:tbl>
              <a:tblPr firstRow="1" bandRow="1">
                <a:tableStyleId>{5C22544A-7EE6-4342-B048-85BDC9FD1C3A}</a:tableStyleId>
              </a:tblPr>
              <a:tblGrid>
                <a:gridCol w="2010605">
                  <a:extLst>
                    <a:ext uri="{9D8B030D-6E8A-4147-A177-3AD203B41FA5}">
                      <a16:colId xmlns:a16="http://schemas.microsoft.com/office/drawing/2014/main" val="2925685130"/>
                    </a:ext>
                  </a:extLst>
                </a:gridCol>
                <a:gridCol w="2010605">
                  <a:extLst>
                    <a:ext uri="{9D8B030D-6E8A-4147-A177-3AD203B41FA5}">
                      <a16:colId xmlns:a16="http://schemas.microsoft.com/office/drawing/2014/main" val="561680257"/>
                    </a:ext>
                  </a:extLst>
                </a:gridCol>
                <a:gridCol w="2010605">
                  <a:extLst>
                    <a:ext uri="{9D8B030D-6E8A-4147-A177-3AD203B41FA5}">
                      <a16:colId xmlns:a16="http://schemas.microsoft.com/office/drawing/2014/main" val="3340132152"/>
                    </a:ext>
                  </a:extLst>
                </a:gridCol>
                <a:gridCol w="2010605">
                  <a:extLst>
                    <a:ext uri="{9D8B030D-6E8A-4147-A177-3AD203B41FA5}">
                      <a16:colId xmlns:a16="http://schemas.microsoft.com/office/drawing/2014/main" val="2062055527"/>
                    </a:ext>
                  </a:extLst>
                </a:gridCol>
                <a:gridCol w="2010605">
                  <a:extLst>
                    <a:ext uri="{9D8B030D-6E8A-4147-A177-3AD203B41FA5}">
                      <a16:colId xmlns:a16="http://schemas.microsoft.com/office/drawing/2014/main" val="4101460283"/>
                    </a:ext>
                  </a:extLst>
                </a:gridCol>
              </a:tblGrid>
              <a:tr h="324513">
                <a:tc>
                  <a:txBody>
                    <a:bodyPr/>
                    <a:lstStyle/>
                    <a:p>
                      <a:r>
                        <a:rPr lang="de-DE" sz="1700" dirty="0">
                          <a:latin typeface="Comic Sans MS" panose="030F0702030302020204" pitchFamily="66" charset="0"/>
                        </a:rPr>
                        <a:t>Montag</a:t>
                      </a:r>
                    </a:p>
                  </a:txBody>
                  <a:tcPr marL="89904" marR="89904" marT="44952" marB="44952"/>
                </a:tc>
                <a:tc>
                  <a:txBody>
                    <a:bodyPr/>
                    <a:lstStyle/>
                    <a:p>
                      <a:r>
                        <a:rPr lang="de-DE" sz="1700" dirty="0">
                          <a:latin typeface="Comic Sans MS" panose="030F0702030302020204" pitchFamily="66" charset="0"/>
                        </a:rPr>
                        <a:t>Dienstag</a:t>
                      </a:r>
                    </a:p>
                  </a:txBody>
                  <a:tcPr marL="89904" marR="89904" marT="44952" marB="44952"/>
                </a:tc>
                <a:tc>
                  <a:txBody>
                    <a:bodyPr/>
                    <a:lstStyle/>
                    <a:p>
                      <a:r>
                        <a:rPr lang="de-DE" sz="1700" dirty="0">
                          <a:latin typeface="Comic Sans MS" panose="030F0702030302020204" pitchFamily="66" charset="0"/>
                        </a:rPr>
                        <a:t>Mittwoch</a:t>
                      </a:r>
                    </a:p>
                  </a:txBody>
                  <a:tcPr marL="89904" marR="89904" marT="44952" marB="44952">
                    <a:solidFill>
                      <a:schemeClr val="accent2"/>
                    </a:solidFill>
                  </a:tcPr>
                </a:tc>
                <a:tc>
                  <a:txBody>
                    <a:bodyPr/>
                    <a:lstStyle/>
                    <a:p>
                      <a:r>
                        <a:rPr lang="de-DE" sz="1700" dirty="0">
                          <a:latin typeface="Comic Sans MS" panose="030F0702030302020204" pitchFamily="66" charset="0"/>
                        </a:rPr>
                        <a:t>Donnerstag</a:t>
                      </a:r>
                    </a:p>
                  </a:txBody>
                  <a:tcPr marL="89904" marR="89904" marT="44952" marB="44952"/>
                </a:tc>
                <a:tc>
                  <a:txBody>
                    <a:bodyPr/>
                    <a:lstStyle/>
                    <a:p>
                      <a:r>
                        <a:rPr lang="de-DE" sz="1700" dirty="0">
                          <a:latin typeface="Comic Sans MS" panose="030F0702030302020204" pitchFamily="66" charset="0"/>
                        </a:rPr>
                        <a:t>Freitag</a:t>
                      </a:r>
                    </a:p>
                  </a:txBody>
                  <a:tcPr marL="89904" marR="89904" marT="44952" marB="44952"/>
                </a:tc>
                <a:extLst>
                  <a:ext uri="{0D108BD9-81ED-4DB2-BD59-A6C34878D82A}">
                    <a16:rowId xmlns:a16="http://schemas.microsoft.com/office/drawing/2014/main" val="1981118266"/>
                  </a:ext>
                </a:extLst>
              </a:tr>
              <a:tr h="324513">
                <a:tc>
                  <a:txBody>
                    <a:bodyPr/>
                    <a:lstStyle/>
                    <a:p>
                      <a:r>
                        <a:rPr lang="de-DE" sz="1700" dirty="0">
                          <a:latin typeface="Comic Sans MS" panose="030F0702030302020204" pitchFamily="66" charset="0"/>
                        </a:rPr>
                        <a:t>Englisch</a:t>
                      </a:r>
                    </a:p>
                  </a:txBody>
                  <a:tcPr marL="89904" marR="89904" marT="44952" marB="44952"/>
                </a:tc>
                <a:tc>
                  <a:txBody>
                    <a:bodyPr/>
                    <a:lstStyle/>
                    <a:p>
                      <a:r>
                        <a:rPr lang="de-DE" sz="1700" dirty="0">
                          <a:latin typeface="Comic Sans MS" panose="030F0702030302020204" pitchFamily="66" charset="0"/>
                        </a:rPr>
                        <a:t>Geschichte</a:t>
                      </a:r>
                    </a:p>
                  </a:txBody>
                  <a:tcPr marL="89904" marR="89904" marT="44952" marB="44952"/>
                </a:tc>
                <a:tc>
                  <a:txBody>
                    <a:bodyPr/>
                    <a:lstStyle/>
                    <a:p>
                      <a:r>
                        <a:rPr lang="de-DE" sz="1700" dirty="0">
                          <a:latin typeface="Comic Sans MS" panose="030F0702030302020204" pitchFamily="66" charset="0"/>
                        </a:rPr>
                        <a:t>Physik</a:t>
                      </a:r>
                    </a:p>
                  </a:txBody>
                  <a:tcPr marL="89904" marR="89904" marT="44952" marB="44952">
                    <a:solidFill>
                      <a:schemeClr val="accent2"/>
                    </a:solidFill>
                  </a:tcPr>
                </a:tc>
                <a:tc>
                  <a:txBody>
                    <a:bodyPr/>
                    <a:lstStyle/>
                    <a:p>
                      <a:r>
                        <a:rPr lang="de-DE" sz="1700" dirty="0">
                          <a:latin typeface="Comic Sans MS" panose="030F0702030302020204" pitchFamily="66" charset="0"/>
                        </a:rPr>
                        <a:t>Deutsch</a:t>
                      </a:r>
                    </a:p>
                  </a:txBody>
                  <a:tcPr marL="89904" marR="89904" marT="44952" marB="44952"/>
                </a:tc>
                <a:tc>
                  <a:txBody>
                    <a:bodyPr/>
                    <a:lstStyle/>
                    <a:p>
                      <a:r>
                        <a:rPr lang="de-DE" sz="1700" dirty="0">
                          <a:latin typeface="Comic Sans MS" panose="030F0702030302020204" pitchFamily="66" charset="0"/>
                        </a:rPr>
                        <a:t>Mathe</a:t>
                      </a:r>
                    </a:p>
                  </a:txBody>
                  <a:tcPr marL="89904" marR="89904" marT="44952" marB="44952"/>
                </a:tc>
                <a:extLst>
                  <a:ext uri="{0D108BD9-81ED-4DB2-BD59-A6C34878D82A}">
                    <a16:rowId xmlns:a16="http://schemas.microsoft.com/office/drawing/2014/main" val="239812029"/>
                  </a:ext>
                </a:extLst>
              </a:tr>
              <a:tr h="324513">
                <a:tc>
                  <a:txBody>
                    <a:bodyPr/>
                    <a:lstStyle/>
                    <a:p>
                      <a:r>
                        <a:rPr lang="de-DE" sz="1700" dirty="0">
                          <a:latin typeface="Comic Sans MS" panose="030F0702030302020204" pitchFamily="66" charset="0"/>
                        </a:rPr>
                        <a:t>Mathe</a:t>
                      </a:r>
                    </a:p>
                  </a:txBody>
                  <a:tcPr marL="89904" marR="89904" marT="44952" marB="44952"/>
                </a:tc>
                <a:tc>
                  <a:txBody>
                    <a:bodyPr/>
                    <a:lstStyle/>
                    <a:p>
                      <a:r>
                        <a:rPr lang="de-DE" sz="1700" dirty="0">
                          <a:latin typeface="Comic Sans MS" panose="030F0702030302020204" pitchFamily="66" charset="0"/>
                        </a:rPr>
                        <a:t>Biologie</a:t>
                      </a:r>
                    </a:p>
                  </a:txBody>
                  <a:tcPr marL="89904" marR="89904" marT="44952" marB="44952"/>
                </a:tc>
                <a:tc>
                  <a:txBody>
                    <a:bodyPr/>
                    <a:lstStyle/>
                    <a:p>
                      <a:r>
                        <a:rPr lang="de-DE" sz="1700" dirty="0">
                          <a:latin typeface="Comic Sans MS" panose="030F0702030302020204" pitchFamily="66" charset="0"/>
                        </a:rPr>
                        <a:t>Religion</a:t>
                      </a:r>
                    </a:p>
                  </a:txBody>
                  <a:tcPr marL="89904" marR="89904" marT="44952" marB="44952">
                    <a:solidFill>
                      <a:schemeClr val="accent2"/>
                    </a:solidFill>
                  </a:tcPr>
                </a:tc>
                <a:tc>
                  <a:txBody>
                    <a:bodyPr/>
                    <a:lstStyle/>
                    <a:p>
                      <a:r>
                        <a:rPr lang="de-DE" sz="1700" dirty="0">
                          <a:latin typeface="Comic Sans MS" panose="030F0702030302020204" pitchFamily="66" charset="0"/>
                        </a:rPr>
                        <a:t>Englisch</a:t>
                      </a:r>
                    </a:p>
                  </a:txBody>
                  <a:tcPr marL="89904" marR="89904" marT="44952" marB="44952"/>
                </a:tc>
                <a:tc>
                  <a:txBody>
                    <a:bodyPr/>
                    <a:lstStyle/>
                    <a:p>
                      <a:r>
                        <a:rPr lang="de-DE" sz="1700" dirty="0">
                          <a:latin typeface="Comic Sans MS" panose="030F0702030302020204" pitchFamily="66" charset="0"/>
                        </a:rPr>
                        <a:t>Geschichte</a:t>
                      </a:r>
                    </a:p>
                  </a:txBody>
                  <a:tcPr marL="89904" marR="89904" marT="44952" marB="44952"/>
                </a:tc>
                <a:extLst>
                  <a:ext uri="{0D108BD9-81ED-4DB2-BD59-A6C34878D82A}">
                    <a16:rowId xmlns:a16="http://schemas.microsoft.com/office/drawing/2014/main" val="218589869"/>
                  </a:ext>
                </a:extLst>
              </a:tr>
              <a:tr h="324513">
                <a:tc>
                  <a:txBody>
                    <a:bodyPr/>
                    <a:lstStyle/>
                    <a:p>
                      <a:r>
                        <a:rPr lang="de-DE" sz="1700" dirty="0">
                          <a:latin typeface="Comic Sans MS" panose="030F0702030302020204" pitchFamily="66" charset="0"/>
                        </a:rPr>
                        <a:t>Deutsch</a:t>
                      </a:r>
                    </a:p>
                  </a:txBody>
                  <a:tcPr marL="89904" marR="89904" marT="44952" marB="44952"/>
                </a:tc>
                <a:tc>
                  <a:txBody>
                    <a:bodyPr/>
                    <a:lstStyle/>
                    <a:p>
                      <a:r>
                        <a:rPr lang="de-DE" sz="1700" dirty="0">
                          <a:latin typeface="Comic Sans MS" panose="030F0702030302020204" pitchFamily="66" charset="0"/>
                        </a:rPr>
                        <a:t>Englisch</a:t>
                      </a:r>
                    </a:p>
                  </a:txBody>
                  <a:tcPr marL="89904" marR="89904" marT="44952" marB="44952"/>
                </a:tc>
                <a:tc>
                  <a:txBody>
                    <a:bodyPr/>
                    <a:lstStyle/>
                    <a:p>
                      <a:r>
                        <a:rPr lang="de-DE" sz="1700" dirty="0">
                          <a:latin typeface="Comic Sans MS" panose="030F0702030302020204" pitchFamily="66" charset="0"/>
                        </a:rPr>
                        <a:t>Mathe</a:t>
                      </a:r>
                    </a:p>
                  </a:txBody>
                  <a:tcPr marL="89904" marR="89904" marT="44952" marB="44952">
                    <a:solidFill>
                      <a:schemeClr val="accent2"/>
                    </a:solidFill>
                  </a:tcPr>
                </a:tc>
                <a:tc>
                  <a:txBody>
                    <a:bodyPr/>
                    <a:lstStyle/>
                    <a:p>
                      <a:r>
                        <a:rPr lang="de-DE" sz="1700" dirty="0">
                          <a:latin typeface="Comic Sans MS" panose="030F0702030302020204" pitchFamily="66" charset="0"/>
                        </a:rPr>
                        <a:t>Religion</a:t>
                      </a:r>
                    </a:p>
                  </a:txBody>
                  <a:tcPr marL="89904" marR="89904" marT="44952" marB="44952"/>
                </a:tc>
                <a:tc>
                  <a:txBody>
                    <a:bodyPr/>
                    <a:lstStyle/>
                    <a:p>
                      <a:r>
                        <a:rPr lang="de-DE" sz="1700" dirty="0">
                          <a:latin typeface="Comic Sans MS" panose="030F0702030302020204" pitchFamily="66" charset="0"/>
                        </a:rPr>
                        <a:t>Sozialkunde</a:t>
                      </a:r>
                    </a:p>
                  </a:txBody>
                  <a:tcPr marL="89904" marR="89904" marT="44952" marB="44952"/>
                </a:tc>
                <a:extLst>
                  <a:ext uri="{0D108BD9-81ED-4DB2-BD59-A6C34878D82A}">
                    <a16:rowId xmlns:a16="http://schemas.microsoft.com/office/drawing/2014/main" val="3405876450"/>
                  </a:ext>
                </a:extLst>
              </a:tr>
              <a:tr h="324513">
                <a:tc>
                  <a:txBody>
                    <a:bodyPr/>
                    <a:lstStyle/>
                    <a:p>
                      <a:r>
                        <a:rPr lang="de-DE" sz="1700" dirty="0">
                          <a:latin typeface="Comic Sans MS" panose="030F0702030302020204" pitchFamily="66" charset="0"/>
                        </a:rPr>
                        <a:t>Religion</a:t>
                      </a:r>
                    </a:p>
                  </a:txBody>
                  <a:tcPr marL="89904" marR="89904" marT="44952" marB="44952"/>
                </a:tc>
                <a:tc>
                  <a:txBody>
                    <a:bodyPr/>
                    <a:lstStyle/>
                    <a:p>
                      <a:r>
                        <a:rPr lang="de-DE" sz="1700" dirty="0">
                          <a:latin typeface="Comic Sans MS" panose="030F0702030302020204" pitchFamily="66" charset="0"/>
                        </a:rPr>
                        <a:t>Sozialkunde</a:t>
                      </a:r>
                    </a:p>
                  </a:txBody>
                  <a:tcPr marL="89904" marR="89904" marT="44952" marB="44952"/>
                </a:tc>
                <a:tc>
                  <a:txBody>
                    <a:bodyPr/>
                    <a:lstStyle/>
                    <a:p>
                      <a:r>
                        <a:rPr lang="de-DE" sz="1700" dirty="0">
                          <a:latin typeface="Comic Sans MS" panose="030F0702030302020204" pitchFamily="66" charset="0"/>
                        </a:rPr>
                        <a:t>Deutsch</a:t>
                      </a:r>
                    </a:p>
                  </a:txBody>
                  <a:tcPr marL="89904" marR="89904" marT="44952" marB="44952">
                    <a:solidFill>
                      <a:schemeClr val="accent2"/>
                    </a:solidFill>
                  </a:tcPr>
                </a:tc>
                <a:tc>
                  <a:txBody>
                    <a:bodyPr/>
                    <a:lstStyle/>
                    <a:p>
                      <a:r>
                        <a:rPr lang="de-DE" sz="1700" dirty="0">
                          <a:latin typeface="Comic Sans MS" panose="030F0702030302020204" pitchFamily="66" charset="0"/>
                        </a:rPr>
                        <a:t>Biologie</a:t>
                      </a:r>
                    </a:p>
                  </a:txBody>
                  <a:tcPr marL="89904" marR="89904" marT="44952" marB="44952"/>
                </a:tc>
                <a:tc>
                  <a:txBody>
                    <a:bodyPr/>
                    <a:lstStyle/>
                    <a:p>
                      <a:r>
                        <a:rPr lang="de-DE" sz="1700" dirty="0">
                          <a:latin typeface="Comic Sans MS" panose="030F0702030302020204" pitchFamily="66" charset="0"/>
                        </a:rPr>
                        <a:t>Englisch</a:t>
                      </a:r>
                    </a:p>
                  </a:txBody>
                  <a:tcPr marL="89904" marR="89904" marT="44952" marB="44952"/>
                </a:tc>
                <a:extLst>
                  <a:ext uri="{0D108BD9-81ED-4DB2-BD59-A6C34878D82A}">
                    <a16:rowId xmlns:a16="http://schemas.microsoft.com/office/drawing/2014/main" val="2922891828"/>
                  </a:ext>
                </a:extLst>
              </a:tr>
              <a:tr h="324513">
                <a:tc>
                  <a:txBody>
                    <a:bodyPr/>
                    <a:lstStyle/>
                    <a:p>
                      <a:r>
                        <a:rPr lang="de-DE" sz="1700" dirty="0">
                          <a:latin typeface="Comic Sans MS" panose="030F0702030302020204" pitchFamily="66" charset="0"/>
                        </a:rPr>
                        <a:t>Physik</a:t>
                      </a:r>
                    </a:p>
                  </a:txBody>
                  <a:tcPr marL="89904" marR="89904" marT="44952" marB="44952"/>
                </a:tc>
                <a:tc>
                  <a:txBody>
                    <a:bodyPr/>
                    <a:lstStyle/>
                    <a:p>
                      <a:r>
                        <a:rPr lang="de-DE" sz="1700" dirty="0">
                          <a:latin typeface="Comic Sans MS" panose="030F0702030302020204" pitchFamily="66" charset="0"/>
                        </a:rPr>
                        <a:t>Sport</a:t>
                      </a:r>
                    </a:p>
                  </a:txBody>
                  <a:tcPr marL="89904" marR="89904" marT="44952" marB="44952"/>
                </a:tc>
                <a:tc>
                  <a:txBody>
                    <a:bodyPr/>
                    <a:lstStyle/>
                    <a:p>
                      <a:r>
                        <a:rPr lang="de-DE" sz="1700" dirty="0">
                          <a:latin typeface="Comic Sans MS" panose="030F0702030302020204" pitchFamily="66" charset="0"/>
                        </a:rPr>
                        <a:t>Geschichte</a:t>
                      </a:r>
                    </a:p>
                  </a:txBody>
                  <a:tcPr marL="89904" marR="89904" marT="44952" marB="44952">
                    <a:solidFill>
                      <a:schemeClr val="accent2"/>
                    </a:solidFill>
                  </a:tcPr>
                </a:tc>
                <a:tc>
                  <a:txBody>
                    <a:bodyPr/>
                    <a:lstStyle/>
                    <a:p>
                      <a:r>
                        <a:rPr lang="de-DE" sz="1700" dirty="0">
                          <a:latin typeface="Comic Sans MS" panose="030F0702030302020204" pitchFamily="66" charset="0"/>
                        </a:rPr>
                        <a:t>Mathe</a:t>
                      </a:r>
                    </a:p>
                  </a:txBody>
                  <a:tcPr marL="89904" marR="89904" marT="44952" marB="44952"/>
                </a:tc>
                <a:tc>
                  <a:txBody>
                    <a:bodyPr/>
                    <a:lstStyle/>
                    <a:p>
                      <a:r>
                        <a:rPr lang="de-DE" sz="1700" dirty="0">
                          <a:latin typeface="Comic Sans MS" panose="030F0702030302020204" pitchFamily="66" charset="0"/>
                        </a:rPr>
                        <a:t>Deutsch</a:t>
                      </a:r>
                    </a:p>
                  </a:txBody>
                  <a:tcPr marL="89904" marR="89904" marT="44952" marB="44952"/>
                </a:tc>
                <a:extLst>
                  <a:ext uri="{0D108BD9-81ED-4DB2-BD59-A6C34878D82A}">
                    <a16:rowId xmlns:a16="http://schemas.microsoft.com/office/drawing/2014/main" val="1330450815"/>
                  </a:ext>
                </a:extLst>
              </a:tr>
              <a:tr h="324513">
                <a:tc>
                  <a:txBody>
                    <a:bodyPr/>
                    <a:lstStyle/>
                    <a:p>
                      <a:r>
                        <a:rPr lang="de-DE" sz="1700" dirty="0">
                          <a:latin typeface="Comic Sans MS" panose="030F0702030302020204" pitchFamily="66" charset="0"/>
                        </a:rPr>
                        <a:t>Biologie</a:t>
                      </a:r>
                    </a:p>
                  </a:txBody>
                  <a:tcPr marL="89904" marR="89904" marT="44952" marB="44952"/>
                </a:tc>
                <a:tc>
                  <a:txBody>
                    <a:bodyPr/>
                    <a:lstStyle/>
                    <a:p>
                      <a:r>
                        <a:rPr lang="de-DE" sz="1700" dirty="0">
                          <a:latin typeface="Comic Sans MS" panose="030F0702030302020204" pitchFamily="66" charset="0"/>
                        </a:rPr>
                        <a:t>Sport</a:t>
                      </a:r>
                    </a:p>
                  </a:txBody>
                  <a:tcPr marL="89904" marR="89904" marT="44952" marB="44952"/>
                </a:tc>
                <a:tc>
                  <a:txBody>
                    <a:bodyPr/>
                    <a:lstStyle/>
                    <a:p>
                      <a:r>
                        <a:rPr lang="de-DE" sz="1700" dirty="0">
                          <a:latin typeface="Comic Sans MS" panose="030F0702030302020204" pitchFamily="66" charset="0"/>
                        </a:rPr>
                        <a:t>Englisch</a:t>
                      </a:r>
                    </a:p>
                  </a:txBody>
                  <a:tcPr marL="89904" marR="89904" marT="44952" marB="44952">
                    <a:solidFill>
                      <a:schemeClr val="accent2"/>
                    </a:solidFill>
                  </a:tcPr>
                </a:tc>
                <a:tc>
                  <a:txBody>
                    <a:bodyPr/>
                    <a:lstStyle/>
                    <a:p>
                      <a:r>
                        <a:rPr lang="de-DE" sz="1700" dirty="0">
                          <a:latin typeface="Comic Sans MS" panose="030F0702030302020204" pitchFamily="66" charset="0"/>
                        </a:rPr>
                        <a:t>Sozialkunde</a:t>
                      </a:r>
                    </a:p>
                  </a:txBody>
                  <a:tcPr marL="89904" marR="89904" marT="44952" marB="44952"/>
                </a:tc>
                <a:tc>
                  <a:txBody>
                    <a:bodyPr/>
                    <a:lstStyle/>
                    <a:p>
                      <a:r>
                        <a:rPr lang="de-DE" sz="1700" dirty="0">
                          <a:latin typeface="Comic Sans MS" panose="030F0702030302020204" pitchFamily="66" charset="0"/>
                        </a:rPr>
                        <a:t>Physik</a:t>
                      </a:r>
                    </a:p>
                  </a:txBody>
                  <a:tcPr marL="89904" marR="89904" marT="44952" marB="44952"/>
                </a:tc>
                <a:extLst>
                  <a:ext uri="{0D108BD9-81ED-4DB2-BD59-A6C34878D82A}">
                    <a16:rowId xmlns:a16="http://schemas.microsoft.com/office/drawing/2014/main" val="2720551244"/>
                  </a:ext>
                </a:extLst>
              </a:tr>
            </a:tbl>
          </a:graphicData>
        </a:graphic>
      </p:graphicFrame>
      <p:pic>
        <p:nvPicPr>
          <p:cNvPr id="3" name="Aufgezeichneter Sound">
            <a:hlinkClick r:id="" action="ppaction://media"/>
            <a:extLst>
              <a:ext uri="{FF2B5EF4-FFF2-40B4-BE49-F238E27FC236}">
                <a16:creationId xmlns:a16="http://schemas.microsoft.com/office/drawing/2014/main" id="{F018009A-C66A-48E1-ADD6-8E10200146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980113" y="5278240"/>
            <a:ext cx="479177" cy="479177"/>
          </a:xfrm>
          <a:prstGeom prst="rect">
            <a:avLst/>
          </a:prstGeom>
        </p:spPr>
      </p:pic>
      <p:sp>
        <p:nvSpPr>
          <p:cNvPr id="10" name="Foliennummernplatzhalter 4">
            <a:extLst>
              <a:ext uri="{FF2B5EF4-FFF2-40B4-BE49-F238E27FC236}">
                <a16:creationId xmlns:a16="http://schemas.microsoft.com/office/drawing/2014/main" id="{4AD838F6-76B2-4C57-83FD-4089E1B0BC35}"/>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7</a:t>
            </a:fld>
            <a:endParaRPr lang="en-GB" sz="1050">
              <a:solidFill>
                <a:schemeClr val="bg2"/>
              </a:solidFill>
              <a:latin typeface="Comic Sans MS" panose="030F0702030302020204" pitchFamily="66" charset="0"/>
            </a:endParaRPr>
          </a:p>
        </p:txBody>
      </p:sp>
      <p:sp>
        <p:nvSpPr>
          <p:cNvPr id="6" name="Fußzeilenplatzhalter 3">
            <a:extLst>
              <a:ext uri="{FF2B5EF4-FFF2-40B4-BE49-F238E27FC236}">
                <a16:creationId xmlns:a16="http://schemas.microsoft.com/office/drawing/2014/main" id="{C36E7006-EF0A-46CB-A762-193EC726DD1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85080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1029872" y="585430"/>
            <a:ext cx="8379658" cy="1122856"/>
          </a:xfrm>
        </p:spPr>
        <p:txBody>
          <a:bodyPr wrap="square" anchor="ctr">
            <a:normAutofit/>
          </a:bodyPr>
          <a:lstStyle/>
          <a:p>
            <a:r>
              <a:rPr lang="en-GB" sz="3600" noProof="0" dirty="0">
                <a:latin typeface="Comic Sans MS"/>
              </a:rPr>
              <a:t>Task 1</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369541" y="3205378"/>
            <a:ext cx="4121863" cy="2526302"/>
          </a:xfrm>
        </p:spPr>
        <p:txBody>
          <a:bodyPr/>
          <a:lstStyle/>
          <a:p>
            <a:r>
              <a:rPr lang="en-GB" sz="2800" noProof="0" dirty="0" err="1"/>
              <a:t>Ordne</a:t>
            </a:r>
            <a:r>
              <a:rPr lang="en-GB" sz="2800" noProof="0" dirty="0"/>
              <a:t> die </a:t>
            </a:r>
            <a:r>
              <a:rPr lang="en-GB" sz="2800" noProof="0" dirty="0" err="1"/>
              <a:t>folgenden</a:t>
            </a:r>
            <a:r>
              <a:rPr lang="en-GB" sz="2800" noProof="0" dirty="0"/>
              <a:t> </a:t>
            </a:r>
            <a:r>
              <a:rPr lang="en-GB" sz="2800" noProof="0" dirty="0" err="1"/>
              <a:t>Tage</a:t>
            </a:r>
            <a:r>
              <a:rPr lang="en-GB" sz="2800" noProof="0" dirty="0"/>
              <a:t> </a:t>
            </a:r>
            <a:r>
              <a:rPr lang="en-GB" sz="2800" noProof="0" dirty="0" err="1"/>
              <a:t>richtig</a:t>
            </a:r>
            <a:r>
              <a:rPr lang="en-GB" sz="2800" noProof="0" dirty="0"/>
              <a:t> </a:t>
            </a:r>
            <a:r>
              <a:rPr lang="en-GB" sz="2800" noProof="0" dirty="0" err="1"/>
              <a:t>zu</a:t>
            </a:r>
            <a:r>
              <a:rPr lang="en-GB" sz="2800" noProof="0" dirty="0"/>
              <a:t>!</a:t>
            </a:r>
          </a:p>
        </p:txBody>
      </p:sp>
      <p:pic>
        <p:nvPicPr>
          <p:cNvPr id="8" name="Picture 8" descr="Ein Bild, das Zeichnung enthält.&#10;&#10;Automatisch generierte Beschreibung">
            <a:extLst>
              <a:ext uri="{FF2B5EF4-FFF2-40B4-BE49-F238E27FC236}">
                <a16:creationId xmlns:a16="http://schemas.microsoft.com/office/drawing/2014/main" id="{3C9C8E45-588C-43F8-A965-A3FDAE41FCD8}"/>
              </a:ext>
            </a:extLst>
          </p:cNvPr>
          <p:cNvPicPr>
            <a:picLocks noChangeAspect="1"/>
          </p:cNvPicPr>
          <p:nvPr/>
        </p:nvPicPr>
        <p:blipFill>
          <a:blip r:embed="rId2"/>
          <a:stretch>
            <a:fillRect/>
          </a:stretch>
        </p:blipFill>
        <p:spPr>
          <a:xfrm>
            <a:off x="579054" y="1468542"/>
            <a:ext cx="3460157" cy="4450366"/>
          </a:xfrm>
          <a:prstGeom prst="rect">
            <a:avLst/>
          </a:prstGeom>
          <a:noFill/>
        </p:spPr>
      </p:pic>
      <p:sp>
        <p:nvSpPr>
          <p:cNvPr id="9" name="Foliennummernplatzhalter 4">
            <a:extLst>
              <a:ext uri="{FF2B5EF4-FFF2-40B4-BE49-F238E27FC236}">
                <a16:creationId xmlns:a16="http://schemas.microsoft.com/office/drawing/2014/main" id="{2E080D1D-E609-40A6-BFFD-1A1B601FAB0A}"/>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0" name="Fußzeilenplatzhalter 3">
            <a:extLst>
              <a:ext uri="{FF2B5EF4-FFF2-40B4-BE49-F238E27FC236}">
                <a16:creationId xmlns:a16="http://schemas.microsoft.com/office/drawing/2014/main" id="{D58708FD-B6D4-44C1-9DDE-2E92443F48E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89939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6EAC60-8618-4CD8-A9F9-BA41F75D1E93}"/>
              </a:ext>
            </a:extLst>
          </p:cNvPr>
          <p:cNvSpPr>
            <a:spLocks noGrp="1"/>
          </p:cNvSpPr>
          <p:nvPr>
            <p:ph idx="1"/>
          </p:nvPr>
        </p:nvSpPr>
        <p:spPr>
          <a:xfrm>
            <a:off x="1029589" y="1554868"/>
            <a:ext cx="8380225" cy="4449941"/>
          </a:xfrm>
        </p:spPr>
        <p:txBody>
          <a:bodyPr>
            <a:normAutofit fontScale="92500" lnSpcReduction="20000"/>
          </a:bodyPr>
          <a:lstStyle/>
          <a:p>
            <a:pPr marL="0" indent="0">
              <a:buNone/>
            </a:pPr>
            <a:endParaRPr lang="en-GB" noProof="0" dirty="0"/>
          </a:p>
          <a:p>
            <a:pPr marL="0" indent="0">
              <a:buNone/>
            </a:pPr>
            <a:r>
              <a:rPr lang="en-GB" noProof="0" dirty="0">
                <a:solidFill>
                  <a:schemeClr val="accent2"/>
                </a:solidFill>
                <a:sym typeface="Wingdings" panose="05000000000000000000" pitchFamily="2" charset="2"/>
              </a:rPr>
              <a:t>Monday</a:t>
            </a:r>
            <a:r>
              <a:rPr lang="en-GB" noProof="0" dirty="0">
                <a:sym typeface="Wingdings" panose="05000000000000000000" pitchFamily="2" charset="2"/>
              </a:rPr>
              <a:t>					</a:t>
            </a:r>
            <a:r>
              <a:rPr lang="en-GB" noProof="0" dirty="0" err="1">
                <a:sym typeface="Wingdings" panose="05000000000000000000" pitchFamily="2" charset="2"/>
              </a:rPr>
              <a:t>Donnerstag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Tuesday</a:t>
            </a:r>
            <a:r>
              <a:rPr lang="en-GB" noProof="0" dirty="0">
                <a:sym typeface="Wingdings" panose="05000000000000000000" pitchFamily="2" charset="2"/>
              </a:rPr>
              <a:t>					</a:t>
            </a:r>
            <a:r>
              <a:rPr lang="en-GB" noProof="0" dirty="0" err="1">
                <a:sym typeface="Wingdings" panose="05000000000000000000" pitchFamily="2" charset="2"/>
              </a:rPr>
              <a:t>Samstag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Wednesday	</a:t>
            </a:r>
            <a:r>
              <a:rPr lang="en-GB" noProof="0" dirty="0">
                <a:sym typeface="Wingdings" panose="05000000000000000000" pitchFamily="2" charset="2"/>
              </a:rPr>
              <a:t>				Montag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Thursday</a:t>
            </a:r>
            <a:r>
              <a:rPr lang="en-GB" noProof="0" dirty="0">
                <a:sym typeface="Wingdings" panose="05000000000000000000" pitchFamily="2" charset="2"/>
              </a:rPr>
              <a:t>					</a:t>
            </a:r>
            <a:r>
              <a:rPr lang="en-GB" noProof="0" dirty="0" err="1">
                <a:sym typeface="Wingdings" panose="05000000000000000000" pitchFamily="2" charset="2"/>
              </a:rPr>
              <a:t>Dienstag</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Friday</a:t>
            </a:r>
            <a:r>
              <a:rPr lang="en-GB" noProof="0" dirty="0">
                <a:sym typeface="Wingdings" panose="05000000000000000000" pitchFamily="2" charset="2"/>
              </a:rPr>
              <a:t>						Sonntag</a:t>
            </a: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Saturday</a:t>
            </a:r>
            <a:r>
              <a:rPr lang="en-GB" noProof="0" dirty="0">
                <a:sym typeface="Wingdings" panose="05000000000000000000" pitchFamily="2" charset="2"/>
              </a:rPr>
              <a:t>					</a:t>
            </a:r>
            <a:r>
              <a:rPr lang="en-GB" noProof="0" dirty="0" err="1">
                <a:sym typeface="Wingdings" panose="05000000000000000000" pitchFamily="2" charset="2"/>
              </a:rPr>
              <a:t>Mittwoch</a:t>
            </a:r>
            <a:endParaRPr lang="en-GB" noProof="0" dirty="0">
              <a:sym typeface="Wingdings" panose="05000000000000000000" pitchFamily="2" charset="2"/>
            </a:endParaRPr>
          </a:p>
          <a:p>
            <a:pPr marL="0" indent="0">
              <a:buNone/>
            </a:pPr>
            <a:endParaRPr lang="en-GB" noProof="0" dirty="0">
              <a:sym typeface="Wingdings" panose="05000000000000000000" pitchFamily="2" charset="2"/>
            </a:endParaRPr>
          </a:p>
          <a:p>
            <a:pPr marL="0" indent="0">
              <a:buNone/>
            </a:pPr>
            <a:r>
              <a:rPr lang="en-GB" noProof="0" dirty="0">
                <a:solidFill>
                  <a:schemeClr val="accent2"/>
                </a:solidFill>
                <a:sym typeface="Wingdings" panose="05000000000000000000" pitchFamily="2" charset="2"/>
              </a:rPr>
              <a:t>Sunday	</a:t>
            </a:r>
            <a:r>
              <a:rPr lang="en-GB" noProof="0" dirty="0">
                <a:sym typeface="Wingdings" panose="05000000000000000000" pitchFamily="2" charset="2"/>
              </a:rPr>
              <a:t>					Freitag</a:t>
            </a:r>
          </a:p>
        </p:txBody>
      </p:sp>
      <p:sp>
        <p:nvSpPr>
          <p:cNvPr id="8" name="Foliennummernplatzhalter 4">
            <a:extLst>
              <a:ext uri="{FF2B5EF4-FFF2-40B4-BE49-F238E27FC236}">
                <a16:creationId xmlns:a16="http://schemas.microsoft.com/office/drawing/2014/main" id="{69F4B1AF-BD1E-4785-B439-8068F533A07F}"/>
              </a:ext>
            </a:extLst>
          </p:cNvPr>
          <p:cNvSpPr txBox="1">
            <a:spLocks/>
          </p:cNvSpPr>
          <p:nvPr/>
        </p:nvSpPr>
        <p:spPr>
          <a:xfrm>
            <a:off x="9835529" y="6958806"/>
            <a:ext cx="607347" cy="401638"/>
          </a:xfrm>
          <a:prstGeom prst="rect">
            <a:avLst/>
          </a:prstGeom>
        </p:spPr>
        <p:txBody>
          <a:bodyPr vert="horz" lIns="91430" tIns="45716" rIns="91430" bIns="45716" rtlCol="0" anchor="ctr"/>
          <a:lstStyle>
            <a:defPPr>
              <a:defRPr lang="de-DE"/>
            </a:defPPr>
            <a:lvl1pPr marL="0" algn="l" defTabSz="914400" rtl="0" eaLnBrk="1" latinLnBrk="0" hangingPunct="1">
              <a:defRPr sz="118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fld id="{B7512931-C0D2-4182-94BF-31D8AB2CEE49}" type="slidenum">
              <a:rPr lang="en-GB" sz="1050" smtClean="0">
                <a:solidFill>
                  <a:schemeClr val="bg2"/>
                </a:solidFill>
                <a:latin typeface="Comic Sans MS" panose="030F0702030302020204" pitchFamily="66" charset="0"/>
              </a:rPr>
              <a:pPr algn="ctr" eaLnBrk="0" fontAlgn="base" hangingPunct="0">
                <a:spcBef>
                  <a:spcPct val="0"/>
                </a:spcBef>
                <a:spcAft>
                  <a:spcPct val="0"/>
                </a:spcAft>
                <a:defRPr/>
              </a:pPr>
              <a:t>9</a:t>
            </a:fld>
            <a:endParaRPr lang="en-GB" sz="1050">
              <a:solidFill>
                <a:schemeClr val="bg2"/>
              </a:solidFill>
              <a:latin typeface="Comic Sans MS" panose="030F0702030302020204" pitchFamily="66" charset="0"/>
            </a:endParaRPr>
          </a:p>
        </p:txBody>
      </p:sp>
      <p:sp>
        <p:nvSpPr>
          <p:cNvPr id="5" name="Fußzeilenplatzhalter 3">
            <a:extLst>
              <a:ext uri="{FF2B5EF4-FFF2-40B4-BE49-F238E27FC236}">
                <a16:creationId xmlns:a16="http://schemas.microsoft.com/office/drawing/2014/main" id="{AB3E9D75-3E95-4FE2-A948-7F09D132064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671906650"/>
      </p:ext>
    </p:extLst>
  </p:cSld>
  <p:clrMapOvr>
    <a:masterClrMapping/>
  </p:clrMapOvr>
</p:sld>
</file>

<file path=ppt/theme/theme1.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2.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5.xml><?xml version="1.0" encoding="utf-8"?>
<a:theme xmlns:a="http://schemas.openxmlformats.org/drawingml/2006/main" name="2_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849</Words>
  <Application>Microsoft Office PowerPoint</Application>
  <PresentationFormat>Benutzerdefiniert</PresentationFormat>
  <Paragraphs>279</Paragraphs>
  <Slides>18</Slides>
  <Notes>0</Notes>
  <HiddenSlides>0</HiddenSlides>
  <MMClips>6</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18</vt:i4>
      </vt:variant>
    </vt:vector>
  </HeadingPairs>
  <TitlesOfParts>
    <vt:vector size="28" baseType="lpstr">
      <vt:lpstr>Arial</vt:lpstr>
      <vt:lpstr>Calibri</vt:lpstr>
      <vt:lpstr>Comic Sans MS</vt:lpstr>
      <vt:lpstr>Perpetua</vt:lpstr>
      <vt:lpstr>Tahoma</vt:lpstr>
      <vt:lpstr>GET-Buddied-UP Master4_SR</vt:lpstr>
      <vt:lpstr>GET-Buddied-UP Master1</vt:lpstr>
      <vt:lpstr>GET-Buddied-UP Master3_Schluss</vt:lpstr>
      <vt:lpstr>1_GET-Buddied-UP Master4_SR</vt:lpstr>
      <vt:lpstr>2_GET-Buddied-UP Master3_Schluss</vt:lpstr>
      <vt:lpstr>GET Buddied Up</vt:lpstr>
      <vt:lpstr>   Deutsch lernen  mit Ali, unserem Adler     Sigrid Rieuwerts get-across-borders@uni-mainz.de</vt:lpstr>
      <vt:lpstr>Welcome!</vt:lpstr>
      <vt:lpstr>School subjects</vt:lpstr>
      <vt:lpstr>Days</vt:lpstr>
      <vt:lpstr>Timetable</vt:lpstr>
      <vt:lpstr>PowerPoint-Präsentation</vt:lpstr>
      <vt:lpstr>Task 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Task 2</vt:lpstr>
      <vt:lpstr>Thank you for  learning German with 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Buddied Up</dc:title>
  <dc:creator>Luca Bindi</dc:creator>
  <cp:lastModifiedBy>Bachmann, Hannah Ruth</cp:lastModifiedBy>
  <cp:revision>80</cp:revision>
  <dcterms:created xsi:type="dcterms:W3CDTF">2020-11-24T13:19:46Z</dcterms:created>
  <dcterms:modified xsi:type="dcterms:W3CDTF">2021-02-23T09:50:02Z</dcterms:modified>
</cp:coreProperties>
</file>