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7" r:id="rId3"/>
  </p:sldMasterIdLst>
  <p:notesMasterIdLst>
    <p:notesMasterId r:id="rId15"/>
  </p:notesMasterIdLst>
  <p:sldIdLst>
    <p:sldId id="1410" r:id="rId4"/>
    <p:sldId id="257" r:id="rId5"/>
    <p:sldId id="1401" r:id="rId6"/>
    <p:sldId id="1399" r:id="rId7"/>
    <p:sldId id="1402" r:id="rId8"/>
    <p:sldId id="1403" r:id="rId9"/>
    <p:sldId id="1404" r:id="rId10"/>
    <p:sldId id="1397" r:id="rId11"/>
    <p:sldId id="1406" r:id="rId12"/>
    <p:sldId id="1408" r:id="rId13"/>
    <p:sldId id="264" r:id="rId14"/>
  </p:sldIdLst>
  <p:sldSz cx="10439400" cy="7559675"/>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FD2285-9ADE-4A1E-AEEC-66C0A5DCDE7F}" v="175" dt="2021-03-03T15:20:06.1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225" autoAdjust="0"/>
  </p:normalViewPr>
  <p:slideViewPr>
    <p:cSldViewPr snapToGrid="0">
      <p:cViewPr varScale="1">
        <p:scale>
          <a:sx n="49" d="100"/>
          <a:sy n="49" d="100"/>
        </p:scale>
        <p:origin x="1536" y="52"/>
      </p:cViewPr>
      <p:guideLst/>
    </p:cSldViewPr>
  </p:slideViewPr>
  <p:outlineViewPr>
    <p:cViewPr>
      <p:scale>
        <a:sx n="33" d="100"/>
        <a:sy n="33" d="100"/>
      </p:scale>
      <p:origin x="0" y="-102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hmann, Hannah Ruth" userId="e7c09bfb-72c2-42e5-912c-bd6874d853db" providerId="ADAL" clId="{89FD2285-9ADE-4A1E-AEEC-66C0A5DCDE7F}"/>
    <pc:docChg chg="undo custSel addSld delSld modSld">
      <pc:chgData name="Bachmann, Hannah Ruth" userId="e7c09bfb-72c2-42e5-912c-bd6874d853db" providerId="ADAL" clId="{89FD2285-9ADE-4A1E-AEEC-66C0A5DCDE7F}" dt="2021-03-14T19:33:22.108" v="894" actId="1076"/>
      <pc:docMkLst>
        <pc:docMk/>
      </pc:docMkLst>
      <pc:sldChg chg="modSp add del mod">
        <pc:chgData name="Bachmann, Hannah Ruth" userId="e7c09bfb-72c2-42e5-912c-bd6874d853db" providerId="ADAL" clId="{89FD2285-9ADE-4A1E-AEEC-66C0A5DCDE7F}" dt="2021-03-01T13:56:24.988" v="8" actId="2696"/>
        <pc:sldMkLst>
          <pc:docMk/>
          <pc:sldMk cId="0" sldId="256"/>
        </pc:sldMkLst>
        <pc:spChg chg="mod">
          <ac:chgData name="Bachmann, Hannah Ruth" userId="e7c09bfb-72c2-42e5-912c-bd6874d853db" providerId="ADAL" clId="{89FD2285-9ADE-4A1E-AEEC-66C0A5DCDE7F}" dt="2021-03-01T13:56:01.786" v="6" actId="27636"/>
          <ac:spMkLst>
            <pc:docMk/>
            <pc:sldMk cId="0" sldId="256"/>
            <ac:spMk id="9" creationId="{00000000-0000-0000-0000-000000000000}"/>
          </ac:spMkLst>
        </pc:spChg>
      </pc:sldChg>
      <pc:sldChg chg="add">
        <pc:chgData name="Bachmann, Hannah Ruth" userId="e7c09bfb-72c2-42e5-912c-bd6874d853db" providerId="ADAL" clId="{89FD2285-9ADE-4A1E-AEEC-66C0A5DCDE7F}" dt="2021-03-01T13:56:39.124" v="9"/>
        <pc:sldMkLst>
          <pc:docMk/>
          <pc:sldMk cId="0" sldId="257"/>
        </pc:sldMkLst>
      </pc:sldChg>
      <pc:sldChg chg="modSp add">
        <pc:chgData name="Bachmann, Hannah Ruth" userId="e7c09bfb-72c2-42e5-912c-bd6874d853db" providerId="ADAL" clId="{89FD2285-9ADE-4A1E-AEEC-66C0A5DCDE7F}" dt="2021-03-01T14:33:06.915" v="790" actId="20577"/>
        <pc:sldMkLst>
          <pc:docMk/>
          <pc:sldMk cId="0" sldId="264"/>
        </pc:sldMkLst>
        <pc:spChg chg="mod">
          <ac:chgData name="Bachmann, Hannah Ruth" userId="e7c09bfb-72c2-42e5-912c-bd6874d853db" providerId="ADAL" clId="{89FD2285-9ADE-4A1E-AEEC-66C0A5DCDE7F}" dt="2021-03-01T14:33:06.915" v="790" actId="20577"/>
          <ac:spMkLst>
            <pc:docMk/>
            <pc:sldMk cId="0" sldId="264"/>
            <ac:spMk id="5" creationId="{00000000-0000-0000-0000-000000000000}"/>
          </ac:spMkLst>
        </pc:spChg>
      </pc:sldChg>
      <pc:sldChg chg="del">
        <pc:chgData name="Bachmann, Hannah Ruth" userId="e7c09bfb-72c2-42e5-912c-bd6874d853db" providerId="ADAL" clId="{89FD2285-9ADE-4A1E-AEEC-66C0A5DCDE7F}" dt="2021-03-01T13:56:41.708" v="10" actId="2696"/>
        <pc:sldMkLst>
          <pc:docMk/>
          <pc:sldMk cId="4018256689" sldId="1394"/>
        </pc:sldMkLst>
      </pc:sldChg>
      <pc:sldChg chg="addSp delSp modSp mod">
        <pc:chgData name="Bachmann, Hannah Ruth" userId="e7c09bfb-72c2-42e5-912c-bd6874d853db" providerId="ADAL" clId="{89FD2285-9ADE-4A1E-AEEC-66C0A5DCDE7F}" dt="2021-03-14T19:33:14.251" v="892" actId="20577"/>
        <pc:sldMkLst>
          <pc:docMk/>
          <pc:sldMk cId="238310380" sldId="1397"/>
        </pc:sldMkLst>
        <pc:spChg chg="mod">
          <ac:chgData name="Bachmann, Hannah Ruth" userId="e7c09bfb-72c2-42e5-912c-bd6874d853db" providerId="ADAL" clId="{89FD2285-9ADE-4A1E-AEEC-66C0A5DCDE7F}" dt="2021-03-14T19:33:14.251" v="892" actId="20577"/>
          <ac:spMkLst>
            <pc:docMk/>
            <pc:sldMk cId="238310380" sldId="1397"/>
            <ac:spMk id="2" creationId="{2A8E7AE3-A2BF-4B31-85FB-C94A4552ECD1}"/>
          </ac:spMkLst>
        </pc:spChg>
        <pc:spChg chg="del">
          <ac:chgData name="Bachmann, Hannah Ruth" userId="e7c09bfb-72c2-42e5-912c-bd6874d853db" providerId="ADAL" clId="{89FD2285-9ADE-4A1E-AEEC-66C0A5DCDE7F}" dt="2021-03-01T14:28:15.045" v="737" actId="478"/>
          <ac:spMkLst>
            <pc:docMk/>
            <pc:sldMk cId="238310380" sldId="1397"/>
            <ac:spMk id="4" creationId="{FA67E788-16AD-4722-8226-C338B991DF04}"/>
          </ac:spMkLst>
        </pc:spChg>
        <pc:spChg chg="del">
          <ac:chgData name="Bachmann, Hannah Ruth" userId="e7c09bfb-72c2-42e5-912c-bd6874d853db" providerId="ADAL" clId="{89FD2285-9ADE-4A1E-AEEC-66C0A5DCDE7F}" dt="2021-03-01T14:28:16.286" v="738" actId="478"/>
          <ac:spMkLst>
            <pc:docMk/>
            <pc:sldMk cId="238310380" sldId="1397"/>
            <ac:spMk id="5" creationId="{C859ED43-A29B-4EE0-837F-C073677EC34E}"/>
          </ac:spMkLst>
        </pc:spChg>
        <pc:spChg chg="add mod">
          <ac:chgData name="Bachmann, Hannah Ruth" userId="e7c09bfb-72c2-42e5-912c-bd6874d853db" providerId="ADAL" clId="{89FD2285-9ADE-4A1E-AEEC-66C0A5DCDE7F}" dt="2021-03-01T14:28:46.170" v="744"/>
          <ac:spMkLst>
            <pc:docMk/>
            <pc:sldMk cId="238310380" sldId="1397"/>
            <ac:spMk id="8" creationId="{FF1E43BB-C59A-48C3-BCD9-8DB4BCA5690B}"/>
          </ac:spMkLst>
        </pc:spChg>
        <pc:spChg chg="add mod">
          <ac:chgData name="Bachmann, Hannah Ruth" userId="e7c09bfb-72c2-42e5-912c-bd6874d853db" providerId="ADAL" clId="{89FD2285-9ADE-4A1E-AEEC-66C0A5DCDE7F}" dt="2021-03-01T14:29:45.013" v="764"/>
          <ac:spMkLst>
            <pc:docMk/>
            <pc:sldMk cId="238310380" sldId="1397"/>
            <ac:spMk id="9" creationId="{5089CEE6-B763-4ADD-B905-183D52231FC7}"/>
          </ac:spMkLst>
        </pc:spChg>
        <pc:spChg chg="mod">
          <ac:chgData name="Bachmann, Hannah Ruth" userId="e7c09bfb-72c2-42e5-912c-bd6874d853db" providerId="ADAL" clId="{89FD2285-9ADE-4A1E-AEEC-66C0A5DCDE7F}" dt="2021-03-01T14:32:36.848" v="777" actId="20577"/>
          <ac:spMkLst>
            <pc:docMk/>
            <pc:sldMk cId="238310380" sldId="1397"/>
            <ac:spMk id="12" creationId="{C3749583-842C-4520-BBC9-EF13DF5785C4}"/>
          </ac:spMkLst>
        </pc:spChg>
        <pc:picChg chg="mod">
          <ac:chgData name="Bachmann, Hannah Ruth" userId="e7c09bfb-72c2-42e5-912c-bd6874d853db" providerId="ADAL" clId="{89FD2285-9ADE-4A1E-AEEC-66C0A5DCDE7F}" dt="2021-03-01T14:25:03.533" v="628" actId="1076"/>
          <ac:picMkLst>
            <pc:docMk/>
            <pc:sldMk cId="238310380" sldId="1397"/>
            <ac:picMk id="6" creationId="{4141C1D2-03E2-4827-A184-B31D1B8D11F8}"/>
          </ac:picMkLst>
        </pc:picChg>
        <pc:picChg chg="mod">
          <ac:chgData name="Bachmann, Hannah Ruth" userId="e7c09bfb-72c2-42e5-912c-bd6874d853db" providerId="ADAL" clId="{89FD2285-9ADE-4A1E-AEEC-66C0A5DCDE7F}" dt="2021-03-01T14:25:50.972" v="650" actId="1076"/>
          <ac:picMkLst>
            <pc:docMk/>
            <pc:sldMk cId="238310380" sldId="1397"/>
            <ac:picMk id="7" creationId="{1B97A801-AFE8-4E9E-A166-3287E546B957}"/>
          </ac:picMkLst>
        </pc:picChg>
      </pc:sldChg>
      <pc:sldChg chg="addSp delSp modSp mod modClrScheme chgLayout">
        <pc:chgData name="Bachmann, Hannah Ruth" userId="e7c09bfb-72c2-42e5-912c-bd6874d853db" providerId="ADAL" clId="{89FD2285-9ADE-4A1E-AEEC-66C0A5DCDE7F}" dt="2021-03-01T14:40:29.512" v="814" actId="1076"/>
        <pc:sldMkLst>
          <pc:docMk/>
          <pc:sldMk cId="3284392363" sldId="1399"/>
        </pc:sldMkLst>
        <pc:spChg chg="mod ord">
          <ac:chgData name="Bachmann, Hannah Ruth" userId="e7c09bfb-72c2-42e5-912c-bd6874d853db" providerId="ADAL" clId="{89FD2285-9ADE-4A1E-AEEC-66C0A5DCDE7F}" dt="2021-03-01T14:33:21.219" v="793" actId="20577"/>
          <ac:spMkLst>
            <pc:docMk/>
            <pc:sldMk cId="3284392363" sldId="1399"/>
            <ac:spMk id="2" creationId="{7375373E-9815-4F13-A467-9F0DE2076743}"/>
          </ac:spMkLst>
        </pc:spChg>
        <pc:spChg chg="mod ord">
          <ac:chgData name="Bachmann, Hannah Ruth" userId="e7c09bfb-72c2-42e5-912c-bd6874d853db" providerId="ADAL" clId="{89FD2285-9ADE-4A1E-AEEC-66C0A5DCDE7F}" dt="2021-03-01T14:33:26.117" v="795" actId="20577"/>
          <ac:spMkLst>
            <pc:docMk/>
            <pc:sldMk cId="3284392363" sldId="1399"/>
            <ac:spMk id="3" creationId="{827C1B69-8979-497E-8EA2-BFD9D08DFDAC}"/>
          </ac:spMkLst>
        </pc:spChg>
        <pc:spChg chg="del">
          <ac:chgData name="Bachmann, Hannah Ruth" userId="e7c09bfb-72c2-42e5-912c-bd6874d853db" providerId="ADAL" clId="{89FD2285-9ADE-4A1E-AEEC-66C0A5DCDE7F}" dt="2021-03-01T14:02:13.944" v="88" actId="478"/>
          <ac:spMkLst>
            <pc:docMk/>
            <pc:sldMk cId="3284392363" sldId="1399"/>
            <ac:spMk id="4" creationId="{B9F39130-C118-43BA-B1D3-5E1B640BBC5F}"/>
          </ac:spMkLst>
        </pc:spChg>
        <pc:spChg chg="del">
          <ac:chgData name="Bachmann, Hannah Ruth" userId="e7c09bfb-72c2-42e5-912c-bd6874d853db" providerId="ADAL" clId="{89FD2285-9ADE-4A1E-AEEC-66C0A5DCDE7F}" dt="2021-03-01T14:02:15.071" v="89" actId="478"/>
          <ac:spMkLst>
            <pc:docMk/>
            <pc:sldMk cId="3284392363" sldId="1399"/>
            <ac:spMk id="5" creationId="{6F6C69A9-B36C-47DA-9FE6-5D915A3138F6}"/>
          </ac:spMkLst>
        </pc:spChg>
        <pc:spChg chg="add del mod ord">
          <ac:chgData name="Bachmann, Hannah Ruth" userId="e7c09bfb-72c2-42e5-912c-bd6874d853db" providerId="ADAL" clId="{89FD2285-9ADE-4A1E-AEEC-66C0A5DCDE7F}" dt="2021-03-01T14:05:11.552" v="147" actId="478"/>
          <ac:spMkLst>
            <pc:docMk/>
            <pc:sldMk cId="3284392363" sldId="1399"/>
            <ac:spMk id="8" creationId="{1B915FF3-B897-40F1-8C70-8546F66E746F}"/>
          </ac:spMkLst>
        </pc:spChg>
        <pc:spChg chg="add mod ord">
          <ac:chgData name="Bachmann, Hannah Ruth" userId="e7c09bfb-72c2-42e5-912c-bd6874d853db" providerId="ADAL" clId="{89FD2285-9ADE-4A1E-AEEC-66C0A5DCDE7F}" dt="2021-03-01T14:12:32.211" v="409" actId="1076"/>
          <ac:spMkLst>
            <pc:docMk/>
            <pc:sldMk cId="3284392363" sldId="1399"/>
            <ac:spMk id="9" creationId="{BA75C513-4098-48F1-8062-F45650A3B954}"/>
          </ac:spMkLst>
        </pc:spChg>
        <pc:spChg chg="add mod">
          <ac:chgData name="Bachmann, Hannah Ruth" userId="e7c09bfb-72c2-42e5-912c-bd6874d853db" providerId="ADAL" clId="{89FD2285-9ADE-4A1E-AEEC-66C0A5DCDE7F}" dt="2021-03-01T14:28:38.077" v="740"/>
          <ac:spMkLst>
            <pc:docMk/>
            <pc:sldMk cId="3284392363" sldId="1399"/>
            <ac:spMk id="10" creationId="{0FBBF535-EFCC-44D4-8E75-4E47A5C6832B}"/>
          </ac:spMkLst>
        </pc:spChg>
        <pc:spChg chg="add mod">
          <ac:chgData name="Bachmann, Hannah Ruth" userId="e7c09bfb-72c2-42e5-912c-bd6874d853db" providerId="ADAL" clId="{89FD2285-9ADE-4A1E-AEEC-66C0A5DCDE7F}" dt="2021-03-01T14:29:38.384" v="760"/>
          <ac:spMkLst>
            <pc:docMk/>
            <pc:sldMk cId="3284392363" sldId="1399"/>
            <ac:spMk id="11" creationId="{10A1D785-E948-4D87-864F-4B61E4675FAD}"/>
          </ac:spMkLst>
        </pc:spChg>
        <pc:picChg chg="mod">
          <ac:chgData name="Bachmann, Hannah Ruth" userId="e7c09bfb-72c2-42e5-912c-bd6874d853db" providerId="ADAL" clId="{89FD2285-9ADE-4A1E-AEEC-66C0A5DCDE7F}" dt="2021-03-01T14:09:11.839" v="309" actId="1076"/>
          <ac:picMkLst>
            <pc:docMk/>
            <pc:sldMk cId="3284392363" sldId="1399"/>
            <ac:picMk id="6" creationId="{05FD20A7-49B0-44F4-BB6E-5567E3868F3F}"/>
          </ac:picMkLst>
        </pc:picChg>
        <pc:picChg chg="mod">
          <ac:chgData name="Bachmann, Hannah Ruth" userId="e7c09bfb-72c2-42e5-912c-bd6874d853db" providerId="ADAL" clId="{89FD2285-9ADE-4A1E-AEEC-66C0A5DCDE7F}" dt="2021-03-01T14:40:29.512" v="814" actId="1076"/>
          <ac:picMkLst>
            <pc:docMk/>
            <pc:sldMk cId="3284392363" sldId="1399"/>
            <ac:picMk id="7" creationId="{54D69A48-21AF-4439-B3C6-F8D74FF7FBA5}"/>
          </ac:picMkLst>
        </pc:picChg>
      </pc:sldChg>
      <pc:sldChg chg="addSp delSp modSp mod">
        <pc:chgData name="Bachmann, Hannah Ruth" userId="e7c09bfb-72c2-42e5-912c-bd6874d853db" providerId="ADAL" clId="{89FD2285-9ADE-4A1E-AEEC-66C0A5DCDE7F}" dt="2021-03-03T15:20:08.260" v="890" actId="1076"/>
        <pc:sldMkLst>
          <pc:docMk/>
          <pc:sldMk cId="2461512244" sldId="1401"/>
        </pc:sldMkLst>
        <pc:spChg chg="mod">
          <ac:chgData name="Bachmann, Hannah Ruth" userId="e7c09bfb-72c2-42e5-912c-bd6874d853db" providerId="ADAL" clId="{89FD2285-9ADE-4A1E-AEEC-66C0A5DCDE7F}" dt="2021-03-03T15:20:06.126" v="889" actId="1076"/>
          <ac:spMkLst>
            <pc:docMk/>
            <pc:sldMk cId="2461512244" sldId="1401"/>
            <ac:spMk id="2" creationId="{AC284810-2428-466D-B869-22185656E3A7}"/>
          </ac:spMkLst>
        </pc:spChg>
        <pc:spChg chg="del">
          <ac:chgData name="Bachmann, Hannah Ruth" userId="e7c09bfb-72c2-42e5-912c-bd6874d853db" providerId="ADAL" clId="{89FD2285-9ADE-4A1E-AEEC-66C0A5DCDE7F}" dt="2021-03-01T14:02:10.402" v="86" actId="478"/>
          <ac:spMkLst>
            <pc:docMk/>
            <pc:sldMk cId="2461512244" sldId="1401"/>
            <ac:spMk id="4" creationId="{8D099E31-4DF6-4C53-AB53-7620DCCCF7E2}"/>
          </ac:spMkLst>
        </pc:spChg>
        <pc:spChg chg="del">
          <ac:chgData name="Bachmann, Hannah Ruth" userId="e7c09bfb-72c2-42e5-912c-bd6874d853db" providerId="ADAL" clId="{89FD2285-9ADE-4A1E-AEEC-66C0A5DCDE7F}" dt="2021-03-01T14:02:11.589" v="87" actId="478"/>
          <ac:spMkLst>
            <pc:docMk/>
            <pc:sldMk cId="2461512244" sldId="1401"/>
            <ac:spMk id="5" creationId="{0730DD38-6928-4719-9BEB-470A52ECA203}"/>
          </ac:spMkLst>
        </pc:spChg>
        <pc:spChg chg="add mod">
          <ac:chgData name="Bachmann, Hannah Ruth" userId="e7c09bfb-72c2-42e5-912c-bd6874d853db" providerId="ADAL" clId="{89FD2285-9ADE-4A1E-AEEC-66C0A5DCDE7F}" dt="2021-03-01T14:28:36.436" v="739"/>
          <ac:spMkLst>
            <pc:docMk/>
            <pc:sldMk cId="2461512244" sldId="1401"/>
            <ac:spMk id="8" creationId="{DB8C5FE9-C4C8-47FC-AFAF-C85DB6C19C05}"/>
          </ac:spMkLst>
        </pc:spChg>
        <pc:spChg chg="add mod">
          <ac:chgData name="Bachmann, Hannah Ruth" userId="e7c09bfb-72c2-42e5-912c-bd6874d853db" providerId="ADAL" clId="{89FD2285-9ADE-4A1E-AEEC-66C0A5DCDE7F}" dt="2021-03-01T14:29:36.528" v="759" actId="1036"/>
          <ac:spMkLst>
            <pc:docMk/>
            <pc:sldMk cId="2461512244" sldId="1401"/>
            <ac:spMk id="9" creationId="{8281F92B-C395-4827-BA3A-701A1321E2C9}"/>
          </ac:spMkLst>
        </pc:spChg>
        <pc:spChg chg="mod">
          <ac:chgData name="Bachmann, Hannah Ruth" userId="e7c09bfb-72c2-42e5-912c-bd6874d853db" providerId="ADAL" clId="{89FD2285-9ADE-4A1E-AEEC-66C0A5DCDE7F}" dt="2021-03-03T15:19:59.275" v="887" actId="1076"/>
          <ac:spMkLst>
            <pc:docMk/>
            <pc:sldMk cId="2461512244" sldId="1401"/>
            <ac:spMk id="12" creationId="{68A12010-6D41-411C-93B2-4E46D5E8882B}"/>
          </ac:spMkLst>
        </pc:spChg>
        <pc:picChg chg="mod">
          <ac:chgData name="Bachmann, Hannah Ruth" userId="e7c09bfb-72c2-42e5-912c-bd6874d853db" providerId="ADAL" clId="{89FD2285-9ADE-4A1E-AEEC-66C0A5DCDE7F}" dt="2021-03-03T15:20:01.373" v="888" actId="1076"/>
          <ac:picMkLst>
            <pc:docMk/>
            <pc:sldMk cId="2461512244" sldId="1401"/>
            <ac:picMk id="3" creationId="{6B0FA5E2-30CB-4DE0-9B67-75704DA9EC98}"/>
          </ac:picMkLst>
        </pc:picChg>
        <pc:picChg chg="mod">
          <ac:chgData name="Bachmann, Hannah Ruth" userId="e7c09bfb-72c2-42e5-912c-bd6874d853db" providerId="ADAL" clId="{89FD2285-9ADE-4A1E-AEEC-66C0A5DCDE7F}" dt="2021-03-03T15:20:08.260" v="890" actId="1076"/>
          <ac:picMkLst>
            <pc:docMk/>
            <pc:sldMk cId="2461512244" sldId="1401"/>
            <ac:picMk id="7" creationId="{A2C80FC2-6701-4E1E-9FD9-2E501CE0A55C}"/>
          </ac:picMkLst>
        </pc:picChg>
      </pc:sldChg>
      <pc:sldChg chg="addSp delSp modSp mod modClrScheme chgLayout">
        <pc:chgData name="Bachmann, Hannah Ruth" userId="e7c09bfb-72c2-42e5-912c-bd6874d853db" providerId="ADAL" clId="{89FD2285-9ADE-4A1E-AEEC-66C0A5DCDE7F}" dt="2021-03-01T14:33:29.808" v="796" actId="20577"/>
        <pc:sldMkLst>
          <pc:docMk/>
          <pc:sldMk cId="3406896303" sldId="1402"/>
        </pc:sldMkLst>
        <pc:spChg chg="mod ord">
          <ac:chgData name="Bachmann, Hannah Ruth" userId="e7c09bfb-72c2-42e5-912c-bd6874d853db" providerId="ADAL" clId="{89FD2285-9ADE-4A1E-AEEC-66C0A5DCDE7F}" dt="2021-03-01T14:10:17.213" v="334" actId="700"/>
          <ac:spMkLst>
            <pc:docMk/>
            <pc:sldMk cId="3406896303" sldId="1402"/>
            <ac:spMk id="2" creationId="{7375373E-9815-4F13-A467-9F0DE2076743}"/>
          </ac:spMkLst>
        </pc:spChg>
        <pc:spChg chg="mod ord">
          <ac:chgData name="Bachmann, Hannah Ruth" userId="e7c09bfb-72c2-42e5-912c-bd6874d853db" providerId="ADAL" clId="{89FD2285-9ADE-4A1E-AEEC-66C0A5DCDE7F}" dt="2021-03-01T14:33:29.808" v="796" actId="20577"/>
          <ac:spMkLst>
            <pc:docMk/>
            <pc:sldMk cId="3406896303" sldId="1402"/>
            <ac:spMk id="3" creationId="{827C1B69-8979-497E-8EA2-BFD9D08DFDAC}"/>
          </ac:spMkLst>
        </pc:spChg>
        <pc:spChg chg="del">
          <ac:chgData name="Bachmann, Hannah Ruth" userId="e7c09bfb-72c2-42e5-912c-bd6874d853db" providerId="ADAL" clId="{89FD2285-9ADE-4A1E-AEEC-66C0A5DCDE7F}" dt="2021-03-01T14:07:37.602" v="265" actId="478"/>
          <ac:spMkLst>
            <pc:docMk/>
            <pc:sldMk cId="3406896303" sldId="1402"/>
            <ac:spMk id="4" creationId="{B9F39130-C118-43BA-B1D3-5E1B640BBC5F}"/>
          </ac:spMkLst>
        </pc:spChg>
        <pc:spChg chg="del">
          <ac:chgData name="Bachmann, Hannah Ruth" userId="e7c09bfb-72c2-42e5-912c-bd6874d853db" providerId="ADAL" clId="{89FD2285-9ADE-4A1E-AEEC-66C0A5DCDE7F}" dt="2021-03-01T14:07:38.706" v="266" actId="478"/>
          <ac:spMkLst>
            <pc:docMk/>
            <pc:sldMk cId="3406896303" sldId="1402"/>
            <ac:spMk id="5" creationId="{6F6C69A9-B36C-47DA-9FE6-5D915A3138F6}"/>
          </ac:spMkLst>
        </pc:spChg>
        <pc:spChg chg="add mod ord">
          <ac:chgData name="Bachmann, Hannah Ruth" userId="e7c09bfb-72c2-42e5-912c-bd6874d853db" providerId="ADAL" clId="{89FD2285-9ADE-4A1E-AEEC-66C0A5DCDE7F}" dt="2021-03-01T14:20:26.978" v="515" actId="1076"/>
          <ac:spMkLst>
            <pc:docMk/>
            <pc:sldMk cId="3406896303" sldId="1402"/>
            <ac:spMk id="8" creationId="{EA38E64B-F1D4-4D63-B3F0-326C7D7A3EB3}"/>
          </ac:spMkLst>
        </pc:spChg>
        <pc:spChg chg="add del mod ord">
          <ac:chgData name="Bachmann, Hannah Ruth" userId="e7c09bfb-72c2-42e5-912c-bd6874d853db" providerId="ADAL" clId="{89FD2285-9ADE-4A1E-AEEC-66C0A5DCDE7F}" dt="2021-03-01T14:10:20.730" v="336" actId="478"/>
          <ac:spMkLst>
            <pc:docMk/>
            <pc:sldMk cId="3406896303" sldId="1402"/>
            <ac:spMk id="9" creationId="{5851C993-2579-48CB-92AB-1C79CF57957A}"/>
          </ac:spMkLst>
        </pc:spChg>
        <pc:spChg chg="add mod">
          <ac:chgData name="Bachmann, Hannah Ruth" userId="e7c09bfb-72c2-42e5-912c-bd6874d853db" providerId="ADAL" clId="{89FD2285-9ADE-4A1E-AEEC-66C0A5DCDE7F}" dt="2021-03-01T14:28:40.512" v="741"/>
          <ac:spMkLst>
            <pc:docMk/>
            <pc:sldMk cId="3406896303" sldId="1402"/>
            <ac:spMk id="10" creationId="{7E0EAC10-BF05-42CA-8034-527109FACD2E}"/>
          </ac:spMkLst>
        </pc:spChg>
        <pc:spChg chg="add mod">
          <ac:chgData name="Bachmann, Hannah Ruth" userId="e7c09bfb-72c2-42e5-912c-bd6874d853db" providerId="ADAL" clId="{89FD2285-9ADE-4A1E-AEEC-66C0A5DCDE7F}" dt="2021-03-01T14:29:40.052" v="761"/>
          <ac:spMkLst>
            <pc:docMk/>
            <pc:sldMk cId="3406896303" sldId="1402"/>
            <ac:spMk id="11" creationId="{DCFE51DC-5864-4644-BBA4-7B5416723168}"/>
          </ac:spMkLst>
        </pc:spChg>
        <pc:picChg chg="mod">
          <ac:chgData name="Bachmann, Hannah Ruth" userId="e7c09bfb-72c2-42e5-912c-bd6874d853db" providerId="ADAL" clId="{89FD2285-9ADE-4A1E-AEEC-66C0A5DCDE7F}" dt="2021-03-01T14:21:55.626" v="523" actId="1076"/>
          <ac:picMkLst>
            <pc:docMk/>
            <pc:sldMk cId="3406896303" sldId="1402"/>
            <ac:picMk id="6" creationId="{A927F63C-6DF3-40C7-B2F9-4393E07B2CF6}"/>
          </ac:picMkLst>
        </pc:picChg>
        <pc:picChg chg="mod">
          <ac:chgData name="Bachmann, Hannah Ruth" userId="e7c09bfb-72c2-42e5-912c-bd6874d853db" providerId="ADAL" clId="{89FD2285-9ADE-4A1E-AEEC-66C0A5DCDE7F}" dt="2021-03-01T14:20:30.370" v="516" actId="1076"/>
          <ac:picMkLst>
            <pc:docMk/>
            <pc:sldMk cId="3406896303" sldId="1402"/>
            <ac:picMk id="7" creationId="{688287DB-62A9-4F11-AD3C-179573410EC8}"/>
          </ac:picMkLst>
        </pc:picChg>
      </pc:sldChg>
      <pc:sldChg chg="addSp delSp modSp mod chgLayout">
        <pc:chgData name="Bachmann, Hannah Ruth" userId="e7c09bfb-72c2-42e5-912c-bd6874d853db" providerId="ADAL" clId="{89FD2285-9ADE-4A1E-AEEC-66C0A5DCDE7F}" dt="2021-03-01T14:34:23.964" v="806" actId="20577"/>
        <pc:sldMkLst>
          <pc:docMk/>
          <pc:sldMk cId="625812542" sldId="1403"/>
        </pc:sldMkLst>
        <pc:spChg chg="mod ord">
          <ac:chgData name="Bachmann, Hannah Ruth" userId="e7c09bfb-72c2-42e5-912c-bd6874d853db" providerId="ADAL" clId="{89FD2285-9ADE-4A1E-AEEC-66C0A5DCDE7F}" dt="2021-03-01T14:14:36.800" v="452" actId="700"/>
          <ac:spMkLst>
            <pc:docMk/>
            <pc:sldMk cId="625812542" sldId="1403"/>
            <ac:spMk id="2" creationId="{7375373E-9815-4F13-A467-9F0DE2076743}"/>
          </ac:spMkLst>
        </pc:spChg>
        <pc:spChg chg="mod ord">
          <ac:chgData name="Bachmann, Hannah Ruth" userId="e7c09bfb-72c2-42e5-912c-bd6874d853db" providerId="ADAL" clId="{89FD2285-9ADE-4A1E-AEEC-66C0A5DCDE7F}" dt="2021-03-01T14:34:23.964" v="806" actId="20577"/>
          <ac:spMkLst>
            <pc:docMk/>
            <pc:sldMk cId="625812542" sldId="1403"/>
            <ac:spMk id="3" creationId="{827C1B69-8979-497E-8EA2-BFD9D08DFDAC}"/>
          </ac:spMkLst>
        </pc:spChg>
        <pc:spChg chg="del">
          <ac:chgData name="Bachmann, Hannah Ruth" userId="e7c09bfb-72c2-42e5-912c-bd6874d853db" providerId="ADAL" clId="{89FD2285-9ADE-4A1E-AEEC-66C0A5DCDE7F}" dt="2021-03-01T14:13:54.476" v="439" actId="478"/>
          <ac:spMkLst>
            <pc:docMk/>
            <pc:sldMk cId="625812542" sldId="1403"/>
            <ac:spMk id="4" creationId="{B9F39130-C118-43BA-B1D3-5E1B640BBC5F}"/>
          </ac:spMkLst>
        </pc:spChg>
        <pc:spChg chg="del">
          <ac:chgData name="Bachmann, Hannah Ruth" userId="e7c09bfb-72c2-42e5-912c-bd6874d853db" providerId="ADAL" clId="{89FD2285-9ADE-4A1E-AEEC-66C0A5DCDE7F}" dt="2021-03-01T14:13:53.537" v="438" actId="478"/>
          <ac:spMkLst>
            <pc:docMk/>
            <pc:sldMk cId="625812542" sldId="1403"/>
            <ac:spMk id="5" creationId="{6F6C69A9-B36C-47DA-9FE6-5D915A3138F6}"/>
          </ac:spMkLst>
        </pc:spChg>
        <pc:spChg chg="add mod ord">
          <ac:chgData name="Bachmann, Hannah Ruth" userId="e7c09bfb-72c2-42e5-912c-bd6874d853db" providerId="ADAL" clId="{89FD2285-9ADE-4A1E-AEEC-66C0A5DCDE7F}" dt="2021-03-01T14:20:10.201" v="509" actId="1076"/>
          <ac:spMkLst>
            <pc:docMk/>
            <pc:sldMk cId="625812542" sldId="1403"/>
            <ac:spMk id="9" creationId="{3B883016-501F-46D4-8261-738C927BD55B}"/>
          </ac:spMkLst>
        </pc:spChg>
        <pc:spChg chg="add mod">
          <ac:chgData name="Bachmann, Hannah Ruth" userId="e7c09bfb-72c2-42e5-912c-bd6874d853db" providerId="ADAL" clId="{89FD2285-9ADE-4A1E-AEEC-66C0A5DCDE7F}" dt="2021-03-01T14:28:42.711" v="742"/>
          <ac:spMkLst>
            <pc:docMk/>
            <pc:sldMk cId="625812542" sldId="1403"/>
            <ac:spMk id="10" creationId="{5638EDCE-8116-4670-9CE9-C283BDDA6B27}"/>
          </ac:spMkLst>
        </pc:spChg>
        <pc:spChg chg="add mod">
          <ac:chgData name="Bachmann, Hannah Ruth" userId="e7c09bfb-72c2-42e5-912c-bd6874d853db" providerId="ADAL" clId="{89FD2285-9ADE-4A1E-AEEC-66C0A5DCDE7F}" dt="2021-03-01T14:29:41.524" v="762"/>
          <ac:spMkLst>
            <pc:docMk/>
            <pc:sldMk cId="625812542" sldId="1403"/>
            <ac:spMk id="11" creationId="{C7B7DDF0-6BBC-45BC-B5CB-821F740CF435}"/>
          </ac:spMkLst>
        </pc:spChg>
        <pc:picChg chg="mod">
          <ac:chgData name="Bachmann, Hannah Ruth" userId="e7c09bfb-72c2-42e5-912c-bd6874d853db" providerId="ADAL" clId="{89FD2285-9ADE-4A1E-AEEC-66C0A5DCDE7F}" dt="2021-03-01T14:14:30.071" v="450" actId="1076"/>
          <ac:picMkLst>
            <pc:docMk/>
            <pc:sldMk cId="625812542" sldId="1403"/>
            <ac:picMk id="6" creationId="{7E00EDD1-FBCE-4B47-9EAF-084EB464B80C}"/>
          </ac:picMkLst>
        </pc:picChg>
        <pc:picChg chg="mod">
          <ac:chgData name="Bachmann, Hannah Ruth" userId="e7c09bfb-72c2-42e5-912c-bd6874d853db" providerId="ADAL" clId="{89FD2285-9ADE-4A1E-AEEC-66C0A5DCDE7F}" dt="2021-03-01T14:14:32.822" v="451" actId="1076"/>
          <ac:picMkLst>
            <pc:docMk/>
            <pc:sldMk cId="625812542" sldId="1403"/>
            <ac:picMk id="7" creationId="{25892265-733D-4D4D-83CB-F031A496555A}"/>
          </ac:picMkLst>
        </pc:picChg>
        <pc:picChg chg="mod">
          <ac:chgData name="Bachmann, Hannah Ruth" userId="e7c09bfb-72c2-42e5-912c-bd6874d853db" providerId="ADAL" clId="{89FD2285-9ADE-4A1E-AEEC-66C0A5DCDE7F}" dt="2021-03-01T14:20:11.873" v="510" actId="1076"/>
          <ac:picMkLst>
            <pc:docMk/>
            <pc:sldMk cId="625812542" sldId="1403"/>
            <ac:picMk id="8" creationId="{C052441D-AD65-4352-912F-2C379BA1AF7C}"/>
          </ac:picMkLst>
        </pc:picChg>
      </pc:sldChg>
      <pc:sldChg chg="addSp delSp modSp mod modClrScheme chgLayout">
        <pc:chgData name="Bachmann, Hannah Ruth" userId="e7c09bfb-72c2-42e5-912c-bd6874d853db" providerId="ADAL" clId="{89FD2285-9ADE-4A1E-AEEC-66C0A5DCDE7F}" dt="2021-03-01T14:33:35.649" v="803" actId="20577"/>
        <pc:sldMkLst>
          <pc:docMk/>
          <pc:sldMk cId="347915704" sldId="1404"/>
        </pc:sldMkLst>
        <pc:spChg chg="mod ord">
          <ac:chgData name="Bachmann, Hannah Ruth" userId="e7c09bfb-72c2-42e5-912c-bd6874d853db" providerId="ADAL" clId="{89FD2285-9ADE-4A1E-AEEC-66C0A5DCDE7F}" dt="2021-03-01T14:24:47.220" v="625" actId="1076"/>
          <ac:spMkLst>
            <pc:docMk/>
            <pc:sldMk cId="347915704" sldId="1404"/>
            <ac:spMk id="2" creationId="{7375373E-9815-4F13-A467-9F0DE2076743}"/>
          </ac:spMkLst>
        </pc:spChg>
        <pc:spChg chg="add mod ord">
          <ac:chgData name="Bachmann, Hannah Ruth" userId="e7c09bfb-72c2-42e5-912c-bd6874d853db" providerId="ADAL" clId="{89FD2285-9ADE-4A1E-AEEC-66C0A5DCDE7F}" dt="2021-03-01T14:24:49.519" v="626" actId="1076"/>
          <ac:spMkLst>
            <pc:docMk/>
            <pc:sldMk cId="347915704" sldId="1404"/>
            <ac:spMk id="3" creationId="{9118C068-24D0-43D0-BE38-DDA19D04CFED}"/>
          </ac:spMkLst>
        </pc:spChg>
        <pc:spChg chg="del">
          <ac:chgData name="Bachmann, Hannah Ruth" userId="e7c09bfb-72c2-42e5-912c-bd6874d853db" providerId="ADAL" clId="{89FD2285-9ADE-4A1E-AEEC-66C0A5DCDE7F}" dt="2021-03-01T14:22:31.127" v="539" actId="478"/>
          <ac:spMkLst>
            <pc:docMk/>
            <pc:sldMk cId="347915704" sldId="1404"/>
            <ac:spMk id="4" creationId="{B9F39130-C118-43BA-B1D3-5E1B640BBC5F}"/>
          </ac:spMkLst>
        </pc:spChg>
        <pc:spChg chg="del">
          <ac:chgData name="Bachmann, Hannah Ruth" userId="e7c09bfb-72c2-42e5-912c-bd6874d853db" providerId="ADAL" clId="{89FD2285-9ADE-4A1E-AEEC-66C0A5DCDE7F}" dt="2021-03-01T14:22:32.091" v="540" actId="478"/>
          <ac:spMkLst>
            <pc:docMk/>
            <pc:sldMk cId="347915704" sldId="1404"/>
            <ac:spMk id="5" creationId="{6F6C69A9-B36C-47DA-9FE6-5D915A3138F6}"/>
          </ac:spMkLst>
        </pc:spChg>
        <pc:spChg chg="add mod">
          <ac:chgData name="Bachmann, Hannah Ruth" userId="e7c09bfb-72c2-42e5-912c-bd6874d853db" providerId="ADAL" clId="{89FD2285-9ADE-4A1E-AEEC-66C0A5DCDE7F}" dt="2021-03-01T14:28:44.451" v="743"/>
          <ac:spMkLst>
            <pc:docMk/>
            <pc:sldMk cId="347915704" sldId="1404"/>
            <ac:spMk id="9" creationId="{366E23DC-01DE-418E-A0A1-1EAF515A362E}"/>
          </ac:spMkLst>
        </pc:spChg>
        <pc:spChg chg="add mod">
          <ac:chgData name="Bachmann, Hannah Ruth" userId="e7c09bfb-72c2-42e5-912c-bd6874d853db" providerId="ADAL" clId="{89FD2285-9ADE-4A1E-AEEC-66C0A5DCDE7F}" dt="2021-03-01T14:29:42.623" v="763"/>
          <ac:spMkLst>
            <pc:docMk/>
            <pc:sldMk cId="347915704" sldId="1404"/>
            <ac:spMk id="10" creationId="{814D90EC-8BED-4175-A1C0-269F734DD1D9}"/>
          </ac:spMkLst>
        </pc:spChg>
        <pc:spChg chg="mod ord">
          <ac:chgData name="Bachmann, Hannah Ruth" userId="e7c09bfb-72c2-42e5-912c-bd6874d853db" providerId="ADAL" clId="{89FD2285-9ADE-4A1E-AEEC-66C0A5DCDE7F}" dt="2021-03-01T14:33:35.649" v="803" actId="20577"/>
          <ac:spMkLst>
            <pc:docMk/>
            <pc:sldMk cId="347915704" sldId="1404"/>
            <ac:spMk id="11" creationId="{EE564386-677B-4CEF-B0C3-CAA1EF446A56}"/>
          </ac:spMkLst>
        </pc:spChg>
        <pc:picChg chg="mod ord">
          <ac:chgData name="Bachmann, Hannah Ruth" userId="e7c09bfb-72c2-42e5-912c-bd6874d853db" providerId="ADAL" clId="{89FD2285-9ADE-4A1E-AEEC-66C0A5DCDE7F}" dt="2021-03-01T14:24:39.704" v="623" actId="1076"/>
          <ac:picMkLst>
            <pc:docMk/>
            <pc:sldMk cId="347915704" sldId="1404"/>
            <ac:picMk id="6" creationId="{1DF74165-7172-4385-A225-AAED9E5943A3}"/>
          </ac:picMkLst>
        </pc:picChg>
        <pc:picChg chg="mod">
          <ac:chgData name="Bachmann, Hannah Ruth" userId="e7c09bfb-72c2-42e5-912c-bd6874d853db" providerId="ADAL" clId="{89FD2285-9ADE-4A1E-AEEC-66C0A5DCDE7F}" dt="2021-03-01T14:24:52.062" v="627" actId="1076"/>
          <ac:picMkLst>
            <pc:docMk/>
            <pc:sldMk cId="347915704" sldId="1404"/>
            <ac:picMk id="7" creationId="{24E8DD13-C7D9-48D4-9E94-C631052701C3}"/>
          </ac:picMkLst>
        </pc:picChg>
      </pc:sldChg>
      <pc:sldChg chg="addSp delSp modSp mod">
        <pc:chgData name="Bachmann, Hannah Ruth" userId="e7c09bfb-72c2-42e5-912c-bd6874d853db" providerId="ADAL" clId="{89FD2285-9ADE-4A1E-AEEC-66C0A5DCDE7F}" dt="2021-03-14T19:33:22.108" v="894" actId="1076"/>
        <pc:sldMkLst>
          <pc:docMk/>
          <pc:sldMk cId="422248990" sldId="1406"/>
        </pc:sldMkLst>
        <pc:spChg chg="mod">
          <ac:chgData name="Bachmann, Hannah Ruth" userId="e7c09bfb-72c2-42e5-912c-bd6874d853db" providerId="ADAL" clId="{89FD2285-9ADE-4A1E-AEEC-66C0A5DCDE7F}" dt="2021-03-14T19:33:17.110" v="893" actId="20577"/>
          <ac:spMkLst>
            <pc:docMk/>
            <pc:sldMk cId="422248990" sldId="1406"/>
            <ac:spMk id="2" creationId="{7375373E-9815-4F13-A467-9F0DE2076743}"/>
          </ac:spMkLst>
        </pc:spChg>
        <pc:spChg chg="mod">
          <ac:chgData name="Bachmann, Hannah Ruth" userId="e7c09bfb-72c2-42e5-912c-bd6874d853db" providerId="ADAL" clId="{89FD2285-9ADE-4A1E-AEEC-66C0A5DCDE7F}" dt="2021-03-01T14:33:40.559" v="804" actId="20577"/>
          <ac:spMkLst>
            <pc:docMk/>
            <pc:sldMk cId="422248990" sldId="1406"/>
            <ac:spMk id="3" creationId="{827C1B69-8979-497E-8EA2-BFD9D08DFDAC}"/>
          </ac:spMkLst>
        </pc:spChg>
        <pc:spChg chg="del">
          <ac:chgData name="Bachmann, Hannah Ruth" userId="e7c09bfb-72c2-42e5-912c-bd6874d853db" providerId="ADAL" clId="{89FD2285-9ADE-4A1E-AEEC-66C0A5DCDE7F}" dt="2021-03-01T14:26:25.380" v="686" actId="478"/>
          <ac:spMkLst>
            <pc:docMk/>
            <pc:sldMk cId="422248990" sldId="1406"/>
            <ac:spMk id="4" creationId="{B9F39130-C118-43BA-B1D3-5E1B640BBC5F}"/>
          </ac:spMkLst>
        </pc:spChg>
        <pc:spChg chg="del">
          <ac:chgData name="Bachmann, Hannah Ruth" userId="e7c09bfb-72c2-42e5-912c-bd6874d853db" providerId="ADAL" clId="{89FD2285-9ADE-4A1E-AEEC-66C0A5DCDE7F}" dt="2021-03-01T14:26:26.419" v="687" actId="478"/>
          <ac:spMkLst>
            <pc:docMk/>
            <pc:sldMk cId="422248990" sldId="1406"/>
            <ac:spMk id="5" creationId="{6F6C69A9-B36C-47DA-9FE6-5D915A3138F6}"/>
          </ac:spMkLst>
        </pc:spChg>
        <pc:spChg chg="add mod">
          <ac:chgData name="Bachmann, Hannah Ruth" userId="e7c09bfb-72c2-42e5-912c-bd6874d853db" providerId="ADAL" clId="{89FD2285-9ADE-4A1E-AEEC-66C0A5DCDE7F}" dt="2021-03-01T14:28:47.758" v="745"/>
          <ac:spMkLst>
            <pc:docMk/>
            <pc:sldMk cId="422248990" sldId="1406"/>
            <ac:spMk id="9" creationId="{AFA2F9D7-BF6A-43B2-A655-C82BB90A19BE}"/>
          </ac:spMkLst>
        </pc:spChg>
        <pc:spChg chg="add mod">
          <ac:chgData name="Bachmann, Hannah Ruth" userId="e7c09bfb-72c2-42e5-912c-bd6874d853db" providerId="ADAL" clId="{89FD2285-9ADE-4A1E-AEEC-66C0A5DCDE7F}" dt="2021-03-01T14:29:46.385" v="765"/>
          <ac:spMkLst>
            <pc:docMk/>
            <pc:sldMk cId="422248990" sldId="1406"/>
            <ac:spMk id="10" creationId="{3F9AE1B4-0BE2-44BC-ADF0-401A3BEE2248}"/>
          </ac:spMkLst>
        </pc:spChg>
        <pc:picChg chg="del mod">
          <ac:chgData name="Bachmann, Hannah Ruth" userId="e7c09bfb-72c2-42e5-912c-bd6874d853db" providerId="ADAL" clId="{89FD2285-9ADE-4A1E-AEEC-66C0A5DCDE7F}" dt="2021-03-01T14:30:40.713" v="767" actId="478"/>
          <ac:picMkLst>
            <pc:docMk/>
            <pc:sldMk cId="422248990" sldId="1406"/>
            <ac:picMk id="6" creationId="{D946A947-5336-4F28-B5CA-0CD7603BFE1D}"/>
          </ac:picMkLst>
        </pc:picChg>
        <pc:picChg chg="mod">
          <ac:chgData name="Bachmann, Hannah Ruth" userId="e7c09bfb-72c2-42e5-912c-bd6874d853db" providerId="ADAL" clId="{89FD2285-9ADE-4A1E-AEEC-66C0A5DCDE7F}" dt="2021-03-14T19:33:22.108" v="894" actId="1076"/>
          <ac:picMkLst>
            <pc:docMk/>
            <pc:sldMk cId="422248990" sldId="1406"/>
            <ac:picMk id="8" creationId="{B32A16BC-3617-4152-B73F-B04B46A6C4AA}"/>
          </ac:picMkLst>
        </pc:picChg>
        <pc:picChg chg="add mod">
          <ac:chgData name="Bachmann, Hannah Ruth" userId="e7c09bfb-72c2-42e5-912c-bd6874d853db" providerId="ADAL" clId="{89FD2285-9ADE-4A1E-AEEC-66C0A5DCDE7F}" dt="2021-03-01T14:30:53.866" v="772" actId="196"/>
          <ac:picMkLst>
            <pc:docMk/>
            <pc:sldMk cId="422248990" sldId="1406"/>
            <ac:picMk id="11" creationId="{E5D17048-8F12-47A4-928C-1A7487BB9B10}"/>
          </ac:picMkLst>
        </pc:picChg>
      </pc:sldChg>
      <pc:sldChg chg="del">
        <pc:chgData name="Bachmann, Hannah Ruth" userId="e7c09bfb-72c2-42e5-912c-bd6874d853db" providerId="ADAL" clId="{89FD2285-9ADE-4A1E-AEEC-66C0A5DCDE7F}" dt="2021-03-01T13:55:45.172" v="5" actId="2696"/>
        <pc:sldMkLst>
          <pc:docMk/>
          <pc:sldMk cId="1211157073" sldId="1407"/>
        </pc:sldMkLst>
      </pc:sldChg>
      <pc:sldChg chg="addSp delSp modSp mod">
        <pc:chgData name="Bachmann, Hannah Ruth" userId="e7c09bfb-72c2-42e5-912c-bd6874d853db" providerId="ADAL" clId="{89FD2285-9ADE-4A1E-AEEC-66C0A5DCDE7F}" dt="2021-03-14T19:32:42.762" v="891" actId="20577"/>
        <pc:sldMkLst>
          <pc:docMk/>
          <pc:sldMk cId="41453701" sldId="1408"/>
        </pc:sldMkLst>
        <pc:spChg chg="mod">
          <ac:chgData name="Bachmann, Hannah Ruth" userId="e7c09bfb-72c2-42e5-912c-bd6874d853db" providerId="ADAL" clId="{89FD2285-9ADE-4A1E-AEEC-66C0A5DCDE7F}" dt="2021-03-14T19:32:42.762" v="891" actId="20577"/>
          <ac:spMkLst>
            <pc:docMk/>
            <pc:sldMk cId="41453701" sldId="1408"/>
            <ac:spMk id="2" creationId="{7375373E-9815-4F13-A467-9F0DE2076743}"/>
          </ac:spMkLst>
        </pc:spChg>
        <pc:spChg chg="mod">
          <ac:chgData name="Bachmann, Hannah Ruth" userId="e7c09bfb-72c2-42e5-912c-bd6874d853db" providerId="ADAL" clId="{89FD2285-9ADE-4A1E-AEEC-66C0A5DCDE7F}" dt="2021-03-01T14:29:12.828" v="757" actId="1076"/>
          <ac:spMkLst>
            <pc:docMk/>
            <pc:sldMk cId="41453701" sldId="1408"/>
            <ac:spMk id="3" creationId="{827C1B69-8979-497E-8EA2-BFD9D08DFDAC}"/>
          </ac:spMkLst>
        </pc:spChg>
        <pc:spChg chg="del">
          <ac:chgData name="Bachmann, Hannah Ruth" userId="e7c09bfb-72c2-42e5-912c-bd6874d853db" providerId="ADAL" clId="{89FD2285-9ADE-4A1E-AEEC-66C0A5DCDE7F}" dt="2021-03-01T14:26:29.526" v="688" actId="478"/>
          <ac:spMkLst>
            <pc:docMk/>
            <pc:sldMk cId="41453701" sldId="1408"/>
            <ac:spMk id="4" creationId="{B9F39130-C118-43BA-B1D3-5E1B640BBC5F}"/>
          </ac:spMkLst>
        </pc:spChg>
        <pc:spChg chg="del">
          <ac:chgData name="Bachmann, Hannah Ruth" userId="e7c09bfb-72c2-42e5-912c-bd6874d853db" providerId="ADAL" clId="{89FD2285-9ADE-4A1E-AEEC-66C0A5DCDE7F}" dt="2021-03-01T14:26:30.855" v="689" actId="478"/>
          <ac:spMkLst>
            <pc:docMk/>
            <pc:sldMk cId="41453701" sldId="1408"/>
            <ac:spMk id="5" creationId="{6F6C69A9-B36C-47DA-9FE6-5D915A3138F6}"/>
          </ac:spMkLst>
        </pc:spChg>
        <pc:spChg chg="add mod">
          <ac:chgData name="Bachmann, Hannah Ruth" userId="e7c09bfb-72c2-42e5-912c-bd6874d853db" providerId="ADAL" clId="{89FD2285-9ADE-4A1E-AEEC-66C0A5DCDE7F}" dt="2021-03-01T14:28:48.976" v="746"/>
          <ac:spMkLst>
            <pc:docMk/>
            <pc:sldMk cId="41453701" sldId="1408"/>
            <ac:spMk id="9" creationId="{B30CC08B-AB7F-4E55-8A36-AC74B5E4CF20}"/>
          </ac:spMkLst>
        </pc:spChg>
        <pc:spChg chg="add mod">
          <ac:chgData name="Bachmann, Hannah Ruth" userId="e7c09bfb-72c2-42e5-912c-bd6874d853db" providerId="ADAL" clId="{89FD2285-9ADE-4A1E-AEEC-66C0A5DCDE7F}" dt="2021-03-01T14:29:47.904" v="766"/>
          <ac:spMkLst>
            <pc:docMk/>
            <pc:sldMk cId="41453701" sldId="1408"/>
            <ac:spMk id="10" creationId="{BE0A74C5-869E-43F7-B4CE-982A15071FF3}"/>
          </ac:spMkLst>
        </pc:spChg>
        <pc:picChg chg="mod">
          <ac:chgData name="Bachmann, Hannah Ruth" userId="e7c09bfb-72c2-42e5-912c-bd6874d853db" providerId="ADAL" clId="{89FD2285-9ADE-4A1E-AEEC-66C0A5DCDE7F}" dt="2021-03-01T14:27:00.319" v="707" actId="1076"/>
          <ac:picMkLst>
            <pc:docMk/>
            <pc:sldMk cId="41453701" sldId="1408"/>
            <ac:picMk id="7" creationId="{22C03DBA-AB16-45F7-B0C7-D602772E8C7B}"/>
          </ac:picMkLst>
        </pc:picChg>
        <pc:picChg chg="mod">
          <ac:chgData name="Bachmann, Hannah Ruth" userId="e7c09bfb-72c2-42e5-912c-bd6874d853db" providerId="ADAL" clId="{89FD2285-9ADE-4A1E-AEEC-66C0A5DCDE7F}" dt="2021-03-01T14:28:04.171" v="735" actId="1076"/>
          <ac:picMkLst>
            <pc:docMk/>
            <pc:sldMk cId="41453701" sldId="1408"/>
            <ac:picMk id="8" creationId="{1A99F7E6-DC87-45C9-BF2E-13C52166FC15}"/>
          </ac:picMkLst>
        </pc:picChg>
      </pc:sldChg>
      <pc:sldChg chg="modSp del mod">
        <pc:chgData name="Bachmann, Hannah Ruth" userId="e7c09bfb-72c2-42e5-912c-bd6874d853db" providerId="ADAL" clId="{89FD2285-9ADE-4A1E-AEEC-66C0A5DCDE7F}" dt="2021-03-01T13:56:56.404" v="12" actId="2696"/>
        <pc:sldMkLst>
          <pc:docMk/>
          <pc:sldMk cId="3806555098" sldId="1409"/>
        </pc:sldMkLst>
        <pc:spChg chg="mod">
          <ac:chgData name="Bachmann, Hannah Ruth" userId="e7c09bfb-72c2-42e5-912c-bd6874d853db" providerId="ADAL" clId="{89FD2285-9ADE-4A1E-AEEC-66C0A5DCDE7F}" dt="2021-03-01T13:55:31.942" v="1"/>
          <ac:spMkLst>
            <pc:docMk/>
            <pc:sldMk cId="3806555098" sldId="1409"/>
            <ac:spMk id="2" creationId="{2768CF8B-4D33-4964-899B-3ECB1E0ED366}"/>
          </ac:spMkLst>
        </pc:spChg>
        <pc:spChg chg="mod">
          <ac:chgData name="Bachmann, Hannah Ruth" userId="e7c09bfb-72c2-42e5-912c-bd6874d853db" providerId="ADAL" clId="{89FD2285-9ADE-4A1E-AEEC-66C0A5DCDE7F}" dt="2021-03-01T13:55:32.197" v="2" actId="27636"/>
          <ac:spMkLst>
            <pc:docMk/>
            <pc:sldMk cId="3806555098" sldId="1409"/>
            <ac:spMk id="3" creationId="{4DFECA51-24FD-49A6-9E8F-87FB9D1903D0}"/>
          </ac:spMkLst>
        </pc:spChg>
      </pc:sldChg>
      <pc:sldChg chg="add">
        <pc:chgData name="Bachmann, Hannah Ruth" userId="e7c09bfb-72c2-42e5-912c-bd6874d853db" providerId="ADAL" clId="{89FD2285-9ADE-4A1E-AEEC-66C0A5DCDE7F}" dt="2021-03-01T13:56:19.167" v="7"/>
        <pc:sldMkLst>
          <pc:docMk/>
          <pc:sldMk cId="0" sldId="14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00E6FE-83EA-458E-A428-C9CF33D081EE}" type="datetimeFigureOut">
              <a:rPr lang="de-DE" smtClean="0"/>
              <a:t>14.03.2021</a:t>
            </a:fld>
            <a:endParaRPr lang="de-DE"/>
          </a:p>
        </p:txBody>
      </p:sp>
      <p:sp>
        <p:nvSpPr>
          <p:cNvPr id="4" name="Folienbildplatzhalter 3"/>
          <p:cNvSpPr>
            <a:spLocks noGrp="1" noRot="1" noChangeAspect="1"/>
          </p:cNvSpPr>
          <p:nvPr>
            <p:ph type="sldImg" idx="2"/>
          </p:nvPr>
        </p:nvSpPr>
        <p:spPr>
          <a:xfrm>
            <a:off x="1298575" y="1143000"/>
            <a:ext cx="426085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696A8-9855-46A4-B6AF-BF1AF71A4264}" type="slidenum">
              <a:rPr lang="de-DE" smtClean="0"/>
              <a:t>‹Nr.›</a:t>
            </a:fld>
            <a:endParaRPr lang="de-DE"/>
          </a:p>
        </p:txBody>
      </p:sp>
    </p:spTree>
    <p:extLst>
      <p:ext uri="{BB962C8B-B14F-4D97-AF65-F5344CB8AC3E}">
        <p14:creationId xmlns:p14="http://schemas.microsoft.com/office/powerpoint/2010/main" val="3461262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3"/>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22" indent="0" algn="ctr">
              <a:buNone/>
              <a:defRPr>
                <a:solidFill>
                  <a:schemeClr val="tx1">
                    <a:tint val="75000"/>
                  </a:schemeClr>
                </a:solidFill>
              </a:defRPr>
            </a:lvl2pPr>
            <a:lvl3pPr marL="1007844" indent="0" algn="ctr">
              <a:buNone/>
              <a:defRPr>
                <a:solidFill>
                  <a:schemeClr val="tx1">
                    <a:tint val="75000"/>
                  </a:schemeClr>
                </a:solidFill>
              </a:defRPr>
            </a:lvl3pPr>
            <a:lvl4pPr marL="1511766" indent="0" algn="ctr">
              <a:buNone/>
              <a:defRPr>
                <a:solidFill>
                  <a:schemeClr val="tx1">
                    <a:tint val="75000"/>
                  </a:schemeClr>
                </a:solidFill>
              </a:defRPr>
            </a:lvl4pPr>
            <a:lvl5pPr marL="2015686" indent="0" algn="ctr">
              <a:buNone/>
              <a:defRPr>
                <a:solidFill>
                  <a:schemeClr val="tx1">
                    <a:tint val="75000"/>
                  </a:schemeClr>
                </a:solidFill>
              </a:defRPr>
            </a:lvl5pPr>
            <a:lvl6pPr marL="2519609" indent="0" algn="ctr">
              <a:buNone/>
              <a:defRPr>
                <a:solidFill>
                  <a:schemeClr val="tx1">
                    <a:tint val="75000"/>
                  </a:schemeClr>
                </a:solidFill>
              </a:defRPr>
            </a:lvl6pPr>
            <a:lvl7pPr marL="3023530" indent="0" algn="ctr">
              <a:buNone/>
              <a:defRPr>
                <a:solidFill>
                  <a:schemeClr val="tx1">
                    <a:tint val="75000"/>
                  </a:schemeClr>
                </a:solidFill>
              </a:defRPr>
            </a:lvl7pPr>
            <a:lvl8pPr marL="3527451" indent="0" algn="ctr">
              <a:buNone/>
              <a:defRPr>
                <a:solidFill>
                  <a:schemeClr val="tx1">
                    <a:tint val="75000"/>
                  </a:schemeClr>
                </a:solidFill>
              </a:defRPr>
            </a:lvl8pPr>
            <a:lvl9pPr marL="4031372"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3AB72A6-87CB-4F8B-BADE-53F27CC54479}" type="datetime1">
              <a:rPr lang="en-GB" smtClean="0"/>
              <a:pPr/>
              <a:t>14/03/2021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2652841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EF937EC-4118-4B87-B290-472EF67D333B}" type="datetime1">
              <a:rPr lang="en-GB" smtClean="0"/>
              <a:pPr/>
              <a:t>14/03/2021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84769288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6" y="302741"/>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1" y="302741"/>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0977CC8A-DC74-4D43-9830-70796848A750}" type="datetime1">
              <a:rPr lang="en-GB" smtClean="0"/>
              <a:pPr/>
              <a:t>14/03/2021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469174614"/>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Titelmasterformat durch Klicken bearbeiten</a:t>
            </a:r>
            <a:endParaRPr lang="en-GB" dirty="0"/>
          </a:p>
        </p:txBody>
      </p:sp>
      <p:sp>
        <p:nvSpPr>
          <p:cNvPr id="3" name="Untertitel 2"/>
          <p:cNvSpPr>
            <a:spLocks noGrp="1"/>
          </p:cNvSpPr>
          <p:nvPr>
            <p:ph type="subTitle" idx="1"/>
          </p:nvPr>
        </p:nvSpPr>
        <p:spPr>
          <a:xfrm>
            <a:off x="1565276" y="4283075"/>
            <a:ext cx="7308850" cy="1931987"/>
          </a:xfrm>
        </p:spPr>
        <p:txBody>
          <a:bodyPr/>
          <a:lstStyle>
            <a:lvl1pPr marL="0" indent="0" algn="ctr">
              <a:buNone/>
              <a:defRPr>
                <a:solidFill>
                  <a:schemeClr val="bg1"/>
                </a:solidFill>
              </a:defRPr>
            </a:lvl1pPr>
            <a:lvl2pPr marL="457203" indent="0" algn="ctr">
              <a:buNone/>
              <a:defRPr>
                <a:solidFill>
                  <a:schemeClr val="tx1">
                    <a:tint val="75000"/>
                  </a:schemeClr>
                </a:solidFill>
              </a:defRPr>
            </a:lvl2pPr>
            <a:lvl3pPr marL="914406" indent="0" algn="ctr">
              <a:buNone/>
              <a:defRPr>
                <a:solidFill>
                  <a:schemeClr val="tx1">
                    <a:tint val="75000"/>
                  </a:schemeClr>
                </a:solidFill>
              </a:defRPr>
            </a:lvl3pPr>
            <a:lvl4pPr marL="1371610" indent="0" algn="ctr">
              <a:buNone/>
              <a:defRPr>
                <a:solidFill>
                  <a:schemeClr val="tx1">
                    <a:tint val="75000"/>
                  </a:schemeClr>
                </a:solidFill>
              </a:defRPr>
            </a:lvl4pPr>
            <a:lvl5pPr marL="1828812" indent="0" algn="ctr">
              <a:buNone/>
              <a:defRPr>
                <a:solidFill>
                  <a:schemeClr val="tx1">
                    <a:tint val="75000"/>
                  </a:schemeClr>
                </a:solidFill>
              </a:defRPr>
            </a:lvl5pPr>
            <a:lvl6pPr marL="2286015" indent="0" algn="ctr">
              <a:buNone/>
              <a:defRPr>
                <a:solidFill>
                  <a:schemeClr val="tx1">
                    <a:tint val="75000"/>
                  </a:schemeClr>
                </a:solidFill>
              </a:defRPr>
            </a:lvl6pPr>
            <a:lvl7pPr marL="2743218" indent="0" algn="ctr">
              <a:buNone/>
              <a:defRPr>
                <a:solidFill>
                  <a:schemeClr val="tx1">
                    <a:tint val="75000"/>
                  </a:schemeClr>
                </a:solidFill>
              </a:defRPr>
            </a:lvl7pPr>
            <a:lvl8pPr marL="3200421" indent="0" algn="ctr">
              <a:buNone/>
              <a:defRPr>
                <a:solidFill>
                  <a:schemeClr val="tx1">
                    <a:tint val="75000"/>
                  </a:schemeClr>
                </a:solidFill>
              </a:defRPr>
            </a:lvl8pPr>
            <a:lvl9pPr marL="3657624" indent="0" algn="ctr">
              <a:buNone/>
              <a:defRPr>
                <a:solidFill>
                  <a:schemeClr val="tx1">
                    <a:tint val="75000"/>
                  </a:schemeClr>
                </a:solidFill>
              </a:defRPr>
            </a:lvl9pPr>
          </a:lstStyle>
          <a:p>
            <a:r>
              <a:rPr lang="de-DE" dirty="0"/>
              <a:t>Formatvorlage des Untertitelmasters durch Klicken bearbeiten</a:t>
            </a:r>
            <a:endParaRPr lang="en-GB" dirty="0"/>
          </a:p>
        </p:txBody>
      </p:sp>
    </p:spTree>
    <p:extLst>
      <p:ext uri="{BB962C8B-B14F-4D97-AF65-F5344CB8AC3E}">
        <p14:creationId xmlns:p14="http://schemas.microsoft.com/office/powerpoint/2010/main" val="3825668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idx="1"/>
          </p:nvPr>
        </p:nvSpPr>
        <p:spPr/>
        <p:txBody>
          <a:bodyPr/>
          <a:lstStyle>
            <a:lvl1pPr marL="0" indent="0">
              <a:buFontTx/>
              <a:buNone/>
              <a:defRPr sz="2400"/>
            </a:lvl1pPr>
            <a:lvl2pPr marL="457203" indent="0">
              <a:buFontTx/>
              <a:buNone/>
              <a:defRPr sz="2400"/>
            </a:lvl2pPr>
            <a:lvl3pPr marL="914406" indent="0">
              <a:buFontTx/>
              <a:buNone/>
              <a:defRPr sz="2400"/>
            </a:lvl3pPr>
            <a:lvl4pPr marL="1371610" indent="0">
              <a:buFontTx/>
              <a:buNone/>
              <a:defRPr sz="2400"/>
            </a:lvl4pPr>
            <a:lvl5pPr marL="1828812" indent="0">
              <a:buFontTx/>
              <a:buNone/>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Fußzeilenplatzhalter 1">
            <a:extLst>
              <a:ext uri="{FF2B5EF4-FFF2-40B4-BE49-F238E27FC236}">
                <a16:creationId xmlns:a16="http://schemas.microsoft.com/office/drawing/2014/main" id="{CC2E37E7-1806-4D21-8266-8ADFB0E0001B}"/>
              </a:ext>
            </a:extLst>
          </p:cNvPr>
          <p:cNvSpPr>
            <a:spLocks noGrp="1"/>
          </p:cNvSpPr>
          <p:nvPr>
            <p:ph type="ftr" sz="quarter" idx="3"/>
          </p:nvPr>
        </p:nvSpPr>
        <p:spPr>
          <a:xfrm>
            <a:off x="6392862" y="6959601"/>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566EE03D-0E66-4A78-85B8-06FBB550002F}"/>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168932419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sz="half" idx="1"/>
          </p:nvPr>
        </p:nvSpPr>
        <p:spPr>
          <a:xfrm>
            <a:off x="522288" y="1763713"/>
            <a:ext cx="4621212" cy="4989512"/>
          </a:xfrm>
        </p:spPr>
        <p:txBody>
          <a:bodyPr/>
          <a:lstStyle>
            <a:lvl1pPr marL="0" indent="0">
              <a:buFontTx/>
              <a:buNone/>
              <a:defRPr sz="2400"/>
            </a:lvl1pPr>
            <a:lvl2pPr marL="457203" indent="0">
              <a:buFontTx/>
              <a:buNone/>
              <a:defRPr sz="2400"/>
            </a:lvl2pPr>
            <a:lvl3pPr marL="914406" indent="0">
              <a:buFontTx/>
              <a:buNone/>
              <a:defRPr sz="2400"/>
            </a:lvl3pPr>
            <a:lvl4pPr marL="1371610" indent="0">
              <a:buFontTx/>
              <a:buNone/>
              <a:defRPr sz="2400"/>
            </a:lvl4pPr>
            <a:lvl5pPr marL="1828812"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1" y="1763713"/>
            <a:ext cx="4621213" cy="4989512"/>
          </a:xfrm>
        </p:spPr>
        <p:txBody>
          <a:bodyPr/>
          <a:lstStyle>
            <a:lvl1pPr marL="0" indent="0">
              <a:buFontTx/>
              <a:buNone/>
              <a:defRPr sz="2400"/>
            </a:lvl1pPr>
            <a:lvl2pPr marL="457203" indent="0">
              <a:buFontTx/>
              <a:buNone/>
              <a:defRPr sz="2400"/>
            </a:lvl2pPr>
            <a:lvl3pPr marL="914406" indent="0">
              <a:buFontTx/>
              <a:buNone/>
              <a:defRPr sz="2400"/>
            </a:lvl3pPr>
            <a:lvl4pPr marL="1371610" indent="0">
              <a:buFontTx/>
              <a:buNone/>
              <a:defRPr sz="2400"/>
            </a:lvl4pPr>
            <a:lvl5pPr marL="1828812"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48D9B97-C724-4437-8DD2-7E14E991862E}"/>
              </a:ext>
            </a:extLst>
          </p:cNvPr>
          <p:cNvSpPr>
            <a:spLocks noGrp="1"/>
          </p:cNvSpPr>
          <p:nvPr>
            <p:ph type="ftr" sz="quarter" idx="3"/>
          </p:nvPr>
        </p:nvSpPr>
        <p:spPr>
          <a:xfrm>
            <a:off x="6392862" y="6959601"/>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CB1085C9-E46E-4F2E-B64F-2BE91E35DA78}"/>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508402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3027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1" y="1763926"/>
            <a:ext cx="4610735" cy="4989036"/>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quarter" idx="2"/>
          </p:nvPr>
        </p:nvSpPr>
        <p:spPr>
          <a:xfrm>
            <a:off x="5306696" y="1763924"/>
            <a:ext cx="4610735" cy="2409647"/>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Inhaltsplatzhalter 4"/>
          <p:cNvSpPr>
            <a:spLocks noGrp="1"/>
          </p:cNvSpPr>
          <p:nvPr>
            <p:ph sz="quarter" idx="3"/>
          </p:nvPr>
        </p:nvSpPr>
        <p:spPr>
          <a:xfrm>
            <a:off x="5306696" y="4341566"/>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C30856E7-03FB-461E-A4E8-138F538D7FA5}"/>
              </a:ext>
            </a:extLst>
          </p:cNvPr>
          <p:cNvSpPr>
            <a:spLocks noGrp="1"/>
          </p:cNvSpPr>
          <p:nvPr>
            <p:ph type="ftr" sz="quarter" idx="10"/>
          </p:nvPr>
        </p:nvSpPr>
        <p:spPr>
          <a:xfrm>
            <a:off x="6392862" y="6959601"/>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7" name="Foliennummernplatzhalter 6">
            <a:extLst>
              <a:ext uri="{FF2B5EF4-FFF2-40B4-BE49-F238E27FC236}">
                <a16:creationId xmlns:a16="http://schemas.microsoft.com/office/drawing/2014/main" id="{BB550D4C-E0CC-4B1C-99CB-791BEDCE53C8}"/>
              </a:ext>
            </a:extLst>
          </p:cNvPr>
          <p:cNvSpPr>
            <a:spLocks noGrp="1"/>
          </p:cNvSpPr>
          <p:nvPr>
            <p:ph type="sldNum" sz="quarter" idx="11"/>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1438723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dirty="0"/>
              <a:t>Titelmasterformat durch Klicken bearbeiten</a:t>
            </a:r>
            <a:endParaRPr lang="en-GB" dirty="0"/>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6" y="4283075"/>
            <a:ext cx="7308850" cy="1931987"/>
          </a:xfrm>
        </p:spPr>
        <p:txBody>
          <a:bodyPr/>
          <a:lstStyle>
            <a:lvl1pPr marL="0" indent="0" algn="ctr">
              <a:buNone/>
              <a:defRPr>
                <a:solidFill>
                  <a:schemeClr val="tx2"/>
                </a:solidFill>
              </a:defRPr>
            </a:lvl1pPr>
            <a:lvl2pPr marL="457203" indent="0" algn="ctr">
              <a:buNone/>
              <a:defRPr>
                <a:solidFill>
                  <a:schemeClr val="tx1">
                    <a:tint val="75000"/>
                  </a:schemeClr>
                </a:solidFill>
              </a:defRPr>
            </a:lvl2pPr>
            <a:lvl3pPr marL="914406" indent="0" algn="ctr">
              <a:buNone/>
              <a:defRPr>
                <a:solidFill>
                  <a:schemeClr val="tx1">
                    <a:tint val="75000"/>
                  </a:schemeClr>
                </a:solidFill>
              </a:defRPr>
            </a:lvl3pPr>
            <a:lvl4pPr marL="1371610" indent="0" algn="ctr">
              <a:buNone/>
              <a:defRPr>
                <a:solidFill>
                  <a:schemeClr val="tx1">
                    <a:tint val="75000"/>
                  </a:schemeClr>
                </a:solidFill>
              </a:defRPr>
            </a:lvl4pPr>
            <a:lvl5pPr marL="1828812" indent="0" algn="ctr">
              <a:buNone/>
              <a:defRPr>
                <a:solidFill>
                  <a:schemeClr val="tx1">
                    <a:tint val="75000"/>
                  </a:schemeClr>
                </a:solidFill>
              </a:defRPr>
            </a:lvl5pPr>
            <a:lvl6pPr marL="2286015" indent="0" algn="ctr">
              <a:buNone/>
              <a:defRPr>
                <a:solidFill>
                  <a:schemeClr val="tx1">
                    <a:tint val="75000"/>
                  </a:schemeClr>
                </a:solidFill>
              </a:defRPr>
            </a:lvl6pPr>
            <a:lvl7pPr marL="2743218" indent="0" algn="ctr">
              <a:buNone/>
              <a:defRPr>
                <a:solidFill>
                  <a:schemeClr val="tx1">
                    <a:tint val="75000"/>
                  </a:schemeClr>
                </a:solidFill>
              </a:defRPr>
            </a:lvl7pPr>
            <a:lvl8pPr marL="3200421" indent="0" algn="ctr">
              <a:buNone/>
              <a:defRPr>
                <a:solidFill>
                  <a:schemeClr val="tx1">
                    <a:tint val="75000"/>
                  </a:schemeClr>
                </a:solidFill>
              </a:defRPr>
            </a:lvl8pPr>
            <a:lvl9pPr marL="3657624"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1382292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dirty="0"/>
              <a:t>Titelmasterformat durch Klicken bearbeiten</a:t>
            </a:r>
            <a:endParaRPr lang="en-GB" dirty="0"/>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6" y="4283075"/>
            <a:ext cx="7308850" cy="1931987"/>
          </a:xfrm>
        </p:spPr>
        <p:txBody>
          <a:bodyPr/>
          <a:lstStyle>
            <a:lvl1pPr marL="0" indent="0" algn="ctr">
              <a:buNone/>
              <a:defRPr>
                <a:solidFill>
                  <a:schemeClr val="tx2"/>
                </a:solidFill>
              </a:defRPr>
            </a:lvl1pPr>
            <a:lvl2pPr marL="457203" indent="0" algn="ctr">
              <a:buNone/>
              <a:defRPr>
                <a:solidFill>
                  <a:schemeClr val="tx1">
                    <a:tint val="75000"/>
                  </a:schemeClr>
                </a:solidFill>
              </a:defRPr>
            </a:lvl2pPr>
            <a:lvl3pPr marL="914406" indent="0" algn="ctr">
              <a:buNone/>
              <a:defRPr>
                <a:solidFill>
                  <a:schemeClr val="tx1">
                    <a:tint val="75000"/>
                  </a:schemeClr>
                </a:solidFill>
              </a:defRPr>
            </a:lvl3pPr>
            <a:lvl4pPr marL="1371610" indent="0" algn="ctr">
              <a:buNone/>
              <a:defRPr>
                <a:solidFill>
                  <a:schemeClr val="tx1">
                    <a:tint val="75000"/>
                  </a:schemeClr>
                </a:solidFill>
              </a:defRPr>
            </a:lvl4pPr>
            <a:lvl5pPr marL="1828812" indent="0" algn="ctr">
              <a:buNone/>
              <a:defRPr>
                <a:solidFill>
                  <a:schemeClr val="tx1">
                    <a:tint val="75000"/>
                  </a:schemeClr>
                </a:solidFill>
              </a:defRPr>
            </a:lvl5pPr>
            <a:lvl6pPr marL="2286015" indent="0" algn="ctr">
              <a:buNone/>
              <a:defRPr>
                <a:solidFill>
                  <a:schemeClr val="tx1">
                    <a:tint val="75000"/>
                  </a:schemeClr>
                </a:solidFill>
              </a:defRPr>
            </a:lvl6pPr>
            <a:lvl7pPr marL="2743218" indent="0" algn="ctr">
              <a:buNone/>
              <a:defRPr>
                <a:solidFill>
                  <a:schemeClr val="tx1">
                    <a:tint val="75000"/>
                  </a:schemeClr>
                </a:solidFill>
              </a:defRPr>
            </a:lvl7pPr>
            <a:lvl8pPr marL="3200421" indent="0" algn="ctr">
              <a:buNone/>
              <a:defRPr>
                <a:solidFill>
                  <a:schemeClr val="tx1">
                    <a:tint val="75000"/>
                  </a:schemeClr>
                </a:solidFill>
              </a:defRPr>
            </a:lvl8pPr>
            <a:lvl9pPr marL="3657624"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403731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C1FEF78-7969-4A2C-B832-006A4442904F}" type="datetime1">
              <a:rPr lang="en-GB" smtClean="0"/>
              <a:pPr/>
              <a:t>14/03/2021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72814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5"/>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7"/>
            <a:ext cx="8873490" cy="1653678"/>
          </a:xfrm>
        </p:spPr>
        <p:txBody>
          <a:bodyPr anchor="b"/>
          <a:lstStyle>
            <a:lvl1pPr marL="0" indent="0">
              <a:buNone/>
              <a:defRPr sz="2205">
                <a:solidFill>
                  <a:schemeClr val="tx1">
                    <a:tint val="75000"/>
                  </a:schemeClr>
                </a:solidFill>
              </a:defRPr>
            </a:lvl1pPr>
            <a:lvl2pPr marL="503922" indent="0">
              <a:buNone/>
              <a:defRPr sz="1984">
                <a:solidFill>
                  <a:schemeClr val="tx1">
                    <a:tint val="75000"/>
                  </a:schemeClr>
                </a:solidFill>
              </a:defRPr>
            </a:lvl2pPr>
            <a:lvl3pPr marL="1007844" indent="0">
              <a:buNone/>
              <a:defRPr sz="1764">
                <a:solidFill>
                  <a:schemeClr val="tx1">
                    <a:tint val="75000"/>
                  </a:schemeClr>
                </a:solidFill>
              </a:defRPr>
            </a:lvl3pPr>
            <a:lvl4pPr marL="1511766" indent="0">
              <a:buNone/>
              <a:defRPr sz="1543">
                <a:solidFill>
                  <a:schemeClr val="tx1">
                    <a:tint val="75000"/>
                  </a:schemeClr>
                </a:solidFill>
              </a:defRPr>
            </a:lvl4pPr>
            <a:lvl5pPr marL="2015686" indent="0">
              <a:buNone/>
              <a:defRPr sz="1543">
                <a:solidFill>
                  <a:schemeClr val="tx1">
                    <a:tint val="75000"/>
                  </a:schemeClr>
                </a:solidFill>
              </a:defRPr>
            </a:lvl5pPr>
            <a:lvl6pPr marL="2519609" indent="0">
              <a:buNone/>
              <a:defRPr sz="1543">
                <a:solidFill>
                  <a:schemeClr val="tx1">
                    <a:tint val="75000"/>
                  </a:schemeClr>
                </a:solidFill>
              </a:defRPr>
            </a:lvl6pPr>
            <a:lvl7pPr marL="3023530" indent="0">
              <a:buNone/>
              <a:defRPr sz="1543">
                <a:solidFill>
                  <a:schemeClr val="tx1">
                    <a:tint val="75000"/>
                  </a:schemeClr>
                </a:solidFill>
              </a:defRPr>
            </a:lvl7pPr>
            <a:lvl8pPr marL="3527451" indent="0">
              <a:buNone/>
              <a:defRPr sz="1543">
                <a:solidFill>
                  <a:schemeClr val="tx1">
                    <a:tint val="75000"/>
                  </a:schemeClr>
                </a:solidFill>
              </a:defRPr>
            </a:lvl8pPr>
            <a:lvl9pPr marL="4031372"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7477FEBE-4C88-45DA-B207-66626CED51FD}" type="datetime1">
              <a:rPr lang="en-GB" smtClean="0"/>
              <a:pPr/>
              <a:t>14/03/2021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09755855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1" y="1763928"/>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6" y="1763928"/>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A8958534-89E5-41A3-867E-1F6E21F7B8DA}" type="datetime1">
              <a:rPr lang="en-GB" smtClean="0"/>
              <a:pPr/>
              <a:t>14/03/2021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02265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22" indent="0">
              <a:buNone/>
              <a:defRPr sz="2205" b="1"/>
            </a:lvl2pPr>
            <a:lvl3pPr marL="1007844" indent="0">
              <a:buNone/>
              <a:defRPr sz="1984" b="1"/>
            </a:lvl3pPr>
            <a:lvl4pPr marL="1511766" indent="0">
              <a:buNone/>
              <a:defRPr sz="1764" b="1"/>
            </a:lvl4pPr>
            <a:lvl5pPr marL="2015686" indent="0">
              <a:buNone/>
              <a:defRPr sz="1764" b="1"/>
            </a:lvl5pPr>
            <a:lvl6pPr marL="2519609" indent="0">
              <a:buNone/>
              <a:defRPr sz="1764" b="1"/>
            </a:lvl6pPr>
            <a:lvl7pPr marL="3023530" indent="0">
              <a:buNone/>
              <a:defRPr sz="1764" b="1"/>
            </a:lvl7pPr>
            <a:lvl8pPr marL="3527451" indent="0">
              <a:buNone/>
              <a:defRPr sz="1764" b="1"/>
            </a:lvl8pPr>
            <a:lvl9pPr marL="4031372"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22" indent="0">
              <a:buNone/>
              <a:defRPr sz="2205" b="1"/>
            </a:lvl2pPr>
            <a:lvl3pPr marL="1007844" indent="0">
              <a:buNone/>
              <a:defRPr sz="1984" b="1"/>
            </a:lvl3pPr>
            <a:lvl4pPr marL="1511766" indent="0">
              <a:buNone/>
              <a:defRPr sz="1764" b="1"/>
            </a:lvl4pPr>
            <a:lvl5pPr marL="2015686" indent="0">
              <a:buNone/>
              <a:defRPr sz="1764" b="1"/>
            </a:lvl5pPr>
            <a:lvl6pPr marL="2519609" indent="0">
              <a:buNone/>
              <a:defRPr sz="1764" b="1"/>
            </a:lvl6pPr>
            <a:lvl7pPr marL="3023530" indent="0">
              <a:buNone/>
              <a:defRPr sz="1764" b="1"/>
            </a:lvl7pPr>
            <a:lvl8pPr marL="3527451" indent="0">
              <a:buNone/>
              <a:defRPr sz="1764" b="1"/>
            </a:lvl8pPr>
            <a:lvl9pPr marL="4031372"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C9D24E35-1C1B-4A02-85E9-09350A7B64E6}" type="datetime1">
              <a:rPr lang="en-GB" smtClean="0"/>
              <a:pPr/>
              <a:t>14/03/2021</a:t>
            </a:fld>
            <a:endParaRPr lang="en-GB" dirty="0"/>
          </a:p>
        </p:txBody>
      </p:sp>
      <p:sp>
        <p:nvSpPr>
          <p:cNvPr id="8" name="Fußzeilenplatzhalter 7"/>
          <p:cNvSpPr>
            <a:spLocks noGrp="1"/>
          </p:cNvSpPr>
          <p:nvPr>
            <p:ph type="ftr" sz="quarter" idx="11"/>
          </p:nvPr>
        </p:nvSpPr>
        <p:spPr/>
        <p:txBody>
          <a:bodyPr/>
          <a:lstStyle/>
          <a:p>
            <a:r>
              <a:rPr lang="de-DE"/>
              <a:t>© 2020 - GET Across Borders</a:t>
            </a:r>
            <a:endParaRPr lang="en-GB" dirty="0"/>
          </a:p>
        </p:txBody>
      </p:sp>
      <p:sp>
        <p:nvSpPr>
          <p:cNvPr id="9" name="Foliennummernplatzhalter 8"/>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641520157"/>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6B541A2-0254-4FF3-9DBB-7D3DD377FEDF}" type="datetime1">
              <a:rPr lang="en-GB" smtClean="0"/>
              <a:pPr/>
              <a:t>14/03/2021</a:t>
            </a:fld>
            <a:endParaRPr lang="en-GB" dirty="0"/>
          </a:p>
        </p:txBody>
      </p:sp>
      <p:sp>
        <p:nvSpPr>
          <p:cNvPr id="4" name="Fußzeilenplatzhalter 3"/>
          <p:cNvSpPr>
            <a:spLocks noGrp="1"/>
          </p:cNvSpPr>
          <p:nvPr>
            <p:ph type="ftr" sz="quarter" idx="11"/>
          </p:nvPr>
        </p:nvSpPr>
        <p:spPr/>
        <p:txBody>
          <a:bodyPr/>
          <a:lstStyle/>
          <a:p>
            <a:r>
              <a:rPr lang="de-DE"/>
              <a:t>© 2020 - GET Across Borders</a:t>
            </a:r>
            <a:endParaRPr lang="en-GB" dirty="0"/>
          </a:p>
        </p:txBody>
      </p:sp>
      <p:sp>
        <p:nvSpPr>
          <p:cNvPr id="5" name="Foliennummernplatzhalter 4"/>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11958823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E62CEA-B13D-4294-886A-3F10A5F362AC}" type="datetime1">
              <a:rPr lang="en-GB" smtClean="0"/>
              <a:pPr/>
              <a:t>14/03/2021</a:t>
            </a:fld>
            <a:endParaRPr lang="en-GB" dirty="0"/>
          </a:p>
        </p:txBody>
      </p:sp>
      <p:sp>
        <p:nvSpPr>
          <p:cNvPr id="3" name="Fußzeilenplatzhalter 2"/>
          <p:cNvSpPr>
            <a:spLocks noGrp="1"/>
          </p:cNvSpPr>
          <p:nvPr>
            <p:ph type="ftr" sz="quarter" idx="11"/>
          </p:nvPr>
        </p:nvSpPr>
        <p:spPr/>
        <p:txBody>
          <a:bodyPr/>
          <a:lstStyle/>
          <a:p>
            <a:r>
              <a:rPr lang="de-DE"/>
              <a:t>© 2020 - GET Across Borders</a:t>
            </a:r>
            <a:endParaRPr lang="en-GB" dirty="0"/>
          </a:p>
        </p:txBody>
      </p:sp>
      <p:sp>
        <p:nvSpPr>
          <p:cNvPr id="4" name="Foliennummernplatzhalter 3"/>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93778940"/>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6" y="300991"/>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6"/>
            <a:ext cx="3434491" cy="5171028"/>
          </a:xfrm>
        </p:spPr>
        <p:txBody>
          <a:bodyPr/>
          <a:lstStyle>
            <a:lvl1pPr marL="0" indent="0">
              <a:buNone/>
              <a:defRPr sz="1543"/>
            </a:lvl1pPr>
            <a:lvl2pPr marL="503922" indent="0">
              <a:buNone/>
              <a:defRPr sz="1323"/>
            </a:lvl2pPr>
            <a:lvl3pPr marL="1007844" indent="0">
              <a:buNone/>
              <a:defRPr sz="1102"/>
            </a:lvl3pPr>
            <a:lvl4pPr marL="1511766" indent="0">
              <a:buNone/>
              <a:defRPr sz="992"/>
            </a:lvl4pPr>
            <a:lvl5pPr marL="2015686" indent="0">
              <a:buNone/>
              <a:defRPr sz="992"/>
            </a:lvl5pPr>
            <a:lvl6pPr marL="2519609" indent="0">
              <a:buNone/>
              <a:defRPr sz="992"/>
            </a:lvl6pPr>
            <a:lvl7pPr marL="3023530" indent="0">
              <a:buNone/>
              <a:defRPr sz="992"/>
            </a:lvl7pPr>
            <a:lvl8pPr marL="3527451" indent="0">
              <a:buNone/>
              <a:defRPr sz="992"/>
            </a:lvl8pPr>
            <a:lvl9pPr marL="4031372"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00F1EC65-3F2D-4240-9FB2-86BAF6AF6314}" type="datetime1">
              <a:rPr lang="en-GB" smtClean="0"/>
              <a:pPr/>
              <a:t>14/03/2021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44779069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22" indent="0">
              <a:buNone/>
              <a:defRPr sz="3086"/>
            </a:lvl2pPr>
            <a:lvl3pPr marL="1007844" indent="0">
              <a:buNone/>
              <a:defRPr sz="2646"/>
            </a:lvl3pPr>
            <a:lvl4pPr marL="1511766" indent="0">
              <a:buNone/>
              <a:defRPr sz="2205"/>
            </a:lvl4pPr>
            <a:lvl5pPr marL="2015686" indent="0">
              <a:buNone/>
              <a:defRPr sz="2205"/>
            </a:lvl5pPr>
            <a:lvl6pPr marL="2519609" indent="0">
              <a:buNone/>
              <a:defRPr sz="2205"/>
            </a:lvl6pPr>
            <a:lvl7pPr marL="3023530" indent="0">
              <a:buNone/>
              <a:defRPr sz="2205"/>
            </a:lvl7pPr>
            <a:lvl8pPr marL="3527451" indent="0">
              <a:buNone/>
              <a:defRPr sz="2205"/>
            </a:lvl8pPr>
            <a:lvl9pPr marL="4031372" indent="0">
              <a:buNone/>
              <a:defRPr sz="2205"/>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22" indent="0">
              <a:buNone/>
              <a:defRPr sz="1323"/>
            </a:lvl2pPr>
            <a:lvl3pPr marL="1007844" indent="0">
              <a:buNone/>
              <a:defRPr sz="1102"/>
            </a:lvl3pPr>
            <a:lvl4pPr marL="1511766" indent="0">
              <a:buNone/>
              <a:defRPr sz="992"/>
            </a:lvl4pPr>
            <a:lvl5pPr marL="2015686" indent="0">
              <a:buNone/>
              <a:defRPr sz="992"/>
            </a:lvl5pPr>
            <a:lvl6pPr marL="2519609" indent="0">
              <a:buNone/>
              <a:defRPr sz="992"/>
            </a:lvl6pPr>
            <a:lvl7pPr marL="3023530" indent="0">
              <a:buNone/>
              <a:defRPr sz="992"/>
            </a:lvl7pPr>
            <a:lvl8pPr marL="3527451" indent="0">
              <a:buNone/>
              <a:defRPr sz="992"/>
            </a:lvl8pPr>
            <a:lvl9pPr marL="4031372"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3C3FCD5E-69B8-4F4C-82B4-AA8390DE7F8D}" type="datetime1">
              <a:rPr lang="en-GB" smtClean="0"/>
              <a:pPr/>
              <a:t>14/03/2021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37323270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8"/>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2"/>
            <a:ext cx="2435860" cy="402483"/>
          </a:xfrm>
          <a:prstGeom prst="rect">
            <a:avLst/>
          </a:prstGeom>
        </p:spPr>
        <p:txBody>
          <a:bodyPr vert="horz" lIns="91430" tIns="45716" rIns="91430" bIns="45716" rtlCol="0" anchor="ctr"/>
          <a:lstStyle>
            <a:lvl1pPr algn="l">
              <a:defRPr sz="1323">
                <a:solidFill>
                  <a:schemeClr val="tx1"/>
                </a:solidFill>
              </a:defRPr>
            </a:lvl1pPr>
          </a:lstStyle>
          <a:p>
            <a:fld id="{E9DBB94B-7369-455E-8C33-C3D06DBCC3E6}" type="datetime1">
              <a:rPr lang="en-GB" smtClean="0"/>
              <a:pPr/>
              <a:t>14/03/2021</a:t>
            </a:fld>
            <a:endParaRPr lang="en-GB" dirty="0"/>
          </a:p>
        </p:txBody>
      </p:sp>
      <p:sp>
        <p:nvSpPr>
          <p:cNvPr id="5" name="Fußzeilenplatzhalter 4"/>
          <p:cNvSpPr>
            <a:spLocks noGrp="1"/>
          </p:cNvSpPr>
          <p:nvPr>
            <p:ph type="ftr" sz="quarter" idx="3"/>
          </p:nvPr>
        </p:nvSpPr>
        <p:spPr>
          <a:xfrm>
            <a:off x="3566795" y="7006702"/>
            <a:ext cx="3305810" cy="402483"/>
          </a:xfrm>
          <a:prstGeom prst="rect">
            <a:avLst/>
          </a:prstGeom>
        </p:spPr>
        <p:txBody>
          <a:bodyPr vert="horz" lIns="91430" tIns="45716" rIns="91430" bIns="45716" rtlCol="0" anchor="ctr"/>
          <a:lstStyle>
            <a:lvl1pPr algn="ctr">
              <a:defRPr sz="1323">
                <a:solidFill>
                  <a:schemeClr val="tx1"/>
                </a:solidFill>
              </a:defRPr>
            </a:lvl1pPr>
          </a:lstStyle>
          <a:p>
            <a:r>
              <a:rPr lang="de-DE" dirty="0"/>
              <a:t>© 2020 - GET </a:t>
            </a:r>
            <a:r>
              <a:rPr lang="de-DE" dirty="0" err="1"/>
              <a:t>Across</a:t>
            </a:r>
            <a:r>
              <a:rPr lang="de-DE" dirty="0"/>
              <a:t> Borders</a:t>
            </a:r>
            <a:endParaRPr lang="en-GB" dirty="0"/>
          </a:p>
        </p:txBody>
      </p:sp>
      <p:sp>
        <p:nvSpPr>
          <p:cNvPr id="6" name="Foliennummernplatzhalter 5"/>
          <p:cNvSpPr>
            <a:spLocks noGrp="1"/>
          </p:cNvSpPr>
          <p:nvPr>
            <p:ph type="sldNum" sz="quarter" idx="4"/>
          </p:nvPr>
        </p:nvSpPr>
        <p:spPr>
          <a:xfrm>
            <a:off x="7481570" y="7006702"/>
            <a:ext cx="2435860" cy="402483"/>
          </a:xfrm>
          <a:prstGeom prst="rect">
            <a:avLst/>
          </a:prstGeom>
        </p:spPr>
        <p:txBody>
          <a:bodyPr vert="horz" lIns="91430" tIns="45716" rIns="91430" bIns="45716" rtlCol="0" anchor="ctr"/>
          <a:lstStyle>
            <a:lvl1pPr algn="r">
              <a:defRPr sz="1323">
                <a:solidFill>
                  <a:schemeClr val="tx1"/>
                </a:solidFill>
              </a:defRPr>
            </a:lvl1pPr>
          </a:lstStyle>
          <a:p>
            <a:fld id="{1C6A1CB6-5D98-4296-B8F9-B78E6A9A9E34}" type="slidenum">
              <a:rPr lang="en-GB" smtClean="0"/>
              <a:pPr/>
              <a:t>‹Nr.›</a:t>
            </a:fld>
            <a:endParaRPr lang="en-GB" dirty="0"/>
          </a:p>
        </p:txBody>
      </p:sp>
    </p:spTree>
    <p:extLst>
      <p:ext uri="{BB962C8B-B14F-4D97-AF65-F5344CB8AC3E}">
        <p14:creationId xmlns:p14="http://schemas.microsoft.com/office/powerpoint/2010/main" val="1101271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1007844"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41" indent="-377941" algn="l" defTabSz="1007844"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73" indent="-314951" algn="l" defTabSz="1007844"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804" indent="-251960" algn="l" defTabSz="1007844"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25" indent="-251960" algn="l" defTabSz="1007844"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48" indent="-251960" algn="l" defTabSz="1007844"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68" indent="-251960" algn="l" defTabSz="1007844"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90" indent="-251960" algn="l" defTabSz="1007844"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413" indent="-251960" algn="l" defTabSz="1007844"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34" indent="-251960" algn="l" defTabSz="1007844"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44" rtl="0" eaLnBrk="1" latinLnBrk="0" hangingPunct="1">
        <a:defRPr sz="1984" kern="1200">
          <a:solidFill>
            <a:schemeClr val="tx1"/>
          </a:solidFill>
          <a:latin typeface="+mn-lt"/>
          <a:ea typeface="+mn-ea"/>
          <a:cs typeface="+mn-cs"/>
        </a:defRPr>
      </a:lvl1pPr>
      <a:lvl2pPr marL="503922" algn="l" defTabSz="1007844" rtl="0" eaLnBrk="1" latinLnBrk="0" hangingPunct="1">
        <a:defRPr sz="1984" kern="1200">
          <a:solidFill>
            <a:schemeClr val="tx1"/>
          </a:solidFill>
          <a:latin typeface="+mn-lt"/>
          <a:ea typeface="+mn-ea"/>
          <a:cs typeface="+mn-cs"/>
        </a:defRPr>
      </a:lvl2pPr>
      <a:lvl3pPr marL="1007844" algn="l" defTabSz="1007844" rtl="0" eaLnBrk="1" latinLnBrk="0" hangingPunct="1">
        <a:defRPr sz="1984" kern="1200">
          <a:solidFill>
            <a:schemeClr val="tx1"/>
          </a:solidFill>
          <a:latin typeface="+mn-lt"/>
          <a:ea typeface="+mn-ea"/>
          <a:cs typeface="+mn-cs"/>
        </a:defRPr>
      </a:lvl3pPr>
      <a:lvl4pPr marL="1511766" algn="l" defTabSz="1007844" rtl="0" eaLnBrk="1" latinLnBrk="0" hangingPunct="1">
        <a:defRPr sz="1984" kern="1200">
          <a:solidFill>
            <a:schemeClr val="tx1"/>
          </a:solidFill>
          <a:latin typeface="+mn-lt"/>
          <a:ea typeface="+mn-ea"/>
          <a:cs typeface="+mn-cs"/>
        </a:defRPr>
      </a:lvl4pPr>
      <a:lvl5pPr marL="2015686" algn="l" defTabSz="1007844" rtl="0" eaLnBrk="1" latinLnBrk="0" hangingPunct="1">
        <a:defRPr sz="1984" kern="1200">
          <a:solidFill>
            <a:schemeClr val="tx1"/>
          </a:solidFill>
          <a:latin typeface="+mn-lt"/>
          <a:ea typeface="+mn-ea"/>
          <a:cs typeface="+mn-cs"/>
        </a:defRPr>
      </a:lvl5pPr>
      <a:lvl6pPr marL="2519609" algn="l" defTabSz="1007844" rtl="0" eaLnBrk="1" latinLnBrk="0" hangingPunct="1">
        <a:defRPr sz="1984" kern="1200">
          <a:solidFill>
            <a:schemeClr val="tx1"/>
          </a:solidFill>
          <a:latin typeface="+mn-lt"/>
          <a:ea typeface="+mn-ea"/>
          <a:cs typeface="+mn-cs"/>
        </a:defRPr>
      </a:lvl6pPr>
      <a:lvl7pPr marL="3023530" algn="l" defTabSz="1007844" rtl="0" eaLnBrk="1" latinLnBrk="0" hangingPunct="1">
        <a:defRPr sz="1984" kern="1200">
          <a:solidFill>
            <a:schemeClr val="tx1"/>
          </a:solidFill>
          <a:latin typeface="+mn-lt"/>
          <a:ea typeface="+mn-ea"/>
          <a:cs typeface="+mn-cs"/>
        </a:defRPr>
      </a:lvl7pPr>
      <a:lvl8pPr marL="3527451" algn="l" defTabSz="1007844" rtl="0" eaLnBrk="1" latinLnBrk="0" hangingPunct="1">
        <a:defRPr sz="1984" kern="1200">
          <a:solidFill>
            <a:schemeClr val="tx1"/>
          </a:solidFill>
          <a:latin typeface="+mn-lt"/>
          <a:ea typeface="+mn-ea"/>
          <a:cs typeface="+mn-cs"/>
        </a:defRPr>
      </a:lvl8pPr>
      <a:lvl9pPr marL="4031372" algn="l" defTabSz="1007844"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593E8F3B-D167-43B8-9B07-E7D71371DC8D}"/>
              </a:ext>
            </a:extLst>
          </p:cNvPr>
          <p:cNvSpPr>
            <a:spLocks noGrp="1"/>
          </p:cNvSpPr>
          <p:nvPr>
            <p:ph type="title"/>
          </p:nvPr>
        </p:nvSpPr>
        <p:spPr bwMode="auto">
          <a:xfrm>
            <a:off x="522288" y="198438"/>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1027" name="Textplatzhalter 2">
            <a:extLst>
              <a:ext uri="{FF2B5EF4-FFF2-40B4-BE49-F238E27FC236}">
                <a16:creationId xmlns:a16="http://schemas.microsoft.com/office/drawing/2014/main" id="{F5061ECF-2CE0-425E-B9D8-609C8E79B26A}"/>
              </a:ext>
            </a:extLst>
          </p:cNvPr>
          <p:cNvSpPr>
            <a:spLocks noGrp="1"/>
          </p:cNvSpPr>
          <p:nvPr>
            <p:ph type="body" idx="1"/>
          </p:nvPr>
        </p:nvSpPr>
        <p:spPr bwMode="auto">
          <a:xfrm>
            <a:off x="522288" y="1763714"/>
            <a:ext cx="9394825" cy="539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2" name="Fußzeilenplatzhalter 1">
            <a:extLst>
              <a:ext uri="{FF2B5EF4-FFF2-40B4-BE49-F238E27FC236}">
                <a16:creationId xmlns:a16="http://schemas.microsoft.com/office/drawing/2014/main" id="{433943D4-04A8-4CCA-AE34-1016CADA1F33}"/>
              </a:ext>
            </a:extLst>
          </p:cNvPr>
          <p:cNvSpPr>
            <a:spLocks noGrp="1"/>
          </p:cNvSpPr>
          <p:nvPr>
            <p:ph type="ftr" sz="quarter" idx="3"/>
          </p:nvPr>
        </p:nvSpPr>
        <p:spPr>
          <a:xfrm>
            <a:off x="6392862" y="6959601"/>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3" name="Foliennummernplatzhalter 2">
            <a:extLst>
              <a:ext uri="{FF2B5EF4-FFF2-40B4-BE49-F238E27FC236}">
                <a16:creationId xmlns:a16="http://schemas.microsoft.com/office/drawing/2014/main" id="{7F1A67F0-7578-494C-954D-FE251135D46B}"/>
              </a:ext>
            </a:extLst>
          </p:cNvPr>
          <p:cNvSpPr>
            <a:spLocks noGrp="1"/>
          </p:cNvSpPr>
          <p:nvPr>
            <p:ph type="sldNum" sz="quarter" idx="4"/>
          </p:nvPr>
        </p:nvSpPr>
        <p:spPr>
          <a:xfrm>
            <a:off x="9835530" y="6958806"/>
            <a:ext cx="60734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1C6A1CB6-5D98-4296-B8F9-B78E6A9A9E34}" type="slidenum">
              <a:rPr lang="en-GB" smtClean="0"/>
              <a:t>‹Nr.›</a:t>
            </a:fld>
            <a:endParaRPr lang="en-GB"/>
          </a:p>
        </p:txBody>
      </p:sp>
    </p:spTree>
    <p:extLst>
      <p:ext uri="{BB962C8B-B14F-4D97-AF65-F5344CB8AC3E}">
        <p14:creationId xmlns:p14="http://schemas.microsoft.com/office/powerpoint/2010/main" val="42119985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dt="0"/>
  <p:txStyles>
    <p:titleStyle>
      <a:lvl1pPr algn="ctr" rtl="0" eaLnBrk="0" fontAlgn="base" hangingPunct="0">
        <a:spcBef>
          <a:spcPct val="0"/>
        </a:spcBef>
        <a:spcAft>
          <a:spcPct val="0"/>
        </a:spcAft>
        <a:defRPr sz="3600" b="1"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3" algn="ctr" rtl="0" fontAlgn="base">
        <a:spcBef>
          <a:spcPct val="0"/>
        </a:spcBef>
        <a:spcAft>
          <a:spcPct val="0"/>
        </a:spcAft>
        <a:defRPr sz="3600" b="1">
          <a:solidFill>
            <a:schemeClr val="tx1"/>
          </a:solidFill>
          <a:latin typeface="Perpetua" pitchFamily="18" charset="0"/>
        </a:defRPr>
      </a:lvl6pPr>
      <a:lvl7pPr marL="914406" algn="ctr" rtl="0" fontAlgn="base">
        <a:spcBef>
          <a:spcPct val="0"/>
        </a:spcBef>
        <a:spcAft>
          <a:spcPct val="0"/>
        </a:spcAft>
        <a:defRPr sz="3600" b="1">
          <a:solidFill>
            <a:schemeClr val="tx1"/>
          </a:solidFill>
          <a:latin typeface="Perpetua" pitchFamily="18" charset="0"/>
        </a:defRPr>
      </a:lvl7pPr>
      <a:lvl8pPr marL="1371610" algn="ctr" rtl="0" fontAlgn="base">
        <a:spcBef>
          <a:spcPct val="0"/>
        </a:spcBef>
        <a:spcAft>
          <a:spcPct val="0"/>
        </a:spcAft>
        <a:defRPr sz="3600" b="1">
          <a:solidFill>
            <a:schemeClr val="tx1"/>
          </a:solidFill>
          <a:latin typeface="Perpetua" pitchFamily="18" charset="0"/>
        </a:defRPr>
      </a:lvl8pPr>
      <a:lvl9pPr marL="1828812" algn="ctr" rtl="0" fontAlgn="base">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3"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6"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1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12"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16" indent="-228602" algn="l" defTabSz="9144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20" indent="-228602" algn="l" defTabSz="9144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23" indent="-228602" algn="l" defTabSz="9144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26" indent="-228602" algn="l" defTabSz="9144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10"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A661421-2CF6-4D01-B18C-3664828D6051}"/>
              </a:ext>
            </a:extLst>
          </p:cNvPr>
          <p:cNvSpPr>
            <a:spLocks noGrp="1"/>
          </p:cNvSpPr>
          <p:nvPr>
            <p:ph type="title"/>
          </p:nvPr>
        </p:nvSpPr>
        <p:spPr>
          <a:xfrm>
            <a:off x="717551" y="198437"/>
            <a:ext cx="9004300" cy="1460500"/>
          </a:xfrm>
          <a:prstGeom prst="rect">
            <a:avLst/>
          </a:prstGeom>
        </p:spPr>
        <p:txBody>
          <a:bodyPr vert="horz" lIns="91440" tIns="45720" rIns="91440" bIns="45720" rtlCol="0" anchor="ctr">
            <a:normAutofit/>
          </a:bodyPr>
          <a:lstStyle/>
          <a:p>
            <a:r>
              <a:rPr lang="de-DE" dirty="0"/>
              <a:t>Mastertitelformat bearbeiten</a:t>
            </a:r>
            <a:endParaRPr lang="en-GB" dirty="0"/>
          </a:p>
        </p:txBody>
      </p:sp>
      <p:sp>
        <p:nvSpPr>
          <p:cNvPr id="3" name="Textplatzhalter 2">
            <a:extLst>
              <a:ext uri="{FF2B5EF4-FFF2-40B4-BE49-F238E27FC236}">
                <a16:creationId xmlns:a16="http://schemas.microsoft.com/office/drawing/2014/main" id="{E271646F-4AA4-48CB-9731-8FB2ABAB52A6}"/>
              </a:ext>
            </a:extLst>
          </p:cNvPr>
          <p:cNvSpPr>
            <a:spLocks noGrp="1"/>
          </p:cNvSpPr>
          <p:nvPr>
            <p:ph type="body" idx="1"/>
          </p:nvPr>
        </p:nvSpPr>
        <p:spPr>
          <a:xfrm>
            <a:off x="717551" y="2012951"/>
            <a:ext cx="9004300" cy="47958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5E2854B-0CBB-478C-883B-32389F77DC35}"/>
              </a:ext>
            </a:extLst>
          </p:cNvPr>
          <p:cNvSpPr>
            <a:spLocks noGrp="1"/>
          </p:cNvSpPr>
          <p:nvPr>
            <p:ph type="ftr" sz="quarter" idx="3"/>
          </p:nvPr>
        </p:nvSpPr>
        <p:spPr>
          <a:xfrm>
            <a:off x="6392862" y="6959601"/>
            <a:ext cx="3524250" cy="401638"/>
          </a:xfrm>
          <a:prstGeom prst="rect">
            <a:avLst/>
          </a:prstGeom>
        </p:spPr>
        <p:txBody>
          <a:bodyPr vert="horz" lIns="91440" tIns="45720" rIns="91440" bIns="45720" rtlCol="0" anchor="ctr"/>
          <a:lstStyle>
            <a:lvl1pPr algn="r">
              <a:defRPr sz="1200">
                <a:solidFill>
                  <a:schemeClr val="bg1"/>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Tree>
    <p:extLst>
      <p:ext uri="{BB962C8B-B14F-4D97-AF65-F5344CB8AC3E}">
        <p14:creationId xmlns:p14="http://schemas.microsoft.com/office/powerpoint/2010/main" val="3289892336"/>
      </p:ext>
    </p:extLst>
  </p:cSld>
  <p:clrMap bg1="lt1" tx1="dk1" bg2="lt2" tx2="dk2" accent1="accent1" accent2="accent2" accent3="accent3" accent4="accent4" accent5="accent5" accent6="accent6" hlink="hlink" folHlink="folHlink"/>
  <p:sldLayoutIdLst>
    <p:sldLayoutId id="2147483678" r:id="rId1"/>
    <p:sldLayoutId id="2147483715" r:id="rId2"/>
  </p:sldLayoutIdLst>
  <p:hf hdr="0" dt="0"/>
  <p:txStyles>
    <p:titleStyle>
      <a:lvl1pPr algn="ctr" defTabSz="914406" rtl="0" eaLnBrk="1" latinLnBrk="0" hangingPunct="1">
        <a:lnSpc>
          <a:spcPct val="90000"/>
        </a:lnSpc>
        <a:spcBef>
          <a:spcPct val="0"/>
        </a:spcBef>
        <a:buNone/>
        <a:defRPr sz="3600" b="1" kern="1200">
          <a:solidFill>
            <a:schemeClr val="accent3"/>
          </a:solidFill>
          <a:latin typeface="Comic Sans MS" panose="030F0702030302020204" pitchFamily="66" charset="0"/>
          <a:ea typeface="+mj-ea"/>
          <a:cs typeface="+mj-cs"/>
        </a:defRPr>
      </a:lvl1pPr>
    </p:titleStyle>
    <p:bodyStyle>
      <a:lvl1pPr marL="0" indent="0" algn="l" defTabSz="914406" rtl="0" eaLnBrk="1" latinLnBrk="0" hangingPunct="1">
        <a:lnSpc>
          <a:spcPct val="90000"/>
        </a:lnSpc>
        <a:spcBef>
          <a:spcPts val="1000"/>
        </a:spcBef>
        <a:buFontTx/>
        <a:buNone/>
        <a:defRPr sz="2400" kern="1200">
          <a:solidFill>
            <a:schemeClr val="bg1"/>
          </a:solidFill>
          <a:latin typeface="Comic Sans MS" panose="030F0702030302020204" pitchFamily="66" charset="0"/>
          <a:ea typeface="+mn-ea"/>
          <a:cs typeface="+mn-cs"/>
        </a:defRPr>
      </a:lvl1pPr>
      <a:lvl2pPr marL="457203" indent="0" algn="l" defTabSz="914406"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2pPr>
      <a:lvl3pPr marL="914406" indent="0" algn="l" defTabSz="914406"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3pPr>
      <a:lvl4pPr marL="1371610" indent="0" algn="l" defTabSz="914406"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4pPr>
      <a:lvl5pPr marL="1828812" indent="0" algn="l" defTabSz="914406"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5pPr>
      <a:lvl6pPr marL="251461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2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10"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7.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7.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7.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7.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1090424" y="1797649"/>
            <a:ext cx="4623834" cy="1583441"/>
          </a:xfrm>
        </p:spPr>
        <p:txBody>
          <a:bodyPr/>
          <a:lstStyle/>
          <a:p>
            <a:pPr>
              <a:defRPr/>
            </a:pPr>
            <a:r>
              <a:rPr lang="en-GB" noProof="0" dirty="0">
                <a:solidFill>
                  <a:srgbClr val="000066"/>
                </a:solidFill>
              </a:rPr>
              <a:t>GET Buddied Up</a:t>
            </a:r>
            <a:endParaRPr lang="en-GB" noProof="0" dirty="0"/>
          </a:p>
        </p:txBody>
      </p:sp>
      <p:sp>
        <p:nvSpPr>
          <p:cNvPr id="10" name="Untertitel 2"/>
          <p:cNvSpPr>
            <a:spLocks noGrp="1"/>
          </p:cNvSpPr>
          <p:nvPr>
            <p:ph type="subTitle" idx="1"/>
          </p:nvPr>
        </p:nvSpPr>
        <p:spPr bwMode="auto">
          <a:xfrm>
            <a:off x="5109697" y="5626289"/>
            <a:ext cx="5286846" cy="1933385"/>
          </a:xfrm>
        </p:spPr>
        <p:txBody>
          <a:bodyPr/>
          <a:lstStyle/>
          <a:p>
            <a:pPr>
              <a:defRPr/>
            </a:pPr>
            <a:r>
              <a:rPr lang="en-GB" sz="2800" b="1" noProof="0" dirty="0">
                <a:solidFill>
                  <a:srgbClr val="000066"/>
                </a:solidFill>
              </a:rPr>
              <a:t>German with Ali, the Eagle </a:t>
            </a:r>
            <a:endParaRPr lang="en-GB" noProof="0" dirty="0"/>
          </a:p>
          <a:p>
            <a:pPr>
              <a:defRPr/>
            </a:pPr>
            <a:r>
              <a:rPr lang="en-GB" sz="1800" noProof="0" dirty="0">
                <a:solidFill>
                  <a:srgbClr val="000066"/>
                </a:solidFill>
              </a:rPr>
              <a:t>get-across-borders@uni-mainz.de</a:t>
            </a:r>
            <a:endParaRPr lang="en-GB" noProof="0" dirty="0"/>
          </a:p>
          <a:p>
            <a:pPr>
              <a:defRPr/>
            </a:pPr>
            <a:endParaRPr lang="en-GB" sz="1800" noProof="0" dirty="0">
              <a:solidFill>
                <a:srgbClr val="000066"/>
              </a:solidFill>
            </a:endParaRPr>
          </a:p>
          <a:p>
            <a:pPr>
              <a:defRPr/>
            </a:pPr>
            <a:endParaRPr lang="en-GB" sz="1800" noProof="0" dirty="0">
              <a:solidFill>
                <a:srgbClr val="000066"/>
              </a:solidFill>
            </a:endParaRPr>
          </a:p>
          <a:p>
            <a:pPr>
              <a:defRPr/>
            </a:pPr>
            <a:endParaRPr lang="en-GB" sz="1800" noProof="0" dirty="0">
              <a:solidFill>
                <a:srgbClr val="000066"/>
              </a:solidFill>
            </a:endParaRPr>
          </a:p>
        </p:txBody>
      </p:sp>
      <p:pic>
        <p:nvPicPr>
          <p:cNvPr id="12" name="Picture 5" descr="A picture containing drawing&#10;&#10;Description automatically generated"/>
          <p:cNvPicPr>
            <a:picLocks noChangeAspect="1"/>
          </p:cNvPicPr>
          <p:nvPr/>
        </p:nvPicPr>
        <p:blipFill>
          <a:blip r:embed="rId2"/>
          <a:stretch/>
        </p:blipFill>
        <p:spPr bwMode="auto">
          <a:xfrm>
            <a:off x="6037540" y="1603498"/>
            <a:ext cx="3431159" cy="3590843"/>
          </a:xfrm>
          <a:prstGeom prst="rect">
            <a:avLst/>
          </a:prstGeom>
        </p:spPr>
      </p:pic>
      <p:pic>
        <p:nvPicPr>
          <p:cNvPr id="13" name="Picture 7" descr="A picture containing drawing&#10;&#10;Description automatically generated"/>
          <p:cNvPicPr>
            <a:picLocks noChangeAspect="1"/>
          </p:cNvPicPr>
          <p:nvPr/>
        </p:nvPicPr>
        <p:blipFill>
          <a:blip r:embed="rId3"/>
          <a:stretch/>
        </p:blipFill>
        <p:spPr bwMode="auto">
          <a:xfrm>
            <a:off x="2944168" y="3774346"/>
            <a:ext cx="2347150" cy="3590843"/>
          </a:xfrm>
          <a:prstGeom prst="rect">
            <a:avLst/>
          </a:prstGeom>
        </p:spPr>
      </p:pic>
      <p:pic>
        <p:nvPicPr>
          <p:cNvPr id="14" name="Picture 8"/>
          <p:cNvPicPr>
            <a:picLocks noChangeAspect="1"/>
          </p:cNvPicPr>
          <p:nvPr/>
        </p:nvPicPr>
        <p:blipFill>
          <a:blip r:embed="rId4"/>
          <a:stretch/>
        </p:blipFill>
        <p:spPr bwMode="auto">
          <a:xfrm>
            <a:off x="599422" y="4283818"/>
            <a:ext cx="2371755" cy="3054375"/>
          </a:xfrm>
          <a:prstGeom prst="rect">
            <a:avLst/>
          </a:prstGeom>
        </p:spPr>
      </p:pic>
      <p:sp>
        <p:nvSpPr>
          <p:cNvPr id="18" name="Fußzeilenplatzhalter 3">
            <a:extLst>
              <a:ext uri="{FF2B5EF4-FFF2-40B4-BE49-F238E27FC236}">
                <a16:creationId xmlns:a16="http://schemas.microsoft.com/office/drawing/2014/main" id="{B8598C8A-A85F-497E-8B4E-19B5023B0C6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2020 - GET </a:t>
            </a:r>
            <a:r>
              <a:rPr lang="de-DE" sz="1050" b="0" err="1"/>
              <a:t>Across</a:t>
            </a:r>
            <a:r>
              <a:rPr lang="de-DE" sz="1050" b="0"/>
              <a:t> Borders</a:t>
            </a:r>
            <a:endParaRPr lang="en-GB" sz="1050" b="0"/>
          </a:p>
        </p:txBody>
      </p:sp>
      <p:pic>
        <p:nvPicPr>
          <p:cNvPr id="23" name="Grafik 2">
            <a:extLst>
              <a:ext uri="{FF2B5EF4-FFF2-40B4-BE49-F238E27FC236}">
                <a16:creationId xmlns:a16="http://schemas.microsoft.com/office/drawing/2014/main" id="{AD84E014-A4F3-4994-8990-594CBBDAEFC2}"/>
              </a:ext>
            </a:extLst>
          </p:cNvPr>
          <p:cNvPicPr>
            <a:picLocks noChangeAspect="1"/>
          </p:cNvPicPr>
          <p:nvPr/>
        </p:nvPicPr>
        <p:blipFill>
          <a:blip r:embed="rId5"/>
          <a:stretch/>
        </p:blipFill>
        <p:spPr bwMode="auto">
          <a:xfrm>
            <a:off x="970091" y="179207"/>
            <a:ext cx="2701395" cy="1276831"/>
          </a:xfrm>
          <a:prstGeom prst="rect">
            <a:avLst/>
          </a:prstGeom>
        </p:spPr>
      </p:pic>
      <p:pic>
        <p:nvPicPr>
          <p:cNvPr id="25" name="Picture 9">
            <a:extLst>
              <a:ext uri="{FF2B5EF4-FFF2-40B4-BE49-F238E27FC236}">
                <a16:creationId xmlns:a16="http://schemas.microsoft.com/office/drawing/2014/main" id="{5433889F-DB99-42DB-AE70-D2D290DE2695}"/>
              </a:ext>
            </a:extLst>
          </p:cNvPr>
          <p:cNvPicPr>
            <a:picLocks noChangeAspect="1" noChangeArrowheads="1"/>
          </p:cNvPicPr>
          <p:nvPr/>
        </p:nvPicPr>
        <p:blipFill>
          <a:blip r:embed="rId6"/>
          <a:stretch/>
        </p:blipFill>
        <p:spPr bwMode="auto">
          <a:xfrm>
            <a:off x="8154987" y="503238"/>
            <a:ext cx="1038208" cy="1038208"/>
          </a:xfrm>
          <a:prstGeom prst="rect">
            <a:avLst/>
          </a:prstGeom>
          <a:noFill/>
          <a:ln>
            <a:noFill/>
          </a:ln>
        </p:spPr>
      </p:pic>
      <p:pic>
        <p:nvPicPr>
          <p:cNvPr id="2" name="Grafik 3" descr="Ein Bild, das Spiel enthält.&#10;&#10;Beschreibung automatisch generiert.">
            <a:extLst>
              <a:ext uri="{FF2B5EF4-FFF2-40B4-BE49-F238E27FC236}">
                <a16:creationId xmlns:a16="http://schemas.microsoft.com/office/drawing/2014/main" id="{E1A8BA56-E108-4CC9-984C-A4F9AC680984}"/>
              </a:ext>
            </a:extLst>
          </p:cNvPr>
          <p:cNvPicPr>
            <a:picLocks noChangeAspect="1"/>
          </p:cNvPicPr>
          <p:nvPr/>
        </p:nvPicPr>
        <p:blipFill>
          <a:blip r:embed="rId7"/>
          <a:stretch/>
        </p:blipFill>
        <p:spPr bwMode="auto">
          <a:xfrm>
            <a:off x="4401861" y="177527"/>
            <a:ext cx="2833495" cy="16371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75373E-9815-4F13-A467-9F0DE2076743}"/>
              </a:ext>
            </a:extLst>
          </p:cNvPr>
          <p:cNvSpPr>
            <a:spLocks noGrp="1"/>
          </p:cNvSpPr>
          <p:nvPr>
            <p:ph type="title"/>
          </p:nvPr>
        </p:nvSpPr>
        <p:spPr>
          <a:xfrm>
            <a:off x="614884" y="448007"/>
            <a:ext cx="9209631" cy="1273265"/>
          </a:xfrm>
        </p:spPr>
        <p:txBody>
          <a:bodyPr wrap="square" anchor="ctr">
            <a:noAutofit/>
          </a:bodyPr>
          <a:lstStyle/>
          <a:p>
            <a:r>
              <a:rPr lang="en-GB" sz="3968" noProof="0" dirty="0"/>
              <a:t>Summary</a:t>
            </a:r>
          </a:p>
        </p:txBody>
      </p:sp>
      <p:pic>
        <p:nvPicPr>
          <p:cNvPr id="7" name="Picture 7" descr="A picture containing drawing&#10;&#10;Description automatically generated">
            <a:extLst>
              <a:ext uri="{FF2B5EF4-FFF2-40B4-BE49-F238E27FC236}">
                <a16:creationId xmlns:a16="http://schemas.microsoft.com/office/drawing/2014/main" id="{22C03DBA-AB16-45F7-B0C7-D602772E8C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00821" y="2261903"/>
            <a:ext cx="2964273" cy="4542952"/>
          </a:xfrm>
          <a:prstGeom prst="rect">
            <a:avLst/>
          </a:prstGeom>
          <a:noFill/>
        </p:spPr>
      </p:pic>
      <p:sp>
        <p:nvSpPr>
          <p:cNvPr id="3" name="Inhaltsplatzhalter 2">
            <a:extLst>
              <a:ext uri="{FF2B5EF4-FFF2-40B4-BE49-F238E27FC236}">
                <a16:creationId xmlns:a16="http://schemas.microsoft.com/office/drawing/2014/main" id="{827C1B69-8979-497E-8EA2-BFD9D08DFDAC}"/>
              </a:ext>
            </a:extLst>
          </p:cNvPr>
          <p:cNvSpPr>
            <a:spLocks noGrp="1"/>
          </p:cNvSpPr>
          <p:nvPr>
            <p:ph sz="half" idx="2"/>
          </p:nvPr>
        </p:nvSpPr>
        <p:spPr>
          <a:xfrm>
            <a:off x="3999691" y="2052661"/>
            <a:ext cx="5949234" cy="4752194"/>
          </a:xfrm>
        </p:spPr>
        <p:txBody>
          <a:bodyPr wrap="square" anchor="t">
            <a:normAutofit lnSpcReduction="10000"/>
          </a:bodyPr>
          <a:lstStyle/>
          <a:p>
            <a:pPr marL="342900" indent="-342900" defTabSz="1007943">
              <a:buFont typeface="Symbol" panose="05050102010706020507" pitchFamily="18" charset="2"/>
              <a:buChar char="-"/>
              <a:defRPr/>
            </a:pPr>
            <a:r>
              <a:rPr lang="en-GB" noProof="0" dirty="0"/>
              <a:t>Ich mag dieses </a:t>
            </a:r>
            <a:r>
              <a:rPr lang="en-GB" noProof="0" dirty="0" err="1"/>
              <a:t>Schulfach</a:t>
            </a:r>
            <a:r>
              <a:rPr lang="en-GB" noProof="0" dirty="0"/>
              <a:t>. </a:t>
            </a:r>
          </a:p>
          <a:p>
            <a:pPr indent="360363" defTabSz="1007943">
              <a:defRPr/>
            </a:pPr>
            <a:r>
              <a:rPr lang="en-GB" noProof="0" dirty="0">
                <a:solidFill>
                  <a:schemeClr val="accent2"/>
                </a:solidFill>
              </a:rPr>
              <a:t>I like this school subject.</a:t>
            </a:r>
          </a:p>
          <a:p>
            <a:pPr marL="377979" indent="-377979" defTabSz="1007943">
              <a:buFontTx/>
              <a:buChar char="-"/>
              <a:defRPr/>
            </a:pPr>
            <a:endParaRPr lang="en-GB" noProof="0" dirty="0"/>
          </a:p>
          <a:p>
            <a:pPr marL="377979" indent="-377979" defTabSz="1007943">
              <a:buFontTx/>
              <a:buChar char="-"/>
              <a:defRPr/>
            </a:pPr>
            <a:r>
              <a:rPr lang="en-GB" noProof="0" dirty="0"/>
              <a:t>Ich mag dieses </a:t>
            </a:r>
            <a:r>
              <a:rPr lang="en-GB" noProof="0" dirty="0" err="1"/>
              <a:t>Schulfach</a:t>
            </a:r>
            <a:r>
              <a:rPr lang="en-GB" noProof="0" dirty="0"/>
              <a:t> </a:t>
            </a:r>
            <a:r>
              <a:rPr lang="en-GB" noProof="0" dirty="0" err="1"/>
              <a:t>nicht</a:t>
            </a:r>
            <a:r>
              <a:rPr lang="en-GB" noProof="0" dirty="0"/>
              <a:t>. </a:t>
            </a:r>
          </a:p>
          <a:p>
            <a:pPr indent="360363" defTabSz="1007943">
              <a:defRPr/>
            </a:pPr>
            <a:r>
              <a:rPr lang="en-GB" noProof="0" dirty="0">
                <a:solidFill>
                  <a:schemeClr val="accent2"/>
                </a:solidFill>
              </a:rPr>
              <a:t>I don‘t like this school subject.</a:t>
            </a:r>
          </a:p>
          <a:p>
            <a:pPr marL="377979" indent="-377979" defTabSz="1007943">
              <a:buFontTx/>
              <a:buChar char="-"/>
              <a:defRPr/>
            </a:pPr>
            <a:endParaRPr lang="en-GB" noProof="0" dirty="0"/>
          </a:p>
          <a:p>
            <a:pPr marL="377979" indent="-377979" defTabSz="1007943">
              <a:buFontTx/>
              <a:buChar char="-"/>
              <a:defRPr/>
            </a:pPr>
            <a:r>
              <a:rPr lang="en-GB" noProof="0" dirty="0" err="1"/>
              <a:t>Warum</a:t>
            </a:r>
            <a:r>
              <a:rPr lang="en-GB" noProof="0" dirty="0"/>
              <a:t> ich dieses </a:t>
            </a:r>
            <a:r>
              <a:rPr lang="en-GB" noProof="0" dirty="0" err="1"/>
              <a:t>Schulfach</a:t>
            </a:r>
            <a:r>
              <a:rPr lang="en-GB" noProof="0" dirty="0"/>
              <a:t> mag.  </a:t>
            </a:r>
            <a:r>
              <a:rPr lang="en-GB" noProof="0" dirty="0">
                <a:solidFill>
                  <a:schemeClr val="accent2"/>
                </a:solidFill>
              </a:rPr>
              <a:t>Why I like this school subject.</a:t>
            </a:r>
          </a:p>
          <a:p>
            <a:pPr marL="377979" indent="-377979" defTabSz="1007943">
              <a:buFontTx/>
              <a:buChar char="-"/>
              <a:defRPr/>
            </a:pPr>
            <a:endParaRPr lang="en-GB" noProof="0" dirty="0"/>
          </a:p>
          <a:p>
            <a:pPr marL="377979" indent="-377979" defTabSz="1007943">
              <a:buFontTx/>
              <a:buChar char="-"/>
              <a:defRPr/>
            </a:pPr>
            <a:r>
              <a:rPr lang="en-GB" noProof="0" dirty="0" err="1"/>
              <a:t>Warum</a:t>
            </a:r>
            <a:r>
              <a:rPr lang="en-GB" noProof="0" dirty="0"/>
              <a:t> ich dieses </a:t>
            </a:r>
            <a:r>
              <a:rPr lang="en-GB" noProof="0" dirty="0" err="1"/>
              <a:t>Schulfach</a:t>
            </a:r>
            <a:r>
              <a:rPr lang="en-GB" noProof="0" dirty="0"/>
              <a:t> </a:t>
            </a:r>
            <a:r>
              <a:rPr lang="en-GB" noProof="0" dirty="0" err="1"/>
              <a:t>nicht</a:t>
            </a:r>
            <a:r>
              <a:rPr lang="en-GB" noProof="0" dirty="0"/>
              <a:t> mag. </a:t>
            </a:r>
          </a:p>
          <a:p>
            <a:pPr indent="360363" defTabSz="1007943">
              <a:defRPr/>
            </a:pPr>
            <a:r>
              <a:rPr lang="en-GB" noProof="0" dirty="0">
                <a:solidFill>
                  <a:schemeClr val="accent2"/>
                </a:solidFill>
              </a:rPr>
              <a:t>Why I don‘t like this school subject.</a:t>
            </a:r>
          </a:p>
        </p:txBody>
      </p:sp>
      <p:pic>
        <p:nvPicPr>
          <p:cNvPr id="8" name="Aufgezeichneter Sound">
            <a:hlinkClick r:id="" action="ppaction://media"/>
            <a:extLst>
              <a:ext uri="{FF2B5EF4-FFF2-40B4-BE49-F238E27FC236}">
                <a16:creationId xmlns:a16="http://schemas.microsoft.com/office/drawing/2014/main" id="{1A99F7E6-DC87-45C9-BF2E-13C52166FC1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152544" y="829963"/>
            <a:ext cx="671971" cy="671971"/>
          </a:xfrm>
          <a:prstGeom prst="rect">
            <a:avLst/>
          </a:prstGeom>
        </p:spPr>
      </p:pic>
      <p:sp>
        <p:nvSpPr>
          <p:cNvPr id="9" name="Fußzeilenplatzhalter 3">
            <a:extLst>
              <a:ext uri="{FF2B5EF4-FFF2-40B4-BE49-F238E27FC236}">
                <a16:creationId xmlns:a16="http://schemas.microsoft.com/office/drawing/2014/main" id="{B30CC08B-AB7F-4E55-8A36-AC74B5E4CF20}"/>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Across Borders</a:t>
            </a:r>
            <a:endParaRPr lang="en-GB" sz="1050" b="0" dirty="0"/>
          </a:p>
        </p:txBody>
      </p:sp>
      <p:sp>
        <p:nvSpPr>
          <p:cNvPr id="10" name="Foliennummernplatzhalter 4">
            <a:extLst>
              <a:ext uri="{FF2B5EF4-FFF2-40B4-BE49-F238E27FC236}">
                <a16:creationId xmlns:a16="http://schemas.microsoft.com/office/drawing/2014/main" id="{BE0A74C5-869E-43F7-B4CE-982A15071FF3}"/>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10</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4145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53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p:txBody>
          <a:bodyPr/>
          <a:lstStyle/>
          <a:p>
            <a:pPr>
              <a:defRPr/>
            </a:pPr>
            <a:r>
              <a:rPr lang="en-GB" noProof="0" dirty="0"/>
              <a:t>Thank you for </a:t>
            </a:r>
            <a:br>
              <a:rPr lang="en-GB" noProof="0" dirty="0"/>
            </a:br>
            <a:r>
              <a:rPr lang="en-GB" noProof="0" dirty="0"/>
              <a:t>learning German with us! </a:t>
            </a:r>
            <a:r>
              <a:rPr lang="en-GB" noProof="0" dirty="0">
                <a:sym typeface="Wingdings" panose="05000000000000000000" pitchFamily="2" charset="2"/>
              </a:rPr>
              <a:t></a:t>
            </a:r>
            <a:r>
              <a:rPr lang="en-GB" noProof="0" dirty="0"/>
              <a:t> </a:t>
            </a:r>
          </a:p>
        </p:txBody>
      </p:sp>
      <p:sp>
        <p:nvSpPr>
          <p:cNvPr id="5" name="Untertitel 2"/>
          <p:cNvSpPr>
            <a:spLocks noGrp="1"/>
          </p:cNvSpPr>
          <p:nvPr>
            <p:ph type="subTitle" idx="1"/>
          </p:nvPr>
        </p:nvSpPr>
        <p:spPr bwMode="auto"/>
        <p:txBody>
          <a:bodyPr>
            <a:normAutofit fontScale="85000" lnSpcReduction="20000"/>
          </a:bodyPr>
          <a:lstStyle/>
          <a:p>
            <a:pPr>
              <a:defRPr/>
            </a:pPr>
            <a:r>
              <a:rPr lang="en-GB" noProof="0" dirty="0"/>
              <a:t>DISCLAIMER: Please note that any resources uploaded to this website are purely for educational purposes only. If any of the items, photos or texts uploaded are in infringement of copyright then please do not hesitate to contact us and we will have them removed. </a:t>
            </a:r>
          </a:p>
          <a:p>
            <a:pPr>
              <a:defRPr/>
            </a:pPr>
            <a:endParaRPr lang="en-GB" noProof="0" dirty="0"/>
          </a:p>
          <a:p>
            <a:pPr>
              <a:defRPr/>
            </a:pPr>
            <a:r>
              <a:rPr lang="en-GB" noProof="0" dirty="0">
                <a:solidFill>
                  <a:srgbClr val="FFC000"/>
                </a:solidFill>
              </a:rPr>
              <a:t>© 2020 – GET Across Borders and  © Leap4Joy</a:t>
            </a:r>
            <a:endParaRPr lang="en-GB" noProof="0" dirty="0"/>
          </a:p>
        </p:txBody>
      </p:sp>
      <p:pic>
        <p:nvPicPr>
          <p:cNvPr id="9" name="Grafik 2">
            <a:extLst>
              <a:ext uri="{FF2B5EF4-FFF2-40B4-BE49-F238E27FC236}">
                <a16:creationId xmlns:a16="http://schemas.microsoft.com/office/drawing/2014/main" id="{6B1150DE-1604-477E-99EE-0338E8C5A0BC}"/>
              </a:ext>
            </a:extLst>
          </p:cNvPr>
          <p:cNvPicPr>
            <a:picLocks noChangeAspect="1"/>
          </p:cNvPicPr>
          <p:nvPr/>
        </p:nvPicPr>
        <p:blipFill>
          <a:blip r:embed="rId2"/>
          <a:stretch/>
        </p:blipFill>
        <p:spPr bwMode="auto">
          <a:xfrm>
            <a:off x="1011913" y="338726"/>
            <a:ext cx="2738485" cy="1317324"/>
          </a:xfrm>
          <a:prstGeom prst="rect">
            <a:avLst/>
          </a:prstGeom>
        </p:spPr>
      </p:pic>
      <p:pic>
        <p:nvPicPr>
          <p:cNvPr id="10" name="Grafik 3">
            <a:extLst>
              <a:ext uri="{FF2B5EF4-FFF2-40B4-BE49-F238E27FC236}">
                <a16:creationId xmlns:a16="http://schemas.microsoft.com/office/drawing/2014/main" id="{9454C03F-4B4A-4470-B632-1FC5E6423CC2}"/>
              </a:ext>
            </a:extLst>
          </p:cNvPr>
          <p:cNvPicPr>
            <a:picLocks noChangeAspect="1"/>
          </p:cNvPicPr>
          <p:nvPr/>
        </p:nvPicPr>
        <p:blipFill>
          <a:blip r:embed="rId3"/>
          <a:stretch/>
        </p:blipFill>
        <p:spPr bwMode="auto">
          <a:xfrm>
            <a:off x="4783265" y="338724"/>
            <a:ext cx="2294367" cy="1317325"/>
          </a:xfrm>
          <a:prstGeom prst="rect">
            <a:avLst/>
          </a:prstGeom>
        </p:spPr>
      </p:pic>
      <p:pic>
        <p:nvPicPr>
          <p:cNvPr id="11" name="Picture 9">
            <a:extLst>
              <a:ext uri="{FF2B5EF4-FFF2-40B4-BE49-F238E27FC236}">
                <a16:creationId xmlns:a16="http://schemas.microsoft.com/office/drawing/2014/main" id="{C1843E0B-9C92-41DB-86EE-6CE871772101}"/>
              </a:ext>
            </a:extLst>
          </p:cNvPr>
          <p:cNvPicPr>
            <a:picLocks noChangeAspect="1" noChangeArrowheads="1"/>
          </p:cNvPicPr>
          <p:nvPr/>
        </p:nvPicPr>
        <p:blipFill>
          <a:blip r:embed="rId4"/>
          <a:stretch/>
        </p:blipFill>
        <p:spPr bwMode="auto">
          <a:xfrm>
            <a:off x="8108642" y="338725"/>
            <a:ext cx="1305110" cy="13173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782955" y="2348401"/>
            <a:ext cx="8811982" cy="2799795"/>
          </a:xfrm>
        </p:spPr>
        <p:txBody>
          <a:bodyPr>
            <a:normAutofit fontScale="90000"/>
          </a:bodyPr>
          <a:lstStyle/>
          <a:p>
            <a:pPr>
              <a:defRPr/>
            </a:pPr>
            <a:br>
              <a:rPr lang="en-GB" noProof="0" dirty="0">
                <a:solidFill>
                  <a:srgbClr val="C00000"/>
                </a:solidFill>
              </a:rPr>
            </a:br>
            <a:br>
              <a:rPr lang="en-GB" noProof="0" dirty="0">
                <a:solidFill>
                  <a:srgbClr val="C00000"/>
                </a:solidFill>
              </a:rPr>
            </a:br>
            <a:br>
              <a:rPr lang="en-GB" noProof="0" dirty="0">
                <a:solidFill>
                  <a:srgbClr val="C00000"/>
                </a:solidFill>
              </a:rPr>
            </a:br>
            <a:br>
              <a:rPr lang="en-GB" noProof="0" dirty="0">
                <a:solidFill>
                  <a:srgbClr val="C00000"/>
                </a:solidFill>
              </a:rPr>
            </a:br>
            <a:r>
              <a:rPr lang="en-GB" sz="4000" noProof="0" dirty="0">
                <a:solidFill>
                  <a:srgbClr val="C00000"/>
                </a:solidFill>
              </a:rPr>
              <a:t>Deutsch </a:t>
            </a:r>
            <a:r>
              <a:rPr lang="en-GB" sz="4000" noProof="0" dirty="0" err="1">
                <a:solidFill>
                  <a:srgbClr val="C00000"/>
                </a:solidFill>
              </a:rPr>
              <a:t>lernen</a:t>
            </a:r>
            <a:r>
              <a:rPr lang="en-GB" sz="4000" noProof="0" dirty="0">
                <a:solidFill>
                  <a:srgbClr val="C00000"/>
                </a:solidFill>
              </a:rPr>
              <a:t> </a:t>
            </a:r>
            <a:br>
              <a:rPr lang="en-GB" sz="4000" noProof="0" dirty="0">
                <a:solidFill>
                  <a:srgbClr val="C00000"/>
                </a:solidFill>
              </a:rPr>
            </a:br>
            <a:r>
              <a:rPr lang="en-GB" sz="4000" noProof="0" dirty="0" err="1">
                <a:solidFill>
                  <a:srgbClr val="000066"/>
                </a:solidFill>
              </a:rPr>
              <a:t>mit</a:t>
            </a:r>
            <a:r>
              <a:rPr lang="en-GB" sz="4000" noProof="0" dirty="0">
                <a:solidFill>
                  <a:srgbClr val="000066"/>
                </a:solidFill>
              </a:rPr>
              <a:t> Ali,</a:t>
            </a:r>
            <a:br>
              <a:rPr lang="en-GB" sz="4000" noProof="0" dirty="0">
                <a:solidFill>
                  <a:srgbClr val="000066"/>
                </a:solidFill>
              </a:rPr>
            </a:br>
            <a:r>
              <a:rPr lang="en-GB" sz="4000" noProof="0" dirty="0" err="1">
                <a:solidFill>
                  <a:srgbClr val="C00000"/>
                </a:solidFill>
              </a:rPr>
              <a:t>unserem</a:t>
            </a:r>
            <a:r>
              <a:rPr lang="en-GB" sz="4000" noProof="0" dirty="0">
                <a:solidFill>
                  <a:srgbClr val="C00000"/>
                </a:solidFill>
              </a:rPr>
              <a:t> Adler</a:t>
            </a:r>
            <a:br>
              <a:rPr lang="en-GB" sz="4000" noProof="0" dirty="0">
                <a:solidFill>
                  <a:srgbClr val="C00000"/>
                </a:solidFill>
              </a:rPr>
            </a:br>
            <a:br>
              <a:rPr lang="en-GB" sz="4000" noProof="0" dirty="0">
                <a:solidFill>
                  <a:srgbClr val="C00000"/>
                </a:solidFill>
              </a:rPr>
            </a:br>
            <a:br>
              <a:rPr lang="en-GB" noProof="0" dirty="0">
                <a:solidFill>
                  <a:srgbClr val="C00000"/>
                </a:solidFill>
              </a:rPr>
            </a:br>
            <a:br>
              <a:rPr lang="en-GB" noProof="0" dirty="0">
                <a:solidFill>
                  <a:srgbClr val="C00000"/>
                </a:solidFill>
              </a:rPr>
            </a:br>
            <a:br>
              <a:rPr lang="en-GB" sz="2700" noProof="0" dirty="0">
                <a:solidFill>
                  <a:schemeClr val="accent1">
                    <a:lumMod val="75000"/>
                    <a:lumOff val="25000"/>
                  </a:schemeClr>
                </a:solidFill>
              </a:rPr>
            </a:br>
            <a:r>
              <a:rPr lang="en-GB" sz="2700" noProof="0" dirty="0">
                <a:solidFill>
                  <a:schemeClr val="accent1">
                    <a:lumMod val="90000"/>
                    <a:lumOff val="10000"/>
                  </a:schemeClr>
                </a:solidFill>
              </a:rPr>
              <a:t>Sigrid </a:t>
            </a:r>
            <a:r>
              <a:rPr lang="en-GB" sz="2700" noProof="0" dirty="0" err="1">
                <a:solidFill>
                  <a:schemeClr val="accent1">
                    <a:lumMod val="90000"/>
                    <a:lumOff val="10000"/>
                  </a:schemeClr>
                </a:solidFill>
              </a:rPr>
              <a:t>Rieuwerts</a:t>
            </a:r>
            <a:br>
              <a:rPr lang="en-GB" sz="2700" noProof="0" dirty="0">
                <a:solidFill>
                  <a:schemeClr val="accent1">
                    <a:lumMod val="90000"/>
                    <a:lumOff val="10000"/>
                  </a:schemeClr>
                </a:solidFill>
              </a:rPr>
            </a:br>
            <a:r>
              <a:rPr lang="en-GB" sz="2700" noProof="0" dirty="0">
                <a:solidFill>
                  <a:schemeClr val="accent1">
                    <a:lumMod val="90000"/>
                    <a:lumOff val="10000"/>
                  </a:schemeClr>
                </a:solidFill>
              </a:rPr>
              <a:t>get-across-borders@uni-mainz.de</a:t>
            </a:r>
            <a:endParaRPr lang="en-GB" noProof="0" dirty="0">
              <a:solidFill>
                <a:schemeClr val="accent1">
                  <a:lumMod val="90000"/>
                  <a:lumOff val="10000"/>
                </a:schemeClr>
              </a:solidFill>
            </a:endParaRPr>
          </a:p>
        </p:txBody>
      </p:sp>
      <p:pic>
        <p:nvPicPr>
          <p:cNvPr id="17" name="Grafik 3" descr="Ein Bild, das Spiel enthält.&#10;&#10;Beschreibung automatisch generiert.">
            <a:extLst>
              <a:ext uri="{FF2B5EF4-FFF2-40B4-BE49-F238E27FC236}">
                <a16:creationId xmlns:a16="http://schemas.microsoft.com/office/drawing/2014/main" id="{F20362E9-6205-4FDA-B1DA-BC19C248F2EC}"/>
              </a:ext>
            </a:extLst>
          </p:cNvPr>
          <p:cNvPicPr>
            <a:picLocks noChangeAspect="1"/>
          </p:cNvPicPr>
          <p:nvPr/>
        </p:nvPicPr>
        <p:blipFill>
          <a:blip r:embed="rId2"/>
          <a:stretch/>
        </p:blipFill>
        <p:spPr bwMode="auto">
          <a:xfrm>
            <a:off x="4401861" y="177527"/>
            <a:ext cx="2833495" cy="1637129"/>
          </a:xfrm>
          <a:prstGeom prst="rect">
            <a:avLst/>
          </a:prstGeom>
        </p:spPr>
      </p:pic>
      <p:pic>
        <p:nvPicPr>
          <p:cNvPr id="22" name="Picture 9">
            <a:extLst>
              <a:ext uri="{FF2B5EF4-FFF2-40B4-BE49-F238E27FC236}">
                <a16:creationId xmlns:a16="http://schemas.microsoft.com/office/drawing/2014/main" id="{6DE20007-9E0A-4B25-A180-A9689119C026}"/>
              </a:ext>
            </a:extLst>
          </p:cNvPr>
          <p:cNvPicPr>
            <a:picLocks noChangeAspect="1" noChangeArrowheads="1"/>
          </p:cNvPicPr>
          <p:nvPr/>
        </p:nvPicPr>
        <p:blipFill>
          <a:blip r:embed="rId3"/>
          <a:stretch/>
        </p:blipFill>
        <p:spPr bwMode="auto">
          <a:xfrm>
            <a:off x="8154987" y="503238"/>
            <a:ext cx="1038208" cy="1038208"/>
          </a:xfrm>
          <a:prstGeom prst="rect">
            <a:avLst/>
          </a:prstGeom>
          <a:noFill/>
          <a:ln>
            <a:noFill/>
          </a:ln>
        </p:spPr>
      </p:pic>
      <p:pic>
        <p:nvPicPr>
          <p:cNvPr id="2" name="Grafik 2">
            <a:extLst>
              <a:ext uri="{FF2B5EF4-FFF2-40B4-BE49-F238E27FC236}">
                <a16:creationId xmlns:a16="http://schemas.microsoft.com/office/drawing/2014/main" id="{D48C8CC1-394F-4214-9C8F-E9289D985F84}"/>
              </a:ext>
            </a:extLst>
          </p:cNvPr>
          <p:cNvPicPr>
            <a:picLocks noChangeAspect="1"/>
          </p:cNvPicPr>
          <p:nvPr/>
        </p:nvPicPr>
        <p:blipFill>
          <a:blip r:embed="rId4"/>
          <a:stretch/>
        </p:blipFill>
        <p:spPr bwMode="auto">
          <a:xfrm>
            <a:off x="970091" y="179207"/>
            <a:ext cx="2701395" cy="12768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7" y="225637"/>
            <a:ext cx="9394825" cy="1258887"/>
          </a:xfrm>
        </p:spPr>
        <p:txBody>
          <a:bodyPr wrap="square" anchor="ctr">
            <a:noAutofit/>
          </a:bodyPr>
          <a:lstStyle/>
          <a:p>
            <a:r>
              <a:rPr lang="en-GB" noProof="0" dirty="0"/>
              <a:t>Welcome!</a:t>
            </a:r>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429565" y="1505760"/>
            <a:ext cx="8675246" cy="5340352"/>
          </a:xfrm>
        </p:spPr>
        <p:txBody>
          <a:bodyPr/>
          <a:lstStyle/>
          <a:p>
            <a:r>
              <a:rPr lang="en-GB" noProof="0" dirty="0">
                <a:solidFill>
                  <a:schemeClr val="accent2"/>
                </a:solidFill>
              </a:rPr>
              <a:t>Today we are talking about “Opinions on school subjects”:</a:t>
            </a:r>
          </a:p>
          <a:p>
            <a:r>
              <a:rPr lang="en-GB" noProof="0" dirty="0">
                <a:solidFill>
                  <a:schemeClr val="accent2"/>
                </a:solidFill>
              </a:rPr>
              <a:t> </a:t>
            </a:r>
          </a:p>
          <a:p>
            <a:pPr marL="342900" indent="-342900">
              <a:buFont typeface="Arial" panose="020B0604020202020204" pitchFamily="34" charset="0"/>
              <a:buChar char="•"/>
            </a:pPr>
            <a:r>
              <a:rPr lang="en-GB" noProof="0" dirty="0" err="1"/>
              <a:t>Welche</a:t>
            </a:r>
            <a:r>
              <a:rPr lang="en-GB" noProof="0" dirty="0"/>
              <a:t> </a:t>
            </a:r>
            <a:r>
              <a:rPr lang="en-GB" noProof="0" dirty="0" err="1"/>
              <a:t>Schulfächer</a:t>
            </a:r>
            <a:r>
              <a:rPr lang="en-GB" noProof="0" dirty="0"/>
              <a:t> </a:t>
            </a:r>
            <a:r>
              <a:rPr lang="en-GB" noProof="0" dirty="0" err="1"/>
              <a:t>magst</a:t>
            </a:r>
            <a:r>
              <a:rPr lang="en-GB" noProof="0" dirty="0"/>
              <a:t> du? </a:t>
            </a:r>
          </a:p>
          <a:p>
            <a:pPr indent="360363"/>
            <a:r>
              <a:rPr lang="en-GB" noProof="0" dirty="0">
                <a:solidFill>
                  <a:schemeClr val="accent2"/>
                </a:solidFill>
              </a:rPr>
              <a:t>Which school subjects do you like?</a:t>
            </a:r>
          </a:p>
          <a:p>
            <a:endParaRPr lang="en-GB" noProof="0" dirty="0"/>
          </a:p>
          <a:p>
            <a:pPr marL="342900" indent="-342900">
              <a:buFont typeface="Arial" panose="020B0604020202020204" pitchFamily="34" charset="0"/>
              <a:buChar char="•"/>
            </a:pPr>
            <a:r>
              <a:rPr lang="en-GB" noProof="0" dirty="0" err="1"/>
              <a:t>Welche</a:t>
            </a:r>
            <a:r>
              <a:rPr lang="en-GB" noProof="0" dirty="0"/>
              <a:t> </a:t>
            </a:r>
            <a:r>
              <a:rPr lang="en-GB" noProof="0" dirty="0" err="1"/>
              <a:t>Schulfächer</a:t>
            </a:r>
            <a:r>
              <a:rPr lang="en-GB" noProof="0" dirty="0"/>
              <a:t> </a:t>
            </a:r>
            <a:r>
              <a:rPr lang="en-GB" noProof="0" dirty="0" err="1"/>
              <a:t>magst</a:t>
            </a:r>
            <a:r>
              <a:rPr lang="en-GB" noProof="0" dirty="0"/>
              <a:t> du </a:t>
            </a:r>
            <a:r>
              <a:rPr lang="en-GB" noProof="0" dirty="0" err="1"/>
              <a:t>nicht</a:t>
            </a:r>
            <a:r>
              <a:rPr lang="en-GB" noProof="0" dirty="0"/>
              <a:t>? </a:t>
            </a:r>
          </a:p>
          <a:p>
            <a:pPr indent="357188"/>
            <a:r>
              <a:rPr lang="en-GB" noProof="0" dirty="0">
                <a:solidFill>
                  <a:schemeClr val="accent2"/>
                </a:solidFill>
              </a:rPr>
              <a:t>Which school subjects don’t you like?</a:t>
            </a:r>
          </a:p>
          <a:p>
            <a:endParaRPr lang="en-GB" noProof="0" dirty="0"/>
          </a:p>
          <a:p>
            <a:pPr marL="342900" indent="-342900">
              <a:buFont typeface="Arial" panose="020B0604020202020204" pitchFamily="34" charset="0"/>
              <a:buChar char="•"/>
            </a:pPr>
            <a:r>
              <a:rPr lang="en-GB" noProof="0" dirty="0" err="1"/>
              <a:t>Warum</a:t>
            </a:r>
            <a:r>
              <a:rPr lang="en-GB" noProof="0" dirty="0"/>
              <a:t> </a:t>
            </a:r>
            <a:r>
              <a:rPr lang="en-GB" noProof="0" dirty="0" err="1"/>
              <a:t>magst</a:t>
            </a:r>
            <a:r>
              <a:rPr lang="en-GB" noProof="0" dirty="0"/>
              <a:t> du dieses </a:t>
            </a:r>
            <a:r>
              <a:rPr lang="en-GB" noProof="0" dirty="0" err="1"/>
              <a:t>Schulfach</a:t>
            </a:r>
            <a:r>
              <a:rPr lang="en-GB" noProof="0" dirty="0"/>
              <a:t>? </a:t>
            </a:r>
          </a:p>
          <a:p>
            <a:pPr indent="360363"/>
            <a:r>
              <a:rPr lang="en-GB" noProof="0" dirty="0">
                <a:solidFill>
                  <a:schemeClr val="accent2"/>
                </a:solidFill>
              </a:rPr>
              <a:t>Why do you like this school subject?</a:t>
            </a:r>
          </a:p>
          <a:p>
            <a:endParaRPr lang="en-GB" noProof="0" dirty="0"/>
          </a:p>
          <a:p>
            <a:pPr marL="342900" indent="-342900">
              <a:buFont typeface="Arial" panose="020B0604020202020204" pitchFamily="34" charset="0"/>
              <a:buChar char="•"/>
            </a:pPr>
            <a:r>
              <a:rPr lang="en-GB" noProof="0" dirty="0" err="1"/>
              <a:t>Warum</a:t>
            </a:r>
            <a:r>
              <a:rPr lang="en-GB" noProof="0" dirty="0"/>
              <a:t> </a:t>
            </a:r>
            <a:r>
              <a:rPr lang="en-GB" noProof="0" dirty="0" err="1"/>
              <a:t>magst</a:t>
            </a:r>
            <a:r>
              <a:rPr lang="en-GB" noProof="0" dirty="0"/>
              <a:t> du dieses </a:t>
            </a:r>
            <a:r>
              <a:rPr lang="en-GB" noProof="0" dirty="0" err="1"/>
              <a:t>Schulfach</a:t>
            </a:r>
            <a:r>
              <a:rPr lang="en-GB" noProof="0" dirty="0"/>
              <a:t> </a:t>
            </a:r>
            <a:r>
              <a:rPr lang="en-GB" noProof="0" dirty="0" err="1"/>
              <a:t>nicht</a:t>
            </a:r>
            <a:r>
              <a:rPr lang="en-GB" noProof="0" dirty="0"/>
              <a:t>? </a:t>
            </a:r>
          </a:p>
          <a:p>
            <a:pPr indent="357188">
              <a:buFont typeface="Arial" panose="020B0604020202020204" pitchFamily="34" charset="0"/>
              <a:buNone/>
            </a:pPr>
            <a:r>
              <a:rPr lang="en-GB" noProof="0" dirty="0">
                <a:solidFill>
                  <a:schemeClr val="accent2"/>
                </a:solidFill>
              </a:rPr>
              <a:t>Why don’t you like this school subject?</a:t>
            </a:r>
          </a:p>
        </p:txBody>
      </p:sp>
      <p:pic>
        <p:nvPicPr>
          <p:cNvPr id="3" name="Picture 2" descr="A picture containing drawing&#10;&#10;Description automatically generated">
            <a:extLst>
              <a:ext uri="{FF2B5EF4-FFF2-40B4-BE49-F238E27FC236}">
                <a16:creationId xmlns:a16="http://schemas.microsoft.com/office/drawing/2014/main" id="{6B0FA5E2-30CB-4DE0-9B67-75704DA9EC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6776" y="2309046"/>
            <a:ext cx="3567740" cy="3733780"/>
          </a:xfrm>
          <a:prstGeom prst="rect">
            <a:avLst/>
          </a:prstGeom>
        </p:spPr>
      </p:pic>
      <p:pic>
        <p:nvPicPr>
          <p:cNvPr id="7" name="Aufgezeichneter Sound">
            <a:hlinkClick r:id="" action="ppaction://media"/>
            <a:extLst>
              <a:ext uri="{FF2B5EF4-FFF2-40B4-BE49-F238E27FC236}">
                <a16:creationId xmlns:a16="http://schemas.microsoft.com/office/drawing/2014/main" id="{A2C80FC2-6701-4E1E-9FD9-2E501CE0A55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636776" y="533312"/>
            <a:ext cx="671971" cy="671971"/>
          </a:xfrm>
          <a:prstGeom prst="rect">
            <a:avLst/>
          </a:prstGeom>
        </p:spPr>
      </p:pic>
      <p:sp>
        <p:nvSpPr>
          <p:cNvPr id="8" name="Fußzeilenplatzhalter 3">
            <a:extLst>
              <a:ext uri="{FF2B5EF4-FFF2-40B4-BE49-F238E27FC236}">
                <a16:creationId xmlns:a16="http://schemas.microsoft.com/office/drawing/2014/main" id="{DB8C5FE9-C4C8-47FC-AFAF-C85DB6C19C0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Across Borders</a:t>
            </a:r>
            <a:endParaRPr lang="en-GB" sz="1050" b="0" dirty="0"/>
          </a:p>
        </p:txBody>
      </p:sp>
      <p:sp>
        <p:nvSpPr>
          <p:cNvPr id="9" name="Foliennummernplatzhalter 4">
            <a:extLst>
              <a:ext uri="{FF2B5EF4-FFF2-40B4-BE49-F238E27FC236}">
                <a16:creationId xmlns:a16="http://schemas.microsoft.com/office/drawing/2014/main" id="{8281F92B-C395-4827-BA3A-701A1321E2C9}"/>
              </a:ext>
            </a:extLst>
          </p:cNvPr>
          <p:cNvSpPr>
            <a:spLocks noGrp="1"/>
          </p:cNvSpPr>
          <p:nvPr>
            <p:ph type="sldNum" sz="quarter" idx="10"/>
          </p:nvPr>
        </p:nvSpPr>
        <p:spPr bwMode="auto">
          <a:xfrm>
            <a:off x="9835529" y="6970838"/>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3</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246151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66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75373E-9815-4F13-A467-9F0DE2076743}"/>
              </a:ext>
            </a:extLst>
          </p:cNvPr>
          <p:cNvSpPr>
            <a:spLocks noGrp="1"/>
          </p:cNvSpPr>
          <p:nvPr>
            <p:ph type="title"/>
          </p:nvPr>
        </p:nvSpPr>
        <p:spPr/>
        <p:txBody>
          <a:bodyPr wrap="square" anchor="ctr">
            <a:normAutofit/>
          </a:bodyPr>
          <a:lstStyle/>
          <a:p>
            <a:pPr>
              <a:lnSpc>
                <a:spcPct val="90000"/>
              </a:lnSpc>
            </a:pPr>
            <a:r>
              <a:rPr lang="en-GB" sz="4000" noProof="0" dirty="0"/>
              <a:t>Which school subjects do you like?</a:t>
            </a:r>
            <a:endParaRPr lang="en-GB" noProof="0" dirty="0">
              <a:solidFill>
                <a:schemeClr val="accent1"/>
              </a:solidFill>
            </a:endParaRPr>
          </a:p>
        </p:txBody>
      </p:sp>
      <p:sp>
        <p:nvSpPr>
          <p:cNvPr id="3" name="Inhaltsplatzhalter 2">
            <a:extLst>
              <a:ext uri="{FF2B5EF4-FFF2-40B4-BE49-F238E27FC236}">
                <a16:creationId xmlns:a16="http://schemas.microsoft.com/office/drawing/2014/main" id="{827C1B69-8979-497E-8EA2-BFD9D08DFDAC}"/>
              </a:ext>
            </a:extLst>
          </p:cNvPr>
          <p:cNvSpPr>
            <a:spLocks noGrp="1"/>
          </p:cNvSpPr>
          <p:nvPr>
            <p:ph sz="quarter" idx="2"/>
          </p:nvPr>
        </p:nvSpPr>
        <p:spPr>
          <a:xfrm>
            <a:off x="4379495" y="3838452"/>
            <a:ext cx="5537935" cy="2816077"/>
          </a:xfrm>
        </p:spPr>
        <p:txBody>
          <a:bodyPr wrap="square" anchor="t">
            <a:normAutofit/>
          </a:bodyPr>
          <a:lstStyle/>
          <a:p>
            <a:pPr marL="571500" indent="-571500" eaLnBrk="1" hangingPunct="1">
              <a:buFont typeface="Arial" panose="020B0604020202020204" pitchFamily="34" charset="0"/>
              <a:buChar char="•"/>
            </a:pPr>
            <a:r>
              <a:rPr lang="en-GB" altLang="en-US" noProof="0" dirty="0"/>
              <a:t>Ich mag </a:t>
            </a:r>
            <a:r>
              <a:rPr lang="en-GB" altLang="en-US" noProof="0" dirty="0" err="1"/>
              <a:t>Mathematik</a:t>
            </a:r>
            <a:r>
              <a:rPr lang="en-GB" altLang="en-US" noProof="0" dirty="0"/>
              <a:t>. </a:t>
            </a:r>
          </a:p>
          <a:p>
            <a:pPr indent="541338" eaLnBrk="1" hangingPunct="1"/>
            <a:r>
              <a:rPr lang="en-GB" altLang="en-US" noProof="0" dirty="0">
                <a:solidFill>
                  <a:schemeClr val="accent2"/>
                </a:solidFill>
              </a:rPr>
              <a:t>I like maths.</a:t>
            </a:r>
          </a:p>
          <a:p>
            <a:pPr eaLnBrk="1" hangingPunct="1"/>
            <a:endParaRPr lang="en-GB" altLang="en-US" noProof="0" dirty="0"/>
          </a:p>
          <a:p>
            <a:pPr marL="571500" indent="-571500" eaLnBrk="1" hangingPunct="1">
              <a:buFont typeface="Arial" panose="020B0604020202020204" pitchFamily="34" charset="0"/>
              <a:buChar char="•"/>
            </a:pPr>
            <a:r>
              <a:rPr lang="en-GB" altLang="en-US" noProof="0" dirty="0"/>
              <a:t>Ich </a:t>
            </a:r>
            <a:r>
              <a:rPr lang="en-GB" altLang="en-US" noProof="0" dirty="0" err="1"/>
              <a:t>freue</a:t>
            </a:r>
            <a:r>
              <a:rPr lang="en-GB" altLang="en-US" noProof="0" dirty="0"/>
              <a:t> </a:t>
            </a:r>
            <a:r>
              <a:rPr lang="en-GB" altLang="en-US" noProof="0" dirty="0" err="1"/>
              <a:t>mich</a:t>
            </a:r>
            <a:r>
              <a:rPr lang="en-GB" altLang="en-US" noProof="0" dirty="0"/>
              <a:t> auf Deutsch.</a:t>
            </a:r>
          </a:p>
          <a:p>
            <a:pPr indent="541338" eaLnBrk="1" hangingPunct="1"/>
            <a:r>
              <a:rPr lang="en-GB" altLang="en-US" noProof="0" dirty="0">
                <a:solidFill>
                  <a:schemeClr val="accent2"/>
                </a:solidFill>
              </a:rPr>
              <a:t>I look forward to German.</a:t>
            </a:r>
            <a:endParaRPr lang="en-GB" altLang="en-US" noProof="0" dirty="0"/>
          </a:p>
        </p:txBody>
      </p:sp>
      <p:sp>
        <p:nvSpPr>
          <p:cNvPr id="9" name="Inhaltsplatzhalter 8">
            <a:extLst>
              <a:ext uri="{FF2B5EF4-FFF2-40B4-BE49-F238E27FC236}">
                <a16:creationId xmlns:a16="http://schemas.microsoft.com/office/drawing/2014/main" id="{BA75C513-4098-48F1-8062-F45650A3B954}"/>
              </a:ext>
            </a:extLst>
          </p:cNvPr>
          <p:cNvSpPr>
            <a:spLocks noGrp="1"/>
          </p:cNvSpPr>
          <p:nvPr>
            <p:ph sz="quarter" idx="3"/>
          </p:nvPr>
        </p:nvSpPr>
        <p:spPr>
          <a:xfrm>
            <a:off x="1621021" y="1915745"/>
            <a:ext cx="7197358" cy="1660890"/>
          </a:xfrm>
        </p:spPr>
        <p:txBody>
          <a:bodyPr/>
          <a:lstStyle/>
          <a:p>
            <a:pPr algn="ctr"/>
            <a:r>
              <a:rPr lang="en-GB" sz="2800" noProof="0" dirty="0" err="1"/>
              <a:t>Welche</a:t>
            </a:r>
            <a:r>
              <a:rPr lang="en-GB" sz="2800" noProof="0" dirty="0"/>
              <a:t> </a:t>
            </a:r>
            <a:r>
              <a:rPr lang="en-GB" sz="2800" noProof="0" dirty="0" err="1"/>
              <a:t>Schulfächer</a:t>
            </a:r>
            <a:r>
              <a:rPr lang="en-GB" sz="2800" noProof="0" dirty="0"/>
              <a:t> </a:t>
            </a:r>
            <a:r>
              <a:rPr lang="en-GB" sz="2800" noProof="0" dirty="0" err="1"/>
              <a:t>magst</a:t>
            </a:r>
            <a:r>
              <a:rPr lang="en-GB" sz="2800" noProof="0" dirty="0"/>
              <a:t> du? </a:t>
            </a:r>
          </a:p>
          <a:p>
            <a:pPr algn="ctr"/>
            <a:r>
              <a:rPr lang="en-GB" sz="2800" noProof="0" dirty="0">
                <a:solidFill>
                  <a:schemeClr val="accent2"/>
                </a:solidFill>
              </a:rPr>
              <a:t>Which school subjects do you like</a:t>
            </a:r>
            <a:r>
              <a:rPr lang="en-GB" sz="3200" noProof="0" dirty="0">
                <a:solidFill>
                  <a:schemeClr val="accent2"/>
                </a:solidFill>
              </a:rPr>
              <a:t>?</a:t>
            </a:r>
          </a:p>
        </p:txBody>
      </p:sp>
      <p:pic>
        <p:nvPicPr>
          <p:cNvPr id="6" name="Grafik 5" descr="Ein Bild, das Zeichnung enthält.&#10;&#10;Automatisch generierte Beschreibung">
            <a:extLst>
              <a:ext uri="{FF2B5EF4-FFF2-40B4-BE49-F238E27FC236}">
                <a16:creationId xmlns:a16="http://schemas.microsoft.com/office/drawing/2014/main" id="{05FD20A7-49B0-44F4-BB6E-5567E3868F3F}"/>
              </a:ext>
            </a:extLst>
          </p:cNvPr>
          <p:cNvPicPr>
            <a:picLocks noChangeAspect="1"/>
          </p:cNvPicPr>
          <p:nvPr/>
        </p:nvPicPr>
        <p:blipFill>
          <a:blip r:embed="rId4"/>
          <a:stretch>
            <a:fillRect/>
          </a:stretch>
        </p:blipFill>
        <p:spPr>
          <a:xfrm>
            <a:off x="521450" y="3165831"/>
            <a:ext cx="3430965" cy="3750516"/>
          </a:xfrm>
          <a:prstGeom prst="rect">
            <a:avLst/>
          </a:prstGeom>
          <a:noFill/>
        </p:spPr>
      </p:pic>
      <p:pic>
        <p:nvPicPr>
          <p:cNvPr id="7" name="Aufgezeichneter Sound">
            <a:hlinkClick r:id="" action="ppaction://media"/>
            <a:extLst>
              <a:ext uri="{FF2B5EF4-FFF2-40B4-BE49-F238E27FC236}">
                <a16:creationId xmlns:a16="http://schemas.microsoft.com/office/drawing/2014/main" id="{54D69A48-21AF-4439-B3C6-F8D74FF7FBA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31059" y="2074219"/>
            <a:ext cx="671971" cy="671971"/>
          </a:xfrm>
          <a:prstGeom prst="rect">
            <a:avLst/>
          </a:prstGeom>
        </p:spPr>
      </p:pic>
      <p:sp>
        <p:nvSpPr>
          <p:cNvPr id="10" name="Fußzeilenplatzhalter 3">
            <a:extLst>
              <a:ext uri="{FF2B5EF4-FFF2-40B4-BE49-F238E27FC236}">
                <a16:creationId xmlns:a16="http://schemas.microsoft.com/office/drawing/2014/main" id="{0FBBF535-EFCC-44D4-8E75-4E47A5C6832B}"/>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Across Borders</a:t>
            </a:r>
            <a:endParaRPr lang="en-GB" sz="1050" b="0" dirty="0"/>
          </a:p>
        </p:txBody>
      </p:sp>
      <p:sp>
        <p:nvSpPr>
          <p:cNvPr id="11" name="Foliennummernplatzhalter 4">
            <a:extLst>
              <a:ext uri="{FF2B5EF4-FFF2-40B4-BE49-F238E27FC236}">
                <a16:creationId xmlns:a16="http://schemas.microsoft.com/office/drawing/2014/main" id="{10A1D785-E948-4D87-864F-4B61E4675FAD}"/>
              </a:ext>
            </a:extLst>
          </p:cNvPr>
          <p:cNvSpPr txBox="1">
            <a:spLocks/>
          </p:cNvSpPr>
          <p:nvPr/>
        </p:nvSpPr>
        <p:spPr bwMode="auto">
          <a:xfrm>
            <a:off x="9835529" y="6958806"/>
            <a:ext cx="607347" cy="401638"/>
          </a:xfrm>
          <a:prstGeom prst="rect">
            <a:avLst/>
          </a:prstGeom>
        </p:spPr>
        <p:txBody>
          <a:bodyPr vert="horz" lIns="91440" tIns="45720" rIns="91440" bIns="45720" rtlCol="0" anchor="ctr">
            <a:normAutofit/>
          </a:bodyPr>
          <a:lstStyle>
            <a:defPPr>
              <a:defRPr lang="de-DE"/>
            </a:defPPr>
            <a:lvl1pPr marL="0" algn="r" defTabSz="914400" rtl="0" eaLnBrk="1" latinLnBrk="0" hangingPunct="1">
              <a:defRPr sz="1200" kern="1200">
                <a:solidFill>
                  <a:schemeClr val="bg2"/>
                </a:solidFill>
                <a:latin typeface="Comic Sans MS" panose="030F0702030302020204"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defRPr/>
            </a:pPr>
            <a:fld id="{1C6A1CB6-5D98-4296-B8F9-B78E6A9A9E34}" type="slidenum">
              <a:rPr lang="en-GB" sz="1050" smtClean="0"/>
              <a:pPr algn="ctr">
                <a:spcAft>
                  <a:spcPts val="600"/>
                </a:spcAft>
                <a:defRPr/>
              </a:pPr>
              <a:t>4</a:t>
            </a:fld>
            <a:endParaRPr lang="en-GB" sz="1050" dirty="0"/>
          </a:p>
        </p:txBody>
      </p:sp>
    </p:spTree>
    <p:extLst>
      <p:ext uri="{BB962C8B-B14F-4D97-AF65-F5344CB8AC3E}">
        <p14:creationId xmlns:p14="http://schemas.microsoft.com/office/powerpoint/2010/main" val="328439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66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75373E-9815-4F13-A467-9F0DE2076743}"/>
              </a:ext>
            </a:extLst>
          </p:cNvPr>
          <p:cNvSpPr>
            <a:spLocks noGrp="1"/>
          </p:cNvSpPr>
          <p:nvPr>
            <p:ph type="title"/>
          </p:nvPr>
        </p:nvSpPr>
        <p:spPr/>
        <p:txBody>
          <a:bodyPr wrap="square" anchor="ctr">
            <a:noAutofit/>
          </a:bodyPr>
          <a:lstStyle/>
          <a:p>
            <a:r>
              <a:rPr lang="en-GB" noProof="0" dirty="0"/>
              <a:t>Which school subjects don’t you like?</a:t>
            </a:r>
          </a:p>
        </p:txBody>
      </p:sp>
      <p:sp>
        <p:nvSpPr>
          <p:cNvPr id="8" name="Textplatzhalter 7">
            <a:extLst>
              <a:ext uri="{FF2B5EF4-FFF2-40B4-BE49-F238E27FC236}">
                <a16:creationId xmlns:a16="http://schemas.microsoft.com/office/drawing/2014/main" id="{EA38E64B-F1D4-4D63-B3F0-326C7D7A3EB3}"/>
              </a:ext>
            </a:extLst>
          </p:cNvPr>
          <p:cNvSpPr>
            <a:spLocks noGrp="1"/>
          </p:cNvSpPr>
          <p:nvPr>
            <p:ph type="body" sz="half" idx="1"/>
          </p:nvPr>
        </p:nvSpPr>
        <p:spPr>
          <a:xfrm>
            <a:off x="1901291" y="2125709"/>
            <a:ext cx="6636818" cy="1217731"/>
          </a:xfrm>
        </p:spPr>
        <p:txBody>
          <a:bodyPr/>
          <a:lstStyle/>
          <a:p>
            <a:pPr algn="ctr"/>
            <a:r>
              <a:rPr lang="en-GB" sz="2800" noProof="0" dirty="0" err="1"/>
              <a:t>Welche</a:t>
            </a:r>
            <a:r>
              <a:rPr lang="en-GB" sz="2800" noProof="0" dirty="0"/>
              <a:t> </a:t>
            </a:r>
            <a:r>
              <a:rPr lang="en-GB" sz="2800" noProof="0" dirty="0" err="1"/>
              <a:t>Schulfächer</a:t>
            </a:r>
            <a:r>
              <a:rPr lang="en-GB" sz="2800" noProof="0" dirty="0"/>
              <a:t> </a:t>
            </a:r>
            <a:r>
              <a:rPr lang="en-GB" sz="2800" noProof="0" dirty="0" err="1"/>
              <a:t>magst</a:t>
            </a:r>
            <a:r>
              <a:rPr lang="en-GB" sz="2800" noProof="0" dirty="0"/>
              <a:t> du </a:t>
            </a:r>
            <a:r>
              <a:rPr lang="en-GB" sz="2800" noProof="0" dirty="0" err="1"/>
              <a:t>nicht</a:t>
            </a:r>
            <a:r>
              <a:rPr lang="en-GB" sz="2800" noProof="0" dirty="0"/>
              <a:t>?</a:t>
            </a:r>
          </a:p>
          <a:p>
            <a:pPr algn="ctr"/>
            <a:r>
              <a:rPr lang="en-GB" sz="2800" noProof="0" dirty="0">
                <a:solidFill>
                  <a:schemeClr val="accent2"/>
                </a:solidFill>
              </a:rPr>
              <a:t>Which school subjects don‘t you like?</a:t>
            </a:r>
          </a:p>
        </p:txBody>
      </p:sp>
      <p:sp>
        <p:nvSpPr>
          <p:cNvPr id="3" name="Inhaltsplatzhalter 2">
            <a:extLst>
              <a:ext uri="{FF2B5EF4-FFF2-40B4-BE49-F238E27FC236}">
                <a16:creationId xmlns:a16="http://schemas.microsoft.com/office/drawing/2014/main" id="{827C1B69-8979-497E-8EA2-BFD9D08DFDAC}"/>
              </a:ext>
            </a:extLst>
          </p:cNvPr>
          <p:cNvSpPr>
            <a:spLocks noGrp="1"/>
          </p:cNvSpPr>
          <p:nvPr>
            <p:ph sz="quarter" idx="2"/>
          </p:nvPr>
        </p:nvSpPr>
        <p:spPr>
          <a:xfrm>
            <a:off x="401654" y="3779837"/>
            <a:ext cx="6095398" cy="3419862"/>
          </a:xfrm>
        </p:spPr>
        <p:txBody>
          <a:bodyPr wrap="square" anchor="t">
            <a:normAutofit/>
          </a:bodyPr>
          <a:lstStyle/>
          <a:p>
            <a:pPr marL="457200" indent="-457200" eaLnBrk="1" hangingPunct="1">
              <a:buFont typeface="Arial" panose="020B0604020202020204" pitchFamily="34" charset="0"/>
              <a:buChar char="•"/>
            </a:pPr>
            <a:r>
              <a:rPr lang="en-GB" altLang="en-US" noProof="0" dirty="0"/>
              <a:t>Ich mag </a:t>
            </a:r>
            <a:r>
              <a:rPr lang="en-GB" altLang="en-US" noProof="0" dirty="0" err="1"/>
              <a:t>Biologie</a:t>
            </a:r>
            <a:r>
              <a:rPr lang="en-GB" altLang="en-US" noProof="0" dirty="0"/>
              <a:t> </a:t>
            </a:r>
            <a:r>
              <a:rPr lang="en-GB" altLang="en-US" noProof="0" dirty="0" err="1"/>
              <a:t>nicht</a:t>
            </a:r>
            <a:r>
              <a:rPr lang="en-GB" altLang="en-US" noProof="0" dirty="0"/>
              <a:t>. </a:t>
            </a:r>
          </a:p>
          <a:p>
            <a:pPr indent="444500" eaLnBrk="1" hangingPunct="1"/>
            <a:r>
              <a:rPr lang="en-GB" altLang="en-US" noProof="0" dirty="0">
                <a:solidFill>
                  <a:schemeClr val="accent2"/>
                </a:solidFill>
              </a:rPr>
              <a:t>I don’t like biology.</a:t>
            </a:r>
          </a:p>
          <a:p>
            <a:pPr eaLnBrk="1" hangingPunct="1"/>
            <a:endParaRPr lang="en-GB" altLang="en-US" noProof="0" dirty="0"/>
          </a:p>
          <a:p>
            <a:pPr marL="457200" indent="-457200" eaLnBrk="1" hangingPunct="1">
              <a:buFont typeface="Arial" panose="020B0604020202020204" pitchFamily="34" charset="0"/>
              <a:buChar char="•"/>
            </a:pPr>
            <a:r>
              <a:rPr lang="en-GB" altLang="en-US" noProof="0" dirty="0"/>
              <a:t>Ich </a:t>
            </a:r>
            <a:r>
              <a:rPr lang="en-GB" altLang="en-US" noProof="0" dirty="0" err="1"/>
              <a:t>freue</a:t>
            </a:r>
            <a:r>
              <a:rPr lang="en-GB" altLang="en-US" noProof="0" dirty="0"/>
              <a:t> </a:t>
            </a:r>
            <a:r>
              <a:rPr lang="en-GB" altLang="en-US" noProof="0" dirty="0" err="1"/>
              <a:t>mich</a:t>
            </a:r>
            <a:r>
              <a:rPr lang="en-GB" altLang="en-US" noProof="0" dirty="0"/>
              <a:t> </a:t>
            </a:r>
            <a:r>
              <a:rPr lang="en-GB" altLang="en-US" noProof="0" dirty="0" err="1"/>
              <a:t>nicht</a:t>
            </a:r>
            <a:r>
              <a:rPr lang="en-GB" altLang="en-US" noProof="0" dirty="0"/>
              <a:t> auf </a:t>
            </a:r>
            <a:r>
              <a:rPr lang="en-GB" altLang="en-US" noProof="0" dirty="0" err="1"/>
              <a:t>Geschichte</a:t>
            </a:r>
            <a:r>
              <a:rPr lang="en-GB" altLang="en-US" noProof="0" dirty="0"/>
              <a:t>. </a:t>
            </a:r>
          </a:p>
          <a:p>
            <a:pPr indent="444500" eaLnBrk="1" hangingPunct="1"/>
            <a:r>
              <a:rPr lang="en-GB" altLang="en-US" noProof="0" dirty="0">
                <a:solidFill>
                  <a:schemeClr val="accent2"/>
                </a:solidFill>
              </a:rPr>
              <a:t>I don’t look forward to history.</a:t>
            </a:r>
          </a:p>
        </p:txBody>
      </p:sp>
      <p:pic>
        <p:nvPicPr>
          <p:cNvPr id="6" name="Grafik 5">
            <a:extLst>
              <a:ext uri="{FF2B5EF4-FFF2-40B4-BE49-F238E27FC236}">
                <a16:creationId xmlns:a16="http://schemas.microsoft.com/office/drawing/2014/main" id="{A927F63C-6DF3-40C7-B2F9-4393E07B2CF6}"/>
              </a:ext>
            </a:extLst>
          </p:cNvPr>
          <p:cNvPicPr>
            <a:picLocks noChangeAspect="1"/>
          </p:cNvPicPr>
          <p:nvPr/>
        </p:nvPicPr>
        <p:blipFill>
          <a:blip r:embed="rId4"/>
          <a:stretch>
            <a:fillRect/>
          </a:stretch>
        </p:blipFill>
        <p:spPr>
          <a:xfrm flipH="1">
            <a:off x="6307444" y="3558490"/>
            <a:ext cx="3973087" cy="3429001"/>
          </a:xfrm>
          <a:prstGeom prst="rect">
            <a:avLst/>
          </a:prstGeom>
          <a:noFill/>
        </p:spPr>
      </p:pic>
      <p:pic>
        <p:nvPicPr>
          <p:cNvPr id="7" name="Aufgezeichneter Sound">
            <a:hlinkClick r:id="" action="ppaction://media"/>
            <a:extLst>
              <a:ext uri="{FF2B5EF4-FFF2-40B4-BE49-F238E27FC236}">
                <a16:creationId xmlns:a16="http://schemas.microsoft.com/office/drawing/2014/main" id="{688287DB-62A9-4F11-AD3C-179573410EC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77220" y="2224601"/>
            <a:ext cx="671971" cy="671971"/>
          </a:xfrm>
          <a:prstGeom prst="rect">
            <a:avLst/>
          </a:prstGeom>
        </p:spPr>
      </p:pic>
      <p:sp>
        <p:nvSpPr>
          <p:cNvPr id="10" name="Fußzeilenplatzhalter 3">
            <a:extLst>
              <a:ext uri="{FF2B5EF4-FFF2-40B4-BE49-F238E27FC236}">
                <a16:creationId xmlns:a16="http://schemas.microsoft.com/office/drawing/2014/main" id="{7E0EAC10-BF05-42CA-8034-527109FACD2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Across Borders</a:t>
            </a:r>
            <a:endParaRPr lang="en-GB" sz="1050" b="0" dirty="0"/>
          </a:p>
        </p:txBody>
      </p:sp>
      <p:sp>
        <p:nvSpPr>
          <p:cNvPr id="11" name="Foliennummernplatzhalter 4">
            <a:extLst>
              <a:ext uri="{FF2B5EF4-FFF2-40B4-BE49-F238E27FC236}">
                <a16:creationId xmlns:a16="http://schemas.microsoft.com/office/drawing/2014/main" id="{DCFE51DC-5864-4644-BBA4-7B5416723168}"/>
              </a:ext>
            </a:extLst>
          </p:cNvPr>
          <p:cNvSpPr txBox="1">
            <a:spLocks/>
          </p:cNvSpPr>
          <p:nvPr/>
        </p:nvSpPr>
        <p:spPr bwMode="auto">
          <a:xfrm>
            <a:off x="9835529" y="6958806"/>
            <a:ext cx="607347" cy="401638"/>
          </a:xfrm>
          <a:prstGeom prst="rect">
            <a:avLst/>
          </a:prstGeom>
        </p:spPr>
        <p:txBody>
          <a:bodyPr vert="horz" lIns="91440" tIns="45720" rIns="91440" bIns="45720" rtlCol="0" anchor="ctr">
            <a:normAutofit/>
          </a:bodyPr>
          <a:lstStyle>
            <a:defPPr>
              <a:defRPr lang="de-DE"/>
            </a:defPPr>
            <a:lvl1pPr marL="0" algn="r" defTabSz="914400" rtl="0" eaLnBrk="1" latinLnBrk="0" hangingPunct="1">
              <a:defRPr sz="1200" kern="1200">
                <a:solidFill>
                  <a:schemeClr val="bg2"/>
                </a:solidFill>
                <a:latin typeface="Comic Sans MS" panose="030F0702030302020204"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defRPr/>
            </a:pPr>
            <a:fld id="{1C6A1CB6-5D98-4296-B8F9-B78E6A9A9E34}" type="slidenum">
              <a:rPr lang="en-GB" sz="1050" smtClean="0"/>
              <a:pPr algn="ctr">
                <a:spcAft>
                  <a:spcPts val="600"/>
                </a:spcAft>
                <a:defRPr/>
              </a:pPr>
              <a:t>5</a:t>
            </a:fld>
            <a:endParaRPr lang="en-GB" sz="1050" dirty="0"/>
          </a:p>
        </p:txBody>
      </p:sp>
    </p:spTree>
    <p:extLst>
      <p:ext uri="{BB962C8B-B14F-4D97-AF65-F5344CB8AC3E}">
        <p14:creationId xmlns:p14="http://schemas.microsoft.com/office/powerpoint/2010/main" val="340689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7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75373E-9815-4F13-A467-9F0DE2076743}"/>
              </a:ext>
            </a:extLst>
          </p:cNvPr>
          <p:cNvSpPr>
            <a:spLocks noGrp="1"/>
          </p:cNvSpPr>
          <p:nvPr>
            <p:ph type="title"/>
          </p:nvPr>
        </p:nvSpPr>
        <p:spPr/>
        <p:txBody>
          <a:bodyPr/>
          <a:lstStyle/>
          <a:p>
            <a:r>
              <a:rPr lang="en-GB" noProof="0" dirty="0"/>
              <a:t>Why do you like this school subject?</a:t>
            </a:r>
          </a:p>
        </p:txBody>
      </p:sp>
      <p:sp>
        <p:nvSpPr>
          <p:cNvPr id="3" name="Inhaltsplatzhalter 2">
            <a:extLst>
              <a:ext uri="{FF2B5EF4-FFF2-40B4-BE49-F238E27FC236}">
                <a16:creationId xmlns:a16="http://schemas.microsoft.com/office/drawing/2014/main" id="{827C1B69-8979-497E-8EA2-BFD9D08DFDAC}"/>
              </a:ext>
            </a:extLst>
          </p:cNvPr>
          <p:cNvSpPr>
            <a:spLocks noGrp="1"/>
          </p:cNvSpPr>
          <p:nvPr>
            <p:ph sz="half" idx="1"/>
          </p:nvPr>
        </p:nvSpPr>
        <p:spPr>
          <a:xfrm>
            <a:off x="774952" y="3385887"/>
            <a:ext cx="5601786" cy="3772902"/>
          </a:xfrm>
        </p:spPr>
        <p:txBody>
          <a:bodyPr/>
          <a:lstStyle/>
          <a:p>
            <a:pPr marL="342900" indent="-342900" eaLnBrk="1" hangingPunct="1">
              <a:buFont typeface="Arial" panose="020B0604020202020204" pitchFamily="34" charset="0"/>
              <a:buChar char="•"/>
            </a:pPr>
            <a:r>
              <a:rPr lang="en-GB" altLang="en-US" noProof="0" dirty="0" err="1">
                <a:solidFill>
                  <a:srgbClr val="000066"/>
                </a:solidFill>
              </a:rPr>
              <a:t>Sozialkunde</a:t>
            </a:r>
            <a:r>
              <a:rPr lang="en-GB" altLang="en-US" noProof="0" dirty="0">
                <a:solidFill>
                  <a:srgbClr val="000066"/>
                </a:solidFill>
              </a:rPr>
              <a:t> </a:t>
            </a:r>
            <a:r>
              <a:rPr lang="en-GB" altLang="en-US" noProof="0" dirty="0" err="1">
                <a:solidFill>
                  <a:srgbClr val="000066"/>
                </a:solidFill>
              </a:rPr>
              <a:t>macht</a:t>
            </a:r>
            <a:r>
              <a:rPr lang="en-GB" altLang="en-US" noProof="0" dirty="0">
                <a:solidFill>
                  <a:srgbClr val="000066"/>
                </a:solidFill>
              </a:rPr>
              <a:t> mir </a:t>
            </a:r>
            <a:r>
              <a:rPr lang="en-GB" altLang="en-US" noProof="0" dirty="0" err="1">
                <a:solidFill>
                  <a:srgbClr val="000066"/>
                </a:solidFill>
              </a:rPr>
              <a:t>Spaß</a:t>
            </a:r>
            <a:r>
              <a:rPr lang="en-GB" altLang="en-US" noProof="0" dirty="0">
                <a:solidFill>
                  <a:srgbClr val="000066"/>
                </a:solidFill>
              </a:rPr>
              <a:t>. </a:t>
            </a:r>
          </a:p>
          <a:p>
            <a:pPr indent="360363" eaLnBrk="1" hangingPunct="1"/>
            <a:r>
              <a:rPr lang="en-GB" altLang="en-US" noProof="0" dirty="0">
                <a:solidFill>
                  <a:schemeClr val="accent2"/>
                </a:solidFill>
              </a:rPr>
              <a:t>Social studies bring me joy.</a:t>
            </a:r>
          </a:p>
          <a:p>
            <a:pPr eaLnBrk="1" hangingPunct="1"/>
            <a:endParaRPr lang="en-GB" altLang="en-US" noProof="0" dirty="0">
              <a:solidFill>
                <a:srgbClr val="000066"/>
              </a:solidFill>
            </a:endParaRPr>
          </a:p>
          <a:p>
            <a:pPr marL="342900" indent="-342900" eaLnBrk="1" hangingPunct="1">
              <a:buFont typeface="Arial" panose="020B0604020202020204" pitchFamily="34" charset="0"/>
              <a:buChar char="•"/>
            </a:pPr>
            <a:r>
              <a:rPr lang="en-GB" altLang="en-US" noProof="0" dirty="0">
                <a:solidFill>
                  <a:srgbClr val="000066"/>
                </a:solidFill>
              </a:rPr>
              <a:t>Ich </a:t>
            </a:r>
            <a:r>
              <a:rPr lang="en-GB" altLang="en-US" noProof="0" dirty="0" err="1">
                <a:solidFill>
                  <a:srgbClr val="000066"/>
                </a:solidFill>
              </a:rPr>
              <a:t>finde</a:t>
            </a:r>
            <a:r>
              <a:rPr lang="en-GB" altLang="en-US" noProof="0" dirty="0">
                <a:solidFill>
                  <a:srgbClr val="000066"/>
                </a:solidFill>
              </a:rPr>
              <a:t> Deutsch </a:t>
            </a:r>
            <a:r>
              <a:rPr lang="en-GB" altLang="en-US" noProof="0" dirty="0" err="1">
                <a:solidFill>
                  <a:srgbClr val="000066"/>
                </a:solidFill>
              </a:rPr>
              <a:t>spannend</a:t>
            </a:r>
            <a:r>
              <a:rPr lang="en-GB" altLang="en-US" noProof="0" dirty="0">
                <a:solidFill>
                  <a:srgbClr val="000066"/>
                </a:solidFill>
              </a:rPr>
              <a:t>. </a:t>
            </a:r>
          </a:p>
          <a:p>
            <a:pPr indent="360363" eaLnBrk="1" hangingPunct="1"/>
            <a:r>
              <a:rPr lang="en-GB" altLang="en-US" noProof="0" dirty="0">
                <a:solidFill>
                  <a:schemeClr val="accent2"/>
                </a:solidFill>
              </a:rPr>
              <a:t>I think German is exciting.</a:t>
            </a:r>
          </a:p>
          <a:p>
            <a:pPr eaLnBrk="1" hangingPunct="1"/>
            <a:endParaRPr lang="en-GB" altLang="en-US" noProof="0" dirty="0">
              <a:solidFill>
                <a:srgbClr val="000066"/>
              </a:solidFill>
            </a:endParaRPr>
          </a:p>
          <a:p>
            <a:pPr marL="342900" indent="-342900" eaLnBrk="1" hangingPunct="1">
              <a:buFont typeface="Arial" panose="020B0604020202020204" pitchFamily="34" charset="0"/>
              <a:buChar char="•"/>
            </a:pPr>
            <a:r>
              <a:rPr lang="en-GB" altLang="en-US" noProof="0" dirty="0" err="1">
                <a:solidFill>
                  <a:srgbClr val="000066"/>
                </a:solidFill>
              </a:rPr>
              <a:t>Englisch</a:t>
            </a:r>
            <a:r>
              <a:rPr lang="en-GB" altLang="en-US" noProof="0" dirty="0">
                <a:solidFill>
                  <a:srgbClr val="000066"/>
                </a:solidFill>
              </a:rPr>
              <a:t> </a:t>
            </a:r>
            <a:r>
              <a:rPr lang="en-GB" altLang="en-US" noProof="0" dirty="0" err="1">
                <a:solidFill>
                  <a:srgbClr val="000066"/>
                </a:solidFill>
              </a:rPr>
              <a:t>interessiert</a:t>
            </a:r>
            <a:r>
              <a:rPr lang="en-GB" altLang="en-US" noProof="0" dirty="0">
                <a:solidFill>
                  <a:srgbClr val="000066"/>
                </a:solidFill>
              </a:rPr>
              <a:t> </a:t>
            </a:r>
            <a:r>
              <a:rPr lang="en-GB" altLang="en-US" noProof="0" dirty="0" err="1">
                <a:solidFill>
                  <a:srgbClr val="000066"/>
                </a:solidFill>
              </a:rPr>
              <a:t>mich</a:t>
            </a:r>
            <a:r>
              <a:rPr lang="en-GB" altLang="en-US" noProof="0" dirty="0">
                <a:solidFill>
                  <a:srgbClr val="000066"/>
                </a:solidFill>
              </a:rPr>
              <a:t> </a:t>
            </a:r>
            <a:r>
              <a:rPr lang="en-GB" altLang="en-US" noProof="0" dirty="0" err="1">
                <a:solidFill>
                  <a:srgbClr val="000066"/>
                </a:solidFill>
              </a:rPr>
              <a:t>sehr</a:t>
            </a:r>
            <a:r>
              <a:rPr lang="en-GB" altLang="en-US" noProof="0" dirty="0">
                <a:solidFill>
                  <a:srgbClr val="000066"/>
                </a:solidFill>
              </a:rPr>
              <a:t>. </a:t>
            </a:r>
          </a:p>
          <a:p>
            <a:pPr indent="360363" eaLnBrk="1" hangingPunct="1"/>
            <a:r>
              <a:rPr lang="en-GB" altLang="en-US" noProof="0" dirty="0">
                <a:solidFill>
                  <a:schemeClr val="accent2"/>
                </a:solidFill>
              </a:rPr>
              <a:t>I’m really interested in English.</a:t>
            </a:r>
          </a:p>
        </p:txBody>
      </p:sp>
      <p:sp>
        <p:nvSpPr>
          <p:cNvPr id="9" name="Inhaltsplatzhalter 8">
            <a:extLst>
              <a:ext uri="{FF2B5EF4-FFF2-40B4-BE49-F238E27FC236}">
                <a16:creationId xmlns:a16="http://schemas.microsoft.com/office/drawing/2014/main" id="{3B883016-501F-46D4-8261-738C927BD55B}"/>
              </a:ext>
            </a:extLst>
          </p:cNvPr>
          <p:cNvSpPr>
            <a:spLocks noGrp="1"/>
          </p:cNvSpPr>
          <p:nvPr>
            <p:ph sz="half" idx="2"/>
          </p:nvPr>
        </p:nvSpPr>
        <p:spPr>
          <a:xfrm>
            <a:off x="2007307" y="1731332"/>
            <a:ext cx="6304547" cy="1123866"/>
          </a:xfrm>
        </p:spPr>
        <p:txBody>
          <a:bodyPr/>
          <a:lstStyle/>
          <a:p>
            <a:pPr algn="ctr"/>
            <a:r>
              <a:rPr lang="en-GB" sz="2800" noProof="0" dirty="0" err="1"/>
              <a:t>Warum</a:t>
            </a:r>
            <a:r>
              <a:rPr lang="en-GB" sz="2800" noProof="0" dirty="0"/>
              <a:t> </a:t>
            </a:r>
            <a:r>
              <a:rPr lang="en-GB" sz="2800" noProof="0" dirty="0" err="1"/>
              <a:t>magst</a:t>
            </a:r>
            <a:r>
              <a:rPr lang="en-GB" sz="2800" noProof="0" dirty="0"/>
              <a:t> du dieses </a:t>
            </a:r>
            <a:r>
              <a:rPr lang="en-GB" sz="2800" noProof="0" dirty="0" err="1"/>
              <a:t>Schulfach</a:t>
            </a:r>
            <a:r>
              <a:rPr lang="en-GB" sz="2800" noProof="0" dirty="0"/>
              <a:t>?</a:t>
            </a:r>
          </a:p>
          <a:p>
            <a:pPr algn="ctr"/>
            <a:r>
              <a:rPr lang="en-GB" sz="2800" noProof="0" dirty="0">
                <a:solidFill>
                  <a:schemeClr val="accent2"/>
                </a:solidFill>
              </a:rPr>
              <a:t>Why do you like this school subject?</a:t>
            </a:r>
          </a:p>
        </p:txBody>
      </p:sp>
      <p:pic>
        <p:nvPicPr>
          <p:cNvPr id="6" name="Grafik 5">
            <a:extLst>
              <a:ext uri="{FF2B5EF4-FFF2-40B4-BE49-F238E27FC236}">
                <a16:creationId xmlns:a16="http://schemas.microsoft.com/office/drawing/2014/main" id="{7E00EDD1-FBCE-4B47-9EAF-084EB464B80C}"/>
              </a:ext>
            </a:extLst>
          </p:cNvPr>
          <p:cNvPicPr>
            <a:picLocks noChangeAspect="1"/>
          </p:cNvPicPr>
          <p:nvPr/>
        </p:nvPicPr>
        <p:blipFill>
          <a:blip r:embed="rId4"/>
          <a:stretch>
            <a:fillRect/>
          </a:stretch>
        </p:blipFill>
        <p:spPr>
          <a:xfrm>
            <a:off x="7021558" y="3676847"/>
            <a:ext cx="1290296" cy="3266063"/>
          </a:xfrm>
          <a:prstGeom prst="rect">
            <a:avLst/>
          </a:prstGeom>
        </p:spPr>
      </p:pic>
      <p:pic>
        <p:nvPicPr>
          <p:cNvPr id="7" name="Grafik 6">
            <a:extLst>
              <a:ext uri="{FF2B5EF4-FFF2-40B4-BE49-F238E27FC236}">
                <a16:creationId xmlns:a16="http://schemas.microsoft.com/office/drawing/2014/main" id="{25892265-733D-4D4D-83CB-F031A496555A}"/>
              </a:ext>
            </a:extLst>
          </p:cNvPr>
          <p:cNvPicPr>
            <a:picLocks noChangeAspect="1"/>
          </p:cNvPicPr>
          <p:nvPr/>
        </p:nvPicPr>
        <p:blipFill>
          <a:blip r:embed="rId5"/>
          <a:stretch>
            <a:fillRect/>
          </a:stretch>
        </p:blipFill>
        <p:spPr>
          <a:xfrm>
            <a:off x="8149529" y="4008865"/>
            <a:ext cx="2289871" cy="2923328"/>
          </a:xfrm>
          <a:prstGeom prst="rect">
            <a:avLst/>
          </a:prstGeom>
        </p:spPr>
      </p:pic>
      <p:pic>
        <p:nvPicPr>
          <p:cNvPr id="8" name="Aufgezeichneter Sound">
            <a:hlinkClick r:id="" action="ppaction://media"/>
            <a:extLst>
              <a:ext uri="{FF2B5EF4-FFF2-40B4-BE49-F238E27FC236}">
                <a16:creationId xmlns:a16="http://schemas.microsoft.com/office/drawing/2014/main" id="{C052441D-AD65-4352-912F-2C379BA1AF7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22493" y="1957279"/>
            <a:ext cx="671971" cy="671971"/>
          </a:xfrm>
          <a:prstGeom prst="rect">
            <a:avLst/>
          </a:prstGeom>
        </p:spPr>
      </p:pic>
      <p:sp>
        <p:nvSpPr>
          <p:cNvPr id="10" name="Fußzeilenplatzhalter 3">
            <a:extLst>
              <a:ext uri="{FF2B5EF4-FFF2-40B4-BE49-F238E27FC236}">
                <a16:creationId xmlns:a16="http://schemas.microsoft.com/office/drawing/2014/main" id="{5638EDCE-8116-4670-9CE9-C283BDDA6B27}"/>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Across Borders</a:t>
            </a:r>
            <a:endParaRPr lang="en-GB" sz="1050" b="0" dirty="0"/>
          </a:p>
        </p:txBody>
      </p:sp>
      <p:sp>
        <p:nvSpPr>
          <p:cNvPr id="11" name="Foliennummernplatzhalter 4">
            <a:extLst>
              <a:ext uri="{FF2B5EF4-FFF2-40B4-BE49-F238E27FC236}">
                <a16:creationId xmlns:a16="http://schemas.microsoft.com/office/drawing/2014/main" id="{C7B7DDF0-6BBC-45BC-B5CB-821F740CF435}"/>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6</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62581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49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75373E-9815-4F13-A467-9F0DE2076743}"/>
              </a:ext>
            </a:extLst>
          </p:cNvPr>
          <p:cNvSpPr>
            <a:spLocks noGrp="1"/>
          </p:cNvSpPr>
          <p:nvPr>
            <p:ph type="title"/>
          </p:nvPr>
        </p:nvSpPr>
        <p:spPr>
          <a:xfrm>
            <a:off x="260985" y="255434"/>
            <a:ext cx="9917430" cy="1249337"/>
          </a:xfrm>
        </p:spPr>
        <p:txBody>
          <a:bodyPr wrap="square" anchor="ctr">
            <a:noAutofit/>
          </a:bodyPr>
          <a:lstStyle/>
          <a:p>
            <a:r>
              <a:rPr lang="en-GB" sz="3968" noProof="0" dirty="0"/>
              <a:t>Why don‘t you like this school subject?</a:t>
            </a:r>
          </a:p>
        </p:txBody>
      </p:sp>
      <p:sp>
        <p:nvSpPr>
          <p:cNvPr id="3" name="Textplatzhalter 2">
            <a:extLst>
              <a:ext uri="{FF2B5EF4-FFF2-40B4-BE49-F238E27FC236}">
                <a16:creationId xmlns:a16="http://schemas.microsoft.com/office/drawing/2014/main" id="{9118C068-24D0-43D0-BE38-DDA19D04CFED}"/>
              </a:ext>
            </a:extLst>
          </p:cNvPr>
          <p:cNvSpPr>
            <a:spLocks noGrp="1"/>
          </p:cNvSpPr>
          <p:nvPr>
            <p:ph type="body" sz="half" idx="1"/>
          </p:nvPr>
        </p:nvSpPr>
        <p:spPr>
          <a:xfrm>
            <a:off x="1588470" y="2024273"/>
            <a:ext cx="7262460" cy="1053359"/>
          </a:xfrm>
        </p:spPr>
        <p:txBody>
          <a:bodyPr/>
          <a:lstStyle/>
          <a:p>
            <a:pPr algn="ctr"/>
            <a:r>
              <a:rPr lang="en-GB" sz="2800" noProof="0" dirty="0" err="1"/>
              <a:t>Warum</a:t>
            </a:r>
            <a:r>
              <a:rPr lang="en-GB" sz="2800" noProof="0" dirty="0"/>
              <a:t> </a:t>
            </a:r>
            <a:r>
              <a:rPr lang="en-GB" sz="2800" noProof="0" dirty="0" err="1"/>
              <a:t>magst</a:t>
            </a:r>
            <a:r>
              <a:rPr lang="en-GB" sz="2800" noProof="0" dirty="0"/>
              <a:t> du dieses </a:t>
            </a:r>
            <a:r>
              <a:rPr lang="en-GB" sz="2800" noProof="0" dirty="0" err="1"/>
              <a:t>Schulfach</a:t>
            </a:r>
            <a:r>
              <a:rPr lang="en-GB" sz="2800" noProof="0" dirty="0"/>
              <a:t> </a:t>
            </a:r>
            <a:r>
              <a:rPr lang="en-GB" sz="2800" noProof="0" dirty="0" err="1"/>
              <a:t>nicht</a:t>
            </a:r>
            <a:r>
              <a:rPr lang="en-GB" sz="2800" noProof="0" dirty="0"/>
              <a:t>?</a:t>
            </a:r>
          </a:p>
          <a:p>
            <a:pPr algn="ctr"/>
            <a:r>
              <a:rPr lang="en-GB" sz="2800" noProof="0" dirty="0">
                <a:solidFill>
                  <a:schemeClr val="accent2"/>
                </a:solidFill>
              </a:rPr>
              <a:t>Why don‘t you like this subject?</a:t>
            </a:r>
          </a:p>
        </p:txBody>
      </p:sp>
      <p:sp>
        <p:nvSpPr>
          <p:cNvPr id="11" name="Content Placeholder 2">
            <a:extLst>
              <a:ext uri="{FF2B5EF4-FFF2-40B4-BE49-F238E27FC236}">
                <a16:creationId xmlns:a16="http://schemas.microsoft.com/office/drawing/2014/main" id="{EE564386-677B-4CEF-B0C3-CAA1EF446A56}"/>
              </a:ext>
            </a:extLst>
          </p:cNvPr>
          <p:cNvSpPr>
            <a:spLocks noGrp="1"/>
          </p:cNvSpPr>
          <p:nvPr>
            <p:ph sz="quarter" idx="2"/>
          </p:nvPr>
        </p:nvSpPr>
        <p:spPr>
          <a:xfrm>
            <a:off x="521970" y="3399278"/>
            <a:ext cx="7139372" cy="3544642"/>
          </a:xfrm>
        </p:spPr>
        <p:txBody>
          <a:bodyPr/>
          <a:lstStyle/>
          <a:p>
            <a:pPr marL="342900" indent="-342900">
              <a:buFont typeface="Arial" panose="020B0604020202020204" pitchFamily="34" charset="0"/>
              <a:buChar char="•"/>
            </a:pPr>
            <a:r>
              <a:rPr lang="en-GB" noProof="0" dirty="0" err="1"/>
              <a:t>Geschichte</a:t>
            </a:r>
            <a:r>
              <a:rPr lang="en-GB" noProof="0" dirty="0"/>
              <a:t> </a:t>
            </a:r>
            <a:r>
              <a:rPr lang="en-GB" noProof="0" dirty="0" err="1"/>
              <a:t>macht</a:t>
            </a:r>
            <a:r>
              <a:rPr lang="en-GB" noProof="0" dirty="0"/>
              <a:t> mir </a:t>
            </a:r>
            <a:r>
              <a:rPr lang="en-GB" noProof="0" dirty="0" err="1"/>
              <a:t>keinen</a:t>
            </a:r>
            <a:r>
              <a:rPr lang="en-GB" noProof="0" dirty="0"/>
              <a:t> </a:t>
            </a:r>
            <a:r>
              <a:rPr lang="en-GB" noProof="0" dirty="0" err="1"/>
              <a:t>Spaß</a:t>
            </a:r>
            <a:r>
              <a:rPr lang="en-GB" noProof="0" dirty="0"/>
              <a:t>. </a:t>
            </a:r>
          </a:p>
          <a:p>
            <a:pPr indent="360363"/>
            <a:r>
              <a:rPr lang="en-GB" noProof="0" dirty="0">
                <a:solidFill>
                  <a:schemeClr val="accent2"/>
                </a:solidFill>
              </a:rPr>
              <a:t>I don’t enjoy history.</a:t>
            </a:r>
          </a:p>
          <a:p>
            <a:endParaRPr lang="en-GB" noProof="0" dirty="0"/>
          </a:p>
          <a:p>
            <a:pPr marL="342900" indent="-342900">
              <a:buFont typeface="Arial" panose="020B0604020202020204" pitchFamily="34" charset="0"/>
              <a:buChar char="•"/>
            </a:pPr>
            <a:r>
              <a:rPr lang="en-GB" noProof="0" dirty="0"/>
              <a:t>Ich </a:t>
            </a:r>
            <a:r>
              <a:rPr lang="en-GB" noProof="0" dirty="0" err="1"/>
              <a:t>finde</a:t>
            </a:r>
            <a:r>
              <a:rPr lang="en-GB" noProof="0" dirty="0"/>
              <a:t> </a:t>
            </a:r>
            <a:r>
              <a:rPr lang="en-GB" noProof="0" dirty="0" err="1"/>
              <a:t>Mathe</a:t>
            </a:r>
            <a:r>
              <a:rPr lang="en-GB" noProof="0" dirty="0"/>
              <a:t> </a:t>
            </a:r>
            <a:r>
              <a:rPr lang="en-GB" noProof="0" dirty="0" err="1"/>
              <a:t>langweilig</a:t>
            </a:r>
            <a:r>
              <a:rPr lang="en-GB" noProof="0" dirty="0"/>
              <a:t>. </a:t>
            </a:r>
          </a:p>
          <a:p>
            <a:pPr indent="360363"/>
            <a:r>
              <a:rPr lang="en-GB" noProof="0" dirty="0">
                <a:solidFill>
                  <a:schemeClr val="accent2"/>
                </a:solidFill>
              </a:rPr>
              <a:t>I think maths is boring.</a:t>
            </a:r>
          </a:p>
          <a:p>
            <a:endParaRPr lang="en-GB" noProof="0" dirty="0"/>
          </a:p>
          <a:p>
            <a:pPr marL="342900" indent="-342900">
              <a:buFont typeface="Arial" panose="020B0604020202020204" pitchFamily="34" charset="0"/>
              <a:buChar char="•"/>
            </a:pPr>
            <a:r>
              <a:rPr lang="en-GB" noProof="0" dirty="0" err="1"/>
              <a:t>Chemie</a:t>
            </a:r>
            <a:r>
              <a:rPr lang="en-GB" noProof="0" dirty="0"/>
              <a:t> </a:t>
            </a:r>
            <a:r>
              <a:rPr lang="en-GB" noProof="0" dirty="0" err="1"/>
              <a:t>interessiert</a:t>
            </a:r>
            <a:r>
              <a:rPr lang="en-GB" noProof="0" dirty="0"/>
              <a:t> </a:t>
            </a:r>
            <a:r>
              <a:rPr lang="en-GB" noProof="0" dirty="0" err="1"/>
              <a:t>mich</a:t>
            </a:r>
            <a:r>
              <a:rPr lang="en-GB" noProof="0" dirty="0"/>
              <a:t> </a:t>
            </a:r>
            <a:r>
              <a:rPr lang="en-GB" noProof="0" dirty="0" err="1"/>
              <a:t>nicht</a:t>
            </a:r>
            <a:r>
              <a:rPr lang="en-GB" noProof="0" dirty="0"/>
              <a:t>. </a:t>
            </a:r>
          </a:p>
          <a:p>
            <a:pPr indent="360363"/>
            <a:r>
              <a:rPr lang="en-GB" noProof="0" dirty="0">
                <a:solidFill>
                  <a:schemeClr val="accent2"/>
                </a:solidFill>
              </a:rPr>
              <a:t>I’m not interested in chemistry.</a:t>
            </a:r>
          </a:p>
        </p:txBody>
      </p:sp>
      <p:pic>
        <p:nvPicPr>
          <p:cNvPr id="6" name="Inhaltsplatzhalter 5">
            <a:extLst>
              <a:ext uri="{FF2B5EF4-FFF2-40B4-BE49-F238E27FC236}">
                <a16:creationId xmlns:a16="http://schemas.microsoft.com/office/drawing/2014/main" id="{1DF74165-7172-4385-A225-AAED9E5943A3}"/>
              </a:ext>
            </a:extLst>
          </p:cNvPr>
          <p:cNvPicPr>
            <a:picLocks noGrp="1" noChangeAspect="1"/>
          </p:cNvPicPr>
          <p:nvPr>
            <p:ph sz="quarter" idx="3"/>
          </p:nvPr>
        </p:nvPicPr>
        <p:blipFill>
          <a:blip r:embed="rId4"/>
          <a:stretch>
            <a:fillRect/>
          </a:stretch>
        </p:blipFill>
        <p:spPr>
          <a:xfrm flipH="1">
            <a:off x="6151861" y="3399278"/>
            <a:ext cx="3974483" cy="3544642"/>
          </a:xfrm>
          <a:prstGeom prst="rect">
            <a:avLst/>
          </a:prstGeom>
          <a:noFill/>
        </p:spPr>
      </p:pic>
      <p:pic>
        <p:nvPicPr>
          <p:cNvPr id="7" name="Aufgezeichneter Sound">
            <a:hlinkClick r:id="" action="ppaction://media"/>
            <a:extLst>
              <a:ext uri="{FF2B5EF4-FFF2-40B4-BE49-F238E27FC236}">
                <a16:creationId xmlns:a16="http://schemas.microsoft.com/office/drawing/2014/main" id="{24E8DD13-C7D9-48D4-9E94-C631052701C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51000" y="2214966"/>
            <a:ext cx="671971" cy="671971"/>
          </a:xfrm>
          <a:prstGeom prst="rect">
            <a:avLst/>
          </a:prstGeom>
        </p:spPr>
      </p:pic>
      <p:sp>
        <p:nvSpPr>
          <p:cNvPr id="9" name="Fußzeilenplatzhalter 3">
            <a:extLst>
              <a:ext uri="{FF2B5EF4-FFF2-40B4-BE49-F238E27FC236}">
                <a16:creationId xmlns:a16="http://schemas.microsoft.com/office/drawing/2014/main" id="{366E23DC-01DE-418E-A0A1-1EAF515A362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Across Borders</a:t>
            </a:r>
            <a:endParaRPr lang="en-GB" sz="1050" b="0" dirty="0"/>
          </a:p>
        </p:txBody>
      </p:sp>
      <p:sp>
        <p:nvSpPr>
          <p:cNvPr id="10" name="Foliennummernplatzhalter 4">
            <a:extLst>
              <a:ext uri="{FF2B5EF4-FFF2-40B4-BE49-F238E27FC236}">
                <a16:creationId xmlns:a16="http://schemas.microsoft.com/office/drawing/2014/main" id="{814D90EC-8BED-4175-A1C0-269F734DD1D9}"/>
              </a:ext>
            </a:extLst>
          </p:cNvPr>
          <p:cNvSpPr txBox="1">
            <a:spLocks/>
          </p:cNvSpPr>
          <p:nvPr/>
        </p:nvSpPr>
        <p:spPr bwMode="auto">
          <a:xfrm>
            <a:off x="9835529" y="6958806"/>
            <a:ext cx="607347" cy="401638"/>
          </a:xfrm>
          <a:prstGeom prst="rect">
            <a:avLst/>
          </a:prstGeom>
        </p:spPr>
        <p:txBody>
          <a:bodyPr vert="horz" lIns="91440" tIns="45720" rIns="91440" bIns="45720" rtlCol="0" anchor="ctr">
            <a:normAutofit/>
          </a:bodyPr>
          <a:lstStyle>
            <a:defPPr>
              <a:defRPr lang="de-DE"/>
            </a:defPPr>
            <a:lvl1pPr marL="0" algn="r" defTabSz="914400" rtl="0" eaLnBrk="1" latinLnBrk="0" hangingPunct="1">
              <a:defRPr sz="1200" kern="1200">
                <a:solidFill>
                  <a:schemeClr val="bg2"/>
                </a:solidFill>
                <a:latin typeface="Comic Sans MS" panose="030F0702030302020204"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defRPr/>
            </a:pPr>
            <a:fld id="{1C6A1CB6-5D98-4296-B8F9-B78E6A9A9E34}" type="slidenum">
              <a:rPr lang="en-GB" sz="1050" smtClean="0"/>
              <a:pPr algn="ctr">
                <a:spcAft>
                  <a:spcPts val="600"/>
                </a:spcAft>
                <a:defRPr/>
              </a:pPr>
              <a:t>7</a:t>
            </a:fld>
            <a:endParaRPr lang="en-GB" sz="1050" dirty="0"/>
          </a:p>
        </p:txBody>
      </p:sp>
    </p:spTree>
    <p:extLst>
      <p:ext uri="{BB962C8B-B14F-4D97-AF65-F5344CB8AC3E}">
        <p14:creationId xmlns:p14="http://schemas.microsoft.com/office/powerpoint/2010/main" val="34791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98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E7AE3-A2BF-4B31-85FB-C94A4552ECD1}"/>
              </a:ext>
            </a:extLst>
          </p:cNvPr>
          <p:cNvSpPr>
            <a:spLocks noGrp="1"/>
          </p:cNvSpPr>
          <p:nvPr>
            <p:ph type="title"/>
          </p:nvPr>
        </p:nvSpPr>
        <p:spPr>
          <a:xfrm>
            <a:off x="522289" y="198439"/>
            <a:ext cx="9394825" cy="1258887"/>
          </a:xfrm>
        </p:spPr>
        <p:txBody>
          <a:bodyPr wrap="square" anchor="ctr">
            <a:normAutofit/>
          </a:bodyPr>
          <a:lstStyle/>
          <a:p>
            <a:r>
              <a:rPr lang="en-GB" sz="3968" noProof="0" dirty="0"/>
              <a:t>Aufgabe 1</a:t>
            </a:r>
          </a:p>
        </p:txBody>
      </p:sp>
      <p:pic>
        <p:nvPicPr>
          <p:cNvPr id="7" name="Picture 8" descr="Ein Bild, das Zeichnung enthält.&#10;&#10;Automatisch generierte Beschreibung">
            <a:extLst>
              <a:ext uri="{FF2B5EF4-FFF2-40B4-BE49-F238E27FC236}">
                <a16:creationId xmlns:a16="http://schemas.microsoft.com/office/drawing/2014/main" id="{1B97A801-AFE8-4E9E-A166-3287E546B957}"/>
              </a:ext>
            </a:extLst>
          </p:cNvPr>
          <p:cNvPicPr>
            <a:picLocks noChangeAspect="1"/>
          </p:cNvPicPr>
          <p:nvPr/>
        </p:nvPicPr>
        <p:blipFill>
          <a:blip r:embed="rId4"/>
          <a:stretch>
            <a:fillRect/>
          </a:stretch>
        </p:blipFill>
        <p:spPr>
          <a:xfrm>
            <a:off x="845097" y="1763714"/>
            <a:ext cx="3879343" cy="4989512"/>
          </a:xfrm>
          <a:prstGeom prst="rect">
            <a:avLst/>
          </a:prstGeom>
          <a:noFill/>
        </p:spPr>
      </p:pic>
      <p:sp>
        <p:nvSpPr>
          <p:cNvPr id="12" name="Content Placeholder 3">
            <a:extLst>
              <a:ext uri="{FF2B5EF4-FFF2-40B4-BE49-F238E27FC236}">
                <a16:creationId xmlns:a16="http://schemas.microsoft.com/office/drawing/2014/main" id="{C3749583-842C-4520-BBC9-EF13DF5785C4}"/>
              </a:ext>
            </a:extLst>
          </p:cNvPr>
          <p:cNvSpPr>
            <a:spLocks noGrp="1"/>
          </p:cNvSpPr>
          <p:nvPr>
            <p:ph sz="half" idx="2"/>
          </p:nvPr>
        </p:nvSpPr>
        <p:spPr>
          <a:xfrm>
            <a:off x="4572001" y="1763714"/>
            <a:ext cx="5450304" cy="4989512"/>
          </a:xfrm>
        </p:spPr>
        <p:txBody>
          <a:bodyPr/>
          <a:lstStyle/>
          <a:p>
            <a:r>
              <a:rPr lang="en-GB" noProof="0" dirty="0"/>
              <a:t>Welches </a:t>
            </a:r>
            <a:r>
              <a:rPr lang="en-GB" noProof="0" dirty="0" err="1"/>
              <a:t>Schulfach</a:t>
            </a:r>
            <a:r>
              <a:rPr lang="en-GB" noProof="0" dirty="0"/>
              <a:t> </a:t>
            </a:r>
            <a:r>
              <a:rPr lang="en-GB" noProof="0" dirty="0" err="1"/>
              <a:t>magst</a:t>
            </a:r>
            <a:r>
              <a:rPr lang="en-GB" noProof="0" dirty="0"/>
              <a:t> du? </a:t>
            </a:r>
            <a:r>
              <a:rPr lang="en-GB" noProof="0" dirty="0" err="1"/>
              <a:t>Warum</a:t>
            </a:r>
            <a:r>
              <a:rPr lang="en-GB" noProof="0" dirty="0"/>
              <a:t> </a:t>
            </a:r>
            <a:r>
              <a:rPr lang="en-GB" noProof="0" dirty="0" err="1"/>
              <a:t>magst</a:t>
            </a:r>
            <a:r>
              <a:rPr lang="en-GB" noProof="0" dirty="0"/>
              <a:t> du dieses </a:t>
            </a:r>
            <a:r>
              <a:rPr lang="en-GB" noProof="0" dirty="0" err="1"/>
              <a:t>Schulfach</a:t>
            </a:r>
            <a:r>
              <a:rPr lang="en-GB" noProof="0" dirty="0"/>
              <a:t>? </a:t>
            </a:r>
            <a:r>
              <a:rPr lang="en-GB" noProof="0" dirty="0" err="1"/>
              <a:t>Erkläre</a:t>
            </a:r>
            <a:r>
              <a:rPr lang="en-GB" noProof="0" dirty="0"/>
              <a:t> es </a:t>
            </a:r>
            <a:r>
              <a:rPr lang="en-GB" noProof="0" dirty="0" err="1"/>
              <a:t>deinem</a:t>
            </a:r>
            <a:r>
              <a:rPr lang="en-GB" noProof="0" dirty="0"/>
              <a:t> </a:t>
            </a:r>
            <a:r>
              <a:rPr lang="en-GB" noProof="0" dirty="0" err="1"/>
              <a:t>Sitznachbarn</a:t>
            </a:r>
            <a:r>
              <a:rPr lang="en-GB" noProof="0" dirty="0"/>
              <a:t>.  </a:t>
            </a:r>
          </a:p>
          <a:p>
            <a:r>
              <a:rPr lang="en-GB" noProof="0" dirty="0">
                <a:solidFill>
                  <a:schemeClr val="accent2"/>
                </a:solidFill>
              </a:rPr>
              <a:t>Which school subject do you like? Why do you like this school subject? Explain it to your seatmate.</a:t>
            </a:r>
          </a:p>
          <a:p>
            <a:endParaRPr lang="en-GB" noProof="0" dirty="0"/>
          </a:p>
          <a:p>
            <a:r>
              <a:rPr lang="en-GB" u="sng" noProof="0" dirty="0">
                <a:solidFill>
                  <a:schemeClr val="accent2"/>
                </a:solidFill>
              </a:rPr>
              <a:t>Example:</a:t>
            </a:r>
          </a:p>
          <a:p>
            <a:pPr marL="342900" indent="-342900">
              <a:buFont typeface="Arial" panose="020B0604020202020204" pitchFamily="34" charset="0"/>
              <a:buChar char="•"/>
            </a:pPr>
            <a:r>
              <a:rPr lang="en-GB" noProof="0" dirty="0"/>
              <a:t>Ich mag ….</a:t>
            </a:r>
          </a:p>
          <a:p>
            <a:pPr marL="342900" indent="-342900">
              <a:buFont typeface="Arial" panose="020B0604020202020204" pitchFamily="34" charset="0"/>
              <a:buChar char="•"/>
            </a:pPr>
            <a:r>
              <a:rPr lang="en-GB" noProof="0" dirty="0"/>
              <a:t>Ich </a:t>
            </a:r>
            <a:r>
              <a:rPr lang="en-GB" noProof="0" dirty="0" err="1"/>
              <a:t>finde</a:t>
            </a:r>
            <a:r>
              <a:rPr lang="en-GB" noProof="0" dirty="0"/>
              <a:t> … </a:t>
            </a:r>
            <a:r>
              <a:rPr lang="en-GB" noProof="0" dirty="0" err="1"/>
              <a:t>spannend</a:t>
            </a:r>
            <a:r>
              <a:rPr lang="en-GB" noProof="0" dirty="0"/>
              <a:t>.</a:t>
            </a:r>
          </a:p>
          <a:p>
            <a:pPr marL="342900" indent="-342900">
              <a:buFont typeface="Arial" panose="020B0604020202020204" pitchFamily="34" charset="0"/>
              <a:buChar char="•"/>
            </a:pPr>
            <a:r>
              <a:rPr lang="en-GB" noProof="0" dirty="0"/>
              <a:t>… </a:t>
            </a:r>
            <a:r>
              <a:rPr lang="en-GB" noProof="0" dirty="0" err="1"/>
              <a:t>interessiert</a:t>
            </a:r>
            <a:r>
              <a:rPr lang="en-GB" noProof="0" dirty="0"/>
              <a:t> </a:t>
            </a:r>
            <a:r>
              <a:rPr lang="en-GB" noProof="0" dirty="0" err="1"/>
              <a:t>mich</a:t>
            </a:r>
            <a:r>
              <a:rPr lang="en-GB" noProof="0" dirty="0"/>
              <a:t> </a:t>
            </a:r>
            <a:r>
              <a:rPr lang="en-GB" noProof="0" dirty="0" err="1"/>
              <a:t>sehr</a:t>
            </a:r>
            <a:r>
              <a:rPr lang="en-GB" noProof="0" dirty="0"/>
              <a:t>.</a:t>
            </a:r>
          </a:p>
        </p:txBody>
      </p:sp>
      <p:pic>
        <p:nvPicPr>
          <p:cNvPr id="6" name="Aufgezeichneter Sound">
            <a:hlinkClick r:id="" action="ppaction://media"/>
            <a:extLst>
              <a:ext uri="{FF2B5EF4-FFF2-40B4-BE49-F238E27FC236}">
                <a16:creationId xmlns:a16="http://schemas.microsoft.com/office/drawing/2014/main" id="{4141C1D2-03E2-4827-A184-B31D1B8D11F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699" y="491896"/>
            <a:ext cx="671971" cy="671971"/>
          </a:xfrm>
          <a:prstGeom prst="rect">
            <a:avLst/>
          </a:prstGeom>
        </p:spPr>
      </p:pic>
      <p:sp>
        <p:nvSpPr>
          <p:cNvPr id="8" name="Fußzeilenplatzhalter 3">
            <a:extLst>
              <a:ext uri="{FF2B5EF4-FFF2-40B4-BE49-F238E27FC236}">
                <a16:creationId xmlns:a16="http://schemas.microsoft.com/office/drawing/2014/main" id="{FF1E43BB-C59A-48C3-BCD9-8DB4BCA5690B}"/>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Across Borders</a:t>
            </a:r>
            <a:endParaRPr lang="en-GB" sz="1050" b="0" dirty="0"/>
          </a:p>
        </p:txBody>
      </p:sp>
      <p:sp>
        <p:nvSpPr>
          <p:cNvPr id="9" name="Foliennummernplatzhalter 4">
            <a:extLst>
              <a:ext uri="{FF2B5EF4-FFF2-40B4-BE49-F238E27FC236}">
                <a16:creationId xmlns:a16="http://schemas.microsoft.com/office/drawing/2014/main" id="{5089CEE6-B763-4ADD-B905-183D52231FC7}"/>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8</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23831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88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75373E-9815-4F13-A467-9F0DE2076743}"/>
              </a:ext>
            </a:extLst>
          </p:cNvPr>
          <p:cNvSpPr>
            <a:spLocks noGrp="1"/>
          </p:cNvSpPr>
          <p:nvPr>
            <p:ph type="title"/>
          </p:nvPr>
        </p:nvSpPr>
        <p:spPr>
          <a:xfrm>
            <a:off x="-827630" y="198437"/>
            <a:ext cx="12094662" cy="1258887"/>
          </a:xfrm>
        </p:spPr>
        <p:txBody>
          <a:bodyPr wrap="square" anchor="ctr">
            <a:normAutofit/>
          </a:bodyPr>
          <a:lstStyle/>
          <a:p>
            <a:r>
              <a:rPr lang="en-GB" sz="3968" noProof="0" dirty="0"/>
              <a:t>Aufgabe 2</a:t>
            </a:r>
          </a:p>
        </p:txBody>
      </p:sp>
      <p:sp>
        <p:nvSpPr>
          <p:cNvPr id="3" name="Inhaltsplatzhalter 2">
            <a:extLst>
              <a:ext uri="{FF2B5EF4-FFF2-40B4-BE49-F238E27FC236}">
                <a16:creationId xmlns:a16="http://schemas.microsoft.com/office/drawing/2014/main" id="{827C1B69-8979-497E-8EA2-BFD9D08DFDAC}"/>
              </a:ext>
            </a:extLst>
          </p:cNvPr>
          <p:cNvSpPr>
            <a:spLocks noGrp="1"/>
          </p:cNvSpPr>
          <p:nvPr>
            <p:ph sz="half" idx="1"/>
          </p:nvPr>
        </p:nvSpPr>
        <p:spPr>
          <a:xfrm>
            <a:off x="462520" y="1866901"/>
            <a:ext cx="5949233" cy="4989512"/>
          </a:xfrm>
        </p:spPr>
        <p:txBody>
          <a:bodyPr wrap="square" anchor="t">
            <a:normAutofit/>
          </a:bodyPr>
          <a:lstStyle/>
          <a:p>
            <a:pPr defTabSz="1007943">
              <a:defRPr/>
            </a:pPr>
            <a:r>
              <a:rPr lang="en-GB" noProof="0" dirty="0">
                <a:solidFill>
                  <a:srgbClr val="002060"/>
                </a:solidFill>
              </a:rPr>
              <a:t>Welches </a:t>
            </a:r>
            <a:r>
              <a:rPr lang="en-GB" noProof="0" dirty="0" err="1">
                <a:solidFill>
                  <a:srgbClr val="002060"/>
                </a:solidFill>
              </a:rPr>
              <a:t>Schulfach</a:t>
            </a:r>
            <a:r>
              <a:rPr lang="en-GB" noProof="0" dirty="0">
                <a:solidFill>
                  <a:srgbClr val="002060"/>
                </a:solidFill>
              </a:rPr>
              <a:t> </a:t>
            </a:r>
            <a:r>
              <a:rPr lang="en-GB" noProof="0" dirty="0" err="1">
                <a:solidFill>
                  <a:srgbClr val="002060"/>
                </a:solidFill>
              </a:rPr>
              <a:t>magst</a:t>
            </a:r>
            <a:r>
              <a:rPr lang="en-GB" noProof="0" dirty="0">
                <a:solidFill>
                  <a:srgbClr val="002060"/>
                </a:solidFill>
              </a:rPr>
              <a:t> du </a:t>
            </a:r>
            <a:r>
              <a:rPr lang="en-GB" noProof="0" dirty="0" err="1">
                <a:solidFill>
                  <a:srgbClr val="002060"/>
                </a:solidFill>
              </a:rPr>
              <a:t>nicht</a:t>
            </a:r>
            <a:r>
              <a:rPr lang="en-GB" noProof="0" dirty="0">
                <a:solidFill>
                  <a:srgbClr val="002060"/>
                </a:solidFill>
              </a:rPr>
              <a:t>? </a:t>
            </a:r>
            <a:r>
              <a:rPr lang="en-GB" noProof="0" dirty="0" err="1">
                <a:solidFill>
                  <a:srgbClr val="002060"/>
                </a:solidFill>
              </a:rPr>
              <a:t>Warum</a:t>
            </a:r>
            <a:r>
              <a:rPr lang="en-GB" noProof="0" dirty="0">
                <a:solidFill>
                  <a:srgbClr val="002060"/>
                </a:solidFill>
              </a:rPr>
              <a:t> </a:t>
            </a:r>
            <a:r>
              <a:rPr lang="en-GB" noProof="0" dirty="0" err="1">
                <a:solidFill>
                  <a:srgbClr val="002060"/>
                </a:solidFill>
              </a:rPr>
              <a:t>magst</a:t>
            </a:r>
            <a:r>
              <a:rPr lang="en-GB" noProof="0" dirty="0">
                <a:solidFill>
                  <a:srgbClr val="002060"/>
                </a:solidFill>
              </a:rPr>
              <a:t> du dieses </a:t>
            </a:r>
            <a:r>
              <a:rPr lang="en-GB" noProof="0" dirty="0" err="1">
                <a:solidFill>
                  <a:srgbClr val="002060"/>
                </a:solidFill>
              </a:rPr>
              <a:t>Schulfach</a:t>
            </a:r>
            <a:r>
              <a:rPr lang="en-GB" noProof="0" dirty="0">
                <a:solidFill>
                  <a:srgbClr val="002060"/>
                </a:solidFill>
              </a:rPr>
              <a:t> </a:t>
            </a:r>
            <a:r>
              <a:rPr lang="en-GB" noProof="0" dirty="0" err="1">
                <a:solidFill>
                  <a:srgbClr val="002060"/>
                </a:solidFill>
              </a:rPr>
              <a:t>nicht</a:t>
            </a:r>
            <a:r>
              <a:rPr lang="en-GB" noProof="0" dirty="0">
                <a:solidFill>
                  <a:srgbClr val="002060"/>
                </a:solidFill>
              </a:rPr>
              <a:t>? </a:t>
            </a:r>
            <a:r>
              <a:rPr lang="en-GB" noProof="0" dirty="0" err="1">
                <a:solidFill>
                  <a:srgbClr val="002060"/>
                </a:solidFill>
              </a:rPr>
              <a:t>Erkläre</a:t>
            </a:r>
            <a:r>
              <a:rPr lang="en-GB" noProof="0" dirty="0">
                <a:solidFill>
                  <a:srgbClr val="002060"/>
                </a:solidFill>
              </a:rPr>
              <a:t> es </a:t>
            </a:r>
            <a:r>
              <a:rPr lang="en-GB" noProof="0" dirty="0" err="1">
                <a:solidFill>
                  <a:srgbClr val="002060"/>
                </a:solidFill>
              </a:rPr>
              <a:t>deinem</a:t>
            </a:r>
            <a:r>
              <a:rPr lang="en-GB" noProof="0" dirty="0">
                <a:solidFill>
                  <a:srgbClr val="002060"/>
                </a:solidFill>
              </a:rPr>
              <a:t> </a:t>
            </a:r>
            <a:r>
              <a:rPr lang="en-GB" noProof="0" dirty="0" err="1">
                <a:solidFill>
                  <a:srgbClr val="002060"/>
                </a:solidFill>
              </a:rPr>
              <a:t>Sitznachbarn</a:t>
            </a:r>
            <a:r>
              <a:rPr lang="en-GB" noProof="0" dirty="0">
                <a:solidFill>
                  <a:srgbClr val="002060"/>
                </a:solidFill>
              </a:rPr>
              <a:t>.</a:t>
            </a:r>
          </a:p>
          <a:p>
            <a:pPr defTabSz="1007943">
              <a:defRPr/>
            </a:pPr>
            <a:r>
              <a:rPr lang="en-GB" noProof="0" dirty="0">
                <a:solidFill>
                  <a:schemeClr val="accent2"/>
                </a:solidFill>
              </a:rPr>
              <a:t>Which school subject don’t you like? Why don’t you like this school subject? Explain it to your seatmate.</a:t>
            </a:r>
          </a:p>
          <a:p>
            <a:pPr defTabSz="1007943">
              <a:defRPr/>
            </a:pPr>
            <a:endParaRPr lang="en-GB" noProof="0" dirty="0">
              <a:solidFill>
                <a:srgbClr val="002060"/>
              </a:solidFill>
            </a:endParaRPr>
          </a:p>
          <a:p>
            <a:pPr defTabSz="1007943">
              <a:defRPr/>
            </a:pPr>
            <a:r>
              <a:rPr lang="en-GB" u="sng" noProof="0" dirty="0">
                <a:solidFill>
                  <a:schemeClr val="accent2"/>
                </a:solidFill>
              </a:rPr>
              <a:t>Example: </a:t>
            </a:r>
          </a:p>
          <a:p>
            <a:pPr marL="342900" indent="-342900" defTabSz="1007943">
              <a:buFont typeface="Arial" panose="020B0604020202020204" pitchFamily="34" charset="0"/>
              <a:buChar char="•"/>
              <a:defRPr/>
            </a:pPr>
            <a:r>
              <a:rPr lang="en-GB" noProof="0" dirty="0">
                <a:solidFill>
                  <a:srgbClr val="002060"/>
                </a:solidFill>
              </a:rPr>
              <a:t>Ich mag … </a:t>
            </a:r>
            <a:r>
              <a:rPr lang="en-GB" noProof="0" dirty="0" err="1">
                <a:solidFill>
                  <a:srgbClr val="002060"/>
                </a:solidFill>
              </a:rPr>
              <a:t>nicht</a:t>
            </a:r>
            <a:r>
              <a:rPr lang="en-GB" noProof="0" dirty="0">
                <a:solidFill>
                  <a:srgbClr val="002060"/>
                </a:solidFill>
              </a:rPr>
              <a:t>.</a:t>
            </a:r>
          </a:p>
          <a:p>
            <a:pPr marL="342900" indent="-342900" defTabSz="1007943">
              <a:buFont typeface="Arial" panose="020B0604020202020204" pitchFamily="34" charset="0"/>
              <a:buChar char="•"/>
              <a:defRPr/>
            </a:pPr>
            <a:r>
              <a:rPr lang="en-GB" noProof="0" dirty="0">
                <a:solidFill>
                  <a:srgbClr val="002060"/>
                </a:solidFill>
              </a:rPr>
              <a:t>Ich </a:t>
            </a:r>
            <a:r>
              <a:rPr lang="en-GB" noProof="0" dirty="0" err="1">
                <a:solidFill>
                  <a:srgbClr val="002060"/>
                </a:solidFill>
              </a:rPr>
              <a:t>finde</a:t>
            </a:r>
            <a:r>
              <a:rPr lang="en-GB" noProof="0" dirty="0">
                <a:solidFill>
                  <a:srgbClr val="002060"/>
                </a:solidFill>
              </a:rPr>
              <a:t> … </a:t>
            </a:r>
            <a:r>
              <a:rPr lang="en-GB" noProof="0" dirty="0" err="1">
                <a:solidFill>
                  <a:srgbClr val="002060"/>
                </a:solidFill>
              </a:rPr>
              <a:t>langweilig</a:t>
            </a:r>
            <a:r>
              <a:rPr lang="en-GB" noProof="0" dirty="0">
                <a:solidFill>
                  <a:srgbClr val="002060"/>
                </a:solidFill>
              </a:rPr>
              <a:t>.</a:t>
            </a:r>
          </a:p>
          <a:p>
            <a:pPr marL="342900" indent="-342900" defTabSz="1007943">
              <a:buFont typeface="Arial" panose="020B0604020202020204" pitchFamily="34" charset="0"/>
              <a:buChar char="•"/>
              <a:defRPr/>
            </a:pPr>
            <a:r>
              <a:rPr lang="en-GB" noProof="0" dirty="0">
                <a:solidFill>
                  <a:srgbClr val="002060"/>
                </a:solidFill>
              </a:rPr>
              <a:t>… </a:t>
            </a:r>
            <a:r>
              <a:rPr lang="en-GB" noProof="0" dirty="0" err="1">
                <a:solidFill>
                  <a:srgbClr val="002060"/>
                </a:solidFill>
              </a:rPr>
              <a:t>interessiert</a:t>
            </a:r>
            <a:r>
              <a:rPr lang="en-GB" noProof="0" dirty="0">
                <a:solidFill>
                  <a:srgbClr val="002060"/>
                </a:solidFill>
              </a:rPr>
              <a:t> </a:t>
            </a:r>
            <a:r>
              <a:rPr lang="en-GB" noProof="0" dirty="0" err="1">
                <a:solidFill>
                  <a:srgbClr val="002060"/>
                </a:solidFill>
              </a:rPr>
              <a:t>mich</a:t>
            </a:r>
            <a:r>
              <a:rPr lang="en-GB" noProof="0" dirty="0">
                <a:solidFill>
                  <a:srgbClr val="002060"/>
                </a:solidFill>
              </a:rPr>
              <a:t> </a:t>
            </a:r>
            <a:r>
              <a:rPr lang="en-GB" noProof="0" dirty="0" err="1">
                <a:solidFill>
                  <a:srgbClr val="002060"/>
                </a:solidFill>
              </a:rPr>
              <a:t>nicht</a:t>
            </a:r>
            <a:r>
              <a:rPr lang="en-GB" noProof="0" dirty="0">
                <a:solidFill>
                  <a:srgbClr val="002060"/>
                </a:solidFill>
              </a:rPr>
              <a:t>.</a:t>
            </a:r>
          </a:p>
        </p:txBody>
      </p:sp>
      <p:pic>
        <p:nvPicPr>
          <p:cNvPr id="8" name="Aufgezeichneter Sound">
            <a:hlinkClick r:id="" action="ppaction://media"/>
            <a:extLst>
              <a:ext uri="{FF2B5EF4-FFF2-40B4-BE49-F238E27FC236}">
                <a16:creationId xmlns:a16="http://schemas.microsoft.com/office/drawing/2014/main" id="{B32A16BC-3617-4152-B73F-B04B46A6C4A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72955" y="522760"/>
            <a:ext cx="671971" cy="671971"/>
          </a:xfrm>
          <a:prstGeom prst="rect">
            <a:avLst/>
          </a:prstGeom>
        </p:spPr>
      </p:pic>
      <p:sp>
        <p:nvSpPr>
          <p:cNvPr id="9" name="Fußzeilenplatzhalter 3">
            <a:extLst>
              <a:ext uri="{FF2B5EF4-FFF2-40B4-BE49-F238E27FC236}">
                <a16:creationId xmlns:a16="http://schemas.microsoft.com/office/drawing/2014/main" id="{AFA2F9D7-BF6A-43B2-A655-C82BB90A19B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Across Borders</a:t>
            </a:r>
            <a:endParaRPr lang="en-GB" sz="1050" b="0" dirty="0"/>
          </a:p>
        </p:txBody>
      </p:sp>
      <p:sp>
        <p:nvSpPr>
          <p:cNvPr id="10" name="Foliennummernplatzhalter 4">
            <a:extLst>
              <a:ext uri="{FF2B5EF4-FFF2-40B4-BE49-F238E27FC236}">
                <a16:creationId xmlns:a16="http://schemas.microsoft.com/office/drawing/2014/main" id="{3F9AE1B4-0BE2-44BC-ADF0-401A3BEE2248}"/>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9</a:t>
            </a:fld>
            <a:endParaRPr lang="en-GB" sz="1050" b="0" dirty="0">
              <a:solidFill>
                <a:schemeClr val="bg2"/>
              </a:solidFill>
              <a:latin typeface="Comic Sans MS" panose="030F0702030302020204" pitchFamily="66" charset="0"/>
            </a:endParaRPr>
          </a:p>
        </p:txBody>
      </p:sp>
      <p:pic>
        <p:nvPicPr>
          <p:cNvPr id="11" name="Picture 8" descr="Ein Bild, das Zeichnung enthält.&#10;&#10;Automatisch generierte Beschreibung">
            <a:extLst>
              <a:ext uri="{FF2B5EF4-FFF2-40B4-BE49-F238E27FC236}">
                <a16:creationId xmlns:a16="http://schemas.microsoft.com/office/drawing/2014/main" id="{E5D17048-8F12-47A4-928C-1A7487BB9B10}"/>
              </a:ext>
            </a:extLst>
          </p:cNvPr>
          <p:cNvPicPr>
            <a:picLocks noChangeAspect="1"/>
          </p:cNvPicPr>
          <p:nvPr/>
        </p:nvPicPr>
        <p:blipFill>
          <a:blip r:embed="rId5"/>
          <a:stretch>
            <a:fillRect/>
          </a:stretch>
        </p:blipFill>
        <p:spPr>
          <a:xfrm flipH="1">
            <a:off x="6392862" y="2049690"/>
            <a:ext cx="3654837" cy="4700758"/>
          </a:xfrm>
          <a:prstGeom prst="rect">
            <a:avLst/>
          </a:prstGeom>
          <a:noFill/>
        </p:spPr>
      </p:pic>
    </p:spTree>
    <p:extLst>
      <p:ext uri="{BB962C8B-B14F-4D97-AF65-F5344CB8AC3E}">
        <p14:creationId xmlns:p14="http://schemas.microsoft.com/office/powerpoint/2010/main" val="42224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63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E8300B37-B096-4338-BE51-70D2ACBBC586}" vid="{79E54249-3822-4C1F-B901-3A12EAF91612}"/>
    </a:ext>
  </a:extLst>
</a:theme>
</file>

<file path=ppt/theme/theme2.xml><?xml version="1.0" encoding="utf-8"?>
<a:theme xmlns:a="http://schemas.openxmlformats.org/drawingml/2006/main" name="GET-Buddied-UP Master1">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589</Words>
  <Application>Microsoft Office PowerPoint</Application>
  <PresentationFormat>Benutzerdefiniert</PresentationFormat>
  <Paragraphs>105</Paragraphs>
  <Slides>11</Slides>
  <Notes>0</Notes>
  <HiddenSlides>0</HiddenSlides>
  <MMClips>8</MMClips>
  <ScaleCrop>false</ScaleCrop>
  <HeadingPairs>
    <vt:vector size="6" baseType="variant">
      <vt:variant>
        <vt:lpstr>Verwendete Schriftarten</vt:lpstr>
      </vt:variant>
      <vt:variant>
        <vt:i4>5</vt:i4>
      </vt:variant>
      <vt:variant>
        <vt:lpstr>Design</vt:lpstr>
      </vt:variant>
      <vt:variant>
        <vt:i4>3</vt:i4>
      </vt:variant>
      <vt:variant>
        <vt:lpstr>Folientitel</vt:lpstr>
      </vt:variant>
      <vt:variant>
        <vt:i4>11</vt:i4>
      </vt:variant>
    </vt:vector>
  </HeadingPairs>
  <TitlesOfParts>
    <vt:vector size="19" baseType="lpstr">
      <vt:lpstr>Arial</vt:lpstr>
      <vt:lpstr>Calibri</vt:lpstr>
      <vt:lpstr>Comic Sans MS</vt:lpstr>
      <vt:lpstr>Perpetua</vt:lpstr>
      <vt:lpstr>Symbol</vt:lpstr>
      <vt:lpstr>GET-Buddied-UP Master4_SR</vt:lpstr>
      <vt:lpstr>GET-Buddied-UP Master1</vt:lpstr>
      <vt:lpstr>GET-Buddied-UP Master3_Schluss</vt:lpstr>
      <vt:lpstr>GET Buddied Up</vt:lpstr>
      <vt:lpstr>    Deutsch lernen  mit Ali, unserem Adler     Sigrid Rieuwerts get-across-borders@uni-mainz.de</vt:lpstr>
      <vt:lpstr>Welcome!</vt:lpstr>
      <vt:lpstr>Which school subjects do you like?</vt:lpstr>
      <vt:lpstr>Which school subjects don’t you like?</vt:lpstr>
      <vt:lpstr>Why do you like this school subject?</vt:lpstr>
      <vt:lpstr>Why don‘t you like this school subject?</vt:lpstr>
      <vt:lpstr>Aufgabe 1</vt:lpstr>
      <vt:lpstr>Aufgabe 2</vt:lpstr>
      <vt:lpstr>Summary</vt:lpstr>
      <vt:lpstr>Thank you for  learning German with us!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Buddied Up</dc:title>
  <dc:creator>Luca Bindi</dc:creator>
  <cp:lastModifiedBy>Bachmann, Hannah Ruth</cp:lastModifiedBy>
  <cp:revision>2</cp:revision>
  <dcterms:created xsi:type="dcterms:W3CDTF">2021-01-18T17:57:47Z</dcterms:created>
  <dcterms:modified xsi:type="dcterms:W3CDTF">2021-03-14T19:33:29Z</dcterms:modified>
</cp:coreProperties>
</file>