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1"/>
  </p:notesMasterIdLst>
  <p:handoutMasterIdLst>
    <p:handoutMasterId r:id="rId22"/>
  </p:handoutMasterIdLst>
  <p:sldIdLst>
    <p:sldId id="256" r:id="rId7"/>
    <p:sldId id="257" r:id="rId8"/>
    <p:sldId id="1401" r:id="rId9"/>
    <p:sldId id="1405" r:id="rId10"/>
    <p:sldId id="1407" r:id="rId11"/>
    <p:sldId id="1404" r:id="rId12"/>
    <p:sldId id="1409" r:id="rId13"/>
    <p:sldId id="1406" r:id="rId14"/>
    <p:sldId id="1408" r:id="rId15"/>
    <p:sldId id="1412" r:id="rId16"/>
    <p:sldId id="1410" r:id="rId17"/>
    <p:sldId id="1413" r:id="rId18"/>
    <p:sldId id="1411" r:id="rId19"/>
    <p:sldId id="1414" r:id="rId20"/>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hmann, Hannah Ruth" initials="BHR" lastIdx="7" clrIdx="0">
    <p:extLst>
      <p:ext uri="{19B8F6BF-5375-455C-9EA6-DF929625EA0E}">
        <p15:presenceInfo xmlns:p15="http://schemas.microsoft.com/office/powerpoint/2012/main" userId="Bachmann, Hannah Ruth" providerId="None"/>
      </p:ext>
    </p:extLst>
  </p:cmAuthor>
  <p:cmAuthor id="2" name="Bachmann, Hannah Ruth" initials="BR" lastIdx="1" clrIdx="1">
    <p:extLst>
      <p:ext uri="{19B8F6BF-5375-455C-9EA6-DF929625EA0E}">
        <p15:presenceInfo xmlns:p15="http://schemas.microsoft.com/office/powerpoint/2012/main" userId="S::habachma@uni-mainz.de::e7c09bfb-72c2-42e5-912c-bd6874d853db" providerId="AD"/>
      </p:ext>
    </p:extLst>
  </p:cmAuthor>
  <p:cmAuthor id="3" name="Tessa Deiss" initials="TD" lastIdx="6" clrIdx="2">
    <p:extLst>
      <p:ext uri="{19B8F6BF-5375-455C-9EA6-DF929625EA0E}">
        <p15:presenceInfo xmlns:p15="http://schemas.microsoft.com/office/powerpoint/2012/main" userId="S::Tessa.Deiss@glasgow.ac.uk::c2ce3e9a-6d5c-4ac8-89ae-6d1efe746a19" providerId="AD"/>
      </p:ext>
    </p:extLst>
  </p:cmAuthor>
  <p:cmAuthor id="4" name="Gojak, Zina" initials="GZ" lastIdx="3" clrIdx="3">
    <p:extLst>
      <p:ext uri="{19B8F6BF-5375-455C-9EA6-DF929625EA0E}">
        <p15:presenceInfo xmlns:p15="http://schemas.microsoft.com/office/powerpoint/2012/main" userId="Gojak, Z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5FB5E-FE3C-4096-96A1-195C7903EA92}" v="187" dt="2021-02-24T14:53:57.94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71" autoAdjust="0"/>
  </p:normalViewPr>
  <p:slideViewPr>
    <p:cSldViewPr snapToGrid="0">
      <p:cViewPr>
        <p:scale>
          <a:sx n="45" d="100"/>
          <a:sy n="45" d="100"/>
        </p:scale>
        <p:origin x="920" y="48"/>
      </p:cViewPr>
      <p:guideLst>
        <p:guide orient="horz" pos="1258"/>
        <p:guide pos="640"/>
      </p:guideLst>
    </p:cSldViewPr>
  </p:slideViewPr>
  <p:outlineViewPr>
    <p:cViewPr>
      <p:scale>
        <a:sx n="33" d="100"/>
        <a:sy n="33" d="100"/>
      </p:scale>
      <p:origin x="0" y="-1610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242E929A-0DA8-4ABC-97D4-AC3A14752A47}"/>
    <pc:docChg chg="undo custSel addSld delSld modSld sldOrd">
      <pc:chgData name="Bachmann, Hannah Ruth" userId="e7c09bfb-72c2-42e5-912c-bd6874d853db" providerId="ADAL" clId="{242E929A-0DA8-4ABC-97D4-AC3A14752A47}" dt="2021-02-04T12:17:29.448" v="98" actId="1076"/>
      <pc:docMkLst>
        <pc:docMk/>
      </pc:docMkLst>
      <pc:sldChg chg="add ord">
        <pc:chgData name="Bachmann, Hannah Ruth" userId="e7c09bfb-72c2-42e5-912c-bd6874d853db" providerId="ADAL" clId="{242E929A-0DA8-4ABC-97D4-AC3A14752A47}" dt="2021-02-04T12:02:07.442" v="5"/>
        <pc:sldMkLst>
          <pc:docMk/>
          <pc:sldMk cId="0" sldId="256"/>
        </pc:sldMkLst>
      </pc:sldChg>
      <pc:sldChg chg="add">
        <pc:chgData name="Bachmann, Hannah Ruth" userId="e7c09bfb-72c2-42e5-912c-bd6874d853db" providerId="ADAL" clId="{242E929A-0DA8-4ABC-97D4-AC3A14752A47}" dt="2021-02-04T12:02:13.789" v="6"/>
        <pc:sldMkLst>
          <pc:docMk/>
          <pc:sldMk cId="0" sldId="257"/>
        </pc:sldMkLst>
      </pc:sldChg>
      <pc:sldChg chg="add del">
        <pc:chgData name="Bachmann, Hannah Ruth" userId="e7c09bfb-72c2-42e5-912c-bd6874d853db" providerId="ADAL" clId="{242E929A-0DA8-4ABC-97D4-AC3A14752A47}" dt="2021-02-04T12:03:58.675" v="11" actId="2696"/>
        <pc:sldMkLst>
          <pc:docMk/>
          <pc:sldMk cId="0" sldId="264"/>
        </pc:sldMkLst>
      </pc:sldChg>
      <pc:sldChg chg="del">
        <pc:chgData name="Bachmann, Hannah Ruth" userId="e7c09bfb-72c2-42e5-912c-bd6874d853db" providerId="ADAL" clId="{242E929A-0DA8-4ABC-97D4-AC3A14752A47}" dt="2021-02-04T12:02:28.582" v="9" actId="2696"/>
        <pc:sldMkLst>
          <pc:docMk/>
          <pc:sldMk cId="884004034" sldId="1392"/>
        </pc:sldMkLst>
      </pc:sldChg>
      <pc:sldChg chg="del">
        <pc:chgData name="Bachmann, Hannah Ruth" userId="e7c09bfb-72c2-42e5-912c-bd6874d853db" providerId="ADAL" clId="{242E929A-0DA8-4ABC-97D4-AC3A14752A47}" dt="2021-02-04T12:02:16.212" v="7" actId="2696"/>
        <pc:sldMkLst>
          <pc:docMk/>
          <pc:sldMk cId="4018256689" sldId="1394"/>
        </pc:sldMkLst>
      </pc:sldChg>
      <pc:sldChg chg="addSp delSp modSp mod">
        <pc:chgData name="Bachmann, Hannah Ruth" userId="e7c09bfb-72c2-42e5-912c-bd6874d853db" providerId="ADAL" clId="{242E929A-0DA8-4ABC-97D4-AC3A14752A47}" dt="2021-02-04T12:04:55.579" v="42"/>
        <pc:sldMkLst>
          <pc:docMk/>
          <pc:sldMk cId="2461512244" sldId="1401"/>
        </pc:sldMkLst>
        <pc:spChg chg="del">
          <ac:chgData name="Bachmann, Hannah Ruth" userId="e7c09bfb-72c2-42e5-912c-bd6874d853db" providerId="ADAL" clId="{242E929A-0DA8-4ABC-97D4-AC3A14752A47}" dt="2021-02-04T12:04:48.504" v="41" actId="478"/>
          <ac:spMkLst>
            <pc:docMk/>
            <pc:sldMk cId="2461512244" sldId="1401"/>
            <ac:spMk id="5" creationId="{0730DD38-6928-4719-9BEB-470A52ECA203}"/>
          </ac:spMkLst>
        </pc:spChg>
        <pc:spChg chg="add mod">
          <ac:chgData name="Bachmann, Hannah Ruth" userId="e7c09bfb-72c2-42e5-912c-bd6874d853db" providerId="ADAL" clId="{242E929A-0DA8-4ABC-97D4-AC3A14752A47}" dt="2021-02-04T12:04:14.384" v="20" actId="20577"/>
          <ac:spMkLst>
            <pc:docMk/>
            <pc:sldMk cId="2461512244" sldId="1401"/>
            <ac:spMk id="7" creationId="{86AD91E0-AC96-4D9E-9E7E-5BA1CA68EBE1}"/>
          </ac:spMkLst>
        </pc:spChg>
        <pc:spChg chg="add mod">
          <ac:chgData name="Bachmann, Hannah Ruth" userId="e7c09bfb-72c2-42e5-912c-bd6874d853db" providerId="ADAL" clId="{242E929A-0DA8-4ABC-97D4-AC3A14752A47}" dt="2021-02-04T12:04:55.579" v="42"/>
          <ac:spMkLst>
            <pc:docMk/>
            <pc:sldMk cId="2461512244" sldId="1401"/>
            <ac:spMk id="8" creationId="{3DD323C8-2B79-43D0-9683-594DC5493105}"/>
          </ac:spMkLst>
        </pc:spChg>
        <pc:spChg chg="del">
          <ac:chgData name="Bachmann, Hannah Ruth" userId="e7c09bfb-72c2-42e5-912c-bd6874d853db" providerId="ADAL" clId="{242E929A-0DA8-4ABC-97D4-AC3A14752A47}" dt="2021-02-04T12:04:11.319" v="12" actId="478"/>
          <ac:spMkLst>
            <pc:docMk/>
            <pc:sldMk cId="2461512244" sldId="1401"/>
            <ac:spMk id="9" creationId="{C0115DBD-77DB-485E-BB5C-1C4973EF10D0}"/>
          </ac:spMkLst>
        </pc:spChg>
      </pc:sldChg>
      <pc:sldChg chg="del">
        <pc:chgData name="Bachmann, Hannah Ruth" userId="e7c09bfb-72c2-42e5-912c-bd6874d853db" providerId="ADAL" clId="{242E929A-0DA8-4ABC-97D4-AC3A14752A47}" dt="2021-02-04T12:02:01.553" v="0" actId="2696"/>
        <pc:sldMkLst>
          <pc:docMk/>
          <pc:sldMk cId="2216782239" sldId="1403"/>
        </pc:sldMkLst>
      </pc:sldChg>
      <pc:sldChg chg="addSp delSp modSp mod">
        <pc:chgData name="Bachmann, Hannah Ruth" userId="e7c09bfb-72c2-42e5-912c-bd6874d853db" providerId="ADAL" clId="{242E929A-0DA8-4ABC-97D4-AC3A14752A47}" dt="2021-02-04T12:06:13.768" v="64" actId="1076"/>
        <pc:sldMkLst>
          <pc:docMk/>
          <pc:sldMk cId="2116680586" sldId="1404"/>
        </pc:sldMkLst>
        <pc:spChg chg="del">
          <ac:chgData name="Bachmann, Hannah Ruth" userId="e7c09bfb-72c2-42e5-912c-bd6874d853db" providerId="ADAL" clId="{242E929A-0DA8-4ABC-97D4-AC3A14752A47}" dt="2021-02-04T12:04:24.831" v="25" actId="478"/>
          <ac:spMkLst>
            <pc:docMk/>
            <pc:sldMk cId="2116680586" sldId="1404"/>
            <ac:spMk id="5" creationId="{981F2F9F-FEC0-473D-AE54-6EBC8D2B0908}"/>
          </ac:spMkLst>
        </pc:spChg>
        <pc:spChg chg="del">
          <ac:chgData name="Bachmann, Hannah Ruth" userId="e7c09bfb-72c2-42e5-912c-bd6874d853db" providerId="ADAL" clId="{242E929A-0DA8-4ABC-97D4-AC3A14752A47}" dt="2021-02-04T12:05:03.416" v="47" actId="478"/>
          <ac:spMkLst>
            <pc:docMk/>
            <pc:sldMk cId="2116680586" sldId="1404"/>
            <ac:spMk id="6" creationId="{59AF96E3-9893-4B7A-A77C-D9A96CFBC918}"/>
          </ac:spMkLst>
        </pc:spChg>
        <pc:spChg chg="add mod">
          <ac:chgData name="Bachmann, Hannah Ruth" userId="e7c09bfb-72c2-42e5-912c-bd6874d853db" providerId="ADAL" clId="{242E929A-0DA8-4ABC-97D4-AC3A14752A47}" dt="2021-02-04T12:04:25.095" v="26"/>
          <ac:spMkLst>
            <pc:docMk/>
            <pc:sldMk cId="2116680586" sldId="1404"/>
            <ac:spMk id="14" creationId="{406E82F8-9014-450C-B19F-3ADF746AC851}"/>
          </ac:spMkLst>
        </pc:spChg>
        <pc:spChg chg="add mod">
          <ac:chgData name="Bachmann, Hannah Ruth" userId="e7c09bfb-72c2-42e5-912c-bd6874d853db" providerId="ADAL" clId="{242E929A-0DA8-4ABC-97D4-AC3A14752A47}" dt="2021-02-04T12:05:03.748" v="48"/>
          <ac:spMkLst>
            <pc:docMk/>
            <pc:sldMk cId="2116680586" sldId="1404"/>
            <ac:spMk id="16" creationId="{943B50E5-80FE-40E4-9AEF-163389F84807}"/>
          </ac:spMkLst>
        </pc:spChg>
        <pc:picChg chg="mod">
          <ac:chgData name="Bachmann, Hannah Ruth" userId="e7c09bfb-72c2-42e5-912c-bd6874d853db" providerId="ADAL" clId="{242E929A-0DA8-4ABC-97D4-AC3A14752A47}" dt="2021-02-04T12:06:08.867" v="63" actId="1076"/>
          <ac:picMkLst>
            <pc:docMk/>
            <pc:sldMk cId="2116680586" sldId="1404"/>
            <ac:picMk id="9" creationId="{D6D4C5BC-A3BC-4313-8AA2-56DE9F065B34}"/>
          </ac:picMkLst>
        </pc:picChg>
        <pc:picChg chg="mod">
          <ac:chgData name="Bachmann, Hannah Ruth" userId="e7c09bfb-72c2-42e5-912c-bd6874d853db" providerId="ADAL" clId="{242E929A-0DA8-4ABC-97D4-AC3A14752A47}" dt="2021-02-04T12:06:13.768" v="64" actId="1076"/>
          <ac:picMkLst>
            <pc:docMk/>
            <pc:sldMk cId="2116680586" sldId="1404"/>
            <ac:picMk id="11" creationId="{DE3BCAC2-A1D0-474C-A5F4-D31DBAADE512}"/>
          </ac:picMkLst>
        </pc:picChg>
      </pc:sldChg>
      <pc:sldChg chg="addSp delSp modSp mod">
        <pc:chgData name="Bachmann, Hannah Ruth" userId="e7c09bfb-72c2-42e5-912c-bd6874d853db" providerId="ADAL" clId="{242E929A-0DA8-4ABC-97D4-AC3A14752A47}" dt="2021-02-04T12:04:58.316" v="44"/>
        <pc:sldMkLst>
          <pc:docMk/>
          <pc:sldMk cId="2743237140" sldId="1405"/>
        </pc:sldMkLst>
        <pc:spChg chg="del">
          <ac:chgData name="Bachmann, Hannah Ruth" userId="e7c09bfb-72c2-42e5-912c-bd6874d853db" providerId="ADAL" clId="{242E929A-0DA8-4ABC-97D4-AC3A14752A47}" dt="2021-02-04T12:04:19.724" v="21" actId="478"/>
          <ac:spMkLst>
            <pc:docMk/>
            <pc:sldMk cId="2743237140" sldId="1405"/>
            <ac:spMk id="5" creationId="{38655ABA-70B2-430C-BD7E-90E606B92E9B}"/>
          </ac:spMkLst>
        </pc:spChg>
        <pc:spChg chg="del">
          <ac:chgData name="Bachmann, Hannah Ruth" userId="e7c09bfb-72c2-42e5-912c-bd6874d853db" providerId="ADAL" clId="{242E929A-0DA8-4ABC-97D4-AC3A14752A47}" dt="2021-02-04T12:04:57.966" v="43" actId="478"/>
          <ac:spMkLst>
            <pc:docMk/>
            <pc:sldMk cId="2743237140" sldId="1405"/>
            <ac:spMk id="6" creationId="{6EE2E1D0-238D-439B-A035-7979B8A3A0F6}"/>
          </ac:spMkLst>
        </pc:spChg>
        <pc:spChg chg="add mod">
          <ac:chgData name="Bachmann, Hannah Ruth" userId="e7c09bfb-72c2-42e5-912c-bd6874d853db" providerId="ADAL" clId="{242E929A-0DA8-4ABC-97D4-AC3A14752A47}" dt="2021-02-04T12:04:20.001" v="22"/>
          <ac:spMkLst>
            <pc:docMk/>
            <pc:sldMk cId="2743237140" sldId="1405"/>
            <ac:spMk id="16" creationId="{866DBC98-359F-4CA1-B2E0-DB78B6770495}"/>
          </ac:spMkLst>
        </pc:spChg>
        <pc:spChg chg="add mod">
          <ac:chgData name="Bachmann, Hannah Ruth" userId="e7c09bfb-72c2-42e5-912c-bd6874d853db" providerId="ADAL" clId="{242E929A-0DA8-4ABC-97D4-AC3A14752A47}" dt="2021-02-04T12:04:58.316" v="44"/>
          <ac:spMkLst>
            <pc:docMk/>
            <pc:sldMk cId="2743237140" sldId="1405"/>
            <ac:spMk id="17" creationId="{3BE29EB8-4237-4DD3-A0C8-4CA0AC2FB6AA}"/>
          </ac:spMkLst>
        </pc:spChg>
      </pc:sldChg>
      <pc:sldChg chg="addSp delSp modSp mod">
        <pc:chgData name="Bachmann, Hannah Ruth" userId="e7c09bfb-72c2-42e5-912c-bd6874d853db" providerId="ADAL" clId="{242E929A-0DA8-4ABC-97D4-AC3A14752A47}" dt="2021-02-04T12:05:09.192" v="52"/>
        <pc:sldMkLst>
          <pc:docMk/>
          <pc:sldMk cId="3155667978" sldId="1406"/>
        </pc:sldMkLst>
        <pc:spChg chg="del">
          <ac:chgData name="Bachmann, Hannah Ruth" userId="e7c09bfb-72c2-42e5-912c-bd6874d853db" providerId="ADAL" clId="{242E929A-0DA8-4ABC-97D4-AC3A14752A47}" dt="2021-02-04T12:04:29.399" v="29" actId="478"/>
          <ac:spMkLst>
            <pc:docMk/>
            <pc:sldMk cId="3155667978" sldId="1406"/>
            <ac:spMk id="5" creationId="{C69D97D2-49E4-4984-B636-182C62B18425}"/>
          </ac:spMkLst>
        </pc:spChg>
        <pc:spChg chg="del">
          <ac:chgData name="Bachmann, Hannah Ruth" userId="e7c09bfb-72c2-42e5-912c-bd6874d853db" providerId="ADAL" clId="{242E929A-0DA8-4ABC-97D4-AC3A14752A47}" dt="2021-02-04T12:05:08.865" v="51" actId="478"/>
          <ac:spMkLst>
            <pc:docMk/>
            <pc:sldMk cId="3155667978" sldId="1406"/>
            <ac:spMk id="6" creationId="{71EC2E7C-EEA5-4C96-A384-72DD963F4CA3}"/>
          </ac:spMkLst>
        </pc:spChg>
        <pc:spChg chg="add mod">
          <ac:chgData name="Bachmann, Hannah Ruth" userId="e7c09bfb-72c2-42e5-912c-bd6874d853db" providerId="ADAL" clId="{242E929A-0DA8-4ABC-97D4-AC3A14752A47}" dt="2021-02-04T12:04:29.691" v="30"/>
          <ac:spMkLst>
            <pc:docMk/>
            <pc:sldMk cId="3155667978" sldId="1406"/>
            <ac:spMk id="16" creationId="{B9CC00F7-BCCC-44C1-8F60-43BB07EC9CBD}"/>
          </ac:spMkLst>
        </pc:spChg>
        <pc:spChg chg="add mod">
          <ac:chgData name="Bachmann, Hannah Ruth" userId="e7c09bfb-72c2-42e5-912c-bd6874d853db" providerId="ADAL" clId="{242E929A-0DA8-4ABC-97D4-AC3A14752A47}" dt="2021-02-04T12:05:09.192" v="52"/>
          <ac:spMkLst>
            <pc:docMk/>
            <pc:sldMk cId="3155667978" sldId="1406"/>
            <ac:spMk id="17" creationId="{D9CDCD7C-FEF6-47DB-BC71-8FD13ECE1795}"/>
          </ac:spMkLst>
        </pc:spChg>
      </pc:sldChg>
      <pc:sldChg chg="addSp delSp modSp mod">
        <pc:chgData name="Bachmann, Hannah Ruth" userId="e7c09bfb-72c2-42e5-912c-bd6874d853db" providerId="ADAL" clId="{242E929A-0DA8-4ABC-97D4-AC3A14752A47}" dt="2021-02-04T12:16:42.473" v="93" actId="1076"/>
        <pc:sldMkLst>
          <pc:docMk/>
          <pc:sldMk cId="562220352" sldId="1407"/>
        </pc:sldMkLst>
        <pc:spChg chg="del">
          <ac:chgData name="Bachmann, Hannah Ruth" userId="e7c09bfb-72c2-42e5-912c-bd6874d853db" providerId="ADAL" clId="{242E929A-0DA8-4ABC-97D4-AC3A14752A47}" dt="2021-02-04T12:04:22.625" v="23" actId="478"/>
          <ac:spMkLst>
            <pc:docMk/>
            <pc:sldMk cId="562220352" sldId="1407"/>
            <ac:spMk id="5" creationId="{A789B657-D0E9-4C98-861A-6A5092AC827E}"/>
          </ac:spMkLst>
        </pc:spChg>
        <pc:spChg chg="del">
          <ac:chgData name="Bachmann, Hannah Ruth" userId="e7c09bfb-72c2-42e5-912c-bd6874d853db" providerId="ADAL" clId="{242E929A-0DA8-4ABC-97D4-AC3A14752A47}" dt="2021-02-04T12:05:00.691" v="45" actId="478"/>
          <ac:spMkLst>
            <pc:docMk/>
            <pc:sldMk cId="562220352" sldId="1407"/>
            <ac:spMk id="6" creationId="{D88B684F-713F-48B8-A176-ADECBAF1FAA8}"/>
          </ac:spMkLst>
        </pc:spChg>
        <pc:spChg chg="add mod">
          <ac:chgData name="Bachmann, Hannah Ruth" userId="e7c09bfb-72c2-42e5-912c-bd6874d853db" providerId="ADAL" clId="{242E929A-0DA8-4ABC-97D4-AC3A14752A47}" dt="2021-02-04T12:04:22.892" v="24"/>
          <ac:spMkLst>
            <pc:docMk/>
            <pc:sldMk cId="562220352" sldId="1407"/>
            <ac:spMk id="14" creationId="{6A700174-F690-4FED-83FA-D971FD154BAE}"/>
          </ac:spMkLst>
        </pc:spChg>
        <pc:spChg chg="add mod">
          <ac:chgData name="Bachmann, Hannah Ruth" userId="e7c09bfb-72c2-42e5-912c-bd6874d853db" providerId="ADAL" clId="{242E929A-0DA8-4ABC-97D4-AC3A14752A47}" dt="2021-02-04T12:05:01.042" v="46"/>
          <ac:spMkLst>
            <pc:docMk/>
            <pc:sldMk cId="562220352" sldId="1407"/>
            <ac:spMk id="15" creationId="{35143072-E73A-42A5-9625-0E74C38BA064}"/>
          </ac:spMkLst>
        </pc:spChg>
        <pc:picChg chg="add mod">
          <ac:chgData name="Bachmann, Hannah Ruth" userId="e7c09bfb-72c2-42e5-912c-bd6874d853db" providerId="ADAL" clId="{242E929A-0DA8-4ABC-97D4-AC3A14752A47}" dt="2021-02-04T12:16:42.473" v="93" actId="1076"/>
          <ac:picMkLst>
            <pc:docMk/>
            <pc:sldMk cId="562220352" sldId="1407"/>
            <ac:picMk id="16" creationId="{1F15FC9D-C527-4E84-A536-0444A0BF9C21}"/>
          </ac:picMkLst>
        </pc:picChg>
      </pc:sldChg>
      <pc:sldChg chg="addSp delSp modSp mod">
        <pc:chgData name="Bachmann, Hannah Ruth" userId="e7c09bfb-72c2-42e5-912c-bd6874d853db" providerId="ADAL" clId="{242E929A-0DA8-4ABC-97D4-AC3A14752A47}" dt="2021-02-04T12:10:00.006" v="71" actId="14100"/>
        <pc:sldMkLst>
          <pc:docMk/>
          <pc:sldMk cId="4008810828" sldId="1408"/>
        </pc:sldMkLst>
        <pc:spChg chg="mod">
          <ac:chgData name="Bachmann, Hannah Ruth" userId="e7c09bfb-72c2-42e5-912c-bd6874d853db" providerId="ADAL" clId="{242E929A-0DA8-4ABC-97D4-AC3A14752A47}" dt="2021-02-04T12:10:00.006" v="71" actId="14100"/>
          <ac:spMkLst>
            <pc:docMk/>
            <pc:sldMk cId="4008810828" sldId="1408"/>
            <ac:spMk id="3" creationId="{F13D8BD7-5935-4A35-9665-236826FB50CB}"/>
          </ac:spMkLst>
        </pc:spChg>
        <pc:spChg chg="del">
          <ac:chgData name="Bachmann, Hannah Ruth" userId="e7c09bfb-72c2-42e5-912c-bd6874d853db" providerId="ADAL" clId="{242E929A-0DA8-4ABC-97D4-AC3A14752A47}" dt="2021-02-04T12:04:31.501" v="31" actId="478"/>
          <ac:spMkLst>
            <pc:docMk/>
            <pc:sldMk cId="4008810828" sldId="1408"/>
            <ac:spMk id="5" creationId="{429D33EC-0993-4964-A73B-E5023FA97435}"/>
          </ac:spMkLst>
        </pc:spChg>
        <pc:spChg chg="del">
          <ac:chgData name="Bachmann, Hannah Ruth" userId="e7c09bfb-72c2-42e5-912c-bd6874d853db" providerId="ADAL" clId="{242E929A-0DA8-4ABC-97D4-AC3A14752A47}" dt="2021-02-04T12:05:11.258" v="53" actId="478"/>
          <ac:spMkLst>
            <pc:docMk/>
            <pc:sldMk cId="4008810828" sldId="1408"/>
            <ac:spMk id="6" creationId="{6B41AAB4-B5B4-4F4F-AC78-9BDB5F344833}"/>
          </ac:spMkLst>
        </pc:spChg>
        <pc:spChg chg="add mod">
          <ac:chgData name="Bachmann, Hannah Ruth" userId="e7c09bfb-72c2-42e5-912c-bd6874d853db" providerId="ADAL" clId="{242E929A-0DA8-4ABC-97D4-AC3A14752A47}" dt="2021-02-04T12:04:31.770" v="32"/>
          <ac:spMkLst>
            <pc:docMk/>
            <pc:sldMk cId="4008810828" sldId="1408"/>
            <ac:spMk id="16" creationId="{55E3DE13-6CA5-4BD6-A1C8-72C2D9821215}"/>
          </ac:spMkLst>
        </pc:spChg>
        <pc:spChg chg="add mod">
          <ac:chgData name="Bachmann, Hannah Ruth" userId="e7c09bfb-72c2-42e5-912c-bd6874d853db" providerId="ADAL" clId="{242E929A-0DA8-4ABC-97D4-AC3A14752A47}" dt="2021-02-04T12:05:11.611" v="54"/>
          <ac:spMkLst>
            <pc:docMk/>
            <pc:sldMk cId="4008810828" sldId="1408"/>
            <ac:spMk id="17" creationId="{2860C78F-1030-4692-AC20-4EA51B50AD5D}"/>
          </ac:spMkLst>
        </pc:spChg>
        <pc:picChg chg="mod">
          <ac:chgData name="Bachmann, Hannah Ruth" userId="e7c09bfb-72c2-42e5-912c-bd6874d853db" providerId="ADAL" clId="{242E929A-0DA8-4ABC-97D4-AC3A14752A47}" dt="2021-02-04T12:06:20.251" v="65" actId="1076"/>
          <ac:picMkLst>
            <pc:docMk/>
            <pc:sldMk cId="4008810828" sldId="1408"/>
            <ac:picMk id="25" creationId="{24F531EE-7D67-4C1A-8EBB-E054B251CBFF}"/>
          </ac:picMkLst>
        </pc:picChg>
        <pc:picChg chg="mod">
          <ac:chgData name="Bachmann, Hannah Ruth" userId="e7c09bfb-72c2-42e5-912c-bd6874d853db" providerId="ADAL" clId="{242E929A-0DA8-4ABC-97D4-AC3A14752A47}" dt="2021-02-04T12:06:26.829" v="66" actId="1076"/>
          <ac:picMkLst>
            <pc:docMk/>
            <pc:sldMk cId="4008810828" sldId="1408"/>
            <ac:picMk id="27" creationId="{BDA43DEA-EC12-4F96-A61A-04F9131CFFB4}"/>
          </ac:picMkLst>
        </pc:picChg>
      </pc:sldChg>
      <pc:sldChg chg="addSp delSp modSp mod">
        <pc:chgData name="Bachmann, Hannah Ruth" userId="e7c09bfb-72c2-42e5-912c-bd6874d853db" providerId="ADAL" clId="{242E929A-0DA8-4ABC-97D4-AC3A14752A47}" dt="2021-02-04T12:11:35.069" v="84" actId="1076"/>
        <pc:sldMkLst>
          <pc:docMk/>
          <pc:sldMk cId="3485086584" sldId="1409"/>
        </pc:sldMkLst>
        <pc:spChg chg="del">
          <ac:chgData name="Bachmann, Hannah Ruth" userId="e7c09bfb-72c2-42e5-912c-bd6874d853db" providerId="ADAL" clId="{242E929A-0DA8-4ABC-97D4-AC3A14752A47}" dt="2021-02-04T12:04:27.092" v="27" actId="478"/>
          <ac:spMkLst>
            <pc:docMk/>
            <pc:sldMk cId="3485086584" sldId="1409"/>
            <ac:spMk id="4" creationId="{3323ACAE-E55D-4809-922B-869300FFB7C8}"/>
          </ac:spMkLst>
        </pc:spChg>
        <pc:spChg chg="del">
          <ac:chgData name="Bachmann, Hannah Ruth" userId="e7c09bfb-72c2-42e5-912c-bd6874d853db" providerId="ADAL" clId="{242E929A-0DA8-4ABC-97D4-AC3A14752A47}" dt="2021-02-04T12:05:06.222" v="49" actId="478"/>
          <ac:spMkLst>
            <pc:docMk/>
            <pc:sldMk cId="3485086584" sldId="1409"/>
            <ac:spMk id="5" creationId="{C4D836F4-6F83-4917-9E6E-8CC82EE62860}"/>
          </ac:spMkLst>
        </pc:spChg>
        <pc:spChg chg="add mod">
          <ac:chgData name="Bachmann, Hannah Ruth" userId="e7c09bfb-72c2-42e5-912c-bd6874d853db" providerId="ADAL" clId="{242E929A-0DA8-4ABC-97D4-AC3A14752A47}" dt="2021-02-04T12:04:27.361" v="28"/>
          <ac:spMkLst>
            <pc:docMk/>
            <pc:sldMk cId="3485086584" sldId="1409"/>
            <ac:spMk id="14" creationId="{BBDF5D7E-0578-4637-9521-4ADCFF0CDEEA}"/>
          </ac:spMkLst>
        </pc:spChg>
        <pc:spChg chg="add mod">
          <ac:chgData name="Bachmann, Hannah Ruth" userId="e7c09bfb-72c2-42e5-912c-bd6874d853db" providerId="ADAL" clId="{242E929A-0DA8-4ABC-97D4-AC3A14752A47}" dt="2021-02-04T12:05:06.531" v="50"/>
          <ac:spMkLst>
            <pc:docMk/>
            <pc:sldMk cId="3485086584" sldId="1409"/>
            <ac:spMk id="15" creationId="{9D5534A7-D44D-4D17-A23D-95EDED30324A}"/>
          </ac:spMkLst>
        </pc:spChg>
        <pc:picChg chg="del">
          <ac:chgData name="Bachmann, Hannah Ruth" userId="e7c09bfb-72c2-42e5-912c-bd6874d853db" providerId="ADAL" clId="{242E929A-0DA8-4ABC-97D4-AC3A14752A47}" dt="2021-02-04T12:11:09.877" v="78" actId="478"/>
          <ac:picMkLst>
            <pc:docMk/>
            <pc:sldMk cId="3485086584" sldId="1409"/>
            <ac:picMk id="11" creationId="{3DBBE103-F2EF-4A5A-9F0B-2B8F8967EE58}"/>
          </ac:picMkLst>
        </pc:picChg>
        <pc:picChg chg="add mod">
          <ac:chgData name="Bachmann, Hannah Ruth" userId="e7c09bfb-72c2-42e5-912c-bd6874d853db" providerId="ADAL" clId="{242E929A-0DA8-4ABC-97D4-AC3A14752A47}" dt="2021-02-04T12:11:35.069" v="84" actId="1076"/>
          <ac:picMkLst>
            <pc:docMk/>
            <pc:sldMk cId="3485086584" sldId="1409"/>
            <ac:picMk id="16" creationId="{29F9B574-C848-44FC-AB51-7BCC017A8B30}"/>
          </ac:picMkLst>
        </pc:picChg>
      </pc:sldChg>
      <pc:sldChg chg="addSp delSp modSp mod">
        <pc:chgData name="Bachmann, Hannah Ruth" userId="e7c09bfb-72c2-42e5-912c-bd6874d853db" providerId="ADAL" clId="{242E929A-0DA8-4ABC-97D4-AC3A14752A47}" dt="2021-02-04T12:05:17.060" v="58"/>
        <pc:sldMkLst>
          <pc:docMk/>
          <pc:sldMk cId="3411034329" sldId="1410"/>
        </pc:sldMkLst>
        <pc:spChg chg="del">
          <ac:chgData name="Bachmann, Hannah Ruth" userId="e7c09bfb-72c2-42e5-912c-bd6874d853db" providerId="ADAL" clId="{242E929A-0DA8-4ABC-97D4-AC3A14752A47}" dt="2021-02-04T12:04:36.030" v="35" actId="478"/>
          <ac:spMkLst>
            <pc:docMk/>
            <pc:sldMk cId="3411034329" sldId="1410"/>
            <ac:spMk id="5" creationId="{79B1DDD7-F368-4D59-8561-AD5BE6EEFF25}"/>
          </ac:spMkLst>
        </pc:spChg>
        <pc:spChg chg="del">
          <ac:chgData name="Bachmann, Hannah Ruth" userId="e7c09bfb-72c2-42e5-912c-bd6874d853db" providerId="ADAL" clId="{242E929A-0DA8-4ABC-97D4-AC3A14752A47}" dt="2021-02-04T12:05:16.745" v="57" actId="478"/>
          <ac:spMkLst>
            <pc:docMk/>
            <pc:sldMk cId="3411034329" sldId="1410"/>
            <ac:spMk id="6" creationId="{CDCEBCA8-1A14-4E42-89BB-7213D99CDB8F}"/>
          </ac:spMkLst>
        </pc:spChg>
        <pc:spChg chg="add mod">
          <ac:chgData name="Bachmann, Hannah Ruth" userId="e7c09bfb-72c2-42e5-912c-bd6874d853db" providerId="ADAL" clId="{242E929A-0DA8-4ABC-97D4-AC3A14752A47}" dt="2021-02-04T12:04:36.314" v="36"/>
          <ac:spMkLst>
            <pc:docMk/>
            <pc:sldMk cId="3411034329" sldId="1410"/>
            <ac:spMk id="17" creationId="{C0B0704E-6BB5-45AC-8A67-EED2B447BFF6}"/>
          </ac:spMkLst>
        </pc:spChg>
        <pc:spChg chg="add mod">
          <ac:chgData name="Bachmann, Hannah Ruth" userId="e7c09bfb-72c2-42e5-912c-bd6874d853db" providerId="ADAL" clId="{242E929A-0DA8-4ABC-97D4-AC3A14752A47}" dt="2021-02-04T12:05:17.060" v="58"/>
          <ac:spMkLst>
            <pc:docMk/>
            <pc:sldMk cId="3411034329" sldId="1410"/>
            <ac:spMk id="18" creationId="{EBF36B5A-11A3-4199-8351-611776BA5A64}"/>
          </ac:spMkLst>
        </pc:spChg>
      </pc:sldChg>
      <pc:sldChg chg="addSp delSp modSp mod">
        <pc:chgData name="Bachmann, Hannah Ruth" userId="e7c09bfb-72c2-42e5-912c-bd6874d853db" providerId="ADAL" clId="{242E929A-0DA8-4ABC-97D4-AC3A14752A47}" dt="2021-02-04T12:10:16.837" v="73" actId="1076"/>
        <pc:sldMkLst>
          <pc:docMk/>
          <pc:sldMk cId="2075121161" sldId="1411"/>
        </pc:sldMkLst>
        <pc:spChg chg="mod">
          <ac:chgData name="Bachmann, Hannah Ruth" userId="e7c09bfb-72c2-42e5-912c-bd6874d853db" providerId="ADAL" clId="{242E929A-0DA8-4ABC-97D4-AC3A14752A47}" dt="2021-02-04T12:10:16.837" v="73" actId="1076"/>
          <ac:spMkLst>
            <pc:docMk/>
            <pc:sldMk cId="2075121161" sldId="1411"/>
            <ac:spMk id="2" creationId="{BEBFD49E-0837-4DA4-BB57-6B9C6BF6C6D0}"/>
          </ac:spMkLst>
        </pc:spChg>
        <pc:spChg chg="del">
          <ac:chgData name="Bachmann, Hannah Ruth" userId="e7c09bfb-72c2-42e5-912c-bd6874d853db" providerId="ADAL" clId="{242E929A-0DA8-4ABC-97D4-AC3A14752A47}" dt="2021-02-04T12:04:40.820" v="39" actId="478"/>
          <ac:spMkLst>
            <pc:docMk/>
            <pc:sldMk cId="2075121161" sldId="1411"/>
            <ac:spMk id="4" creationId="{2E1B05FC-A36D-45F1-A862-19D071A8F822}"/>
          </ac:spMkLst>
        </pc:spChg>
        <pc:spChg chg="del">
          <ac:chgData name="Bachmann, Hannah Ruth" userId="e7c09bfb-72c2-42e5-912c-bd6874d853db" providerId="ADAL" clId="{242E929A-0DA8-4ABC-97D4-AC3A14752A47}" dt="2021-02-04T12:05:23.891" v="61" actId="478"/>
          <ac:spMkLst>
            <pc:docMk/>
            <pc:sldMk cId="2075121161" sldId="1411"/>
            <ac:spMk id="5" creationId="{3FC6F8D2-97BA-4E29-A611-6013A06E4C6D}"/>
          </ac:spMkLst>
        </pc:spChg>
        <pc:spChg chg="add mod">
          <ac:chgData name="Bachmann, Hannah Ruth" userId="e7c09bfb-72c2-42e5-912c-bd6874d853db" providerId="ADAL" clId="{242E929A-0DA8-4ABC-97D4-AC3A14752A47}" dt="2021-02-04T12:04:41.106" v="40"/>
          <ac:spMkLst>
            <pc:docMk/>
            <pc:sldMk cId="2075121161" sldId="1411"/>
            <ac:spMk id="7" creationId="{279CBF9C-D212-4F19-9842-B2B6A49607C7}"/>
          </ac:spMkLst>
        </pc:spChg>
        <pc:spChg chg="add mod">
          <ac:chgData name="Bachmann, Hannah Ruth" userId="e7c09bfb-72c2-42e5-912c-bd6874d853db" providerId="ADAL" clId="{242E929A-0DA8-4ABC-97D4-AC3A14752A47}" dt="2021-02-04T12:05:24.174" v="62"/>
          <ac:spMkLst>
            <pc:docMk/>
            <pc:sldMk cId="2075121161" sldId="1411"/>
            <ac:spMk id="8" creationId="{724447CF-8123-44DA-BEDA-4C39C29DABE4}"/>
          </ac:spMkLst>
        </pc:spChg>
      </pc:sldChg>
      <pc:sldChg chg="addSp delSp modSp mod">
        <pc:chgData name="Bachmann, Hannah Ruth" userId="e7c09bfb-72c2-42e5-912c-bd6874d853db" providerId="ADAL" clId="{242E929A-0DA8-4ABC-97D4-AC3A14752A47}" dt="2021-02-04T12:17:29.448" v="98" actId="1076"/>
        <pc:sldMkLst>
          <pc:docMk/>
          <pc:sldMk cId="698933154" sldId="1412"/>
        </pc:sldMkLst>
        <pc:spChg chg="del">
          <ac:chgData name="Bachmann, Hannah Ruth" userId="e7c09bfb-72c2-42e5-912c-bd6874d853db" providerId="ADAL" clId="{242E929A-0DA8-4ABC-97D4-AC3A14752A47}" dt="2021-02-04T12:04:33.796" v="33" actId="478"/>
          <ac:spMkLst>
            <pc:docMk/>
            <pc:sldMk cId="698933154" sldId="1412"/>
            <ac:spMk id="5" creationId="{414E19BD-9E3C-4E33-AEC2-3E9EE56CFC35}"/>
          </ac:spMkLst>
        </pc:spChg>
        <pc:spChg chg="del">
          <ac:chgData name="Bachmann, Hannah Ruth" userId="e7c09bfb-72c2-42e5-912c-bd6874d853db" providerId="ADAL" clId="{242E929A-0DA8-4ABC-97D4-AC3A14752A47}" dt="2021-02-04T12:05:14.076" v="55" actId="478"/>
          <ac:spMkLst>
            <pc:docMk/>
            <pc:sldMk cId="698933154" sldId="1412"/>
            <ac:spMk id="6" creationId="{1B01022B-6CAE-40DE-8E93-D9C73BD3E84D}"/>
          </ac:spMkLst>
        </pc:spChg>
        <pc:spChg chg="mod">
          <ac:chgData name="Bachmann, Hannah Ruth" userId="e7c09bfb-72c2-42e5-912c-bd6874d853db" providerId="ADAL" clId="{242E929A-0DA8-4ABC-97D4-AC3A14752A47}" dt="2021-02-04T12:17:29.448" v="98" actId="1076"/>
          <ac:spMkLst>
            <pc:docMk/>
            <pc:sldMk cId="698933154" sldId="1412"/>
            <ac:spMk id="7" creationId="{54DFDFA6-1BE8-4C77-B88F-CEF1F93394F3}"/>
          </ac:spMkLst>
        </pc:spChg>
        <pc:spChg chg="add mod">
          <ac:chgData name="Bachmann, Hannah Ruth" userId="e7c09bfb-72c2-42e5-912c-bd6874d853db" providerId="ADAL" clId="{242E929A-0DA8-4ABC-97D4-AC3A14752A47}" dt="2021-02-04T12:04:34.079" v="34"/>
          <ac:spMkLst>
            <pc:docMk/>
            <pc:sldMk cId="698933154" sldId="1412"/>
            <ac:spMk id="17" creationId="{F8C7D78A-7299-4271-B56F-F6D1B9A22B9A}"/>
          </ac:spMkLst>
        </pc:spChg>
        <pc:spChg chg="add mod">
          <ac:chgData name="Bachmann, Hannah Ruth" userId="e7c09bfb-72c2-42e5-912c-bd6874d853db" providerId="ADAL" clId="{242E929A-0DA8-4ABC-97D4-AC3A14752A47}" dt="2021-02-04T12:05:14.403" v="56"/>
          <ac:spMkLst>
            <pc:docMk/>
            <pc:sldMk cId="698933154" sldId="1412"/>
            <ac:spMk id="18" creationId="{DD1636B8-6DC1-4609-9737-968E94D4EC47}"/>
          </ac:spMkLst>
        </pc:spChg>
        <pc:spChg chg="add del">
          <ac:chgData name="Bachmann, Hannah Ruth" userId="e7c09bfb-72c2-42e5-912c-bd6874d853db" providerId="ADAL" clId="{242E929A-0DA8-4ABC-97D4-AC3A14752A47}" dt="2021-02-04T12:16:01.172" v="86" actId="22"/>
          <ac:spMkLst>
            <pc:docMk/>
            <pc:sldMk cId="698933154" sldId="1412"/>
            <ac:spMk id="20" creationId="{C10506DD-1EA3-4088-934B-46626A475684}"/>
          </ac:spMkLst>
        </pc:spChg>
        <pc:picChg chg="add mod">
          <ac:chgData name="Bachmann, Hannah Ruth" userId="e7c09bfb-72c2-42e5-912c-bd6874d853db" providerId="ADAL" clId="{242E929A-0DA8-4ABC-97D4-AC3A14752A47}" dt="2021-02-04T12:17:20.201" v="97" actId="1076"/>
          <ac:picMkLst>
            <pc:docMk/>
            <pc:sldMk cId="698933154" sldId="1412"/>
            <ac:picMk id="21" creationId="{284EE3DE-D6B8-4E02-A9B2-FD02EEE59B4B}"/>
          </ac:picMkLst>
        </pc:picChg>
      </pc:sldChg>
      <pc:sldChg chg="addSp delSp modSp mod">
        <pc:chgData name="Bachmann, Hannah Ruth" userId="e7c09bfb-72c2-42e5-912c-bd6874d853db" providerId="ADAL" clId="{242E929A-0DA8-4ABC-97D4-AC3A14752A47}" dt="2021-02-04T12:05:21.617" v="60"/>
        <pc:sldMkLst>
          <pc:docMk/>
          <pc:sldMk cId="2576328901" sldId="1413"/>
        </pc:sldMkLst>
        <pc:spChg chg="del">
          <ac:chgData name="Bachmann, Hannah Ruth" userId="e7c09bfb-72c2-42e5-912c-bd6874d853db" providerId="ADAL" clId="{242E929A-0DA8-4ABC-97D4-AC3A14752A47}" dt="2021-02-04T12:04:38.392" v="37" actId="478"/>
          <ac:spMkLst>
            <pc:docMk/>
            <pc:sldMk cId="2576328901" sldId="1413"/>
            <ac:spMk id="5" creationId="{BFB613FD-9496-4592-9291-AFBB07BE01F4}"/>
          </ac:spMkLst>
        </pc:spChg>
        <pc:spChg chg="del">
          <ac:chgData name="Bachmann, Hannah Ruth" userId="e7c09bfb-72c2-42e5-912c-bd6874d853db" providerId="ADAL" clId="{242E929A-0DA8-4ABC-97D4-AC3A14752A47}" dt="2021-02-04T12:05:21.219" v="59" actId="478"/>
          <ac:spMkLst>
            <pc:docMk/>
            <pc:sldMk cId="2576328901" sldId="1413"/>
            <ac:spMk id="6" creationId="{8973BD25-0D31-45A7-98D1-FAD15A6AD4CC}"/>
          </ac:spMkLst>
        </pc:spChg>
        <pc:spChg chg="add mod">
          <ac:chgData name="Bachmann, Hannah Ruth" userId="e7c09bfb-72c2-42e5-912c-bd6874d853db" providerId="ADAL" clId="{242E929A-0DA8-4ABC-97D4-AC3A14752A47}" dt="2021-02-04T12:04:38.674" v="38"/>
          <ac:spMkLst>
            <pc:docMk/>
            <pc:sldMk cId="2576328901" sldId="1413"/>
            <ac:spMk id="17" creationId="{858BCE23-3FEC-41F5-9E1A-881E78261A7A}"/>
          </ac:spMkLst>
        </pc:spChg>
        <pc:spChg chg="add mod">
          <ac:chgData name="Bachmann, Hannah Ruth" userId="e7c09bfb-72c2-42e5-912c-bd6874d853db" providerId="ADAL" clId="{242E929A-0DA8-4ABC-97D4-AC3A14752A47}" dt="2021-02-04T12:05:21.617" v="60"/>
          <ac:spMkLst>
            <pc:docMk/>
            <pc:sldMk cId="2576328901" sldId="1413"/>
            <ac:spMk id="18" creationId="{656CAB04-390C-4368-AEAF-EEE8181AF909}"/>
          </ac:spMkLst>
        </pc:spChg>
      </pc:sldChg>
      <pc:sldChg chg="modSp add">
        <pc:chgData name="Bachmann, Hannah Ruth" userId="e7c09bfb-72c2-42e5-912c-bd6874d853db" providerId="ADAL" clId="{242E929A-0DA8-4ABC-97D4-AC3A14752A47}" dt="2021-02-04T12:10:21.251" v="77" actId="20577"/>
        <pc:sldMkLst>
          <pc:docMk/>
          <pc:sldMk cId="0" sldId="1414"/>
        </pc:sldMkLst>
        <pc:spChg chg="mod">
          <ac:chgData name="Bachmann, Hannah Ruth" userId="e7c09bfb-72c2-42e5-912c-bd6874d853db" providerId="ADAL" clId="{242E929A-0DA8-4ABC-97D4-AC3A14752A47}" dt="2021-02-04T12:10:21.251" v="77" actId="20577"/>
          <ac:spMkLst>
            <pc:docMk/>
            <pc:sldMk cId="0" sldId="1414"/>
            <ac:spMk id="5" creationId="{00000000-0000-0000-0000-000000000000}"/>
          </ac:spMkLst>
        </pc:spChg>
      </pc:sldChg>
    </pc:docChg>
  </pc:docChgLst>
  <pc:docChgLst>
    <pc:chgData name="Bachmann, Hannah Ruth" userId="e7c09bfb-72c2-42e5-912c-bd6874d853db" providerId="ADAL" clId="{72A5FB5E-FE3C-4096-96A1-195C7903EA92}"/>
    <pc:docChg chg="undo redo custSel modSld">
      <pc:chgData name="Bachmann, Hannah Ruth" userId="e7c09bfb-72c2-42e5-912c-bd6874d853db" providerId="ADAL" clId="{72A5FB5E-FE3C-4096-96A1-195C7903EA92}" dt="2021-02-24T14:52:15.550" v="716"/>
      <pc:docMkLst>
        <pc:docMk/>
      </pc:docMkLst>
      <pc:sldChg chg="modSp mod">
        <pc:chgData name="Bachmann, Hannah Ruth" userId="e7c09bfb-72c2-42e5-912c-bd6874d853db" providerId="ADAL" clId="{72A5FB5E-FE3C-4096-96A1-195C7903EA92}" dt="2021-02-24T14:17:33.429" v="77" actId="1076"/>
        <pc:sldMkLst>
          <pc:docMk/>
          <pc:sldMk cId="2461512244" sldId="1401"/>
        </pc:sldMkLst>
        <pc:spChg chg="mod">
          <ac:chgData name="Bachmann, Hannah Ruth" userId="e7c09bfb-72c2-42e5-912c-bd6874d853db" providerId="ADAL" clId="{72A5FB5E-FE3C-4096-96A1-195C7903EA92}" dt="2021-02-24T14:15:54.795" v="51" actId="20577"/>
          <ac:spMkLst>
            <pc:docMk/>
            <pc:sldMk cId="2461512244" sldId="1401"/>
            <ac:spMk id="2" creationId="{AC284810-2428-466D-B869-22185656E3A7}"/>
          </ac:spMkLst>
        </pc:spChg>
        <pc:spChg chg="mod">
          <ac:chgData name="Bachmann, Hannah Ruth" userId="e7c09bfb-72c2-42e5-912c-bd6874d853db" providerId="ADAL" clId="{72A5FB5E-FE3C-4096-96A1-195C7903EA92}" dt="2021-02-24T14:17:26.491" v="74" actId="14100"/>
          <ac:spMkLst>
            <pc:docMk/>
            <pc:sldMk cId="2461512244" sldId="1401"/>
            <ac:spMk id="12" creationId="{68A12010-6D41-411C-93B2-4E46D5E8882B}"/>
          </ac:spMkLst>
        </pc:spChg>
        <pc:picChg chg="mod">
          <ac:chgData name="Bachmann, Hannah Ruth" userId="e7c09bfb-72c2-42e5-912c-bd6874d853db" providerId="ADAL" clId="{72A5FB5E-FE3C-4096-96A1-195C7903EA92}" dt="2021-02-24T14:17:33.429" v="77" actId="1076"/>
          <ac:picMkLst>
            <pc:docMk/>
            <pc:sldMk cId="2461512244" sldId="1401"/>
            <ac:picMk id="3" creationId="{6B0FA5E2-30CB-4DE0-9B67-75704DA9EC98}"/>
          </ac:picMkLst>
        </pc:picChg>
      </pc:sldChg>
      <pc:sldChg chg="addSp modSp mod modClrScheme chgLayout">
        <pc:chgData name="Bachmann, Hannah Ruth" userId="e7c09bfb-72c2-42e5-912c-bd6874d853db" providerId="ADAL" clId="{72A5FB5E-FE3C-4096-96A1-195C7903EA92}" dt="2021-02-24T14:48:10.840" v="677" actId="115"/>
        <pc:sldMkLst>
          <pc:docMk/>
          <pc:sldMk cId="2116680586" sldId="1404"/>
        </pc:sldMkLst>
        <pc:spChg chg="mod ord">
          <ac:chgData name="Bachmann, Hannah Ruth" userId="e7c09bfb-72c2-42e5-912c-bd6874d853db" providerId="ADAL" clId="{72A5FB5E-FE3C-4096-96A1-195C7903EA92}" dt="2021-02-24T14:28:25.505" v="305" actId="1076"/>
          <ac:spMkLst>
            <pc:docMk/>
            <pc:sldMk cId="2116680586" sldId="1404"/>
            <ac:spMk id="2" creationId="{1ADB042F-D533-44DC-A29A-D7A34CAEC990}"/>
          </ac:spMkLst>
        </pc:spChg>
        <pc:spChg chg="add mod ord">
          <ac:chgData name="Bachmann, Hannah Ruth" userId="e7c09bfb-72c2-42e5-912c-bd6874d853db" providerId="ADAL" clId="{72A5FB5E-FE3C-4096-96A1-195C7903EA92}" dt="2021-02-24T14:48:10.840" v="677" actId="115"/>
          <ac:spMkLst>
            <pc:docMk/>
            <pc:sldMk cId="2116680586" sldId="1404"/>
            <ac:spMk id="5" creationId="{D0F140AB-BCC9-4DAF-9530-15191978041F}"/>
          </ac:spMkLst>
        </pc:spChg>
        <pc:spChg chg="mod ord">
          <ac:chgData name="Bachmann, Hannah Ruth" userId="e7c09bfb-72c2-42e5-912c-bd6874d853db" providerId="ADAL" clId="{72A5FB5E-FE3C-4096-96A1-195C7903EA92}" dt="2021-02-24T14:27:58.671" v="299" actId="1076"/>
          <ac:spMkLst>
            <pc:docMk/>
            <pc:sldMk cId="2116680586" sldId="1404"/>
            <ac:spMk id="7" creationId="{B05042C4-0A48-476C-A51D-FC4319A4353A}"/>
          </ac:spMkLst>
        </pc:spChg>
        <pc:spChg chg="mod ord">
          <ac:chgData name="Bachmann, Hannah Ruth" userId="e7c09bfb-72c2-42e5-912c-bd6874d853db" providerId="ADAL" clId="{72A5FB5E-FE3C-4096-96A1-195C7903EA92}" dt="2021-02-24T14:27:38.281" v="280" actId="700"/>
          <ac:spMkLst>
            <pc:docMk/>
            <pc:sldMk cId="2116680586" sldId="1404"/>
            <ac:spMk id="16" creationId="{943B50E5-80FE-40E4-9AEF-163389F84807}"/>
          </ac:spMkLst>
        </pc:spChg>
        <pc:spChg chg="mod ord">
          <ac:chgData name="Bachmann, Hannah Ruth" userId="e7c09bfb-72c2-42e5-912c-bd6874d853db" providerId="ADAL" clId="{72A5FB5E-FE3C-4096-96A1-195C7903EA92}" dt="2021-02-24T14:28:02.918" v="300" actId="1076"/>
          <ac:spMkLst>
            <pc:docMk/>
            <pc:sldMk cId="2116680586" sldId="1404"/>
            <ac:spMk id="18" creationId="{AEF1C995-69DA-42F9-811D-39CE5230D9DE}"/>
          </ac:spMkLst>
        </pc:spChg>
      </pc:sldChg>
      <pc:sldChg chg="addSp delSp modSp mod modClrScheme chgLayout">
        <pc:chgData name="Bachmann, Hannah Ruth" userId="e7c09bfb-72c2-42e5-912c-bd6874d853db" providerId="ADAL" clId="{72A5FB5E-FE3C-4096-96A1-195C7903EA92}" dt="2021-02-24T14:45:35.612" v="664" actId="20577"/>
        <pc:sldMkLst>
          <pc:docMk/>
          <pc:sldMk cId="2743237140" sldId="1405"/>
        </pc:sldMkLst>
        <pc:spChg chg="mod ord">
          <ac:chgData name="Bachmann, Hannah Ruth" userId="e7c09bfb-72c2-42e5-912c-bd6874d853db" providerId="ADAL" clId="{72A5FB5E-FE3C-4096-96A1-195C7903EA92}" dt="2021-02-24T14:24:48.434" v="248" actId="1076"/>
          <ac:spMkLst>
            <pc:docMk/>
            <pc:sldMk cId="2743237140" sldId="1405"/>
            <ac:spMk id="2" creationId="{6E25EA75-4D8E-4DE8-9EA3-29043E35B03B}"/>
          </ac:spMkLst>
        </pc:spChg>
        <pc:spChg chg="mod ord">
          <ac:chgData name="Bachmann, Hannah Ruth" userId="e7c09bfb-72c2-42e5-912c-bd6874d853db" providerId="ADAL" clId="{72A5FB5E-FE3C-4096-96A1-195C7903EA92}" dt="2021-02-24T14:27:14.172" v="272" actId="1076"/>
          <ac:spMkLst>
            <pc:docMk/>
            <pc:sldMk cId="2743237140" sldId="1405"/>
            <ac:spMk id="3" creationId="{DB5E24E5-B4D1-49F1-A9F1-DA4CD593D328}"/>
          </ac:spMkLst>
        </pc:spChg>
        <pc:spChg chg="add del mod ord">
          <ac:chgData name="Bachmann, Hannah Ruth" userId="e7c09bfb-72c2-42e5-912c-bd6874d853db" providerId="ADAL" clId="{72A5FB5E-FE3C-4096-96A1-195C7903EA92}" dt="2021-02-24T14:24:11.775" v="233" actId="700"/>
          <ac:spMkLst>
            <pc:docMk/>
            <pc:sldMk cId="2743237140" sldId="1405"/>
            <ac:spMk id="4" creationId="{8500135B-1254-4FF6-96DC-09FEA190D702}"/>
          </ac:spMkLst>
        </pc:spChg>
        <pc:spChg chg="add mod ord">
          <ac:chgData name="Bachmann, Hannah Ruth" userId="e7c09bfb-72c2-42e5-912c-bd6874d853db" providerId="ADAL" clId="{72A5FB5E-FE3C-4096-96A1-195C7903EA92}" dt="2021-02-24T14:45:35.612" v="664" actId="20577"/>
          <ac:spMkLst>
            <pc:docMk/>
            <pc:sldMk cId="2743237140" sldId="1405"/>
            <ac:spMk id="5" creationId="{C993655B-285D-482E-BCF4-D44281C857EF}"/>
          </ac:spMkLst>
        </pc:spChg>
        <pc:spChg chg="mod ord">
          <ac:chgData name="Bachmann, Hannah Ruth" userId="e7c09bfb-72c2-42e5-912c-bd6874d853db" providerId="ADAL" clId="{72A5FB5E-FE3C-4096-96A1-195C7903EA92}" dt="2021-02-24T14:24:14.776" v="234" actId="700"/>
          <ac:spMkLst>
            <pc:docMk/>
            <pc:sldMk cId="2743237140" sldId="1405"/>
            <ac:spMk id="17" creationId="{3BE29EB8-4237-4DD3-A0C8-4CA0AC2FB6AA}"/>
          </ac:spMkLst>
        </pc:spChg>
        <pc:picChg chg="mod ord">
          <ac:chgData name="Bachmann, Hannah Ruth" userId="e7c09bfb-72c2-42e5-912c-bd6874d853db" providerId="ADAL" clId="{72A5FB5E-FE3C-4096-96A1-195C7903EA92}" dt="2021-02-24T14:25:01.713" v="253" actId="1076"/>
          <ac:picMkLst>
            <pc:docMk/>
            <pc:sldMk cId="2743237140" sldId="1405"/>
            <ac:picMk id="7" creationId="{7F8FF23B-D40C-414B-9002-E548BB360A56}"/>
          </ac:picMkLst>
        </pc:picChg>
        <pc:picChg chg="mod">
          <ac:chgData name="Bachmann, Hannah Ruth" userId="e7c09bfb-72c2-42e5-912c-bd6874d853db" providerId="ADAL" clId="{72A5FB5E-FE3C-4096-96A1-195C7903EA92}" dt="2021-02-24T14:26:53.828" v="270" actId="1076"/>
          <ac:picMkLst>
            <pc:docMk/>
            <pc:sldMk cId="2743237140" sldId="1405"/>
            <ac:picMk id="10" creationId="{8ABC0B58-D5A9-4ECF-83DB-079BD5E7F4CC}"/>
          </ac:picMkLst>
        </pc:picChg>
        <pc:picChg chg="mod">
          <ac:chgData name="Bachmann, Hannah Ruth" userId="e7c09bfb-72c2-42e5-912c-bd6874d853db" providerId="ADAL" clId="{72A5FB5E-FE3C-4096-96A1-195C7903EA92}" dt="2021-02-24T14:26:48.956" v="269" actId="1076"/>
          <ac:picMkLst>
            <pc:docMk/>
            <pc:sldMk cId="2743237140" sldId="1405"/>
            <ac:picMk id="11" creationId="{DCD47E53-36A8-41A9-90AF-5EDF8EEDCA3E}"/>
          </ac:picMkLst>
        </pc:picChg>
        <pc:picChg chg="mod">
          <ac:chgData name="Bachmann, Hannah Ruth" userId="e7c09bfb-72c2-42e5-912c-bd6874d853db" providerId="ADAL" clId="{72A5FB5E-FE3C-4096-96A1-195C7903EA92}" dt="2021-02-24T14:26:45.960" v="268" actId="1076"/>
          <ac:picMkLst>
            <pc:docMk/>
            <pc:sldMk cId="2743237140" sldId="1405"/>
            <ac:picMk id="12" creationId="{3E5A9F55-7B9B-4A72-A05A-59B956B6AECC}"/>
          </ac:picMkLst>
        </pc:picChg>
        <pc:picChg chg="mod">
          <ac:chgData name="Bachmann, Hannah Ruth" userId="e7c09bfb-72c2-42e5-912c-bd6874d853db" providerId="ADAL" clId="{72A5FB5E-FE3C-4096-96A1-195C7903EA92}" dt="2021-02-24T14:26:42.979" v="267" actId="1076"/>
          <ac:picMkLst>
            <pc:docMk/>
            <pc:sldMk cId="2743237140" sldId="1405"/>
            <ac:picMk id="13" creationId="{0778B699-3FA7-451C-8413-C2C0F0742414}"/>
          </ac:picMkLst>
        </pc:picChg>
        <pc:picChg chg="mod">
          <ac:chgData name="Bachmann, Hannah Ruth" userId="e7c09bfb-72c2-42e5-912c-bd6874d853db" providerId="ADAL" clId="{72A5FB5E-FE3C-4096-96A1-195C7903EA92}" dt="2021-02-24T14:26:39.997" v="266" actId="1076"/>
          <ac:picMkLst>
            <pc:docMk/>
            <pc:sldMk cId="2743237140" sldId="1405"/>
            <ac:picMk id="14" creationId="{D61EAEA9-5F51-45FC-8D24-4166E9E35E78}"/>
          </ac:picMkLst>
        </pc:picChg>
        <pc:picChg chg="mod">
          <ac:chgData name="Bachmann, Hannah Ruth" userId="e7c09bfb-72c2-42e5-912c-bd6874d853db" providerId="ADAL" clId="{72A5FB5E-FE3C-4096-96A1-195C7903EA92}" dt="2021-02-24T14:27:00.274" v="271" actId="1076"/>
          <ac:picMkLst>
            <pc:docMk/>
            <pc:sldMk cId="2743237140" sldId="1405"/>
            <ac:picMk id="15" creationId="{2B641CB2-F3A4-4CA3-82A9-1504E3305163}"/>
          </ac:picMkLst>
        </pc:picChg>
      </pc:sldChg>
      <pc:sldChg chg="addSp modSp mod modClrScheme modAnim chgLayout">
        <pc:chgData name="Bachmann, Hannah Ruth" userId="e7c09bfb-72c2-42e5-912c-bd6874d853db" providerId="ADAL" clId="{72A5FB5E-FE3C-4096-96A1-195C7903EA92}" dt="2021-02-24T14:49:55.232" v="699"/>
        <pc:sldMkLst>
          <pc:docMk/>
          <pc:sldMk cId="3155667978" sldId="1406"/>
        </pc:sldMkLst>
        <pc:spChg chg="mod ord">
          <ac:chgData name="Bachmann, Hannah Ruth" userId="e7c09bfb-72c2-42e5-912c-bd6874d853db" providerId="ADAL" clId="{72A5FB5E-FE3C-4096-96A1-195C7903EA92}" dt="2021-02-24T14:40:14.323" v="582" actId="700"/>
          <ac:spMkLst>
            <pc:docMk/>
            <pc:sldMk cId="3155667978" sldId="1406"/>
            <ac:spMk id="2" creationId="{EF3A4EEC-2BD2-4B81-9280-AA97EFFF53C4}"/>
          </ac:spMkLst>
        </pc:spChg>
        <pc:spChg chg="mod ord">
          <ac:chgData name="Bachmann, Hannah Ruth" userId="e7c09bfb-72c2-42e5-912c-bd6874d853db" providerId="ADAL" clId="{72A5FB5E-FE3C-4096-96A1-195C7903EA92}" dt="2021-02-24T14:41:15.678" v="600" actId="14100"/>
          <ac:spMkLst>
            <pc:docMk/>
            <pc:sldMk cId="3155667978" sldId="1406"/>
            <ac:spMk id="3" creationId="{7396F9C8-1E0E-4084-9202-E5E5BAF532B9}"/>
          </ac:spMkLst>
        </pc:spChg>
        <pc:spChg chg="add mod ord">
          <ac:chgData name="Bachmann, Hannah Ruth" userId="e7c09bfb-72c2-42e5-912c-bd6874d853db" providerId="ADAL" clId="{72A5FB5E-FE3C-4096-96A1-195C7903EA92}" dt="2021-02-24T14:41:12.488" v="599" actId="113"/>
          <ac:spMkLst>
            <pc:docMk/>
            <pc:sldMk cId="3155667978" sldId="1406"/>
            <ac:spMk id="5" creationId="{8094C61C-CD90-4035-A6A8-C9A57E0EADCE}"/>
          </ac:spMkLst>
        </pc:spChg>
        <pc:spChg chg="mod">
          <ac:chgData name="Bachmann, Hannah Ruth" userId="e7c09bfb-72c2-42e5-912c-bd6874d853db" providerId="ADAL" clId="{72A5FB5E-FE3C-4096-96A1-195C7903EA92}" dt="2021-02-24T14:21:53.280" v="145" actId="1076"/>
          <ac:spMkLst>
            <pc:docMk/>
            <pc:sldMk cId="3155667978" sldId="1406"/>
            <ac:spMk id="10" creationId="{45BE6973-7370-4469-B831-AC8F12B0C8FD}"/>
          </ac:spMkLst>
        </pc:spChg>
        <pc:spChg chg="mod ord">
          <ac:chgData name="Bachmann, Hannah Ruth" userId="e7c09bfb-72c2-42e5-912c-bd6874d853db" providerId="ADAL" clId="{72A5FB5E-FE3C-4096-96A1-195C7903EA92}" dt="2021-02-24T14:40:14.323" v="582" actId="700"/>
          <ac:spMkLst>
            <pc:docMk/>
            <pc:sldMk cId="3155667978" sldId="1406"/>
            <ac:spMk id="17" creationId="{D9CDCD7C-FEF6-47DB-BC71-8FD13ECE1795}"/>
          </ac:spMkLst>
        </pc:spChg>
        <pc:picChg chg="mod">
          <ac:chgData name="Bachmann, Hannah Ruth" userId="e7c09bfb-72c2-42e5-912c-bd6874d853db" providerId="ADAL" clId="{72A5FB5E-FE3C-4096-96A1-195C7903EA92}" dt="2021-02-24T14:21:55.719" v="146" actId="1076"/>
          <ac:picMkLst>
            <pc:docMk/>
            <pc:sldMk cId="3155667978" sldId="1406"/>
            <ac:picMk id="4" creationId="{0797A554-C920-40EC-806A-72A0A32CA40C}"/>
          </ac:picMkLst>
        </pc:picChg>
        <pc:picChg chg="mod">
          <ac:chgData name="Bachmann, Hannah Ruth" userId="e7c09bfb-72c2-42e5-912c-bd6874d853db" providerId="ADAL" clId="{72A5FB5E-FE3C-4096-96A1-195C7903EA92}" dt="2021-02-24T14:22:20.395" v="151" actId="1076"/>
          <ac:picMkLst>
            <pc:docMk/>
            <pc:sldMk cId="3155667978" sldId="1406"/>
            <ac:picMk id="7" creationId="{585503A0-322E-40A0-8B8D-42EC474D61B1}"/>
          </ac:picMkLst>
        </pc:picChg>
        <pc:picChg chg="mod">
          <ac:chgData name="Bachmann, Hannah Ruth" userId="e7c09bfb-72c2-42e5-912c-bd6874d853db" providerId="ADAL" clId="{72A5FB5E-FE3C-4096-96A1-195C7903EA92}" dt="2021-02-24T14:41:22.958" v="602" actId="1076"/>
          <ac:picMkLst>
            <pc:docMk/>
            <pc:sldMk cId="3155667978" sldId="1406"/>
            <ac:picMk id="8" creationId="{02359770-9F75-4D8F-A467-A2FF4F864DA5}"/>
          </ac:picMkLst>
        </pc:picChg>
        <pc:picChg chg="mod ord">
          <ac:chgData name="Bachmann, Hannah Ruth" userId="e7c09bfb-72c2-42e5-912c-bd6874d853db" providerId="ADAL" clId="{72A5FB5E-FE3C-4096-96A1-195C7903EA92}" dt="2021-02-24T14:40:40.962" v="594" actId="1076"/>
          <ac:picMkLst>
            <pc:docMk/>
            <pc:sldMk cId="3155667978" sldId="1406"/>
            <ac:picMk id="9" creationId="{40E9CAB6-9A17-4A54-A25F-78674D5F872D}"/>
          </ac:picMkLst>
        </pc:picChg>
        <pc:picChg chg="mod">
          <ac:chgData name="Bachmann, Hannah Ruth" userId="e7c09bfb-72c2-42e5-912c-bd6874d853db" providerId="ADAL" clId="{72A5FB5E-FE3C-4096-96A1-195C7903EA92}" dt="2021-02-24T14:41:25.316" v="603" actId="1076"/>
          <ac:picMkLst>
            <pc:docMk/>
            <pc:sldMk cId="3155667978" sldId="1406"/>
            <ac:picMk id="11" creationId="{781A575D-AF61-4E3B-B17A-0F32D281380E}"/>
          </ac:picMkLst>
        </pc:picChg>
        <pc:picChg chg="mod">
          <ac:chgData name="Bachmann, Hannah Ruth" userId="e7c09bfb-72c2-42e5-912c-bd6874d853db" providerId="ADAL" clId="{72A5FB5E-FE3C-4096-96A1-195C7903EA92}" dt="2021-02-24T14:41:19.435" v="601" actId="1076"/>
          <ac:picMkLst>
            <pc:docMk/>
            <pc:sldMk cId="3155667978" sldId="1406"/>
            <ac:picMk id="12" creationId="{48FAFDBB-9C97-447D-9672-624417574718}"/>
          </ac:picMkLst>
        </pc:picChg>
        <pc:picChg chg="mod">
          <ac:chgData name="Bachmann, Hannah Ruth" userId="e7c09bfb-72c2-42e5-912c-bd6874d853db" providerId="ADAL" clId="{72A5FB5E-FE3C-4096-96A1-195C7903EA92}" dt="2021-02-24T14:41:34.046" v="605" actId="1076"/>
          <ac:picMkLst>
            <pc:docMk/>
            <pc:sldMk cId="3155667978" sldId="1406"/>
            <ac:picMk id="13" creationId="{2A36FDC3-533E-442A-85DD-58B2E2EFD0EA}"/>
          </ac:picMkLst>
        </pc:picChg>
        <pc:picChg chg="mod">
          <ac:chgData name="Bachmann, Hannah Ruth" userId="e7c09bfb-72c2-42e5-912c-bd6874d853db" providerId="ADAL" clId="{72A5FB5E-FE3C-4096-96A1-195C7903EA92}" dt="2021-02-24T14:41:36.851" v="606" actId="1076"/>
          <ac:picMkLst>
            <pc:docMk/>
            <pc:sldMk cId="3155667978" sldId="1406"/>
            <ac:picMk id="14" creationId="{040B489F-D09F-42ED-9089-C84D67A8D513}"/>
          </ac:picMkLst>
        </pc:picChg>
        <pc:picChg chg="mod">
          <ac:chgData name="Bachmann, Hannah Ruth" userId="e7c09bfb-72c2-42e5-912c-bd6874d853db" providerId="ADAL" clId="{72A5FB5E-FE3C-4096-96A1-195C7903EA92}" dt="2021-02-24T14:41:29.798" v="604" actId="1076"/>
          <ac:picMkLst>
            <pc:docMk/>
            <pc:sldMk cId="3155667978" sldId="1406"/>
            <ac:picMk id="15" creationId="{41CC5989-3013-47DD-8E49-D1BE901C3FCC}"/>
          </ac:picMkLst>
        </pc:picChg>
      </pc:sldChg>
      <pc:sldChg chg="modSp mod modAnim">
        <pc:chgData name="Bachmann, Hannah Ruth" userId="e7c09bfb-72c2-42e5-912c-bd6874d853db" providerId="ADAL" clId="{72A5FB5E-FE3C-4096-96A1-195C7903EA92}" dt="2021-02-24T14:47:33.547" v="675"/>
        <pc:sldMkLst>
          <pc:docMk/>
          <pc:sldMk cId="562220352" sldId="1407"/>
        </pc:sldMkLst>
        <pc:spChg chg="mod">
          <ac:chgData name="Bachmann, Hannah Ruth" userId="e7c09bfb-72c2-42e5-912c-bd6874d853db" providerId="ADAL" clId="{72A5FB5E-FE3C-4096-96A1-195C7903EA92}" dt="2021-02-24T14:19:47.969" v="122" actId="20577"/>
          <ac:spMkLst>
            <pc:docMk/>
            <pc:sldMk cId="562220352" sldId="1407"/>
            <ac:spMk id="7" creationId="{2BBCB091-42D8-45F7-B92A-69BB4F0B4A03}"/>
          </ac:spMkLst>
        </pc:spChg>
        <pc:spChg chg="mod">
          <ac:chgData name="Bachmann, Hannah Ruth" userId="e7c09bfb-72c2-42e5-912c-bd6874d853db" providerId="ADAL" clId="{72A5FB5E-FE3C-4096-96A1-195C7903EA92}" dt="2021-02-24T14:20:18.225" v="129" actId="207"/>
          <ac:spMkLst>
            <pc:docMk/>
            <pc:sldMk cId="562220352" sldId="1407"/>
            <ac:spMk id="8" creationId="{7C9185F8-E6D6-4863-8044-0DA45672C07B}"/>
          </ac:spMkLst>
        </pc:spChg>
      </pc:sldChg>
      <pc:sldChg chg="addSp modSp mod modClrScheme chgLayout">
        <pc:chgData name="Bachmann, Hannah Ruth" userId="e7c09bfb-72c2-42e5-912c-bd6874d853db" providerId="ADAL" clId="{72A5FB5E-FE3C-4096-96A1-195C7903EA92}" dt="2021-02-24T14:36:12.373" v="511" actId="1076"/>
        <pc:sldMkLst>
          <pc:docMk/>
          <pc:sldMk cId="4008810828" sldId="1408"/>
        </pc:sldMkLst>
        <pc:spChg chg="mod ord">
          <ac:chgData name="Bachmann, Hannah Ruth" userId="e7c09bfb-72c2-42e5-912c-bd6874d853db" providerId="ADAL" clId="{72A5FB5E-FE3C-4096-96A1-195C7903EA92}" dt="2021-02-24T14:34:04.617" v="484" actId="207"/>
          <ac:spMkLst>
            <pc:docMk/>
            <pc:sldMk cId="4008810828" sldId="1408"/>
            <ac:spMk id="2" creationId="{5D174837-ECDF-405F-B31D-ED0A073CBA13}"/>
          </ac:spMkLst>
        </pc:spChg>
        <pc:spChg chg="mod ord">
          <ac:chgData name="Bachmann, Hannah Ruth" userId="e7c09bfb-72c2-42e5-912c-bd6874d853db" providerId="ADAL" clId="{72A5FB5E-FE3C-4096-96A1-195C7903EA92}" dt="2021-02-24T14:34:43.494" v="493" actId="255"/>
          <ac:spMkLst>
            <pc:docMk/>
            <pc:sldMk cId="4008810828" sldId="1408"/>
            <ac:spMk id="3" creationId="{F13D8BD7-5935-4A35-9665-236826FB50CB}"/>
          </ac:spMkLst>
        </pc:spChg>
        <pc:spChg chg="add mod ord">
          <ac:chgData name="Bachmann, Hannah Ruth" userId="e7c09bfb-72c2-42e5-912c-bd6874d853db" providerId="ADAL" clId="{72A5FB5E-FE3C-4096-96A1-195C7903EA92}" dt="2021-02-24T14:36:12.373" v="511" actId="1076"/>
          <ac:spMkLst>
            <pc:docMk/>
            <pc:sldMk cId="4008810828" sldId="1408"/>
            <ac:spMk id="5" creationId="{5EB8F4ED-DC5D-452E-BF0F-367C17364C01}"/>
          </ac:spMkLst>
        </pc:spChg>
        <pc:spChg chg="mod ord">
          <ac:chgData name="Bachmann, Hannah Ruth" userId="e7c09bfb-72c2-42e5-912c-bd6874d853db" providerId="ADAL" clId="{72A5FB5E-FE3C-4096-96A1-195C7903EA92}" dt="2021-02-24T14:33:31.411" v="448" actId="700"/>
          <ac:spMkLst>
            <pc:docMk/>
            <pc:sldMk cId="4008810828" sldId="1408"/>
            <ac:spMk id="17" creationId="{2860C78F-1030-4692-AC20-4EA51B50AD5D}"/>
          </ac:spMkLst>
        </pc:spChg>
        <pc:picChg chg="mod">
          <ac:chgData name="Bachmann, Hannah Ruth" userId="e7c09bfb-72c2-42e5-912c-bd6874d853db" providerId="ADAL" clId="{72A5FB5E-FE3C-4096-96A1-195C7903EA92}" dt="2021-02-24T14:35:26.705" v="505" actId="1076"/>
          <ac:picMkLst>
            <pc:docMk/>
            <pc:sldMk cId="4008810828" sldId="1408"/>
            <ac:picMk id="4" creationId="{52E083CA-A9ED-420C-A9D5-9FEBC03DCD77}"/>
          </ac:picMkLst>
        </pc:picChg>
        <pc:picChg chg="mod">
          <ac:chgData name="Bachmann, Hannah Ruth" userId="e7c09bfb-72c2-42e5-912c-bd6874d853db" providerId="ADAL" clId="{72A5FB5E-FE3C-4096-96A1-195C7903EA92}" dt="2021-02-24T14:35:22.037" v="504" actId="1076"/>
          <ac:picMkLst>
            <pc:docMk/>
            <pc:sldMk cId="4008810828" sldId="1408"/>
            <ac:picMk id="7" creationId="{C3225752-C296-4AD6-AB54-42BDEE08122C}"/>
          </ac:picMkLst>
        </pc:picChg>
        <pc:picChg chg="mod">
          <ac:chgData name="Bachmann, Hannah Ruth" userId="e7c09bfb-72c2-42e5-912c-bd6874d853db" providerId="ADAL" clId="{72A5FB5E-FE3C-4096-96A1-195C7903EA92}" dt="2021-02-24T14:35:19.235" v="503" actId="1076"/>
          <ac:picMkLst>
            <pc:docMk/>
            <pc:sldMk cId="4008810828" sldId="1408"/>
            <ac:picMk id="8" creationId="{1F26553C-6A78-4C0A-9DA1-26362488BA45}"/>
          </ac:picMkLst>
        </pc:picChg>
        <pc:picChg chg="mod">
          <ac:chgData name="Bachmann, Hannah Ruth" userId="e7c09bfb-72c2-42e5-912c-bd6874d853db" providerId="ADAL" clId="{72A5FB5E-FE3C-4096-96A1-195C7903EA92}" dt="2021-02-24T14:35:16.474" v="502" actId="1076"/>
          <ac:picMkLst>
            <pc:docMk/>
            <pc:sldMk cId="4008810828" sldId="1408"/>
            <ac:picMk id="9" creationId="{2A0C83A3-A74E-4AEF-A735-7D4C023F0F20}"/>
          </ac:picMkLst>
        </pc:picChg>
        <pc:picChg chg="mod">
          <ac:chgData name="Bachmann, Hannah Ruth" userId="e7c09bfb-72c2-42e5-912c-bd6874d853db" providerId="ADAL" clId="{72A5FB5E-FE3C-4096-96A1-195C7903EA92}" dt="2021-02-24T14:35:13.748" v="501" actId="1076"/>
          <ac:picMkLst>
            <pc:docMk/>
            <pc:sldMk cId="4008810828" sldId="1408"/>
            <ac:picMk id="10" creationId="{5C49FC60-F9F0-4080-96A5-0910708F9D96}"/>
          </ac:picMkLst>
        </pc:picChg>
        <pc:picChg chg="mod ord">
          <ac:chgData name="Bachmann, Hannah Ruth" userId="e7c09bfb-72c2-42e5-912c-bd6874d853db" providerId="ADAL" clId="{72A5FB5E-FE3C-4096-96A1-195C7903EA92}" dt="2021-02-24T14:34:56.254" v="498" actId="1076"/>
          <ac:picMkLst>
            <pc:docMk/>
            <pc:sldMk cId="4008810828" sldId="1408"/>
            <ac:picMk id="19" creationId="{DD05F2BF-3216-4999-AB46-F62CDA9A9B9B}"/>
          </ac:picMkLst>
        </pc:picChg>
        <pc:picChg chg="mod">
          <ac:chgData name="Bachmann, Hannah Ruth" userId="e7c09bfb-72c2-42e5-912c-bd6874d853db" providerId="ADAL" clId="{72A5FB5E-FE3C-4096-96A1-195C7903EA92}" dt="2021-02-24T14:34:54.625" v="497" actId="1076"/>
          <ac:picMkLst>
            <pc:docMk/>
            <pc:sldMk cId="4008810828" sldId="1408"/>
            <ac:picMk id="21" creationId="{972D25D9-C932-4B85-B331-474F82D983C2}"/>
          </ac:picMkLst>
        </pc:picChg>
        <pc:picChg chg="mod">
          <ac:chgData name="Bachmann, Hannah Ruth" userId="e7c09bfb-72c2-42e5-912c-bd6874d853db" providerId="ADAL" clId="{72A5FB5E-FE3C-4096-96A1-195C7903EA92}" dt="2021-02-24T14:34:52.781" v="496" actId="1076"/>
          <ac:picMkLst>
            <pc:docMk/>
            <pc:sldMk cId="4008810828" sldId="1408"/>
            <ac:picMk id="25" creationId="{24F531EE-7D67-4C1A-8EBB-E054B251CBFF}"/>
          </ac:picMkLst>
        </pc:picChg>
        <pc:picChg chg="mod">
          <ac:chgData name="Bachmann, Hannah Ruth" userId="e7c09bfb-72c2-42e5-912c-bd6874d853db" providerId="ADAL" clId="{72A5FB5E-FE3C-4096-96A1-195C7903EA92}" dt="2021-02-24T14:34:49.437" v="495" actId="1076"/>
          <ac:picMkLst>
            <pc:docMk/>
            <pc:sldMk cId="4008810828" sldId="1408"/>
            <ac:picMk id="27" creationId="{BDA43DEA-EC12-4F96-A61A-04F9131CFFB4}"/>
          </ac:picMkLst>
        </pc:picChg>
        <pc:picChg chg="mod">
          <ac:chgData name="Bachmann, Hannah Ruth" userId="e7c09bfb-72c2-42e5-912c-bd6874d853db" providerId="ADAL" clId="{72A5FB5E-FE3C-4096-96A1-195C7903EA92}" dt="2021-02-24T14:34:46.330" v="494" actId="1076"/>
          <ac:picMkLst>
            <pc:docMk/>
            <pc:sldMk cId="4008810828" sldId="1408"/>
            <ac:picMk id="29" creationId="{75E5E439-A02E-4CD6-83B4-19C2C61589C1}"/>
          </ac:picMkLst>
        </pc:picChg>
      </pc:sldChg>
      <pc:sldChg chg="modSp mod">
        <pc:chgData name="Bachmann, Hannah Ruth" userId="e7c09bfb-72c2-42e5-912c-bd6874d853db" providerId="ADAL" clId="{72A5FB5E-FE3C-4096-96A1-195C7903EA92}" dt="2021-02-24T14:42:04.055" v="608" actId="20577"/>
        <pc:sldMkLst>
          <pc:docMk/>
          <pc:sldMk cId="3485086584" sldId="1409"/>
        </pc:sldMkLst>
        <pc:spChg chg="mod">
          <ac:chgData name="Bachmann, Hannah Ruth" userId="e7c09bfb-72c2-42e5-912c-bd6874d853db" providerId="ADAL" clId="{72A5FB5E-FE3C-4096-96A1-195C7903EA92}" dt="2021-02-24T14:42:04.055" v="608" actId="20577"/>
          <ac:spMkLst>
            <pc:docMk/>
            <pc:sldMk cId="3485086584" sldId="1409"/>
            <ac:spMk id="2" creationId="{A7AA6960-1DD7-4E53-8D68-A3A73FC4E34A}"/>
          </ac:spMkLst>
        </pc:spChg>
      </pc:sldChg>
      <pc:sldChg chg="addSp modSp mod modClrScheme modAnim chgLayout">
        <pc:chgData name="Bachmann, Hannah Ruth" userId="e7c09bfb-72c2-42e5-912c-bd6874d853db" providerId="ADAL" clId="{72A5FB5E-FE3C-4096-96A1-195C7903EA92}" dt="2021-02-24T14:51:32.103" v="712"/>
        <pc:sldMkLst>
          <pc:docMk/>
          <pc:sldMk cId="3411034329" sldId="1410"/>
        </pc:sldMkLst>
        <pc:spChg chg="mod ord">
          <ac:chgData name="Bachmann, Hannah Ruth" userId="e7c09bfb-72c2-42e5-912c-bd6874d853db" providerId="ADAL" clId="{72A5FB5E-FE3C-4096-96A1-195C7903EA92}" dt="2021-02-24T14:38:00.110" v="543" actId="1076"/>
          <ac:spMkLst>
            <pc:docMk/>
            <pc:sldMk cId="3411034329" sldId="1410"/>
            <ac:spMk id="2" creationId="{722A00BD-49DE-46B0-B421-C7C19EB48D8B}"/>
          </ac:spMkLst>
        </pc:spChg>
        <pc:spChg chg="mod ord">
          <ac:chgData name="Bachmann, Hannah Ruth" userId="e7c09bfb-72c2-42e5-912c-bd6874d853db" providerId="ADAL" clId="{72A5FB5E-FE3C-4096-96A1-195C7903EA92}" dt="2021-02-24T14:38:54.439" v="572" actId="1076"/>
          <ac:spMkLst>
            <pc:docMk/>
            <pc:sldMk cId="3411034329" sldId="1410"/>
            <ac:spMk id="3" creationId="{4FF0BDC4-5EFC-4B5F-B4CE-E69C46D5541E}"/>
          </ac:spMkLst>
        </pc:spChg>
        <pc:spChg chg="add mod ord">
          <ac:chgData name="Bachmann, Hannah Ruth" userId="e7c09bfb-72c2-42e5-912c-bd6874d853db" providerId="ADAL" clId="{72A5FB5E-FE3C-4096-96A1-195C7903EA92}" dt="2021-02-24T14:44:54.586" v="662" actId="115"/>
          <ac:spMkLst>
            <pc:docMk/>
            <pc:sldMk cId="3411034329" sldId="1410"/>
            <ac:spMk id="5" creationId="{C43ED9BB-8C02-44CF-BA58-ED2B6E06B4BE}"/>
          </ac:spMkLst>
        </pc:spChg>
        <pc:spChg chg="mod ord">
          <ac:chgData name="Bachmann, Hannah Ruth" userId="e7c09bfb-72c2-42e5-912c-bd6874d853db" providerId="ADAL" clId="{72A5FB5E-FE3C-4096-96A1-195C7903EA92}" dt="2021-02-24T14:38:42.598" v="570" actId="1076"/>
          <ac:spMkLst>
            <pc:docMk/>
            <pc:sldMk cId="3411034329" sldId="1410"/>
            <ac:spMk id="7" creationId="{842BE00F-CAD0-4539-BA56-D639CC13C78D}"/>
          </ac:spMkLst>
        </pc:spChg>
        <pc:spChg chg="mod ord">
          <ac:chgData name="Bachmann, Hannah Ruth" userId="e7c09bfb-72c2-42e5-912c-bd6874d853db" providerId="ADAL" clId="{72A5FB5E-FE3C-4096-96A1-195C7903EA92}" dt="2021-02-24T14:37:06.406" v="517" actId="700"/>
          <ac:spMkLst>
            <pc:docMk/>
            <pc:sldMk cId="3411034329" sldId="1410"/>
            <ac:spMk id="18" creationId="{EBF36B5A-11A3-4199-8351-611776BA5A64}"/>
          </ac:spMkLst>
        </pc:spChg>
        <pc:picChg chg="mod">
          <ac:chgData name="Bachmann, Hannah Ruth" userId="e7c09bfb-72c2-42e5-912c-bd6874d853db" providerId="ADAL" clId="{72A5FB5E-FE3C-4096-96A1-195C7903EA92}" dt="2021-02-24T14:39:24.698" v="578" actId="1076"/>
          <ac:picMkLst>
            <pc:docMk/>
            <pc:sldMk cId="3411034329" sldId="1410"/>
            <ac:picMk id="4" creationId="{58ABD12B-967D-4C7B-9A1F-2E4547F99092}"/>
          </ac:picMkLst>
        </pc:picChg>
        <pc:picChg chg="mod">
          <ac:chgData name="Bachmann, Hannah Ruth" userId="e7c09bfb-72c2-42e5-912c-bd6874d853db" providerId="ADAL" clId="{72A5FB5E-FE3C-4096-96A1-195C7903EA92}" dt="2021-02-24T14:39:30.052" v="580" actId="1076"/>
          <ac:picMkLst>
            <pc:docMk/>
            <pc:sldMk cId="3411034329" sldId="1410"/>
            <ac:picMk id="8" creationId="{B1C8F0DD-D436-42B2-A71B-564B1BBDAC7E}"/>
          </ac:picMkLst>
        </pc:picChg>
        <pc:picChg chg="mod">
          <ac:chgData name="Bachmann, Hannah Ruth" userId="e7c09bfb-72c2-42e5-912c-bd6874d853db" providerId="ADAL" clId="{72A5FB5E-FE3C-4096-96A1-195C7903EA92}" dt="2021-02-24T14:39:04.642" v="575" actId="1076"/>
          <ac:picMkLst>
            <pc:docMk/>
            <pc:sldMk cId="3411034329" sldId="1410"/>
            <ac:picMk id="9" creationId="{7DE28B81-47BC-4DBA-AA92-65E1DE7DA8CA}"/>
          </ac:picMkLst>
        </pc:picChg>
        <pc:picChg chg="mod">
          <ac:chgData name="Bachmann, Hannah Ruth" userId="e7c09bfb-72c2-42e5-912c-bd6874d853db" providerId="ADAL" clId="{72A5FB5E-FE3C-4096-96A1-195C7903EA92}" dt="2021-02-24T14:39:18.170" v="577" actId="1076"/>
          <ac:picMkLst>
            <pc:docMk/>
            <pc:sldMk cId="3411034329" sldId="1410"/>
            <ac:picMk id="10" creationId="{D545BAE0-E113-4125-8B05-6F85A9C9FE6F}"/>
          </ac:picMkLst>
        </pc:picChg>
        <pc:picChg chg="mod">
          <ac:chgData name="Bachmann, Hannah Ruth" userId="e7c09bfb-72c2-42e5-912c-bd6874d853db" providerId="ADAL" clId="{72A5FB5E-FE3C-4096-96A1-195C7903EA92}" dt="2021-02-24T14:39:12.545" v="576" actId="1076"/>
          <ac:picMkLst>
            <pc:docMk/>
            <pc:sldMk cId="3411034329" sldId="1410"/>
            <ac:picMk id="11" creationId="{A2D52A2E-CFD0-4E02-9F84-D467AFEC7BA7}"/>
          </ac:picMkLst>
        </pc:picChg>
        <pc:picChg chg="mod">
          <ac:chgData name="Bachmann, Hannah Ruth" userId="e7c09bfb-72c2-42e5-912c-bd6874d853db" providerId="ADAL" clId="{72A5FB5E-FE3C-4096-96A1-195C7903EA92}" dt="2021-02-24T14:39:27.598" v="579" actId="1076"/>
          <ac:picMkLst>
            <pc:docMk/>
            <pc:sldMk cId="3411034329" sldId="1410"/>
            <ac:picMk id="12" creationId="{E18A3B9F-B341-4DEF-A049-690EFBF0727B}"/>
          </ac:picMkLst>
        </pc:picChg>
        <pc:picChg chg="mod">
          <ac:chgData name="Bachmann, Hannah Ruth" userId="e7c09bfb-72c2-42e5-912c-bd6874d853db" providerId="ADAL" clId="{72A5FB5E-FE3C-4096-96A1-195C7903EA92}" dt="2021-02-24T14:38:57.782" v="573" actId="1076"/>
          <ac:picMkLst>
            <pc:docMk/>
            <pc:sldMk cId="3411034329" sldId="1410"/>
            <ac:picMk id="13" creationId="{F4048405-D321-4AD5-A6F9-2C7811A40A3C}"/>
          </ac:picMkLst>
        </pc:picChg>
        <pc:picChg chg="mod">
          <ac:chgData name="Bachmann, Hannah Ruth" userId="e7c09bfb-72c2-42e5-912c-bd6874d853db" providerId="ADAL" clId="{72A5FB5E-FE3C-4096-96A1-195C7903EA92}" dt="2021-02-24T14:39:00.140" v="574" actId="1076"/>
          <ac:picMkLst>
            <pc:docMk/>
            <pc:sldMk cId="3411034329" sldId="1410"/>
            <ac:picMk id="15" creationId="{44E923F0-9927-46EA-AE58-B2EF010A0C5D}"/>
          </ac:picMkLst>
        </pc:picChg>
      </pc:sldChg>
      <pc:sldChg chg="addSp modSp mod chgLayout">
        <pc:chgData name="Bachmann, Hannah Ruth" userId="e7c09bfb-72c2-42e5-912c-bd6874d853db" providerId="ADAL" clId="{72A5FB5E-FE3C-4096-96A1-195C7903EA92}" dt="2021-02-24T14:32:47.681" v="447" actId="1076"/>
        <pc:sldMkLst>
          <pc:docMk/>
          <pc:sldMk cId="2075121161" sldId="1411"/>
        </pc:sldMkLst>
        <pc:spChg chg="mod ord">
          <ac:chgData name="Bachmann, Hannah Ruth" userId="e7c09bfb-72c2-42e5-912c-bd6874d853db" providerId="ADAL" clId="{72A5FB5E-FE3C-4096-96A1-195C7903EA92}" dt="2021-02-24T14:31:34.441" v="397" actId="700"/>
          <ac:spMkLst>
            <pc:docMk/>
            <pc:sldMk cId="2075121161" sldId="1411"/>
            <ac:spMk id="2" creationId="{BEBFD49E-0837-4DA4-BB57-6B9C6BF6C6D0}"/>
          </ac:spMkLst>
        </pc:spChg>
        <pc:spChg chg="mod ord">
          <ac:chgData name="Bachmann, Hannah Ruth" userId="e7c09bfb-72c2-42e5-912c-bd6874d853db" providerId="ADAL" clId="{72A5FB5E-FE3C-4096-96A1-195C7903EA92}" dt="2021-02-24T14:32:26.688" v="442" actId="1076"/>
          <ac:spMkLst>
            <pc:docMk/>
            <pc:sldMk cId="2075121161" sldId="1411"/>
            <ac:spMk id="3" creationId="{E9E7E3A2-3AED-44D5-96C3-C26FE208A152}"/>
          </ac:spMkLst>
        </pc:spChg>
        <pc:spChg chg="add mod ord">
          <ac:chgData name="Bachmann, Hannah Ruth" userId="e7c09bfb-72c2-42e5-912c-bd6874d853db" providerId="ADAL" clId="{72A5FB5E-FE3C-4096-96A1-195C7903EA92}" dt="2021-02-24T14:32:44.995" v="446" actId="1076"/>
          <ac:spMkLst>
            <pc:docMk/>
            <pc:sldMk cId="2075121161" sldId="1411"/>
            <ac:spMk id="4" creationId="{7306DA43-E692-415A-A80A-026F8A288AE6}"/>
          </ac:spMkLst>
        </pc:spChg>
        <pc:spChg chg="mod ord">
          <ac:chgData name="Bachmann, Hannah Ruth" userId="e7c09bfb-72c2-42e5-912c-bd6874d853db" providerId="ADAL" clId="{72A5FB5E-FE3C-4096-96A1-195C7903EA92}" dt="2021-02-24T14:31:34.441" v="397" actId="700"/>
          <ac:spMkLst>
            <pc:docMk/>
            <pc:sldMk cId="2075121161" sldId="1411"/>
            <ac:spMk id="8" creationId="{724447CF-8123-44DA-BEDA-4C39C29DABE4}"/>
          </ac:spMkLst>
        </pc:spChg>
        <pc:picChg chg="mod">
          <ac:chgData name="Bachmann, Hannah Ruth" userId="e7c09bfb-72c2-42e5-912c-bd6874d853db" providerId="ADAL" clId="{72A5FB5E-FE3C-4096-96A1-195C7903EA92}" dt="2021-02-24T14:32:47.681" v="447" actId="1076"/>
          <ac:picMkLst>
            <pc:docMk/>
            <pc:sldMk cId="2075121161" sldId="1411"/>
            <ac:picMk id="6" creationId="{81C3803B-3DE0-434C-8EA3-3A09C40484B0}"/>
          </ac:picMkLst>
        </pc:picChg>
      </pc:sldChg>
      <pc:sldChg chg="modSp mod modAnim">
        <pc:chgData name="Bachmann, Hannah Ruth" userId="e7c09bfb-72c2-42e5-912c-bd6874d853db" providerId="ADAL" clId="{72A5FB5E-FE3C-4096-96A1-195C7903EA92}" dt="2021-02-24T14:50:42.179" v="706"/>
        <pc:sldMkLst>
          <pc:docMk/>
          <pc:sldMk cId="698933154" sldId="1412"/>
        </pc:sldMkLst>
        <pc:spChg chg="mod">
          <ac:chgData name="Bachmann, Hannah Ruth" userId="e7c09bfb-72c2-42e5-912c-bd6874d853db" providerId="ADAL" clId="{72A5FB5E-FE3C-4096-96A1-195C7903EA92}" dt="2021-02-24T14:23:54.364" v="229" actId="20577"/>
          <ac:spMkLst>
            <pc:docMk/>
            <pc:sldMk cId="698933154" sldId="1412"/>
            <ac:spMk id="7" creationId="{54DFDFA6-1BE8-4C77-B88F-CEF1F93394F3}"/>
          </ac:spMkLst>
        </pc:spChg>
      </pc:sldChg>
      <pc:sldChg chg="addSp modSp mod modClrScheme modAnim chgLayout">
        <pc:chgData name="Bachmann, Hannah Ruth" userId="e7c09bfb-72c2-42e5-912c-bd6874d853db" providerId="ADAL" clId="{72A5FB5E-FE3C-4096-96A1-195C7903EA92}" dt="2021-02-24T14:52:15.550" v="716"/>
        <pc:sldMkLst>
          <pc:docMk/>
          <pc:sldMk cId="2576328901" sldId="1413"/>
        </pc:sldMkLst>
        <pc:spChg chg="add mod ord">
          <ac:chgData name="Bachmann, Hannah Ruth" userId="e7c09bfb-72c2-42e5-912c-bd6874d853db" providerId="ADAL" clId="{72A5FB5E-FE3C-4096-96A1-195C7903EA92}" dt="2021-02-24T14:44:58.812" v="663" actId="115"/>
          <ac:spMkLst>
            <pc:docMk/>
            <pc:sldMk cId="2576328901" sldId="1413"/>
            <ac:spMk id="5" creationId="{D56C78F7-F959-426B-A12E-32F026B42709}"/>
          </ac:spMkLst>
        </pc:spChg>
        <pc:spChg chg="mod ord">
          <ac:chgData name="Bachmann, Hannah Ruth" userId="e7c09bfb-72c2-42e5-912c-bd6874d853db" providerId="ADAL" clId="{72A5FB5E-FE3C-4096-96A1-195C7903EA92}" dt="2021-02-24T14:43:33.132" v="645" actId="1076"/>
          <ac:spMkLst>
            <pc:docMk/>
            <pc:sldMk cId="2576328901" sldId="1413"/>
            <ac:spMk id="8" creationId="{451753F2-3F02-4D88-9978-9DBE5F47E8BE}"/>
          </ac:spMkLst>
        </pc:spChg>
        <pc:spChg chg="mod ord">
          <ac:chgData name="Bachmann, Hannah Ruth" userId="e7c09bfb-72c2-42e5-912c-bd6874d853db" providerId="ADAL" clId="{72A5FB5E-FE3C-4096-96A1-195C7903EA92}" dt="2021-02-24T14:44:38.391" v="659" actId="1076"/>
          <ac:spMkLst>
            <pc:docMk/>
            <pc:sldMk cId="2576328901" sldId="1413"/>
            <ac:spMk id="12" creationId="{4F458C6C-B9CC-42C8-98B1-D15E8AB87920}"/>
          </ac:spMkLst>
        </pc:spChg>
        <pc:spChg chg="mod ord">
          <ac:chgData name="Bachmann, Hannah Ruth" userId="e7c09bfb-72c2-42e5-912c-bd6874d853db" providerId="ADAL" clId="{72A5FB5E-FE3C-4096-96A1-195C7903EA92}" dt="2021-02-24T14:43:52.256" v="649" actId="1076"/>
          <ac:spMkLst>
            <pc:docMk/>
            <pc:sldMk cId="2576328901" sldId="1413"/>
            <ac:spMk id="13" creationId="{5DB3A5B0-F3CD-4712-847C-CEA0301DE1E8}"/>
          </ac:spMkLst>
        </pc:spChg>
        <pc:spChg chg="mod ord">
          <ac:chgData name="Bachmann, Hannah Ruth" userId="e7c09bfb-72c2-42e5-912c-bd6874d853db" providerId="ADAL" clId="{72A5FB5E-FE3C-4096-96A1-195C7903EA92}" dt="2021-02-24T14:43:13.960" v="621" actId="700"/>
          <ac:spMkLst>
            <pc:docMk/>
            <pc:sldMk cId="2576328901" sldId="1413"/>
            <ac:spMk id="18" creationId="{656CAB04-390C-4368-AEAF-EEE8181AF909}"/>
          </ac:spMkLst>
        </pc:spChg>
        <pc:picChg chg="mod">
          <ac:chgData name="Bachmann, Hannah Ruth" userId="e7c09bfb-72c2-42e5-912c-bd6874d853db" providerId="ADAL" clId="{72A5FB5E-FE3C-4096-96A1-195C7903EA92}" dt="2021-02-24T14:42:43.099" v="616" actId="1076"/>
          <ac:picMkLst>
            <pc:docMk/>
            <pc:sldMk cId="2576328901" sldId="1413"/>
            <ac:picMk id="2" creationId="{CEA88A50-E04D-482E-855C-C9A8370CA313}"/>
          </ac:picMkLst>
        </pc:picChg>
        <pc:picChg chg="mod">
          <ac:chgData name="Bachmann, Hannah Ruth" userId="e7c09bfb-72c2-42e5-912c-bd6874d853db" providerId="ADAL" clId="{72A5FB5E-FE3C-4096-96A1-195C7903EA92}" dt="2021-02-24T14:43:03.091" v="618" actId="1076"/>
          <ac:picMkLst>
            <pc:docMk/>
            <pc:sldMk cId="2576328901" sldId="1413"/>
            <ac:picMk id="3" creationId="{C1C36C73-2D1D-40DA-987D-95AF2D924560}"/>
          </ac:picMkLst>
        </pc:picChg>
        <pc:picChg chg="mod">
          <ac:chgData name="Bachmann, Hannah Ruth" userId="e7c09bfb-72c2-42e5-912c-bd6874d853db" providerId="ADAL" clId="{72A5FB5E-FE3C-4096-96A1-195C7903EA92}" dt="2021-02-24T14:42:58.800" v="617" actId="1076"/>
          <ac:picMkLst>
            <pc:docMk/>
            <pc:sldMk cId="2576328901" sldId="1413"/>
            <ac:picMk id="4" creationId="{7F592471-735A-4AB2-995B-BE31F41D4F2E}"/>
          </ac:picMkLst>
        </pc:picChg>
        <pc:picChg chg="mod">
          <ac:chgData name="Bachmann, Hannah Ruth" userId="e7c09bfb-72c2-42e5-912c-bd6874d853db" providerId="ADAL" clId="{72A5FB5E-FE3C-4096-96A1-195C7903EA92}" dt="2021-02-24T14:42:34.676" v="613" actId="1076"/>
          <ac:picMkLst>
            <pc:docMk/>
            <pc:sldMk cId="2576328901" sldId="1413"/>
            <ac:picMk id="9" creationId="{5004B2D4-EE98-434E-9798-9FD85CB4393F}"/>
          </ac:picMkLst>
        </pc:picChg>
        <pc:picChg chg="mod">
          <ac:chgData name="Bachmann, Hannah Ruth" userId="e7c09bfb-72c2-42e5-912c-bd6874d853db" providerId="ADAL" clId="{72A5FB5E-FE3C-4096-96A1-195C7903EA92}" dt="2021-02-24T14:52:03.404" v="714" actId="1076"/>
          <ac:picMkLst>
            <pc:docMk/>
            <pc:sldMk cId="2576328901" sldId="1413"/>
            <ac:picMk id="10" creationId="{623852F2-72D8-46D9-AAC1-F050074832FC}"/>
          </ac:picMkLst>
        </pc:picChg>
        <pc:picChg chg="mod">
          <ac:chgData name="Bachmann, Hannah Ruth" userId="e7c09bfb-72c2-42e5-912c-bd6874d853db" providerId="ADAL" clId="{72A5FB5E-FE3C-4096-96A1-195C7903EA92}" dt="2021-02-24T14:42:25.767" v="611" actId="1076"/>
          <ac:picMkLst>
            <pc:docMk/>
            <pc:sldMk cId="2576328901" sldId="1413"/>
            <ac:picMk id="11" creationId="{D8961646-BC96-4AD9-8967-A12393C9F95A}"/>
          </ac:picMkLst>
        </pc:picChg>
        <pc:picChg chg="mod">
          <ac:chgData name="Bachmann, Hannah Ruth" userId="e7c09bfb-72c2-42e5-912c-bd6874d853db" providerId="ADAL" clId="{72A5FB5E-FE3C-4096-96A1-195C7903EA92}" dt="2021-02-24T14:42:21.806" v="610" actId="1076"/>
          <ac:picMkLst>
            <pc:docMk/>
            <pc:sldMk cId="2576328901" sldId="1413"/>
            <ac:picMk id="14" creationId="{43D77990-0400-4169-AD0A-D2FDF3B41D76}"/>
          </ac:picMkLst>
        </pc:picChg>
        <pc:picChg chg="mod">
          <ac:chgData name="Bachmann, Hannah Ruth" userId="e7c09bfb-72c2-42e5-912c-bd6874d853db" providerId="ADAL" clId="{72A5FB5E-FE3C-4096-96A1-195C7903EA92}" dt="2021-02-24T14:42:40.302" v="615" actId="1076"/>
          <ac:picMkLst>
            <pc:docMk/>
            <pc:sldMk cId="2576328901" sldId="1413"/>
            <ac:picMk id="16" creationId="{73DA7B9E-54DB-47FA-A25A-6E9AE04FAA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24/02/2021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24/02/2021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24/02/2021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24/02/2021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24/02/2021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24/02/2021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24/02/2021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24/02/2021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24/02/2021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24/02/2021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24/02/2021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24/02/2021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24/02/2021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24/02/2021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24/02/2021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24/02/2021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24/02/2021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24/02/2021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24/02/2021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24/02/2021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24/02/2021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24/02/2021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24/02/2021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24/02/2021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audio" Target="../media/media34.m4a"/><Relationship Id="rId13" Type="http://schemas.openxmlformats.org/officeDocument/2006/relationships/slideLayout" Target="../slideLayouts/slideLayout3.xml"/><Relationship Id="rId18" Type="http://schemas.openxmlformats.org/officeDocument/2006/relationships/image" Target="../media/image26.png"/><Relationship Id="rId3" Type="http://schemas.microsoft.com/office/2007/relationships/media" Target="../media/media32.m4a"/><Relationship Id="rId21" Type="http://schemas.openxmlformats.org/officeDocument/2006/relationships/image" Target="../media/image21.svg"/><Relationship Id="rId7" Type="http://schemas.microsoft.com/office/2007/relationships/media" Target="../media/media34.m4a"/><Relationship Id="rId12" Type="http://schemas.openxmlformats.org/officeDocument/2006/relationships/audio" Target="../media/media36.m4a"/><Relationship Id="rId17" Type="http://schemas.openxmlformats.org/officeDocument/2006/relationships/image" Target="../media/image25.svg"/><Relationship Id="rId2" Type="http://schemas.openxmlformats.org/officeDocument/2006/relationships/audio" Target="../media/media31.m4a"/><Relationship Id="rId16" Type="http://schemas.openxmlformats.org/officeDocument/2006/relationships/image" Target="../media/image24.png"/><Relationship Id="rId20" Type="http://schemas.openxmlformats.org/officeDocument/2006/relationships/image" Target="../media/image20.png"/><Relationship Id="rId1" Type="http://schemas.microsoft.com/office/2007/relationships/media" Target="../media/media31.m4a"/><Relationship Id="rId6" Type="http://schemas.openxmlformats.org/officeDocument/2006/relationships/audio" Target="../media/media33.m4a"/><Relationship Id="rId11" Type="http://schemas.microsoft.com/office/2007/relationships/media" Target="../media/media36.m4a"/><Relationship Id="rId5" Type="http://schemas.microsoft.com/office/2007/relationships/media" Target="../media/media33.m4a"/><Relationship Id="rId15" Type="http://schemas.openxmlformats.org/officeDocument/2006/relationships/image" Target="../media/image19.svg"/><Relationship Id="rId23" Type="http://schemas.openxmlformats.org/officeDocument/2006/relationships/image" Target="../media/image3.png"/><Relationship Id="rId10" Type="http://schemas.openxmlformats.org/officeDocument/2006/relationships/audio" Target="../media/media35.m4a"/><Relationship Id="rId19" Type="http://schemas.openxmlformats.org/officeDocument/2006/relationships/image" Target="../media/image27.svg"/><Relationship Id="rId4" Type="http://schemas.openxmlformats.org/officeDocument/2006/relationships/audio" Target="../media/media32.m4a"/><Relationship Id="rId9" Type="http://schemas.microsoft.com/office/2007/relationships/media" Target="../media/media35.m4a"/><Relationship Id="rId14" Type="http://schemas.openxmlformats.org/officeDocument/2006/relationships/image" Target="../media/image18.png"/><Relationship Id="rId22"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31.svg"/><Relationship Id="rId18" Type="http://schemas.openxmlformats.org/officeDocument/2006/relationships/image" Target="../media/image36.jpeg"/><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30.png"/><Relationship Id="rId17" Type="http://schemas.openxmlformats.org/officeDocument/2006/relationships/image" Target="../media/image35.svg"/><Relationship Id="rId2" Type="http://schemas.openxmlformats.org/officeDocument/2006/relationships/audio" Target="../media/media37.m4a"/><Relationship Id="rId16" Type="http://schemas.openxmlformats.org/officeDocument/2006/relationships/image" Target="../media/image34.png"/><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29.svg"/><Relationship Id="rId5" Type="http://schemas.microsoft.com/office/2007/relationships/media" Target="../media/media39.m4a"/><Relationship Id="rId15" Type="http://schemas.openxmlformats.org/officeDocument/2006/relationships/image" Target="../media/image33.svg"/><Relationship Id="rId10" Type="http://schemas.openxmlformats.org/officeDocument/2006/relationships/image" Target="../media/image28.png"/><Relationship Id="rId19" Type="http://schemas.openxmlformats.org/officeDocument/2006/relationships/image" Target="../media/image8.png"/><Relationship Id="rId4" Type="http://schemas.openxmlformats.org/officeDocument/2006/relationships/audio" Target="../media/media38.m4a"/><Relationship Id="rId9" Type="http://schemas.openxmlformats.org/officeDocument/2006/relationships/slideLayout" Target="../slideLayouts/slideLayout4.xml"/><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29.svg"/><Relationship Id="rId18" Type="http://schemas.openxmlformats.org/officeDocument/2006/relationships/image" Target="../media/image37.jpe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audio" Target="../media/media41.m4a"/><Relationship Id="rId16" Type="http://schemas.openxmlformats.org/officeDocument/2006/relationships/image" Target="../media/image32.png"/><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31.svg"/><Relationship Id="rId5" Type="http://schemas.microsoft.com/office/2007/relationships/media" Target="../media/media43.m4a"/><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8.png"/><Relationship Id="rId4" Type="http://schemas.openxmlformats.org/officeDocument/2006/relationships/audio" Target="../media/media42.m4a"/><Relationship Id="rId9" Type="http://schemas.openxmlformats.org/officeDocument/2006/relationships/slideLayout" Target="../slideLayouts/slideLayout4.xml"/><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4.xml"/><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openxmlformats.org/officeDocument/2006/relationships/image" Target="../media/image8.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media" Target="../media/media10.m4a"/><Relationship Id="rId13" Type="http://schemas.openxmlformats.org/officeDocument/2006/relationships/slideLayout" Target="../slideLayouts/slideLayout3.xml"/><Relationship Id="rId3" Type="http://schemas.microsoft.com/office/2007/relationships/media" Target="../media/media8.m4a"/><Relationship Id="rId7" Type="http://schemas.openxmlformats.org/officeDocument/2006/relationships/audio" Target="NULL" TargetMode="External"/><Relationship Id="rId12" Type="http://schemas.openxmlformats.org/officeDocument/2006/relationships/audio" Target="../media/media12.m4a"/><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microsoft.com/office/2007/relationships/media" Target="../media/media12.m4a"/><Relationship Id="rId5" Type="http://schemas.microsoft.com/office/2007/relationships/media" Target="../media/media9.m4a"/><Relationship Id="rId15" Type="http://schemas.openxmlformats.org/officeDocument/2006/relationships/image" Target="../media/image3.png"/><Relationship Id="rId10" Type="http://schemas.openxmlformats.org/officeDocument/2006/relationships/audio" Target="../media/media11.m4a"/><Relationship Id="rId4" Type="http://schemas.openxmlformats.org/officeDocument/2006/relationships/audio" Target="../media/media8.m4a"/><Relationship Id="rId9" Type="http://schemas.microsoft.com/office/2007/relationships/media" Target="../media/media11.m4a"/><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microsoft.com/office/2007/relationships/media" Target="../media/media14.m4a"/><Relationship Id="rId7" Type="http://schemas.openxmlformats.org/officeDocument/2006/relationships/slideLayout" Target="../slideLayouts/slideLayout4.xml"/><Relationship Id="rId12" Type="http://schemas.openxmlformats.org/officeDocument/2006/relationships/image" Target="../media/image13.png"/><Relationship Id="rId2" Type="http://schemas.openxmlformats.org/officeDocument/2006/relationships/audio" Target="../media/media13.m4a"/><Relationship Id="rId16" Type="http://schemas.openxmlformats.org/officeDocument/2006/relationships/image" Target="../media/image8.png"/><Relationship Id="rId1" Type="http://schemas.microsoft.com/office/2007/relationships/media" Target="../media/media13.m4a"/><Relationship Id="rId6" Type="http://schemas.openxmlformats.org/officeDocument/2006/relationships/audio" Target="../media/media15.m4a"/><Relationship Id="rId11" Type="http://schemas.openxmlformats.org/officeDocument/2006/relationships/image" Target="../media/image12.svg"/><Relationship Id="rId5" Type="http://schemas.microsoft.com/office/2007/relationships/media" Target="../media/media15.m4a"/><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audio" Target="../media/media14.m4a"/><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6.svg"/><Relationship Id="rId3" Type="http://schemas.microsoft.com/office/2007/relationships/media" Target="../media/media17.m4a"/><Relationship Id="rId7" Type="http://schemas.openxmlformats.org/officeDocument/2006/relationships/slideLayout" Target="../slideLayouts/slideLayout3.xml"/><Relationship Id="rId12" Type="http://schemas.openxmlformats.org/officeDocument/2006/relationships/image" Target="../media/image15.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audio" Target="../media/media18.m4a"/><Relationship Id="rId11" Type="http://schemas.openxmlformats.org/officeDocument/2006/relationships/image" Target="../media/image12.svg"/><Relationship Id="rId5" Type="http://schemas.microsoft.com/office/2007/relationships/media" Target="../media/media18.m4a"/><Relationship Id="rId1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audio" Target="../media/media17.m4a"/><Relationship Id="rId9" Type="http://schemas.openxmlformats.org/officeDocument/2006/relationships/image" Target="../media/image10.sv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audio" Target="../media/media22.m4a"/><Relationship Id="rId13" Type="http://schemas.microsoft.com/office/2007/relationships/media" Target="../media/media25.m4a"/><Relationship Id="rId18" Type="http://schemas.openxmlformats.org/officeDocument/2006/relationships/image" Target="../media/image17.JPG"/><Relationship Id="rId3" Type="http://schemas.microsoft.com/office/2007/relationships/media" Target="../media/media20.m4a"/><Relationship Id="rId7" Type="http://schemas.microsoft.com/office/2007/relationships/media" Target="../media/media22.m4a"/><Relationship Id="rId12" Type="http://schemas.openxmlformats.org/officeDocument/2006/relationships/audio" Target="../media/media24.m4a"/><Relationship Id="rId17" Type="http://schemas.openxmlformats.org/officeDocument/2006/relationships/slideLayout" Target="../slideLayouts/slideLayout4.xml"/><Relationship Id="rId2" Type="http://schemas.openxmlformats.org/officeDocument/2006/relationships/audio" Target="../media/media19.m4a"/><Relationship Id="rId16" Type="http://schemas.openxmlformats.org/officeDocument/2006/relationships/audio" Target="../media/media26.m4a"/><Relationship Id="rId1" Type="http://schemas.microsoft.com/office/2007/relationships/media" Target="../media/media19.m4a"/><Relationship Id="rId6" Type="http://schemas.openxmlformats.org/officeDocument/2006/relationships/audio" Target="../media/media21.m4a"/><Relationship Id="rId11" Type="http://schemas.microsoft.com/office/2007/relationships/media" Target="../media/media24.m4a"/><Relationship Id="rId5" Type="http://schemas.microsoft.com/office/2007/relationships/media" Target="../media/media21.m4a"/><Relationship Id="rId15" Type="http://schemas.microsoft.com/office/2007/relationships/media" Target="../media/media26.m4a"/><Relationship Id="rId10" Type="http://schemas.openxmlformats.org/officeDocument/2006/relationships/audio" Target="../media/media23.m4a"/><Relationship Id="rId19" Type="http://schemas.openxmlformats.org/officeDocument/2006/relationships/image" Target="../media/image8.png"/><Relationship Id="rId4" Type="http://schemas.openxmlformats.org/officeDocument/2006/relationships/audio" Target="../media/media20.m4a"/><Relationship Id="rId9" Type="http://schemas.microsoft.com/office/2007/relationships/media" Target="../media/media23.m4a"/><Relationship Id="rId14" Type="http://schemas.openxmlformats.org/officeDocument/2006/relationships/audio" Target="../media/media25.m4a"/></Relationships>
</file>

<file path=ppt/slides/_rels/slide9.xml.rels><?xml version="1.0" encoding="UTF-8" standalone="yes"?>
<Relationships xmlns="http://schemas.openxmlformats.org/package/2006/relationships"><Relationship Id="rId8" Type="http://schemas.openxmlformats.org/officeDocument/2006/relationships/audio" Target="../media/media30.m4a"/><Relationship Id="rId13" Type="http://schemas.openxmlformats.org/officeDocument/2006/relationships/image" Target="../media/image19.svg"/><Relationship Id="rId18" Type="http://schemas.openxmlformats.org/officeDocument/2006/relationships/image" Target="../media/image24.png"/><Relationship Id="rId3" Type="http://schemas.microsoft.com/office/2007/relationships/media" Target="../media/media28.m4a"/><Relationship Id="rId21" Type="http://schemas.openxmlformats.org/officeDocument/2006/relationships/image" Target="../media/image27.svg"/><Relationship Id="rId7" Type="http://schemas.microsoft.com/office/2007/relationships/media" Target="../media/media30.m4a"/><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audio" Target="../media/media27.m4a"/><Relationship Id="rId16" Type="http://schemas.openxmlformats.org/officeDocument/2006/relationships/image" Target="../media/image22.png"/><Relationship Id="rId20" Type="http://schemas.openxmlformats.org/officeDocument/2006/relationships/image" Target="../media/image26.png"/><Relationship Id="rId1" Type="http://schemas.microsoft.com/office/2007/relationships/media" Target="../media/media27.m4a"/><Relationship Id="rId6" Type="http://schemas.openxmlformats.org/officeDocument/2006/relationships/audio" Target="../media/media29.m4a"/><Relationship Id="rId11" Type="http://schemas.openxmlformats.org/officeDocument/2006/relationships/slideLayout" Target="../slideLayouts/slideLayout4.xml"/><Relationship Id="rId5" Type="http://schemas.microsoft.com/office/2007/relationships/media" Target="../media/media29.m4a"/><Relationship Id="rId15" Type="http://schemas.openxmlformats.org/officeDocument/2006/relationships/image" Target="../media/image21.svg"/><Relationship Id="rId10" Type="http://schemas.openxmlformats.org/officeDocument/2006/relationships/audio" Target="../media/media31.m4a"/><Relationship Id="rId19" Type="http://schemas.openxmlformats.org/officeDocument/2006/relationships/image" Target="../media/image25.svg"/><Relationship Id="rId4" Type="http://schemas.openxmlformats.org/officeDocument/2006/relationships/audio" Target="../media/media28.m4a"/><Relationship Id="rId9" Type="http://schemas.microsoft.com/office/2007/relationships/media" Target="../media/media31.m4a"/><Relationship Id="rId14" Type="http://schemas.openxmlformats.org/officeDocument/2006/relationships/image" Target="../media/image20.png"/><Relationship Id="rId2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2020 - GET </a:t>
            </a:r>
            <a:r>
              <a:rPr lang="de-DE" sz="1050" b="0" dirty="0" err="1"/>
              <a:t>Across</a:t>
            </a:r>
            <a:r>
              <a:rPr lang="de-DE" sz="1050" b="0" dirty="0"/>
              <a:t> Borders</a:t>
            </a:r>
            <a:endParaRPr lang="en-GB" sz="1050" b="0" dirty="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4DFDFA6-1BE8-4C77-B88F-CEF1F93394F3}"/>
              </a:ext>
            </a:extLst>
          </p:cNvPr>
          <p:cNvSpPr>
            <a:spLocks noGrp="1"/>
          </p:cNvSpPr>
          <p:nvPr>
            <p:ph type="title"/>
          </p:nvPr>
        </p:nvSpPr>
        <p:spPr>
          <a:xfrm>
            <a:off x="32009" y="266304"/>
            <a:ext cx="9394825" cy="1258887"/>
          </a:xfrm>
        </p:spPr>
        <p:txBody>
          <a:bodyPr/>
          <a:lstStyle/>
          <a:p>
            <a:r>
              <a:rPr lang="en-GB" noProof="0" dirty="0"/>
              <a:t>Fill in the gaps and read out the sentences!</a:t>
            </a:r>
          </a:p>
        </p:txBody>
      </p:sp>
      <p:sp>
        <p:nvSpPr>
          <p:cNvPr id="8" name="Inhaltsplatzhalter 7">
            <a:extLst>
              <a:ext uri="{FF2B5EF4-FFF2-40B4-BE49-F238E27FC236}">
                <a16:creationId xmlns:a16="http://schemas.microsoft.com/office/drawing/2014/main" id="{9630AFF6-B32C-476A-A58D-C519F25F9415}"/>
              </a:ext>
            </a:extLst>
          </p:cNvPr>
          <p:cNvSpPr>
            <a:spLocks noGrp="1"/>
          </p:cNvSpPr>
          <p:nvPr>
            <p:ph sz="half" idx="1"/>
          </p:nvPr>
        </p:nvSpPr>
        <p:spPr>
          <a:xfrm>
            <a:off x="522288" y="1763713"/>
            <a:ext cx="5162416" cy="4989512"/>
          </a:xfrm>
        </p:spPr>
        <p:txBody>
          <a:bodyPr/>
          <a:lstStyle/>
          <a:p>
            <a:r>
              <a:rPr lang="en-GB" noProof="0" dirty="0"/>
              <a:t>Du </a:t>
            </a:r>
            <a:r>
              <a:rPr lang="en-GB" sz="2400" noProof="0" dirty="0"/>
              <a:t>_________ </a:t>
            </a:r>
            <a:r>
              <a:rPr lang="en-GB" sz="2400" noProof="0" dirty="0" err="1"/>
              <a:t>nach</a:t>
            </a:r>
            <a:r>
              <a:rPr lang="en-GB" sz="2400" noProof="0" dirty="0"/>
              <a:t> Deutschland. </a:t>
            </a:r>
          </a:p>
          <a:p>
            <a:endParaRPr lang="en-GB" noProof="0" dirty="0"/>
          </a:p>
          <a:p>
            <a:r>
              <a:rPr lang="en-GB" noProof="0" dirty="0" err="1"/>
              <a:t>Wir</a:t>
            </a:r>
            <a:r>
              <a:rPr lang="en-GB" noProof="0" dirty="0"/>
              <a:t> </a:t>
            </a:r>
            <a:r>
              <a:rPr lang="en-GB" sz="2400" noProof="0" dirty="0"/>
              <a:t>_________		.</a:t>
            </a:r>
          </a:p>
          <a:p>
            <a:endParaRPr lang="en-GB" noProof="0" dirty="0"/>
          </a:p>
          <a:p>
            <a:r>
              <a:rPr lang="en-GB" noProof="0" dirty="0"/>
              <a:t>Sie </a:t>
            </a:r>
            <a:r>
              <a:rPr lang="en-GB" sz="2400" noProof="0" dirty="0"/>
              <a:t>_________		.</a:t>
            </a:r>
          </a:p>
          <a:p>
            <a:endParaRPr lang="en-GB" noProof="0" dirty="0"/>
          </a:p>
          <a:p>
            <a:r>
              <a:rPr lang="en-GB" noProof="0" dirty="0"/>
              <a:t>Ich </a:t>
            </a:r>
            <a:r>
              <a:rPr lang="en-GB" sz="2400" noProof="0" dirty="0"/>
              <a:t>_________</a:t>
            </a:r>
            <a:r>
              <a:rPr lang="en-GB" noProof="0" dirty="0"/>
              <a:t> in die		.</a:t>
            </a:r>
          </a:p>
          <a:p>
            <a:endParaRPr lang="en-GB" noProof="0" dirty="0"/>
          </a:p>
          <a:p>
            <a:r>
              <a:rPr lang="en-GB" noProof="0" dirty="0" err="1"/>
              <a:t>Ihr</a:t>
            </a:r>
            <a:r>
              <a:rPr lang="en-GB" noProof="0" dirty="0"/>
              <a:t> </a:t>
            </a:r>
            <a:r>
              <a:rPr lang="en-GB" sz="2400" noProof="0" dirty="0"/>
              <a:t>_________ 		.</a:t>
            </a:r>
          </a:p>
          <a:p>
            <a:endParaRPr lang="en-GB" noProof="0" dirty="0"/>
          </a:p>
          <a:p>
            <a:r>
              <a:rPr lang="en-GB" noProof="0" dirty="0"/>
              <a:t>Er </a:t>
            </a:r>
            <a:r>
              <a:rPr lang="en-GB" sz="2400" noProof="0" dirty="0"/>
              <a:t>_________ </a:t>
            </a:r>
            <a:r>
              <a:rPr lang="en-GB" sz="2400" noProof="0" dirty="0" err="1"/>
              <a:t>nach</a:t>
            </a:r>
            <a:r>
              <a:rPr lang="en-GB" sz="2400" noProof="0" dirty="0"/>
              <a:t> Mainz.</a:t>
            </a:r>
            <a:endParaRPr lang="en-GB" noProof="0" dirty="0"/>
          </a:p>
        </p:txBody>
      </p:sp>
      <p:sp>
        <p:nvSpPr>
          <p:cNvPr id="2" name="Inhaltsplatzhalter 1">
            <a:extLst>
              <a:ext uri="{FF2B5EF4-FFF2-40B4-BE49-F238E27FC236}">
                <a16:creationId xmlns:a16="http://schemas.microsoft.com/office/drawing/2014/main" id="{FC5BACCD-0B5C-42D0-8D94-907AA75A366A}"/>
              </a:ext>
            </a:extLst>
          </p:cNvPr>
          <p:cNvSpPr>
            <a:spLocks noGrp="1"/>
          </p:cNvSpPr>
          <p:nvPr>
            <p:ph sz="half" idx="2"/>
          </p:nvPr>
        </p:nvSpPr>
        <p:spPr>
          <a:xfrm>
            <a:off x="6103620" y="1763713"/>
            <a:ext cx="3813494" cy="4989512"/>
          </a:xfrm>
        </p:spPr>
        <p:txBody>
          <a:bodyPr/>
          <a:lstStyle/>
          <a:p>
            <a:pPr algn="just"/>
            <a:r>
              <a:rPr lang="en-GB" noProof="0" dirty="0" err="1"/>
              <a:t>fährst</a:t>
            </a:r>
            <a:r>
              <a:rPr lang="en-GB" noProof="0" dirty="0"/>
              <a:t>	</a:t>
            </a:r>
          </a:p>
          <a:p>
            <a:pPr algn="just"/>
            <a:endParaRPr lang="en-GB" noProof="0" dirty="0"/>
          </a:p>
          <a:p>
            <a:pPr algn="just"/>
            <a:r>
              <a:rPr lang="en-GB" noProof="0" dirty="0" err="1"/>
              <a:t>fahren</a:t>
            </a:r>
            <a:r>
              <a:rPr lang="en-GB" noProof="0" dirty="0"/>
              <a:t>	Auto</a:t>
            </a:r>
          </a:p>
          <a:p>
            <a:pPr algn="just"/>
            <a:endParaRPr lang="en-GB" noProof="0" dirty="0"/>
          </a:p>
          <a:p>
            <a:pPr algn="just"/>
            <a:r>
              <a:rPr lang="en-GB" noProof="0" dirty="0" err="1"/>
              <a:t>fahren</a:t>
            </a:r>
            <a:r>
              <a:rPr lang="en-GB" noProof="0" dirty="0"/>
              <a:t>	Zug</a:t>
            </a:r>
          </a:p>
          <a:p>
            <a:pPr algn="just"/>
            <a:endParaRPr lang="en-GB" noProof="0" dirty="0"/>
          </a:p>
          <a:p>
            <a:pPr algn="just"/>
            <a:r>
              <a:rPr lang="en-GB" noProof="0" dirty="0" err="1"/>
              <a:t>fahre</a:t>
            </a:r>
            <a:r>
              <a:rPr lang="en-GB" noProof="0" dirty="0"/>
              <a:t>		Stadt</a:t>
            </a:r>
          </a:p>
          <a:p>
            <a:pPr algn="just"/>
            <a:endParaRPr lang="en-GB" noProof="0" dirty="0"/>
          </a:p>
          <a:p>
            <a:pPr algn="just"/>
            <a:r>
              <a:rPr lang="en-GB" noProof="0" dirty="0" err="1"/>
              <a:t>fahrt</a:t>
            </a:r>
            <a:r>
              <a:rPr lang="en-GB" noProof="0" dirty="0"/>
              <a:t>		Bus</a:t>
            </a:r>
          </a:p>
          <a:p>
            <a:pPr algn="just"/>
            <a:endParaRPr lang="en-GB" noProof="0" dirty="0"/>
          </a:p>
          <a:p>
            <a:pPr algn="just"/>
            <a:r>
              <a:rPr lang="en-GB" noProof="0" dirty="0" err="1"/>
              <a:t>fährt</a:t>
            </a:r>
            <a:endParaRPr lang="en-GB" noProof="0" dirty="0"/>
          </a:p>
        </p:txBody>
      </p:sp>
      <p:pic>
        <p:nvPicPr>
          <p:cNvPr id="11" name="Inhaltsplatzhalter 18" descr="Auto Silhouette">
            <a:extLst>
              <a:ext uri="{FF2B5EF4-FFF2-40B4-BE49-F238E27FC236}">
                <a16:creationId xmlns:a16="http://schemas.microsoft.com/office/drawing/2014/main" id="{3FAF35C9-0770-4A79-8449-2825D23E35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bwMode="auto">
          <a:xfrm>
            <a:off x="3103496" y="236150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Spielzeugeisenbahn mit einfarbiger Füllung">
            <a:extLst>
              <a:ext uri="{FF2B5EF4-FFF2-40B4-BE49-F238E27FC236}">
                <a16:creationId xmlns:a16="http://schemas.microsoft.com/office/drawing/2014/main" id="{44DCA236-4AE7-4727-A0CA-8C21A5B3CF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06641" y="3186396"/>
            <a:ext cx="914400" cy="914400"/>
          </a:xfrm>
          <a:prstGeom prst="rect">
            <a:avLst/>
          </a:prstGeom>
        </p:spPr>
      </p:pic>
      <p:pic>
        <p:nvPicPr>
          <p:cNvPr id="13" name="Grafik 12" descr="Stadt Silhouette">
            <a:extLst>
              <a:ext uri="{FF2B5EF4-FFF2-40B4-BE49-F238E27FC236}">
                <a16:creationId xmlns:a16="http://schemas.microsoft.com/office/drawing/2014/main" id="{BF09843F-44B6-4D02-B675-4186106BB4F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970021" y="4048918"/>
            <a:ext cx="914400" cy="914400"/>
          </a:xfrm>
          <a:prstGeom prst="rect">
            <a:avLst/>
          </a:prstGeom>
        </p:spPr>
      </p:pic>
      <p:pic>
        <p:nvPicPr>
          <p:cNvPr id="14" name="Grafik 13" descr="Bus mit einfarbiger Füllung">
            <a:extLst>
              <a:ext uri="{FF2B5EF4-FFF2-40B4-BE49-F238E27FC236}">
                <a16:creationId xmlns:a16="http://schemas.microsoft.com/office/drawing/2014/main" id="{F8FD3ABC-C522-4F88-8168-495C3830130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103496" y="4963318"/>
            <a:ext cx="914400" cy="914400"/>
          </a:xfrm>
          <a:prstGeom prst="rect">
            <a:avLst/>
          </a:prstGeom>
        </p:spPr>
      </p:pic>
      <p:pic>
        <p:nvPicPr>
          <p:cNvPr id="3" name="A2D8FB8">
            <a:hlinkClick r:id="" action="ppaction://media"/>
            <a:extLst>
              <a:ext uri="{FF2B5EF4-FFF2-40B4-BE49-F238E27FC236}">
                <a16:creationId xmlns:a16="http://schemas.microsoft.com/office/drawing/2014/main" id="{F96B1D3F-4401-45A2-AD8D-CA7B2DAE41D9}"/>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9429129" y="4506118"/>
            <a:ext cx="406400" cy="406400"/>
          </a:xfrm>
          <a:prstGeom prst="rect">
            <a:avLst/>
          </a:prstGeom>
        </p:spPr>
      </p:pic>
      <p:pic>
        <p:nvPicPr>
          <p:cNvPr id="4" name="B48B9C59">
            <a:hlinkClick r:id="" action="ppaction://media"/>
            <a:extLst>
              <a:ext uri="{FF2B5EF4-FFF2-40B4-BE49-F238E27FC236}">
                <a16:creationId xmlns:a16="http://schemas.microsoft.com/office/drawing/2014/main" id="{63FF29D6-9D4F-4120-8891-6C75B9F7987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429129" y="2647156"/>
            <a:ext cx="406400" cy="406400"/>
          </a:xfrm>
          <a:prstGeom prst="rect">
            <a:avLst/>
          </a:prstGeom>
        </p:spPr>
      </p:pic>
      <p:pic>
        <p:nvPicPr>
          <p:cNvPr id="9" name="10136686">
            <a:hlinkClick r:id="" action="ppaction://media"/>
            <a:extLst>
              <a:ext uri="{FF2B5EF4-FFF2-40B4-BE49-F238E27FC236}">
                <a16:creationId xmlns:a16="http://schemas.microsoft.com/office/drawing/2014/main" id="{044F2E18-0AC5-443B-86F4-6761648C059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9426834" y="5389562"/>
            <a:ext cx="406400" cy="406400"/>
          </a:xfrm>
          <a:prstGeom prst="rect">
            <a:avLst/>
          </a:prstGeom>
        </p:spPr>
      </p:pic>
      <p:pic>
        <p:nvPicPr>
          <p:cNvPr id="10" name="8EEB98CF">
            <a:hlinkClick r:id="" action="ppaction://media"/>
            <a:extLst>
              <a:ext uri="{FF2B5EF4-FFF2-40B4-BE49-F238E27FC236}">
                <a16:creationId xmlns:a16="http://schemas.microsoft.com/office/drawing/2014/main" id="{DB66CD53-7A02-4405-AA27-F56700FA51FA}"/>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9426834" y="1750851"/>
            <a:ext cx="406400" cy="406400"/>
          </a:xfrm>
          <a:prstGeom prst="rect">
            <a:avLst/>
          </a:prstGeom>
        </p:spPr>
      </p:pic>
      <p:pic>
        <p:nvPicPr>
          <p:cNvPr id="15" name="D103C84">
            <a:hlinkClick r:id="" action="ppaction://media"/>
            <a:extLst>
              <a:ext uri="{FF2B5EF4-FFF2-40B4-BE49-F238E27FC236}">
                <a16:creationId xmlns:a16="http://schemas.microsoft.com/office/drawing/2014/main" id="{CCF662E7-EDF2-48A4-86BB-F6141CA2F244}"/>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9426834" y="6346825"/>
            <a:ext cx="406400" cy="406400"/>
          </a:xfrm>
          <a:prstGeom prst="rect">
            <a:avLst/>
          </a:prstGeom>
        </p:spPr>
      </p:pic>
      <p:pic>
        <p:nvPicPr>
          <p:cNvPr id="16" name="AD3AAB5">
            <a:hlinkClick r:id="" action="ppaction://media"/>
            <a:extLst>
              <a:ext uri="{FF2B5EF4-FFF2-40B4-BE49-F238E27FC236}">
                <a16:creationId xmlns:a16="http://schemas.microsoft.com/office/drawing/2014/main" id="{ADCC64B3-3EEA-424A-8E87-5B40FF920F80}"/>
              </a:ext>
            </a:extLst>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9426834" y="3598465"/>
            <a:ext cx="406400" cy="406400"/>
          </a:xfrm>
          <a:prstGeom prst="rect">
            <a:avLst/>
          </a:prstGeom>
        </p:spPr>
      </p:pic>
      <p:sp>
        <p:nvSpPr>
          <p:cNvPr id="17" name="Fußzeilenplatzhalter 3">
            <a:extLst>
              <a:ext uri="{FF2B5EF4-FFF2-40B4-BE49-F238E27FC236}">
                <a16:creationId xmlns:a16="http://schemas.microsoft.com/office/drawing/2014/main" id="{F8C7D78A-7299-4271-B56F-F6D1B9A22B9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8" name="Foliennummernplatzhalter 4">
            <a:extLst>
              <a:ext uri="{FF2B5EF4-FFF2-40B4-BE49-F238E27FC236}">
                <a16:creationId xmlns:a16="http://schemas.microsoft.com/office/drawing/2014/main" id="{DD1636B8-6DC1-4609-9737-968E94D4EC47}"/>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pic>
        <p:nvPicPr>
          <p:cNvPr id="21" name="Picture 8" descr="Ein Bild, das Zeichnung enthält.&#10;&#10;Automatisch generierte Beschreibung">
            <a:extLst>
              <a:ext uri="{FF2B5EF4-FFF2-40B4-BE49-F238E27FC236}">
                <a16:creationId xmlns:a16="http://schemas.microsoft.com/office/drawing/2014/main" id="{284EE3DE-D6B8-4E02-A9B2-FD02EEE59B4B}"/>
              </a:ext>
            </a:extLst>
          </p:cNvPr>
          <p:cNvPicPr>
            <a:picLocks noChangeAspect="1"/>
          </p:cNvPicPr>
          <p:nvPr/>
        </p:nvPicPr>
        <p:blipFill>
          <a:blip r:embed="rId23"/>
          <a:stretch/>
        </p:blipFill>
        <p:spPr bwMode="auto">
          <a:xfrm flipH="1">
            <a:off x="9074716" y="194582"/>
            <a:ext cx="1126703" cy="1449137"/>
          </a:xfrm>
          <a:prstGeom prst="rect">
            <a:avLst/>
          </a:prstGeom>
          <a:noFill/>
        </p:spPr>
      </p:pic>
    </p:spTree>
    <p:extLst>
      <p:ext uri="{BB962C8B-B14F-4D97-AF65-F5344CB8AC3E}">
        <p14:creationId xmlns:p14="http://schemas.microsoft.com/office/powerpoint/2010/main" val="6989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087" fill="hold"/>
                                        <p:tgtEl>
                                          <p:spTgt spid="10"/>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924" fill="hold"/>
                                        <p:tgtEl>
                                          <p:spTgt spid="4"/>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3691" fill="hold"/>
                                        <p:tgtEl>
                                          <p:spTgt spid="16"/>
                                        </p:tgtEl>
                                      </p:cBhvr>
                                    </p:cmd>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460" fill="hold"/>
                                        <p:tgtEl>
                                          <p:spTgt spid="3"/>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4017" fill="hold"/>
                                        <p:tgtEl>
                                          <p:spTgt spid="9"/>
                                        </p:tgtEl>
                                      </p:cBhvr>
                                    </p:cmd>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371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3"/>
                </p:tgtEl>
              </p:cMediaNode>
            </p:audio>
            <p:audio>
              <p:cMediaNode vol="80000">
                <p:cTn id="52" fill="hold" display="0">
                  <p:stCondLst>
                    <p:cond delay="indefinite"/>
                  </p:stCondLst>
                  <p:endCondLst>
                    <p:cond evt="onStopAudio" delay="0">
                      <p:tgtEl>
                        <p:sldTgt/>
                      </p:tgtEl>
                    </p:cond>
                  </p:endCondLst>
                </p:cTn>
                <p:tgtEl>
                  <p:spTgt spid="4"/>
                </p:tgtEl>
              </p:cMediaNode>
            </p:audio>
            <p:audio>
              <p:cMediaNode vol="80000">
                <p:cTn id="53" fill="hold" display="0">
                  <p:stCondLst>
                    <p:cond delay="indefinite"/>
                  </p:stCondLst>
                  <p:endCondLst>
                    <p:cond evt="onStopAudio" delay="0">
                      <p:tgtEl>
                        <p:sldTgt/>
                      </p:tgtEl>
                    </p:cond>
                  </p:endCondLst>
                </p:cTn>
                <p:tgtEl>
                  <p:spTgt spid="9"/>
                </p:tgtEl>
              </p:cMediaNode>
            </p:audio>
            <p:audio>
              <p:cMediaNode vol="80000">
                <p:cTn id="54" fill="hold" display="0">
                  <p:stCondLst>
                    <p:cond delay="indefinite"/>
                  </p:stCondLst>
                  <p:endCondLst>
                    <p:cond evt="onStopAudio" delay="0">
                      <p:tgtEl>
                        <p:sldTgt/>
                      </p:tgtEl>
                    </p:cond>
                  </p:endCondLst>
                </p:cTn>
                <p:tgtEl>
                  <p:spTgt spid="10"/>
                </p:tgtEl>
              </p:cMediaNode>
            </p:audio>
            <p:audio>
              <p:cMediaNode vol="80000">
                <p:cTn id="55" fill="hold" display="0">
                  <p:stCondLst>
                    <p:cond delay="indefinite"/>
                  </p:stCondLst>
                  <p:endCondLst>
                    <p:cond evt="onStopAudio" delay="0">
                      <p:tgtEl>
                        <p:sldTgt/>
                      </p:tgtEl>
                    </p:cond>
                  </p:endCondLst>
                </p:cTn>
                <p:tgtEl>
                  <p:spTgt spid="15"/>
                </p:tgtEl>
              </p:cMediaNode>
            </p:audio>
            <p:audio>
              <p:cMediaNode vol="80000">
                <p:cTn id="56" fill="hold" display="0">
                  <p:stCondLst>
                    <p:cond delay="indefinite"/>
                  </p:stCondLst>
                  <p:endCondLst>
                    <p:cond evt="onStopAudio" delay="0">
                      <p:tgtEl>
                        <p:sldTgt/>
                      </p:tgtEl>
                    </p:cond>
                  </p:endCondLst>
                </p:cTn>
                <p:tgtEl>
                  <p:spTgt spid="1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A00BD-49DE-46B0-B421-C7C19EB48D8B}"/>
              </a:ext>
            </a:extLst>
          </p:cNvPr>
          <p:cNvSpPr>
            <a:spLocks noGrp="1"/>
          </p:cNvSpPr>
          <p:nvPr>
            <p:ph type="title"/>
          </p:nvPr>
        </p:nvSpPr>
        <p:spPr>
          <a:xfrm>
            <a:off x="521652" y="301219"/>
            <a:ext cx="9395460" cy="842096"/>
          </a:xfrm>
        </p:spPr>
        <p:txBody>
          <a:bodyPr/>
          <a:lstStyle/>
          <a:p>
            <a:r>
              <a:rPr lang="en-GB" dirty="0"/>
              <a:t>D</a:t>
            </a:r>
            <a:r>
              <a:rPr lang="en-GB" noProof="0" dirty="0" err="1"/>
              <a:t>irections</a:t>
            </a:r>
            <a:endParaRPr lang="en-GB" noProof="0" dirty="0"/>
          </a:p>
        </p:txBody>
      </p:sp>
      <p:sp>
        <p:nvSpPr>
          <p:cNvPr id="5" name="Textplatzhalter 4">
            <a:extLst>
              <a:ext uri="{FF2B5EF4-FFF2-40B4-BE49-F238E27FC236}">
                <a16:creationId xmlns:a16="http://schemas.microsoft.com/office/drawing/2014/main" id="{C43ED9BB-8C02-44CF-BA58-ED2B6E06B4BE}"/>
              </a:ext>
            </a:extLst>
          </p:cNvPr>
          <p:cNvSpPr>
            <a:spLocks noGrp="1"/>
          </p:cNvSpPr>
          <p:nvPr>
            <p:ph type="body" sz="half" idx="1"/>
          </p:nvPr>
        </p:nvSpPr>
        <p:spPr>
          <a:xfrm>
            <a:off x="425566" y="1456766"/>
            <a:ext cx="7964805" cy="607243"/>
          </a:xfrm>
        </p:spPr>
        <p:txBody>
          <a:bodyPr/>
          <a:lstStyle/>
          <a:p>
            <a:pPr>
              <a:tabLst>
                <a:tab pos="5643563" algn="l"/>
              </a:tabLst>
            </a:pPr>
            <a:r>
              <a:rPr lang="en-GB" sz="3200" u="sng" dirty="0" err="1"/>
              <a:t>Richtungen</a:t>
            </a:r>
            <a:r>
              <a:rPr lang="en-GB" sz="3200" dirty="0"/>
              <a:t>	</a:t>
            </a:r>
            <a:r>
              <a:rPr lang="en-GB" sz="3200" u="sng" dirty="0">
                <a:solidFill>
                  <a:schemeClr val="accent2"/>
                </a:solidFill>
              </a:rPr>
              <a:t>Directions</a:t>
            </a:r>
          </a:p>
        </p:txBody>
      </p:sp>
      <p:sp>
        <p:nvSpPr>
          <p:cNvPr id="7" name="Inhaltsplatzhalter 6">
            <a:extLst>
              <a:ext uri="{FF2B5EF4-FFF2-40B4-BE49-F238E27FC236}">
                <a16:creationId xmlns:a16="http://schemas.microsoft.com/office/drawing/2014/main" id="{842BE00F-CAD0-4539-BA56-D639CC13C78D}"/>
              </a:ext>
            </a:extLst>
          </p:cNvPr>
          <p:cNvSpPr>
            <a:spLocks noGrp="1"/>
          </p:cNvSpPr>
          <p:nvPr>
            <p:ph sz="quarter" idx="2"/>
          </p:nvPr>
        </p:nvSpPr>
        <p:spPr>
          <a:xfrm>
            <a:off x="425566" y="2207558"/>
            <a:ext cx="2889885" cy="3820769"/>
          </a:xfrm>
        </p:spPr>
        <p:txBody>
          <a:bodyPr/>
          <a:lstStyle/>
          <a:p>
            <a:r>
              <a:rPr lang="en-GB" sz="2800" noProof="0" dirty="0"/>
              <a:t>links</a:t>
            </a:r>
          </a:p>
          <a:p>
            <a:endParaRPr lang="en-GB" sz="2800" noProof="0" dirty="0"/>
          </a:p>
          <a:p>
            <a:r>
              <a:rPr lang="en-GB" sz="2800" noProof="0" dirty="0" err="1"/>
              <a:t>rechts</a:t>
            </a:r>
            <a:endParaRPr lang="en-GB" sz="2800" noProof="0" dirty="0"/>
          </a:p>
          <a:p>
            <a:endParaRPr lang="en-GB" sz="2800" noProof="0" dirty="0"/>
          </a:p>
          <a:p>
            <a:r>
              <a:rPr lang="en-GB" sz="2800" noProof="0" dirty="0" err="1"/>
              <a:t>geradeaus</a:t>
            </a:r>
            <a:endParaRPr lang="en-GB" sz="2800" noProof="0" dirty="0"/>
          </a:p>
          <a:p>
            <a:endParaRPr lang="en-GB" sz="2800" noProof="0" dirty="0"/>
          </a:p>
          <a:p>
            <a:r>
              <a:rPr lang="en-GB" sz="2800" noProof="0" dirty="0" err="1"/>
              <a:t>zurück</a:t>
            </a:r>
            <a:endParaRPr lang="en-GB" sz="2800" noProof="0" dirty="0"/>
          </a:p>
        </p:txBody>
      </p:sp>
      <p:sp>
        <p:nvSpPr>
          <p:cNvPr id="3" name="Inhaltsplatzhalter 2">
            <a:extLst>
              <a:ext uri="{FF2B5EF4-FFF2-40B4-BE49-F238E27FC236}">
                <a16:creationId xmlns:a16="http://schemas.microsoft.com/office/drawing/2014/main" id="{4FF0BDC4-5EFC-4B5F-B4CE-E69C46D5541E}"/>
              </a:ext>
            </a:extLst>
          </p:cNvPr>
          <p:cNvSpPr>
            <a:spLocks noGrp="1"/>
          </p:cNvSpPr>
          <p:nvPr>
            <p:ph sz="quarter" idx="3"/>
          </p:nvPr>
        </p:nvSpPr>
        <p:spPr>
          <a:xfrm>
            <a:off x="6095308" y="2196756"/>
            <a:ext cx="2949575" cy="4030910"/>
          </a:xfrm>
        </p:spPr>
        <p:txBody>
          <a:bodyPr/>
          <a:lstStyle/>
          <a:p>
            <a:r>
              <a:rPr lang="en-GB" sz="2800" noProof="0" dirty="0">
                <a:solidFill>
                  <a:schemeClr val="accent2"/>
                </a:solidFill>
              </a:rPr>
              <a:t>left</a:t>
            </a:r>
          </a:p>
          <a:p>
            <a:endParaRPr lang="en-GB" sz="2800" noProof="0" dirty="0">
              <a:solidFill>
                <a:schemeClr val="accent2"/>
              </a:solidFill>
            </a:endParaRPr>
          </a:p>
          <a:p>
            <a:r>
              <a:rPr lang="en-GB" sz="2800" noProof="0" dirty="0">
                <a:solidFill>
                  <a:schemeClr val="accent2"/>
                </a:solidFill>
              </a:rPr>
              <a:t>right</a:t>
            </a:r>
          </a:p>
          <a:p>
            <a:endParaRPr lang="en-GB" sz="2800" noProof="0" dirty="0">
              <a:solidFill>
                <a:schemeClr val="accent2"/>
              </a:solidFill>
            </a:endParaRPr>
          </a:p>
          <a:p>
            <a:r>
              <a:rPr lang="en-GB" sz="2800" noProof="0" dirty="0">
                <a:solidFill>
                  <a:schemeClr val="accent2"/>
                </a:solidFill>
              </a:rPr>
              <a:t>straight ahead</a:t>
            </a:r>
          </a:p>
          <a:p>
            <a:endParaRPr lang="en-GB" sz="2800" noProof="0" dirty="0">
              <a:solidFill>
                <a:schemeClr val="accent2"/>
              </a:solidFill>
            </a:endParaRPr>
          </a:p>
          <a:p>
            <a:r>
              <a:rPr lang="en-GB" sz="2800" noProof="0" dirty="0">
                <a:solidFill>
                  <a:schemeClr val="accent2"/>
                </a:solidFill>
              </a:rPr>
              <a:t>back</a:t>
            </a:r>
          </a:p>
        </p:txBody>
      </p:sp>
      <p:sp>
        <p:nvSpPr>
          <p:cNvPr id="18" name="Foliennummernplatzhalter 4">
            <a:extLst>
              <a:ext uri="{FF2B5EF4-FFF2-40B4-BE49-F238E27FC236}">
                <a16:creationId xmlns:a16="http://schemas.microsoft.com/office/drawing/2014/main" id="{EBF36B5A-11A3-4199-8351-611776BA5A64}"/>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pic>
        <p:nvPicPr>
          <p:cNvPr id="9" name="Grafik 8" descr="Pfeil nach rechts mit einfarbiger Füllung">
            <a:extLst>
              <a:ext uri="{FF2B5EF4-FFF2-40B4-BE49-F238E27FC236}">
                <a16:creationId xmlns:a16="http://schemas.microsoft.com/office/drawing/2014/main" id="{7DE28B81-47BC-4DBA-AA92-65E1DE7DA8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93770" y="3068636"/>
            <a:ext cx="914400" cy="914400"/>
          </a:xfrm>
          <a:prstGeom prst="rect">
            <a:avLst/>
          </a:prstGeom>
        </p:spPr>
      </p:pic>
      <p:pic>
        <p:nvPicPr>
          <p:cNvPr id="11" name="Grafik 10" descr="Pfeil mit einer Linie: Gerade mit einfarbiger Füllung">
            <a:extLst>
              <a:ext uri="{FF2B5EF4-FFF2-40B4-BE49-F238E27FC236}">
                <a16:creationId xmlns:a16="http://schemas.microsoft.com/office/drawing/2014/main" id="{A2D52A2E-CFD0-4E02-9F84-D467AFEC7BA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93568" y="2100569"/>
            <a:ext cx="914400" cy="914400"/>
          </a:xfrm>
          <a:prstGeom prst="rect">
            <a:avLst/>
          </a:prstGeom>
        </p:spPr>
      </p:pic>
      <p:pic>
        <p:nvPicPr>
          <p:cNvPr id="13" name="Grafik 12" descr="Linienpfeil: 180-Grad, vertikal mit einfarbiger Füllung">
            <a:extLst>
              <a:ext uri="{FF2B5EF4-FFF2-40B4-BE49-F238E27FC236}">
                <a16:creationId xmlns:a16="http://schemas.microsoft.com/office/drawing/2014/main" id="{F4048405-D321-4AD5-A6F9-2C7811A40A3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93770" y="5188509"/>
            <a:ext cx="914400" cy="914400"/>
          </a:xfrm>
          <a:prstGeom prst="rect">
            <a:avLst/>
          </a:prstGeom>
        </p:spPr>
      </p:pic>
      <p:pic>
        <p:nvPicPr>
          <p:cNvPr id="15" name="Grafik 14" descr="Pfeil nach oben mit einfarbiger Füllung">
            <a:extLst>
              <a:ext uri="{FF2B5EF4-FFF2-40B4-BE49-F238E27FC236}">
                <a16:creationId xmlns:a16="http://schemas.microsoft.com/office/drawing/2014/main" id="{44E923F0-9927-46EA-AE58-B2EF010A0C5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3770" y="4087414"/>
            <a:ext cx="914400" cy="914400"/>
          </a:xfrm>
          <a:prstGeom prst="rect">
            <a:avLst/>
          </a:prstGeom>
        </p:spPr>
      </p:pic>
      <p:pic>
        <p:nvPicPr>
          <p:cNvPr id="16" name="Picture 10" descr="A picture containing text, drawing&#10;&#10;Description automatically generated">
            <a:extLst>
              <a:ext uri="{FF2B5EF4-FFF2-40B4-BE49-F238E27FC236}">
                <a16:creationId xmlns:a16="http://schemas.microsoft.com/office/drawing/2014/main" id="{6E452C38-7BE8-4581-90B5-E8798029D65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43750" y="5055222"/>
            <a:ext cx="2773362" cy="1698003"/>
          </a:xfrm>
          <a:prstGeom prst="rect">
            <a:avLst/>
          </a:prstGeom>
        </p:spPr>
      </p:pic>
      <p:pic>
        <p:nvPicPr>
          <p:cNvPr id="4" name="8E70C932">
            <a:hlinkClick r:id="" action="ppaction://media"/>
            <a:extLst>
              <a:ext uri="{FF2B5EF4-FFF2-40B4-BE49-F238E27FC236}">
                <a16:creationId xmlns:a16="http://schemas.microsoft.com/office/drawing/2014/main" id="{58ABD12B-967D-4C7B-9A1F-2E4547F9909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016500" y="5396841"/>
            <a:ext cx="406400" cy="406400"/>
          </a:xfrm>
          <a:prstGeom prst="rect">
            <a:avLst/>
          </a:prstGeom>
        </p:spPr>
      </p:pic>
      <p:pic>
        <p:nvPicPr>
          <p:cNvPr id="8" name="D1C6238B">
            <a:hlinkClick r:id="" action="ppaction://media"/>
            <a:extLst>
              <a:ext uri="{FF2B5EF4-FFF2-40B4-BE49-F238E27FC236}">
                <a16:creationId xmlns:a16="http://schemas.microsoft.com/office/drawing/2014/main" id="{B1C8F0DD-D436-42B2-A71B-564B1BBDAC7E}"/>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5016500" y="3319278"/>
            <a:ext cx="406400" cy="406400"/>
          </a:xfrm>
          <a:prstGeom prst="rect">
            <a:avLst/>
          </a:prstGeom>
        </p:spPr>
      </p:pic>
      <p:pic>
        <p:nvPicPr>
          <p:cNvPr id="10" name="11CC3010">
            <a:hlinkClick r:id="" action="ppaction://media"/>
            <a:extLst>
              <a:ext uri="{FF2B5EF4-FFF2-40B4-BE49-F238E27FC236}">
                <a16:creationId xmlns:a16="http://schemas.microsoft.com/office/drawing/2014/main" id="{D545BAE0-E113-4125-8B05-6F85A9C9FE6F}"/>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5002589" y="2354569"/>
            <a:ext cx="406400" cy="406400"/>
          </a:xfrm>
          <a:prstGeom prst="rect">
            <a:avLst/>
          </a:prstGeom>
        </p:spPr>
      </p:pic>
      <p:pic>
        <p:nvPicPr>
          <p:cNvPr id="12" name="F414D0D1">
            <a:hlinkClick r:id="" action="ppaction://media"/>
            <a:extLst>
              <a:ext uri="{FF2B5EF4-FFF2-40B4-BE49-F238E27FC236}">
                <a16:creationId xmlns:a16="http://schemas.microsoft.com/office/drawing/2014/main" id="{E18A3B9F-B341-4DEF-A049-690EFBF0727B}"/>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5048438" y="4341414"/>
            <a:ext cx="406400" cy="406400"/>
          </a:xfrm>
          <a:prstGeom prst="rect">
            <a:avLst/>
          </a:prstGeom>
        </p:spPr>
      </p:pic>
      <p:sp>
        <p:nvSpPr>
          <p:cNvPr id="17" name="Fußzeilenplatzhalter 3">
            <a:extLst>
              <a:ext uri="{FF2B5EF4-FFF2-40B4-BE49-F238E27FC236}">
                <a16:creationId xmlns:a16="http://schemas.microsoft.com/office/drawing/2014/main" id="{C0B0704E-6BB5-45AC-8A67-EED2B447BFF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4110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9"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833"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158"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audio>
              <p:cMediaNode vol="80000">
                <p:cTn id="21" fill="hold" display="0">
                  <p:stCondLst>
                    <p:cond delay="indefinite"/>
                  </p:stCondLst>
                  <p:endCondLst>
                    <p:cond evt="onStopAudio" delay="0">
                      <p:tgtEl>
                        <p:sldTgt/>
                      </p:tgtEl>
                    </p:cond>
                  </p:endCondLst>
                </p:cTn>
                <p:tgtEl>
                  <p:spTgt spid="10"/>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F458C6C-B9CC-42C8-98B1-D15E8AB87920}"/>
              </a:ext>
            </a:extLst>
          </p:cNvPr>
          <p:cNvSpPr>
            <a:spLocks noGrp="1"/>
          </p:cNvSpPr>
          <p:nvPr>
            <p:ph type="title"/>
          </p:nvPr>
        </p:nvSpPr>
        <p:spPr>
          <a:xfrm>
            <a:off x="521970" y="132267"/>
            <a:ext cx="9395460" cy="1259946"/>
          </a:xfrm>
        </p:spPr>
        <p:txBody>
          <a:bodyPr/>
          <a:lstStyle/>
          <a:p>
            <a:r>
              <a:rPr lang="en-GB" noProof="0" dirty="0"/>
              <a:t>Where are you going?</a:t>
            </a:r>
          </a:p>
        </p:txBody>
      </p:sp>
      <p:sp>
        <p:nvSpPr>
          <p:cNvPr id="5" name="Textplatzhalter 4">
            <a:extLst>
              <a:ext uri="{FF2B5EF4-FFF2-40B4-BE49-F238E27FC236}">
                <a16:creationId xmlns:a16="http://schemas.microsoft.com/office/drawing/2014/main" id="{D56C78F7-F959-426B-A12E-32F026B42709}"/>
              </a:ext>
            </a:extLst>
          </p:cNvPr>
          <p:cNvSpPr>
            <a:spLocks noGrp="1"/>
          </p:cNvSpPr>
          <p:nvPr>
            <p:ph type="body" sz="half" idx="1"/>
          </p:nvPr>
        </p:nvSpPr>
        <p:spPr>
          <a:xfrm>
            <a:off x="478385" y="1450556"/>
            <a:ext cx="3493540" cy="557701"/>
          </a:xfrm>
        </p:spPr>
        <p:txBody>
          <a:bodyPr/>
          <a:lstStyle/>
          <a:p>
            <a:r>
              <a:rPr lang="en-GB" sz="3200" u="sng" dirty="0" err="1"/>
              <a:t>Wohin</a:t>
            </a:r>
            <a:r>
              <a:rPr lang="en-GB" sz="3200" u="sng" dirty="0"/>
              <a:t> </a:t>
            </a:r>
            <a:r>
              <a:rPr lang="en-GB" sz="3200" u="sng" dirty="0" err="1"/>
              <a:t>gehst</a:t>
            </a:r>
            <a:r>
              <a:rPr lang="en-GB" sz="3200" u="sng" dirty="0"/>
              <a:t> du?</a:t>
            </a:r>
          </a:p>
        </p:txBody>
      </p:sp>
      <p:sp>
        <p:nvSpPr>
          <p:cNvPr id="8" name="Inhaltsplatzhalter 7">
            <a:extLst>
              <a:ext uri="{FF2B5EF4-FFF2-40B4-BE49-F238E27FC236}">
                <a16:creationId xmlns:a16="http://schemas.microsoft.com/office/drawing/2014/main" id="{451753F2-3F02-4D88-9978-9DBE5F47E8BE}"/>
              </a:ext>
            </a:extLst>
          </p:cNvPr>
          <p:cNvSpPr>
            <a:spLocks noGrp="1"/>
          </p:cNvSpPr>
          <p:nvPr>
            <p:ph sz="quarter" idx="2"/>
          </p:nvPr>
        </p:nvSpPr>
        <p:spPr>
          <a:xfrm>
            <a:off x="478385" y="2266982"/>
            <a:ext cx="4610735" cy="4708314"/>
          </a:xfrm>
        </p:spPr>
        <p:txBody>
          <a:bodyPr/>
          <a:lstStyle/>
          <a:p>
            <a:r>
              <a:rPr lang="en-GB" sz="2800" noProof="0" dirty="0"/>
              <a:t>Ich </a:t>
            </a:r>
            <a:r>
              <a:rPr lang="en-GB" sz="2800" noProof="0" dirty="0" err="1"/>
              <a:t>gehe</a:t>
            </a:r>
            <a:r>
              <a:rPr lang="en-GB" sz="2800" noProof="0" dirty="0"/>
              <a:t> </a:t>
            </a:r>
            <a:r>
              <a:rPr lang="en-GB" sz="2800" u="sng" noProof="0" dirty="0" err="1"/>
              <a:t>nach</a:t>
            </a:r>
            <a:r>
              <a:rPr lang="en-GB" sz="2800" noProof="0" dirty="0"/>
              <a:t>		. </a:t>
            </a:r>
          </a:p>
          <a:p>
            <a:endParaRPr lang="en-GB" sz="2800" noProof="0" dirty="0"/>
          </a:p>
          <a:p>
            <a:r>
              <a:rPr lang="en-GB" sz="2800" noProof="0" dirty="0" err="1"/>
              <a:t>Wir</a:t>
            </a:r>
            <a:r>
              <a:rPr lang="en-GB" sz="2800" noProof="0" dirty="0"/>
              <a:t> </a:t>
            </a:r>
            <a:r>
              <a:rPr lang="en-GB" sz="2800" noProof="0" dirty="0" err="1"/>
              <a:t>gehen</a:t>
            </a:r>
            <a:r>
              <a:rPr lang="en-GB" sz="2800" noProof="0" dirty="0"/>
              <a:t> </a:t>
            </a:r>
            <a:r>
              <a:rPr lang="en-GB" sz="2800" u="sng" noProof="0" dirty="0" err="1"/>
              <a:t>nach</a:t>
            </a:r>
            <a:r>
              <a:rPr lang="en-GB" sz="2800" noProof="0" dirty="0"/>
              <a:t> 		.</a:t>
            </a:r>
          </a:p>
          <a:p>
            <a:endParaRPr lang="en-GB" sz="2800" noProof="0" dirty="0"/>
          </a:p>
          <a:p>
            <a:r>
              <a:rPr lang="en-GB" sz="2800" noProof="0" dirty="0"/>
              <a:t>Sie </a:t>
            </a:r>
            <a:r>
              <a:rPr lang="en-GB" sz="2800" noProof="0" dirty="0" err="1"/>
              <a:t>gehen</a:t>
            </a:r>
            <a:r>
              <a:rPr lang="en-GB" sz="2800" noProof="0" dirty="0"/>
              <a:t> 			.</a:t>
            </a:r>
          </a:p>
          <a:p>
            <a:endParaRPr lang="en-GB" sz="2800" noProof="0" dirty="0"/>
          </a:p>
          <a:p>
            <a:r>
              <a:rPr lang="en-GB" sz="2800" noProof="0" dirty="0" err="1"/>
              <a:t>Ihr</a:t>
            </a:r>
            <a:r>
              <a:rPr lang="en-GB" sz="2800" noProof="0" dirty="0"/>
              <a:t> </a:t>
            </a:r>
            <a:r>
              <a:rPr lang="en-GB" sz="2800" noProof="0" dirty="0" err="1"/>
              <a:t>geht</a:t>
            </a:r>
            <a:r>
              <a:rPr lang="en-GB" sz="2800" noProof="0" dirty="0"/>
              <a:t> </a:t>
            </a:r>
            <a:r>
              <a:rPr lang="en-GB" noProof="0" dirty="0"/>
              <a:t>			.</a:t>
            </a:r>
          </a:p>
        </p:txBody>
      </p:sp>
      <p:sp>
        <p:nvSpPr>
          <p:cNvPr id="13" name="Inhaltsplatzhalter 12">
            <a:extLst>
              <a:ext uri="{FF2B5EF4-FFF2-40B4-BE49-F238E27FC236}">
                <a16:creationId xmlns:a16="http://schemas.microsoft.com/office/drawing/2014/main" id="{5DB3A5B0-F3CD-4712-847C-CEA0301DE1E8}"/>
              </a:ext>
            </a:extLst>
          </p:cNvPr>
          <p:cNvSpPr>
            <a:spLocks noGrp="1"/>
          </p:cNvSpPr>
          <p:nvPr>
            <p:ph sz="quarter" idx="3"/>
          </p:nvPr>
        </p:nvSpPr>
        <p:spPr>
          <a:xfrm>
            <a:off x="5499178" y="2337086"/>
            <a:ext cx="3926293" cy="3587998"/>
          </a:xfrm>
        </p:spPr>
        <p:txBody>
          <a:bodyPr/>
          <a:lstStyle/>
          <a:p>
            <a:pPr algn="ctr"/>
            <a:r>
              <a:rPr lang="en-GB" sz="2800" noProof="0" dirty="0"/>
              <a:t>links</a:t>
            </a:r>
          </a:p>
          <a:p>
            <a:pPr algn="ctr"/>
            <a:endParaRPr lang="en-GB" sz="2800" noProof="0" dirty="0"/>
          </a:p>
          <a:p>
            <a:pPr algn="ctr"/>
            <a:r>
              <a:rPr lang="en-GB" sz="2800" noProof="0" dirty="0" err="1"/>
              <a:t>rechts</a:t>
            </a:r>
            <a:endParaRPr lang="en-GB" sz="2800" noProof="0" dirty="0"/>
          </a:p>
          <a:p>
            <a:pPr algn="ctr"/>
            <a:endParaRPr lang="en-GB" sz="2800" noProof="0" dirty="0"/>
          </a:p>
          <a:p>
            <a:pPr algn="ctr"/>
            <a:r>
              <a:rPr lang="en-GB" sz="2800" noProof="0" dirty="0" err="1"/>
              <a:t>geradeaus</a:t>
            </a:r>
            <a:endParaRPr lang="en-GB" sz="2800" noProof="0" dirty="0"/>
          </a:p>
          <a:p>
            <a:pPr algn="ctr"/>
            <a:endParaRPr lang="en-GB" sz="2800" noProof="0" dirty="0"/>
          </a:p>
          <a:p>
            <a:pPr algn="ctr"/>
            <a:r>
              <a:rPr lang="en-GB" sz="2800" noProof="0" dirty="0" err="1"/>
              <a:t>zurück</a:t>
            </a:r>
            <a:endParaRPr lang="en-GB" sz="2800" noProof="0" dirty="0"/>
          </a:p>
        </p:txBody>
      </p:sp>
      <p:sp>
        <p:nvSpPr>
          <p:cNvPr id="18" name="Foliennummernplatzhalter 4">
            <a:extLst>
              <a:ext uri="{FF2B5EF4-FFF2-40B4-BE49-F238E27FC236}">
                <a16:creationId xmlns:a16="http://schemas.microsoft.com/office/drawing/2014/main" id="{656CAB04-390C-4368-AEAF-EEE8181AF909}"/>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pic>
        <p:nvPicPr>
          <p:cNvPr id="9" name="Grafik 8" descr="Pfeil mit einer Linie: Gerade mit einfarbiger Füllung">
            <a:extLst>
              <a:ext uri="{FF2B5EF4-FFF2-40B4-BE49-F238E27FC236}">
                <a16:creationId xmlns:a16="http://schemas.microsoft.com/office/drawing/2014/main" id="{5004B2D4-EE98-434E-9798-9FD85CB4393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22638" y="2193622"/>
            <a:ext cx="914400" cy="914400"/>
          </a:xfrm>
          <a:prstGeom prst="rect">
            <a:avLst/>
          </a:prstGeom>
        </p:spPr>
      </p:pic>
      <p:pic>
        <p:nvPicPr>
          <p:cNvPr id="10" name="Grafik 9" descr="Pfeil nach rechts mit einfarbiger Füllung">
            <a:extLst>
              <a:ext uri="{FF2B5EF4-FFF2-40B4-BE49-F238E27FC236}">
                <a16:creationId xmlns:a16="http://schemas.microsoft.com/office/drawing/2014/main" id="{623852F2-72D8-46D9-AAC1-F050074832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5558" y="3155194"/>
            <a:ext cx="914400" cy="914400"/>
          </a:xfrm>
          <a:prstGeom prst="rect">
            <a:avLst/>
          </a:prstGeom>
        </p:spPr>
      </p:pic>
      <p:pic>
        <p:nvPicPr>
          <p:cNvPr id="11" name="Grafik 10" descr="Pfeil nach oben mit einfarbiger Füllung">
            <a:extLst>
              <a:ext uri="{FF2B5EF4-FFF2-40B4-BE49-F238E27FC236}">
                <a16:creationId xmlns:a16="http://schemas.microsoft.com/office/drawing/2014/main" id="{D8961646-BC96-4AD9-8967-A12393C9F95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88798" y="4163939"/>
            <a:ext cx="914400" cy="914400"/>
          </a:xfrm>
          <a:prstGeom prst="rect">
            <a:avLst/>
          </a:prstGeom>
        </p:spPr>
      </p:pic>
      <p:pic>
        <p:nvPicPr>
          <p:cNvPr id="14" name="Grafik 13" descr="Linienpfeil: 180-Grad, vertikal mit einfarbiger Füllung">
            <a:extLst>
              <a:ext uri="{FF2B5EF4-FFF2-40B4-BE49-F238E27FC236}">
                <a16:creationId xmlns:a16="http://schemas.microsoft.com/office/drawing/2014/main" id="{43D77990-0400-4169-AD0A-D2FDF3B41D7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22638" y="5267029"/>
            <a:ext cx="914400" cy="914400"/>
          </a:xfrm>
          <a:prstGeom prst="rect">
            <a:avLst/>
          </a:prstGeom>
        </p:spPr>
      </p:pic>
      <p:pic>
        <p:nvPicPr>
          <p:cNvPr id="15" name="Picture 3" descr="A close up of a map&#10;&#10;Description automatically generated">
            <a:extLst>
              <a:ext uri="{FF2B5EF4-FFF2-40B4-BE49-F238E27FC236}">
                <a16:creationId xmlns:a16="http://schemas.microsoft.com/office/drawing/2014/main" id="{6EC03E93-0F8A-4F9B-95A7-9A137282CBC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11453" y="3779837"/>
            <a:ext cx="1558060" cy="2911921"/>
          </a:xfrm>
          <a:prstGeom prst="rect">
            <a:avLst/>
          </a:prstGeom>
        </p:spPr>
      </p:pic>
      <p:pic>
        <p:nvPicPr>
          <p:cNvPr id="2" name="14AAE09E">
            <a:hlinkClick r:id="" action="ppaction://media"/>
            <a:extLst>
              <a:ext uri="{FF2B5EF4-FFF2-40B4-BE49-F238E27FC236}">
                <a16:creationId xmlns:a16="http://schemas.microsoft.com/office/drawing/2014/main" id="{CEA88A50-E04D-482E-855C-C9A8370CA313}"/>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5016500" y="4417939"/>
            <a:ext cx="406400" cy="406400"/>
          </a:xfrm>
          <a:prstGeom prst="rect">
            <a:avLst/>
          </a:prstGeom>
        </p:spPr>
      </p:pic>
      <p:pic>
        <p:nvPicPr>
          <p:cNvPr id="3" name="119A5C07">
            <a:hlinkClick r:id="" action="ppaction://media"/>
            <a:extLst>
              <a:ext uri="{FF2B5EF4-FFF2-40B4-BE49-F238E27FC236}">
                <a16:creationId xmlns:a16="http://schemas.microsoft.com/office/drawing/2014/main" id="{C1C36C73-2D1D-40DA-987D-95AF2D924560}"/>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5016500" y="2383668"/>
            <a:ext cx="406400" cy="406400"/>
          </a:xfrm>
          <a:prstGeom prst="rect">
            <a:avLst/>
          </a:prstGeom>
        </p:spPr>
      </p:pic>
      <p:pic>
        <p:nvPicPr>
          <p:cNvPr id="4" name="6230765C">
            <a:hlinkClick r:id="" action="ppaction://media"/>
            <a:extLst>
              <a:ext uri="{FF2B5EF4-FFF2-40B4-BE49-F238E27FC236}">
                <a16:creationId xmlns:a16="http://schemas.microsoft.com/office/drawing/2014/main" id="{7F592471-735A-4AB2-995B-BE31F41D4F2E}"/>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5016500" y="3409194"/>
            <a:ext cx="406400" cy="406400"/>
          </a:xfrm>
          <a:prstGeom prst="rect">
            <a:avLst/>
          </a:prstGeom>
        </p:spPr>
      </p:pic>
      <p:pic>
        <p:nvPicPr>
          <p:cNvPr id="16" name="64C098CA">
            <a:hlinkClick r:id="" action="ppaction://media"/>
            <a:extLst>
              <a:ext uri="{FF2B5EF4-FFF2-40B4-BE49-F238E27FC236}">
                <a16:creationId xmlns:a16="http://schemas.microsoft.com/office/drawing/2014/main" id="{73DA7B9E-54DB-47FA-A25A-6E9AE04FAA3A}"/>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5016500" y="5521029"/>
            <a:ext cx="406400" cy="406400"/>
          </a:xfrm>
          <a:prstGeom prst="rect">
            <a:avLst/>
          </a:prstGeom>
        </p:spPr>
      </p:pic>
      <p:sp>
        <p:nvSpPr>
          <p:cNvPr id="17" name="Fußzeilenplatzhalter 3">
            <a:extLst>
              <a:ext uri="{FF2B5EF4-FFF2-40B4-BE49-F238E27FC236}">
                <a16:creationId xmlns:a16="http://schemas.microsoft.com/office/drawing/2014/main" id="{858BCE23-3FEC-41F5-9E1A-881E78261A7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5763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017" fill="hold"/>
                                        <p:tgtEl>
                                          <p:spTgt spid="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947" fill="hold"/>
                                        <p:tgtEl>
                                          <p:spTgt spid="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110" fill="hold"/>
                                        <p:tgtEl>
                                          <p:spTgt spid="2"/>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3622"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2"/>
                </p:tgtEl>
              </p:cMediaNode>
            </p:audio>
            <p:audio>
              <p:cMediaNode vol="80000">
                <p:cTn id="36" fill="hold" display="0">
                  <p:stCondLst>
                    <p:cond delay="indefinite"/>
                  </p:stCondLst>
                  <p:endCondLst>
                    <p:cond evt="onStopAudio" delay="0">
                      <p:tgtEl>
                        <p:sldTgt/>
                      </p:tgtEl>
                    </p:cond>
                  </p:endCondLst>
                </p:cTn>
                <p:tgtEl>
                  <p:spTgt spid="3"/>
                </p:tgtEl>
              </p:cMediaNode>
            </p:audio>
            <p:audio>
              <p:cMediaNode vol="80000">
                <p:cTn id="37" fill="hold" display="0">
                  <p:stCondLst>
                    <p:cond delay="indefinite"/>
                  </p:stCondLst>
                  <p:endCondLst>
                    <p:cond evt="onStopAudio" delay="0">
                      <p:tgtEl>
                        <p:sldTgt/>
                      </p:tgtEl>
                    </p:cond>
                  </p:endCondLst>
                </p:cTn>
                <p:tgtEl>
                  <p:spTgt spid="4"/>
                </p:tgtEl>
              </p:cMediaNode>
            </p:audio>
            <p:audio>
              <p:cMediaNode vol="80000">
                <p:cTn id="38" fill="hold" display="0">
                  <p:stCondLst>
                    <p:cond delay="indefinite"/>
                  </p:stCondLst>
                  <p:endCondLst>
                    <p:cond evt="onStopAudio" delay="0">
                      <p:tgtEl>
                        <p:sldTgt/>
                      </p:tgtEl>
                    </p:cond>
                  </p:endCondLst>
                </p:cTn>
                <p:tgtEl>
                  <p:spTgt spid="1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BFD49E-0837-4DA4-BB57-6B9C6BF6C6D0}"/>
              </a:ext>
            </a:extLst>
          </p:cNvPr>
          <p:cNvSpPr>
            <a:spLocks noGrp="1"/>
          </p:cNvSpPr>
          <p:nvPr>
            <p:ph type="title"/>
          </p:nvPr>
        </p:nvSpPr>
        <p:spPr/>
        <p:txBody>
          <a:bodyPr/>
          <a:lstStyle/>
          <a:p>
            <a:r>
              <a:rPr lang="en-GB" noProof="0" dirty="0"/>
              <a:t>Asking for directions </a:t>
            </a:r>
          </a:p>
        </p:txBody>
      </p:sp>
      <p:sp>
        <p:nvSpPr>
          <p:cNvPr id="3" name="Inhaltsplatzhalter 2">
            <a:extLst>
              <a:ext uri="{FF2B5EF4-FFF2-40B4-BE49-F238E27FC236}">
                <a16:creationId xmlns:a16="http://schemas.microsoft.com/office/drawing/2014/main" id="{E9E7E3A2-3AED-44D5-96C3-C26FE208A152}"/>
              </a:ext>
            </a:extLst>
          </p:cNvPr>
          <p:cNvSpPr>
            <a:spLocks noGrp="1"/>
          </p:cNvSpPr>
          <p:nvPr>
            <p:ph sz="half" idx="1"/>
          </p:nvPr>
        </p:nvSpPr>
        <p:spPr>
          <a:xfrm>
            <a:off x="428517" y="3258344"/>
            <a:ext cx="5749925" cy="3108325"/>
          </a:xfrm>
        </p:spPr>
        <p:txBody>
          <a:bodyPr/>
          <a:lstStyle/>
          <a:p>
            <a:r>
              <a:rPr lang="en-GB" sz="3200" noProof="0" dirty="0"/>
              <a:t>Wo </a:t>
            </a:r>
            <a:r>
              <a:rPr lang="en-GB" sz="3200" noProof="0" dirty="0" err="1"/>
              <a:t>ist</a:t>
            </a:r>
            <a:r>
              <a:rPr lang="en-GB" sz="3200" noProof="0" dirty="0"/>
              <a:t> . . . ?</a:t>
            </a:r>
          </a:p>
          <a:p>
            <a:r>
              <a:rPr lang="en-GB" noProof="0" dirty="0">
                <a:solidFill>
                  <a:schemeClr val="accent2"/>
                </a:solidFill>
              </a:rPr>
              <a:t>Where is . . .?</a:t>
            </a:r>
          </a:p>
          <a:p>
            <a:endParaRPr lang="en-GB" noProof="0" dirty="0"/>
          </a:p>
          <a:p>
            <a:r>
              <a:rPr lang="en-GB" sz="3200" noProof="0" dirty="0"/>
              <a:t>Wie </a:t>
            </a:r>
            <a:r>
              <a:rPr lang="en-GB" sz="3200" noProof="0" dirty="0" err="1"/>
              <a:t>komme</a:t>
            </a:r>
            <a:r>
              <a:rPr lang="en-GB" sz="3200" noProof="0" dirty="0"/>
              <a:t> ich </a:t>
            </a:r>
            <a:r>
              <a:rPr lang="en-GB" sz="3200" noProof="0" dirty="0" err="1"/>
              <a:t>zu</a:t>
            </a:r>
            <a:r>
              <a:rPr lang="en-GB" sz="3200" noProof="0" dirty="0"/>
              <a:t> . . .?</a:t>
            </a:r>
          </a:p>
          <a:p>
            <a:r>
              <a:rPr lang="en-GB" noProof="0" dirty="0">
                <a:solidFill>
                  <a:schemeClr val="accent2"/>
                </a:solidFill>
              </a:rPr>
              <a:t>How do I get to . . .?</a:t>
            </a:r>
          </a:p>
        </p:txBody>
      </p:sp>
      <p:sp>
        <p:nvSpPr>
          <p:cNvPr id="4" name="Inhaltsplatzhalter 3">
            <a:extLst>
              <a:ext uri="{FF2B5EF4-FFF2-40B4-BE49-F238E27FC236}">
                <a16:creationId xmlns:a16="http://schemas.microsoft.com/office/drawing/2014/main" id="{7306DA43-E692-415A-A80A-026F8A288AE6}"/>
              </a:ext>
            </a:extLst>
          </p:cNvPr>
          <p:cNvSpPr>
            <a:spLocks noGrp="1"/>
          </p:cNvSpPr>
          <p:nvPr>
            <p:ph sz="half" idx="2"/>
          </p:nvPr>
        </p:nvSpPr>
        <p:spPr>
          <a:xfrm>
            <a:off x="428517" y="1757759"/>
            <a:ext cx="5249862" cy="1258887"/>
          </a:xfrm>
        </p:spPr>
        <p:txBody>
          <a:bodyPr/>
          <a:lstStyle/>
          <a:p>
            <a:r>
              <a:rPr lang="en-GB" sz="3200" noProof="0" dirty="0" err="1"/>
              <a:t>Nach</a:t>
            </a:r>
            <a:r>
              <a:rPr lang="en-GB" sz="3200" noProof="0" dirty="0"/>
              <a:t> </a:t>
            </a:r>
            <a:r>
              <a:rPr lang="en-GB" sz="3200" noProof="0" dirty="0" err="1"/>
              <a:t>dem</a:t>
            </a:r>
            <a:r>
              <a:rPr lang="en-GB" sz="3200" noProof="0" dirty="0"/>
              <a:t> </a:t>
            </a:r>
            <a:r>
              <a:rPr lang="en-GB" sz="3200" noProof="0" dirty="0" err="1"/>
              <a:t>Weg</a:t>
            </a:r>
            <a:r>
              <a:rPr lang="en-GB" sz="3200" noProof="0" dirty="0"/>
              <a:t> </a:t>
            </a:r>
            <a:r>
              <a:rPr lang="en-GB" sz="3200" noProof="0" dirty="0" err="1"/>
              <a:t>fragen</a:t>
            </a:r>
            <a:r>
              <a:rPr lang="en-GB" sz="3200" dirty="0"/>
              <a:t>:</a:t>
            </a:r>
          </a:p>
          <a:p>
            <a:r>
              <a:rPr lang="en-GB" sz="2800" dirty="0">
                <a:solidFill>
                  <a:schemeClr val="accent2"/>
                </a:solidFill>
              </a:rPr>
              <a:t>Asking for directions: </a:t>
            </a:r>
          </a:p>
        </p:txBody>
      </p:sp>
      <p:sp>
        <p:nvSpPr>
          <p:cNvPr id="8" name="Foliennummernplatzhalter 4">
            <a:extLst>
              <a:ext uri="{FF2B5EF4-FFF2-40B4-BE49-F238E27FC236}">
                <a16:creationId xmlns:a16="http://schemas.microsoft.com/office/drawing/2014/main" id="{724447CF-8123-44DA-BEDA-4C39C29DABE4}"/>
              </a:ext>
            </a:extLst>
          </p:cNvPr>
          <p:cNvSpPr>
            <a:spLocks noGrp="1"/>
          </p:cNvSpPr>
          <p:nvPr>
            <p:ph type="sldNum" sz="quarter" idx="10"/>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pic>
        <p:nvPicPr>
          <p:cNvPr id="6" name="Picture 4" descr="A picture containing drawing&#10;&#10;Description automatically generated">
            <a:extLst>
              <a:ext uri="{FF2B5EF4-FFF2-40B4-BE49-F238E27FC236}">
                <a16:creationId xmlns:a16="http://schemas.microsoft.com/office/drawing/2014/main" id="{81C3803B-3DE0-434C-8EA3-3A09C4048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734" y="1757759"/>
            <a:ext cx="3140506" cy="4137025"/>
          </a:xfrm>
          <a:prstGeom prst="rect">
            <a:avLst/>
          </a:prstGeom>
        </p:spPr>
      </p:pic>
      <p:sp>
        <p:nvSpPr>
          <p:cNvPr id="7" name="Fußzeilenplatzhalter 3">
            <a:extLst>
              <a:ext uri="{FF2B5EF4-FFF2-40B4-BE49-F238E27FC236}">
                <a16:creationId xmlns:a16="http://schemas.microsoft.com/office/drawing/2014/main" id="{279CBF9C-D212-4F19-9842-B2B6A49607C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07512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484975" y="2011612"/>
            <a:ext cx="6438339" cy="4559006"/>
          </a:xfrm>
        </p:spPr>
        <p:txBody>
          <a:bodyPr/>
          <a:lstStyle/>
          <a:p>
            <a:r>
              <a:rPr lang="en-GB" noProof="0" dirty="0">
                <a:sym typeface="Wingdings" panose="05000000000000000000" pitchFamily="2" charset="2"/>
              </a:rPr>
              <a:t>Today we are going to learn…</a:t>
            </a:r>
          </a:p>
          <a:p>
            <a:endParaRPr lang="en-GB" noProof="0" dirty="0">
              <a:sym typeface="Wingdings" panose="05000000000000000000" pitchFamily="2" charset="2"/>
            </a:endParaRPr>
          </a:p>
          <a:p>
            <a:pPr marL="352425" indent="-352425"/>
            <a:r>
              <a:rPr lang="en-GB" noProof="0" dirty="0">
                <a:sym typeface="Wingdings" panose="05000000000000000000" pitchFamily="2" charset="2"/>
              </a:rPr>
              <a:t></a:t>
            </a:r>
            <a:r>
              <a:rPr lang="en-GB" noProof="0" dirty="0"/>
              <a:t>. . . how to use the verbs “</a:t>
            </a:r>
            <a:r>
              <a:rPr lang="en-GB" noProof="0" dirty="0" err="1"/>
              <a:t>gehen</a:t>
            </a:r>
            <a:r>
              <a:rPr lang="en-GB" noProof="0" dirty="0"/>
              <a:t>” and “</a:t>
            </a:r>
            <a:r>
              <a:rPr lang="en-GB" noProof="0" dirty="0" err="1"/>
              <a:t>fahren</a:t>
            </a:r>
            <a:r>
              <a:rPr lang="en-GB" noProof="0" dirty="0"/>
              <a:t>”.</a:t>
            </a:r>
          </a:p>
          <a:p>
            <a:endParaRPr lang="en-GB" noProof="0" dirty="0"/>
          </a:p>
          <a:p>
            <a:r>
              <a:rPr lang="en-GB" noProof="0" dirty="0">
                <a:sym typeface="Wingdings" panose="05000000000000000000" pitchFamily="2" charset="2"/>
              </a:rPr>
              <a:t></a:t>
            </a:r>
            <a:r>
              <a:rPr lang="en-GB" noProof="0" dirty="0"/>
              <a:t>. . . how to say the directions in German.</a:t>
            </a:r>
          </a:p>
          <a:p>
            <a:endParaRPr lang="en-GB" noProof="0" dirty="0"/>
          </a:p>
          <a:p>
            <a:r>
              <a:rPr lang="en-GB" noProof="0" dirty="0">
                <a:sym typeface="Wingdings" panose="05000000000000000000" pitchFamily="2" charset="2"/>
              </a:rPr>
              <a:t></a:t>
            </a:r>
            <a:r>
              <a:rPr lang="en-GB" noProof="0" dirty="0"/>
              <a:t>. . . how to say in which direction we go.</a:t>
            </a:r>
          </a:p>
          <a:p>
            <a:endParaRPr lang="en-GB" noProof="0" dirty="0"/>
          </a:p>
          <a:p>
            <a:r>
              <a:rPr lang="en-GB" noProof="0" dirty="0">
                <a:sym typeface="Wingdings" panose="05000000000000000000" pitchFamily="2" charset="2"/>
              </a:rPr>
              <a:t></a:t>
            </a:r>
            <a:r>
              <a:rPr lang="en-GB" noProof="0" dirty="0"/>
              <a:t>. . . how to ask for directions in German.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104" y="1846306"/>
            <a:ext cx="3629540" cy="3798456"/>
          </a:xfrm>
          <a:prstGeom prst="rect">
            <a:avLst/>
          </a:prstGeom>
        </p:spPr>
      </p:pic>
      <p:sp>
        <p:nvSpPr>
          <p:cNvPr id="7" name="Fußzeilenplatzhalter 3">
            <a:extLst>
              <a:ext uri="{FF2B5EF4-FFF2-40B4-BE49-F238E27FC236}">
                <a16:creationId xmlns:a16="http://schemas.microsoft.com/office/drawing/2014/main" id="{86AD91E0-AC96-4D9E-9E7E-5BA1CA68EBE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3DD323C8-2B79-43D0-9683-594DC5493105}"/>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5EA75-4D8E-4DE8-9EA3-29043E35B03B}"/>
              </a:ext>
            </a:extLst>
          </p:cNvPr>
          <p:cNvSpPr>
            <a:spLocks noGrp="1"/>
          </p:cNvSpPr>
          <p:nvPr>
            <p:ph type="title"/>
          </p:nvPr>
        </p:nvSpPr>
        <p:spPr>
          <a:xfrm>
            <a:off x="521970" y="153103"/>
            <a:ext cx="9395460" cy="1259946"/>
          </a:xfrm>
        </p:spPr>
        <p:txBody>
          <a:bodyPr wrap="square" anchor="ctr">
            <a:normAutofit/>
          </a:bodyPr>
          <a:lstStyle/>
          <a:p>
            <a:r>
              <a:rPr lang="en-GB" noProof="0" dirty="0"/>
              <a:t>to go</a:t>
            </a:r>
            <a:endParaRPr lang="en-GB" sz="3200" b="0" noProof="0" dirty="0">
              <a:solidFill>
                <a:schemeClr val="accent1"/>
              </a:solidFill>
            </a:endParaRPr>
          </a:p>
        </p:txBody>
      </p:sp>
      <p:sp>
        <p:nvSpPr>
          <p:cNvPr id="5" name="Textplatzhalter 4">
            <a:extLst>
              <a:ext uri="{FF2B5EF4-FFF2-40B4-BE49-F238E27FC236}">
                <a16:creationId xmlns:a16="http://schemas.microsoft.com/office/drawing/2014/main" id="{C993655B-285D-482E-BCF4-D44281C857EF}"/>
              </a:ext>
            </a:extLst>
          </p:cNvPr>
          <p:cNvSpPr>
            <a:spLocks noGrp="1"/>
          </p:cNvSpPr>
          <p:nvPr>
            <p:ph type="body" sz="half" idx="1"/>
          </p:nvPr>
        </p:nvSpPr>
        <p:spPr>
          <a:xfrm>
            <a:off x="521970" y="1540177"/>
            <a:ext cx="4835842" cy="5596520"/>
          </a:xfrm>
        </p:spPr>
        <p:txBody>
          <a:bodyPr/>
          <a:lstStyle/>
          <a:p>
            <a:r>
              <a:rPr lang="en-GB" sz="2800" noProof="0" dirty="0"/>
              <a:t>ich		</a:t>
            </a:r>
            <a:r>
              <a:rPr lang="en-GB" sz="2800" noProof="0" dirty="0" err="1"/>
              <a:t>geh</a:t>
            </a:r>
            <a:r>
              <a:rPr lang="en-GB" sz="2800" u="sng" noProof="0" dirty="0" err="1"/>
              <a:t>e</a:t>
            </a:r>
            <a:endParaRPr lang="en-GB" sz="2800" u="sng" noProof="0" dirty="0"/>
          </a:p>
          <a:p>
            <a:endParaRPr lang="en-GB" sz="2800" u="sng" noProof="0" dirty="0"/>
          </a:p>
          <a:p>
            <a:r>
              <a:rPr lang="en-GB" sz="2800" noProof="0" dirty="0"/>
              <a:t>du		</a:t>
            </a:r>
            <a:r>
              <a:rPr lang="en-GB" sz="2800" noProof="0" dirty="0" err="1"/>
              <a:t>geh</a:t>
            </a:r>
            <a:r>
              <a:rPr lang="en-GB" sz="2800" u="sng" noProof="0" dirty="0" err="1"/>
              <a:t>st</a:t>
            </a:r>
            <a:endParaRPr lang="en-GB" sz="2800" u="sng" noProof="0" dirty="0"/>
          </a:p>
          <a:p>
            <a:endParaRPr lang="en-GB" sz="2800" u="sng" noProof="0" dirty="0"/>
          </a:p>
          <a:p>
            <a:r>
              <a:rPr lang="en-GB" sz="2800" noProof="0" dirty="0"/>
              <a:t>er/</a:t>
            </a:r>
            <a:r>
              <a:rPr lang="en-GB" sz="2800" noProof="0" dirty="0" err="1"/>
              <a:t>sie</a:t>
            </a:r>
            <a:r>
              <a:rPr lang="en-GB" sz="2800" noProof="0" dirty="0"/>
              <a:t>/es	</a:t>
            </a:r>
            <a:r>
              <a:rPr lang="en-GB" sz="2800" noProof="0" dirty="0" err="1"/>
              <a:t>geh</a:t>
            </a:r>
            <a:r>
              <a:rPr lang="en-GB" sz="2800" u="sng" noProof="0" dirty="0" err="1"/>
              <a:t>t</a:t>
            </a:r>
            <a:endParaRPr lang="en-GB" sz="2800" u="sng" noProof="0" dirty="0"/>
          </a:p>
          <a:p>
            <a:endParaRPr lang="en-GB" sz="2800" u="sng" noProof="0" dirty="0"/>
          </a:p>
          <a:p>
            <a:r>
              <a:rPr lang="en-GB" sz="2800" noProof="0" dirty="0" err="1"/>
              <a:t>wir</a:t>
            </a:r>
            <a:r>
              <a:rPr lang="en-GB" sz="2800" noProof="0" dirty="0"/>
              <a:t>		</a:t>
            </a:r>
            <a:r>
              <a:rPr lang="en-GB" sz="2800" noProof="0" dirty="0" err="1"/>
              <a:t>geh</a:t>
            </a:r>
            <a:r>
              <a:rPr lang="en-GB" sz="2800" u="sng" noProof="0" dirty="0" err="1"/>
              <a:t>en</a:t>
            </a:r>
            <a:endParaRPr lang="en-GB" sz="2800" u="sng" noProof="0" dirty="0"/>
          </a:p>
          <a:p>
            <a:endParaRPr lang="en-GB" sz="2800" noProof="0" dirty="0"/>
          </a:p>
          <a:p>
            <a:r>
              <a:rPr lang="en-GB" sz="2800" noProof="0" dirty="0" err="1"/>
              <a:t>ihr</a:t>
            </a:r>
            <a:r>
              <a:rPr lang="en-GB" sz="2800" noProof="0" dirty="0"/>
              <a:t>		</a:t>
            </a:r>
            <a:r>
              <a:rPr lang="en-GB" sz="2800" noProof="0" dirty="0" err="1"/>
              <a:t>geh</a:t>
            </a:r>
            <a:r>
              <a:rPr lang="en-GB" sz="2800" u="sng" noProof="0" dirty="0" err="1"/>
              <a:t>t</a:t>
            </a:r>
            <a:endParaRPr lang="en-GB" sz="2800" u="sng" noProof="0" dirty="0"/>
          </a:p>
          <a:p>
            <a:endParaRPr lang="en-GB" sz="2800" u="sng" noProof="0" dirty="0"/>
          </a:p>
          <a:p>
            <a:r>
              <a:rPr lang="en-GB" sz="2800" noProof="0" dirty="0" err="1"/>
              <a:t>sie</a:t>
            </a:r>
            <a:r>
              <a:rPr lang="en-GB" sz="2800" noProof="0" dirty="0"/>
              <a:t>		</a:t>
            </a:r>
            <a:r>
              <a:rPr lang="en-GB" sz="2800" noProof="0" dirty="0" err="1"/>
              <a:t>geh</a:t>
            </a:r>
            <a:r>
              <a:rPr lang="en-GB" sz="2800" u="sng" noProof="0" dirty="0" err="1"/>
              <a:t>en</a:t>
            </a:r>
            <a:endParaRPr lang="en-GB" sz="2800" u="sng" noProof="0" dirty="0"/>
          </a:p>
        </p:txBody>
      </p:sp>
      <p:sp>
        <p:nvSpPr>
          <p:cNvPr id="3" name="Inhaltsplatzhalter 2">
            <a:extLst>
              <a:ext uri="{FF2B5EF4-FFF2-40B4-BE49-F238E27FC236}">
                <a16:creationId xmlns:a16="http://schemas.microsoft.com/office/drawing/2014/main" id="{DB5E24E5-B4D1-49F1-A9F1-DA4CD593D328}"/>
              </a:ext>
            </a:extLst>
          </p:cNvPr>
          <p:cNvSpPr>
            <a:spLocks noGrp="1"/>
          </p:cNvSpPr>
          <p:nvPr>
            <p:ph sz="quarter" idx="2"/>
          </p:nvPr>
        </p:nvSpPr>
        <p:spPr>
          <a:xfrm>
            <a:off x="521970" y="797783"/>
            <a:ext cx="1786436" cy="678830"/>
          </a:xfrm>
        </p:spPr>
        <p:txBody>
          <a:bodyPr wrap="square" anchor="t">
            <a:normAutofit/>
          </a:bodyPr>
          <a:lstStyle/>
          <a:p>
            <a:r>
              <a:rPr lang="en-GB" sz="2800" b="1" noProof="0" dirty="0" err="1"/>
              <a:t>gehen</a:t>
            </a:r>
            <a:endParaRPr lang="en-GB" sz="2800" b="1" noProof="0" dirty="0"/>
          </a:p>
        </p:txBody>
      </p:sp>
      <p:pic>
        <p:nvPicPr>
          <p:cNvPr id="7" name="Picture 14" descr="A picture containing drawing&#10;&#10;Description automatically generated">
            <a:extLst>
              <a:ext uri="{FF2B5EF4-FFF2-40B4-BE49-F238E27FC236}">
                <a16:creationId xmlns:a16="http://schemas.microsoft.com/office/drawing/2014/main" id="{7F8FF23B-D40C-414B-9002-E548BB360A56}"/>
              </a:ext>
            </a:extLst>
          </p:cNvPr>
          <p:cNvPicPr>
            <a:picLocks noGrp="1" noChangeAspect="1"/>
          </p:cNvPicPr>
          <p:nvPr>
            <p:ph sz="quarter" idx="3"/>
          </p:nvPr>
        </p:nvPicPr>
        <p:blipFill>
          <a:blip r:embed="rId14">
            <a:extLst>
              <a:ext uri="{28A0092B-C50C-407E-A947-70E740481C1C}">
                <a14:useLocalDpi xmlns:a14="http://schemas.microsoft.com/office/drawing/2010/main" val="0"/>
              </a:ext>
            </a:extLst>
          </a:blip>
          <a:stretch>
            <a:fillRect/>
          </a:stretch>
        </p:blipFill>
        <p:spPr>
          <a:xfrm>
            <a:off x="5563147" y="2311491"/>
            <a:ext cx="4154816" cy="3589042"/>
          </a:xfrm>
          <a:prstGeom prst="rect">
            <a:avLst/>
          </a:prstGeom>
          <a:noFill/>
        </p:spPr>
      </p:pic>
      <p:sp>
        <p:nvSpPr>
          <p:cNvPr id="17" name="Foliennummernplatzhalter 4">
            <a:extLst>
              <a:ext uri="{FF2B5EF4-FFF2-40B4-BE49-F238E27FC236}">
                <a16:creationId xmlns:a16="http://schemas.microsoft.com/office/drawing/2014/main" id="{3BE29EB8-4237-4DD3-A0C8-4CA0AC2FB6AA}"/>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pic>
        <p:nvPicPr>
          <p:cNvPr id="10" name="5FFF16F3">
            <a:hlinkClick r:id="" action="ppaction://media"/>
            <a:extLst>
              <a:ext uri="{FF2B5EF4-FFF2-40B4-BE49-F238E27FC236}">
                <a16:creationId xmlns:a16="http://schemas.microsoft.com/office/drawing/2014/main" id="{8ABC0B58-D5A9-4ECF-83DB-079BD5E7F4CC}"/>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210892" y="1627513"/>
            <a:ext cx="406400" cy="406400"/>
          </a:xfrm>
          <a:prstGeom prst="rect">
            <a:avLst/>
          </a:prstGeom>
        </p:spPr>
      </p:pic>
      <p:pic>
        <p:nvPicPr>
          <p:cNvPr id="11" name="C0D3FC58">
            <a:hlinkClick r:id="" action="ppaction://media"/>
            <a:extLst>
              <a:ext uri="{FF2B5EF4-FFF2-40B4-BE49-F238E27FC236}">
                <a16:creationId xmlns:a16="http://schemas.microsoft.com/office/drawing/2014/main" id="{DCD47E53-36A8-41A9-90AF-5EDF8EEDCA3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229254" y="2682912"/>
            <a:ext cx="406400" cy="406400"/>
          </a:xfrm>
          <a:prstGeom prst="rect">
            <a:avLst/>
          </a:prstGeom>
        </p:spPr>
      </p:pic>
      <p:pic>
        <p:nvPicPr>
          <p:cNvPr id="12" name="E5E6E079">
            <a:hlinkClick r:id="" action="ppaction://media"/>
            <a:extLst>
              <a:ext uri="{FF2B5EF4-FFF2-40B4-BE49-F238E27FC236}">
                <a16:creationId xmlns:a16="http://schemas.microsoft.com/office/drawing/2014/main" id="{3E5A9F55-7B9B-4A72-A05A-59B956B6AECC}"/>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210892" y="3747974"/>
            <a:ext cx="406400" cy="406400"/>
          </a:xfrm>
          <a:prstGeom prst="rect">
            <a:avLst/>
          </a:prstGeom>
        </p:spPr>
      </p:pic>
      <p:pic>
        <p:nvPicPr>
          <p:cNvPr id="13" name="95FA9C26">
            <a:hlinkClick r:id="" action="ppaction://media"/>
            <a:extLst>
              <a:ext uri="{FF2B5EF4-FFF2-40B4-BE49-F238E27FC236}">
                <a16:creationId xmlns:a16="http://schemas.microsoft.com/office/drawing/2014/main" id="{0778B699-3FA7-451C-8413-C2C0F0742414}"/>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229254" y="4813036"/>
            <a:ext cx="406400" cy="406400"/>
          </a:xfrm>
          <a:prstGeom prst="rect">
            <a:avLst/>
          </a:prstGeom>
        </p:spPr>
      </p:pic>
      <p:pic>
        <p:nvPicPr>
          <p:cNvPr id="14" name="B7A711EF">
            <a:hlinkClick r:id="" action="ppaction://media"/>
            <a:extLst>
              <a:ext uri="{FF2B5EF4-FFF2-40B4-BE49-F238E27FC236}">
                <a16:creationId xmlns:a16="http://schemas.microsoft.com/office/drawing/2014/main" id="{D61EAEA9-5F51-45FC-8D24-4166E9E35E78}"/>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4210892" y="5743066"/>
            <a:ext cx="406400" cy="406400"/>
          </a:xfrm>
          <a:prstGeom prst="rect">
            <a:avLst/>
          </a:prstGeom>
        </p:spPr>
      </p:pic>
      <p:pic>
        <p:nvPicPr>
          <p:cNvPr id="15" name="A4F82324">
            <a:hlinkClick r:id="" action="ppaction://media"/>
            <a:extLst>
              <a:ext uri="{FF2B5EF4-FFF2-40B4-BE49-F238E27FC236}">
                <a16:creationId xmlns:a16="http://schemas.microsoft.com/office/drawing/2014/main" id="{2B641CB2-F3A4-4CA3-82A9-1504E3305163}"/>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4210892" y="6817653"/>
            <a:ext cx="406400" cy="406400"/>
          </a:xfrm>
          <a:prstGeom prst="rect">
            <a:avLst/>
          </a:prstGeom>
        </p:spPr>
      </p:pic>
      <p:sp>
        <p:nvSpPr>
          <p:cNvPr id="16" name="Fußzeilenplatzhalter 3">
            <a:extLst>
              <a:ext uri="{FF2B5EF4-FFF2-40B4-BE49-F238E27FC236}">
                <a16:creationId xmlns:a16="http://schemas.microsoft.com/office/drawing/2014/main" id="{866DBC98-359F-4CA1-B2E0-DB78B677049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74323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065"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99"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65"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763" fill="hold"/>
                                        <p:tgtEl>
                                          <p:spTgt spid="1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25"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6735">
                <p:cTn id="27" fill="hold" display="0">
                  <p:stCondLst>
                    <p:cond delay="indefinite"/>
                  </p:stCondLst>
                  <p:endCondLst>
                    <p:cond evt="onStopAudio" delay="0">
                      <p:tgtEl>
                        <p:sldTgt/>
                      </p:tgtEl>
                    </p:cond>
                  </p:endCondLst>
                </p:cTn>
                <p:tgtEl>
                  <p:spTgt spid="10"/>
                </p:tgtEl>
              </p:cMediaNode>
            </p:audio>
            <p:audio>
              <p:cMediaNode vol="83673">
                <p:cTn id="28" fill="hold" display="0">
                  <p:stCondLst>
                    <p:cond delay="indefinite"/>
                  </p:stCondLst>
                  <p:endCondLst>
                    <p:cond evt="onStopAudio" delay="0">
                      <p:tgtEl>
                        <p:sldTgt/>
                      </p:tgtEl>
                    </p:cond>
                  </p:endCondLst>
                </p:cTn>
                <p:tgtEl>
                  <p:spTgt spid="11"/>
                </p:tgtEl>
              </p:cMediaNode>
            </p:audio>
            <p:audio>
              <p:cMediaNode vol="76531">
                <p:cTn id="29" fill="hold" display="0">
                  <p:stCondLst>
                    <p:cond delay="indefinite"/>
                  </p:stCondLst>
                  <p:endCondLst>
                    <p:cond evt="onStopAudio" delay="0">
                      <p:tgtEl>
                        <p:sldTgt/>
                      </p:tgtEl>
                    </p:cond>
                  </p:endCondLst>
                </p:cTn>
                <p:tgtEl>
                  <p:spTgt spid="12"/>
                </p:tgtEl>
              </p:cMediaNode>
            </p:audio>
            <p:audio>
              <p:cMediaNode vol="84694">
                <p:cTn id="30" fill="hold" display="0">
                  <p:stCondLst>
                    <p:cond delay="indefinite"/>
                  </p:stCondLst>
                  <p:endCondLst>
                    <p:cond evt="onStopAudio" delay="0">
                      <p:tgtEl>
                        <p:sldTgt/>
                      </p:tgtEl>
                    </p:cond>
                  </p:endCondLst>
                </p:cTn>
                <p:tgtEl>
                  <p:spTgt spid="13"/>
                </p:tgtEl>
              </p:cMediaNode>
            </p:audio>
            <p:audio>
              <p:cMediaNode vol="85714">
                <p:cTn id="31" fill="hold" display="0">
                  <p:stCondLst>
                    <p:cond delay="indefinite"/>
                  </p:stCondLst>
                  <p:endCondLst>
                    <p:cond evt="onStopAudio" delay="0">
                      <p:tgtEl>
                        <p:sldTgt/>
                      </p:tgtEl>
                    </p:cond>
                  </p:endCondLst>
                </p:cTn>
                <p:tgtEl>
                  <p:spTgt spid="14"/>
                </p:tgtEl>
              </p:cMediaNode>
            </p:audio>
            <p:audio>
              <p:cMediaNode vol="81633">
                <p:cTn id="32"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BBCB091-42D8-45F7-B92A-69BB4F0B4A03}"/>
              </a:ext>
            </a:extLst>
          </p:cNvPr>
          <p:cNvSpPr>
            <a:spLocks noGrp="1"/>
          </p:cNvSpPr>
          <p:nvPr>
            <p:ph type="title"/>
          </p:nvPr>
        </p:nvSpPr>
        <p:spPr/>
        <p:txBody>
          <a:bodyPr/>
          <a:lstStyle/>
          <a:p>
            <a:r>
              <a:rPr lang="en-GB" noProof="0" dirty="0"/>
              <a:t>Fill in the gaps!</a:t>
            </a:r>
          </a:p>
        </p:txBody>
      </p:sp>
      <p:sp>
        <p:nvSpPr>
          <p:cNvPr id="8" name="Inhaltsplatzhalter 7">
            <a:extLst>
              <a:ext uri="{FF2B5EF4-FFF2-40B4-BE49-F238E27FC236}">
                <a16:creationId xmlns:a16="http://schemas.microsoft.com/office/drawing/2014/main" id="{7C9185F8-E6D6-4863-8044-0DA45672C07B}"/>
              </a:ext>
            </a:extLst>
          </p:cNvPr>
          <p:cNvSpPr>
            <a:spLocks noGrp="1"/>
          </p:cNvSpPr>
          <p:nvPr>
            <p:ph sz="half" idx="1"/>
          </p:nvPr>
        </p:nvSpPr>
        <p:spPr>
          <a:xfrm>
            <a:off x="522287" y="1763713"/>
            <a:ext cx="6737829" cy="4989512"/>
          </a:xfrm>
        </p:spPr>
        <p:txBody>
          <a:bodyPr/>
          <a:lstStyle/>
          <a:p>
            <a:r>
              <a:rPr lang="en-GB" sz="2800" noProof="0" dirty="0" err="1"/>
              <a:t>Wir</a:t>
            </a:r>
            <a:r>
              <a:rPr lang="en-GB" sz="2800" noProof="0" dirty="0"/>
              <a:t> ___________ </a:t>
            </a:r>
            <a:r>
              <a:rPr lang="en-GB" sz="2800" noProof="0" dirty="0" err="1"/>
              <a:t>nach</a:t>
            </a:r>
            <a:r>
              <a:rPr lang="en-GB" sz="2800" noProof="0" dirty="0"/>
              <a:t> Deutschland.</a:t>
            </a:r>
          </a:p>
          <a:p>
            <a:r>
              <a:rPr lang="en-GB" sz="2000" noProof="0" dirty="0">
                <a:solidFill>
                  <a:schemeClr val="accent2"/>
                </a:solidFill>
              </a:rPr>
              <a:t>We go to Germany.</a:t>
            </a:r>
          </a:p>
          <a:p>
            <a:r>
              <a:rPr lang="en-GB" sz="2800" noProof="0" dirty="0"/>
              <a:t>Du ___________ </a:t>
            </a:r>
            <a:r>
              <a:rPr lang="en-GB" sz="2800" noProof="0" dirty="0" err="1"/>
              <a:t>nach</a:t>
            </a:r>
            <a:r>
              <a:rPr lang="en-GB" sz="2800" noProof="0" dirty="0"/>
              <a:t> Frankfurt.</a:t>
            </a:r>
          </a:p>
          <a:p>
            <a:r>
              <a:rPr lang="en-GB" sz="2000" noProof="0" dirty="0">
                <a:solidFill>
                  <a:schemeClr val="accent2"/>
                </a:solidFill>
              </a:rPr>
              <a:t>You go to Frankfurt.</a:t>
            </a:r>
          </a:p>
          <a:p>
            <a:r>
              <a:rPr lang="en-GB" sz="2800" noProof="0" dirty="0"/>
              <a:t>Sie ___________ </a:t>
            </a:r>
            <a:r>
              <a:rPr lang="en-GB" sz="2800" noProof="0" dirty="0" err="1"/>
              <a:t>nach</a:t>
            </a:r>
            <a:r>
              <a:rPr lang="en-GB" sz="2800" noProof="0" dirty="0"/>
              <a:t> Ludwigshafen.</a:t>
            </a:r>
          </a:p>
          <a:p>
            <a:r>
              <a:rPr lang="en-GB" sz="2000" noProof="0" dirty="0">
                <a:solidFill>
                  <a:schemeClr val="accent2"/>
                </a:solidFill>
              </a:rPr>
              <a:t>They go to Ludwigshafen.</a:t>
            </a:r>
          </a:p>
          <a:p>
            <a:r>
              <a:rPr lang="en-GB" sz="2800" noProof="0" dirty="0"/>
              <a:t>Er ___________ </a:t>
            </a:r>
            <a:r>
              <a:rPr lang="en-GB" sz="2800" noProof="0" dirty="0" err="1"/>
              <a:t>nach</a:t>
            </a:r>
            <a:r>
              <a:rPr lang="en-GB" sz="2800" noProof="0" dirty="0"/>
              <a:t> Kaiserslautern.</a:t>
            </a:r>
          </a:p>
          <a:p>
            <a:r>
              <a:rPr lang="en-GB" sz="2000" noProof="0" dirty="0">
                <a:solidFill>
                  <a:schemeClr val="accent2"/>
                </a:solidFill>
              </a:rPr>
              <a:t>He goes to Kaiserslautern.</a:t>
            </a:r>
          </a:p>
          <a:p>
            <a:r>
              <a:rPr lang="en-GB" sz="2800" noProof="0" dirty="0"/>
              <a:t>Ich ___________ </a:t>
            </a:r>
            <a:r>
              <a:rPr lang="en-GB" sz="2800" noProof="0" dirty="0" err="1"/>
              <a:t>nach</a:t>
            </a:r>
            <a:r>
              <a:rPr lang="en-GB" sz="2800" noProof="0" dirty="0"/>
              <a:t> </a:t>
            </a:r>
            <a:r>
              <a:rPr lang="en-GB" sz="2800" noProof="0" dirty="0" err="1"/>
              <a:t>Grünstadt</a:t>
            </a:r>
            <a:r>
              <a:rPr lang="en-GB" sz="2800" noProof="0" dirty="0"/>
              <a:t>.</a:t>
            </a:r>
          </a:p>
          <a:p>
            <a:r>
              <a:rPr lang="en-GB" sz="2000" noProof="0" dirty="0">
                <a:solidFill>
                  <a:schemeClr val="accent2"/>
                </a:solidFill>
              </a:rPr>
              <a:t>I go to </a:t>
            </a:r>
            <a:r>
              <a:rPr lang="en-GB" sz="2000" noProof="0" dirty="0" err="1">
                <a:solidFill>
                  <a:schemeClr val="accent2"/>
                </a:solidFill>
              </a:rPr>
              <a:t>Grünstadt</a:t>
            </a:r>
            <a:r>
              <a:rPr lang="en-GB" sz="2000" noProof="0" dirty="0">
                <a:solidFill>
                  <a:schemeClr val="accent2"/>
                </a:solidFill>
              </a:rPr>
              <a:t>.</a:t>
            </a:r>
          </a:p>
          <a:p>
            <a:r>
              <a:rPr lang="en-GB" sz="2800" noProof="0" dirty="0" err="1"/>
              <a:t>Ihr</a:t>
            </a:r>
            <a:r>
              <a:rPr lang="en-GB" sz="2800" noProof="0" dirty="0"/>
              <a:t> ___________ </a:t>
            </a:r>
            <a:r>
              <a:rPr lang="en-GB" sz="2800" noProof="0" dirty="0" err="1"/>
              <a:t>nach</a:t>
            </a:r>
            <a:r>
              <a:rPr lang="en-GB" sz="2800" noProof="0" dirty="0"/>
              <a:t> </a:t>
            </a:r>
            <a:r>
              <a:rPr lang="en-GB" sz="2800" noProof="0" dirty="0" err="1"/>
              <a:t>Hause</a:t>
            </a:r>
            <a:r>
              <a:rPr lang="en-GB" sz="2800" noProof="0" dirty="0"/>
              <a:t>.</a:t>
            </a:r>
          </a:p>
          <a:p>
            <a:r>
              <a:rPr lang="en-GB" sz="2000" noProof="0" dirty="0">
                <a:solidFill>
                  <a:schemeClr val="accent2"/>
                </a:solidFill>
              </a:rPr>
              <a:t>You go home.</a:t>
            </a:r>
          </a:p>
        </p:txBody>
      </p:sp>
      <p:sp>
        <p:nvSpPr>
          <p:cNvPr id="12" name="Inhaltsplatzhalter 11">
            <a:extLst>
              <a:ext uri="{FF2B5EF4-FFF2-40B4-BE49-F238E27FC236}">
                <a16:creationId xmlns:a16="http://schemas.microsoft.com/office/drawing/2014/main" id="{7F1F7EE5-31B8-42F3-B17A-BF8B2190460F}"/>
              </a:ext>
            </a:extLst>
          </p:cNvPr>
          <p:cNvSpPr>
            <a:spLocks noGrp="1"/>
          </p:cNvSpPr>
          <p:nvPr>
            <p:ph sz="half" idx="2"/>
          </p:nvPr>
        </p:nvSpPr>
        <p:spPr>
          <a:xfrm>
            <a:off x="6392862" y="1763713"/>
            <a:ext cx="3524251" cy="4989512"/>
          </a:xfrm>
        </p:spPr>
        <p:txBody>
          <a:bodyPr/>
          <a:lstStyle/>
          <a:p>
            <a:pPr algn="ctr"/>
            <a:r>
              <a:rPr lang="en-GB" noProof="0" dirty="0" err="1"/>
              <a:t>gehen</a:t>
            </a:r>
            <a:endParaRPr lang="en-GB" noProof="0" dirty="0"/>
          </a:p>
          <a:p>
            <a:pPr algn="ctr"/>
            <a:endParaRPr lang="en-GB" noProof="0" dirty="0"/>
          </a:p>
          <a:p>
            <a:pPr algn="ctr"/>
            <a:r>
              <a:rPr lang="en-GB" noProof="0" dirty="0" err="1"/>
              <a:t>gehst</a:t>
            </a:r>
            <a:endParaRPr lang="en-GB" noProof="0" dirty="0"/>
          </a:p>
          <a:p>
            <a:pPr algn="ctr"/>
            <a:endParaRPr lang="en-GB" noProof="0" dirty="0"/>
          </a:p>
          <a:p>
            <a:pPr algn="ctr"/>
            <a:r>
              <a:rPr lang="en-GB" noProof="0" dirty="0" err="1"/>
              <a:t>gehen</a:t>
            </a:r>
            <a:endParaRPr lang="en-GB" noProof="0" dirty="0"/>
          </a:p>
          <a:p>
            <a:pPr algn="ctr"/>
            <a:endParaRPr lang="en-GB" noProof="0" dirty="0"/>
          </a:p>
          <a:p>
            <a:pPr algn="ctr"/>
            <a:r>
              <a:rPr lang="en-GB" noProof="0" dirty="0" err="1"/>
              <a:t>geht</a:t>
            </a:r>
            <a:endParaRPr lang="en-GB" noProof="0" dirty="0"/>
          </a:p>
          <a:p>
            <a:pPr algn="ctr"/>
            <a:endParaRPr lang="en-GB" noProof="0" dirty="0"/>
          </a:p>
          <a:p>
            <a:pPr algn="ctr"/>
            <a:r>
              <a:rPr lang="en-GB" noProof="0" dirty="0" err="1"/>
              <a:t>gehe</a:t>
            </a:r>
            <a:endParaRPr lang="en-GB" noProof="0" dirty="0"/>
          </a:p>
          <a:p>
            <a:pPr algn="ctr"/>
            <a:endParaRPr lang="en-GB" noProof="0" dirty="0"/>
          </a:p>
          <a:p>
            <a:pPr algn="ctr"/>
            <a:r>
              <a:rPr lang="en-GB" noProof="0" dirty="0" err="1"/>
              <a:t>geht</a:t>
            </a:r>
            <a:r>
              <a:rPr lang="en-GB" noProof="0" dirty="0"/>
              <a:t> </a:t>
            </a:r>
          </a:p>
        </p:txBody>
      </p:sp>
      <p:pic>
        <p:nvPicPr>
          <p:cNvPr id="2" name="AD1E20D5">
            <a:hlinkClick r:id="" action="ppaction://media"/>
            <a:extLst>
              <a:ext uri="{FF2B5EF4-FFF2-40B4-BE49-F238E27FC236}">
                <a16:creationId xmlns:a16="http://schemas.microsoft.com/office/drawing/2014/main" id="{497FBFB5-2D04-44E7-BC67-1CAEEA988A8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36808" y="2673254"/>
            <a:ext cx="406400" cy="406400"/>
          </a:xfrm>
          <a:prstGeom prst="rect">
            <a:avLst/>
          </a:prstGeom>
        </p:spPr>
      </p:pic>
      <p:pic>
        <p:nvPicPr>
          <p:cNvPr id="3" name="6988D2">
            <a:hlinkClick r:id="" action="ppaction://media"/>
            <a:extLst>
              <a:ext uri="{FF2B5EF4-FFF2-40B4-BE49-F238E27FC236}">
                <a16:creationId xmlns:a16="http://schemas.microsoft.com/office/drawing/2014/main" id="{7ED973D4-161A-4C03-84D9-31EF78E8536A}"/>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136808" y="5295269"/>
            <a:ext cx="406400" cy="406400"/>
          </a:xfrm>
          <a:prstGeom prst="rect">
            <a:avLst/>
          </a:prstGeom>
        </p:spPr>
      </p:pic>
      <p:pic>
        <p:nvPicPr>
          <p:cNvPr id="4" name="6E619EAB">
            <a:hlinkClick r:id="" action="ppaction://media"/>
            <a:extLst>
              <a:ext uri="{FF2B5EF4-FFF2-40B4-BE49-F238E27FC236}">
                <a16:creationId xmlns:a16="http://schemas.microsoft.com/office/drawing/2014/main" id="{17EDD16F-E96D-40DC-B279-DAC5226DD0B5}"/>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9136808" y="6143625"/>
            <a:ext cx="406400" cy="406400"/>
          </a:xfrm>
          <a:prstGeom prst="rect">
            <a:avLst/>
          </a:prstGeom>
        </p:spPr>
      </p:pic>
      <p:pic>
        <p:nvPicPr>
          <p:cNvPr id="9" name="FEE030B0">
            <a:hlinkClick r:id="" action="ppaction://media"/>
            <a:extLst>
              <a:ext uri="{FF2B5EF4-FFF2-40B4-BE49-F238E27FC236}">
                <a16:creationId xmlns:a16="http://schemas.microsoft.com/office/drawing/2014/main" id="{59BAB0AA-DE4C-428E-92B2-DA956A4A97BA}"/>
              </a:ext>
            </a:extLst>
          </p:cNvPr>
          <p:cNvPicPr>
            <a:picLocks noChangeAspect="1"/>
          </p:cNvPicPr>
          <p:nvPr>
            <a:audioFile r:link="rId7"/>
            <p:extLst>
              <p:ext uri="{DAA4B4D4-6D71-4841-9C94-3DE7FCFB9230}">
                <p14:media xmlns:p14="http://schemas.microsoft.com/office/powerpoint/2010/main" r:embed="rId8">
                  <p14:trim end="1189.9501"/>
                </p14:media>
              </p:ext>
            </p:extLst>
          </p:nvPr>
        </p:nvPicPr>
        <p:blipFill>
          <a:blip r:embed="rId14"/>
          <a:stretch>
            <a:fillRect/>
          </a:stretch>
        </p:blipFill>
        <p:spPr>
          <a:xfrm>
            <a:off x="9136808" y="4446913"/>
            <a:ext cx="406400" cy="406400"/>
          </a:xfrm>
          <a:prstGeom prst="rect">
            <a:avLst/>
          </a:prstGeom>
        </p:spPr>
      </p:pic>
      <p:pic>
        <p:nvPicPr>
          <p:cNvPr id="11" name="4A18CA3E">
            <a:hlinkClick r:id="" action="ppaction://media"/>
            <a:extLst>
              <a:ext uri="{FF2B5EF4-FFF2-40B4-BE49-F238E27FC236}">
                <a16:creationId xmlns:a16="http://schemas.microsoft.com/office/drawing/2014/main" id="{954AA3FF-C435-4C58-891D-F76FFC0B5A2C}"/>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9136808" y="1824898"/>
            <a:ext cx="406400" cy="406400"/>
          </a:xfrm>
          <a:prstGeom prst="rect">
            <a:avLst/>
          </a:prstGeom>
        </p:spPr>
      </p:pic>
      <p:pic>
        <p:nvPicPr>
          <p:cNvPr id="13" name="63E4F927">
            <a:hlinkClick r:id="" action="ppaction://media"/>
            <a:extLst>
              <a:ext uri="{FF2B5EF4-FFF2-40B4-BE49-F238E27FC236}">
                <a16:creationId xmlns:a16="http://schemas.microsoft.com/office/drawing/2014/main" id="{D2C8CB8D-FDA6-4CD1-8FE6-56425CD7F4A6}"/>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9156547" y="3560083"/>
            <a:ext cx="406400" cy="406400"/>
          </a:xfrm>
          <a:prstGeom prst="rect">
            <a:avLst/>
          </a:prstGeom>
        </p:spPr>
      </p:pic>
      <p:sp>
        <p:nvSpPr>
          <p:cNvPr id="14" name="Fußzeilenplatzhalter 3">
            <a:extLst>
              <a:ext uri="{FF2B5EF4-FFF2-40B4-BE49-F238E27FC236}">
                <a16:creationId xmlns:a16="http://schemas.microsoft.com/office/drawing/2014/main" id="{6A700174-F690-4FED-83FA-D971FD154BA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35143072-E73A-42A5-9625-0E74C38BA06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pic>
        <p:nvPicPr>
          <p:cNvPr id="16" name="Picture 8" descr="Ein Bild, das Zeichnung enthält.&#10;&#10;Automatisch generierte Beschreibung">
            <a:extLst>
              <a:ext uri="{FF2B5EF4-FFF2-40B4-BE49-F238E27FC236}">
                <a16:creationId xmlns:a16="http://schemas.microsoft.com/office/drawing/2014/main" id="{1F15FC9D-C527-4E84-A536-0444A0BF9C21}"/>
              </a:ext>
            </a:extLst>
          </p:cNvPr>
          <p:cNvPicPr>
            <a:picLocks noChangeAspect="1"/>
          </p:cNvPicPr>
          <p:nvPr/>
        </p:nvPicPr>
        <p:blipFill>
          <a:blip r:embed="rId15"/>
          <a:stretch/>
        </p:blipFill>
        <p:spPr bwMode="auto">
          <a:xfrm flipH="1">
            <a:off x="8776656" y="193644"/>
            <a:ext cx="1126703" cy="1449137"/>
          </a:xfrm>
          <a:prstGeom prst="rect">
            <a:avLst/>
          </a:prstGeom>
          <a:noFill/>
        </p:spPr>
      </p:pic>
    </p:spTree>
    <p:extLst>
      <p:ext uri="{BB962C8B-B14F-4D97-AF65-F5344CB8AC3E}">
        <p14:creationId xmlns:p14="http://schemas.microsoft.com/office/powerpoint/2010/main" val="5622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669" fill="hold"/>
                                        <p:tgtEl>
                                          <p:spTgt spid="11"/>
                                        </p:tgtEl>
                                      </p:cBhvr>
                                    </p:cmd>
                                  </p:childTnLst>
                                </p:cTn>
                              </p:par>
                            </p:childTnLst>
                          </p:cTn>
                        </p:par>
                      </p:childTnLst>
                    </p:cTn>
                  </p:par>
                  <p:par>
                    <p:cTn id="69" fill="hold">
                      <p:stCondLst>
                        <p:cond delay="indefinite"/>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4017" fill="hold"/>
                                        <p:tgtEl>
                                          <p:spTgt spid="2"/>
                                        </p:tgtEl>
                                      </p:cBhvr>
                                    </p:cmd>
                                  </p:childTnLst>
                                </p:cTn>
                              </p:par>
                            </p:childTnLst>
                          </p:cTn>
                        </p:par>
                      </p:childTnLst>
                    </p:cTn>
                  </p:par>
                  <p:par>
                    <p:cTn id="73" fill="hold">
                      <p:stCondLst>
                        <p:cond delay="indefinite"/>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3691" fill="hold"/>
                                        <p:tgtEl>
                                          <p:spTgt spid="13"/>
                                        </p:tgtEl>
                                      </p:cBhvr>
                                    </p:cmd>
                                  </p:childTnLst>
                                </p:cTn>
                              </p:par>
                            </p:childTnLst>
                          </p:cTn>
                        </p:par>
                      </p:childTnLst>
                    </p:cTn>
                  </p:par>
                  <p:par>
                    <p:cTn id="77" fill="hold">
                      <p:stCondLst>
                        <p:cond delay="indefinite"/>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3872" fill="hold"/>
                                        <p:tgtEl>
                                          <p:spTgt spid="9"/>
                                        </p:tgtEl>
                                      </p:cBhvr>
                                    </p:cmd>
                                  </p:childTnLst>
                                </p:cTn>
                              </p:par>
                            </p:childTnLst>
                          </p:cTn>
                        </p:par>
                      </p:childTnLst>
                    </p:cTn>
                  </p:par>
                  <p:par>
                    <p:cTn id="81" fill="hold">
                      <p:stCondLst>
                        <p:cond delay="indefinite"/>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3320" fill="hold"/>
                                        <p:tgtEl>
                                          <p:spTgt spid="3"/>
                                        </p:tgtEl>
                                      </p:cBhvr>
                                    </p:cmd>
                                  </p:childTnLst>
                                </p:cTn>
                              </p:par>
                            </p:childTnLst>
                          </p:cTn>
                        </p:par>
                      </p:childTnLst>
                    </p:cTn>
                  </p:par>
                  <p:par>
                    <p:cTn id="85" fill="hold">
                      <p:stCondLst>
                        <p:cond delay="indefinite"/>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35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510">
                <p:cTn id="89" fill="hold" display="0">
                  <p:stCondLst>
                    <p:cond delay="indefinite"/>
                  </p:stCondLst>
                  <p:endCondLst>
                    <p:cond evt="onStopAudio" delay="0">
                      <p:tgtEl>
                        <p:sldTgt/>
                      </p:tgtEl>
                    </p:cond>
                  </p:endCondLst>
                </p:cTn>
                <p:tgtEl>
                  <p:spTgt spid="2"/>
                </p:tgtEl>
              </p:cMediaNode>
            </p:audio>
            <p:audio>
              <p:cMediaNode vol="80612">
                <p:cTn id="90" fill="hold" display="0">
                  <p:stCondLst>
                    <p:cond delay="indefinite"/>
                  </p:stCondLst>
                  <p:endCondLst>
                    <p:cond evt="onStopAudio" delay="0">
                      <p:tgtEl>
                        <p:sldTgt/>
                      </p:tgtEl>
                    </p:cond>
                  </p:endCondLst>
                </p:cTn>
                <p:tgtEl>
                  <p:spTgt spid="3"/>
                </p:tgtEl>
              </p:cMediaNode>
            </p:audio>
            <p:audio>
              <p:cMediaNode vol="73469">
                <p:cTn id="91" fill="hold" display="0">
                  <p:stCondLst>
                    <p:cond delay="indefinite"/>
                  </p:stCondLst>
                  <p:endCondLst>
                    <p:cond evt="onStopAudio" delay="0">
                      <p:tgtEl>
                        <p:sldTgt/>
                      </p:tgtEl>
                    </p:cond>
                  </p:endCondLst>
                </p:cTn>
                <p:tgtEl>
                  <p:spTgt spid="4"/>
                </p:tgtEl>
              </p:cMediaNode>
            </p:audio>
            <p:audio>
              <p:cMediaNode vol="79592">
                <p:cTn id="92" fill="hold" display="0">
                  <p:stCondLst>
                    <p:cond delay="indefinite"/>
                  </p:stCondLst>
                  <p:endCondLst>
                    <p:cond evt="onStopAudio" delay="0">
                      <p:tgtEl>
                        <p:sldTgt/>
                      </p:tgtEl>
                    </p:cond>
                  </p:endCondLst>
                </p:cTn>
                <p:tgtEl>
                  <p:spTgt spid="9"/>
                </p:tgtEl>
              </p:cMediaNode>
            </p:audio>
            <p:audio>
              <p:cMediaNode vol="73469">
                <p:cTn id="93" fill="hold" display="0">
                  <p:stCondLst>
                    <p:cond delay="indefinite"/>
                  </p:stCondLst>
                  <p:endCondLst>
                    <p:cond evt="onStopAudio" delay="0">
                      <p:tgtEl>
                        <p:sldTgt/>
                      </p:tgtEl>
                    </p:cond>
                  </p:endCondLst>
                </p:cTn>
                <p:tgtEl>
                  <p:spTgt spid="11"/>
                </p:tgtEl>
              </p:cMediaNode>
            </p:audio>
            <p:audio>
              <p:cMediaNode vol="74490">
                <p:cTn id="94"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B042F-D533-44DC-A29A-D7A34CAEC990}"/>
              </a:ext>
            </a:extLst>
          </p:cNvPr>
          <p:cNvSpPr>
            <a:spLocks noGrp="1"/>
          </p:cNvSpPr>
          <p:nvPr>
            <p:ph type="title"/>
          </p:nvPr>
        </p:nvSpPr>
        <p:spPr>
          <a:xfrm>
            <a:off x="521970" y="78474"/>
            <a:ext cx="9395460" cy="1259946"/>
          </a:xfrm>
        </p:spPr>
        <p:txBody>
          <a:bodyPr/>
          <a:lstStyle/>
          <a:p>
            <a:r>
              <a:rPr lang="en-GB" dirty="0"/>
              <a:t>M</a:t>
            </a:r>
            <a:r>
              <a:rPr lang="en-GB" noProof="0" dirty="0" err="1"/>
              <a:t>eans</a:t>
            </a:r>
            <a:r>
              <a:rPr lang="en-GB" noProof="0" dirty="0"/>
              <a:t> of transportation </a:t>
            </a:r>
          </a:p>
        </p:txBody>
      </p:sp>
      <p:sp>
        <p:nvSpPr>
          <p:cNvPr id="5" name="Textplatzhalter 4">
            <a:extLst>
              <a:ext uri="{FF2B5EF4-FFF2-40B4-BE49-F238E27FC236}">
                <a16:creationId xmlns:a16="http://schemas.microsoft.com/office/drawing/2014/main" id="{D0F140AB-BCC9-4DAF-9530-15191978041F}"/>
              </a:ext>
            </a:extLst>
          </p:cNvPr>
          <p:cNvSpPr>
            <a:spLocks noGrp="1"/>
          </p:cNvSpPr>
          <p:nvPr>
            <p:ph type="body" sz="half" idx="1"/>
          </p:nvPr>
        </p:nvSpPr>
        <p:spPr>
          <a:xfrm>
            <a:off x="435212" y="1362558"/>
            <a:ext cx="9751776" cy="637160"/>
          </a:xfrm>
        </p:spPr>
        <p:txBody>
          <a:bodyPr/>
          <a:lstStyle/>
          <a:p>
            <a:r>
              <a:rPr lang="en-GB" sz="3200" u="sng" dirty="0" err="1"/>
              <a:t>Transportmittel</a:t>
            </a:r>
            <a:r>
              <a:rPr lang="en-GB" sz="3200" dirty="0"/>
              <a:t>		</a:t>
            </a:r>
            <a:r>
              <a:rPr lang="en-GB" sz="3200" u="sng" dirty="0">
                <a:solidFill>
                  <a:schemeClr val="accent2"/>
                </a:solidFill>
              </a:rPr>
              <a:t>Means of Transportation</a:t>
            </a:r>
          </a:p>
        </p:txBody>
      </p:sp>
      <p:sp>
        <p:nvSpPr>
          <p:cNvPr id="7" name="Inhaltsplatzhalter 6">
            <a:extLst>
              <a:ext uri="{FF2B5EF4-FFF2-40B4-BE49-F238E27FC236}">
                <a16:creationId xmlns:a16="http://schemas.microsoft.com/office/drawing/2014/main" id="{B05042C4-0A48-476C-A51D-FC4319A4353A}"/>
              </a:ext>
            </a:extLst>
          </p:cNvPr>
          <p:cNvSpPr>
            <a:spLocks noGrp="1"/>
          </p:cNvSpPr>
          <p:nvPr>
            <p:ph sz="quarter" idx="2"/>
          </p:nvPr>
        </p:nvSpPr>
        <p:spPr>
          <a:xfrm>
            <a:off x="420237" y="2184247"/>
            <a:ext cx="4610735" cy="2409647"/>
          </a:xfrm>
        </p:spPr>
        <p:txBody>
          <a:bodyPr/>
          <a:lstStyle/>
          <a:p>
            <a:r>
              <a:rPr lang="en-GB" sz="2800" noProof="0" dirty="0"/>
              <a:t>das Auto</a:t>
            </a:r>
          </a:p>
          <a:p>
            <a:endParaRPr lang="en-GB" sz="2800" noProof="0" dirty="0"/>
          </a:p>
          <a:p>
            <a:r>
              <a:rPr lang="en-GB" sz="2800" noProof="0" dirty="0"/>
              <a:t>der Bus</a:t>
            </a:r>
          </a:p>
          <a:p>
            <a:endParaRPr lang="en-GB" sz="2800" noProof="0" dirty="0"/>
          </a:p>
          <a:p>
            <a:r>
              <a:rPr lang="en-GB" sz="2800" noProof="0" dirty="0"/>
              <a:t>der Zug</a:t>
            </a:r>
          </a:p>
        </p:txBody>
      </p:sp>
      <p:sp>
        <p:nvSpPr>
          <p:cNvPr id="18" name="Inhaltsplatzhalter 17">
            <a:extLst>
              <a:ext uri="{FF2B5EF4-FFF2-40B4-BE49-F238E27FC236}">
                <a16:creationId xmlns:a16="http://schemas.microsoft.com/office/drawing/2014/main" id="{AEF1C995-69DA-42F9-811D-39CE5230D9DE}"/>
              </a:ext>
            </a:extLst>
          </p:cNvPr>
          <p:cNvSpPr>
            <a:spLocks noGrp="1"/>
          </p:cNvSpPr>
          <p:nvPr>
            <p:ph sz="quarter" idx="3"/>
          </p:nvPr>
        </p:nvSpPr>
        <p:spPr>
          <a:xfrm>
            <a:off x="5030972" y="2184247"/>
            <a:ext cx="4610735" cy="2411396"/>
          </a:xfrm>
        </p:spPr>
        <p:txBody>
          <a:bodyPr/>
          <a:lstStyle/>
          <a:p>
            <a:r>
              <a:rPr lang="en-GB" sz="2800" noProof="0" dirty="0">
                <a:solidFill>
                  <a:schemeClr val="accent2"/>
                </a:solidFill>
              </a:rPr>
              <a:t>the car</a:t>
            </a:r>
          </a:p>
          <a:p>
            <a:endParaRPr lang="en-GB" sz="2800" noProof="0" dirty="0">
              <a:solidFill>
                <a:schemeClr val="accent2"/>
              </a:solidFill>
            </a:endParaRPr>
          </a:p>
          <a:p>
            <a:r>
              <a:rPr lang="en-GB" sz="2800" noProof="0" dirty="0">
                <a:solidFill>
                  <a:schemeClr val="accent2"/>
                </a:solidFill>
              </a:rPr>
              <a:t>the bus</a:t>
            </a:r>
          </a:p>
          <a:p>
            <a:endParaRPr lang="en-GB" sz="2800" noProof="0" dirty="0">
              <a:solidFill>
                <a:schemeClr val="accent2"/>
              </a:solidFill>
            </a:endParaRPr>
          </a:p>
          <a:p>
            <a:r>
              <a:rPr lang="en-GB" sz="2800" noProof="0" dirty="0">
                <a:solidFill>
                  <a:schemeClr val="accent2"/>
                </a:solidFill>
              </a:rPr>
              <a:t>the train</a:t>
            </a:r>
          </a:p>
        </p:txBody>
      </p:sp>
      <p:sp>
        <p:nvSpPr>
          <p:cNvPr id="16" name="Foliennummernplatzhalter 4">
            <a:extLst>
              <a:ext uri="{FF2B5EF4-FFF2-40B4-BE49-F238E27FC236}">
                <a16:creationId xmlns:a16="http://schemas.microsoft.com/office/drawing/2014/main" id="{943B50E5-80FE-40E4-9AEF-163389F84807}"/>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pic>
        <p:nvPicPr>
          <p:cNvPr id="9" name="Grafik 8" descr="Auto mit einfarbiger Füllung">
            <a:extLst>
              <a:ext uri="{FF2B5EF4-FFF2-40B4-BE49-F238E27FC236}">
                <a16:creationId xmlns:a16="http://schemas.microsoft.com/office/drawing/2014/main" id="{D6D4C5BC-A3BC-4313-8AA2-56DE9F065B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42287" y="1930247"/>
            <a:ext cx="914400" cy="914400"/>
          </a:xfrm>
          <a:prstGeom prst="rect">
            <a:avLst/>
          </a:prstGeom>
        </p:spPr>
      </p:pic>
      <p:pic>
        <p:nvPicPr>
          <p:cNvPr id="11" name="Grafik 10" descr="Bus Silhouette">
            <a:extLst>
              <a:ext uri="{FF2B5EF4-FFF2-40B4-BE49-F238E27FC236}">
                <a16:creationId xmlns:a16="http://schemas.microsoft.com/office/drawing/2014/main" id="{DE3BCAC2-A1D0-474C-A5F4-D31DBAADE5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42287" y="2997944"/>
            <a:ext cx="914400" cy="914400"/>
          </a:xfrm>
          <a:prstGeom prst="rect">
            <a:avLst/>
          </a:prstGeom>
        </p:spPr>
      </p:pic>
      <p:pic>
        <p:nvPicPr>
          <p:cNvPr id="15" name="Grafik 14" descr="Zug Silhouette">
            <a:extLst>
              <a:ext uri="{FF2B5EF4-FFF2-40B4-BE49-F238E27FC236}">
                <a16:creationId xmlns:a16="http://schemas.microsoft.com/office/drawing/2014/main" id="{085FBA23-71D5-4CD7-84D9-D8A0CDA666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67287" y="3990358"/>
            <a:ext cx="914400" cy="914400"/>
          </a:xfrm>
          <a:prstGeom prst="rect">
            <a:avLst/>
          </a:prstGeom>
        </p:spPr>
      </p:pic>
      <p:pic>
        <p:nvPicPr>
          <p:cNvPr id="17" name="Grafik 16" descr="Spielzeugeisenbahn Silhouette">
            <a:extLst>
              <a:ext uri="{FF2B5EF4-FFF2-40B4-BE49-F238E27FC236}">
                <a16:creationId xmlns:a16="http://schemas.microsoft.com/office/drawing/2014/main" id="{5D02CDA0-3678-4CA6-928E-31E198F05DD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28339" y="3990358"/>
            <a:ext cx="914400" cy="914400"/>
          </a:xfrm>
          <a:prstGeom prst="rect">
            <a:avLst/>
          </a:prstGeom>
        </p:spPr>
      </p:pic>
      <p:pic>
        <p:nvPicPr>
          <p:cNvPr id="3" name="A2B530FC">
            <a:hlinkClick r:id="" action="ppaction://media"/>
            <a:extLst>
              <a:ext uri="{FF2B5EF4-FFF2-40B4-BE49-F238E27FC236}">
                <a16:creationId xmlns:a16="http://schemas.microsoft.com/office/drawing/2014/main" id="{4CD93B93-4FBC-4812-89FE-76136A9E208B}"/>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348850" y="2184247"/>
            <a:ext cx="406400" cy="406400"/>
          </a:xfrm>
          <a:prstGeom prst="rect">
            <a:avLst/>
          </a:prstGeom>
        </p:spPr>
      </p:pic>
      <p:pic>
        <p:nvPicPr>
          <p:cNvPr id="4" name="3D53E4CD">
            <a:hlinkClick r:id="" action="ppaction://media"/>
            <a:extLst>
              <a:ext uri="{FF2B5EF4-FFF2-40B4-BE49-F238E27FC236}">
                <a16:creationId xmlns:a16="http://schemas.microsoft.com/office/drawing/2014/main" id="{2FF3B50F-16DC-4CD8-A5EE-A18C476F6697}"/>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4348850" y="3251944"/>
            <a:ext cx="406400" cy="406400"/>
          </a:xfrm>
          <a:prstGeom prst="rect">
            <a:avLst/>
          </a:prstGeom>
        </p:spPr>
      </p:pic>
      <p:pic>
        <p:nvPicPr>
          <p:cNvPr id="10" name="1A8D1D63">
            <a:hlinkClick r:id="" action="ppaction://media"/>
            <a:extLst>
              <a:ext uri="{FF2B5EF4-FFF2-40B4-BE49-F238E27FC236}">
                <a16:creationId xmlns:a16="http://schemas.microsoft.com/office/drawing/2014/main" id="{8CF775E3-D924-45D5-9F10-B2A6CEDBB95E}"/>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348850" y="4244358"/>
            <a:ext cx="406400" cy="406400"/>
          </a:xfrm>
          <a:prstGeom prst="rect">
            <a:avLst/>
          </a:prstGeom>
        </p:spPr>
      </p:pic>
      <p:sp>
        <p:nvSpPr>
          <p:cNvPr id="14" name="Fußzeilenplatzhalter 3">
            <a:extLst>
              <a:ext uri="{FF2B5EF4-FFF2-40B4-BE49-F238E27FC236}">
                <a16:creationId xmlns:a16="http://schemas.microsoft.com/office/drawing/2014/main" id="{406E82F8-9014-450C-B19F-3ADF746AC85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1166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948" fill="hold"/>
                                        <p:tgtEl>
                                          <p:spTgt spid="3"/>
                                        </p:tgtEl>
                                      </p:cBhvr>
                                    </p:cmd>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4086" fill="hold"/>
                                        <p:tgtEl>
                                          <p:spTgt spid="4"/>
                                        </p:tgtEl>
                                      </p:cBhvr>
                                    </p:cmd>
                                  </p:childTnLst>
                                </p:cTn>
                              </p:par>
                            </p:childTnLst>
                          </p:cTn>
                        </p:par>
                      </p:childTnLst>
                    </p:cTn>
                  </p:par>
                  <p:par>
                    <p:cTn id="45" fill="hold">
                      <p:stCondLst>
                        <p:cond delay="indefinite"/>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87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9" fill="hold" display="0">
                  <p:stCondLst>
                    <p:cond delay="indefinite"/>
                  </p:stCondLst>
                  <p:endCondLst>
                    <p:cond evt="onStopAudio" delay="0">
                      <p:tgtEl>
                        <p:sldTgt/>
                      </p:tgtEl>
                    </p:cond>
                  </p:endCondLst>
                </p:cTn>
                <p:tgtEl>
                  <p:spTgt spid="3"/>
                </p:tgtEl>
              </p:cMediaNode>
            </p:audio>
            <p:audio>
              <p:cMediaNode vol="80000">
                <p:cTn id="50" fill="hold" display="0">
                  <p:stCondLst>
                    <p:cond delay="indefinite"/>
                  </p:stCondLst>
                  <p:endCondLst>
                    <p:cond evt="onStopAudio" delay="0">
                      <p:tgtEl>
                        <p:sldTgt/>
                      </p:tgtEl>
                    </p:cond>
                  </p:endCondLst>
                </p:cTn>
                <p:tgtEl>
                  <p:spTgt spid="4"/>
                </p:tgtEl>
              </p:cMediaNode>
            </p:audio>
            <p:audio>
              <p:cMediaNode vol="80000">
                <p:cTn id="51"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A6960-1DD7-4E53-8D68-A3A73FC4E34A}"/>
              </a:ext>
            </a:extLst>
          </p:cNvPr>
          <p:cNvSpPr>
            <a:spLocks noGrp="1"/>
          </p:cNvSpPr>
          <p:nvPr>
            <p:ph type="title"/>
          </p:nvPr>
        </p:nvSpPr>
        <p:spPr/>
        <p:txBody>
          <a:bodyPr/>
          <a:lstStyle/>
          <a:p>
            <a:r>
              <a:rPr lang="en-GB" noProof="0" dirty="0"/>
              <a:t>Read out the sentences!</a:t>
            </a:r>
          </a:p>
        </p:txBody>
      </p:sp>
      <p:sp>
        <p:nvSpPr>
          <p:cNvPr id="3" name="Inhaltsplatzhalter 2">
            <a:extLst>
              <a:ext uri="{FF2B5EF4-FFF2-40B4-BE49-F238E27FC236}">
                <a16:creationId xmlns:a16="http://schemas.microsoft.com/office/drawing/2014/main" id="{C3661210-28C4-463B-906E-3CA3ABBE5618}"/>
              </a:ext>
            </a:extLst>
          </p:cNvPr>
          <p:cNvSpPr>
            <a:spLocks noGrp="1"/>
          </p:cNvSpPr>
          <p:nvPr>
            <p:ph sz="half" idx="1"/>
          </p:nvPr>
        </p:nvSpPr>
        <p:spPr/>
        <p:txBody>
          <a:bodyPr/>
          <a:lstStyle/>
          <a:p>
            <a:r>
              <a:rPr lang="en-GB" sz="2800" noProof="0" dirty="0"/>
              <a:t>Sie </a:t>
            </a:r>
            <a:r>
              <a:rPr lang="en-GB" sz="2800" noProof="0" dirty="0" err="1"/>
              <a:t>geht</a:t>
            </a:r>
            <a:r>
              <a:rPr lang="en-GB" sz="2800" noProof="0" dirty="0"/>
              <a:t> </a:t>
            </a:r>
            <a:r>
              <a:rPr lang="en-GB" sz="2800" noProof="0" dirty="0" err="1"/>
              <a:t>zum</a:t>
            </a:r>
            <a:r>
              <a:rPr lang="en-GB" sz="2800" noProof="0" dirty="0"/>
              <a:t>		.</a:t>
            </a:r>
          </a:p>
          <a:p>
            <a:endParaRPr lang="en-GB" sz="2800" noProof="0" dirty="0"/>
          </a:p>
          <a:p>
            <a:r>
              <a:rPr lang="en-GB" sz="2800" noProof="0" dirty="0"/>
              <a:t>Du </a:t>
            </a:r>
            <a:r>
              <a:rPr lang="en-GB" sz="2800" noProof="0" dirty="0" err="1"/>
              <a:t>gehst</a:t>
            </a:r>
            <a:r>
              <a:rPr lang="en-GB" sz="2800" noProof="0" dirty="0"/>
              <a:t> </a:t>
            </a:r>
            <a:r>
              <a:rPr lang="en-GB" sz="2800" noProof="0" dirty="0" err="1"/>
              <a:t>zum</a:t>
            </a:r>
            <a:r>
              <a:rPr lang="en-GB" sz="2800" noProof="0" dirty="0"/>
              <a:t>		.</a:t>
            </a:r>
          </a:p>
          <a:p>
            <a:endParaRPr lang="en-GB" sz="2800" noProof="0" dirty="0"/>
          </a:p>
          <a:p>
            <a:r>
              <a:rPr lang="en-GB" sz="2800" noProof="0" dirty="0" err="1"/>
              <a:t>Ihr</a:t>
            </a:r>
            <a:r>
              <a:rPr lang="en-GB" sz="2800" noProof="0" dirty="0"/>
              <a:t> </a:t>
            </a:r>
            <a:r>
              <a:rPr lang="en-GB" sz="2800" noProof="0" dirty="0" err="1"/>
              <a:t>geht</a:t>
            </a:r>
            <a:r>
              <a:rPr lang="en-GB" sz="2800" noProof="0" dirty="0"/>
              <a:t> </a:t>
            </a:r>
            <a:r>
              <a:rPr lang="en-GB" sz="2800" noProof="0" dirty="0" err="1"/>
              <a:t>zum</a:t>
            </a:r>
            <a:r>
              <a:rPr lang="en-GB" sz="2800" noProof="0" dirty="0"/>
              <a:t>	</a:t>
            </a:r>
            <a:r>
              <a:rPr lang="en-GB" noProof="0" dirty="0"/>
              <a:t>	.</a:t>
            </a:r>
          </a:p>
        </p:txBody>
      </p:sp>
      <p:sp>
        <p:nvSpPr>
          <p:cNvPr id="10" name="Inhaltsplatzhalter 9">
            <a:extLst>
              <a:ext uri="{FF2B5EF4-FFF2-40B4-BE49-F238E27FC236}">
                <a16:creationId xmlns:a16="http://schemas.microsoft.com/office/drawing/2014/main" id="{B9E1AADD-A1B0-4E9B-823D-F0800751B2F5}"/>
              </a:ext>
            </a:extLst>
          </p:cNvPr>
          <p:cNvSpPr>
            <a:spLocks noGrp="1"/>
          </p:cNvSpPr>
          <p:nvPr>
            <p:ph sz="half" idx="2"/>
          </p:nvPr>
        </p:nvSpPr>
        <p:spPr/>
        <p:txBody>
          <a:bodyPr/>
          <a:lstStyle/>
          <a:p>
            <a:pPr algn="ctr"/>
            <a:r>
              <a:rPr lang="en-GB" sz="2800" noProof="0" dirty="0"/>
              <a:t>Auto</a:t>
            </a:r>
          </a:p>
          <a:p>
            <a:pPr algn="ctr"/>
            <a:endParaRPr lang="en-GB" sz="2800" noProof="0" dirty="0"/>
          </a:p>
          <a:p>
            <a:pPr algn="ctr"/>
            <a:r>
              <a:rPr lang="en-GB" sz="2800" noProof="0" dirty="0"/>
              <a:t>Bus</a:t>
            </a:r>
          </a:p>
          <a:p>
            <a:pPr algn="ctr"/>
            <a:endParaRPr lang="en-GB" sz="2800" noProof="0" dirty="0"/>
          </a:p>
          <a:p>
            <a:pPr algn="ctr"/>
            <a:r>
              <a:rPr lang="en-GB" sz="2800" noProof="0" dirty="0"/>
              <a:t>Zug</a:t>
            </a:r>
          </a:p>
        </p:txBody>
      </p:sp>
      <p:pic>
        <p:nvPicPr>
          <p:cNvPr id="6" name="Grafik 5" descr="Auto mit einfarbiger Füllung">
            <a:extLst>
              <a:ext uri="{FF2B5EF4-FFF2-40B4-BE49-F238E27FC236}">
                <a16:creationId xmlns:a16="http://schemas.microsoft.com/office/drawing/2014/main" id="{45912E90-EC6B-460F-993D-72DB820798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28010" y="1554162"/>
            <a:ext cx="914400" cy="914400"/>
          </a:xfrm>
          <a:prstGeom prst="rect">
            <a:avLst/>
          </a:prstGeom>
        </p:spPr>
      </p:pic>
      <p:pic>
        <p:nvPicPr>
          <p:cNvPr id="8" name="Grafik 7" descr="Bus Silhouette">
            <a:extLst>
              <a:ext uri="{FF2B5EF4-FFF2-40B4-BE49-F238E27FC236}">
                <a16:creationId xmlns:a16="http://schemas.microsoft.com/office/drawing/2014/main" id="{7E0001E3-E1AF-4D08-A588-E3A458BCA4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8010" y="2468562"/>
            <a:ext cx="914400" cy="914400"/>
          </a:xfrm>
          <a:prstGeom prst="rect">
            <a:avLst/>
          </a:prstGeom>
        </p:spPr>
      </p:pic>
      <p:pic>
        <p:nvPicPr>
          <p:cNvPr id="9" name="Grafik 8" descr="Spielzeugeisenbahn Silhouette">
            <a:extLst>
              <a:ext uri="{FF2B5EF4-FFF2-40B4-BE49-F238E27FC236}">
                <a16:creationId xmlns:a16="http://schemas.microsoft.com/office/drawing/2014/main" id="{A3DC5071-0C86-4891-8517-33B6E23C64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28010" y="3467547"/>
            <a:ext cx="914400" cy="914400"/>
          </a:xfrm>
          <a:prstGeom prst="rect">
            <a:avLst/>
          </a:prstGeom>
        </p:spPr>
      </p:pic>
      <p:pic>
        <p:nvPicPr>
          <p:cNvPr id="7" name="718AF008">
            <a:hlinkClick r:id="" action="ppaction://media"/>
            <a:extLst>
              <a:ext uri="{FF2B5EF4-FFF2-40B4-BE49-F238E27FC236}">
                <a16:creationId xmlns:a16="http://schemas.microsoft.com/office/drawing/2014/main" id="{CE3113D3-5E87-4F29-806E-A426CBA96042}"/>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444932" y="1808162"/>
            <a:ext cx="406400" cy="406400"/>
          </a:xfrm>
          <a:prstGeom prst="rect">
            <a:avLst/>
          </a:prstGeom>
        </p:spPr>
      </p:pic>
      <p:pic>
        <p:nvPicPr>
          <p:cNvPr id="12" name="90796069">
            <a:hlinkClick r:id="" action="ppaction://media"/>
            <a:extLst>
              <a:ext uri="{FF2B5EF4-FFF2-40B4-BE49-F238E27FC236}">
                <a16:creationId xmlns:a16="http://schemas.microsoft.com/office/drawing/2014/main" id="{7F8BEE3F-AB92-440D-B174-675E0F9D5B9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444932" y="2722562"/>
            <a:ext cx="406400" cy="406400"/>
          </a:xfrm>
          <a:prstGeom prst="rect">
            <a:avLst/>
          </a:prstGeom>
        </p:spPr>
      </p:pic>
      <p:pic>
        <p:nvPicPr>
          <p:cNvPr id="13" name="1CD4BB56">
            <a:hlinkClick r:id="" action="ppaction://media"/>
            <a:extLst>
              <a:ext uri="{FF2B5EF4-FFF2-40B4-BE49-F238E27FC236}">
                <a16:creationId xmlns:a16="http://schemas.microsoft.com/office/drawing/2014/main" id="{ADDAA0BA-6A60-47FC-9C32-D8254929D56D}"/>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444932" y="3730875"/>
            <a:ext cx="406400" cy="406400"/>
          </a:xfrm>
          <a:prstGeom prst="rect">
            <a:avLst/>
          </a:prstGeom>
        </p:spPr>
      </p:pic>
      <p:sp>
        <p:nvSpPr>
          <p:cNvPr id="14" name="Fußzeilenplatzhalter 3">
            <a:extLst>
              <a:ext uri="{FF2B5EF4-FFF2-40B4-BE49-F238E27FC236}">
                <a16:creationId xmlns:a16="http://schemas.microsoft.com/office/drawing/2014/main" id="{BBDF5D7E-0578-4637-9521-4ADCFF0CDEE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9D5534A7-D44D-4D17-A23D-95EDED30324A}"/>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pic>
        <p:nvPicPr>
          <p:cNvPr id="16" name="Picture 8" descr="Ein Bild, das Zeichnung enthält.&#10;&#10;Automatisch generierte Beschreibung">
            <a:extLst>
              <a:ext uri="{FF2B5EF4-FFF2-40B4-BE49-F238E27FC236}">
                <a16:creationId xmlns:a16="http://schemas.microsoft.com/office/drawing/2014/main" id="{29F9B574-C848-44FC-AB51-7BCC017A8B30}"/>
              </a:ext>
            </a:extLst>
          </p:cNvPr>
          <p:cNvPicPr>
            <a:picLocks noChangeAspect="1"/>
          </p:cNvPicPr>
          <p:nvPr/>
        </p:nvPicPr>
        <p:blipFill>
          <a:blip r:embed="rId15"/>
          <a:stretch/>
        </p:blipFill>
        <p:spPr bwMode="auto">
          <a:xfrm flipH="1">
            <a:off x="8000364" y="3730875"/>
            <a:ext cx="2275273" cy="2926398"/>
          </a:xfrm>
          <a:prstGeom prst="rect">
            <a:avLst/>
          </a:prstGeom>
          <a:noFill/>
        </p:spPr>
      </p:pic>
    </p:spTree>
    <p:extLst>
      <p:ext uri="{BB962C8B-B14F-4D97-AF65-F5344CB8AC3E}">
        <p14:creationId xmlns:p14="http://schemas.microsoft.com/office/powerpoint/2010/main" val="34850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69"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924" fill="hold"/>
                                        <p:tgtEl>
                                          <p:spTgt spid="12"/>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57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12"/>
                </p:tgtEl>
              </p:cMediaNode>
            </p:audio>
            <p:audio>
              <p:cMediaNode vol="80000">
                <p:cTn id="29"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A4EEC-2BD2-4B81-9280-AA97EFFF53C4}"/>
              </a:ext>
            </a:extLst>
          </p:cNvPr>
          <p:cNvSpPr>
            <a:spLocks noGrp="1"/>
          </p:cNvSpPr>
          <p:nvPr>
            <p:ph type="title"/>
          </p:nvPr>
        </p:nvSpPr>
        <p:spPr/>
        <p:txBody>
          <a:bodyPr/>
          <a:lstStyle/>
          <a:p>
            <a:r>
              <a:rPr lang="en-GB" dirty="0"/>
              <a:t>t</a:t>
            </a:r>
            <a:r>
              <a:rPr lang="en-GB" noProof="0" dirty="0"/>
              <a:t>o travel/drive</a:t>
            </a:r>
          </a:p>
        </p:txBody>
      </p:sp>
      <p:sp>
        <p:nvSpPr>
          <p:cNvPr id="5" name="Textplatzhalter 4">
            <a:extLst>
              <a:ext uri="{FF2B5EF4-FFF2-40B4-BE49-F238E27FC236}">
                <a16:creationId xmlns:a16="http://schemas.microsoft.com/office/drawing/2014/main" id="{8094C61C-CD90-4035-A6A8-C9A57E0EADCE}"/>
              </a:ext>
            </a:extLst>
          </p:cNvPr>
          <p:cNvSpPr>
            <a:spLocks noGrp="1"/>
          </p:cNvSpPr>
          <p:nvPr>
            <p:ph type="body" sz="half" idx="1"/>
          </p:nvPr>
        </p:nvSpPr>
        <p:spPr>
          <a:xfrm>
            <a:off x="521970" y="1185494"/>
            <a:ext cx="1506855" cy="550650"/>
          </a:xfrm>
        </p:spPr>
        <p:txBody>
          <a:bodyPr/>
          <a:lstStyle/>
          <a:p>
            <a:r>
              <a:rPr lang="en-GB" sz="3200" b="1" dirty="0" err="1"/>
              <a:t>fahren</a:t>
            </a:r>
            <a:endParaRPr lang="en-GB" sz="3200" b="1" dirty="0"/>
          </a:p>
        </p:txBody>
      </p:sp>
      <p:sp>
        <p:nvSpPr>
          <p:cNvPr id="3" name="Inhaltsplatzhalter 2">
            <a:extLst>
              <a:ext uri="{FF2B5EF4-FFF2-40B4-BE49-F238E27FC236}">
                <a16:creationId xmlns:a16="http://schemas.microsoft.com/office/drawing/2014/main" id="{7396F9C8-1E0E-4084-9202-E5E5BAF532B9}"/>
              </a:ext>
            </a:extLst>
          </p:cNvPr>
          <p:cNvSpPr>
            <a:spLocks noGrp="1"/>
          </p:cNvSpPr>
          <p:nvPr>
            <p:ph sz="quarter" idx="2"/>
          </p:nvPr>
        </p:nvSpPr>
        <p:spPr>
          <a:xfrm>
            <a:off x="521970" y="1909606"/>
            <a:ext cx="4610735" cy="5273612"/>
          </a:xfrm>
        </p:spPr>
        <p:txBody>
          <a:bodyPr/>
          <a:lstStyle/>
          <a:p>
            <a:r>
              <a:rPr lang="en-GB" noProof="0" dirty="0"/>
              <a:t>ich 		</a:t>
            </a:r>
            <a:r>
              <a:rPr lang="en-GB" noProof="0" dirty="0" err="1"/>
              <a:t>fahr</a:t>
            </a:r>
            <a:r>
              <a:rPr lang="en-GB" u="sng" noProof="0" dirty="0" err="1"/>
              <a:t>e</a:t>
            </a:r>
            <a:endParaRPr lang="en-GB" u="sng" noProof="0" dirty="0"/>
          </a:p>
          <a:p>
            <a:endParaRPr lang="en-GB" noProof="0" dirty="0"/>
          </a:p>
          <a:p>
            <a:r>
              <a:rPr lang="en-GB" noProof="0" dirty="0"/>
              <a:t>du		</a:t>
            </a:r>
            <a:r>
              <a:rPr lang="en-GB" noProof="0" dirty="0" err="1"/>
              <a:t>f</a:t>
            </a:r>
            <a:r>
              <a:rPr lang="en-GB" b="1" noProof="0" dirty="0" err="1">
                <a:solidFill>
                  <a:schemeClr val="accent1"/>
                </a:solidFill>
                <a:ea typeface="+mj-ea"/>
                <a:cs typeface="+mj-cs"/>
              </a:rPr>
              <a:t>ä</a:t>
            </a:r>
            <a:r>
              <a:rPr lang="en-GB" noProof="0" dirty="0" err="1"/>
              <a:t>hr</a:t>
            </a:r>
            <a:r>
              <a:rPr lang="en-GB" u="sng" noProof="0" dirty="0" err="1"/>
              <a:t>st</a:t>
            </a:r>
            <a:endParaRPr lang="en-GB" u="sng" noProof="0" dirty="0"/>
          </a:p>
          <a:p>
            <a:endParaRPr lang="en-GB" u="sng" noProof="0" dirty="0"/>
          </a:p>
          <a:p>
            <a:r>
              <a:rPr lang="en-GB" noProof="0" dirty="0"/>
              <a:t>er/</a:t>
            </a:r>
            <a:r>
              <a:rPr lang="en-GB" noProof="0" dirty="0" err="1"/>
              <a:t>sie</a:t>
            </a:r>
            <a:r>
              <a:rPr lang="en-GB" noProof="0" dirty="0"/>
              <a:t>/es	</a:t>
            </a:r>
            <a:r>
              <a:rPr lang="en-GB" noProof="0" dirty="0" err="1"/>
              <a:t>f</a:t>
            </a:r>
            <a:r>
              <a:rPr lang="en-GB" b="1" noProof="0" dirty="0" err="1">
                <a:solidFill>
                  <a:schemeClr val="accent1"/>
                </a:solidFill>
                <a:ea typeface="+mj-ea"/>
                <a:cs typeface="+mj-cs"/>
              </a:rPr>
              <a:t>ä</a:t>
            </a:r>
            <a:r>
              <a:rPr lang="en-GB" noProof="0" dirty="0" err="1"/>
              <a:t>hr</a:t>
            </a:r>
            <a:r>
              <a:rPr lang="en-GB" u="sng" noProof="0" dirty="0" err="1"/>
              <a:t>t</a:t>
            </a:r>
            <a:endParaRPr lang="en-GB" u="sng" noProof="0" dirty="0"/>
          </a:p>
          <a:p>
            <a:endParaRPr lang="en-GB" u="sng" noProof="0" dirty="0"/>
          </a:p>
          <a:p>
            <a:r>
              <a:rPr lang="en-GB" noProof="0" dirty="0" err="1"/>
              <a:t>wir</a:t>
            </a:r>
            <a:r>
              <a:rPr lang="en-GB" noProof="0" dirty="0"/>
              <a:t>		</a:t>
            </a:r>
            <a:r>
              <a:rPr lang="en-GB" noProof="0" dirty="0" err="1"/>
              <a:t>fahr</a:t>
            </a:r>
            <a:r>
              <a:rPr lang="en-GB" u="sng" noProof="0" dirty="0" err="1"/>
              <a:t>en</a:t>
            </a:r>
            <a:endParaRPr lang="en-GB" u="sng" noProof="0" dirty="0"/>
          </a:p>
          <a:p>
            <a:endParaRPr lang="en-GB" noProof="0" dirty="0"/>
          </a:p>
          <a:p>
            <a:r>
              <a:rPr lang="en-GB" noProof="0" dirty="0" err="1"/>
              <a:t>ihr</a:t>
            </a:r>
            <a:r>
              <a:rPr lang="en-GB" noProof="0" dirty="0"/>
              <a:t>		</a:t>
            </a:r>
            <a:r>
              <a:rPr lang="en-GB" noProof="0" dirty="0" err="1"/>
              <a:t>fahr</a:t>
            </a:r>
            <a:r>
              <a:rPr lang="en-GB" u="sng" noProof="0" dirty="0" err="1"/>
              <a:t>t</a:t>
            </a:r>
            <a:endParaRPr lang="en-GB" u="sng" noProof="0" dirty="0"/>
          </a:p>
          <a:p>
            <a:endParaRPr lang="en-GB" u="sng" noProof="0" dirty="0"/>
          </a:p>
          <a:p>
            <a:r>
              <a:rPr lang="en-GB" noProof="0" dirty="0" err="1"/>
              <a:t>sie</a:t>
            </a:r>
            <a:r>
              <a:rPr lang="en-GB" noProof="0" dirty="0"/>
              <a:t>		</a:t>
            </a:r>
            <a:r>
              <a:rPr lang="en-GB" noProof="0" dirty="0" err="1"/>
              <a:t>fahr</a:t>
            </a:r>
            <a:r>
              <a:rPr lang="en-GB" u="sng" noProof="0" dirty="0" err="1"/>
              <a:t>en</a:t>
            </a:r>
            <a:endParaRPr lang="en-GB" u="sng" noProof="0" dirty="0"/>
          </a:p>
        </p:txBody>
      </p:sp>
      <p:pic>
        <p:nvPicPr>
          <p:cNvPr id="9" name="Picture 5" descr="A picture containing lamp, sitting, drawing, table&#10;&#10;Description automatically generated">
            <a:extLst>
              <a:ext uri="{FF2B5EF4-FFF2-40B4-BE49-F238E27FC236}">
                <a16:creationId xmlns:a16="http://schemas.microsoft.com/office/drawing/2014/main" id="{40E9CAB6-9A17-4A54-A25F-78674D5F872D}"/>
              </a:ext>
            </a:extLst>
          </p:cNvPr>
          <p:cNvPicPr>
            <a:picLocks noGrp="1" noChangeAspect="1"/>
          </p:cNvPicPr>
          <p:nvPr>
            <p:ph sz="quarter" idx="3"/>
          </p:nvPr>
        </p:nvPicPr>
        <p:blipFill>
          <a:blip r:embed="rId18">
            <a:extLst>
              <a:ext uri="{28A0092B-C50C-407E-A947-70E740481C1C}">
                <a14:useLocalDpi xmlns:a14="http://schemas.microsoft.com/office/drawing/2010/main" val="0"/>
              </a:ext>
            </a:extLst>
          </a:blip>
          <a:stretch>
            <a:fillRect/>
          </a:stretch>
        </p:blipFill>
        <p:spPr>
          <a:xfrm>
            <a:off x="5219700" y="1562683"/>
            <a:ext cx="4449804" cy="5698682"/>
          </a:xfrm>
          <a:prstGeom prst="rect">
            <a:avLst/>
          </a:prstGeom>
        </p:spPr>
      </p:pic>
      <p:sp>
        <p:nvSpPr>
          <p:cNvPr id="17" name="Foliennummernplatzhalter 4">
            <a:extLst>
              <a:ext uri="{FF2B5EF4-FFF2-40B4-BE49-F238E27FC236}">
                <a16:creationId xmlns:a16="http://schemas.microsoft.com/office/drawing/2014/main" id="{D9CDCD7C-FEF6-47DB-BC71-8FD13ECE1795}"/>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
        <p:nvSpPr>
          <p:cNvPr id="10" name="Textfeld 9">
            <a:extLst>
              <a:ext uri="{FF2B5EF4-FFF2-40B4-BE49-F238E27FC236}">
                <a16:creationId xmlns:a16="http://schemas.microsoft.com/office/drawing/2014/main" id="{45BE6973-7370-4469-B831-AC8F12B0C8FD}"/>
              </a:ext>
            </a:extLst>
          </p:cNvPr>
          <p:cNvSpPr txBox="1"/>
          <p:nvPr/>
        </p:nvSpPr>
        <p:spPr>
          <a:xfrm>
            <a:off x="5760449" y="2138364"/>
            <a:ext cx="3328362" cy="3416320"/>
          </a:xfrm>
          <a:prstGeom prst="rect">
            <a:avLst/>
          </a:prstGeom>
          <a:noFill/>
        </p:spPr>
        <p:txBody>
          <a:bodyPr wrap="square" rtlCol="0">
            <a:spAutoFit/>
          </a:bodyPr>
          <a:lstStyle/>
          <a:p>
            <a:r>
              <a:rPr lang="de-DE" sz="2400" b="0" u="sng" dirty="0">
                <a:solidFill>
                  <a:schemeClr val="accent1"/>
                </a:solidFill>
                <a:latin typeface="Comic Sans MS" panose="030F0702030302020204" pitchFamily="66" charset="0"/>
                <a:ea typeface="+mj-ea"/>
                <a:cs typeface="+mj-cs"/>
              </a:rPr>
              <a:t>Achtung:</a:t>
            </a:r>
            <a:r>
              <a:rPr lang="de-DE" sz="2400" b="0" dirty="0">
                <a:solidFill>
                  <a:schemeClr val="accent1"/>
                </a:solidFill>
                <a:latin typeface="Comic Sans MS" panose="030F0702030302020204" pitchFamily="66" charset="0"/>
                <a:ea typeface="+mj-ea"/>
                <a:cs typeface="+mj-cs"/>
              </a:rPr>
              <a:t> </a:t>
            </a:r>
          </a:p>
          <a:p>
            <a:r>
              <a:rPr lang="de-DE" sz="2400" b="0" dirty="0">
                <a:solidFill>
                  <a:schemeClr val="accent1"/>
                </a:solidFill>
                <a:latin typeface="Comic Sans MS" panose="030F0702030302020204" pitchFamily="66" charset="0"/>
                <a:ea typeface="+mj-ea"/>
                <a:cs typeface="+mj-cs"/>
              </a:rPr>
              <a:t>Es gibt einen Umlaut bei </a:t>
            </a:r>
            <a:r>
              <a:rPr kumimoji="0" lang="de-DE" sz="2400" i="0" u="none" strike="noStrike" kern="1200" cap="none" spc="0" normalizeH="0" baseline="0" noProof="0" dirty="0">
                <a:ln>
                  <a:noFill/>
                </a:ln>
                <a:solidFill>
                  <a:schemeClr val="accent1"/>
                </a:solidFill>
                <a:effectLst/>
                <a:uLnTx/>
                <a:uFillTx/>
                <a:latin typeface="Comic Sans MS" panose="030F0702030302020204" pitchFamily="66" charset="0"/>
                <a:ea typeface="+mn-ea"/>
                <a:cs typeface="+mn-cs"/>
              </a:rPr>
              <a:t>du</a:t>
            </a:r>
            <a:r>
              <a:rPr lang="de-DE" sz="2400" b="0" dirty="0">
                <a:solidFill>
                  <a:schemeClr val="accent1"/>
                </a:solidFill>
                <a:latin typeface="Comic Sans MS" panose="030F0702030302020204" pitchFamily="66" charset="0"/>
                <a:ea typeface="+mj-ea"/>
                <a:cs typeface="+mj-cs"/>
              </a:rPr>
              <a:t> und bei </a:t>
            </a:r>
            <a:r>
              <a:rPr kumimoji="0" lang="de-DE" sz="2400" i="0" u="none" strike="noStrike" kern="1200" cap="none" spc="0" normalizeH="0" baseline="0" noProof="0" dirty="0">
                <a:ln>
                  <a:noFill/>
                </a:ln>
                <a:solidFill>
                  <a:schemeClr val="accent1"/>
                </a:solidFill>
                <a:effectLst/>
                <a:uLnTx/>
                <a:uFillTx/>
                <a:latin typeface="Comic Sans MS" panose="030F0702030302020204" pitchFamily="66" charset="0"/>
                <a:ea typeface="+mn-ea"/>
                <a:cs typeface="+mn-cs"/>
              </a:rPr>
              <a:t>er/sie/es</a:t>
            </a:r>
            <a:r>
              <a:rPr lang="de-DE" sz="2400" b="0" dirty="0">
                <a:solidFill>
                  <a:schemeClr val="accent1"/>
                </a:solidFill>
                <a:latin typeface="Comic Sans MS" panose="030F0702030302020204" pitchFamily="66" charset="0"/>
                <a:ea typeface="+mj-ea"/>
                <a:cs typeface="+mj-cs"/>
              </a:rPr>
              <a:t>!</a:t>
            </a:r>
            <a:r>
              <a:rPr lang="de-DE" sz="2400" dirty="0">
                <a:solidFill>
                  <a:schemeClr val="accent1"/>
                </a:solidFill>
                <a:latin typeface="Comic Sans MS" panose="030F0702030302020204" pitchFamily="66" charset="0"/>
                <a:ea typeface="+mj-ea"/>
                <a:cs typeface="+mj-cs"/>
              </a:rPr>
              <a:t> </a:t>
            </a:r>
          </a:p>
          <a:p>
            <a:endParaRPr lang="de-DE" sz="2400" dirty="0">
              <a:solidFill>
                <a:schemeClr val="accent2"/>
              </a:solidFill>
              <a:latin typeface="Comic Sans MS" panose="030F0702030302020204" pitchFamily="66" charset="0"/>
              <a:ea typeface="+mj-ea"/>
              <a:cs typeface="+mj-cs"/>
            </a:endParaRPr>
          </a:p>
          <a:p>
            <a:pPr algn="ctr"/>
            <a:r>
              <a:rPr lang="de-DE" sz="2400" dirty="0">
                <a:solidFill>
                  <a:schemeClr val="accent1"/>
                </a:solidFill>
                <a:latin typeface="Comic Sans MS" panose="030F0702030302020204" pitchFamily="66" charset="0"/>
                <a:ea typeface="+mj-ea"/>
                <a:cs typeface="+mj-cs"/>
              </a:rPr>
              <a:t>a </a:t>
            </a:r>
            <a:r>
              <a:rPr lang="de-DE" sz="2400" dirty="0">
                <a:solidFill>
                  <a:schemeClr val="accent1"/>
                </a:solidFill>
                <a:latin typeface="Comic Sans MS" panose="030F0702030302020204" pitchFamily="66" charset="0"/>
                <a:ea typeface="+mj-ea"/>
                <a:cs typeface="+mj-cs"/>
                <a:sym typeface="Wingdings" panose="05000000000000000000" pitchFamily="2" charset="2"/>
              </a:rPr>
              <a:t> </a:t>
            </a:r>
            <a:r>
              <a:rPr lang="de-DE" sz="2400" dirty="0">
                <a:solidFill>
                  <a:schemeClr val="accent1"/>
                </a:solidFill>
                <a:latin typeface="Comic Sans MS" panose="030F0702030302020204" pitchFamily="66" charset="0"/>
                <a:ea typeface="+mj-ea"/>
                <a:cs typeface="+mj-cs"/>
              </a:rPr>
              <a:t>ä</a:t>
            </a:r>
          </a:p>
          <a:p>
            <a:pPr algn="ctr"/>
            <a:endParaRPr lang="de-DE" sz="2400" b="0" dirty="0">
              <a:solidFill>
                <a:schemeClr val="accent2"/>
              </a:solidFill>
              <a:latin typeface="Comic Sans MS" panose="030F0702030302020204" pitchFamily="66" charset="0"/>
              <a:ea typeface="+mj-ea"/>
              <a:cs typeface="+mj-cs"/>
            </a:endParaRPr>
          </a:p>
          <a:p>
            <a:r>
              <a:rPr lang="de-DE" sz="2400" dirty="0">
                <a:solidFill>
                  <a:schemeClr val="accent1"/>
                </a:solidFill>
                <a:latin typeface="Comic Sans MS" panose="030F0702030302020204" pitchFamily="66" charset="0"/>
                <a:ea typeface="+mj-ea"/>
                <a:cs typeface="+mj-cs"/>
              </a:rPr>
              <a:t>a</a:t>
            </a:r>
            <a:r>
              <a:rPr lang="de-DE" sz="2400" b="0" dirty="0">
                <a:solidFill>
                  <a:schemeClr val="accent2"/>
                </a:solidFill>
                <a:latin typeface="Comic Sans MS" panose="030F0702030302020204" pitchFamily="66" charset="0"/>
                <a:ea typeface="+mj-ea"/>
                <a:cs typeface="+mj-cs"/>
              </a:rPr>
              <a:t> </a:t>
            </a:r>
            <a:r>
              <a:rPr lang="de-DE" sz="2400" b="0" dirty="0" err="1">
                <a:solidFill>
                  <a:schemeClr val="accent2"/>
                </a:solidFill>
                <a:latin typeface="Comic Sans MS" panose="030F0702030302020204" pitchFamily="66" charset="0"/>
                <a:ea typeface="+mj-ea"/>
                <a:cs typeface="+mj-cs"/>
              </a:rPr>
              <a:t>changes</a:t>
            </a:r>
            <a:r>
              <a:rPr lang="de-DE" sz="2400" b="0" dirty="0">
                <a:solidFill>
                  <a:schemeClr val="accent2"/>
                </a:solidFill>
                <a:latin typeface="Comic Sans MS" panose="030F0702030302020204" pitchFamily="66" charset="0"/>
                <a:ea typeface="+mj-ea"/>
                <a:cs typeface="+mj-cs"/>
              </a:rPr>
              <a:t> </a:t>
            </a:r>
            <a:r>
              <a:rPr lang="de-DE" sz="2400" b="0" dirty="0" err="1">
                <a:solidFill>
                  <a:schemeClr val="accent2"/>
                </a:solidFill>
                <a:latin typeface="Comic Sans MS" panose="030F0702030302020204" pitchFamily="66" charset="0"/>
                <a:ea typeface="+mj-ea"/>
                <a:cs typeface="+mj-cs"/>
              </a:rPr>
              <a:t>to</a:t>
            </a:r>
            <a:r>
              <a:rPr lang="de-DE" sz="2400" b="0" dirty="0">
                <a:solidFill>
                  <a:schemeClr val="accent2"/>
                </a:solidFill>
                <a:latin typeface="Comic Sans MS" panose="030F0702030302020204" pitchFamily="66" charset="0"/>
                <a:ea typeface="+mj-ea"/>
                <a:cs typeface="+mj-cs"/>
              </a:rPr>
              <a:t> </a:t>
            </a:r>
            <a:r>
              <a:rPr lang="de-DE" sz="2400" dirty="0">
                <a:solidFill>
                  <a:schemeClr val="accent1"/>
                </a:solidFill>
                <a:latin typeface="Comic Sans MS" panose="030F0702030302020204" pitchFamily="66" charset="0"/>
                <a:ea typeface="+mj-ea"/>
                <a:cs typeface="+mj-cs"/>
              </a:rPr>
              <a:t>ä</a:t>
            </a:r>
            <a:r>
              <a:rPr lang="de-DE" sz="2400" b="0" dirty="0">
                <a:solidFill>
                  <a:schemeClr val="accent2"/>
                </a:solidFill>
                <a:latin typeface="Comic Sans MS" panose="030F0702030302020204" pitchFamily="66" charset="0"/>
                <a:ea typeface="+mj-ea"/>
                <a:cs typeface="+mj-cs"/>
              </a:rPr>
              <a:t> </a:t>
            </a:r>
            <a:r>
              <a:rPr lang="de-DE" sz="2400" b="0" dirty="0" err="1">
                <a:solidFill>
                  <a:schemeClr val="accent2"/>
                </a:solidFill>
                <a:latin typeface="Comic Sans MS" panose="030F0702030302020204" pitchFamily="66" charset="0"/>
                <a:ea typeface="+mj-ea"/>
                <a:cs typeface="+mj-cs"/>
              </a:rPr>
              <a:t>when</a:t>
            </a:r>
            <a:r>
              <a:rPr lang="de-DE" sz="2400" b="0" dirty="0">
                <a:solidFill>
                  <a:schemeClr val="accent2"/>
                </a:solidFill>
                <a:latin typeface="Comic Sans MS" panose="030F0702030302020204" pitchFamily="66" charset="0"/>
                <a:ea typeface="+mj-ea"/>
                <a:cs typeface="+mj-cs"/>
              </a:rPr>
              <a:t> </a:t>
            </a:r>
            <a:r>
              <a:rPr lang="de-DE" sz="2400" b="0" dirty="0" err="1">
                <a:solidFill>
                  <a:schemeClr val="accent2"/>
                </a:solidFill>
                <a:latin typeface="Comic Sans MS" panose="030F0702030302020204" pitchFamily="66" charset="0"/>
                <a:ea typeface="+mj-ea"/>
                <a:cs typeface="+mj-cs"/>
              </a:rPr>
              <a:t>using</a:t>
            </a:r>
            <a:r>
              <a:rPr lang="de-DE" sz="2400" b="0" dirty="0">
                <a:solidFill>
                  <a:schemeClr val="accent2"/>
                </a:solidFill>
                <a:latin typeface="Comic Sans MS" panose="030F0702030302020204" pitchFamily="66" charset="0"/>
                <a:ea typeface="+mj-ea"/>
                <a:cs typeface="+mj-cs"/>
              </a:rPr>
              <a:t> </a:t>
            </a:r>
            <a:r>
              <a:rPr lang="de-DE" sz="2400" dirty="0">
                <a:latin typeface="Comic Sans MS" panose="030F0702030302020204" pitchFamily="66" charset="0"/>
              </a:rPr>
              <a:t>du</a:t>
            </a:r>
            <a:r>
              <a:rPr lang="de-DE" sz="2400" b="0" dirty="0">
                <a:solidFill>
                  <a:schemeClr val="accent2"/>
                </a:solidFill>
                <a:latin typeface="Comic Sans MS" panose="030F0702030302020204" pitchFamily="66" charset="0"/>
                <a:ea typeface="+mj-ea"/>
                <a:cs typeface="+mj-cs"/>
              </a:rPr>
              <a:t> </a:t>
            </a:r>
            <a:r>
              <a:rPr lang="de-DE" sz="2400" b="0" dirty="0" err="1">
                <a:solidFill>
                  <a:schemeClr val="accent2"/>
                </a:solidFill>
                <a:latin typeface="Comic Sans MS" panose="030F0702030302020204" pitchFamily="66" charset="0"/>
                <a:ea typeface="+mj-ea"/>
                <a:cs typeface="+mj-cs"/>
              </a:rPr>
              <a:t>or</a:t>
            </a:r>
            <a:r>
              <a:rPr lang="de-DE" sz="2400" b="0" dirty="0">
                <a:solidFill>
                  <a:schemeClr val="accent2"/>
                </a:solidFill>
                <a:latin typeface="Comic Sans MS" panose="030F0702030302020204" pitchFamily="66" charset="0"/>
                <a:ea typeface="+mj-ea"/>
                <a:cs typeface="+mj-cs"/>
              </a:rPr>
              <a:t> </a:t>
            </a:r>
            <a:r>
              <a:rPr lang="de-DE" sz="2400" dirty="0">
                <a:latin typeface="Comic Sans MS" panose="030F0702030302020204" pitchFamily="66" charset="0"/>
              </a:rPr>
              <a:t>er/sie/es</a:t>
            </a:r>
            <a:r>
              <a:rPr lang="de-DE" sz="2400" b="0" dirty="0">
                <a:solidFill>
                  <a:schemeClr val="accent1"/>
                </a:solidFill>
                <a:latin typeface="Comic Sans MS" panose="030F0702030302020204" pitchFamily="66" charset="0"/>
                <a:ea typeface="+mj-ea"/>
                <a:cs typeface="+mj-cs"/>
              </a:rPr>
              <a:t>!</a:t>
            </a:r>
          </a:p>
        </p:txBody>
      </p:sp>
      <p:pic>
        <p:nvPicPr>
          <p:cNvPr id="4" name="84D7C75F">
            <a:hlinkClick r:id="" action="ppaction://media"/>
            <a:extLst>
              <a:ext uri="{FF2B5EF4-FFF2-40B4-BE49-F238E27FC236}">
                <a16:creationId xmlns:a16="http://schemas.microsoft.com/office/drawing/2014/main" id="{0797A554-C920-40EC-806A-72A0A32CA40C}"/>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6449718" y="4004864"/>
            <a:ext cx="406400" cy="406400"/>
          </a:xfrm>
          <a:prstGeom prst="rect">
            <a:avLst/>
          </a:prstGeom>
        </p:spPr>
      </p:pic>
      <p:pic>
        <p:nvPicPr>
          <p:cNvPr id="7" name="30ABF9D4">
            <a:hlinkClick r:id="" action="ppaction://media"/>
            <a:extLst>
              <a:ext uri="{FF2B5EF4-FFF2-40B4-BE49-F238E27FC236}">
                <a16:creationId xmlns:a16="http://schemas.microsoft.com/office/drawing/2014/main" id="{585503A0-322E-40A0-8B8D-42EC474D61B1}"/>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flipH="1">
            <a:off x="7951787" y="4004864"/>
            <a:ext cx="406400" cy="406400"/>
          </a:xfrm>
          <a:prstGeom prst="rect">
            <a:avLst/>
          </a:prstGeom>
        </p:spPr>
      </p:pic>
      <p:pic>
        <p:nvPicPr>
          <p:cNvPr id="8" name="63FA27C5">
            <a:hlinkClick r:id="" action="ppaction://media"/>
            <a:extLst>
              <a:ext uri="{FF2B5EF4-FFF2-40B4-BE49-F238E27FC236}">
                <a16:creationId xmlns:a16="http://schemas.microsoft.com/office/drawing/2014/main" id="{02359770-9F75-4D8F-A467-A2FF4F864DA5}"/>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4179218" y="2857494"/>
            <a:ext cx="406400" cy="406400"/>
          </a:xfrm>
          <a:prstGeom prst="rect">
            <a:avLst/>
          </a:prstGeom>
        </p:spPr>
      </p:pic>
      <p:pic>
        <p:nvPicPr>
          <p:cNvPr id="11" name="A1C98302">
            <a:hlinkClick r:id="" action="ppaction://media"/>
            <a:extLst>
              <a:ext uri="{FF2B5EF4-FFF2-40B4-BE49-F238E27FC236}">
                <a16:creationId xmlns:a16="http://schemas.microsoft.com/office/drawing/2014/main" id="{781A575D-AF61-4E3B-B17A-0F32D281380E}"/>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4179218" y="3758532"/>
            <a:ext cx="406400" cy="406400"/>
          </a:xfrm>
          <a:prstGeom prst="rect">
            <a:avLst/>
          </a:prstGeom>
        </p:spPr>
      </p:pic>
      <p:pic>
        <p:nvPicPr>
          <p:cNvPr id="12" name="4CA0731B">
            <a:hlinkClick r:id="" action="ppaction://media"/>
            <a:extLst>
              <a:ext uri="{FF2B5EF4-FFF2-40B4-BE49-F238E27FC236}">
                <a16:creationId xmlns:a16="http://schemas.microsoft.com/office/drawing/2014/main" id="{48FAFDBB-9C97-447D-9672-624417574718}"/>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4179218" y="1956456"/>
            <a:ext cx="406400" cy="406400"/>
          </a:xfrm>
          <a:prstGeom prst="rect">
            <a:avLst/>
          </a:prstGeom>
        </p:spPr>
      </p:pic>
      <p:pic>
        <p:nvPicPr>
          <p:cNvPr id="13" name="FA59A60">
            <a:hlinkClick r:id="" action="ppaction://media"/>
            <a:extLst>
              <a:ext uri="{FF2B5EF4-FFF2-40B4-BE49-F238E27FC236}">
                <a16:creationId xmlns:a16="http://schemas.microsoft.com/office/drawing/2014/main" id="{2A36FDC3-533E-442A-85DD-58B2E2EFD0EA}"/>
              </a:ext>
            </a:extLst>
          </p:cNvPr>
          <p:cNvPicPr>
            <a:picLocks noChangeAspect="1"/>
          </p:cNvPicPr>
          <p:nvPr>
            <a:audioFile r:link="rId12"/>
            <p:extLst>
              <p:ext uri="{DAA4B4D4-6D71-4841-9C94-3DE7FCFB9230}">
                <p14:media xmlns:p14="http://schemas.microsoft.com/office/powerpoint/2010/main" r:embed="rId11"/>
              </p:ext>
            </p:extLst>
          </p:nvPr>
        </p:nvPicPr>
        <p:blipFill>
          <a:blip r:embed="rId19"/>
          <a:stretch>
            <a:fillRect/>
          </a:stretch>
        </p:blipFill>
        <p:spPr>
          <a:xfrm>
            <a:off x="4175780" y="5554684"/>
            <a:ext cx="406400" cy="406400"/>
          </a:xfrm>
          <a:prstGeom prst="rect">
            <a:avLst/>
          </a:prstGeom>
        </p:spPr>
      </p:pic>
      <p:pic>
        <p:nvPicPr>
          <p:cNvPr id="14" name="DA4B16E1">
            <a:hlinkClick r:id="" action="ppaction://media"/>
            <a:extLst>
              <a:ext uri="{FF2B5EF4-FFF2-40B4-BE49-F238E27FC236}">
                <a16:creationId xmlns:a16="http://schemas.microsoft.com/office/drawing/2014/main" id="{040B489F-D09F-42ED-9089-C84D67A8D513}"/>
              </a:ext>
            </a:extLst>
          </p:cNvPr>
          <p:cNvPicPr>
            <a:picLocks noChangeAspect="1"/>
          </p:cNvPicPr>
          <p:nvPr>
            <a:audioFile r:link="rId14"/>
            <p:extLst>
              <p:ext uri="{DAA4B4D4-6D71-4841-9C94-3DE7FCFB9230}">
                <p14:media xmlns:p14="http://schemas.microsoft.com/office/powerpoint/2010/main" r:embed="rId13"/>
              </p:ext>
            </p:extLst>
          </p:nvPr>
        </p:nvPicPr>
        <p:blipFill>
          <a:blip r:embed="rId19"/>
          <a:stretch>
            <a:fillRect/>
          </a:stretch>
        </p:blipFill>
        <p:spPr>
          <a:xfrm>
            <a:off x="4175780" y="6368951"/>
            <a:ext cx="406400" cy="406400"/>
          </a:xfrm>
          <a:prstGeom prst="rect">
            <a:avLst/>
          </a:prstGeom>
        </p:spPr>
      </p:pic>
      <p:pic>
        <p:nvPicPr>
          <p:cNvPr id="15" name="3CE6CF6E">
            <a:hlinkClick r:id="" action="ppaction://media"/>
            <a:extLst>
              <a:ext uri="{FF2B5EF4-FFF2-40B4-BE49-F238E27FC236}">
                <a16:creationId xmlns:a16="http://schemas.microsoft.com/office/drawing/2014/main" id="{41CC5989-3013-47DD-8E49-D1BE901C3FCC}"/>
              </a:ext>
            </a:extLst>
          </p:cNvPr>
          <p:cNvPicPr>
            <a:picLocks noChangeAspect="1"/>
          </p:cNvPicPr>
          <p:nvPr>
            <a:audioFile r:link="rId16"/>
            <p:extLst>
              <p:ext uri="{DAA4B4D4-6D71-4841-9C94-3DE7FCFB9230}">
                <p14:media xmlns:p14="http://schemas.microsoft.com/office/powerpoint/2010/main" r:embed="rId15"/>
              </p:ext>
            </p:extLst>
          </p:nvPr>
        </p:nvPicPr>
        <p:blipFill>
          <a:blip r:embed="rId19"/>
          <a:stretch>
            <a:fillRect/>
          </a:stretch>
        </p:blipFill>
        <p:spPr>
          <a:xfrm>
            <a:off x="4175780" y="4659570"/>
            <a:ext cx="406400" cy="406400"/>
          </a:xfrm>
          <a:prstGeom prst="rect">
            <a:avLst/>
          </a:prstGeom>
        </p:spPr>
      </p:pic>
      <p:sp>
        <p:nvSpPr>
          <p:cNvPr id="16" name="Fußzeilenplatzhalter 3">
            <a:extLst>
              <a:ext uri="{FF2B5EF4-FFF2-40B4-BE49-F238E27FC236}">
                <a16:creationId xmlns:a16="http://schemas.microsoft.com/office/drawing/2014/main" id="{B9CC00F7-BCCC-44C1-8F60-43BB07EC9CB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31556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46"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551"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19"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694" fill="hold"/>
                                        <p:tgtEl>
                                          <p:spTgt spid="13"/>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856" fill="hold"/>
                                        <p:tgtEl>
                                          <p:spTgt spid="1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113"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23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4"/>
                </p:tgtEl>
              </p:cMediaNode>
            </p:audio>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8"/>
                </p:tgtEl>
              </p:cMediaNode>
            </p:audio>
            <p:audio>
              <p:cMediaNode vol="80000">
                <p:cTn id="38" fill="hold" display="0">
                  <p:stCondLst>
                    <p:cond delay="indefinite"/>
                  </p:stCondLst>
                  <p:endCondLst>
                    <p:cond evt="onStopAudio" delay="0">
                      <p:tgtEl>
                        <p:sldTgt/>
                      </p:tgtEl>
                    </p:cond>
                  </p:endCondLst>
                </p:cTn>
                <p:tgtEl>
                  <p:spTgt spid="11"/>
                </p:tgtEl>
              </p:cMediaNode>
            </p:audio>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174837-ECDF-405F-B31D-ED0A073CBA13}"/>
              </a:ext>
            </a:extLst>
          </p:cNvPr>
          <p:cNvSpPr>
            <a:spLocks noGrp="1"/>
          </p:cNvSpPr>
          <p:nvPr>
            <p:ph type="title"/>
          </p:nvPr>
        </p:nvSpPr>
        <p:spPr/>
        <p:txBody>
          <a:bodyPr/>
          <a:lstStyle/>
          <a:p>
            <a:r>
              <a:rPr lang="en-GB" noProof="0" dirty="0"/>
              <a:t>Examples</a:t>
            </a:r>
          </a:p>
        </p:txBody>
      </p:sp>
      <p:sp>
        <p:nvSpPr>
          <p:cNvPr id="5" name="Textplatzhalter 4">
            <a:extLst>
              <a:ext uri="{FF2B5EF4-FFF2-40B4-BE49-F238E27FC236}">
                <a16:creationId xmlns:a16="http://schemas.microsoft.com/office/drawing/2014/main" id="{5EB8F4ED-DC5D-452E-BF0F-367C17364C01}"/>
              </a:ext>
            </a:extLst>
          </p:cNvPr>
          <p:cNvSpPr>
            <a:spLocks noGrp="1"/>
          </p:cNvSpPr>
          <p:nvPr>
            <p:ph type="body" sz="half" idx="1"/>
          </p:nvPr>
        </p:nvSpPr>
        <p:spPr>
          <a:xfrm>
            <a:off x="608965" y="1538449"/>
            <a:ext cx="2796150" cy="607430"/>
          </a:xfrm>
        </p:spPr>
        <p:txBody>
          <a:bodyPr/>
          <a:lstStyle/>
          <a:p>
            <a:r>
              <a:rPr lang="en-GB" sz="3200" dirty="0"/>
              <a:t>Ich </a:t>
            </a:r>
            <a:r>
              <a:rPr lang="en-GB" sz="3200" dirty="0" err="1"/>
              <a:t>fahre</a:t>
            </a:r>
            <a:r>
              <a:rPr lang="en-GB" sz="3200" dirty="0"/>
              <a:t>…</a:t>
            </a:r>
          </a:p>
        </p:txBody>
      </p:sp>
      <p:sp>
        <p:nvSpPr>
          <p:cNvPr id="3" name="Inhaltsplatzhalter 2">
            <a:extLst>
              <a:ext uri="{FF2B5EF4-FFF2-40B4-BE49-F238E27FC236}">
                <a16:creationId xmlns:a16="http://schemas.microsoft.com/office/drawing/2014/main" id="{F13D8BD7-5935-4A35-9665-236826FB50CB}"/>
              </a:ext>
            </a:extLst>
          </p:cNvPr>
          <p:cNvSpPr>
            <a:spLocks noGrp="1"/>
          </p:cNvSpPr>
          <p:nvPr>
            <p:ph sz="quarter" idx="2"/>
          </p:nvPr>
        </p:nvSpPr>
        <p:spPr>
          <a:xfrm>
            <a:off x="608965" y="2407153"/>
            <a:ext cx="4610735" cy="4693735"/>
          </a:xfrm>
        </p:spPr>
        <p:txBody>
          <a:bodyPr/>
          <a:lstStyle/>
          <a:p>
            <a:r>
              <a:rPr lang="en-GB" sz="2800" noProof="0" dirty="0"/>
              <a:t>. . . Auto.</a:t>
            </a:r>
          </a:p>
          <a:p>
            <a:endParaRPr lang="en-GB" sz="2800" noProof="0" dirty="0"/>
          </a:p>
          <a:p>
            <a:r>
              <a:rPr lang="en-GB" sz="2800" noProof="0" dirty="0"/>
              <a:t>. . . Bus.</a:t>
            </a:r>
          </a:p>
          <a:p>
            <a:endParaRPr lang="en-GB" sz="2800" noProof="0" dirty="0"/>
          </a:p>
          <a:p>
            <a:r>
              <a:rPr lang="en-GB" sz="2800" noProof="0" dirty="0"/>
              <a:t>. . . Zug.</a:t>
            </a:r>
          </a:p>
          <a:p>
            <a:endParaRPr lang="en-GB" sz="2800" noProof="0" dirty="0"/>
          </a:p>
          <a:p>
            <a:r>
              <a:rPr lang="en-GB" sz="2800" noProof="0" dirty="0"/>
              <a:t>. . . in die Stadt</a:t>
            </a:r>
          </a:p>
          <a:p>
            <a:endParaRPr lang="en-GB" sz="2800" noProof="0" dirty="0"/>
          </a:p>
          <a:p>
            <a:r>
              <a:rPr lang="en-GB" sz="2800" noProof="0" dirty="0"/>
              <a:t>. . . </a:t>
            </a:r>
            <a:r>
              <a:rPr lang="en-GB" sz="2800" noProof="0" dirty="0" err="1"/>
              <a:t>nach</a:t>
            </a:r>
            <a:r>
              <a:rPr lang="en-GB" sz="2800" noProof="0" dirty="0"/>
              <a:t> Mainz.</a:t>
            </a:r>
          </a:p>
        </p:txBody>
      </p:sp>
      <p:pic>
        <p:nvPicPr>
          <p:cNvPr id="19" name="Inhaltsplatzhalter 18" descr="Auto Silhouette">
            <a:extLst>
              <a:ext uri="{FF2B5EF4-FFF2-40B4-BE49-F238E27FC236}">
                <a16:creationId xmlns:a16="http://schemas.microsoft.com/office/drawing/2014/main" id="{DD05F2BF-3216-4999-AB46-F62CDA9A9B9B}"/>
              </a:ext>
            </a:extLst>
          </p:cNvPr>
          <p:cNvPicPr>
            <a:picLocks noGrp="1" noChangeAspect="1"/>
          </p:cNvPicPr>
          <p:nvPr>
            <p:ph sz="quarter" idx="3"/>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10987" y="2286160"/>
            <a:ext cx="914400" cy="914400"/>
          </a:xfrm>
        </p:spPr>
      </p:pic>
      <p:sp>
        <p:nvSpPr>
          <p:cNvPr id="17" name="Foliennummernplatzhalter 4">
            <a:extLst>
              <a:ext uri="{FF2B5EF4-FFF2-40B4-BE49-F238E27FC236}">
                <a16:creationId xmlns:a16="http://schemas.microsoft.com/office/drawing/2014/main" id="{2860C78F-1030-4692-AC20-4EA51B50AD5D}"/>
              </a:ext>
            </a:extLst>
          </p:cNvPr>
          <p:cNvSpPr>
            <a:spLocks noGrp="1"/>
          </p:cNvSpPr>
          <p:nvPr>
            <p:ph type="sldNum" sz="quarter" idx="11"/>
          </p:nvPr>
        </p:nvSpPr>
        <p:spPr bwMode="auto"/>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pic>
        <p:nvPicPr>
          <p:cNvPr id="21" name="Grafik 20" descr="Bus mit einfarbiger Füllung">
            <a:extLst>
              <a:ext uri="{FF2B5EF4-FFF2-40B4-BE49-F238E27FC236}">
                <a16:creationId xmlns:a16="http://schemas.microsoft.com/office/drawing/2014/main" id="{972D25D9-C932-4B85-B331-474F82D983C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10987" y="3316588"/>
            <a:ext cx="914400" cy="914400"/>
          </a:xfrm>
          <a:prstGeom prst="rect">
            <a:avLst/>
          </a:prstGeom>
        </p:spPr>
      </p:pic>
      <p:pic>
        <p:nvPicPr>
          <p:cNvPr id="25" name="Grafik 24" descr="Zug mit einfarbiger Füllung">
            <a:extLst>
              <a:ext uri="{FF2B5EF4-FFF2-40B4-BE49-F238E27FC236}">
                <a16:creationId xmlns:a16="http://schemas.microsoft.com/office/drawing/2014/main" id="{24F531EE-7D67-4C1A-8EBB-E054B251CB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53787" y="4330538"/>
            <a:ext cx="914400" cy="914400"/>
          </a:xfrm>
          <a:prstGeom prst="rect">
            <a:avLst/>
          </a:prstGeom>
        </p:spPr>
      </p:pic>
      <p:pic>
        <p:nvPicPr>
          <p:cNvPr id="27" name="Grafik 26" descr="Spielzeugeisenbahn mit einfarbiger Füllung">
            <a:extLst>
              <a:ext uri="{FF2B5EF4-FFF2-40B4-BE49-F238E27FC236}">
                <a16:creationId xmlns:a16="http://schemas.microsoft.com/office/drawing/2014/main" id="{BDA43DEA-EC12-4F96-A61A-04F9131CFFB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849687" y="4330538"/>
            <a:ext cx="914400" cy="914400"/>
          </a:xfrm>
          <a:prstGeom prst="rect">
            <a:avLst/>
          </a:prstGeom>
        </p:spPr>
      </p:pic>
      <p:pic>
        <p:nvPicPr>
          <p:cNvPr id="29" name="Grafik 28" descr="Stadt Silhouette">
            <a:extLst>
              <a:ext uri="{FF2B5EF4-FFF2-40B4-BE49-F238E27FC236}">
                <a16:creationId xmlns:a16="http://schemas.microsoft.com/office/drawing/2014/main" id="{75E5E439-A02E-4CD6-83B4-19C2C61589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662362" y="5305073"/>
            <a:ext cx="914400" cy="914400"/>
          </a:xfrm>
          <a:prstGeom prst="rect">
            <a:avLst/>
          </a:prstGeom>
        </p:spPr>
      </p:pic>
      <p:pic>
        <p:nvPicPr>
          <p:cNvPr id="4" name="501C5C97">
            <a:hlinkClick r:id="" action="ppaction://media"/>
            <a:extLst>
              <a:ext uri="{FF2B5EF4-FFF2-40B4-BE49-F238E27FC236}">
                <a16:creationId xmlns:a16="http://schemas.microsoft.com/office/drawing/2014/main" id="{52E083CA-A9ED-420C-A9D5-9FEBC03DCD77}"/>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939812" y="2472018"/>
            <a:ext cx="406400" cy="406400"/>
          </a:xfrm>
          <a:prstGeom prst="rect">
            <a:avLst/>
          </a:prstGeom>
        </p:spPr>
      </p:pic>
      <p:pic>
        <p:nvPicPr>
          <p:cNvPr id="7" name="6913DDAC">
            <a:hlinkClick r:id="" action="ppaction://media"/>
            <a:extLst>
              <a:ext uri="{FF2B5EF4-FFF2-40B4-BE49-F238E27FC236}">
                <a16:creationId xmlns:a16="http://schemas.microsoft.com/office/drawing/2014/main" id="{C3225752-C296-4AD6-AB54-42BDEE08122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4939812" y="3608754"/>
            <a:ext cx="406400" cy="406400"/>
          </a:xfrm>
          <a:prstGeom prst="rect">
            <a:avLst/>
          </a:prstGeom>
        </p:spPr>
      </p:pic>
      <p:pic>
        <p:nvPicPr>
          <p:cNvPr id="8" name="E620C9BD">
            <a:hlinkClick r:id="" action="ppaction://media"/>
            <a:extLst>
              <a:ext uri="{FF2B5EF4-FFF2-40B4-BE49-F238E27FC236}">
                <a16:creationId xmlns:a16="http://schemas.microsoft.com/office/drawing/2014/main" id="{1F26553C-6A78-4C0A-9DA1-26362488BA45}"/>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4939812" y="4600554"/>
            <a:ext cx="406400" cy="406400"/>
          </a:xfrm>
          <a:prstGeom prst="rect">
            <a:avLst/>
          </a:prstGeom>
        </p:spPr>
      </p:pic>
      <p:pic>
        <p:nvPicPr>
          <p:cNvPr id="9" name="73808C9A">
            <a:hlinkClick r:id="" action="ppaction://media"/>
            <a:extLst>
              <a:ext uri="{FF2B5EF4-FFF2-40B4-BE49-F238E27FC236}">
                <a16:creationId xmlns:a16="http://schemas.microsoft.com/office/drawing/2014/main" id="{2A0C83A3-A74E-4AEF-A735-7D4C023F0F20}"/>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4939812" y="6552406"/>
            <a:ext cx="406400" cy="406400"/>
          </a:xfrm>
          <a:prstGeom prst="rect">
            <a:avLst/>
          </a:prstGeom>
        </p:spPr>
      </p:pic>
      <p:pic>
        <p:nvPicPr>
          <p:cNvPr id="10" name="D0967FD3">
            <a:hlinkClick r:id="" action="ppaction://media"/>
            <a:extLst>
              <a:ext uri="{FF2B5EF4-FFF2-40B4-BE49-F238E27FC236}">
                <a16:creationId xmlns:a16="http://schemas.microsoft.com/office/drawing/2014/main" id="{5C49FC60-F9F0-4080-96A5-0910708F9D96}"/>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4939812" y="5632389"/>
            <a:ext cx="406400" cy="406400"/>
          </a:xfrm>
          <a:prstGeom prst="rect">
            <a:avLst/>
          </a:prstGeom>
        </p:spPr>
      </p:pic>
      <p:sp>
        <p:nvSpPr>
          <p:cNvPr id="16" name="Fußzeilenplatzhalter 3">
            <a:extLst>
              <a:ext uri="{FF2B5EF4-FFF2-40B4-BE49-F238E27FC236}">
                <a16:creationId xmlns:a16="http://schemas.microsoft.com/office/drawing/2014/main" id="{55E3DE13-6CA5-4BD6-A1C8-72C2D982121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40088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7"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4"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38"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855"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46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4"/>
                </p:tgtEl>
              </p:cMediaNode>
            </p:audio>
            <p:audio>
              <p:cMediaNode vol="80000">
                <p:cTn id="24" fill="hold" display="0">
                  <p:stCondLst>
                    <p:cond delay="indefinite"/>
                  </p:stCondLst>
                  <p:endCondLst>
                    <p:cond evt="onStopAudio" delay="0">
                      <p:tgtEl>
                        <p:sldTgt/>
                      </p:tgtEl>
                    </p:cond>
                  </p:endCondLst>
                </p:cTn>
                <p:tgtEl>
                  <p:spTgt spid="7"/>
                </p:tgtEl>
              </p:cMediaNode>
            </p:audio>
            <p:audio>
              <p:cMediaNode vol="80000">
                <p:cTn id="25" fill="hold" display="0">
                  <p:stCondLst>
                    <p:cond delay="indefinite"/>
                  </p:stCondLst>
                  <p:endCondLst>
                    <p:cond evt="onStopAudio" delay="0">
                      <p:tgtEl>
                        <p:sldTgt/>
                      </p:tgtEl>
                    </p:cond>
                  </p:endCondLst>
                </p:cTn>
                <p:tgtEl>
                  <p:spTgt spid="8"/>
                </p:tgtEl>
              </p:cMediaNode>
            </p:audio>
            <p:audio>
              <p:cMediaNode vol="80000">
                <p:cTn id="26" fill="hold" display="0">
                  <p:stCondLst>
                    <p:cond delay="indefinite"/>
                  </p:stCondLst>
                  <p:endCondLst>
                    <p:cond evt="onStopAudio" delay="0">
                      <p:tgtEl>
                        <p:sldTgt/>
                      </p:tgtEl>
                    </p:cond>
                  </p:endCondLst>
                </p:cTn>
                <p:tgtEl>
                  <p:spTgt spid="9"/>
                </p:tgtEl>
              </p:cMediaNode>
            </p:audio>
            <p:audio>
              <p:cMediaNode vol="80000">
                <p:cTn id="2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Benutzerdefiniert</PresentationFormat>
  <Paragraphs>195</Paragraphs>
  <Slides>14</Slides>
  <Notes>0</Notes>
  <HiddenSlides>0</HiddenSlides>
  <MMClips>45</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14</vt:i4>
      </vt:variant>
    </vt:vector>
  </HeadingPairs>
  <TitlesOfParts>
    <vt:vector size="25"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to go</vt:lpstr>
      <vt:lpstr>Fill in the gaps!</vt:lpstr>
      <vt:lpstr>Means of transportation </vt:lpstr>
      <vt:lpstr>Read out the sentences!</vt:lpstr>
      <vt:lpstr>to travel/drive</vt:lpstr>
      <vt:lpstr>Examples</vt:lpstr>
      <vt:lpstr>Fill in the gaps and read out the sentences!</vt:lpstr>
      <vt:lpstr>Directions</vt:lpstr>
      <vt:lpstr>Where are you going?</vt:lpstr>
      <vt:lpstr>Asking for directions </vt:lpstr>
      <vt:lpstr>Thank you for  learning German with 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Buddied Up</dc:title>
  <dc:creator>Gojak, Zina</dc:creator>
  <cp:lastModifiedBy>Bachmann, Hannah Ruth</cp:lastModifiedBy>
  <cp:revision>62</cp:revision>
  <dcterms:created xsi:type="dcterms:W3CDTF">2020-12-11T14:15:58Z</dcterms:created>
  <dcterms:modified xsi:type="dcterms:W3CDTF">2021-02-24T14:54:24Z</dcterms:modified>
</cp:coreProperties>
</file>