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947" r:id="rId1"/>
    <p:sldMasterId id="2147486043" r:id="rId2"/>
    <p:sldMasterId id="2147486085" r:id="rId3"/>
    <p:sldMasterId id="2147486086" r:id="rId4"/>
    <p:sldMasterId id="2147486099" r:id="rId5"/>
    <p:sldMasterId id="2147486111" r:id="rId6"/>
  </p:sldMasterIdLst>
  <p:notesMasterIdLst>
    <p:notesMasterId r:id="rId19"/>
  </p:notesMasterIdLst>
  <p:handoutMasterIdLst>
    <p:handoutMasterId r:id="rId20"/>
  </p:handoutMasterIdLst>
  <p:sldIdLst>
    <p:sldId id="256" r:id="rId7"/>
    <p:sldId id="257" r:id="rId8"/>
    <p:sldId id="1401" r:id="rId9"/>
    <p:sldId id="1402" r:id="rId10"/>
    <p:sldId id="1408" r:id="rId11"/>
    <p:sldId id="1403" r:id="rId12"/>
    <p:sldId id="1407" r:id="rId13"/>
    <p:sldId id="1397" r:id="rId14"/>
    <p:sldId id="1405" r:id="rId15"/>
    <p:sldId id="1404" r:id="rId16"/>
    <p:sldId id="1398" r:id="rId17"/>
    <p:sldId id="264" r:id="rId18"/>
  </p:sldIdLst>
  <p:sldSz cx="10439400" cy="7559675"/>
  <p:notesSz cx="6662738" cy="9866313"/>
  <p:defaultTextStyle>
    <a:defPPr>
      <a:defRPr lang="de-DE"/>
    </a:defPPr>
    <a:lvl1pPr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1258">
          <p15:clr>
            <a:srgbClr val="A4A3A4"/>
          </p15:clr>
        </p15:guide>
        <p15:guide id="2" pos="640">
          <p15:clr>
            <a:srgbClr val="A4A3A4"/>
          </p15:clr>
        </p15:guide>
      </p15:sldGuideLst>
    </p:ext>
    <p:ext uri="{2D200454-40CA-4A62-9FC3-DE9A4176ACB9}">
      <p15:notesGuideLst xmlns:p15="http://schemas.microsoft.com/office/powerpoint/2012/main">
        <p15:guide id="1" orient="horz" pos="3107">
          <p15:clr>
            <a:srgbClr val="A4A3A4"/>
          </p15:clr>
        </p15:guide>
        <p15:guide id="2" pos="209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FF9900"/>
    <a:srgbClr val="333399"/>
    <a:srgbClr val="FF0000"/>
    <a:srgbClr val="E2E2F6"/>
    <a:srgbClr val="FF9999"/>
    <a:srgbClr val="FFFF00"/>
    <a:srgbClr val="6B6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A03C2E-AE1D-40B4-B42F-BD27DAC3FDE7}" v="89" dt="2021-03-10T16:48:22.52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0427" autoAdjust="0"/>
  </p:normalViewPr>
  <p:slideViewPr>
    <p:cSldViewPr snapToGrid="0">
      <p:cViewPr varScale="1">
        <p:scale>
          <a:sx n="47" d="100"/>
          <a:sy n="47" d="100"/>
        </p:scale>
        <p:origin x="1488" y="52"/>
      </p:cViewPr>
      <p:guideLst>
        <p:guide orient="horz" pos="1258"/>
        <p:guide pos="6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52" d="100"/>
          <a:sy n="52" d="100"/>
        </p:scale>
        <p:origin x="-2994" y="-90"/>
      </p:cViewPr>
      <p:guideLst>
        <p:guide orient="horz" pos="3107"/>
        <p:guide pos="209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hmann, Hannah Ruth" userId="e7c09bfb-72c2-42e5-912c-bd6874d853db" providerId="ADAL" clId="{2DA03C2E-AE1D-40B4-B42F-BD27DAC3FDE7}"/>
    <pc:docChg chg="undo redo custSel addSld delSld modSld">
      <pc:chgData name="Bachmann, Hannah Ruth" userId="e7c09bfb-72c2-42e5-912c-bd6874d853db" providerId="ADAL" clId="{2DA03C2E-AE1D-40B4-B42F-BD27DAC3FDE7}" dt="2021-03-14T19:21:53.195" v="828" actId="20577"/>
      <pc:docMkLst>
        <pc:docMk/>
      </pc:docMkLst>
      <pc:sldChg chg="add">
        <pc:chgData name="Bachmann, Hannah Ruth" userId="e7c09bfb-72c2-42e5-912c-bd6874d853db" providerId="ADAL" clId="{2DA03C2E-AE1D-40B4-B42F-BD27DAC3FDE7}" dt="2021-03-10T16:13:12.927" v="0"/>
        <pc:sldMkLst>
          <pc:docMk/>
          <pc:sldMk cId="0" sldId="256"/>
        </pc:sldMkLst>
      </pc:sldChg>
      <pc:sldChg chg="add">
        <pc:chgData name="Bachmann, Hannah Ruth" userId="e7c09bfb-72c2-42e5-912c-bd6874d853db" providerId="ADAL" clId="{2DA03C2E-AE1D-40B4-B42F-BD27DAC3FDE7}" dt="2021-03-10T16:13:21.034" v="2"/>
        <pc:sldMkLst>
          <pc:docMk/>
          <pc:sldMk cId="0" sldId="257"/>
        </pc:sldMkLst>
      </pc:sldChg>
      <pc:sldChg chg="modSp add">
        <pc:chgData name="Bachmann, Hannah Ruth" userId="e7c09bfb-72c2-42e5-912c-bd6874d853db" providerId="ADAL" clId="{2DA03C2E-AE1D-40B4-B42F-BD27DAC3FDE7}" dt="2021-03-10T16:32:53.553" v="759" actId="20577"/>
        <pc:sldMkLst>
          <pc:docMk/>
          <pc:sldMk cId="0" sldId="264"/>
        </pc:sldMkLst>
        <pc:spChg chg="mod">
          <ac:chgData name="Bachmann, Hannah Ruth" userId="e7c09bfb-72c2-42e5-912c-bd6874d853db" providerId="ADAL" clId="{2DA03C2E-AE1D-40B4-B42F-BD27DAC3FDE7}" dt="2021-03-10T16:32:53.553" v="759" actId="20577"/>
          <ac:spMkLst>
            <pc:docMk/>
            <pc:sldMk cId="0" sldId="264"/>
            <ac:spMk id="5" creationId="{00000000-0000-0000-0000-000000000000}"/>
          </ac:spMkLst>
        </pc:spChg>
      </pc:sldChg>
      <pc:sldChg chg="del">
        <pc:chgData name="Bachmann, Hannah Ruth" userId="e7c09bfb-72c2-42e5-912c-bd6874d853db" providerId="ADAL" clId="{2DA03C2E-AE1D-40B4-B42F-BD27DAC3FDE7}" dt="2021-03-10T16:13:33.090" v="5" actId="2696"/>
        <pc:sldMkLst>
          <pc:docMk/>
          <pc:sldMk cId="884004034" sldId="1392"/>
        </pc:sldMkLst>
      </pc:sldChg>
      <pc:sldChg chg="del">
        <pc:chgData name="Bachmann, Hannah Ruth" userId="e7c09bfb-72c2-42e5-912c-bd6874d853db" providerId="ADAL" clId="{2DA03C2E-AE1D-40B4-B42F-BD27DAC3FDE7}" dt="2021-03-10T16:13:15.270" v="1" actId="2696"/>
        <pc:sldMkLst>
          <pc:docMk/>
          <pc:sldMk cId="2186225901" sldId="1395"/>
        </pc:sldMkLst>
      </pc:sldChg>
      <pc:sldChg chg="addSp delSp modSp mod">
        <pc:chgData name="Bachmann, Hannah Ruth" userId="e7c09bfb-72c2-42e5-912c-bd6874d853db" providerId="ADAL" clId="{2DA03C2E-AE1D-40B4-B42F-BD27DAC3FDE7}" dt="2021-03-10T16:48:13.273" v="816"/>
        <pc:sldMkLst>
          <pc:docMk/>
          <pc:sldMk cId="238310380" sldId="1397"/>
        </pc:sldMkLst>
        <pc:spChg chg="mod">
          <ac:chgData name="Bachmann, Hannah Ruth" userId="e7c09bfb-72c2-42e5-912c-bd6874d853db" providerId="ADAL" clId="{2DA03C2E-AE1D-40B4-B42F-BD27DAC3FDE7}" dt="2021-03-10T16:20:07.768" v="231" actId="20577"/>
          <ac:spMkLst>
            <pc:docMk/>
            <pc:sldMk cId="238310380" sldId="1397"/>
            <ac:spMk id="2" creationId="{2A8E7AE3-A2BF-4B31-85FB-C94A4552ECD1}"/>
          </ac:spMkLst>
        </pc:spChg>
        <pc:spChg chg="mod">
          <ac:chgData name="Bachmann, Hannah Ruth" userId="e7c09bfb-72c2-42e5-912c-bd6874d853db" providerId="ADAL" clId="{2DA03C2E-AE1D-40B4-B42F-BD27DAC3FDE7}" dt="2021-03-10T16:32:14.780" v="756" actId="20577"/>
          <ac:spMkLst>
            <pc:docMk/>
            <pc:sldMk cId="238310380" sldId="1397"/>
            <ac:spMk id="3" creationId="{103854DC-2223-4DB5-B853-24B7C7F99317}"/>
          </ac:spMkLst>
        </pc:spChg>
        <pc:spChg chg="del">
          <ac:chgData name="Bachmann, Hannah Ruth" userId="e7c09bfb-72c2-42e5-912c-bd6874d853db" providerId="ADAL" clId="{2DA03C2E-AE1D-40B4-B42F-BD27DAC3FDE7}" dt="2021-03-10T16:47:08.615" v="791" actId="478"/>
          <ac:spMkLst>
            <pc:docMk/>
            <pc:sldMk cId="238310380" sldId="1397"/>
            <ac:spMk id="4" creationId="{FA67E788-16AD-4722-8226-C338B991DF04}"/>
          </ac:spMkLst>
        </pc:spChg>
        <pc:spChg chg="del">
          <ac:chgData name="Bachmann, Hannah Ruth" userId="e7c09bfb-72c2-42e5-912c-bd6874d853db" providerId="ADAL" clId="{2DA03C2E-AE1D-40B4-B42F-BD27DAC3FDE7}" dt="2021-03-10T16:47:09.571" v="792" actId="478"/>
          <ac:spMkLst>
            <pc:docMk/>
            <pc:sldMk cId="238310380" sldId="1397"/>
            <ac:spMk id="5" creationId="{C859ED43-A29B-4EE0-837F-C073677EC34E}"/>
          </ac:spMkLst>
        </pc:spChg>
        <pc:spChg chg="add mod">
          <ac:chgData name="Bachmann, Hannah Ruth" userId="e7c09bfb-72c2-42e5-912c-bd6874d853db" providerId="ADAL" clId="{2DA03C2E-AE1D-40B4-B42F-BD27DAC3FDE7}" dt="2021-03-10T16:47:51.190" v="809"/>
          <ac:spMkLst>
            <pc:docMk/>
            <pc:sldMk cId="238310380" sldId="1397"/>
            <ac:spMk id="8" creationId="{437795C6-5DA9-46CD-B17C-1248588EB438}"/>
          </ac:spMkLst>
        </pc:spChg>
        <pc:spChg chg="add mod">
          <ac:chgData name="Bachmann, Hannah Ruth" userId="e7c09bfb-72c2-42e5-912c-bd6874d853db" providerId="ADAL" clId="{2DA03C2E-AE1D-40B4-B42F-BD27DAC3FDE7}" dt="2021-03-10T16:48:13.273" v="816"/>
          <ac:spMkLst>
            <pc:docMk/>
            <pc:sldMk cId="238310380" sldId="1397"/>
            <ac:spMk id="9" creationId="{75FD76F4-A3BD-4761-86A9-682FD9061578}"/>
          </ac:spMkLst>
        </pc:spChg>
        <pc:picChg chg="mod">
          <ac:chgData name="Bachmann, Hannah Ruth" userId="e7c09bfb-72c2-42e5-912c-bd6874d853db" providerId="ADAL" clId="{2DA03C2E-AE1D-40B4-B42F-BD27DAC3FDE7}" dt="2021-03-10T16:20:21.188" v="236" actId="1076"/>
          <ac:picMkLst>
            <pc:docMk/>
            <pc:sldMk cId="238310380" sldId="1397"/>
            <ac:picMk id="6" creationId="{3505A4B8-3C44-43EF-AFBD-530C6A5079FA}"/>
          </ac:picMkLst>
        </pc:picChg>
        <pc:picChg chg="mod">
          <ac:chgData name="Bachmann, Hannah Ruth" userId="e7c09bfb-72c2-42e5-912c-bd6874d853db" providerId="ADAL" clId="{2DA03C2E-AE1D-40B4-B42F-BD27DAC3FDE7}" dt="2021-03-10T16:20:17.771" v="234" actId="1076"/>
          <ac:picMkLst>
            <pc:docMk/>
            <pc:sldMk cId="238310380" sldId="1397"/>
            <ac:picMk id="7" creationId="{1B97A801-AFE8-4E9E-A166-3287E546B957}"/>
          </ac:picMkLst>
        </pc:picChg>
      </pc:sldChg>
      <pc:sldChg chg="addSp delSp modSp mod">
        <pc:chgData name="Bachmann, Hannah Ruth" userId="e7c09bfb-72c2-42e5-912c-bd6874d853db" providerId="ADAL" clId="{2DA03C2E-AE1D-40B4-B42F-BD27DAC3FDE7}" dt="2021-03-10T16:48:08.750" v="813"/>
        <pc:sldMkLst>
          <pc:docMk/>
          <pc:sldMk cId="1899391020" sldId="1398"/>
        </pc:sldMkLst>
        <pc:spChg chg="mod">
          <ac:chgData name="Bachmann, Hannah Ruth" userId="e7c09bfb-72c2-42e5-912c-bd6874d853db" providerId="ADAL" clId="{2DA03C2E-AE1D-40B4-B42F-BD27DAC3FDE7}" dt="2021-03-10T16:18:50.562" v="183" actId="20577"/>
          <ac:spMkLst>
            <pc:docMk/>
            <pc:sldMk cId="1899391020" sldId="1398"/>
            <ac:spMk id="2" creationId="{AC284810-2428-466D-B869-22185656E3A7}"/>
          </ac:spMkLst>
        </pc:spChg>
        <pc:spChg chg="del">
          <ac:chgData name="Bachmann, Hannah Ruth" userId="e7c09bfb-72c2-42e5-912c-bd6874d853db" providerId="ADAL" clId="{2DA03C2E-AE1D-40B4-B42F-BD27DAC3FDE7}" dt="2021-03-10T16:46:57.960" v="785" actId="478"/>
          <ac:spMkLst>
            <pc:docMk/>
            <pc:sldMk cId="1899391020" sldId="1398"/>
            <ac:spMk id="4" creationId="{8D099E31-4DF6-4C53-AB53-7620DCCCF7E2}"/>
          </ac:spMkLst>
        </pc:spChg>
        <pc:spChg chg="del">
          <ac:chgData name="Bachmann, Hannah Ruth" userId="e7c09bfb-72c2-42e5-912c-bd6874d853db" providerId="ADAL" clId="{2DA03C2E-AE1D-40B4-B42F-BD27DAC3FDE7}" dt="2021-03-10T16:46:59.091" v="786" actId="478"/>
          <ac:spMkLst>
            <pc:docMk/>
            <pc:sldMk cId="1899391020" sldId="1398"/>
            <ac:spMk id="5" creationId="{0730DD38-6928-4719-9BEB-470A52ECA203}"/>
          </ac:spMkLst>
        </pc:spChg>
        <pc:spChg chg="add mod">
          <ac:chgData name="Bachmann, Hannah Ruth" userId="e7c09bfb-72c2-42e5-912c-bd6874d853db" providerId="ADAL" clId="{2DA03C2E-AE1D-40B4-B42F-BD27DAC3FDE7}" dt="2021-03-10T16:47:54.800" v="812"/>
          <ac:spMkLst>
            <pc:docMk/>
            <pc:sldMk cId="1899391020" sldId="1398"/>
            <ac:spMk id="8" creationId="{3B0A6342-A391-4B02-89D2-EB2026F6DF49}"/>
          </ac:spMkLst>
        </pc:spChg>
        <pc:spChg chg="add mod">
          <ac:chgData name="Bachmann, Hannah Ruth" userId="e7c09bfb-72c2-42e5-912c-bd6874d853db" providerId="ADAL" clId="{2DA03C2E-AE1D-40B4-B42F-BD27DAC3FDE7}" dt="2021-03-10T16:48:08.750" v="813"/>
          <ac:spMkLst>
            <pc:docMk/>
            <pc:sldMk cId="1899391020" sldId="1398"/>
            <ac:spMk id="9" creationId="{A61BD5EC-EFB9-4F46-A1C8-0F57871C309E}"/>
          </ac:spMkLst>
        </pc:spChg>
        <pc:spChg chg="mod">
          <ac:chgData name="Bachmann, Hannah Ruth" userId="e7c09bfb-72c2-42e5-912c-bd6874d853db" providerId="ADAL" clId="{2DA03C2E-AE1D-40B4-B42F-BD27DAC3FDE7}" dt="2021-03-10T16:33:39.608" v="778" actId="14100"/>
          <ac:spMkLst>
            <pc:docMk/>
            <pc:sldMk cId="1899391020" sldId="1398"/>
            <ac:spMk id="12" creationId="{68A12010-6D41-411C-93B2-4E46D5E8882B}"/>
          </ac:spMkLst>
        </pc:spChg>
        <pc:picChg chg="mod">
          <ac:chgData name="Bachmann, Hannah Ruth" userId="e7c09bfb-72c2-42e5-912c-bd6874d853db" providerId="ADAL" clId="{2DA03C2E-AE1D-40B4-B42F-BD27DAC3FDE7}" dt="2021-03-10T16:33:41.666" v="779" actId="1076"/>
          <ac:picMkLst>
            <pc:docMk/>
            <pc:sldMk cId="1899391020" sldId="1398"/>
            <ac:picMk id="6" creationId="{2B0A063C-38C4-4276-9DED-8298B4B720B4}"/>
          </ac:picMkLst>
        </pc:picChg>
        <pc:picChg chg="mod">
          <ac:chgData name="Bachmann, Hannah Ruth" userId="e7c09bfb-72c2-42e5-912c-bd6874d853db" providerId="ADAL" clId="{2DA03C2E-AE1D-40B4-B42F-BD27DAC3FDE7}" dt="2021-03-10T16:33:50.651" v="780" actId="1076"/>
          <ac:picMkLst>
            <pc:docMk/>
            <pc:sldMk cId="1899391020" sldId="1398"/>
            <ac:picMk id="7" creationId="{D650908F-30DC-47B5-B197-8511B7156647}"/>
          </ac:picMkLst>
        </pc:picChg>
      </pc:sldChg>
      <pc:sldChg chg="del">
        <pc:chgData name="Bachmann, Hannah Ruth" userId="e7c09bfb-72c2-42e5-912c-bd6874d853db" providerId="ADAL" clId="{2DA03C2E-AE1D-40B4-B42F-BD27DAC3FDE7}" dt="2021-03-10T16:13:23.283" v="3" actId="2696"/>
        <pc:sldMkLst>
          <pc:docMk/>
          <pc:sldMk cId="187482558" sldId="1400"/>
        </pc:sldMkLst>
      </pc:sldChg>
      <pc:sldChg chg="addSp delSp modSp mod">
        <pc:chgData name="Bachmann, Hannah Ruth" userId="e7c09bfb-72c2-42e5-912c-bd6874d853db" providerId="ADAL" clId="{2DA03C2E-AE1D-40B4-B42F-BD27DAC3FDE7}" dt="2021-03-14T19:21:53.195" v="828" actId="20577"/>
        <pc:sldMkLst>
          <pc:docMk/>
          <pc:sldMk cId="2461512244" sldId="1401"/>
        </pc:sldMkLst>
        <pc:spChg chg="mod">
          <ac:chgData name="Bachmann, Hannah Ruth" userId="e7c09bfb-72c2-42e5-912c-bd6874d853db" providerId="ADAL" clId="{2DA03C2E-AE1D-40B4-B42F-BD27DAC3FDE7}" dt="2021-03-10T16:27:45.888" v="659" actId="20577"/>
          <ac:spMkLst>
            <pc:docMk/>
            <pc:sldMk cId="2461512244" sldId="1401"/>
            <ac:spMk id="2" creationId="{AC284810-2428-466D-B869-22185656E3A7}"/>
          </ac:spMkLst>
        </pc:spChg>
        <pc:spChg chg="del">
          <ac:chgData name="Bachmann, Hannah Ruth" userId="e7c09bfb-72c2-42e5-912c-bd6874d853db" providerId="ADAL" clId="{2DA03C2E-AE1D-40B4-B42F-BD27DAC3FDE7}" dt="2021-03-10T16:47:27.412" v="802" actId="478"/>
          <ac:spMkLst>
            <pc:docMk/>
            <pc:sldMk cId="2461512244" sldId="1401"/>
            <ac:spMk id="4" creationId="{8D099E31-4DF6-4C53-AB53-7620DCCCF7E2}"/>
          </ac:spMkLst>
        </pc:spChg>
        <pc:spChg chg="del">
          <ac:chgData name="Bachmann, Hannah Ruth" userId="e7c09bfb-72c2-42e5-912c-bd6874d853db" providerId="ADAL" clId="{2DA03C2E-AE1D-40B4-B42F-BD27DAC3FDE7}" dt="2021-03-10T16:47:28.454" v="803" actId="478"/>
          <ac:spMkLst>
            <pc:docMk/>
            <pc:sldMk cId="2461512244" sldId="1401"/>
            <ac:spMk id="5" creationId="{0730DD38-6928-4719-9BEB-470A52ECA203}"/>
          </ac:spMkLst>
        </pc:spChg>
        <pc:spChg chg="add mod">
          <ac:chgData name="Bachmann, Hannah Ruth" userId="e7c09bfb-72c2-42e5-912c-bd6874d853db" providerId="ADAL" clId="{2DA03C2E-AE1D-40B4-B42F-BD27DAC3FDE7}" dt="2021-03-10T16:47:43.137" v="804"/>
          <ac:spMkLst>
            <pc:docMk/>
            <pc:sldMk cId="2461512244" sldId="1401"/>
            <ac:spMk id="8" creationId="{77778FA6-656A-4E39-9F47-848D0F9A3086}"/>
          </ac:spMkLst>
        </pc:spChg>
        <pc:spChg chg="add mod">
          <ac:chgData name="Bachmann, Hannah Ruth" userId="e7c09bfb-72c2-42e5-912c-bd6874d853db" providerId="ADAL" clId="{2DA03C2E-AE1D-40B4-B42F-BD27DAC3FDE7}" dt="2021-03-10T16:48:22.525" v="821"/>
          <ac:spMkLst>
            <pc:docMk/>
            <pc:sldMk cId="2461512244" sldId="1401"/>
            <ac:spMk id="9" creationId="{CC38DC66-05C5-4DC5-9264-504DB9B9A343}"/>
          </ac:spMkLst>
        </pc:spChg>
        <pc:spChg chg="mod">
          <ac:chgData name="Bachmann, Hannah Ruth" userId="e7c09bfb-72c2-42e5-912c-bd6874d853db" providerId="ADAL" clId="{2DA03C2E-AE1D-40B4-B42F-BD27DAC3FDE7}" dt="2021-03-14T19:21:53.195" v="828" actId="20577"/>
          <ac:spMkLst>
            <pc:docMk/>
            <pc:sldMk cId="2461512244" sldId="1401"/>
            <ac:spMk id="12" creationId="{68A12010-6D41-411C-93B2-4E46D5E8882B}"/>
          </ac:spMkLst>
        </pc:spChg>
        <pc:picChg chg="mod">
          <ac:chgData name="Bachmann, Hannah Ruth" userId="e7c09bfb-72c2-42e5-912c-bd6874d853db" providerId="ADAL" clId="{2DA03C2E-AE1D-40B4-B42F-BD27DAC3FDE7}" dt="2021-03-10T16:28:06.959" v="668" actId="1076"/>
          <ac:picMkLst>
            <pc:docMk/>
            <pc:sldMk cId="2461512244" sldId="1401"/>
            <ac:picMk id="3" creationId="{6B0FA5E2-30CB-4DE0-9B67-75704DA9EC98}"/>
          </ac:picMkLst>
        </pc:picChg>
        <pc:picChg chg="mod">
          <ac:chgData name="Bachmann, Hannah Ruth" userId="e7c09bfb-72c2-42e5-912c-bd6874d853db" providerId="ADAL" clId="{2DA03C2E-AE1D-40B4-B42F-BD27DAC3FDE7}" dt="2021-03-10T16:27:38.786" v="634" actId="1076"/>
          <ac:picMkLst>
            <pc:docMk/>
            <pc:sldMk cId="2461512244" sldId="1401"/>
            <ac:picMk id="6" creationId="{02D0BA9B-6CF4-4250-85CB-B9BDD3C9B653}"/>
          </ac:picMkLst>
        </pc:picChg>
      </pc:sldChg>
      <pc:sldChg chg="addSp delSp modSp mod">
        <pc:chgData name="Bachmann, Hannah Ruth" userId="e7c09bfb-72c2-42e5-912c-bd6874d853db" providerId="ADAL" clId="{2DA03C2E-AE1D-40B4-B42F-BD27DAC3FDE7}" dt="2021-03-10T16:48:20.342" v="820"/>
        <pc:sldMkLst>
          <pc:docMk/>
          <pc:sldMk cId="2545248361" sldId="1402"/>
        </pc:sldMkLst>
        <pc:spChg chg="del mod">
          <ac:chgData name="Bachmann, Hannah Ruth" userId="e7c09bfb-72c2-42e5-912c-bd6874d853db" providerId="ADAL" clId="{2DA03C2E-AE1D-40B4-B42F-BD27DAC3FDE7}" dt="2021-03-10T16:47:23.140" v="800" actId="478"/>
          <ac:spMkLst>
            <pc:docMk/>
            <pc:sldMk cId="2545248361" sldId="1402"/>
            <ac:spMk id="4" creationId="{8D099E31-4DF6-4C53-AB53-7620DCCCF7E2}"/>
          </ac:spMkLst>
        </pc:spChg>
        <pc:spChg chg="del">
          <ac:chgData name="Bachmann, Hannah Ruth" userId="e7c09bfb-72c2-42e5-912c-bd6874d853db" providerId="ADAL" clId="{2DA03C2E-AE1D-40B4-B42F-BD27DAC3FDE7}" dt="2021-03-10T16:47:24.305" v="801" actId="478"/>
          <ac:spMkLst>
            <pc:docMk/>
            <pc:sldMk cId="2545248361" sldId="1402"/>
            <ac:spMk id="5" creationId="{0730DD38-6928-4719-9BEB-470A52ECA203}"/>
          </ac:spMkLst>
        </pc:spChg>
        <pc:spChg chg="add mod">
          <ac:chgData name="Bachmann, Hannah Ruth" userId="e7c09bfb-72c2-42e5-912c-bd6874d853db" providerId="ADAL" clId="{2DA03C2E-AE1D-40B4-B42F-BD27DAC3FDE7}" dt="2021-03-10T16:47:44.633" v="805"/>
          <ac:spMkLst>
            <pc:docMk/>
            <pc:sldMk cId="2545248361" sldId="1402"/>
            <ac:spMk id="8" creationId="{A45B803F-910D-4074-B7BF-BAFD1EDA8F91}"/>
          </ac:spMkLst>
        </pc:spChg>
        <pc:spChg chg="add mod">
          <ac:chgData name="Bachmann, Hannah Ruth" userId="e7c09bfb-72c2-42e5-912c-bd6874d853db" providerId="ADAL" clId="{2DA03C2E-AE1D-40B4-B42F-BD27DAC3FDE7}" dt="2021-03-10T16:48:20.342" v="820"/>
          <ac:spMkLst>
            <pc:docMk/>
            <pc:sldMk cId="2545248361" sldId="1402"/>
            <ac:spMk id="9" creationId="{58E56442-396F-4E45-978C-AFE21393888B}"/>
          </ac:spMkLst>
        </pc:spChg>
        <pc:spChg chg="mod">
          <ac:chgData name="Bachmann, Hannah Ruth" userId="e7c09bfb-72c2-42e5-912c-bd6874d853db" providerId="ADAL" clId="{2DA03C2E-AE1D-40B4-B42F-BD27DAC3FDE7}" dt="2021-03-10T16:45:59.226" v="784" actId="313"/>
          <ac:spMkLst>
            <pc:docMk/>
            <pc:sldMk cId="2545248361" sldId="1402"/>
            <ac:spMk id="12" creationId="{68A12010-6D41-411C-93B2-4E46D5E8882B}"/>
          </ac:spMkLst>
        </pc:spChg>
        <pc:picChg chg="mod">
          <ac:chgData name="Bachmann, Hannah Ruth" userId="e7c09bfb-72c2-42e5-912c-bd6874d853db" providerId="ADAL" clId="{2DA03C2E-AE1D-40B4-B42F-BD27DAC3FDE7}" dt="2021-03-10T16:29:32.749" v="687" actId="1076"/>
          <ac:picMkLst>
            <pc:docMk/>
            <pc:sldMk cId="2545248361" sldId="1402"/>
            <ac:picMk id="7" creationId="{EE890999-5D0C-42D1-ADAF-884900D75C01}"/>
          </ac:picMkLst>
        </pc:picChg>
      </pc:sldChg>
      <pc:sldChg chg="addSp delSp modSp mod modClrScheme chgLayout">
        <pc:chgData name="Bachmann, Hannah Ruth" userId="e7c09bfb-72c2-42e5-912c-bd6874d853db" providerId="ADAL" clId="{2DA03C2E-AE1D-40B4-B42F-BD27DAC3FDE7}" dt="2021-03-10T16:48:17.065" v="818"/>
        <pc:sldMkLst>
          <pc:docMk/>
          <pc:sldMk cId="1602981590" sldId="1403"/>
        </pc:sldMkLst>
        <pc:spChg chg="mod ord">
          <ac:chgData name="Bachmann, Hannah Ruth" userId="e7c09bfb-72c2-42e5-912c-bd6874d853db" providerId="ADAL" clId="{2DA03C2E-AE1D-40B4-B42F-BD27DAC3FDE7}" dt="2021-03-10T16:22:30.095" v="335" actId="700"/>
          <ac:spMkLst>
            <pc:docMk/>
            <pc:sldMk cId="1602981590" sldId="1403"/>
            <ac:spMk id="2" creationId="{AC284810-2428-466D-B869-22185656E3A7}"/>
          </ac:spMkLst>
        </pc:spChg>
        <pc:spChg chg="mod ord">
          <ac:chgData name="Bachmann, Hannah Ruth" userId="e7c09bfb-72c2-42e5-912c-bd6874d853db" providerId="ADAL" clId="{2DA03C2E-AE1D-40B4-B42F-BD27DAC3FDE7}" dt="2021-03-10T16:33:00.107" v="761" actId="20577"/>
          <ac:spMkLst>
            <pc:docMk/>
            <pc:sldMk cId="1602981590" sldId="1403"/>
            <ac:spMk id="3" creationId="{E2982061-C760-479B-BE27-3142AD6FB785}"/>
          </ac:spMkLst>
        </pc:spChg>
        <pc:spChg chg="del mod ord">
          <ac:chgData name="Bachmann, Hannah Ruth" userId="e7c09bfb-72c2-42e5-912c-bd6874d853db" providerId="ADAL" clId="{2DA03C2E-AE1D-40B4-B42F-BD27DAC3FDE7}" dt="2021-03-10T16:47:15.629" v="795" actId="478"/>
          <ac:spMkLst>
            <pc:docMk/>
            <pc:sldMk cId="1602981590" sldId="1403"/>
            <ac:spMk id="4" creationId="{8D099E31-4DF6-4C53-AB53-7620DCCCF7E2}"/>
          </ac:spMkLst>
        </pc:spChg>
        <pc:spChg chg="del mod ord">
          <ac:chgData name="Bachmann, Hannah Ruth" userId="e7c09bfb-72c2-42e5-912c-bd6874d853db" providerId="ADAL" clId="{2DA03C2E-AE1D-40B4-B42F-BD27DAC3FDE7}" dt="2021-03-10T16:47:16.651" v="796" actId="478"/>
          <ac:spMkLst>
            <pc:docMk/>
            <pc:sldMk cId="1602981590" sldId="1403"/>
            <ac:spMk id="5" creationId="{0730DD38-6928-4719-9BEB-470A52ECA203}"/>
          </ac:spMkLst>
        </pc:spChg>
        <pc:spChg chg="add mod ord">
          <ac:chgData name="Bachmann, Hannah Ruth" userId="e7c09bfb-72c2-42e5-912c-bd6874d853db" providerId="ADAL" clId="{2DA03C2E-AE1D-40B4-B42F-BD27DAC3FDE7}" dt="2021-03-10T16:33:02.515" v="762" actId="20577"/>
          <ac:spMkLst>
            <pc:docMk/>
            <pc:sldMk cId="1602981590" sldId="1403"/>
            <ac:spMk id="8" creationId="{16121EBE-5DCA-4A3B-8CF4-EB4414F4CFFD}"/>
          </ac:spMkLst>
        </pc:spChg>
        <pc:spChg chg="add mod">
          <ac:chgData name="Bachmann, Hannah Ruth" userId="e7c09bfb-72c2-42e5-912c-bd6874d853db" providerId="ADAL" clId="{2DA03C2E-AE1D-40B4-B42F-BD27DAC3FDE7}" dt="2021-03-10T16:47:47.840" v="807"/>
          <ac:spMkLst>
            <pc:docMk/>
            <pc:sldMk cId="1602981590" sldId="1403"/>
            <ac:spMk id="9" creationId="{F47E9157-8CCC-4C29-B2B9-162E464DBE75}"/>
          </ac:spMkLst>
        </pc:spChg>
        <pc:spChg chg="add mod">
          <ac:chgData name="Bachmann, Hannah Ruth" userId="e7c09bfb-72c2-42e5-912c-bd6874d853db" providerId="ADAL" clId="{2DA03C2E-AE1D-40B4-B42F-BD27DAC3FDE7}" dt="2021-03-10T16:48:17.065" v="818"/>
          <ac:spMkLst>
            <pc:docMk/>
            <pc:sldMk cId="1602981590" sldId="1403"/>
            <ac:spMk id="10" creationId="{210474E9-DC08-4B21-81FB-0A7719773B81}"/>
          </ac:spMkLst>
        </pc:spChg>
        <pc:picChg chg="mod ord">
          <ac:chgData name="Bachmann, Hannah Ruth" userId="e7c09bfb-72c2-42e5-912c-bd6874d853db" providerId="ADAL" clId="{2DA03C2E-AE1D-40B4-B42F-BD27DAC3FDE7}" dt="2021-03-10T16:22:48.755" v="351" actId="1076"/>
          <ac:picMkLst>
            <pc:docMk/>
            <pc:sldMk cId="1602981590" sldId="1403"/>
            <ac:picMk id="6" creationId="{927FA842-A21C-446F-A20A-136103CE49F0}"/>
          </ac:picMkLst>
        </pc:picChg>
        <pc:picChg chg="mod">
          <ac:chgData name="Bachmann, Hannah Ruth" userId="e7c09bfb-72c2-42e5-912c-bd6874d853db" providerId="ADAL" clId="{2DA03C2E-AE1D-40B4-B42F-BD27DAC3FDE7}" dt="2021-03-10T16:23:16.587" v="372" actId="1076"/>
          <ac:picMkLst>
            <pc:docMk/>
            <pc:sldMk cId="1602981590" sldId="1403"/>
            <ac:picMk id="7" creationId="{39A71286-517B-4078-A5BE-FB83DBFE3C18}"/>
          </ac:picMkLst>
        </pc:picChg>
      </pc:sldChg>
      <pc:sldChg chg="addSp delSp modSp mod">
        <pc:chgData name="Bachmann, Hannah Ruth" userId="e7c09bfb-72c2-42e5-912c-bd6874d853db" providerId="ADAL" clId="{2DA03C2E-AE1D-40B4-B42F-BD27DAC3FDE7}" dt="2021-03-10T16:48:10.154" v="814"/>
        <pc:sldMkLst>
          <pc:docMk/>
          <pc:sldMk cId="3586221704" sldId="1404"/>
        </pc:sldMkLst>
        <pc:spChg chg="del">
          <ac:chgData name="Bachmann, Hannah Ruth" userId="e7c09bfb-72c2-42e5-912c-bd6874d853db" providerId="ADAL" clId="{2DA03C2E-AE1D-40B4-B42F-BD27DAC3FDE7}" dt="2021-03-10T16:47:01.631" v="787" actId="478"/>
          <ac:spMkLst>
            <pc:docMk/>
            <pc:sldMk cId="3586221704" sldId="1404"/>
            <ac:spMk id="5" creationId="{1F12FC14-E319-48B0-A7B3-89CA4BD077B5}"/>
          </ac:spMkLst>
        </pc:spChg>
        <pc:spChg chg="del">
          <ac:chgData name="Bachmann, Hannah Ruth" userId="e7c09bfb-72c2-42e5-912c-bd6874d853db" providerId="ADAL" clId="{2DA03C2E-AE1D-40B4-B42F-BD27DAC3FDE7}" dt="2021-03-10T16:47:02.767" v="788" actId="478"/>
          <ac:spMkLst>
            <pc:docMk/>
            <pc:sldMk cId="3586221704" sldId="1404"/>
            <ac:spMk id="6" creationId="{56340811-D3D2-443E-B42D-6882C7D85A60}"/>
          </ac:spMkLst>
        </pc:spChg>
        <pc:spChg chg="mod">
          <ac:chgData name="Bachmann, Hannah Ruth" userId="e7c09bfb-72c2-42e5-912c-bd6874d853db" providerId="ADAL" clId="{2DA03C2E-AE1D-40B4-B42F-BD27DAC3FDE7}" dt="2021-03-10T16:19:59.799" v="220" actId="20577"/>
          <ac:spMkLst>
            <pc:docMk/>
            <pc:sldMk cId="3586221704" sldId="1404"/>
            <ac:spMk id="7" creationId="{77945D39-66D9-4866-9B47-D182551BA633}"/>
          </ac:spMkLst>
        </pc:spChg>
        <pc:spChg chg="add mod">
          <ac:chgData name="Bachmann, Hannah Ruth" userId="e7c09bfb-72c2-42e5-912c-bd6874d853db" providerId="ADAL" clId="{2DA03C2E-AE1D-40B4-B42F-BD27DAC3FDE7}" dt="2021-03-10T16:47:53.845" v="811"/>
          <ac:spMkLst>
            <pc:docMk/>
            <pc:sldMk cId="3586221704" sldId="1404"/>
            <ac:spMk id="12" creationId="{222EA63F-1D87-443A-B9EA-8EC9629485FE}"/>
          </ac:spMkLst>
        </pc:spChg>
        <pc:spChg chg="add mod">
          <ac:chgData name="Bachmann, Hannah Ruth" userId="e7c09bfb-72c2-42e5-912c-bd6874d853db" providerId="ADAL" clId="{2DA03C2E-AE1D-40B4-B42F-BD27DAC3FDE7}" dt="2021-03-10T16:48:10.154" v="814"/>
          <ac:spMkLst>
            <pc:docMk/>
            <pc:sldMk cId="3586221704" sldId="1404"/>
            <ac:spMk id="14" creationId="{0E96DDAE-298C-465B-B873-29D380E089BF}"/>
          </ac:spMkLst>
        </pc:spChg>
      </pc:sldChg>
      <pc:sldChg chg="addSp delSp modSp mod">
        <pc:chgData name="Bachmann, Hannah Ruth" userId="e7c09bfb-72c2-42e5-912c-bd6874d853db" providerId="ADAL" clId="{2DA03C2E-AE1D-40B4-B42F-BD27DAC3FDE7}" dt="2021-03-10T16:48:11.690" v="815"/>
        <pc:sldMkLst>
          <pc:docMk/>
          <pc:sldMk cId="652519316" sldId="1405"/>
        </pc:sldMkLst>
        <pc:spChg chg="mod">
          <ac:chgData name="Bachmann, Hannah Ruth" userId="e7c09bfb-72c2-42e5-912c-bd6874d853db" providerId="ADAL" clId="{2DA03C2E-AE1D-40B4-B42F-BD27DAC3FDE7}" dt="2021-03-10T16:19:55.831" v="209" actId="20577"/>
          <ac:spMkLst>
            <pc:docMk/>
            <pc:sldMk cId="652519316" sldId="1405"/>
            <ac:spMk id="2" creationId="{2A8E7AE3-A2BF-4B31-85FB-C94A4552ECD1}"/>
          </ac:spMkLst>
        </pc:spChg>
        <pc:spChg chg="mod">
          <ac:chgData name="Bachmann, Hannah Ruth" userId="e7c09bfb-72c2-42e5-912c-bd6874d853db" providerId="ADAL" clId="{2DA03C2E-AE1D-40B4-B42F-BD27DAC3FDE7}" dt="2021-03-10T16:32:56.968" v="760" actId="20577"/>
          <ac:spMkLst>
            <pc:docMk/>
            <pc:sldMk cId="652519316" sldId="1405"/>
            <ac:spMk id="3" creationId="{103854DC-2223-4DB5-B853-24B7C7F99317}"/>
          </ac:spMkLst>
        </pc:spChg>
        <pc:spChg chg="del">
          <ac:chgData name="Bachmann, Hannah Ruth" userId="e7c09bfb-72c2-42e5-912c-bd6874d853db" providerId="ADAL" clId="{2DA03C2E-AE1D-40B4-B42F-BD27DAC3FDE7}" dt="2021-03-10T16:47:05.545" v="789" actId="478"/>
          <ac:spMkLst>
            <pc:docMk/>
            <pc:sldMk cId="652519316" sldId="1405"/>
            <ac:spMk id="4" creationId="{FA67E788-16AD-4722-8226-C338B991DF04}"/>
          </ac:spMkLst>
        </pc:spChg>
        <pc:spChg chg="del">
          <ac:chgData name="Bachmann, Hannah Ruth" userId="e7c09bfb-72c2-42e5-912c-bd6874d853db" providerId="ADAL" clId="{2DA03C2E-AE1D-40B4-B42F-BD27DAC3FDE7}" dt="2021-03-10T16:47:06.596" v="790" actId="478"/>
          <ac:spMkLst>
            <pc:docMk/>
            <pc:sldMk cId="652519316" sldId="1405"/>
            <ac:spMk id="5" creationId="{C859ED43-A29B-4EE0-837F-C073677EC34E}"/>
          </ac:spMkLst>
        </pc:spChg>
        <pc:spChg chg="add mod">
          <ac:chgData name="Bachmann, Hannah Ruth" userId="e7c09bfb-72c2-42e5-912c-bd6874d853db" providerId="ADAL" clId="{2DA03C2E-AE1D-40B4-B42F-BD27DAC3FDE7}" dt="2021-03-10T16:47:52.822" v="810"/>
          <ac:spMkLst>
            <pc:docMk/>
            <pc:sldMk cId="652519316" sldId="1405"/>
            <ac:spMk id="8" creationId="{8D57287F-7E05-497E-ADBD-ADBA6CB6CF84}"/>
          </ac:spMkLst>
        </pc:spChg>
        <pc:spChg chg="add mod">
          <ac:chgData name="Bachmann, Hannah Ruth" userId="e7c09bfb-72c2-42e5-912c-bd6874d853db" providerId="ADAL" clId="{2DA03C2E-AE1D-40B4-B42F-BD27DAC3FDE7}" dt="2021-03-10T16:48:11.690" v="815"/>
          <ac:spMkLst>
            <pc:docMk/>
            <pc:sldMk cId="652519316" sldId="1405"/>
            <ac:spMk id="9" creationId="{17A422CA-5001-4C3D-A307-751BF8BE40F9}"/>
          </ac:spMkLst>
        </pc:spChg>
      </pc:sldChg>
      <pc:sldChg chg="modSp del mod">
        <pc:chgData name="Bachmann, Hannah Ruth" userId="e7c09bfb-72c2-42e5-912c-bd6874d853db" providerId="ADAL" clId="{2DA03C2E-AE1D-40B4-B42F-BD27DAC3FDE7}" dt="2021-03-10T16:20:29.113" v="238" actId="2696"/>
        <pc:sldMkLst>
          <pc:docMk/>
          <pc:sldMk cId="3877690883" sldId="1406"/>
        </pc:sldMkLst>
        <pc:spChg chg="mod">
          <ac:chgData name="Bachmann, Hannah Ruth" userId="e7c09bfb-72c2-42e5-912c-bd6874d853db" providerId="ADAL" clId="{2DA03C2E-AE1D-40B4-B42F-BD27DAC3FDE7}" dt="2021-03-10T16:18:22.765" v="141" actId="14100"/>
          <ac:spMkLst>
            <pc:docMk/>
            <pc:sldMk cId="3877690883" sldId="1406"/>
            <ac:spMk id="9" creationId="{E9894BEE-34A3-4CC2-B3D1-A5EEF9E892C9}"/>
          </ac:spMkLst>
        </pc:spChg>
      </pc:sldChg>
      <pc:sldChg chg="addSp delSp modSp mod">
        <pc:chgData name="Bachmann, Hannah Ruth" userId="e7c09bfb-72c2-42e5-912c-bd6874d853db" providerId="ADAL" clId="{2DA03C2E-AE1D-40B4-B42F-BD27DAC3FDE7}" dt="2021-03-10T16:55:13.655" v="826" actId="20577"/>
        <pc:sldMkLst>
          <pc:docMk/>
          <pc:sldMk cId="1095010900" sldId="1407"/>
        </pc:sldMkLst>
        <pc:spChg chg="mod">
          <ac:chgData name="Bachmann, Hannah Ruth" userId="e7c09bfb-72c2-42e5-912c-bd6874d853db" providerId="ADAL" clId="{2DA03C2E-AE1D-40B4-B42F-BD27DAC3FDE7}" dt="2021-03-10T16:55:13.655" v="826" actId="20577"/>
          <ac:spMkLst>
            <pc:docMk/>
            <pc:sldMk cId="1095010900" sldId="1407"/>
            <ac:spMk id="3" creationId="{E2982061-C760-479B-BE27-3142AD6FB785}"/>
          </ac:spMkLst>
        </pc:spChg>
        <pc:spChg chg="del">
          <ac:chgData name="Bachmann, Hannah Ruth" userId="e7c09bfb-72c2-42e5-912c-bd6874d853db" providerId="ADAL" clId="{2DA03C2E-AE1D-40B4-B42F-BD27DAC3FDE7}" dt="2021-03-10T16:47:12.036" v="793" actId="478"/>
          <ac:spMkLst>
            <pc:docMk/>
            <pc:sldMk cId="1095010900" sldId="1407"/>
            <ac:spMk id="4" creationId="{8D099E31-4DF6-4C53-AB53-7620DCCCF7E2}"/>
          </ac:spMkLst>
        </pc:spChg>
        <pc:spChg chg="del">
          <ac:chgData name="Bachmann, Hannah Ruth" userId="e7c09bfb-72c2-42e5-912c-bd6874d853db" providerId="ADAL" clId="{2DA03C2E-AE1D-40B4-B42F-BD27DAC3FDE7}" dt="2021-03-10T16:47:13.069" v="794" actId="478"/>
          <ac:spMkLst>
            <pc:docMk/>
            <pc:sldMk cId="1095010900" sldId="1407"/>
            <ac:spMk id="5" creationId="{0730DD38-6928-4719-9BEB-470A52ECA203}"/>
          </ac:spMkLst>
        </pc:spChg>
        <pc:spChg chg="add mod">
          <ac:chgData name="Bachmann, Hannah Ruth" userId="e7c09bfb-72c2-42e5-912c-bd6874d853db" providerId="ADAL" clId="{2DA03C2E-AE1D-40B4-B42F-BD27DAC3FDE7}" dt="2021-03-10T16:47:49.654" v="808"/>
          <ac:spMkLst>
            <pc:docMk/>
            <pc:sldMk cId="1095010900" sldId="1407"/>
            <ac:spMk id="8" creationId="{B3C6E956-362B-4C41-80B5-9755BF1684B5}"/>
          </ac:spMkLst>
        </pc:spChg>
        <pc:spChg chg="add mod">
          <ac:chgData name="Bachmann, Hannah Ruth" userId="e7c09bfb-72c2-42e5-912c-bd6874d853db" providerId="ADAL" clId="{2DA03C2E-AE1D-40B4-B42F-BD27DAC3FDE7}" dt="2021-03-10T16:48:15.331" v="817"/>
          <ac:spMkLst>
            <pc:docMk/>
            <pc:sldMk cId="1095010900" sldId="1407"/>
            <ac:spMk id="9" creationId="{9D397C2C-D334-472D-B30D-1778ACE9B712}"/>
          </ac:spMkLst>
        </pc:spChg>
        <pc:picChg chg="mod">
          <ac:chgData name="Bachmann, Hannah Ruth" userId="e7c09bfb-72c2-42e5-912c-bd6874d853db" providerId="ADAL" clId="{2DA03C2E-AE1D-40B4-B42F-BD27DAC3FDE7}" dt="2021-03-10T16:22:07.310" v="331" actId="1076"/>
          <ac:picMkLst>
            <pc:docMk/>
            <pc:sldMk cId="1095010900" sldId="1407"/>
            <ac:picMk id="7" creationId="{67B81213-10CD-4C58-A444-4B17936C6AE1}"/>
          </ac:picMkLst>
        </pc:picChg>
      </pc:sldChg>
      <pc:sldChg chg="addSp delSp modSp mod">
        <pc:chgData name="Bachmann, Hannah Ruth" userId="e7c09bfb-72c2-42e5-912c-bd6874d853db" providerId="ADAL" clId="{2DA03C2E-AE1D-40B4-B42F-BD27DAC3FDE7}" dt="2021-03-10T16:48:18.875" v="819"/>
        <pc:sldMkLst>
          <pc:docMk/>
          <pc:sldMk cId="979491527" sldId="1408"/>
        </pc:sldMkLst>
        <pc:spChg chg="del">
          <ac:chgData name="Bachmann, Hannah Ruth" userId="e7c09bfb-72c2-42e5-912c-bd6874d853db" providerId="ADAL" clId="{2DA03C2E-AE1D-40B4-B42F-BD27DAC3FDE7}" dt="2021-03-10T16:47:19.231" v="797" actId="478"/>
          <ac:spMkLst>
            <pc:docMk/>
            <pc:sldMk cId="979491527" sldId="1408"/>
            <ac:spMk id="4" creationId="{8D099E31-4DF6-4C53-AB53-7620DCCCF7E2}"/>
          </ac:spMkLst>
        </pc:spChg>
        <pc:spChg chg="del">
          <ac:chgData name="Bachmann, Hannah Ruth" userId="e7c09bfb-72c2-42e5-912c-bd6874d853db" providerId="ADAL" clId="{2DA03C2E-AE1D-40B4-B42F-BD27DAC3FDE7}" dt="2021-03-10T16:47:20.116" v="798" actId="478"/>
          <ac:spMkLst>
            <pc:docMk/>
            <pc:sldMk cId="979491527" sldId="1408"/>
            <ac:spMk id="5" creationId="{0730DD38-6928-4719-9BEB-470A52ECA203}"/>
          </ac:spMkLst>
        </pc:spChg>
        <pc:spChg chg="add mod">
          <ac:chgData name="Bachmann, Hannah Ruth" userId="e7c09bfb-72c2-42e5-912c-bd6874d853db" providerId="ADAL" clId="{2DA03C2E-AE1D-40B4-B42F-BD27DAC3FDE7}" dt="2021-03-10T16:47:46.087" v="806"/>
          <ac:spMkLst>
            <pc:docMk/>
            <pc:sldMk cId="979491527" sldId="1408"/>
            <ac:spMk id="8" creationId="{DB2163D6-06E2-4C27-9312-736AB98F3743}"/>
          </ac:spMkLst>
        </pc:spChg>
        <pc:spChg chg="add mod">
          <ac:chgData name="Bachmann, Hannah Ruth" userId="e7c09bfb-72c2-42e5-912c-bd6874d853db" providerId="ADAL" clId="{2DA03C2E-AE1D-40B4-B42F-BD27DAC3FDE7}" dt="2021-03-10T16:48:18.875" v="819"/>
          <ac:spMkLst>
            <pc:docMk/>
            <pc:sldMk cId="979491527" sldId="1408"/>
            <ac:spMk id="9" creationId="{28A852D3-6CC1-4D70-A004-DBFD960DF7CE}"/>
          </ac:spMkLst>
        </pc:spChg>
        <pc:spChg chg="mod">
          <ac:chgData name="Bachmann, Hannah Ruth" userId="e7c09bfb-72c2-42e5-912c-bd6874d853db" providerId="ADAL" clId="{2DA03C2E-AE1D-40B4-B42F-BD27DAC3FDE7}" dt="2021-03-10T16:33:04.521" v="763" actId="20577"/>
          <ac:spMkLst>
            <pc:docMk/>
            <pc:sldMk cId="979491527" sldId="1408"/>
            <ac:spMk id="12" creationId="{68A12010-6D41-411C-93B2-4E46D5E8882B}"/>
          </ac:spMkLst>
        </pc:spChg>
        <pc:picChg chg="mod">
          <ac:chgData name="Bachmann, Hannah Ruth" userId="e7c09bfb-72c2-42e5-912c-bd6874d853db" providerId="ADAL" clId="{2DA03C2E-AE1D-40B4-B42F-BD27DAC3FDE7}" dt="2021-03-10T16:17:29.914" v="124" actId="1076"/>
          <ac:picMkLst>
            <pc:docMk/>
            <pc:sldMk cId="979491527" sldId="1408"/>
            <ac:picMk id="7" creationId="{EE890999-5D0C-42D1-ADAF-884900D75C0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417820A-6E8E-4C42-9C84-6FF14ED85FAC}"/>
              </a:ext>
            </a:extLst>
          </p:cNvPr>
          <p:cNvSpPr>
            <a:spLocks noGrp="1" noChangeArrowheads="1"/>
          </p:cNvSpPr>
          <p:nvPr>
            <p:ph type="hdr" sz="quarter"/>
          </p:nvPr>
        </p:nvSpPr>
        <p:spPr bwMode="auto">
          <a:xfrm>
            <a:off x="0" y="0"/>
            <a:ext cx="2868613"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3" name="Rectangle 3">
            <a:extLst>
              <a:ext uri="{FF2B5EF4-FFF2-40B4-BE49-F238E27FC236}">
                <a16:creationId xmlns:a16="http://schemas.microsoft.com/office/drawing/2014/main" id="{F5FDC419-D9BC-4DFC-A0F2-D91A116D3E05}"/>
              </a:ext>
            </a:extLst>
          </p:cNvPr>
          <p:cNvSpPr>
            <a:spLocks noGrp="1" noChangeArrowheads="1"/>
          </p:cNvSpPr>
          <p:nvPr>
            <p:ph type="dt" sz="quarter" idx="1"/>
          </p:nvPr>
        </p:nvSpPr>
        <p:spPr bwMode="auto">
          <a:xfrm>
            <a:off x="3773488" y="0"/>
            <a:ext cx="2871787"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p>
        </p:txBody>
      </p:sp>
      <p:sp>
        <p:nvSpPr>
          <p:cNvPr id="56324" name="Rectangle 4">
            <a:extLst>
              <a:ext uri="{FF2B5EF4-FFF2-40B4-BE49-F238E27FC236}">
                <a16:creationId xmlns:a16="http://schemas.microsoft.com/office/drawing/2014/main" id="{6843BFF0-7223-4878-B108-4A8282207A57}"/>
              </a:ext>
            </a:extLst>
          </p:cNvPr>
          <p:cNvSpPr>
            <a:spLocks noGrp="1" noChangeArrowheads="1"/>
          </p:cNvSpPr>
          <p:nvPr>
            <p:ph type="ftr" sz="quarter" idx="2"/>
          </p:nvPr>
        </p:nvSpPr>
        <p:spPr bwMode="auto">
          <a:xfrm>
            <a:off x="0" y="9372600"/>
            <a:ext cx="2868613"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5" name="Rectangle 5">
            <a:extLst>
              <a:ext uri="{FF2B5EF4-FFF2-40B4-BE49-F238E27FC236}">
                <a16:creationId xmlns:a16="http://schemas.microsoft.com/office/drawing/2014/main" id="{0FBDF707-EEFE-4648-8DD4-CB6F7DD2D9D7}"/>
              </a:ext>
            </a:extLst>
          </p:cNvPr>
          <p:cNvSpPr>
            <a:spLocks noGrp="1" noChangeArrowheads="1"/>
          </p:cNvSpPr>
          <p:nvPr>
            <p:ph type="sldNum" sz="quarter" idx="3"/>
          </p:nvPr>
        </p:nvSpPr>
        <p:spPr bwMode="auto">
          <a:xfrm>
            <a:off x="3773488" y="9372600"/>
            <a:ext cx="2871787"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030740A3-B7F4-4EF5-825C-3263C0B4BB3F}"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084295F-40D3-4C2A-A366-811A7A63F13D}"/>
              </a:ext>
            </a:extLst>
          </p:cNvPr>
          <p:cNvSpPr>
            <a:spLocks noGrp="1" noChangeArrowheads="1"/>
          </p:cNvSpPr>
          <p:nvPr>
            <p:ph type="hdr" sz="quarter"/>
          </p:nvPr>
        </p:nvSpPr>
        <p:spPr bwMode="auto">
          <a:xfrm>
            <a:off x="0"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27" name="Rectangle 3">
            <a:extLst>
              <a:ext uri="{FF2B5EF4-FFF2-40B4-BE49-F238E27FC236}">
                <a16:creationId xmlns:a16="http://schemas.microsoft.com/office/drawing/2014/main" id="{EDE4C6E8-E543-4357-B077-F4FEBF332387}"/>
              </a:ext>
            </a:extLst>
          </p:cNvPr>
          <p:cNvSpPr>
            <a:spLocks noGrp="1" noChangeArrowheads="1"/>
          </p:cNvSpPr>
          <p:nvPr>
            <p:ph type="dt" idx="1"/>
          </p:nvPr>
        </p:nvSpPr>
        <p:spPr bwMode="auto">
          <a:xfrm>
            <a:off x="3773488"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ltLang="de-DE"/>
          </a:p>
        </p:txBody>
      </p:sp>
      <p:sp>
        <p:nvSpPr>
          <p:cNvPr id="5124" name="Rectangle 4">
            <a:extLst>
              <a:ext uri="{FF2B5EF4-FFF2-40B4-BE49-F238E27FC236}">
                <a16:creationId xmlns:a16="http://schemas.microsoft.com/office/drawing/2014/main" id="{77DD439B-7FC2-452F-AADA-04510E03C3FF}"/>
              </a:ext>
            </a:extLst>
          </p:cNvPr>
          <p:cNvSpPr>
            <a:spLocks noGrp="1" noRot="1" noChangeAspect="1" noChangeArrowheads="1" noTextEdit="1"/>
          </p:cNvSpPr>
          <p:nvPr>
            <p:ph type="sldImg" idx="2"/>
          </p:nvPr>
        </p:nvSpPr>
        <p:spPr bwMode="auto">
          <a:xfrm>
            <a:off x="779463" y="741363"/>
            <a:ext cx="5105400"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a:extLst>
              <a:ext uri="{FF2B5EF4-FFF2-40B4-BE49-F238E27FC236}">
                <a16:creationId xmlns:a16="http://schemas.microsoft.com/office/drawing/2014/main" id="{D25A4AD7-13D1-44EF-A801-41F76A76F24F}"/>
              </a:ext>
            </a:extLst>
          </p:cNvPr>
          <p:cNvSpPr>
            <a:spLocks noGrp="1" noChangeArrowheads="1"/>
          </p:cNvSpPr>
          <p:nvPr>
            <p:ph type="body" sz="quarter" idx="3"/>
          </p:nvPr>
        </p:nvSpPr>
        <p:spPr bwMode="auto">
          <a:xfrm>
            <a:off x="887413" y="4684713"/>
            <a:ext cx="4887912" cy="4440237"/>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p>
            <a:pPr lvl="0"/>
            <a:r>
              <a:rPr lang="de-DE" altLang="de-DE" noProof="0"/>
              <a:t>Klicken Sie, um die Formate des Vorlagentextes zu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26630" name="Rectangle 6">
            <a:extLst>
              <a:ext uri="{FF2B5EF4-FFF2-40B4-BE49-F238E27FC236}">
                <a16:creationId xmlns:a16="http://schemas.microsoft.com/office/drawing/2014/main" id="{95E0607F-EA31-4EA0-B532-3FFD7EB2EB91}"/>
              </a:ext>
            </a:extLst>
          </p:cNvPr>
          <p:cNvSpPr>
            <a:spLocks noGrp="1" noChangeArrowheads="1"/>
          </p:cNvSpPr>
          <p:nvPr>
            <p:ph type="ftr" sz="quarter" idx="4"/>
          </p:nvPr>
        </p:nvSpPr>
        <p:spPr bwMode="auto">
          <a:xfrm>
            <a:off x="0"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31" name="Rectangle 7">
            <a:extLst>
              <a:ext uri="{FF2B5EF4-FFF2-40B4-BE49-F238E27FC236}">
                <a16:creationId xmlns:a16="http://schemas.microsoft.com/office/drawing/2014/main" id="{4ED8D479-F098-42A5-9C34-07B6E07EDDA9}"/>
              </a:ext>
            </a:extLst>
          </p:cNvPr>
          <p:cNvSpPr>
            <a:spLocks noGrp="1" noChangeArrowheads="1"/>
          </p:cNvSpPr>
          <p:nvPr>
            <p:ph type="sldNum" sz="quarter" idx="5"/>
          </p:nvPr>
        </p:nvSpPr>
        <p:spPr bwMode="auto">
          <a:xfrm>
            <a:off x="3773488"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A8B09437-ED09-41F8-92C2-9622BC3C592B}"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5516" algn="l" defTabSz="914207" rtl="0" eaLnBrk="1" latinLnBrk="0" hangingPunct="1">
      <a:defRPr sz="1200" kern="1200">
        <a:solidFill>
          <a:schemeClr val="tx1"/>
        </a:solidFill>
        <a:latin typeface="+mn-lt"/>
        <a:ea typeface="+mn-ea"/>
        <a:cs typeface="+mn-cs"/>
      </a:defRPr>
    </a:lvl6pPr>
    <a:lvl7pPr marL="2742620" algn="l" defTabSz="914207" rtl="0" eaLnBrk="1" latinLnBrk="0" hangingPunct="1">
      <a:defRPr sz="1200" kern="1200">
        <a:solidFill>
          <a:schemeClr val="tx1"/>
        </a:solidFill>
        <a:latin typeface="+mn-lt"/>
        <a:ea typeface="+mn-ea"/>
        <a:cs typeface="+mn-cs"/>
      </a:defRPr>
    </a:lvl7pPr>
    <a:lvl8pPr marL="3199724" algn="l" defTabSz="914207" rtl="0" eaLnBrk="1" latinLnBrk="0" hangingPunct="1">
      <a:defRPr sz="1200" kern="1200">
        <a:solidFill>
          <a:schemeClr val="tx1"/>
        </a:solidFill>
        <a:latin typeface="+mn-lt"/>
        <a:ea typeface="+mn-ea"/>
        <a:cs typeface="+mn-cs"/>
      </a:defRPr>
    </a:lvl8pPr>
    <a:lvl9pPr marL="3656826" algn="l" defTabSz="91420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Titelmasterformat durch Klicken bearbeiten</a:t>
            </a:r>
            <a:endParaRPr lang="en-GB" dirty="0"/>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en-GB" dirty="0"/>
          </a:p>
        </p:txBody>
      </p:sp>
    </p:spTree>
    <p:extLst>
      <p:ext uri="{BB962C8B-B14F-4D97-AF65-F5344CB8AC3E}">
        <p14:creationId xmlns:p14="http://schemas.microsoft.com/office/powerpoint/2010/main" val="266382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3AB72A6-87CB-4F8B-BADE-53F27CC54479}" type="datetime1">
              <a:rPr lang="en-GB" smtClean="0"/>
              <a:pPr/>
              <a:t>14/03/2021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373456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C1FEF78-7969-4A2C-B832-006A4442904F}" type="datetime1">
              <a:rPr lang="en-GB" smtClean="0"/>
              <a:pPr/>
              <a:t>14/03/2021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908229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7477FEBE-4C88-45DA-B207-66626CED51FD}" type="datetime1">
              <a:rPr lang="en-GB" smtClean="0"/>
              <a:pPr/>
              <a:t>14/03/2021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26391091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5"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A8958534-89E5-41A3-867E-1F6E21F7B8DA}" type="datetime1">
              <a:rPr lang="en-GB" smtClean="0"/>
              <a:pPr/>
              <a:t>14/03/2021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406351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C9D24E35-1C1B-4A02-85E9-09350A7B64E6}" type="datetime1">
              <a:rPr lang="en-GB" smtClean="0"/>
              <a:pPr/>
              <a:t>14/03/2021</a:t>
            </a:fld>
            <a:endParaRPr lang="en-GB" dirty="0"/>
          </a:p>
        </p:txBody>
      </p:sp>
      <p:sp>
        <p:nvSpPr>
          <p:cNvPr id="8" name="Fußzeilenplatzhalter 7"/>
          <p:cNvSpPr>
            <a:spLocks noGrp="1"/>
          </p:cNvSpPr>
          <p:nvPr>
            <p:ph type="ftr" sz="quarter" idx="11"/>
          </p:nvPr>
        </p:nvSpPr>
        <p:spPr/>
        <p:txBody>
          <a:bodyPr/>
          <a:lstStyle/>
          <a:p>
            <a:r>
              <a:rPr lang="de-DE"/>
              <a:t>© 2020 - GET Across Borders</a:t>
            </a:r>
            <a:endParaRPr lang="en-GB" dirty="0"/>
          </a:p>
        </p:txBody>
      </p:sp>
      <p:sp>
        <p:nvSpPr>
          <p:cNvPr id="9" name="Foliennummernplatzhalter 8"/>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428101122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6B541A2-0254-4FF3-9DBB-7D3DD377FEDF}" type="datetime1">
              <a:rPr lang="en-GB" smtClean="0"/>
              <a:pPr/>
              <a:t>14/03/2021</a:t>
            </a:fld>
            <a:endParaRPr lang="en-GB" dirty="0"/>
          </a:p>
        </p:txBody>
      </p:sp>
      <p:sp>
        <p:nvSpPr>
          <p:cNvPr id="4" name="Fußzeilenplatzhalter 3"/>
          <p:cNvSpPr>
            <a:spLocks noGrp="1"/>
          </p:cNvSpPr>
          <p:nvPr>
            <p:ph type="ftr" sz="quarter" idx="11"/>
          </p:nvPr>
        </p:nvSpPr>
        <p:spPr/>
        <p:txBody>
          <a:bodyPr/>
          <a:lstStyle/>
          <a:p>
            <a:r>
              <a:rPr lang="de-DE"/>
              <a:t>© 2020 - GET Across Borders</a:t>
            </a:r>
            <a:endParaRPr lang="en-GB" dirty="0"/>
          </a:p>
        </p:txBody>
      </p:sp>
      <p:sp>
        <p:nvSpPr>
          <p:cNvPr id="5" name="Foliennummernplatzhalter 4"/>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6792428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E62CEA-B13D-4294-886A-3F10A5F362AC}" type="datetime1">
              <a:rPr lang="en-GB" smtClean="0"/>
              <a:pPr/>
              <a:t>14/03/2021</a:t>
            </a:fld>
            <a:endParaRPr lang="en-GB" dirty="0"/>
          </a:p>
        </p:txBody>
      </p:sp>
      <p:sp>
        <p:nvSpPr>
          <p:cNvPr id="3" name="Fußzeilenplatzhalter 2"/>
          <p:cNvSpPr>
            <a:spLocks noGrp="1"/>
          </p:cNvSpPr>
          <p:nvPr>
            <p:ph type="ftr" sz="quarter" idx="11"/>
          </p:nvPr>
        </p:nvSpPr>
        <p:spPr/>
        <p:txBody>
          <a:bodyPr/>
          <a:lstStyle/>
          <a:p>
            <a:r>
              <a:rPr lang="de-DE"/>
              <a:t>© 2020 - GET Across Borders</a:t>
            </a:r>
            <a:endParaRPr lang="en-GB" dirty="0"/>
          </a:p>
        </p:txBody>
      </p:sp>
      <p:sp>
        <p:nvSpPr>
          <p:cNvPr id="4" name="Foliennummernplatzhalter 3"/>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91906172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00F1EC65-3F2D-4240-9FB2-86BAF6AF6314}" type="datetime1">
              <a:rPr lang="en-GB" smtClean="0"/>
              <a:pPr/>
              <a:t>14/03/2021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66226504"/>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3C3FCD5E-69B8-4F4C-82B4-AA8390DE7F8D}" type="datetime1">
              <a:rPr lang="en-GB" smtClean="0"/>
              <a:pPr/>
              <a:t>14/03/2021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03094447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EF937EC-4118-4B87-B290-472EF67D333B}" type="datetime1">
              <a:rPr lang="en-GB" smtClean="0"/>
              <a:pPr/>
              <a:t>14/03/2021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58720354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idx="1"/>
          </p:nvPr>
        </p:nvSpPr>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Fußzeilenplatzhalter 1">
            <a:extLst>
              <a:ext uri="{FF2B5EF4-FFF2-40B4-BE49-F238E27FC236}">
                <a16:creationId xmlns:a16="http://schemas.microsoft.com/office/drawing/2014/main" id="{CC2E37E7-1806-4D21-8266-8ADFB0E0001B}"/>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566EE03D-0E66-4A78-85B8-06FBB550002F}"/>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8901524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0977CC8A-DC74-4D43-9830-70796848A750}" type="datetime1">
              <a:rPr lang="en-GB" smtClean="0"/>
              <a:pPr/>
              <a:t>14/03/2021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125677474"/>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D174E74-CACA-497B-99F7-231ED2321951}" type="datetime1">
              <a:rPr lang="en-GB" smtClean="0"/>
              <a:pPr/>
              <a:t>14/03/2021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248419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650F874-7860-4E76-B9BA-5786280081FC}" type="datetime1">
              <a:rPr lang="en-GB" smtClean="0"/>
              <a:pPr/>
              <a:t>14/03/2021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075530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6959908D-B457-4B66-8064-D65755BBB79F}" type="datetime1">
              <a:rPr lang="en-GB" smtClean="0"/>
              <a:pPr/>
              <a:t>14/03/2021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804612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5"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35250F1C-BDC4-4429-AD27-F5265790A591}" type="datetime1">
              <a:rPr lang="en-GB" smtClean="0"/>
              <a:pPr/>
              <a:t>14/03/2021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51838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6413C292-8FB8-48BC-85C3-B7DA021F67D8}" type="datetime1">
              <a:rPr lang="en-GB" smtClean="0"/>
              <a:pPr/>
              <a:t>14/03/2021</a:t>
            </a:fld>
            <a:endParaRPr lang="en-GB" dirty="0"/>
          </a:p>
        </p:txBody>
      </p:sp>
      <p:sp>
        <p:nvSpPr>
          <p:cNvPr id="8" name="Fußzeilenplatzhalter 7"/>
          <p:cNvSpPr>
            <a:spLocks noGrp="1"/>
          </p:cNvSpPr>
          <p:nvPr>
            <p:ph type="ftr" sz="quarter" idx="11"/>
          </p:nvPr>
        </p:nvSpPr>
        <p:spPr/>
        <p:txBody>
          <a:bodyPr/>
          <a:lstStyle/>
          <a:p>
            <a:endParaRPr lang="en-GB" dirty="0"/>
          </a:p>
        </p:txBody>
      </p:sp>
      <p:sp>
        <p:nvSpPr>
          <p:cNvPr id="9" name="Foliennummernplatzhalter 8"/>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99060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554B045-C609-41A7-B50F-7A74B4E4DAB0}" type="datetime1">
              <a:rPr lang="en-GB" smtClean="0"/>
              <a:pPr/>
              <a:t>14/03/2021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072964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80A0690-B9A1-435C-8B85-59275D57CCBB}" type="datetime1">
              <a:rPr lang="en-GB" smtClean="0"/>
              <a:pPr/>
              <a:t>14/03/2021</a:t>
            </a:fld>
            <a:endParaRPr lang="en-GB" dirty="0"/>
          </a:p>
        </p:txBody>
      </p:sp>
      <p:sp>
        <p:nvSpPr>
          <p:cNvPr id="3" name="Fußzeilenplatzhalter 2"/>
          <p:cNvSpPr>
            <a:spLocks noGrp="1"/>
          </p:cNvSpPr>
          <p:nvPr>
            <p:ph type="ftr" sz="quarter" idx="11"/>
          </p:nvPr>
        </p:nvSpPr>
        <p:spPr/>
        <p:txBody>
          <a:bodyPr/>
          <a:lstStyle/>
          <a:p>
            <a:endParaRPr lang="en-GB" dirty="0"/>
          </a:p>
        </p:txBody>
      </p:sp>
      <p:sp>
        <p:nvSpPr>
          <p:cNvPr id="4" name="Foliennummernplatzhalter 3"/>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701262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7A777AF5-AD89-4772-9482-E5960E258D59}" type="datetime1">
              <a:rPr lang="en-GB" smtClean="0"/>
              <a:pPr/>
              <a:t>14/03/2021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734006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24AA125F-BEDC-4471-8488-0F52453129B2}" type="datetime1">
              <a:rPr lang="en-GB" smtClean="0"/>
              <a:pPr/>
              <a:t>14/03/2021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55513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sz="half" idx="1"/>
          </p:nvPr>
        </p:nvSpPr>
        <p:spPr>
          <a:xfrm>
            <a:off x="522288" y="1763713"/>
            <a:ext cx="4621212"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48D9B97-C724-4437-8DD2-7E14E991862E}"/>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CB1085C9-E46E-4F2E-B64F-2BE91E35DA78}"/>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231121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BEE2D67E-E787-46DD-85CD-9DEF749A5213}" type="datetime1">
              <a:rPr lang="en-GB" smtClean="0"/>
              <a:pPr/>
              <a:t>14/03/2021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369163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B690F81-5FC5-4F25-992A-91F11AE065AC}" type="datetime1">
              <a:rPr lang="en-GB" smtClean="0"/>
              <a:pPr/>
              <a:t>14/03/2021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189493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3666-B9D4-4A7F-B5AB-1B849221485D}"/>
              </a:ext>
            </a:extLst>
          </p:cNvPr>
          <p:cNvSpPr>
            <a:spLocks noGrp="1"/>
          </p:cNvSpPr>
          <p:nvPr>
            <p:ph type="ctrTitle"/>
          </p:nvPr>
        </p:nvSpPr>
        <p:spPr>
          <a:xfrm>
            <a:off x="1304925" y="1237197"/>
            <a:ext cx="7829550" cy="2631887"/>
          </a:xfrm>
        </p:spPr>
        <p:txBody>
          <a:bodyPr anchor="b"/>
          <a:lstStyle>
            <a:lvl1pPr algn="ctr">
              <a:defRPr sz="4960"/>
            </a:lvl1pPr>
          </a:lstStyle>
          <a:p>
            <a:r>
              <a:rPr lang="en-US"/>
              <a:t>Click to edit Master title style</a:t>
            </a:r>
            <a:endParaRPr lang="de-DE"/>
          </a:p>
        </p:txBody>
      </p:sp>
      <p:sp>
        <p:nvSpPr>
          <p:cNvPr id="3" name="Subtitle 2">
            <a:extLst>
              <a:ext uri="{FF2B5EF4-FFF2-40B4-BE49-F238E27FC236}">
                <a16:creationId xmlns:a16="http://schemas.microsoft.com/office/drawing/2014/main" id="{7F286C9B-D9D4-4BA9-842B-3178AECF34C1}"/>
              </a:ext>
            </a:extLst>
          </p:cNvPr>
          <p:cNvSpPr>
            <a:spLocks noGrp="1"/>
          </p:cNvSpPr>
          <p:nvPr>
            <p:ph type="subTitle" idx="1"/>
          </p:nvPr>
        </p:nvSpPr>
        <p:spPr>
          <a:xfrm>
            <a:off x="1304925" y="3970580"/>
            <a:ext cx="7829550" cy="1825171"/>
          </a:xfrm>
        </p:spPr>
        <p:txBody>
          <a:bodyPr/>
          <a:lstStyle>
            <a:lvl1pPr marL="0" indent="0" algn="ctr">
              <a:buNone/>
              <a:defRPr sz="1984"/>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A5B50EF4-086E-447F-BE9D-0E3C2E829E7F}"/>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5" name="Footer Placeholder 4">
            <a:extLst>
              <a:ext uri="{FF2B5EF4-FFF2-40B4-BE49-F238E27FC236}">
                <a16:creationId xmlns:a16="http://schemas.microsoft.com/office/drawing/2014/main" id="{CC3B49E6-24C3-4872-9F6F-464016402EF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C9E4DCE-6CF9-411C-A2D8-393DFB039153}"/>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607359589"/>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0B395-D27D-434B-AC31-B468858D16A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1B60559E-55DF-4421-9A73-EBD11E1B53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73F49D6-A711-427A-9849-270347797AD6}"/>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5" name="Footer Placeholder 4">
            <a:extLst>
              <a:ext uri="{FF2B5EF4-FFF2-40B4-BE49-F238E27FC236}">
                <a16:creationId xmlns:a16="http://schemas.microsoft.com/office/drawing/2014/main" id="{B280D77C-AC84-4490-9890-02C464C8246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5C5A1E3-8D0C-4E39-8C8C-88A4663F0AAD}"/>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51439177"/>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0C24-AF1D-484E-85C8-F6340E37CCDD}"/>
              </a:ext>
            </a:extLst>
          </p:cNvPr>
          <p:cNvSpPr>
            <a:spLocks noGrp="1"/>
          </p:cNvSpPr>
          <p:nvPr>
            <p:ph type="title"/>
          </p:nvPr>
        </p:nvSpPr>
        <p:spPr>
          <a:xfrm>
            <a:off x="712272" y="1884671"/>
            <a:ext cx="9003983" cy="3144614"/>
          </a:xfrm>
        </p:spPr>
        <p:txBody>
          <a:bodyPr anchor="b"/>
          <a:lstStyle>
            <a:lvl1pPr>
              <a:defRPr sz="496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DA0216E2-A5E6-439E-863D-756266F8ED0F}"/>
              </a:ext>
            </a:extLst>
          </p:cNvPr>
          <p:cNvSpPr>
            <a:spLocks noGrp="1"/>
          </p:cNvSpPr>
          <p:nvPr>
            <p:ph type="body" idx="1"/>
          </p:nvPr>
        </p:nvSpPr>
        <p:spPr>
          <a:xfrm>
            <a:off x="712272" y="5059035"/>
            <a:ext cx="9003983" cy="1653678"/>
          </a:xfrm>
        </p:spPr>
        <p:txBody>
          <a:bodyPr/>
          <a:lstStyle>
            <a:lvl1pPr marL="0" indent="0">
              <a:buNone/>
              <a:defRPr sz="1984">
                <a:solidFill>
                  <a:schemeClr val="tx1">
                    <a:tint val="75000"/>
                  </a:schemeClr>
                </a:solidFill>
              </a:defRPr>
            </a:lvl1pPr>
            <a:lvl2pPr marL="377979" indent="0">
              <a:buNone/>
              <a:defRPr sz="1653">
                <a:solidFill>
                  <a:schemeClr val="tx1">
                    <a:tint val="75000"/>
                  </a:schemeClr>
                </a:solidFill>
              </a:defRPr>
            </a:lvl2pPr>
            <a:lvl3pPr marL="755957" indent="0">
              <a:buNone/>
              <a:defRPr sz="1488">
                <a:solidFill>
                  <a:schemeClr val="tx1">
                    <a:tint val="75000"/>
                  </a:schemeClr>
                </a:solidFill>
              </a:defRPr>
            </a:lvl3pPr>
            <a:lvl4pPr marL="1133936" indent="0">
              <a:buNone/>
              <a:defRPr sz="1323">
                <a:solidFill>
                  <a:schemeClr val="tx1">
                    <a:tint val="75000"/>
                  </a:schemeClr>
                </a:solidFill>
              </a:defRPr>
            </a:lvl4pPr>
            <a:lvl5pPr marL="1511915" indent="0">
              <a:buNone/>
              <a:defRPr sz="1323">
                <a:solidFill>
                  <a:schemeClr val="tx1">
                    <a:tint val="75000"/>
                  </a:schemeClr>
                </a:solidFill>
              </a:defRPr>
            </a:lvl5pPr>
            <a:lvl6pPr marL="1889893" indent="0">
              <a:buNone/>
              <a:defRPr sz="1323">
                <a:solidFill>
                  <a:schemeClr val="tx1">
                    <a:tint val="75000"/>
                  </a:schemeClr>
                </a:solidFill>
              </a:defRPr>
            </a:lvl6pPr>
            <a:lvl7pPr marL="2267872" indent="0">
              <a:buNone/>
              <a:defRPr sz="1323">
                <a:solidFill>
                  <a:schemeClr val="tx1">
                    <a:tint val="75000"/>
                  </a:schemeClr>
                </a:solidFill>
              </a:defRPr>
            </a:lvl7pPr>
            <a:lvl8pPr marL="2645851" indent="0">
              <a:buNone/>
              <a:defRPr sz="1323">
                <a:solidFill>
                  <a:schemeClr val="tx1">
                    <a:tint val="75000"/>
                  </a:schemeClr>
                </a:solidFill>
              </a:defRPr>
            </a:lvl8pPr>
            <a:lvl9pPr marL="3023829"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BADA8E-9CCE-46BC-AD24-8FE1AD06C450}"/>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5" name="Footer Placeholder 4">
            <a:extLst>
              <a:ext uri="{FF2B5EF4-FFF2-40B4-BE49-F238E27FC236}">
                <a16:creationId xmlns:a16="http://schemas.microsoft.com/office/drawing/2014/main" id="{901303F3-A43A-4AD0-A436-DB791D8B8DA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75369F9-78D6-4302-8D6E-81AEA293C4DC}"/>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733020724"/>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3773-8E2F-4096-A786-6537F603CA9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70453A0E-E1E5-4F88-A5E2-226EE1C15E73}"/>
              </a:ext>
            </a:extLst>
          </p:cNvPr>
          <p:cNvSpPr>
            <a:spLocks noGrp="1"/>
          </p:cNvSpPr>
          <p:nvPr>
            <p:ph sz="half" idx="1"/>
          </p:nvPr>
        </p:nvSpPr>
        <p:spPr>
          <a:xfrm>
            <a:off x="717709"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1AFDE1FC-1859-495C-B6E1-442A9022F9D1}"/>
              </a:ext>
            </a:extLst>
          </p:cNvPr>
          <p:cNvSpPr>
            <a:spLocks noGrp="1"/>
          </p:cNvSpPr>
          <p:nvPr>
            <p:ph sz="half" idx="2"/>
          </p:nvPr>
        </p:nvSpPr>
        <p:spPr>
          <a:xfrm>
            <a:off x="5284946"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4A249A4C-57E9-4DD7-9525-1E242790B818}"/>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6" name="Footer Placeholder 5">
            <a:extLst>
              <a:ext uri="{FF2B5EF4-FFF2-40B4-BE49-F238E27FC236}">
                <a16:creationId xmlns:a16="http://schemas.microsoft.com/office/drawing/2014/main" id="{2C5FB6D4-74C0-4BA0-AEDA-50B5A6E2BF5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BA730D3-F43B-42F9-90C4-A2918790FAA5}"/>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874027285"/>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D623-89D1-40F5-955E-9C1182CEB48A}"/>
              </a:ext>
            </a:extLst>
          </p:cNvPr>
          <p:cNvSpPr>
            <a:spLocks noGrp="1"/>
          </p:cNvSpPr>
          <p:nvPr>
            <p:ph type="title"/>
          </p:nvPr>
        </p:nvSpPr>
        <p:spPr>
          <a:xfrm>
            <a:off x="719068" y="402484"/>
            <a:ext cx="9003983" cy="1461188"/>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3C997739-714E-4D06-B04F-F617EBDCE3EB}"/>
              </a:ext>
            </a:extLst>
          </p:cNvPr>
          <p:cNvSpPr>
            <a:spLocks noGrp="1"/>
          </p:cNvSpPr>
          <p:nvPr>
            <p:ph type="body" idx="1"/>
          </p:nvPr>
        </p:nvSpPr>
        <p:spPr>
          <a:xfrm>
            <a:off x="719070" y="1853171"/>
            <a:ext cx="441635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EF96EFC1-54E0-4ACD-96E8-327995199179}"/>
              </a:ext>
            </a:extLst>
          </p:cNvPr>
          <p:cNvSpPr>
            <a:spLocks noGrp="1"/>
          </p:cNvSpPr>
          <p:nvPr>
            <p:ph sz="half" idx="2"/>
          </p:nvPr>
        </p:nvSpPr>
        <p:spPr>
          <a:xfrm>
            <a:off x="719070" y="2761381"/>
            <a:ext cx="441635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46F74997-33F4-472E-A1C2-FB7551A57BE0}"/>
              </a:ext>
            </a:extLst>
          </p:cNvPr>
          <p:cNvSpPr>
            <a:spLocks noGrp="1"/>
          </p:cNvSpPr>
          <p:nvPr>
            <p:ph type="body" sz="quarter" idx="3"/>
          </p:nvPr>
        </p:nvSpPr>
        <p:spPr>
          <a:xfrm>
            <a:off x="5284947" y="1853171"/>
            <a:ext cx="443810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E15DDD0-41E6-4F76-BBD4-DB8CC3ECA1FB}"/>
              </a:ext>
            </a:extLst>
          </p:cNvPr>
          <p:cNvSpPr>
            <a:spLocks noGrp="1"/>
          </p:cNvSpPr>
          <p:nvPr>
            <p:ph sz="quarter" idx="4"/>
          </p:nvPr>
        </p:nvSpPr>
        <p:spPr>
          <a:xfrm>
            <a:off x="5284947" y="2761381"/>
            <a:ext cx="443810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88D6DF04-3F2F-4B3C-8412-DAE9BE388D56}"/>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8" name="Footer Placeholder 7">
            <a:extLst>
              <a:ext uri="{FF2B5EF4-FFF2-40B4-BE49-F238E27FC236}">
                <a16:creationId xmlns:a16="http://schemas.microsoft.com/office/drawing/2014/main" id="{7E5F77A6-F5D0-4A32-8CE2-770578E4E75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E106DD2-CBE9-47E1-9C1D-32C2C31F6B8E}"/>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186832140"/>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BA29-0C87-4E57-BCF6-C086EEB0CBF3}"/>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68326C3C-4E61-4C58-825A-BE7543D79837}"/>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4" name="Footer Placeholder 3">
            <a:extLst>
              <a:ext uri="{FF2B5EF4-FFF2-40B4-BE49-F238E27FC236}">
                <a16:creationId xmlns:a16="http://schemas.microsoft.com/office/drawing/2014/main" id="{CBED2C71-265B-4E94-994C-3ECDB6FD362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0239CFC-B5BA-4221-9916-6811C177BB6B}"/>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95698138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F4CC5D-54B9-4213-B16A-B92BDCF180CD}"/>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3" name="Footer Placeholder 2">
            <a:extLst>
              <a:ext uri="{FF2B5EF4-FFF2-40B4-BE49-F238E27FC236}">
                <a16:creationId xmlns:a16="http://schemas.microsoft.com/office/drawing/2014/main" id="{8251BD53-3A02-4CC1-B434-EC2106DDC89F}"/>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83CF48C-613C-4026-97B1-F5C0EC711993}"/>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6637000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FB16E-3AE0-4BCE-BA75-18342D2AB66E}"/>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65AC6E98-0776-4B75-9548-AC709D174406}"/>
              </a:ext>
            </a:extLst>
          </p:cNvPr>
          <p:cNvSpPr>
            <a:spLocks noGrp="1"/>
          </p:cNvSpPr>
          <p:nvPr>
            <p:ph idx="1"/>
          </p:nvPr>
        </p:nvSpPr>
        <p:spPr>
          <a:xfrm>
            <a:off x="4438105" y="1088455"/>
            <a:ext cx="5284946" cy="5372269"/>
          </a:xfrm>
        </p:spPr>
        <p:txBody>
          <a:bodyPr/>
          <a:lstStyle>
            <a:lvl1pPr>
              <a:defRPr sz="2646"/>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5127ED68-93D0-4210-9BC0-69634DE19E43}"/>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E9061493-6895-4E1A-B10E-0CD482652FB0}"/>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6" name="Footer Placeholder 5">
            <a:extLst>
              <a:ext uri="{FF2B5EF4-FFF2-40B4-BE49-F238E27FC236}">
                <a16:creationId xmlns:a16="http://schemas.microsoft.com/office/drawing/2014/main" id="{96B76833-5C26-4272-83DE-E1EA7A69A6C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73172AF-B180-44CF-9D29-AC5D63ED81F4}"/>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83691297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3027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C30856E7-03FB-461E-A4E8-138F538D7FA5}"/>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7" name="Foliennummernplatzhalter 6">
            <a:extLst>
              <a:ext uri="{FF2B5EF4-FFF2-40B4-BE49-F238E27FC236}">
                <a16:creationId xmlns:a16="http://schemas.microsoft.com/office/drawing/2014/main" id="{BB550D4C-E0CC-4B1C-99CB-791BEDCE53C8}"/>
              </a:ext>
            </a:extLst>
          </p:cNvPr>
          <p:cNvSpPr>
            <a:spLocks noGrp="1"/>
          </p:cNvSpPr>
          <p:nvPr>
            <p:ph type="sldNum" sz="quarter" idx="11"/>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11295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93D7-6583-4038-BFEA-9B7C886412D0}"/>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35A6E152-F043-46F5-86A6-9E546D21B0FB}"/>
              </a:ext>
            </a:extLst>
          </p:cNvPr>
          <p:cNvSpPr>
            <a:spLocks noGrp="1"/>
          </p:cNvSpPr>
          <p:nvPr>
            <p:ph type="pic" idx="1"/>
          </p:nvPr>
        </p:nvSpPr>
        <p:spPr>
          <a:xfrm>
            <a:off x="4438105" y="1088455"/>
            <a:ext cx="5284946" cy="5372269"/>
          </a:xfrm>
        </p:spPr>
        <p:txBody>
          <a:bodyPr/>
          <a:lstStyle>
            <a:lvl1pPr marL="0" indent="0">
              <a:buNone/>
              <a:defRPr sz="2646"/>
            </a:lvl1pPr>
            <a:lvl2pPr marL="377979" indent="0">
              <a:buNone/>
              <a:defRPr sz="2315"/>
            </a:lvl2pPr>
            <a:lvl3pPr marL="755957" indent="0">
              <a:buNone/>
              <a:defRPr sz="1984"/>
            </a:lvl3pPr>
            <a:lvl4pPr marL="1133936" indent="0">
              <a:buNone/>
              <a:defRPr sz="1653"/>
            </a:lvl4pPr>
            <a:lvl5pPr marL="1511915" indent="0">
              <a:buNone/>
              <a:defRPr sz="1653"/>
            </a:lvl5pPr>
            <a:lvl6pPr marL="1889893" indent="0">
              <a:buNone/>
              <a:defRPr sz="1653"/>
            </a:lvl6pPr>
            <a:lvl7pPr marL="2267872" indent="0">
              <a:buNone/>
              <a:defRPr sz="1653"/>
            </a:lvl7pPr>
            <a:lvl8pPr marL="2645851" indent="0">
              <a:buNone/>
              <a:defRPr sz="1653"/>
            </a:lvl8pPr>
            <a:lvl9pPr marL="3023829" indent="0">
              <a:buNone/>
              <a:defRPr sz="1653"/>
            </a:lvl9pPr>
          </a:lstStyle>
          <a:p>
            <a:r>
              <a:rPr lang="en-US"/>
              <a:t>Click icon to add picture</a:t>
            </a:r>
            <a:endParaRPr lang="de-DE"/>
          </a:p>
        </p:txBody>
      </p:sp>
      <p:sp>
        <p:nvSpPr>
          <p:cNvPr id="4" name="Text Placeholder 3">
            <a:extLst>
              <a:ext uri="{FF2B5EF4-FFF2-40B4-BE49-F238E27FC236}">
                <a16:creationId xmlns:a16="http://schemas.microsoft.com/office/drawing/2014/main" id="{4B3E0A73-B178-4C99-AA71-5EA4715BB7F6}"/>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F53FB789-DAFB-4BF4-B5B2-19CA743979CA}"/>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6" name="Footer Placeholder 5">
            <a:extLst>
              <a:ext uri="{FF2B5EF4-FFF2-40B4-BE49-F238E27FC236}">
                <a16:creationId xmlns:a16="http://schemas.microsoft.com/office/drawing/2014/main" id="{3EF71D1E-9189-4F4F-9850-93BA09F2412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A559FD3-6DC7-4C97-B9F7-3FCD41ECF736}"/>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236731901"/>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41228-F46D-4CE5-934B-CF1D68AC71C6}"/>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F75DD7A5-914E-4484-B27F-2ED0ED0DF7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4A9568A-E406-400C-BDB9-B8A8CD25BA0F}"/>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5" name="Footer Placeholder 4">
            <a:extLst>
              <a:ext uri="{FF2B5EF4-FFF2-40B4-BE49-F238E27FC236}">
                <a16:creationId xmlns:a16="http://schemas.microsoft.com/office/drawing/2014/main" id="{101659A5-53E9-4216-BA9D-87405900AB2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F6231EC-BC30-48DA-94EC-105D5E0B4D71}"/>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15954533"/>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3B12F6-2B01-4930-8622-D00D5EC85CDA}"/>
              </a:ext>
            </a:extLst>
          </p:cNvPr>
          <p:cNvSpPr>
            <a:spLocks noGrp="1"/>
          </p:cNvSpPr>
          <p:nvPr>
            <p:ph type="title" orient="vert"/>
          </p:nvPr>
        </p:nvSpPr>
        <p:spPr>
          <a:xfrm>
            <a:off x="7470696" y="402483"/>
            <a:ext cx="2250996" cy="6406475"/>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900EA3DB-938E-4822-BAE3-31CA9217CD0B}"/>
              </a:ext>
            </a:extLst>
          </p:cNvPr>
          <p:cNvSpPr>
            <a:spLocks noGrp="1"/>
          </p:cNvSpPr>
          <p:nvPr>
            <p:ph type="body" orient="vert" idx="1"/>
          </p:nvPr>
        </p:nvSpPr>
        <p:spPr>
          <a:xfrm>
            <a:off x="717710" y="402483"/>
            <a:ext cx="6622494"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D07409DC-206D-438C-95C8-1772C3C1C26F}"/>
              </a:ext>
            </a:extLst>
          </p:cNvPr>
          <p:cNvSpPr>
            <a:spLocks noGrp="1"/>
          </p:cNvSpPr>
          <p:nvPr>
            <p:ph type="dt" sz="half" idx="10"/>
          </p:nvPr>
        </p:nvSpPr>
        <p:spPr/>
        <p:txBody>
          <a:bodyPr/>
          <a:lstStyle/>
          <a:p>
            <a:fld id="{43EDBFBC-ADCA-49A1-895F-DB2CE0B6D406}" type="datetime1">
              <a:rPr lang="en-GB" smtClean="0"/>
              <a:pPr/>
              <a:t>14/03/2021</a:t>
            </a:fld>
            <a:endParaRPr lang="en-GB" dirty="0"/>
          </a:p>
        </p:txBody>
      </p:sp>
      <p:sp>
        <p:nvSpPr>
          <p:cNvPr id="5" name="Footer Placeholder 4">
            <a:extLst>
              <a:ext uri="{FF2B5EF4-FFF2-40B4-BE49-F238E27FC236}">
                <a16:creationId xmlns:a16="http://schemas.microsoft.com/office/drawing/2014/main" id="{3473700E-F41E-4237-94B1-F701E46E231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E667AAB-9781-4A46-B685-F19BED0C8036}"/>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02502756"/>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85B07FCF-7C3B-4A92-9F36-FD05CE8AB8CD}" type="datetime1">
              <a:rPr lang="en-GB" smtClean="0"/>
              <a:pPr/>
              <a:t>14/03/2021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2535674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C42199B-1030-4A6B-9B63-CBE792F21029}" type="datetime1">
              <a:rPr lang="en-GB" smtClean="0"/>
              <a:pPr/>
              <a:t>14/03/2021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2770211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D7D2C37-12D8-41FD-855A-E968F14CF782}" type="datetime1">
              <a:rPr lang="en-GB" smtClean="0"/>
              <a:pPr/>
              <a:t>14/03/2021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264767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Mastertitelformat bearbeiten</a:t>
            </a:r>
            <a:endParaRPr lang="en-GB" dirty="0"/>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2149161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0" indent="0">
              <a:buFontTx/>
              <a:buNone/>
              <a:defRPr sz="3200">
                <a:solidFill>
                  <a:schemeClr val="tx2"/>
                </a:solidFill>
              </a:defRPr>
            </a:lvl1pPr>
            <a:lvl2pPr marL="457200" indent="0">
              <a:buFontTx/>
              <a:buNone/>
              <a:defRPr>
                <a:solidFill>
                  <a:schemeClr val="tx2"/>
                </a:solidFill>
              </a:defRPr>
            </a:lvl2pPr>
            <a:lvl3pPr marL="914400" indent="0">
              <a:buFontTx/>
              <a:buNone/>
              <a:defRPr>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Titel 3">
            <a:extLst>
              <a:ext uri="{FF2B5EF4-FFF2-40B4-BE49-F238E27FC236}">
                <a16:creationId xmlns:a16="http://schemas.microsoft.com/office/drawing/2014/main" id="{33317DF5-8DE8-4886-993F-D76DD18E04E5}"/>
              </a:ext>
            </a:extLst>
          </p:cNvPr>
          <p:cNvSpPr>
            <a:spLocks noGrp="1"/>
          </p:cNvSpPr>
          <p:nvPr>
            <p:ph type="title"/>
          </p:nvPr>
        </p:nvSpPr>
        <p:spPr/>
        <p:txBody>
          <a:bodyPr/>
          <a:lstStyle/>
          <a:p>
            <a:r>
              <a:rPr lang="de-DE"/>
              <a:t>Mastertitelformat bearbeiten</a:t>
            </a:r>
            <a:endParaRPr lang="en-GB"/>
          </a:p>
        </p:txBody>
      </p:sp>
      <p:sp>
        <p:nvSpPr>
          <p:cNvPr id="7" name="Fußzeilenplatzhalter 1">
            <a:extLst>
              <a:ext uri="{FF2B5EF4-FFF2-40B4-BE49-F238E27FC236}">
                <a16:creationId xmlns:a16="http://schemas.microsoft.com/office/drawing/2014/main" id="{8180A93C-0508-4151-A520-925BCCF30E5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2" name="Foliennummernplatzhalter 1">
            <a:extLst>
              <a:ext uri="{FF2B5EF4-FFF2-40B4-BE49-F238E27FC236}">
                <a16:creationId xmlns:a16="http://schemas.microsoft.com/office/drawing/2014/main" id="{0AD8A8A6-AC51-459A-8267-443F3EDCD985}"/>
              </a:ext>
            </a:extLst>
          </p:cNvPr>
          <p:cNvSpPr>
            <a:spLocks noGrp="1"/>
          </p:cNvSpPr>
          <p:nvPr>
            <p:ph type="sldNum" sz="quarter" idx="10"/>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71181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522288" y="1763713"/>
            <a:ext cx="4621212"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6" name="Fußzeilenplatzhalter 1">
            <a:extLst>
              <a:ext uri="{FF2B5EF4-FFF2-40B4-BE49-F238E27FC236}">
                <a16:creationId xmlns:a16="http://schemas.microsoft.com/office/drawing/2014/main" id="{65ECFBE8-D33B-4D58-9CDC-A33B69EDD4B1}"/>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7" name="Titel 6">
            <a:extLst>
              <a:ext uri="{FF2B5EF4-FFF2-40B4-BE49-F238E27FC236}">
                <a16:creationId xmlns:a16="http://schemas.microsoft.com/office/drawing/2014/main" id="{FCF65751-D986-43F2-86FC-136453134611}"/>
              </a:ext>
            </a:extLst>
          </p:cNvPr>
          <p:cNvSpPr>
            <a:spLocks noGrp="1"/>
          </p:cNvSpPr>
          <p:nvPr>
            <p:ph type="title"/>
          </p:nvPr>
        </p:nvSpPr>
        <p:spPr/>
        <p:txBody>
          <a:bodyPr/>
          <a:lstStyle/>
          <a:p>
            <a:r>
              <a:rPr lang="de-DE"/>
              <a:t>Mastertitelformat bearbeiten</a:t>
            </a:r>
            <a:endParaRPr lang="en-GB"/>
          </a:p>
        </p:txBody>
      </p:sp>
      <p:sp>
        <p:nvSpPr>
          <p:cNvPr id="2" name="Foliennummernplatzhalter 1">
            <a:extLst>
              <a:ext uri="{FF2B5EF4-FFF2-40B4-BE49-F238E27FC236}">
                <a16:creationId xmlns:a16="http://schemas.microsoft.com/office/drawing/2014/main" id="{E2258276-FFDB-44B8-A307-D5D53C49E33B}"/>
              </a:ext>
            </a:extLst>
          </p:cNvPr>
          <p:cNvSpPr>
            <a:spLocks noGrp="1"/>
          </p:cNvSpPr>
          <p:nvPr>
            <p:ph type="sldNum" sz="quarter" idx="10"/>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21054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2208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FFDB9E20-5D6E-4A6E-BD97-AC2BBE07C15F}"/>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mj-lt"/>
              </a:defRPr>
            </a:lvl1pPr>
          </a:lstStyle>
          <a:p>
            <a:r>
              <a:rPr lang="de-DE"/>
              <a:t>© 2020 - GET Across Borders</a:t>
            </a:r>
            <a:endParaRPr lang="en-GB" dirty="0"/>
          </a:p>
        </p:txBody>
      </p:sp>
      <p:sp>
        <p:nvSpPr>
          <p:cNvPr id="7" name="Foliennummernplatzhalter 6">
            <a:extLst>
              <a:ext uri="{FF2B5EF4-FFF2-40B4-BE49-F238E27FC236}">
                <a16:creationId xmlns:a16="http://schemas.microsoft.com/office/drawing/2014/main" id="{C3BC6D00-1404-484C-9AB8-CEA917FD5F48}"/>
              </a:ext>
            </a:extLst>
          </p:cNvPr>
          <p:cNvSpPr>
            <a:spLocks noGrp="1"/>
          </p:cNvSpPr>
          <p:nvPr>
            <p:ph type="sldNum" sz="quarter" idx="11"/>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10428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dirty="0"/>
              <a:t>Titelmasterformat durch Klicken bearbeiten</a:t>
            </a:r>
            <a:endParaRPr lang="en-GB" dirty="0"/>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3515336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593E8F3B-D167-43B8-9B07-E7D71371DC8D}"/>
              </a:ext>
            </a:extLst>
          </p:cNvPr>
          <p:cNvSpPr>
            <a:spLocks noGrp="1"/>
          </p:cNvSpPr>
          <p:nvPr>
            <p:ph type="title"/>
          </p:nvPr>
        </p:nvSpPr>
        <p:spPr bwMode="auto">
          <a:xfrm>
            <a:off x="522288" y="198437"/>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1027" name="Textplatzhalter 2">
            <a:extLst>
              <a:ext uri="{FF2B5EF4-FFF2-40B4-BE49-F238E27FC236}">
                <a16:creationId xmlns:a16="http://schemas.microsoft.com/office/drawing/2014/main" id="{F5061ECF-2CE0-425E-B9D8-609C8E79B26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2" name="Fußzeilenplatzhalter 1">
            <a:extLst>
              <a:ext uri="{FF2B5EF4-FFF2-40B4-BE49-F238E27FC236}">
                <a16:creationId xmlns:a16="http://schemas.microsoft.com/office/drawing/2014/main" id="{433943D4-04A8-4CCA-AE34-1016CADA1F3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3" name="Foliennummernplatzhalter 2">
            <a:extLst>
              <a:ext uri="{FF2B5EF4-FFF2-40B4-BE49-F238E27FC236}">
                <a16:creationId xmlns:a16="http://schemas.microsoft.com/office/drawing/2014/main" id="{7F1A67F0-7578-494C-954D-FE251135D46B}"/>
              </a:ext>
            </a:extLst>
          </p:cNvPr>
          <p:cNvSpPr>
            <a:spLocks noGrp="1"/>
          </p:cNvSpPr>
          <p:nvPr>
            <p:ph type="sldNum" sz="quarter" idx="4"/>
          </p:nvPr>
        </p:nvSpPr>
        <p:spPr>
          <a:xfrm>
            <a:off x="9835529" y="6958806"/>
            <a:ext cx="60734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1C6A1CB6-5D98-4296-B8F9-B78E6A9A9E34}"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6076" r:id="rId1"/>
    <p:sldLayoutId id="2147486077" r:id="rId2"/>
    <p:sldLayoutId id="2147486081" r:id="rId3"/>
    <p:sldLayoutId id="2147486078" r:id="rId4"/>
  </p:sldLayoutIdLst>
  <p:hf hdr="0" dt="0"/>
  <p:txStyles>
    <p:titleStyle>
      <a:lvl1pPr algn="ctr" rtl="0" eaLnBrk="0" fontAlgn="base" hangingPunct="0">
        <a:spcBef>
          <a:spcPct val="0"/>
        </a:spcBef>
        <a:spcAft>
          <a:spcPct val="0"/>
        </a:spcAft>
        <a:defRPr sz="3600" b="1"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fontAlgn="base">
        <a:spcBef>
          <a:spcPct val="0"/>
        </a:spcBef>
        <a:spcAft>
          <a:spcPct val="0"/>
        </a:spcAft>
        <a:defRPr sz="3600" b="1">
          <a:solidFill>
            <a:schemeClr val="tx1"/>
          </a:solidFill>
          <a:latin typeface="Perpetua" pitchFamily="18" charset="0"/>
        </a:defRPr>
      </a:lvl6pPr>
      <a:lvl7pPr marL="914400" algn="ctr" rtl="0" fontAlgn="base">
        <a:spcBef>
          <a:spcPct val="0"/>
        </a:spcBef>
        <a:spcAft>
          <a:spcPct val="0"/>
        </a:spcAft>
        <a:defRPr sz="3600" b="1">
          <a:solidFill>
            <a:schemeClr val="tx1"/>
          </a:solidFill>
          <a:latin typeface="Perpetua" pitchFamily="18" charset="0"/>
        </a:defRPr>
      </a:lvl7pPr>
      <a:lvl8pPr marL="1371600" algn="ctr" rtl="0" fontAlgn="base">
        <a:spcBef>
          <a:spcPct val="0"/>
        </a:spcBef>
        <a:spcAft>
          <a:spcPct val="0"/>
        </a:spcAft>
        <a:defRPr sz="3600" b="1">
          <a:solidFill>
            <a:schemeClr val="tx1"/>
          </a:solidFill>
          <a:latin typeface="Perpetua" pitchFamily="18" charset="0"/>
        </a:defRPr>
      </a:lvl8pPr>
      <a:lvl9pPr marL="1828800" algn="ctr" rtl="0" fontAlgn="base">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a:extLst>
              <a:ext uri="{FF2B5EF4-FFF2-40B4-BE49-F238E27FC236}">
                <a16:creationId xmlns:a16="http://schemas.microsoft.com/office/drawing/2014/main" id="{926CFF7B-6C12-4687-AFAE-912EBCBCB2DD}"/>
              </a:ext>
            </a:extLst>
          </p:cNvPr>
          <p:cNvSpPr>
            <a:spLocks noGrp="1"/>
          </p:cNvSpPr>
          <p:nvPr>
            <p:ph type="title"/>
          </p:nvPr>
        </p:nvSpPr>
        <p:spPr bwMode="auto">
          <a:xfrm>
            <a:off x="522288" y="196850"/>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2051" name="Textplatzhalter 2">
            <a:extLst>
              <a:ext uri="{FF2B5EF4-FFF2-40B4-BE49-F238E27FC236}">
                <a16:creationId xmlns:a16="http://schemas.microsoft.com/office/drawing/2014/main" id="{ECE1A8C1-0F54-46B8-B933-3922B1C3F7D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4" name="Fußzeilenplatzhalter 1">
            <a:extLst>
              <a:ext uri="{FF2B5EF4-FFF2-40B4-BE49-F238E27FC236}">
                <a16:creationId xmlns:a16="http://schemas.microsoft.com/office/drawing/2014/main" id="{879EA96C-DDEB-4D23-ADCD-3C1FF85686E8}"/>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2" name="Foliennummernplatzhalter 1">
            <a:extLst>
              <a:ext uri="{FF2B5EF4-FFF2-40B4-BE49-F238E27FC236}">
                <a16:creationId xmlns:a16="http://schemas.microsoft.com/office/drawing/2014/main" id="{882FB633-EA07-4F7E-9145-FBB4112AD1BF}"/>
              </a:ext>
            </a:extLst>
          </p:cNvPr>
          <p:cNvSpPr>
            <a:spLocks noGrp="1"/>
          </p:cNvSpPr>
          <p:nvPr>
            <p:ph type="sldNum" sz="quarter" idx="4"/>
          </p:nvPr>
        </p:nvSpPr>
        <p:spPr>
          <a:xfrm>
            <a:off x="9894273" y="6958806"/>
            <a:ext cx="54512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B7512931-C0D2-4182-94BF-31D8AB2CEE49}"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6079" r:id="rId1"/>
    <p:sldLayoutId id="2147486080" r:id="rId2"/>
    <p:sldLayoutId id="2147486082" r:id="rId3"/>
    <p:sldLayoutId id="2147486083" r:id="rId4"/>
  </p:sldLayoutIdLst>
  <p:hf hdr="0" dt="0"/>
  <p:txStyles>
    <p:titleStyle>
      <a:lvl1pPr algn="ctr" rtl="0" eaLnBrk="0" fontAlgn="base" hangingPunct="0">
        <a:spcBef>
          <a:spcPct val="0"/>
        </a:spcBef>
        <a:spcAft>
          <a:spcPct val="0"/>
        </a:spcAft>
        <a:defRPr sz="3600" b="1" kern="1200">
          <a:solidFill>
            <a:schemeClr val="accent2"/>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eaLnBrk="1" fontAlgn="base" hangingPunct="1">
        <a:spcBef>
          <a:spcPct val="0"/>
        </a:spcBef>
        <a:spcAft>
          <a:spcPct val="0"/>
        </a:spcAft>
        <a:defRPr sz="3600" b="1">
          <a:solidFill>
            <a:schemeClr val="tx1"/>
          </a:solidFill>
          <a:latin typeface="Perpetua" pitchFamily="18" charset="0"/>
        </a:defRPr>
      </a:lvl6pPr>
      <a:lvl7pPr marL="914400" algn="ctr" rtl="0" eaLnBrk="1" fontAlgn="base" hangingPunct="1">
        <a:spcBef>
          <a:spcPct val="0"/>
        </a:spcBef>
        <a:spcAft>
          <a:spcPct val="0"/>
        </a:spcAft>
        <a:defRPr sz="3600" b="1">
          <a:solidFill>
            <a:schemeClr val="tx1"/>
          </a:solidFill>
          <a:latin typeface="Perpetua" pitchFamily="18" charset="0"/>
        </a:defRPr>
      </a:lvl7pPr>
      <a:lvl8pPr marL="1371600" algn="ctr" rtl="0" eaLnBrk="1" fontAlgn="base" hangingPunct="1">
        <a:spcBef>
          <a:spcPct val="0"/>
        </a:spcBef>
        <a:spcAft>
          <a:spcPct val="0"/>
        </a:spcAft>
        <a:defRPr sz="3600" b="1">
          <a:solidFill>
            <a:schemeClr val="tx1"/>
          </a:solidFill>
          <a:latin typeface="Perpetua" pitchFamily="18" charset="0"/>
        </a:defRPr>
      </a:lvl8pPr>
      <a:lvl9pPr marL="1828800" algn="ctr" rtl="0" eaLnBrk="1" fontAlgn="base" hangingPunct="1">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A661421-2CF6-4D01-B18C-3664828D6051}"/>
              </a:ext>
            </a:extLst>
          </p:cNvPr>
          <p:cNvSpPr>
            <a:spLocks noGrp="1"/>
          </p:cNvSpPr>
          <p:nvPr>
            <p:ph type="title"/>
          </p:nvPr>
        </p:nvSpPr>
        <p:spPr>
          <a:xfrm>
            <a:off x="717550" y="198437"/>
            <a:ext cx="9004300" cy="1460500"/>
          </a:xfrm>
          <a:prstGeom prst="rect">
            <a:avLst/>
          </a:prstGeom>
        </p:spPr>
        <p:txBody>
          <a:bodyPr vert="horz" lIns="91440" tIns="45720" rIns="91440" bIns="45720" rtlCol="0" anchor="ctr">
            <a:normAutofit/>
          </a:bodyPr>
          <a:lstStyle/>
          <a:p>
            <a:r>
              <a:rPr lang="de-DE" dirty="0"/>
              <a:t>Mastertitelformat bearbeiten</a:t>
            </a:r>
            <a:endParaRPr lang="en-GB" dirty="0"/>
          </a:p>
        </p:txBody>
      </p:sp>
      <p:sp>
        <p:nvSpPr>
          <p:cNvPr id="3" name="Textplatzhalter 2">
            <a:extLst>
              <a:ext uri="{FF2B5EF4-FFF2-40B4-BE49-F238E27FC236}">
                <a16:creationId xmlns:a16="http://schemas.microsoft.com/office/drawing/2014/main" id="{E271646F-4AA4-48CB-9731-8FB2ABAB52A6}"/>
              </a:ext>
            </a:extLst>
          </p:cNvPr>
          <p:cNvSpPr>
            <a:spLocks noGrp="1"/>
          </p:cNvSpPr>
          <p:nvPr>
            <p:ph type="body" idx="1"/>
          </p:nvPr>
        </p:nvSpPr>
        <p:spPr>
          <a:xfrm>
            <a:off x="717550" y="2012950"/>
            <a:ext cx="9004300" cy="47958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5E2854B-0CBB-478C-883B-32389F77DC35}"/>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1"/>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Tree>
    <p:extLst>
      <p:ext uri="{BB962C8B-B14F-4D97-AF65-F5344CB8AC3E}">
        <p14:creationId xmlns:p14="http://schemas.microsoft.com/office/powerpoint/2010/main" val="3797513125"/>
      </p:ext>
    </p:extLst>
  </p:cSld>
  <p:clrMap bg1="lt1" tx1="dk1" bg2="lt2" tx2="dk2" accent1="accent1" accent2="accent2" accent3="accent3" accent4="accent4" accent5="accent5" accent6="accent6" hlink="hlink" folHlink="folHlink"/>
  <p:sldLayoutIdLst>
    <p:sldLayoutId id="2147483648" r:id="rId1"/>
  </p:sldLayoutIdLst>
  <p:hf hdr="0" dt="0"/>
  <p:txStyles>
    <p:titleStyle>
      <a:lvl1pPr algn="ctr" defTabSz="914400" rtl="0" eaLnBrk="1" latinLnBrk="0" hangingPunct="1">
        <a:lnSpc>
          <a:spcPct val="90000"/>
        </a:lnSpc>
        <a:spcBef>
          <a:spcPct val="0"/>
        </a:spcBef>
        <a:buNone/>
        <a:defRPr sz="3600" b="1" kern="1200">
          <a:solidFill>
            <a:schemeClr val="accent3"/>
          </a:solidFill>
          <a:latin typeface="Comic Sans MS" panose="030F0702030302020204" pitchFamily="66" charset="0"/>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bg1"/>
          </a:solidFill>
          <a:latin typeface="Comic Sans MS" panose="030F0702030302020204" pitchFamily="66" charset="0"/>
          <a:ea typeface="+mn-ea"/>
          <a:cs typeface="+mn-cs"/>
        </a:defRPr>
      </a:lvl1pPr>
      <a:lvl2pPr marL="4572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2pPr>
      <a:lvl3pPr marL="9144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3pPr>
      <a:lvl4pPr marL="13716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4pPr>
      <a:lvl5pPr marL="18288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E9DBB94B-7369-455E-8C33-C3D06DBCC3E6}" type="datetime1">
              <a:rPr lang="en-GB" smtClean="0"/>
              <a:pPr/>
              <a:t>14/03/2021</a:t>
            </a:fld>
            <a:endParaRPr lang="en-GB" dirty="0"/>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r>
              <a:rPr lang="de-DE" dirty="0"/>
              <a:t>© 2020 - GET </a:t>
            </a:r>
            <a:r>
              <a:rPr lang="de-DE" dirty="0" err="1"/>
              <a:t>Across</a:t>
            </a:r>
            <a:r>
              <a:rPr lang="de-DE" dirty="0"/>
              <a:t> Borders</a:t>
            </a:r>
            <a:endParaRPr lang="en-GB" dirty="0"/>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1C6A1CB6-5D98-4296-B8F9-B78E6A9A9E34}" type="slidenum">
              <a:rPr lang="en-GB" smtClean="0"/>
              <a:pPr/>
              <a:t>‹Nr.›</a:t>
            </a:fld>
            <a:endParaRPr lang="en-GB" dirty="0"/>
          </a:p>
        </p:txBody>
      </p:sp>
    </p:spTree>
    <p:extLst>
      <p:ext uri="{BB962C8B-B14F-4D97-AF65-F5344CB8AC3E}">
        <p14:creationId xmlns:p14="http://schemas.microsoft.com/office/powerpoint/2010/main" val="2587592766"/>
      </p:ext>
    </p:extLst>
  </p:cSld>
  <p:clrMap bg1="lt1" tx1="dk1" bg2="lt2" tx2="dk2" accent1="accent1" accent2="accent2" accent3="accent3" accent4="accent4" accent5="accent5" accent6="accent6" hlink="hlink" folHlink="folHlink"/>
  <p:sldLayoutIdLst>
    <p:sldLayoutId id="2147486087" r:id="rId1"/>
    <p:sldLayoutId id="2147486088" r:id="rId2"/>
    <p:sldLayoutId id="2147486089" r:id="rId3"/>
    <p:sldLayoutId id="2147486090" r:id="rId4"/>
    <p:sldLayoutId id="2147486091" r:id="rId5"/>
    <p:sldLayoutId id="2147486092" r:id="rId6"/>
    <p:sldLayoutId id="2147486093" r:id="rId7"/>
    <p:sldLayoutId id="2147486094" r:id="rId8"/>
    <p:sldLayoutId id="2147486095" r:id="rId9"/>
    <p:sldLayoutId id="2147486096" r:id="rId10"/>
    <p:sldLayoutId id="2147486097" r:id="rId11"/>
  </p:sldLayoutIdLst>
  <p:hf hd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D5DCEE8E-3E7E-4BB1-BBE3-C730CEF9565E}" type="datetime1">
              <a:rPr lang="en-GB" smtClean="0"/>
              <a:pPr/>
              <a:t>14/03/2021</a:t>
            </a:fld>
            <a:endParaRPr lang="en-GB" dirty="0"/>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endParaRPr lang="en-GB" dirty="0"/>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52047891"/>
      </p:ext>
    </p:extLst>
  </p:cSld>
  <p:clrMap bg1="lt1" tx1="dk1" bg2="lt2" tx2="dk2" accent1="accent1" accent2="accent2" accent3="accent3" accent4="accent4" accent5="accent5" accent6="accent6" hlink="hlink" folHlink="folHlink"/>
  <p:sldLayoutIdLst>
    <p:sldLayoutId id="2147486100" r:id="rId1"/>
    <p:sldLayoutId id="2147486101" r:id="rId2"/>
    <p:sldLayoutId id="2147486102" r:id="rId3"/>
    <p:sldLayoutId id="2147486103" r:id="rId4"/>
    <p:sldLayoutId id="2147486104" r:id="rId5"/>
    <p:sldLayoutId id="2147486105" r:id="rId6"/>
    <p:sldLayoutId id="2147486106" r:id="rId7"/>
    <p:sldLayoutId id="2147486107" r:id="rId8"/>
    <p:sldLayoutId id="2147486108" r:id="rId9"/>
    <p:sldLayoutId id="2147486109" r:id="rId10"/>
    <p:sldLayoutId id="2147486110" r:id="rId11"/>
  </p:sldLayoutIdLst>
  <p:hf hdr="0" ft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AA9A61-2850-4144-8D5B-61AB2B465562}"/>
              </a:ext>
            </a:extLst>
          </p:cNvPr>
          <p:cNvSpPr>
            <a:spLocks noGrp="1"/>
          </p:cNvSpPr>
          <p:nvPr>
            <p:ph type="title"/>
          </p:nvPr>
        </p:nvSpPr>
        <p:spPr>
          <a:xfrm>
            <a:off x="717709" y="402484"/>
            <a:ext cx="9003983" cy="1461188"/>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a:extLst>
              <a:ext uri="{FF2B5EF4-FFF2-40B4-BE49-F238E27FC236}">
                <a16:creationId xmlns:a16="http://schemas.microsoft.com/office/drawing/2014/main" id="{BFB36F0E-2CDA-41CB-8AB4-9535793FAF01}"/>
              </a:ext>
            </a:extLst>
          </p:cNvPr>
          <p:cNvSpPr>
            <a:spLocks noGrp="1"/>
          </p:cNvSpPr>
          <p:nvPr>
            <p:ph type="body" idx="1"/>
          </p:nvPr>
        </p:nvSpPr>
        <p:spPr>
          <a:xfrm>
            <a:off x="717709" y="2012414"/>
            <a:ext cx="9003983"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86E9C319-521B-4E69-8568-3B8646775178}"/>
              </a:ext>
            </a:extLst>
          </p:cNvPr>
          <p:cNvSpPr>
            <a:spLocks noGrp="1"/>
          </p:cNvSpPr>
          <p:nvPr>
            <p:ph type="dt" sz="half" idx="2"/>
          </p:nvPr>
        </p:nvSpPr>
        <p:spPr>
          <a:xfrm>
            <a:off x="717709" y="7006700"/>
            <a:ext cx="2348865" cy="402483"/>
          </a:xfrm>
          <a:prstGeom prst="rect">
            <a:avLst/>
          </a:prstGeom>
        </p:spPr>
        <p:txBody>
          <a:bodyPr vert="horz" lIns="91440" tIns="45720" rIns="91440" bIns="45720" rtlCol="0" anchor="ctr"/>
          <a:lstStyle>
            <a:lvl1pPr algn="l">
              <a:defRPr sz="992">
                <a:solidFill>
                  <a:schemeClr val="tx1">
                    <a:tint val="75000"/>
                  </a:schemeClr>
                </a:solidFill>
              </a:defRPr>
            </a:lvl1pPr>
          </a:lstStyle>
          <a:p>
            <a:fld id="{E9DBB94B-7369-455E-8C33-C3D06DBCC3E6}" type="datetime1">
              <a:rPr lang="en-GB" smtClean="0"/>
              <a:pPr/>
              <a:t>14/03/2021</a:t>
            </a:fld>
            <a:endParaRPr lang="en-GB" dirty="0"/>
          </a:p>
        </p:txBody>
      </p:sp>
      <p:sp>
        <p:nvSpPr>
          <p:cNvPr id="5" name="Footer Placeholder 4">
            <a:extLst>
              <a:ext uri="{FF2B5EF4-FFF2-40B4-BE49-F238E27FC236}">
                <a16:creationId xmlns:a16="http://schemas.microsoft.com/office/drawing/2014/main" id="{3E8CF960-1B6E-4A37-A081-17DEC6DBD153}"/>
              </a:ext>
            </a:extLst>
          </p:cNvPr>
          <p:cNvSpPr>
            <a:spLocks noGrp="1"/>
          </p:cNvSpPr>
          <p:nvPr>
            <p:ph type="ftr" sz="quarter" idx="3"/>
          </p:nvPr>
        </p:nvSpPr>
        <p:spPr>
          <a:xfrm>
            <a:off x="3458051" y="7006700"/>
            <a:ext cx="3523298" cy="40248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E7DFBF5-6FFF-4692-8C50-70CFE93E660F}"/>
              </a:ext>
            </a:extLst>
          </p:cNvPr>
          <p:cNvSpPr>
            <a:spLocks noGrp="1"/>
          </p:cNvSpPr>
          <p:nvPr>
            <p:ph type="sldNum" sz="quarter" idx="4"/>
          </p:nvPr>
        </p:nvSpPr>
        <p:spPr>
          <a:xfrm>
            <a:off x="7372826" y="7006700"/>
            <a:ext cx="2348865"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760229"/>
      </p:ext>
    </p:extLst>
  </p:cSld>
  <p:clrMap bg1="dk1" tx1="lt1" bg2="dk2" tx2="lt2" accent1="accent1" accent2="accent2" accent3="accent3" accent4="accent4" accent5="accent5" accent6="accent6" hlink="hlink" folHlink="folHlink"/>
  <p:sldLayoutIdLst>
    <p:sldLayoutId id="2147486112" r:id="rId1"/>
    <p:sldLayoutId id="2147486113" r:id="rId2"/>
    <p:sldLayoutId id="2147486114" r:id="rId3"/>
    <p:sldLayoutId id="2147486115" r:id="rId4"/>
    <p:sldLayoutId id="2147486116" r:id="rId5"/>
    <p:sldLayoutId id="2147486117" r:id="rId6"/>
    <p:sldLayoutId id="2147486118" r:id="rId7"/>
    <p:sldLayoutId id="2147486119" r:id="rId8"/>
    <p:sldLayoutId id="2147486120" r:id="rId9"/>
    <p:sldLayoutId id="2147486121" r:id="rId10"/>
    <p:sldLayoutId id="2147486122" r:id="rId11"/>
    <p:sldLayoutId id="2147486123" r:id="rId12"/>
    <p:sldLayoutId id="2147486124" r:id="rId13"/>
    <p:sldLayoutId id="2147486125" r:id="rId14"/>
  </p:sldLayoutIdLst>
  <p:hf hdr="0" ftr="0" dt="0"/>
  <p:txStyles>
    <p:titleStyle>
      <a:lvl1pPr algn="l" defTabSz="755957" rtl="0" eaLnBrk="1" latinLnBrk="0" hangingPunct="1">
        <a:lnSpc>
          <a:spcPct val="90000"/>
        </a:lnSpc>
        <a:spcBef>
          <a:spcPct val="0"/>
        </a:spcBef>
        <a:buNone/>
        <a:defRPr sz="363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8989" indent="-188989" algn="l" defTabSz="755957"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68" indent="-188989" algn="l" defTabSz="755957"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47" indent="-188989" algn="l" defTabSz="755957"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925"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904"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83"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861"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840"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819"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de-DE"/>
      </a:defPPr>
      <a:lvl1pPr marL="0" algn="l" defTabSz="755957" rtl="0" eaLnBrk="1" latinLnBrk="0" hangingPunct="1">
        <a:defRPr sz="1488" kern="1200">
          <a:solidFill>
            <a:schemeClr val="tx1"/>
          </a:solidFill>
          <a:latin typeface="+mn-lt"/>
          <a:ea typeface="+mn-ea"/>
          <a:cs typeface="+mn-cs"/>
        </a:defRPr>
      </a:lvl1pPr>
      <a:lvl2pPr marL="377979" algn="l" defTabSz="755957" rtl="0" eaLnBrk="1" latinLnBrk="0" hangingPunct="1">
        <a:defRPr sz="1488" kern="1200">
          <a:solidFill>
            <a:schemeClr val="tx1"/>
          </a:solidFill>
          <a:latin typeface="+mn-lt"/>
          <a:ea typeface="+mn-ea"/>
          <a:cs typeface="+mn-cs"/>
        </a:defRPr>
      </a:lvl2pPr>
      <a:lvl3pPr marL="755957" algn="l" defTabSz="755957" rtl="0" eaLnBrk="1" latinLnBrk="0" hangingPunct="1">
        <a:defRPr sz="1488" kern="1200">
          <a:solidFill>
            <a:schemeClr val="tx1"/>
          </a:solidFill>
          <a:latin typeface="+mn-lt"/>
          <a:ea typeface="+mn-ea"/>
          <a:cs typeface="+mn-cs"/>
        </a:defRPr>
      </a:lvl3pPr>
      <a:lvl4pPr marL="1133936" algn="l" defTabSz="755957" rtl="0" eaLnBrk="1" latinLnBrk="0" hangingPunct="1">
        <a:defRPr sz="1488" kern="1200">
          <a:solidFill>
            <a:schemeClr val="tx1"/>
          </a:solidFill>
          <a:latin typeface="+mn-lt"/>
          <a:ea typeface="+mn-ea"/>
          <a:cs typeface="+mn-cs"/>
        </a:defRPr>
      </a:lvl4pPr>
      <a:lvl5pPr marL="1511915" algn="l" defTabSz="755957" rtl="0" eaLnBrk="1" latinLnBrk="0" hangingPunct="1">
        <a:defRPr sz="1488" kern="1200">
          <a:solidFill>
            <a:schemeClr val="tx1"/>
          </a:solidFill>
          <a:latin typeface="+mn-lt"/>
          <a:ea typeface="+mn-ea"/>
          <a:cs typeface="+mn-cs"/>
        </a:defRPr>
      </a:lvl5pPr>
      <a:lvl6pPr marL="1889893" algn="l" defTabSz="755957" rtl="0" eaLnBrk="1" latinLnBrk="0" hangingPunct="1">
        <a:defRPr sz="1488" kern="1200">
          <a:solidFill>
            <a:schemeClr val="tx1"/>
          </a:solidFill>
          <a:latin typeface="+mn-lt"/>
          <a:ea typeface="+mn-ea"/>
          <a:cs typeface="+mn-cs"/>
        </a:defRPr>
      </a:lvl6pPr>
      <a:lvl7pPr marL="2267872" algn="l" defTabSz="755957" rtl="0" eaLnBrk="1" latinLnBrk="0" hangingPunct="1">
        <a:defRPr sz="1488" kern="1200">
          <a:solidFill>
            <a:schemeClr val="tx1"/>
          </a:solidFill>
          <a:latin typeface="+mn-lt"/>
          <a:ea typeface="+mn-ea"/>
          <a:cs typeface="+mn-cs"/>
        </a:defRPr>
      </a:lvl7pPr>
      <a:lvl8pPr marL="2645851" algn="l" defTabSz="755957" rtl="0" eaLnBrk="1" latinLnBrk="0" hangingPunct="1">
        <a:defRPr sz="1488" kern="1200">
          <a:solidFill>
            <a:schemeClr val="tx1"/>
          </a:solidFill>
          <a:latin typeface="+mn-lt"/>
          <a:ea typeface="+mn-ea"/>
          <a:cs typeface="+mn-cs"/>
        </a:defRPr>
      </a:lvl8pPr>
      <a:lvl9pPr marL="3023829" algn="l" defTabSz="755957"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0.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7.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7.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7.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1090424" y="1797649"/>
            <a:ext cx="4623834" cy="1583441"/>
          </a:xfrm>
        </p:spPr>
        <p:txBody>
          <a:bodyPr/>
          <a:lstStyle/>
          <a:p>
            <a:pPr>
              <a:defRPr/>
            </a:pPr>
            <a:r>
              <a:rPr lang="en-GB" noProof="0" dirty="0">
                <a:solidFill>
                  <a:srgbClr val="000066"/>
                </a:solidFill>
              </a:rPr>
              <a:t>GET Buddied Up</a:t>
            </a:r>
            <a:endParaRPr lang="en-GB" noProof="0" dirty="0"/>
          </a:p>
        </p:txBody>
      </p:sp>
      <p:sp>
        <p:nvSpPr>
          <p:cNvPr id="10" name="Untertitel 2"/>
          <p:cNvSpPr>
            <a:spLocks noGrp="1"/>
          </p:cNvSpPr>
          <p:nvPr>
            <p:ph type="subTitle" idx="1"/>
          </p:nvPr>
        </p:nvSpPr>
        <p:spPr bwMode="auto">
          <a:xfrm>
            <a:off x="5109697" y="5626289"/>
            <a:ext cx="5286846" cy="1933385"/>
          </a:xfrm>
        </p:spPr>
        <p:txBody>
          <a:bodyPr/>
          <a:lstStyle/>
          <a:p>
            <a:pPr>
              <a:defRPr/>
            </a:pPr>
            <a:r>
              <a:rPr lang="en-GB" sz="2800" b="1" noProof="0" dirty="0">
                <a:solidFill>
                  <a:srgbClr val="000066"/>
                </a:solidFill>
              </a:rPr>
              <a:t>German with Ali, the Eagle </a:t>
            </a:r>
            <a:endParaRPr lang="en-GB" noProof="0" dirty="0"/>
          </a:p>
          <a:p>
            <a:pPr>
              <a:defRPr/>
            </a:pPr>
            <a:r>
              <a:rPr lang="en-GB" sz="1800" noProof="0" dirty="0">
                <a:solidFill>
                  <a:srgbClr val="000066"/>
                </a:solidFill>
              </a:rPr>
              <a:t>get-across-borders@uni-mainz.de</a:t>
            </a:r>
            <a:endParaRPr lang="en-GB" noProof="0" dirty="0"/>
          </a:p>
          <a:p>
            <a:pPr>
              <a:defRPr/>
            </a:pPr>
            <a:endParaRPr lang="en-GB" sz="1800" noProof="0" dirty="0">
              <a:solidFill>
                <a:srgbClr val="000066"/>
              </a:solidFill>
            </a:endParaRPr>
          </a:p>
          <a:p>
            <a:pPr>
              <a:defRPr/>
            </a:pPr>
            <a:endParaRPr lang="en-GB" sz="1800" noProof="0" dirty="0">
              <a:solidFill>
                <a:srgbClr val="000066"/>
              </a:solidFill>
            </a:endParaRPr>
          </a:p>
          <a:p>
            <a:pPr>
              <a:defRPr/>
            </a:pPr>
            <a:endParaRPr lang="en-GB" sz="1800" noProof="0" dirty="0">
              <a:solidFill>
                <a:srgbClr val="000066"/>
              </a:solidFill>
            </a:endParaRPr>
          </a:p>
        </p:txBody>
      </p:sp>
      <p:pic>
        <p:nvPicPr>
          <p:cNvPr id="12" name="Picture 5" descr="A picture containing drawing&#10;&#10;Description automatically generated"/>
          <p:cNvPicPr>
            <a:picLocks noChangeAspect="1"/>
          </p:cNvPicPr>
          <p:nvPr/>
        </p:nvPicPr>
        <p:blipFill>
          <a:blip r:embed="rId2"/>
          <a:stretch/>
        </p:blipFill>
        <p:spPr bwMode="auto">
          <a:xfrm>
            <a:off x="6037540" y="1603498"/>
            <a:ext cx="3431159" cy="3590843"/>
          </a:xfrm>
          <a:prstGeom prst="rect">
            <a:avLst/>
          </a:prstGeom>
        </p:spPr>
      </p:pic>
      <p:pic>
        <p:nvPicPr>
          <p:cNvPr id="13" name="Picture 7" descr="A picture containing drawing&#10;&#10;Description automatically generated"/>
          <p:cNvPicPr>
            <a:picLocks noChangeAspect="1"/>
          </p:cNvPicPr>
          <p:nvPr/>
        </p:nvPicPr>
        <p:blipFill>
          <a:blip r:embed="rId3"/>
          <a:stretch/>
        </p:blipFill>
        <p:spPr bwMode="auto">
          <a:xfrm>
            <a:off x="2944168" y="3774346"/>
            <a:ext cx="2347150" cy="3590843"/>
          </a:xfrm>
          <a:prstGeom prst="rect">
            <a:avLst/>
          </a:prstGeom>
        </p:spPr>
      </p:pic>
      <p:pic>
        <p:nvPicPr>
          <p:cNvPr id="14" name="Picture 8"/>
          <p:cNvPicPr>
            <a:picLocks noChangeAspect="1"/>
          </p:cNvPicPr>
          <p:nvPr/>
        </p:nvPicPr>
        <p:blipFill>
          <a:blip r:embed="rId4"/>
          <a:stretch/>
        </p:blipFill>
        <p:spPr bwMode="auto">
          <a:xfrm>
            <a:off x="599422" y="4283818"/>
            <a:ext cx="2371755" cy="3054375"/>
          </a:xfrm>
          <a:prstGeom prst="rect">
            <a:avLst/>
          </a:prstGeom>
        </p:spPr>
      </p:pic>
      <p:sp>
        <p:nvSpPr>
          <p:cNvPr id="18" name="Fußzeilenplatzhalter 3">
            <a:extLst>
              <a:ext uri="{FF2B5EF4-FFF2-40B4-BE49-F238E27FC236}">
                <a16:creationId xmlns:a16="http://schemas.microsoft.com/office/drawing/2014/main" id="{B8598C8A-A85F-497E-8B4E-19B5023B0C6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2020 - GET </a:t>
            </a:r>
            <a:r>
              <a:rPr lang="de-DE" sz="1050" b="0" err="1"/>
              <a:t>Across</a:t>
            </a:r>
            <a:r>
              <a:rPr lang="de-DE" sz="1050" b="0"/>
              <a:t> Borders</a:t>
            </a:r>
            <a:endParaRPr lang="en-GB" sz="1050" b="0"/>
          </a:p>
        </p:txBody>
      </p:sp>
      <p:pic>
        <p:nvPicPr>
          <p:cNvPr id="23" name="Grafik 2">
            <a:extLst>
              <a:ext uri="{FF2B5EF4-FFF2-40B4-BE49-F238E27FC236}">
                <a16:creationId xmlns:a16="http://schemas.microsoft.com/office/drawing/2014/main" id="{AD84E014-A4F3-4994-8990-594CBBDAEFC2}"/>
              </a:ext>
            </a:extLst>
          </p:cNvPr>
          <p:cNvPicPr>
            <a:picLocks noChangeAspect="1"/>
          </p:cNvPicPr>
          <p:nvPr/>
        </p:nvPicPr>
        <p:blipFill>
          <a:blip r:embed="rId5"/>
          <a:stretch/>
        </p:blipFill>
        <p:spPr bwMode="auto">
          <a:xfrm>
            <a:off x="970091" y="179207"/>
            <a:ext cx="2701395" cy="1276831"/>
          </a:xfrm>
          <a:prstGeom prst="rect">
            <a:avLst/>
          </a:prstGeom>
        </p:spPr>
      </p:pic>
      <p:pic>
        <p:nvPicPr>
          <p:cNvPr id="25" name="Picture 9">
            <a:extLst>
              <a:ext uri="{FF2B5EF4-FFF2-40B4-BE49-F238E27FC236}">
                <a16:creationId xmlns:a16="http://schemas.microsoft.com/office/drawing/2014/main" id="{5433889F-DB99-42DB-AE70-D2D290DE2695}"/>
              </a:ext>
            </a:extLst>
          </p:cNvPr>
          <p:cNvPicPr>
            <a:picLocks noChangeAspect="1" noChangeArrowheads="1"/>
          </p:cNvPicPr>
          <p:nvPr/>
        </p:nvPicPr>
        <p:blipFill>
          <a:blip r:embed="rId6"/>
          <a:stretch/>
        </p:blipFill>
        <p:spPr bwMode="auto">
          <a:xfrm>
            <a:off x="8154987" y="503238"/>
            <a:ext cx="1038208" cy="1038208"/>
          </a:xfrm>
          <a:prstGeom prst="rect">
            <a:avLst/>
          </a:prstGeom>
          <a:noFill/>
          <a:ln>
            <a:noFill/>
          </a:ln>
        </p:spPr>
      </p:pic>
      <p:pic>
        <p:nvPicPr>
          <p:cNvPr id="2" name="Grafik 3" descr="Ein Bild, das Spiel enthält.&#10;&#10;Beschreibung automatisch generiert.">
            <a:extLst>
              <a:ext uri="{FF2B5EF4-FFF2-40B4-BE49-F238E27FC236}">
                <a16:creationId xmlns:a16="http://schemas.microsoft.com/office/drawing/2014/main" id="{E1A8BA56-E108-4CC9-984C-A4F9AC680984}"/>
              </a:ext>
            </a:extLst>
          </p:cNvPr>
          <p:cNvPicPr>
            <a:picLocks noChangeAspect="1"/>
          </p:cNvPicPr>
          <p:nvPr/>
        </p:nvPicPr>
        <p:blipFill>
          <a:blip r:embed="rId7"/>
          <a:stretch/>
        </p:blipFill>
        <p:spPr bwMode="auto">
          <a:xfrm>
            <a:off x="4401861" y="177527"/>
            <a:ext cx="2833495" cy="16371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7945D39-66D9-4866-9B47-D182551BA633}"/>
              </a:ext>
            </a:extLst>
          </p:cNvPr>
          <p:cNvSpPr>
            <a:spLocks noGrp="1"/>
          </p:cNvSpPr>
          <p:nvPr>
            <p:ph type="title"/>
          </p:nvPr>
        </p:nvSpPr>
        <p:spPr/>
        <p:txBody>
          <a:bodyPr/>
          <a:lstStyle/>
          <a:p>
            <a:r>
              <a:rPr lang="en-GB" noProof="0" dirty="0"/>
              <a:t>Partner work</a:t>
            </a:r>
          </a:p>
        </p:txBody>
      </p:sp>
      <p:pic>
        <p:nvPicPr>
          <p:cNvPr id="9" name="Content Placeholder 6" descr="A large clock mounted to the side&#10;&#10;Description automatically generated">
            <a:extLst>
              <a:ext uri="{FF2B5EF4-FFF2-40B4-BE49-F238E27FC236}">
                <a16:creationId xmlns:a16="http://schemas.microsoft.com/office/drawing/2014/main" id="{86E5DB7A-A9C2-4C35-B7B7-C4F9FBF0A8D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22288" y="1965394"/>
            <a:ext cx="4621212" cy="4586149"/>
          </a:xfrm>
          <a:prstGeom prst="rect">
            <a:avLst/>
          </a:prstGeom>
        </p:spPr>
      </p:pic>
      <p:sp>
        <p:nvSpPr>
          <p:cNvPr id="10" name="Pfeil: nach rechts 9">
            <a:extLst>
              <a:ext uri="{FF2B5EF4-FFF2-40B4-BE49-F238E27FC236}">
                <a16:creationId xmlns:a16="http://schemas.microsoft.com/office/drawing/2014/main" id="{609C21AF-C82A-4094-84CB-82D1B9E055E0}"/>
              </a:ext>
            </a:extLst>
          </p:cNvPr>
          <p:cNvSpPr/>
          <p:nvPr/>
        </p:nvSpPr>
        <p:spPr>
          <a:xfrm rot="19944837">
            <a:off x="2675790" y="3759085"/>
            <a:ext cx="1694095" cy="302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a:extLst>
              <a:ext uri="{FF2B5EF4-FFF2-40B4-BE49-F238E27FC236}">
                <a16:creationId xmlns:a16="http://schemas.microsoft.com/office/drawing/2014/main" id="{6AA78294-D94A-4743-865B-E1F6B6925B23}"/>
              </a:ext>
            </a:extLst>
          </p:cNvPr>
          <p:cNvSpPr/>
          <p:nvPr/>
        </p:nvSpPr>
        <p:spPr>
          <a:xfrm rot="16200000">
            <a:off x="2329974" y="3709032"/>
            <a:ext cx="1005840" cy="3289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Picture 9" descr="A drawing of a person&#10;&#10;Description automatically generated">
            <a:extLst>
              <a:ext uri="{FF2B5EF4-FFF2-40B4-BE49-F238E27FC236}">
                <a16:creationId xmlns:a16="http://schemas.microsoft.com/office/drawing/2014/main" id="{FAB67CF3-C7F5-4864-BEB0-D235D0978CF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29644" y="1763713"/>
            <a:ext cx="3753725" cy="4989512"/>
          </a:xfrm>
          <a:prstGeom prst="rect">
            <a:avLst/>
          </a:prstGeom>
        </p:spPr>
      </p:pic>
      <p:sp>
        <p:nvSpPr>
          <p:cNvPr id="12" name="Fußzeilenplatzhalter 3">
            <a:extLst>
              <a:ext uri="{FF2B5EF4-FFF2-40B4-BE49-F238E27FC236}">
                <a16:creationId xmlns:a16="http://schemas.microsoft.com/office/drawing/2014/main" id="{222EA63F-1D87-443A-B9EA-8EC9629485F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4" name="Foliennummernplatzhalter 4">
            <a:extLst>
              <a:ext uri="{FF2B5EF4-FFF2-40B4-BE49-F238E27FC236}">
                <a16:creationId xmlns:a16="http://schemas.microsoft.com/office/drawing/2014/main" id="{0E96DDAE-298C-465B-B873-29D380E089BF}"/>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10</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3586221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8" y="198437"/>
            <a:ext cx="9394825" cy="1258887"/>
          </a:xfrm>
        </p:spPr>
        <p:txBody>
          <a:bodyPr wrap="square" anchor="ctr">
            <a:normAutofit/>
          </a:bodyPr>
          <a:lstStyle/>
          <a:p>
            <a:r>
              <a:rPr lang="en-GB" noProof="0" dirty="0"/>
              <a:t>Summary</a:t>
            </a:r>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598488" y="1748320"/>
            <a:ext cx="4621212" cy="2878271"/>
          </a:xfrm>
        </p:spPr>
        <p:txBody>
          <a:bodyPr/>
          <a:lstStyle/>
          <a:p>
            <a:r>
              <a:rPr lang="en-GB" sz="3200" noProof="0" dirty="0" err="1"/>
              <a:t>Jetzt</a:t>
            </a:r>
            <a:r>
              <a:rPr lang="en-GB" sz="3200" noProof="0" dirty="0"/>
              <a:t> </a:t>
            </a:r>
            <a:r>
              <a:rPr lang="en-GB" sz="3200" noProof="0" dirty="0" err="1"/>
              <a:t>kannst</a:t>
            </a:r>
            <a:r>
              <a:rPr lang="en-GB" sz="3200" noProof="0" dirty="0"/>
              <a:t> du dich </a:t>
            </a:r>
            <a:r>
              <a:rPr lang="en-GB" sz="3200" noProof="0" dirty="0" err="1"/>
              <a:t>selbst</a:t>
            </a:r>
            <a:r>
              <a:rPr lang="en-GB" sz="3200" noProof="0" dirty="0"/>
              <a:t> </a:t>
            </a:r>
            <a:r>
              <a:rPr lang="en-GB" sz="3200" noProof="0" dirty="0" err="1"/>
              <a:t>beschreiben</a:t>
            </a:r>
            <a:r>
              <a:rPr lang="en-GB" sz="3200" noProof="0" dirty="0"/>
              <a:t>.</a:t>
            </a:r>
          </a:p>
          <a:p>
            <a:endParaRPr lang="en-GB" sz="3200" noProof="0" dirty="0"/>
          </a:p>
          <a:p>
            <a:r>
              <a:rPr lang="en-GB" sz="3200" noProof="0" dirty="0">
                <a:solidFill>
                  <a:schemeClr val="accent2"/>
                </a:solidFill>
              </a:rPr>
              <a:t>Now you can describe yourself in German.</a:t>
            </a:r>
          </a:p>
        </p:txBody>
      </p:sp>
      <p:pic>
        <p:nvPicPr>
          <p:cNvPr id="7" name="Picture 1" descr="A picture containing drawing&#10;&#10;Description automatically generated">
            <a:extLst>
              <a:ext uri="{FF2B5EF4-FFF2-40B4-BE49-F238E27FC236}">
                <a16:creationId xmlns:a16="http://schemas.microsoft.com/office/drawing/2014/main" id="{D650908F-30DC-47B5-B197-8511B71566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7967" y="1748320"/>
            <a:ext cx="3034039" cy="4649871"/>
          </a:xfrm>
          <a:prstGeom prst="rect">
            <a:avLst/>
          </a:prstGeom>
          <a:noFill/>
        </p:spPr>
      </p:pic>
      <p:pic>
        <p:nvPicPr>
          <p:cNvPr id="6" name="Folie 12">
            <a:hlinkClick r:id="" action="ppaction://media"/>
            <a:extLst>
              <a:ext uri="{FF2B5EF4-FFF2-40B4-BE49-F238E27FC236}">
                <a16:creationId xmlns:a16="http://schemas.microsoft.com/office/drawing/2014/main" id="{2B0A063C-38C4-4276-9DED-8298B4B720B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93269" y="2882655"/>
            <a:ext cx="609600" cy="609600"/>
          </a:xfrm>
          <a:prstGeom prst="rect">
            <a:avLst/>
          </a:prstGeom>
        </p:spPr>
      </p:pic>
      <p:sp>
        <p:nvSpPr>
          <p:cNvPr id="8" name="Fußzeilenplatzhalter 3">
            <a:extLst>
              <a:ext uri="{FF2B5EF4-FFF2-40B4-BE49-F238E27FC236}">
                <a16:creationId xmlns:a16="http://schemas.microsoft.com/office/drawing/2014/main" id="{3B0A6342-A391-4B02-89D2-EB2026F6DF49}"/>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9" name="Foliennummernplatzhalter 4">
            <a:extLst>
              <a:ext uri="{FF2B5EF4-FFF2-40B4-BE49-F238E27FC236}">
                <a16:creationId xmlns:a16="http://schemas.microsoft.com/office/drawing/2014/main" id="{A61BD5EC-EFB9-4F46-A1C8-0F57871C309E}"/>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11</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189939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1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p:txBody>
          <a:bodyPr/>
          <a:lstStyle/>
          <a:p>
            <a:pPr>
              <a:defRPr/>
            </a:pPr>
            <a:r>
              <a:rPr lang="en-GB" noProof="0" dirty="0"/>
              <a:t>Thank you for </a:t>
            </a:r>
            <a:br>
              <a:rPr lang="en-GB" noProof="0" dirty="0"/>
            </a:br>
            <a:r>
              <a:rPr lang="en-GB" noProof="0" dirty="0"/>
              <a:t>learning German with us! </a:t>
            </a:r>
            <a:r>
              <a:rPr lang="en-GB" noProof="0" dirty="0">
                <a:sym typeface="Wingdings" panose="05000000000000000000" pitchFamily="2" charset="2"/>
              </a:rPr>
              <a:t></a:t>
            </a:r>
            <a:r>
              <a:rPr lang="en-GB" noProof="0" dirty="0"/>
              <a:t> </a:t>
            </a:r>
          </a:p>
        </p:txBody>
      </p:sp>
      <p:sp>
        <p:nvSpPr>
          <p:cNvPr id="5" name="Untertitel 2"/>
          <p:cNvSpPr>
            <a:spLocks noGrp="1"/>
          </p:cNvSpPr>
          <p:nvPr>
            <p:ph type="subTitle" idx="1"/>
          </p:nvPr>
        </p:nvSpPr>
        <p:spPr bwMode="auto"/>
        <p:txBody>
          <a:bodyPr>
            <a:normAutofit fontScale="85000" lnSpcReduction="20000"/>
          </a:bodyPr>
          <a:lstStyle/>
          <a:p>
            <a:pPr>
              <a:defRPr/>
            </a:pPr>
            <a:r>
              <a:rPr lang="en-GB" noProof="0" dirty="0"/>
              <a:t>DISCLAIMER: Please note that any resources uploaded to this website are purely for educational purposes only. If any of the items, photos or texts uploaded are in infringement of copyright then please do not hesitate to contact us and we will have them removed. </a:t>
            </a:r>
          </a:p>
          <a:p>
            <a:pPr>
              <a:defRPr/>
            </a:pPr>
            <a:endParaRPr lang="en-GB" dirty="0"/>
          </a:p>
          <a:p>
            <a:pPr>
              <a:defRPr/>
            </a:pPr>
            <a:r>
              <a:rPr lang="de-DE" dirty="0">
                <a:solidFill>
                  <a:srgbClr val="FFC000"/>
                </a:solidFill>
              </a:rPr>
              <a:t>© 2020 – GET </a:t>
            </a:r>
            <a:r>
              <a:rPr lang="de-DE" dirty="0" err="1">
                <a:solidFill>
                  <a:srgbClr val="FFC000"/>
                </a:solidFill>
              </a:rPr>
              <a:t>Across</a:t>
            </a:r>
            <a:r>
              <a:rPr lang="de-DE" dirty="0">
                <a:solidFill>
                  <a:srgbClr val="FFC000"/>
                </a:solidFill>
              </a:rPr>
              <a:t> Borders and  © Leap4Joy</a:t>
            </a:r>
            <a:endParaRPr lang="en-GB" dirty="0"/>
          </a:p>
          <a:p>
            <a:pPr>
              <a:defRPr/>
            </a:pPr>
            <a:endParaRPr lang="en-GB" dirty="0"/>
          </a:p>
        </p:txBody>
      </p:sp>
      <p:pic>
        <p:nvPicPr>
          <p:cNvPr id="9" name="Grafik 2">
            <a:extLst>
              <a:ext uri="{FF2B5EF4-FFF2-40B4-BE49-F238E27FC236}">
                <a16:creationId xmlns:a16="http://schemas.microsoft.com/office/drawing/2014/main" id="{6B1150DE-1604-477E-99EE-0338E8C5A0BC}"/>
              </a:ext>
            </a:extLst>
          </p:cNvPr>
          <p:cNvPicPr>
            <a:picLocks noChangeAspect="1"/>
          </p:cNvPicPr>
          <p:nvPr/>
        </p:nvPicPr>
        <p:blipFill>
          <a:blip r:embed="rId2"/>
          <a:stretch/>
        </p:blipFill>
        <p:spPr bwMode="auto">
          <a:xfrm>
            <a:off x="1011913" y="338726"/>
            <a:ext cx="2738485" cy="1317324"/>
          </a:xfrm>
          <a:prstGeom prst="rect">
            <a:avLst/>
          </a:prstGeom>
        </p:spPr>
      </p:pic>
      <p:pic>
        <p:nvPicPr>
          <p:cNvPr id="10" name="Grafik 3">
            <a:extLst>
              <a:ext uri="{FF2B5EF4-FFF2-40B4-BE49-F238E27FC236}">
                <a16:creationId xmlns:a16="http://schemas.microsoft.com/office/drawing/2014/main" id="{9454C03F-4B4A-4470-B632-1FC5E6423CC2}"/>
              </a:ext>
            </a:extLst>
          </p:cNvPr>
          <p:cNvPicPr>
            <a:picLocks noChangeAspect="1"/>
          </p:cNvPicPr>
          <p:nvPr/>
        </p:nvPicPr>
        <p:blipFill>
          <a:blip r:embed="rId3"/>
          <a:stretch/>
        </p:blipFill>
        <p:spPr bwMode="auto">
          <a:xfrm>
            <a:off x="4783265" y="338724"/>
            <a:ext cx="2294367" cy="1317325"/>
          </a:xfrm>
          <a:prstGeom prst="rect">
            <a:avLst/>
          </a:prstGeom>
        </p:spPr>
      </p:pic>
      <p:pic>
        <p:nvPicPr>
          <p:cNvPr id="11" name="Picture 9">
            <a:extLst>
              <a:ext uri="{FF2B5EF4-FFF2-40B4-BE49-F238E27FC236}">
                <a16:creationId xmlns:a16="http://schemas.microsoft.com/office/drawing/2014/main" id="{C1843E0B-9C92-41DB-86EE-6CE871772101}"/>
              </a:ext>
            </a:extLst>
          </p:cNvPr>
          <p:cNvPicPr>
            <a:picLocks noChangeAspect="1" noChangeArrowheads="1"/>
          </p:cNvPicPr>
          <p:nvPr/>
        </p:nvPicPr>
        <p:blipFill>
          <a:blip r:embed="rId4"/>
          <a:stretch/>
        </p:blipFill>
        <p:spPr bwMode="auto">
          <a:xfrm>
            <a:off x="8108642" y="338725"/>
            <a:ext cx="1305110" cy="13173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782955" y="2348401"/>
            <a:ext cx="8811982" cy="2799795"/>
          </a:xfrm>
        </p:spPr>
        <p:txBody>
          <a:bodyPr>
            <a:normAutofit fontScale="90000"/>
          </a:bodyPr>
          <a:lstStyle/>
          <a:p>
            <a:pPr>
              <a:defRPr/>
            </a:pPr>
            <a:br>
              <a:rPr lang="en-GB" noProof="0" dirty="0">
                <a:solidFill>
                  <a:srgbClr val="C00000"/>
                </a:solidFill>
              </a:rPr>
            </a:br>
            <a:br>
              <a:rPr lang="en-GB" noProof="0" dirty="0">
                <a:solidFill>
                  <a:srgbClr val="C00000"/>
                </a:solidFill>
              </a:rPr>
            </a:br>
            <a:br>
              <a:rPr lang="en-GB" noProof="0" dirty="0">
                <a:solidFill>
                  <a:srgbClr val="C00000"/>
                </a:solidFill>
              </a:rPr>
            </a:br>
            <a:br>
              <a:rPr lang="en-GB" noProof="0" dirty="0">
                <a:solidFill>
                  <a:srgbClr val="C00000"/>
                </a:solidFill>
              </a:rPr>
            </a:br>
            <a:r>
              <a:rPr lang="en-GB" sz="4000" noProof="0" dirty="0">
                <a:solidFill>
                  <a:srgbClr val="C00000"/>
                </a:solidFill>
              </a:rPr>
              <a:t>Deutsch </a:t>
            </a:r>
            <a:r>
              <a:rPr lang="en-GB" sz="4000" noProof="0" dirty="0" err="1">
                <a:solidFill>
                  <a:srgbClr val="C00000"/>
                </a:solidFill>
              </a:rPr>
              <a:t>lernen</a:t>
            </a:r>
            <a:r>
              <a:rPr lang="en-GB" sz="4000" noProof="0" dirty="0">
                <a:solidFill>
                  <a:srgbClr val="C00000"/>
                </a:solidFill>
              </a:rPr>
              <a:t> </a:t>
            </a:r>
            <a:br>
              <a:rPr lang="en-GB" sz="4000" noProof="0" dirty="0">
                <a:solidFill>
                  <a:srgbClr val="C00000"/>
                </a:solidFill>
              </a:rPr>
            </a:br>
            <a:r>
              <a:rPr lang="en-GB" sz="4000" noProof="0" dirty="0" err="1">
                <a:solidFill>
                  <a:srgbClr val="000066"/>
                </a:solidFill>
              </a:rPr>
              <a:t>mit</a:t>
            </a:r>
            <a:r>
              <a:rPr lang="en-GB" sz="4000" noProof="0" dirty="0">
                <a:solidFill>
                  <a:srgbClr val="000066"/>
                </a:solidFill>
              </a:rPr>
              <a:t> Ali,</a:t>
            </a:r>
            <a:br>
              <a:rPr lang="en-GB" sz="4000" noProof="0" dirty="0">
                <a:solidFill>
                  <a:srgbClr val="000066"/>
                </a:solidFill>
              </a:rPr>
            </a:br>
            <a:r>
              <a:rPr lang="en-GB" sz="4000" noProof="0" dirty="0" err="1">
                <a:solidFill>
                  <a:srgbClr val="C00000"/>
                </a:solidFill>
              </a:rPr>
              <a:t>unserem</a:t>
            </a:r>
            <a:r>
              <a:rPr lang="en-GB" sz="4000" noProof="0" dirty="0">
                <a:solidFill>
                  <a:srgbClr val="C00000"/>
                </a:solidFill>
              </a:rPr>
              <a:t> Adler</a:t>
            </a:r>
            <a:br>
              <a:rPr lang="en-GB" sz="4000" noProof="0" dirty="0">
                <a:solidFill>
                  <a:srgbClr val="C00000"/>
                </a:solidFill>
              </a:rPr>
            </a:br>
            <a:br>
              <a:rPr lang="en-GB" sz="4000" noProof="0" dirty="0">
                <a:solidFill>
                  <a:srgbClr val="C00000"/>
                </a:solidFill>
              </a:rPr>
            </a:br>
            <a:br>
              <a:rPr lang="en-GB" noProof="0" dirty="0">
                <a:solidFill>
                  <a:srgbClr val="C00000"/>
                </a:solidFill>
              </a:rPr>
            </a:br>
            <a:br>
              <a:rPr lang="en-GB" noProof="0" dirty="0">
                <a:solidFill>
                  <a:srgbClr val="C00000"/>
                </a:solidFill>
              </a:rPr>
            </a:br>
            <a:br>
              <a:rPr lang="en-GB" sz="2700" noProof="0" dirty="0">
                <a:solidFill>
                  <a:schemeClr val="accent1">
                    <a:lumMod val="75000"/>
                    <a:lumOff val="25000"/>
                  </a:schemeClr>
                </a:solidFill>
              </a:rPr>
            </a:br>
            <a:r>
              <a:rPr lang="en-GB" sz="2700" noProof="0" dirty="0">
                <a:solidFill>
                  <a:schemeClr val="accent1">
                    <a:lumMod val="90000"/>
                    <a:lumOff val="10000"/>
                  </a:schemeClr>
                </a:solidFill>
              </a:rPr>
              <a:t>Sigrid </a:t>
            </a:r>
            <a:r>
              <a:rPr lang="en-GB" sz="2700" noProof="0" dirty="0" err="1">
                <a:solidFill>
                  <a:schemeClr val="accent1">
                    <a:lumMod val="90000"/>
                    <a:lumOff val="10000"/>
                  </a:schemeClr>
                </a:solidFill>
              </a:rPr>
              <a:t>Rieuwerts</a:t>
            </a:r>
            <a:br>
              <a:rPr lang="en-GB" sz="2700" noProof="0" dirty="0">
                <a:solidFill>
                  <a:schemeClr val="accent1">
                    <a:lumMod val="90000"/>
                    <a:lumOff val="10000"/>
                  </a:schemeClr>
                </a:solidFill>
              </a:rPr>
            </a:br>
            <a:r>
              <a:rPr lang="en-GB" sz="2700" noProof="0" dirty="0">
                <a:solidFill>
                  <a:schemeClr val="accent1">
                    <a:lumMod val="90000"/>
                    <a:lumOff val="10000"/>
                  </a:schemeClr>
                </a:solidFill>
              </a:rPr>
              <a:t>get-across-borders@uni-mainz.de</a:t>
            </a:r>
            <a:endParaRPr lang="en-GB" noProof="0" dirty="0">
              <a:solidFill>
                <a:schemeClr val="accent1">
                  <a:lumMod val="90000"/>
                  <a:lumOff val="10000"/>
                </a:schemeClr>
              </a:solidFill>
            </a:endParaRPr>
          </a:p>
        </p:txBody>
      </p:sp>
      <p:pic>
        <p:nvPicPr>
          <p:cNvPr id="17" name="Grafik 3" descr="Ein Bild, das Spiel enthält.&#10;&#10;Beschreibung automatisch generiert.">
            <a:extLst>
              <a:ext uri="{FF2B5EF4-FFF2-40B4-BE49-F238E27FC236}">
                <a16:creationId xmlns:a16="http://schemas.microsoft.com/office/drawing/2014/main" id="{F20362E9-6205-4FDA-B1DA-BC19C248F2EC}"/>
              </a:ext>
            </a:extLst>
          </p:cNvPr>
          <p:cNvPicPr>
            <a:picLocks noChangeAspect="1"/>
          </p:cNvPicPr>
          <p:nvPr/>
        </p:nvPicPr>
        <p:blipFill>
          <a:blip r:embed="rId2"/>
          <a:stretch/>
        </p:blipFill>
        <p:spPr bwMode="auto">
          <a:xfrm>
            <a:off x="4401861" y="177527"/>
            <a:ext cx="2833495" cy="1637129"/>
          </a:xfrm>
          <a:prstGeom prst="rect">
            <a:avLst/>
          </a:prstGeom>
        </p:spPr>
      </p:pic>
      <p:pic>
        <p:nvPicPr>
          <p:cNvPr id="22" name="Picture 9">
            <a:extLst>
              <a:ext uri="{FF2B5EF4-FFF2-40B4-BE49-F238E27FC236}">
                <a16:creationId xmlns:a16="http://schemas.microsoft.com/office/drawing/2014/main" id="{6DE20007-9E0A-4B25-A180-A9689119C026}"/>
              </a:ext>
            </a:extLst>
          </p:cNvPr>
          <p:cNvPicPr>
            <a:picLocks noChangeAspect="1" noChangeArrowheads="1"/>
          </p:cNvPicPr>
          <p:nvPr/>
        </p:nvPicPr>
        <p:blipFill>
          <a:blip r:embed="rId3"/>
          <a:stretch/>
        </p:blipFill>
        <p:spPr bwMode="auto">
          <a:xfrm>
            <a:off x="8154987" y="503238"/>
            <a:ext cx="1038208" cy="1038208"/>
          </a:xfrm>
          <a:prstGeom prst="rect">
            <a:avLst/>
          </a:prstGeom>
          <a:noFill/>
          <a:ln>
            <a:noFill/>
          </a:ln>
        </p:spPr>
      </p:pic>
      <p:pic>
        <p:nvPicPr>
          <p:cNvPr id="2" name="Grafik 2">
            <a:extLst>
              <a:ext uri="{FF2B5EF4-FFF2-40B4-BE49-F238E27FC236}">
                <a16:creationId xmlns:a16="http://schemas.microsoft.com/office/drawing/2014/main" id="{D48C8CC1-394F-4214-9C8F-E9289D985F84}"/>
              </a:ext>
            </a:extLst>
          </p:cNvPr>
          <p:cNvPicPr>
            <a:picLocks noChangeAspect="1"/>
          </p:cNvPicPr>
          <p:nvPr/>
        </p:nvPicPr>
        <p:blipFill>
          <a:blip r:embed="rId4"/>
          <a:stretch/>
        </p:blipFill>
        <p:spPr bwMode="auto">
          <a:xfrm>
            <a:off x="970091" y="179207"/>
            <a:ext cx="2701395" cy="12768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8" y="198437"/>
            <a:ext cx="9394825" cy="1258887"/>
          </a:xfrm>
        </p:spPr>
        <p:txBody>
          <a:bodyPr wrap="square" anchor="ctr">
            <a:normAutofit/>
          </a:bodyPr>
          <a:lstStyle/>
          <a:p>
            <a:r>
              <a:rPr lang="en-GB" noProof="0" dirty="0"/>
              <a:t>Welcome!</a:t>
            </a:r>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522287" y="1899035"/>
            <a:ext cx="5870575" cy="5060168"/>
          </a:xfrm>
        </p:spPr>
        <p:txBody>
          <a:bodyPr/>
          <a:lstStyle/>
          <a:p>
            <a:r>
              <a:rPr lang="en-GB" sz="2800" noProof="0" dirty="0"/>
              <a:t>Heute </a:t>
            </a:r>
            <a:r>
              <a:rPr lang="en-GB" sz="2800" noProof="0" dirty="0" err="1"/>
              <a:t>lernst</a:t>
            </a:r>
            <a:r>
              <a:rPr lang="en-GB" sz="2800" noProof="0" dirty="0"/>
              <a:t> du…</a:t>
            </a:r>
          </a:p>
          <a:p>
            <a:pPr marL="342900" indent="-342900">
              <a:buFont typeface="Arial" panose="020B0604020202020204" pitchFamily="34" charset="0"/>
              <a:buChar char="•"/>
            </a:pPr>
            <a:r>
              <a:rPr lang="en-GB" sz="2800" noProof="0" dirty="0" err="1"/>
              <a:t>wie</a:t>
            </a:r>
            <a:r>
              <a:rPr lang="en-GB" sz="2800" noProof="0" dirty="0"/>
              <a:t> du dich </a:t>
            </a:r>
            <a:r>
              <a:rPr lang="en-GB" sz="2800" noProof="0" dirty="0" err="1"/>
              <a:t>selbst</a:t>
            </a:r>
            <a:r>
              <a:rPr lang="en-GB" sz="2800" noProof="0" dirty="0"/>
              <a:t> auf Deutsch </a:t>
            </a:r>
            <a:r>
              <a:rPr lang="en-GB" sz="2800" noProof="0" dirty="0" err="1"/>
              <a:t>beschreibst</a:t>
            </a:r>
            <a:r>
              <a:rPr lang="en-GB" sz="2800" noProof="0" dirty="0"/>
              <a:t>.</a:t>
            </a:r>
          </a:p>
          <a:p>
            <a:endParaRPr lang="en-GB" sz="2800" noProof="0" dirty="0"/>
          </a:p>
          <a:p>
            <a:r>
              <a:rPr lang="en-GB" sz="2800" noProof="0" dirty="0">
                <a:solidFill>
                  <a:schemeClr val="accent2"/>
                </a:solidFill>
              </a:rPr>
              <a:t>Today you’re going to learn…</a:t>
            </a:r>
          </a:p>
          <a:p>
            <a:pPr marL="342900" indent="-342900">
              <a:buFont typeface="Arial" panose="020B0604020202020204" pitchFamily="34" charset="0"/>
              <a:buChar char="•"/>
            </a:pPr>
            <a:r>
              <a:rPr lang="en-GB" sz="2800" dirty="0">
                <a:solidFill>
                  <a:schemeClr val="accent2"/>
                </a:solidFill>
              </a:rPr>
              <a:t>h</a:t>
            </a:r>
            <a:r>
              <a:rPr lang="en-GB" sz="2800" noProof="0" dirty="0">
                <a:solidFill>
                  <a:schemeClr val="accent2"/>
                </a:solidFill>
              </a:rPr>
              <a:t>ow to describe yourself in German. </a:t>
            </a:r>
          </a:p>
        </p:txBody>
      </p:sp>
      <p:pic>
        <p:nvPicPr>
          <p:cNvPr id="3" name="Picture 2" descr="A picture containing drawing&#10;&#10;Description automatically generated">
            <a:extLst>
              <a:ext uri="{FF2B5EF4-FFF2-40B4-BE49-F238E27FC236}">
                <a16:creationId xmlns:a16="http://schemas.microsoft.com/office/drawing/2014/main" id="{6B0FA5E2-30CB-4DE0-9B67-75704DA9EC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2862" y="1574391"/>
            <a:ext cx="3610031" cy="3778040"/>
          </a:xfrm>
          <a:prstGeom prst="rect">
            <a:avLst/>
          </a:prstGeom>
        </p:spPr>
      </p:pic>
      <p:pic>
        <p:nvPicPr>
          <p:cNvPr id="6" name="Folie 3">
            <a:hlinkClick r:id="" action="ppaction://media"/>
            <a:extLst>
              <a:ext uri="{FF2B5EF4-FFF2-40B4-BE49-F238E27FC236}">
                <a16:creationId xmlns:a16="http://schemas.microsoft.com/office/drawing/2014/main" id="{02D0BA9B-6CF4-4250-85CB-B9BDD3C9B65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068571" y="523080"/>
            <a:ext cx="609600" cy="609600"/>
          </a:xfrm>
          <a:prstGeom prst="rect">
            <a:avLst/>
          </a:prstGeom>
        </p:spPr>
      </p:pic>
      <p:sp>
        <p:nvSpPr>
          <p:cNvPr id="8" name="Fußzeilenplatzhalter 3">
            <a:extLst>
              <a:ext uri="{FF2B5EF4-FFF2-40B4-BE49-F238E27FC236}">
                <a16:creationId xmlns:a16="http://schemas.microsoft.com/office/drawing/2014/main" id="{77778FA6-656A-4E39-9F47-848D0F9A3086}"/>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9" name="Foliennummernplatzhalter 4">
            <a:extLst>
              <a:ext uri="{FF2B5EF4-FFF2-40B4-BE49-F238E27FC236}">
                <a16:creationId xmlns:a16="http://schemas.microsoft.com/office/drawing/2014/main" id="{CC38DC66-05C5-4DC5-9264-504DB9B9A343}"/>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3</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246151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1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8" y="198437"/>
            <a:ext cx="9394825" cy="1258887"/>
          </a:xfrm>
        </p:spPr>
        <p:txBody>
          <a:bodyPr wrap="square" anchor="ctr">
            <a:normAutofit/>
          </a:bodyPr>
          <a:lstStyle/>
          <a:p>
            <a:r>
              <a:rPr lang="en-GB" noProof="0" dirty="0"/>
              <a:t>Describing yourself</a:t>
            </a:r>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790884" y="1855152"/>
            <a:ext cx="5601978" cy="5387341"/>
          </a:xfrm>
        </p:spPr>
        <p:txBody>
          <a:bodyPr/>
          <a:lstStyle/>
          <a:p>
            <a:r>
              <a:rPr lang="en-GB" sz="3200" noProof="0" dirty="0"/>
              <a:t>Die Regel </a:t>
            </a:r>
            <a:r>
              <a:rPr lang="en-GB" sz="3200" noProof="0" dirty="0" err="1"/>
              <a:t>lautet</a:t>
            </a:r>
            <a:r>
              <a:rPr lang="en-GB" sz="3200" noProof="0" dirty="0"/>
              <a:t>: </a:t>
            </a:r>
          </a:p>
          <a:p>
            <a:r>
              <a:rPr lang="en-GB" sz="3200" noProof="0" dirty="0"/>
              <a:t>Auf </a:t>
            </a:r>
            <a:r>
              <a:rPr lang="en-GB" sz="3200" b="1" noProof="0" dirty="0">
                <a:solidFill>
                  <a:schemeClr val="accent1"/>
                </a:solidFill>
              </a:rPr>
              <a:t>“Ich bin…” </a:t>
            </a:r>
            <a:r>
              <a:rPr lang="en-GB" sz="3200" noProof="0" dirty="0" err="1"/>
              <a:t>folgt</a:t>
            </a:r>
            <a:r>
              <a:rPr lang="en-GB" sz="3200" noProof="0" dirty="0"/>
              <a:t> </a:t>
            </a:r>
            <a:r>
              <a:rPr lang="en-GB" sz="3200" noProof="0" dirty="0" err="1"/>
              <a:t>ein</a:t>
            </a:r>
            <a:r>
              <a:rPr lang="en-GB" sz="3200" noProof="0" dirty="0"/>
              <a:t> </a:t>
            </a:r>
            <a:r>
              <a:rPr lang="en-GB" sz="3200" noProof="0" dirty="0" err="1"/>
              <a:t>Adjektiv</a:t>
            </a:r>
            <a:r>
              <a:rPr lang="en-GB" sz="3200" noProof="0" dirty="0"/>
              <a:t>.</a:t>
            </a:r>
          </a:p>
          <a:p>
            <a:endParaRPr lang="en-GB" sz="3200" noProof="0" dirty="0"/>
          </a:p>
          <a:p>
            <a:r>
              <a:rPr lang="en-GB" sz="3200" noProof="0" dirty="0">
                <a:solidFill>
                  <a:schemeClr val="accent2"/>
                </a:solidFill>
              </a:rPr>
              <a:t>The rule is: </a:t>
            </a:r>
          </a:p>
          <a:p>
            <a:r>
              <a:rPr lang="en-GB" sz="3200" b="1" noProof="0" dirty="0">
                <a:solidFill>
                  <a:schemeClr val="accent1"/>
                </a:solidFill>
              </a:rPr>
              <a:t>“Ich bin…” </a:t>
            </a:r>
            <a:r>
              <a:rPr lang="en-GB" sz="3200" noProof="0" dirty="0">
                <a:solidFill>
                  <a:schemeClr val="accent2"/>
                </a:solidFill>
              </a:rPr>
              <a:t>(“I am…”) is followed by an adjective.</a:t>
            </a:r>
          </a:p>
        </p:txBody>
      </p:sp>
      <p:pic>
        <p:nvPicPr>
          <p:cNvPr id="7" name="Picture 1" descr="A picture containing drawing&#10;&#10;Description automatically generated">
            <a:extLst>
              <a:ext uri="{FF2B5EF4-FFF2-40B4-BE49-F238E27FC236}">
                <a16:creationId xmlns:a16="http://schemas.microsoft.com/office/drawing/2014/main" id="{EE890999-5D0C-42D1-ADAF-884900D75C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862" y="1851343"/>
            <a:ext cx="3255654" cy="4989512"/>
          </a:xfrm>
          <a:prstGeom prst="rect">
            <a:avLst/>
          </a:prstGeom>
          <a:noFill/>
        </p:spPr>
      </p:pic>
      <p:sp>
        <p:nvSpPr>
          <p:cNvPr id="8" name="Fußzeilenplatzhalter 3">
            <a:extLst>
              <a:ext uri="{FF2B5EF4-FFF2-40B4-BE49-F238E27FC236}">
                <a16:creationId xmlns:a16="http://schemas.microsoft.com/office/drawing/2014/main" id="{A45B803F-910D-4074-B7BF-BAFD1EDA8F91}"/>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9" name="Foliennummernplatzhalter 4">
            <a:extLst>
              <a:ext uri="{FF2B5EF4-FFF2-40B4-BE49-F238E27FC236}">
                <a16:creationId xmlns:a16="http://schemas.microsoft.com/office/drawing/2014/main" id="{58E56442-396F-4E45-978C-AFE21393888B}"/>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4</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2545248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8" y="198437"/>
            <a:ext cx="9394825" cy="1258887"/>
          </a:xfrm>
        </p:spPr>
        <p:txBody>
          <a:bodyPr wrap="square" anchor="ctr">
            <a:normAutofit/>
          </a:bodyPr>
          <a:lstStyle/>
          <a:p>
            <a:r>
              <a:rPr lang="en-GB" noProof="0" dirty="0"/>
              <a:t>Describing yourself</a:t>
            </a:r>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522287" y="1763713"/>
            <a:ext cx="6397127" cy="4989512"/>
          </a:xfrm>
        </p:spPr>
        <p:txBody>
          <a:bodyPr/>
          <a:lstStyle/>
          <a:p>
            <a:r>
              <a:rPr lang="en-GB" sz="2800" noProof="0" dirty="0" err="1"/>
              <a:t>Hier</a:t>
            </a:r>
            <a:r>
              <a:rPr lang="en-GB" sz="2800" noProof="0" dirty="0"/>
              <a:t> </a:t>
            </a:r>
            <a:r>
              <a:rPr lang="en-GB" sz="2800" noProof="0" dirty="0" err="1"/>
              <a:t>sind</a:t>
            </a:r>
            <a:r>
              <a:rPr lang="en-GB" sz="2800" noProof="0" dirty="0"/>
              <a:t> </a:t>
            </a:r>
            <a:r>
              <a:rPr lang="en-GB" sz="2800" noProof="0" dirty="0" err="1"/>
              <a:t>ein</a:t>
            </a:r>
            <a:r>
              <a:rPr lang="en-GB" sz="2800" noProof="0" dirty="0"/>
              <a:t> </a:t>
            </a:r>
            <a:r>
              <a:rPr lang="en-GB" sz="2800" noProof="0" dirty="0" err="1"/>
              <a:t>paar</a:t>
            </a:r>
            <a:r>
              <a:rPr lang="en-GB" sz="2800" noProof="0" dirty="0"/>
              <a:t> </a:t>
            </a:r>
            <a:r>
              <a:rPr lang="en-GB" sz="2800" noProof="0" dirty="0" err="1"/>
              <a:t>Beispiele</a:t>
            </a:r>
            <a:r>
              <a:rPr lang="en-GB" sz="2800" noProof="0" dirty="0"/>
              <a:t>:</a:t>
            </a:r>
          </a:p>
          <a:p>
            <a:r>
              <a:rPr lang="en-GB" sz="2800" noProof="0" dirty="0">
                <a:solidFill>
                  <a:schemeClr val="accent2"/>
                </a:solidFill>
              </a:rPr>
              <a:t>Here are some examples: </a:t>
            </a:r>
          </a:p>
          <a:p>
            <a:endParaRPr lang="en-GB" noProof="0" dirty="0"/>
          </a:p>
          <a:p>
            <a:pPr marL="342900" indent="-342900">
              <a:buFont typeface="Arial" panose="020B0604020202020204" pitchFamily="34" charset="0"/>
              <a:buChar char="•"/>
            </a:pPr>
            <a:r>
              <a:rPr lang="en-GB" sz="2800" noProof="0" dirty="0">
                <a:solidFill>
                  <a:schemeClr val="accent1"/>
                </a:solidFill>
              </a:rPr>
              <a:t>Ich bin </a:t>
            </a:r>
            <a:r>
              <a:rPr lang="en-GB" sz="2800" noProof="0" dirty="0" err="1">
                <a:solidFill>
                  <a:schemeClr val="accent1"/>
                </a:solidFill>
              </a:rPr>
              <a:t>groß</a:t>
            </a:r>
            <a:r>
              <a:rPr lang="en-GB" sz="2800" noProof="0" dirty="0">
                <a:solidFill>
                  <a:schemeClr val="accent1"/>
                </a:solidFill>
              </a:rPr>
              <a:t>. - </a:t>
            </a:r>
            <a:r>
              <a:rPr lang="en-GB" sz="2800" noProof="0" dirty="0">
                <a:solidFill>
                  <a:schemeClr val="accent2"/>
                </a:solidFill>
              </a:rPr>
              <a:t>I am tall.</a:t>
            </a:r>
          </a:p>
          <a:p>
            <a:pPr marL="342900" indent="-342900">
              <a:buFont typeface="Arial" panose="020B0604020202020204" pitchFamily="34" charset="0"/>
              <a:buChar char="•"/>
            </a:pPr>
            <a:r>
              <a:rPr lang="en-GB" sz="2800" noProof="0" dirty="0">
                <a:solidFill>
                  <a:schemeClr val="accent1"/>
                </a:solidFill>
              </a:rPr>
              <a:t>Ich bin </a:t>
            </a:r>
            <a:r>
              <a:rPr lang="en-GB" sz="2800" noProof="0" dirty="0" err="1">
                <a:solidFill>
                  <a:schemeClr val="accent1"/>
                </a:solidFill>
              </a:rPr>
              <a:t>lustig</a:t>
            </a:r>
            <a:r>
              <a:rPr lang="en-GB" sz="2800" noProof="0" dirty="0">
                <a:solidFill>
                  <a:schemeClr val="accent1"/>
                </a:solidFill>
              </a:rPr>
              <a:t>. - </a:t>
            </a:r>
            <a:r>
              <a:rPr lang="en-GB" sz="2800" noProof="0" dirty="0">
                <a:solidFill>
                  <a:schemeClr val="accent2"/>
                </a:solidFill>
              </a:rPr>
              <a:t>I am funny.</a:t>
            </a:r>
          </a:p>
          <a:p>
            <a:pPr marL="342900" indent="-342900">
              <a:buFont typeface="Arial" panose="020B0604020202020204" pitchFamily="34" charset="0"/>
              <a:buChar char="•"/>
            </a:pPr>
            <a:r>
              <a:rPr lang="en-GB" sz="2800" noProof="0" dirty="0">
                <a:solidFill>
                  <a:schemeClr val="accent1"/>
                </a:solidFill>
              </a:rPr>
              <a:t>Ich bin </a:t>
            </a:r>
            <a:r>
              <a:rPr lang="en-GB" sz="2800" noProof="0" dirty="0" err="1">
                <a:solidFill>
                  <a:schemeClr val="accent1"/>
                </a:solidFill>
              </a:rPr>
              <a:t>sportlich</a:t>
            </a:r>
            <a:r>
              <a:rPr lang="en-GB" sz="2800" noProof="0" dirty="0">
                <a:solidFill>
                  <a:schemeClr val="accent1"/>
                </a:solidFill>
              </a:rPr>
              <a:t>. - </a:t>
            </a:r>
            <a:r>
              <a:rPr lang="en-GB" sz="2800" noProof="0" dirty="0">
                <a:solidFill>
                  <a:schemeClr val="accent2"/>
                </a:solidFill>
              </a:rPr>
              <a:t>I am sporty.</a:t>
            </a:r>
          </a:p>
          <a:p>
            <a:pPr marL="342900" indent="-342900">
              <a:buFont typeface="Arial" panose="020B0604020202020204" pitchFamily="34" charset="0"/>
              <a:buChar char="•"/>
            </a:pPr>
            <a:r>
              <a:rPr lang="en-GB" sz="2800" noProof="0" dirty="0">
                <a:solidFill>
                  <a:schemeClr val="accent1"/>
                </a:solidFill>
              </a:rPr>
              <a:t>Ich bin </a:t>
            </a:r>
            <a:r>
              <a:rPr lang="en-GB" sz="2800" noProof="0" dirty="0" err="1">
                <a:solidFill>
                  <a:schemeClr val="accent1"/>
                </a:solidFill>
              </a:rPr>
              <a:t>freundlich</a:t>
            </a:r>
            <a:r>
              <a:rPr lang="en-GB" sz="2800" noProof="0" dirty="0">
                <a:solidFill>
                  <a:schemeClr val="accent1"/>
                </a:solidFill>
              </a:rPr>
              <a:t>. - </a:t>
            </a:r>
            <a:r>
              <a:rPr lang="en-GB" sz="2800" noProof="0" dirty="0">
                <a:solidFill>
                  <a:schemeClr val="accent2"/>
                </a:solidFill>
              </a:rPr>
              <a:t>I am friendly.</a:t>
            </a:r>
          </a:p>
        </p:txBody>
      </p:sp>
      <p:pic>
        <p:nvPicPr>
          <p:cNvPr id="7" name="Picture 1" descr="A picture containing drawing&#10;&#10;Description automatically generated">
            <a:extLst>
              <a:ext uri="{FF2B5EF4-FFF2-40B4-BE49-F238E27FC236}">
                <a16:creationId xmlns:a16="http://schemas.microsoft.com/office/drawing/2014/main" id="{EE890999-5D0C-42D1-ADAF-884900D75C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9414" y="1663699"/>
            <a:ext cx="3255654" cy="4989512"/>
          </a:xfrm>
          <a:prstGeom prst="rect">
            <a:avLst/>
          </a:prstGeom>
          <a:noFill/>
        </p:spPr>
      </p:pic>
      <p:sp>
        <p:nvSpPr>
          <p:cNvPr id="8" name="Fußzeilenplatzhalter 3">
            <a:extLst>
              <a:ext uri="{FF2B5EF4-FFF2-40B4-BE49-F238E27FC236}">
                <a16:creationId xmlns:a16="http://schemas.microsoft.com/office/drawing/2014/main" id="{DB2163D6-06E2-4C27-9312-736AB98F3743}"/>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9" name="Foliennummernplatzhalter 4">
            <a:extLst>
              <a:ext uri="{FF2B5EF4-FFF2-40B4-BE49-F238E27FC236}">
                <a16:creationId xmlns:a16="http://schemas.microsoft.com/office/drawing/2014/main" id="{28A852D3-6CC1-4D70-A004-DBFD960DF7CE}"/>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5</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979491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p:txBody>
          <a:bodyPr wrap="square" anchor="ctr">
            <a:normAutofit/>
          </a:bodyPr>
          <a:lstStyle/>
          <a:p>
            <a:r>
              <a:rPr lang="en-GB" noProof="0" dirty="0"/>
              <a:t>Describing yourself</a:t>
            </a:r>
          </a:p>
        </p:txBody>
      </p:sp>
      <p:sp>
        <p:nvSpPr>
          <p:cNvPr id="8" name="Textplatzhalter 7">
            <a:extLst>
              <a:ext uri="{FF2B5EF4-FFF2-40B4-BE49-F238E27FC236}">
                <a16:creationId xmlns:a16="http://schemas.microsoft.com/office/drawing/2014/main" id="{16121EBE-5DCA-4A3B-8CF4-EB4414F4CFFD}"/>
              </a:ext>
            </a:extLst>
          </p:cNvPr>
          <p:cNvSpPr>
            <a:spLocks noGrp="1"/>
          </p:cNvSpPr>
          <p:nvPr>
            <p:ph type="body" sz="half" idx="1"/>
          </p:nvPr>
        </p:nvSpPr>
        <p:spPr>
          <a:xfrm>
            <a:off x="3903651" y="1875419"/>
            <a:ext cx="2918934" cy="4900826"/>
          </a:xfrm>
        </p:spPr>
        <p:txBody>
          <a:bodyPr/>
          <a:lstStyle/>
          <a:p>
            <a:r>
              <a:rPr lang="en-GB" sz="2800" noProof="0" dirty="0">
                <a:solidFill>
                  <a:schemeClr val="accent2"/>
                </a:solidFill>
              </a:rPr>
              <a:t>I am…</a:t>
            </a:r>
          </a:p>
          <a:p>
            <a:pPr marL="457200" indent="-457200">
              <a:buFont typeface="Arial" panose="020B0604020202020204" pitchFamily="34" charset="0"/>
              <a:buChar char="•"/>
            </a:pPr>
            <a:r>
              <a:rPr lang="en-GB" sz="2800" noProof="0" dirty="0">
                <a:solidFill>
                  <a:schemeClr val="accent2"/>
                </a:solidFill>
              </a:rPr>
              <a:t>tall. </a:t>
            </a:r>
          </a:p>
          <a:p>
            <a:pPr marL="457200" indent="-457200">
              <a:buFont typeface="Arial" panose="020B0604020202020204" pitchFamily="34" charset="0"/>
              <a:buChar char="•"/>
            </a:pPr>
            <a:r>
              <a:rPr lang="en-GB" sz="2800" noProof="0" dirty="0">
                <a:solidFill>
                  <a:schemeClr val="accent2"/>
                </a:solidFill>
              </a:rPr>
              <a:t>small.</a:t>
            </a:r>
          </a:p>
          <a:p>
            <a:pPr marL="457200" indent="-457200">
              <a:buFont typeface="Arial" panose="020B0604020202020204" pitchFamily="34" charset="0"/>
              <a:buChar char="•"/>
            </a:pPr>
            <a:r>
              <a:rPr lang="en-GB" sz="2800" noProof="0" dirty="0">
                <a:solidFill>
                  <a:schemeClr val="accent2"/>
                </a:solidFill>
              </a:rPr>
              <a:t>strong.</a:t>
            </a:r>
          </a:p>
          <a:p>
            <a:pPr marL="457200" indent="-457200">
              <a:buFont typeface="Arial" panose="020B0604020202020204" pitchFamily="34" charset="0"/>
              <a:buChar char="•"/>
            </a:pPr>
            <a:r>
              <a:rPr lang="en-GB" sz="2800" noProof="0" dirty="0">
                <a:solidFill>
                  <a:schemeClr val="accent2"/>
                </a:solidFill>
              </a:rPr>
              <a:t>weak.</a:t>
            </a:r>
          </a:p>
          <a:p>
            <a:pPr marL="457200" indent="-457200">
              <a:buFont typeface="Arial" panose="020B0604020202020204" pitchFamily="34" charset="0"/>
              <a:buChar char="•"/>
            </a:pPr>
            <a:r>
              <a:rPr lang="en-GB" sz="2800" noProof="0" dirty="0">
                <a:solidFill>
                  <a:schemeClr val="accent2"/>
                </a:solidFill>
              </a:rPr>
              <a:t>funny.</a:t>
            </a:r>
          </a:p>
          <a:p>
            <a:pPr marL="457200" indent="-457200">
              <a:buFont typeface="Arial" panose="020B0604020202020204" pitchFamily="34" charset="0"/>
              <a:buChar char="•"/>
            </a:pPr>
            <a:r>
              <a:rPr lang="en-GB" sz="2800" noProof="0" dirty="0">
                <a:solidFill>
                  <a:schemeClr val="accent2"/>
                </a:solidFill>
              </a:rPr>
              <a:t>happy.</a:t>
            </a:r>
          </a:p>
          <a:p>
            <a:pPr marL="457200" indent="-457200">
              <a:buFont typeface="Arial" panose="020B0604020202020204" pitchFamily="34" charset="0"/>
              <a:buChar char="•"/>
            </a:pPr>
            <a:r>
              <a:rPr lang="en-GB" sz="2800" noProof="0" dirty="0">
                <a:solidFill>
                  <a:schemeClr val="accent2"/>
                </a:solidFill>
              </a:rPr>
              <a:t>smart.</a:t>
            </a:r>
          </a:p>
          <a:p>
            <a:pPr marL="457200" indent="-457200">
              <a:buFont typeface="Arial" panose="020B0604020202020204" pitchFamily="34" charset="0"/>
              <a:buChar char="•"/>
            </a:pPr>
            <a:r>
              <a:rPr lang="en-GB" sz="2800" noProof="0" dirty="0">
                <a:solidFill>
                  <a:schemeClr val="accent2"/>
                </a:solidFill>
              </a:rPr>
              <a:t>friendly.</a:t>
            </a:r>
          </a:p>
          <a:p>
            <a:pPr marL="457200" indent="-457200">
              <a:buFont typeface="Arial" panose="020B0604020202020204" pitchFamily="34" charset="0"/>
              <a:buChar char="•"/>
            </a:pPr>
            <a:r>
              <a:rPr lang="en-GB" sz="2800" noProof="0" dirty="0">
                <a:solidFill>
                  <a:schemeClr val="accent2"/>
                </a:solidFill>
              </a:rPr>
              <a:t>nice.</a:t>
            </a:r>
          </a:p>
        </p:txBody>
      </p:sp>
      <p:sp>
        <p:nvSpPr>
          <p:cNvPr id="3" name="Textplatzhalter 2">
            <a:extLst>
              <a:ext uri="{FF2B5EF4-FFF2-40B4-BE49-F238E27FC236}">
                <a16:creationId xmlns:a16="http://schemas.microsoft.com/office/drawing/2014/main" id="{E2982061-C760-479B-BE27-3142AD6FB785}"/>
              </a:ext>
            </a:extLst>
          </p:cNvPr>
          <p:cNvSpPr>
            <a:spLocks noGrp="1"/>
          </p:cNvSpPr>
          <p:nvPr>
            <p:ph sz="quarter" idx="2"/>
          </p:nvPr>
        </p:nvSpPr>
        <p:spPr>
          <a:xfrm>
            <a:off x="521970" y="1875419"/>
            <a:ext cx="3287672" cy="5083387"/>
          </a:xfrm>
        </p:spPr>
        <p:txBody>
          <a:bodyPr/>
          <a:lstStyle/>
          <a:p>
            <a:r>
              <a:rPr lang="en-GB" sz="2800" noProof="0" dirty="0">
                <a:solidFill>
                  <a:schemeClr val="accent1"/>
                </a:solidFill>
              </a:rPr>
              <a:t>Ich bin…</a:t>
            </a:r>
          </a:p>
          <a:p>
            <a:pPr marL="457200" indent="-457200">
              <a:buFont typeface="Arial" panose="020B0604020202020204" pitchFamily="34" charset="0"/>
              <a:buChar char="•"/>
            </a:pPr>
            <a:r>
              <a:rPr lang="en-GB" sz="2800" noProof="0" dirty="0" err="1">
                <a:solidFill>
                  <a:schemeClr val="accent1"/>
                </a:solidFill>
              </a:rPr>
              <a:t>groß</a:t>
            </a:r>
            <a:r>
              <a:rPr lang="en-GB" sz="2800" noProof="0" dirty="0">
                <a:solidFill>
                  <a:schemeClr val="accent1"/>
                </a:solidFill>
              </a:rPr>
              <a:t>. </a:t>
            </a:r>
          </a:p>
          <a:p>
            <a:pPr marL="457200" indent="-457200">
              <a:buFont typeface="Arial" panose="020B0604020202020204" pitchFamily="34" charset="0"/>
              <a:buChar char="•"/>
            </a:pPr>
            <a:r>
              <a:rPr lang="en-GB" sz="2800" noProof="0" dirty="0" err="1">
                <a:solidFill>
                  <a:schemeClr val="accent1"/>
                </a:solidFill>
              </a:rPr>
              <a:t>klein</a:t>
            </a:r>
            <a:r>
              <a:rPr lang="en-GB" sz="2800" noProof="0" dirty="0">
                <a:solidFill>
                  <a:schemeClr val="accent1"/>
                </a:solidFill>
              </a:rPr>
              <a:t>.</a:t>
            </a:r>
          </a:p>
          <a:p>
            <a:pPr marL="457200" indent="-457200">
              <a:buFont typeface="Arial" panose="020B0604020202020204" pitchFamily="34" charset="0"/>
              <a:buChar char="•"/>
            </a:pPr>
            <a:r>
              <a:rPr lang="en-GB" sz="2800" noProof="0" dirty="0">
                <a:solidFill>
                  <a:schemeClr val="accent1"/>
                </a:solidFill>
              </a:rPr>
              <a:t>stark.</a:t>
            </a:r>
          </a:p>
          <a:p>
            <a:pPr marL="457200" indent="-457200">
              <a:buFont typeface="Arial" panose="020B0604020202020204" pitchFamily="34" charset="0"/>
              <a:buChar char="•"/>
            </a:pPr>
            <a:r>
              <a:rPr lang="en-GB" sz="2800" noProof="0" dirty="0" err="1">
                <a:solidFill>
                  <a:schemeClr val="accent1"/>
                </a:solidFill>
              </a:rPr>
              <a:t>schwach</a:t>
            </a:r>
            <a:r>
              <a:rPr lang="en-GB" sz="2800" noProof="0" dirty="0">
                <a:solidFill>
                  <a:schemeClr val="accent1"/>
                </a:solidFill>
              </a:rPr>
              <a:t>.</a:t>
            </a:r>
          </a:p>
          <a:p>
            <a:pPr marL="457200" indent="-457200">
              <a:buFont typeface="Arial" panose="020B0604020202020204" pitchFamily="34" charset="0"/>
              <a:buChar char="•"/>
            </a:pPr>
            <a:r>
              <a:rPr lang="en-GB" sz="2800" noProof="0" dirty="0" err="1">
                <a:solidFill>
                  <a:schemeClr val="accent1"/>
                </a:solidFill>
              </a:rPr>
              <a:t>lustig</a:t>
            </a:r>
            <a:r>
              <a:rPr lang="en-GB" sz="2800" noProof="0" dirty="0">
                <a:solidFill>
                  <a:schemeClr val="accent1"/>
                </a:solidFill>
              </a:rPr>
              <a:t>.</a:t>
            </a:r>
          </a:p>
          <a:p>
            <a:pPr marL="457200" indent="-457200">
              <a:buFont typeface="Arial" panose="020B0604020202020204" pitchFamily="34" charset="0"/>
              <a:buChar char="•"/>
            </a:pPr>
            <a:r>
              <a:rPr lang="en-GB" sz="2800" noProof="0" dirty="0" err="1">
                <a:solidFill>
                  <a:schemeClr val="accent1"/>
                </a:solidFill>
              </a:rPr>
              <a:t>fröhlich</a:t>
            </a:r>
            <a:r>
              <a:rPr lang="en-GB" sz="2800" noProof="0" dirty="0">
                <a:solidFill>
                  <a:schemeClr val="accent1"/>
                </a:solidFill>
              </a:rPr>
              <a:t>. </a:t>
            </a:r>
          </a:p>
          <a:p>
            <a:pPr marL="457200" indent="-457200">
              <a:buFont typeface="Arial" panose="020B0604020202020204" pitchFamily="34" charset="0"/>
              <a:buChar char="•"/>
            </a:pPr>
            <a:r>
              <a:rPr lang="en-GB" sz="2800" noProof="0" dirty="0" err="1">
                <a:solidFill>
                  <a:schemeClr val="accent1"/>
                </a:solidFill>
              </a:rPr>
              <a:t>schlau</a:t>
            </a:r>
            <a:r>
              <a:rPr lang="en-GB" sz="2800" noProof="0" dirty="0">
                <a:solidFill>
                  <a:schemeClr val="accent1"/>
                </a:solidFill>
              </a:rPr>
              <a:t>. </a:t>
            </a:r>
          </a:p>
          <a:p>
            <a:pPr marL="457200" indent="-457200">
              <a:buFont typeface="Arial" panose="020B0604020202020204" pitchFamily="34" charset="0"/>
              <a:buChar char="•"/>
            </a:pPr>
            <a:r>
              <a:rPr lang="en-GB" sz="2800" noProof="0" dirty="0" err="1">
                <a:solidFill>
                  <a:schemeClr val="accent1"/>
                </a:solidFill>
              </a:rPr>
              <a:t>freundlich</a:t>
            </a:r>
            <a:r>
              <a:rPr lang="en-GB" sz="2800" noProof="0" dirty="0">
                <a:solidFill>
                  <a:schemeClr val="accent1"/>
                </a:solidFill>
              </a:rPr>
              <a:t>.</a:t>
            </a:r>
          </a:p>
          <a:p>
            <a:pPr marL="457200" indent="-457200">
              <a:buFont typeface="Arial" panose="020B0604020202020204" pitchFamily="34" charset="0"/>
              <a:buChar char="•"/>
            </a:pPr>
            <a:r>
              <a:rPr lang="en-GB" sz="2800" noProof="0" dirty="0">
                <a:solidFill>
                  <a:schemeClr val="accent1"/>
                </a:solidFill>
              </a:rPr>
              <a:t>nett.</a:t>
            </a:r>
          </a:p>
        </p:txBody>
      </p:sp>
      <p:pic>
        <p:nvPicPr>
          <p:cNvPr id="6" name="Inhaltsplatzhalter 5">
            <a:extLst>
              <a:ext uri="{FF2B5EF4-FFF2-40B4-BE49-F238E27FC236}">
                <a16:creationId xmlns:a16="http://schemas.microsoft.com/office/drawing/2014/main" id="{927FA842-A21C-446F-A20A-136103CE49F0}"/>
              </a:ext>
            </a:extLst>
          </p:cNvPr>
          <p:cNvPicPr>
            <a:picLocks noGrp="1" noChangeAspect="1"/>
          </p:cNvPicPr>
          <p:nvPr>
            <p:ph sz="quarter" idx="3"/>
          </p:nvPr>
        </p:nvPicPr>
        <p:blipFill>
          <a:blip r:embed="rId4"/>
          <a:stretch>
            <a:fillRect/>
          </a:stretch>
        </p:blipFill>
        <p:spPr>
          <a:xfrm>
            <a:off x="7254340" y="1963998"/>
            <a:ext cx="2813799" cy="4310276"/>
          </a:xfrm>
          <a:prstGeom prst="rect">
            <a:avLst/>
          </a:prstGeom>
        </p:spPr>
      </p:pic>
      <p:pic>
        <p:nvPicPr>
          <p:cNvPr id="7" name="Folie 5">
            <a:hlinkClick r:id="" action="ppaction://media"/>
            <a:extLst>
              <a:ext uri="{FF2B5EF4-FFF2-40B4-BE49-F238E27FC236}">
                <a16:creationId xmlns:a16="http://schemas.microsoft.com/office/drawing/2014/main" id="{39A71286-517B-4078-A5BE-FB83DBFE3C1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6226" y="1011735"/>
            <a:ext cx="609600" cy="609600"/>
          </a:xfrm>
          <a:prstGeom prst="rect">
            <a:avLst/>
          </a:prstGeom>
        </p:spPr>
      </p:pic>
      <p:sp>
        <p:nvSpPr>
          <p:cNvPr id="9" name="Fußzeilenplatzhalter 3">
            <a:extLst>
              <a:ext uri="{FF2B5EF4-FFF2-40B4-BE49-F238E27FC236}">
                <a16:creationId xmlns:a16="http://schemas.microsoft.com/office/drawing/2014/main" id="{F47E9157-8CCC-4C29-B2B9-162E464DBE7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0" name="Foliennummernplatzhalter 4">
            <a:extLst>
              <a:ext uri="{FF2B5EF4-FFF2-40B4-BE49-F238E27FC236}">
                <a16:creationId xmlns:a16="http://schemas.microsoft.com/office/drawing/2014/main" id="{210474E9-DC08-4B21-81FB-0A7719773B81}"/>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6</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160298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7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p:txBody>
          <a:bodyPr wrap="square" anchor="ctr">
            <a:normAutofit/>
          </a:bodyPr>
          <a:lstStyle/>
          <a:p>
            <a:r>
              <a:rPr lang="en-GB" noProof="0" dirty="0"/>
              <a:t>Describing yourself</a:t>
            </a:r>
          </a:p>
        </p:txBody>
      </p:sp>
      <p:sp>
        <p:nvSpPr>
          <p:cNvPr id="3" name="Textplatzhalter 2">
            <a:extLst>
              <a:ext uri="{FF2B5EF4-FFF2-40B4-BE49-F238E27FC236}">
                <a16:creationId xmlns:a16="http://schemas.microsoft.com/office/drawing/2014/main" id="{E2982061-C760-479B-BE27-3142AD6FB785}"/>
              </a:ext>
            </a:extLst>
          </p:cNvPr>
          <p:cNvSpPr>
            <a:spLocks noGrp="1"/>
          </p:cNvSpPr>
          <p:nvPr>
            <p:ph sz="half" idx="1"/>
          </p:nvPr>
        </p:nvSpPr>
        <p:spPr>
          <a:xfrm>
            <a:off x="522287" y="1508222"/>
            <a:ext cx="4800340" cy="5294625"/>
          </a:xfrm>
        </p:spPr>
        <p:txBody>
          <a:bodyPr/>
          <a:lstStyle/>
          <a:p>
            <a:r>
              <a:rPr lang="en-GB" sz="2800" noProof="0" dirty="0" err="1"/>
              <a:t>sehr</a:t>
            </a:r>
            <a:r>
              <a:rPr lang="en-GB" sz="2800" noProof="0" dirty="0"/>
              <a:t> – </a:t>
            </a:r>
            <a:r>
              <a:rPr lang="en-GB" sz="2800" noProof="0" dirty="0">
                <a:solidFill>
                  <a:schemeClr val="accent2"/>
                </a:solidFill>
              </a:rPr>
              <a:t>very</a:t>
            </a:r>
          </a:p>
          <a:p>
            <a:r>
              <a:rPr lang="en-GB" sz="2800" noProof="0" dirty="0" err="1"/>
              <a:t>nicht</a:t>
            </a:r>
            <a:r>
              <a:rPr lang="en-GB" sz="2800" noProof="0" dirty="0"/>
              <a:t> </a:t>
            </a:r>
            <a:r>
              <a:rPr lang="en-GB" sz="2800" noProof="0" dirty="0" err="1"/>
              <a:t>sehr</a:t>
            </a:r>
            <a:r>
              <a:rPr lang="en-GB" sz="2800" noProof="0" dirty="0"/>
              <a:t> – </a:t>
            </a:r>
            <a:r>
              <a:rPr lang="en-GB" sz="2800" noProof="0" dirty="0">
                <a:solidFill>
                  <a:schemeClr val="accent2"/>
                </a:solidFill>
              </a:rPr>
              <a:t>not very</a:t>
            </a:r>
          </a:p>
          <a:p>
            <a:endParaRPr lang="en-GB" sz="2800" noProof="0" dirty="0"/>
          </a:p>
          <a:p>
            <a:pPr marL="457200" indent="-457200">
              <a:buFont typeface="Arial" panose="020B0604020202020204" pitchFamily="34" charset="0"/>
              <a:buChar char="•"/>
            </a:pPr>
            <a:r>
              <a:rPr lang="en-GB" sz="2800" noProof="0" dirty="0">
                <a:solidFill>
                  <a:schemeClr val="accent1"/>
                </a:solidFill>
              </a:rPr>
              <a:t>Ich bin </a:t>
            </a:r>
            <a:r>
              <a:rPr lang="en-GB" sz="2800" b="1" u="sng" noProof="0" dirty="0" err="1">
                <a:solidFill>
                  <a:schemeClr val="accent1"/>
                </a:solidFill>
              </a:rPr>
              <a:t>sehr</a:t>
            </a:r>
            <a:r>
              <a:rPr lang="en-GB" sz="2800" noProof="0" dirty="0">
                <a:solidFill>
                  <a:schemeClr val="accent1"/>
                </a:solidFill>
              </a:rPr>
              <a:t> </a:t>
            </a:r>
            <a:r>
              <a:rPr lang="en-GB" sz="2800" noProof="0" dirty="0" err="1">
                <a:solidFill>
                  <a:schemeClr val="accent1"/>
                </a:solidFill>
              </a:rPr>
              <a:t>groß</a:t>
            </a:r>
            <a:r>
              <a:rPr lang="en-GB" sz="2800" noProof="0" dirty="0">
                <a:solidFill>
                  <a:schemeClr val="accent1"/>
                </a:solidFill>
              </a:rPr>
              <a:t>.</a:t>
            </a:r>
          </a:p>
          <a:p>
            <a:pPr indent="450850"/>
            <a:r>
              <a:rPr lang="en-GB" sz="2800" noProof="0" dirty="0">
                <a:solidFill>
                  <a:schemeClr val="accent2"/>
                </a:solidFill>
              </a:rPr>
              <a:t>I am </a:t>
            </a:r>
            <a:r>
              <a:rPr lang="en-GB" sz="2800" b="1" u="sng" noProof="0" dirty="0">
                <a:solidFill>
                  <a:schemeClr val="accent2"/>
                </a:solidFill>
              </a:rPr>
              <a:t>very</a:t>
            </a:r>
            <a:r>
              <a:rPr lang="en-GB" sz="2800" noProof="0" dirty="0">
                <a:solidFill>
                  <a:schemeClr val="accent2"/>
                </a:solidFill>
              </a:rPr>
              <a:t> tall.</a:t>
            </a:r>
          </a:p>
          <a:p>
            <a:endParaRPr lang="en-GB" sz="2800" noProof="0" dirty="0">
              <a:solidFill>
                <a:schemeClr val="accent1"/>
              </a:solidFill>
            </a:endParaRPr>
          </a:p>
          <a:p>
            <a:pPr marL="457200" indent="-457200">
              <a:buFont typeface="Arial" panose="020B0604020202020204" pitchFamily="34" charset="0"/>
              <a:buChar char="•"/>
            </a:pPr>
            <a:r>
              <a:rPr lang="en-GB" sz="2800" noProof="0" dirty="0">
                <a:solidFill>
                  <a:schemeClr val="accent1"/>
                </a:solidFill>
              </a:rPr>
              <a:t>Ich bin </a:t>
            </a:r>
            <a:r>
              <a:rPr lang="en-GB" sz="2800" u="sng" noProof="0" dirty="0" err="1">
                <a:solidFill>
                  <a:schemeClr val="accent1"/>
                </a:solidFill>
              </a:rPr>
              <a:t>nicht</a:t>
            </a:r>
            <a:r>
              <a:rPr lang="en-GB" sz="2800" u="sng" noProof="0" dirty="0">
                <a:solidFill>
                  <a:schemeClr val="accent1"/>
                </a:solidFill>
              </a:rPr>
              <a:t> </a:t>
            </a:r>
            <a:r>
              <a:rPr lang="en-GB" sz="2800" u="sng" noProof="0" dirty="0" err="1">
                <a:solidFill>
                  <a:schemeClr val="accent1"/>
                </a:solidFill>
              </a:rPr>
              <a:t>sehr</a:t>
            </a:r>
            <a:r>
              <a:rPr lang="en-GB" sz="2800" u="sng" noProof="0" dirty="0">
                <a:solidFill>
                  <a:schemeClr val="accent1"/>
                </a:solidFill>
              </a:rPr>
              <a:t> </a:t>
            </a:r>
            <a:r>
              <a:rPr lang="en-GB" sz="2800" noProof="0" dirty="0">
                <a:solidFill>
                  <a:schemeClr val="accent1"/>
                </a:solidFill>
              </a:rPr>
              <a:t>stark.</a:t>
            </a:r>
          </a:p>
          <a:p>
            <a:pPr indent="450850"/>
            <a:r>
              <a:rPr lang="en-GB" sz="2800" noProof="0" dirty="0">
                <a:solidFill>
                  <a:schemeClr val="accent2"/>
                </a:solidFill>
              </a:rPr>
              <a:t>I am </a:t>
            </a:r>
            <a:r>
              <a:rPr lang="en-GB" sz="2800" b="1" u="sng" noProof="0" dirty="0">
                <a:solidFill>
                  <a:schemeClr val="accent2"/>
                </a:solidFill>
              </a:rPr>
              <a:t>not very</a:t>
            </a:r>
            <a:r>
              <a:rPr lang="en-GB" sz="2800" b="1" noProof="0" dirty="0">
                <a:solidFill>
                  <a:schemeClr val="accent2"/>
                </a:solidFill>
              </a:rPr>
              <a:t> </a:t>
            </a:r>
            <a:r>
              <a:rPr lang="en-GB" sz="2800" noProof="0" dirty="0">
                <a:solidFill>
                  <a:schemeClr val="accent2"/>
                </a:solidFill>
              </a:rPr>
              <a:t>strong</a:t>
            </a:r>
            <a:r>
              <a:rPr lang="en-GB" sz="2800" noProof="0" dirty="0">
                <a:solidFill>
                  <a:schemeClr val="accent1"/>
                </a:solidFill>
              </a:rPr>
              <a:t>.</a:t>
            </a:r>
          </a:p>
        </p:txBody>
      </p:sp>
      <p:pic>
        <p:nvPicPr>
          <p:cNvPr id="6" name="Inhaltsplatzhalter 5">
            <a:extLst>
              <a:ext uri="{FF2B5EF4-FFF2-40B4-BE49-F238E27FC236}">
                <a16:creationId xmlns:a16="http://schemas.microsoft.com/office/drawing/2014/main" id="{927FA842-A21C-446F-A20A-136103CE49F0}"/>
              </a:ext>
            </a:extLst>
          </p:cNvPr>
          <p:cNvPicPr>
            <a:picLocks noGrp="1" noChangeAspect="1"/>
          </p:cNvPicPr>
          <p:nvPr>
            <p:ph sz="half" idx="2"/>
          </p:nvPr>
        </p:nvPicPr>
        <p:blipFill>
          <a:blip r:embed="rId4"/>
          <a:stretch>
            <a:fillRect/>
          </a:stretch>
        </p:blipFill>
        <p:spPr>
          <a:xfrm>
            <a:off x="5978733" y="1764989"/>
            <a:ext cx="3255546" cy="4986960"/>
          </a:xfrm>
          <a:prstGeom prst="rect">
            <a:avLst/>
          </a:prstGeom>
        </p:spPr>
      </p:pic>
      <p:pic>
        <p:nvPicPr>
          <p:cNvPr id="7" name="Folie 6">
            <a:hlinkClick r:id="" action="ppaction://media"/>
            <a:extLst>
              <a:ext uri="{FF2B5EF4-FFF2-40B4-BE49-F238E27FC236}">
                <a16:creationId xmlns:a16="http://schemas.microsoft.com/office/drawing/2014/main" id="{67B81213-10CD-4C58-A444-4B17936C6AE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14900" y="5947678"/>
            <a:ext cx="609600" cy="609600"/>
          </a:xfrm>
          <a:prstGeom prst="rect">
            <a:avLst/>
          </a:prstGeom>
        </p:spPr>
      </p:pic>
      <p:sp>
        <p:nvSpPr>
          <p:cNvPr id="8" name="Fußzeilenplatzhalter 3">
            <a:extLst>
              <a:ext uri="{FF2B5EF4-FFF2-40B4-BE49-F238E27FC236}">
                <a16:creationId xmlns:a16="http://schemas.microsoft.com/office/drawing/2014/main" id="{B3C6E956-362B-4C41-80B5-9755BF1684B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9" name="Foliennummernplatzhalter 4">
            <a:extLst>
              <a:ext uri="{FF2B5EF4-FFF2-40B4-BE49-F238E27FC236}">
                <a16:creationId xmlns:a16="http://schemas.microsoft.com/office/drawing/2014/main" id="{9D397C2C-D334-472D-B30D-1778ACE9B712}"/>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7</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109501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3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E7AE3-A2BF-4B31-85FB-C94A4552ECD1}"/>
              </a:ext>
            </a:extLst>
          </p:cNvPr>
          <p:cNvSpPr>
            <a:spLocks noGrp="1"/>
          </p:cNvSpPr>
          <p:nvPr>
            <p:ph type="title"/>
          </p:nvPr>
        </p:nvSpPr>
        <p:spPr>
          <a:xfrm>
            <a:off x="522288" y="198437"/>
            <a:ext cx="9394825" cy="1258887"/>
          </a:xfrm>
        </p:spPr>
        <p:txBody>
          <a:bodyPr wrap="square" anchor="ctr">
            <a:normAutofit/>
          </a:bodyPr>
          <a:lstStyle/>
          <a:p>
            <a:r>
              <a:rPr lang="en-GB" noProof="0" dirty="0"/>
              <a:t>Exercise 1</a:t>
            </a:r>
          </a:p>
        </p:txBody>
      </p:sp>
      <p:pic>
        <p:nvPicPr>
          <p:cNvPr id="7" name="Picture 8" descr="Ein Bild, das Zeichnung enthält.&#10;&#10;Automatisch generierte Beschreibung">
            <a:extLst>
              <a:ext uri="{FF2B5EF4-FFF2-40B4-BE49-F238E27FC236}">
                <a16:creationId xmlns:a16="http://schemas.microsoft.com/office/drawing/2014/main" id="{1B97A801-AFE8-4E9E-A166-3287E546B957}"/>
              </a:ext>
            </a:extLst>
          </p:cNvPr>
          <p:cNvPicPr>
            <a:picLocks noChangeAspect="1"/>
          </p:cNvPicPr>
          <p:nvPr/>
        </p:nvPicPr>
        <p:blipFill>
          <a:blip r:embed="rId4"/>
          <a:stretch>
            <a:fillRect/>
          </a:stretch>
        </p:blipFill>
        <p:spPr>
          <a:xfrm>
            <a:off x="719952" y="1557338"/>
            <a:ext cx="3879344" cy="4989512"/>
          </a:xfrm>
          <a:prstGeom prst="rect">
            <a:avLst/>
          </a:prstGeom>
          <a:noFill/>
        </p:spPr>
      </p:pic>
      <p:sp>
        <p:nvSpPr>
          <p:cNvPr id="3" name="Inhaltsplatzhalter 2">
            <a:extLst>
              <a:ext uri="{FF2B5EF4-FFF2-40B4-BE49-F238E27FC236}">
                <a16:creationId xmlns:a16="http://schemas.microsoft.com/office/drawing/2014/main" id="{103854DC-2223-4DB5-B853-24B7C7F99317}"/>
              </a:ext>
            </a:extLst>
          </p:cNvPr>
          <p:cNvSpPr>
            <a:spLocks noGrp="1"/>
          </p:cNvSpPr>
          <p:nvPr>
            <p:ph sz="half" idx="2"/>
          </p:nvPr>
        </p:nvSpPr>
        <p:spPr>
          <a:xfrm>
            <a:off x="4599296" y="1763713"/>
            <a:ext cx="5317817" cy="4989512"/>
          </a:xfrm>
        </p:spPr>
        <p:txBody>
          <a:bodyPr/>
          <a:lstStyle/>
          <a:p>
            <a:r>
              <a:rPr lang="en-GB" sz="2800" noProof="0" dirty="0" err="1"/>
              <a:t>Beschreibe</a:t>
            </a:r>
            <a:r>
              <a:rPr lang="en-GB" sz="2800" noProof="0" dirty="0"/>
              <a:t> dich </a:t>
            </a:r>
            <a:r>
              <a:rPr lang="en-GB" sz="2800" noProof="0" dirty="0" err="1"/>
              <a:t>selbst</a:t>
            </a:r>
            <a:r>
              <a:rPr lang="en-GB" sz="2800" noProof="0" dirty="0"/>
              <a:t> in </a:t>
            </a:r>
            <a:r>
              <a:rPr lang="en-GB" sz="2800" noProof="0" dirty="0" err="1"/>
              <a:t>zwei</a:t>
            </a:r>
            <a:r>
              <a:rPr lang="en-GB" sz="2800" noProof="0" dirty="0"/>
              <a:t> bis </a:t>
            </a:r>
            <a:r>
              <a:rPr lang="en-GB" sz="2800" noProof="0" dirty="0" err="1"/>
              <a:t>drei</a:t>
            </a:r>
            <a:r>
              <a:rPr lang="en-GB" sz="2800" noProof="0" dirty="0"/>
              <a:t> </a:t>
            </a:r>
            <a:r>
              <a:rPr lang="en-GB" sz="2800" noProof="0" dirty="0" err="1"/>
              <a:t>Sätzen</a:t>
            </a:r>
            <a:r>
              <a:rPr lang="en-GB" sz="2800" noProof="0" dirty="0"/>
              <a:t> und </a:t>
            </a:r>
            <a:r>
              <a:rPr lang="en-GB" sz="2800" noProof="0" dirty="0" err="1"/>
              <a:t>schreibe</a:t>
            </a:r>
            <a:r>
              <a:rPr lang="en-GB" sz="2800" noProof="0" dirty="0"/>
              <a:t> </a:t>
            </a:r>
            <a:r>
              <a:rPr lang="en-GB" sz="2800" noProof="0" dirty="0" err="1"/>
              <a:t>sie</a:t>
            </a:r>
            <a:r>
              <a:rPr lang="en-GB" sz="2800" noProof="0" dirty="0"/>
              <a:t> auf.</a:t>
            </a:r>
          </a:p>
          <a:p>
            <a:endParaRPr lang="en-GB" sz="2800" noProof="0" dirty="0"/>
          </a:p>
          <a:p>
            <a:r>
              <a:rPr lang="en-GB" sz="2800" noProof="0" dirty="0">
                <a:solidFill>
                  <a:schemeClr val="accent2"/>
                </a:solidFill>
              </a:rPr>
              <a:t>Describe yourself in two or three sentences and write them down.</a:t>
            </a:r>
          </a:p>
        </p:txBody>
      </p:sp>
      <p:pic>
        <p:nvPicPr>
          <p:cNvPr id="6" name="Folie 7">
            <a:hlinkClick r:id="" action="ppaction://media"/>
            <a:extLst>
              <a:ext uri="{FF2B5EF4-FFF2-40B4-BE49-F238E27FC236}">
                <a16:creationId xmlns:a16="http://schemas.microsoft.com/office/drawing/2014/main" id="{3505A4B8-3C44-43EF-AFBD-530C6A5079F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70946" y="5795962"/>
            <a:ext cx="609600" cy="609600"/>
          </a:xfrm>
          <a:prstGeom prst="rect">
            <a:avLst/>
          </a:prstGeom>
        </p:spPr>
      </p:pic>
      <p:sp>
        <p:nvSpPr>
          <p:cNvPr id="8" name="Fußzeilenplatzhalter 3">
            <a:extLst>
              <a:ext uri="{FF2B5EF4-FFF2-40B4-BE49-F238E27FC236}">
                <a16:creationId xmlns:a16="http://schemas.microsoft.com/office/drawing/2014/main" id="{437795C6-5DA9-46CD-B17C-1248588EB438}"/>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9" name="Foliennummernplatzhalter 4">
            <a:extLst>
              <a:ext uri="{FF2B5EF4-FFF2-40B4-BE49-F238E27FC236}">
                <a16:creationId xmlns:a16="http://schemas.microsoft.com/office/drawing/2014/main" id="{75FD76F4-A3BD-4761-86A9-682FD9061578}"/>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8</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23831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9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E7AE3-A2BF-4B31-85FB-C94A4552ECD1}"/>
              </a:ext>
            </a:extLst>
          </p:cNvPr>
          <p:cNvSpPr>
            <a:spLocks noGrp="1"/>
          </p:cNvSpPr>
          <p:nvPr>
            <p:ph type="title"/>
          </p:nvPr>
        </p:nvSpPr>
        <p:spPr>
          <a:xfrm>
            <a:off x="522288" y="198437"/>
            <a:ext cx="9394825" cy="1258887"/>
          </a:xfrm>
        </p:spPr>
        <p:txBody>
          <a:bodyPr wrap="square" anchor="ctr">
            <a:normAutofit/>
          </a:bodyPr>
          <a:lstStyle/>
          <a:p>
            <a:r>
              <a:rPr lang="en-GB" noProof="0" dirty="0"/>
              <a:t>Partner work</a:t>
            </a:r>
          </a:p>
        </p:txBody>
      </p:sp>
      <p:pic>
        <p:nvPicPr>
          <p:cNvPr id="7" name="Picture 8" descr="Ein Bild, das Zeichnung enthält.&#10;&#10;Automatisch generierte Beschreibung">
            <a:extLst>
              <a:ext uri="{FF2B5EF4-FFF2-40B4-BE49-F238E27FC236}">
                <a16:creationId xmlns:a16="http://schemas.microsoft.com/office/drawing/2014/main" id="{1B97A801-AFE8-4E9E-A166-3287E546B957}"/>
              </a:ext>
            </a:extLst>
          </p:cNvPr>
          <p:cNvPicPr>
            <a:picLocks noChangeAspect="1"/>
          </p:cNvPicPr>
          <p:nvPr/>
        </p:nvPicPr>
        <p:blipFill>
          <a:blip r:embed="rId2"/>
          <a:stretch>
            <a:fillRect/>
          </a:stretch>
        </p:blipFill>
        <p:spPr>
          <a:xfrm>
            <a:off x="893222" y="1763713"/>
            <a:ext cx="3879344" cy="4989512"/>
          </a:xfrm>
          <a:prstGeom prst="rect">
            <a:avLst/>
          </a:prstGeom>
          <a:noFill/>
        </p:spPr>
      </p:pic>
      <p:sp>
        <p:nvSpPr>
          <p:cNvPr id="3" name="Inhaltsplatzhalter 2">
            <a:extLst>
              <a:ext uri="{FF2B5EF4-FFF2-40B4-BE49-F238E27FC236}">
                <a16:creationId xmlns:a16="http://schemas.microsoft.com/office/drawing/2014/main" id="{103854DC-2223-4DB5-B853-24B7C7F99317}"/>
              </a:ext>
            </a:extLst>
          </p:cNvPr>
          <p:cNvSpPr>
            <a:spLocks noGrp="1"/>
          </p:cNvSpPr>
          <p:nvPr>
            <p:ph sz="half" idx="2"/>
          </p:nvPr>
        </p:nvSpPr>
        <p:spPr>
          <a:xfrm>
            <a:off x="4772566" y="1981704"/>
            <a:ext cx="5144546" cy="4077902"/>
          </a:xfrm>
        </p:spPr>
        <p:txBody>
          <a:bodyPr/>
          <a:lstStyle/>
          <a:p>
            <a:r>
              <a:rPr lang="en-GB" sz="2800" noProof="0" dirty="0" err="1"/>
              <a:t>Suche</a:t>
            </a:r>
            <a:r>
              <a:rPr lang="en-GB" sz="2800" noProof="0" dirty="0"/>
              <a:t> </a:t>
            </a:r>
            <a:r>
              <a:rPr lang="en-GB" sz="2800" noProof="0" dirty="0" err="1"/>
              <a:t>dir</a:t>
            </a:r>
            <a:r>
              <a:rPr lang="en-GB" sz="2800" noProof="0" dirty="0"/>
              <a:t> </a:t>
            </a:r>
            <a:r>
              <a:rPr lang="en-GB" sz="2800" noProof="0" dirty="0" err="1"/>
              <a:t>jetzt</a:t>
            </a:r>
            <a:r>
              <a:rPr lang="en-GB" sz="2800" noProof="0" dirty="0"/>
              <a:t> </a:t>
            </a:r>
            <a:r>
              <a:rPr lang="en-GB" sz="2800" noProof="0" dirty="0" err="1"/>
              <a:t>einen</a:t>
            </a:r>
            <a:r>
              <a:rPr lang="en-GB" sz="2800" noProof="0" dirty="0"/>
              <a:t> Partner und </a:t>
            </a:r>
            <a:r>
              <a:rPr lang="en-GB" sz="2800" noProof="0" dirty="0" err="1"/>
              <a:t>beschreibe</a:t>
            </a:r>
            <a:r>
              <a:rPr lang="en-GB" sz="2800" noProof="0" dirty="0"/>
              <a:t> dich </a:t>
            </a:r>
            <a:r>
              <a:rPr lang="en-GB" sz="2800" noProof="0" dirty="0" err="1"/>
              <a:t>selbst</a:t>
            </a:r>
            <a:r>
              <a:rPr lang="en-GB" sz="2800" noProof="0" dirty="0"/>
              <a:t>.</a:t>
            </a:r>
          </a:p>
          <a:p>
            <a:r>
              <a:rPr lang="en-GB" sz="2800" noProof="0" dirty="0"/>
              <a:t>Dann </a:t>
            </a:r>
            <a:r>
              <a:rPr lang="en-GB" sz="2800" noProof="0" dirty="0" err="1"/>
              <a:t>soll</a:t>
            </a:r>
            <a:r>
              <a:rPr lang="en-GB" sz="2800" noProof="0" dirty="0"/>
              <a:t> </a:t>
            </a:r>
            <a:r>
              <a:rPr lang="en-GB" sz="2800" noProof="0" dirty="0" err="1"/>
              <a:t>dein</a:t>
            </a:r>
            <a:r>
              <a:rPr lang="en-GB" sz="2800" noProof="0" dirty="0"/>
              <a:t> Partner </a:t>
            </a:r>
            <a:r>
              <a:rPr lang="en-GB" sz="2800" noProof="0" dirty="0" err="1"/>
              <a:t>sich</a:t>
            </a:r>
            <a:r>
              <a:rPr lang="en-GB" sz="2800" noProof="0" dirty="0"/>
              <a:t> </a:t>
            </a:r>
            <a:r>
              <a:rPr lang="en-GB" sz="2800" noProof="0" dirty="0" err="1"/>
              <a:t>selbst</a:t>
            </a:r>
            <a:r>
              <a:rPr lang="en-GB" sz="2800" noProof="0" dirty="0"/>
              <a:t> </a:t>
            </a:r>
            <a:r>
              <a:rPr lang="en-GB" sz="2800" noProof="0" dirty="0" err="1"/>
              <a:t>beschreiben</a:t>
            </a:r>
            <a:r>
              <a:rPr lang="en-GB" sz="2800" noProof="0" dirty="0"/>
              <a:t>.</a:t>
            </a:r>
          </a:p>
          <a:p>
            <a:endParaRPr lang="en-GB" sz="2800" noProof="0" dirty="0"/>
          </a:p>
          <a:p>
            <a:r>
              <a:rPr lang="en-GB" sz="2800" noProof="0" dirty="0">
                <a:solidFill>
                  <a:schemeClr val="accent2"/>
                </a:solidFill>
              </a:rPr>
              <a:t>Find a partner and describe yourself. Then, let your partner describe themself.</a:t>
            </a:r>
          </a:p>
        </p:txBody>
      </p:sp>
      <p:sp>
        <p:nvSpPr>
          <p:cNvPr id="8" name="Fußzeilenplatzhalter 3">
            <a:extLst>
              <a:ext uri="{FF2B5EF4-FFF2-40B4-BE49-F238E27FC236}">
                <a16:creationId xmlns:a16="http://schemas.microsoft.com/office/drawing/2014/main" id="{8D57287F-7E05-497E-ADBD-ADBA6CB6CF84}"/>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9" name="Foliennummernplatzhalter 4">
            <a:extLst>
              <a:ext uri="{FF2B5EF4-FFF2-40B4-BE49-F238E27FC236}">
                <a16:creationId xmlns:a16="http://schemas.microsoft.com/office/drawing/2014/main" id="{17A422CA-5001-4C3D-A307-751BF8BE40F9}"/>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9</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652519316"/>
      </p:ext>
    </p:extLst>
  </p:cSld>
  <p:clrMapOvr>
    <a:masterClrMapping/>
  </p:clrMapOvr>
</p:sld>
</file>

<file path=ppt/theme/theme1.xml><?xml version="1.0" encoding="utf-8"?>
<a:theme xmlns:a="http://schemas.openxmlformats.org/drawingml/2006/main" name="GET-Buddied-UP Master1">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T-Buddied-UP Master2">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ign2" id="{1AE6BDB2-A9F5-4178-86E3-E87478687513}" vid="{7892E58B-80D4-4A6A-A97A-5485FF2D1FC4}"/>
    </a:ext>
  </a:extLst>
</a:theme>
</file>

<file path=ppt/theme/theme3.xml><?xml version="1.0" encoding="utf-8"?>
<a:theme xmlns:a="http://schemas.openxmlformats.org/drawingml/2006/main" name="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E8300B37-B096-4338-BE51-70D2ACBBC586}" vid="{79E54249-3822-4C1F-B901-3A12EAF91612}"/>
    </a:ext>
  </a:extLst>
</a:theme>
</file>

<file path=ppt/theme/theme5.xml><?xml version="1.0" encoding="utf-8"?>
<a:theme xmlns:a="http://schemas.openxmlformats.org/drawingml/2006/main" name="GET-Buddied-UP Master5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R Master">
      <a:majorFont>
        <a:latin typeface="Perpetua"/>
        <a:ea typeface=""/>
        <a:cs typeface=""/>
      </a:majorFont>
      <a:minorFont>
        <a:latin typeface="Perpet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423</Words>
  <Application>Microsoft Office PowerPoint</Application>
  <PresentationFormat>Benutzerdefiniert</PresentationFormat>
  <Paragraphs>92</Paragraphs>
  <Slides>12</Slides>
  <Notes>0</Notes>
  <HiddenSlides>0</HiddenSlides>
  <MMClips>5</MMClips>
  <ScaleCrop>false</ScaleCrop>
  <HeadingPairs>
    <vt:vector size="6" baseType="variant">
      <vt:variant>
        <vt:lpstr>Verwendete Schriftarten</vt:lpstr>
      </vt:variant>
      <vt:variant>
        <vt:i4>5</vt:i4>
      </vt:variant>
      <vt:variant>
        <vt:lpstr>Design</vt:lpstr>
      </vt:variant>
      <vt:variant>
        <vt:i4>6</vt:i4>
      </vt:variant>
      <vt:variant>
        <vt:lpstr>Folientitel</vt:lpstr>
      </vt:variant>
      <vt:variant>
        <vt:i4>12</vt:i4>
      </vt:variant>
    </vt:vector>
  </HeadingPairs>
  <TitlesOfParts>
    <vt:vector size="23" baseType="lpstr">
      <vt:lpstr>Arial</vt:lpstr>
      <vt:lpstr>Comic Sans MS</vt:lpstr>
      <vt:lpstr>Perpetua</vt:lpstr>
      <vt:lpstr>Tahoma</vt:lpstr>
      <vt:lpstr>Times New Roman</vt:lpstr>
      <vt:lpstr>GET-Buddied-UP Master1</vt:lpstr>
      <vt:lpstr>GET-Buddied-UP Master2</vt:lpstr>
      <vt:lpstr>GET-Buddied-UP Master3_Schluss</vt:lpstr>
      <vt:lpstr>GET-Buddied-UP Master4_SR</vt:lpstr>
      <vt:lpstr>GET-Buddied-UP Master5_SR</vt:lpstr>
      <vt:lpstr>Theme1</vt:lpstr>
      <vt:lpstr>GET Buddied Up</vt:lpstr>
      <vt:lpstr>    Deutsch lernen  mit Ali, unserem Adler     Sigrid Rieuwerts get-across-borders@uni-mainz.de</vt:lpstr>
      <vt:lpstr>Welcome!</vt:lpstr>
      <vt:lpstr>Describing yourself</vt:lpstr>
      <vt:lpstr>Describing yourself</vt:lpstr>
      <vt:lpstr>Describing yourself</vt:lpstr>
      <vt:lpstr>Describing yourself</vt:lpstr>
      <vt:lpstr>Exercise 1</vt:lpstr>
      <vt:lpstr>Partner work</vt:lpstr>
      <vt:lpstr>Partner work</vt:lpstr>
      <vt:lpstr>Summary</vt:lpstr>
      <vt:lpstr>Thank you for  learning German with us!  </vt:lpstr>
    </vt:vector>
  </TitlesOfParts>
  <Company>Universitaet Mainz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Johannes Gutenberg-Universität Mainz</dc:title>
  <dc:subject>Einführung von Studienkonten</dc:subject>
  <dc:creator>SR</dc:creator>
  <cp:lastModifiedBy>Bachmann, Hannah Ruth</cp:lastModifiedBy>
  <cp:revision>456</cp:revision>
  <cp:lastPrinted>2020-09-10T09:50:33Z</cp:lastPrinted>
  <dcterms:created xsi:type="dcterms:W3CDTF">2001-06-14T15:13:50Z</dcterms:created>
  <dcterms:modified xsi:type="dcterms:W3CDTF">2021-03-14T19:22:09Z</dcterms:modified>
</cp:coreProperties>
</file>