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89" r:id="rId4"/>
  </p:sldMasterIdLst>
  <p:notesMasterIdLst>
    <p:notesMasterId r:id="rId14"/>
  </p:notesMasterIdLst>
  <p:sldIdLst>
    <p:sldId id="256" r:id="rId5"/>
    <p:sldId id="257" r:id="rId6"/>
    <p:sldId id="1401" r:id="rId7"/>
    <p:sldId id="1404" r:id="rId8"/>
    <p:sldId id="1405" r:id="rId9"/>
    <p:sldId id="1406" r:id="rId10"/>
    <p:sldId id="1407" r:id="rId11"/>
    <p:sldId id="1402" r:id="rId12"/>
    <p:sldId id="264" r:id="rId13"/>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3" clrIdx="0">
    <p:extLst>
      <p:ext uri="{19B8F6BF-5375-455C-9EA6-DF929625EA0E}">
        <p15:presenceInfo xmlns:p15="http://schemas.microsoft.com/office/powerpoint/2012/main" userId="S::jheitkam@uni-mainz.de::b634d50a-b54f-4bda-8fe6-8709e3a8efeb" providerId="AD"/>
      </p:ext>
    </p:extLst>
  </p:cmAuthor>
  <p:cmAuthor id="2" name="Dominik Wallerius" initials="DW" lastIdx="3" clrIdx="1">
    <p:extLst>
      <p:ext uri="{19B8F6BF-5375-455C-9EA6-DF929625EA0E}">
        <p15:presenceInfo xmlns:p15="http://schemas.microsoft.com/office/powerpoint/2012/main" userId="S::walleriu@uni-mainz.de::a368d9d8-ce33-42c3-883f-a2e82223f6d6" providerId="AD"/>
      </p:ext>
    </p:extLst>
  </p:cmAuthor>
  <p:cmAuthor id="3" name="Bachmann, Hannah Ruth" initials="BHR" lastIdx="1" clrIdx="2">
    <p:extLst>
      <p:ext uri="{19B8F6BF-5375-455C-9EA6-DF929625EA0E}">
        <p15:presenceInfo xmlns:p15="http://schemas.microsoft.com/office/powerpoint/2012/main" userId="Bachmann, Hannah R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80B1F-FB84-43F6-B1A1-19996243A486}" v="361" dt="2021-02-23T08:33:56.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5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4FCBE55E-14D2-4A4B-B220-C4B7BB2CFD9A}"/>
    <pc:docChg chg="custSel modSld">
      <pc:chgData name="Dominik Wallerius" userId="a368d9d8-ce33-42c3-883f-a2e82223f6d6" providerId="ADAL" clId="{4FCBE55E-14D2-4A4B-B220-C4B7BB2CFD9A}" dt="2020-12-15T17:02:22.406" v="5"/>
      <pc:docMkLst>
        <pc:docMk/>
      </pc:docMkLst>
      <pc:sldChg chg="addCm modCm">
        <pc:chgData name="Dominik Wallerius" userId="a368d9d8-ce33-42c3-883f-a2e82223f6d6" providerId="ADAL" clId="{4FCBE55E-14D2-4A4B-B220-C4B7BB2CFD9A}" dt="2020-12-15T17:02:22.406" v="5"/>
        <pc:sldMkLst>
          <pc:docMk/>
          <pc:sldMk cId="1899391020" sldId="1402"/>
        </pc:sldMkLst>
      </pc:sldChg>
      <pc:sldChg chg="addCm modCm">
        <pc:chgData name="Dominik Wallerius" userId="a368d9d8-ce33-42c3-883f-a2e82223f6d6" providerId="ADAL" clId="{4FCBE55E-14D2-4A4B-B220-C4B7BB2CFD9A}" dt="2020-12-15T16:59:29.306" v="1"/>
        <pc:sldMkLst>
          <pc:docMk/>
          <pc:sldMk cId="2476745493" sldId="1406"/>
        </pc:sldMkLst>
      </pc:sldChg>
    </pc:docChg>
  </pc:docChgLst>
  <pc:docChgLst>
    <pc:chgData name="Dominik Wallerius" userId="a368d9d8-ce33-42c3-883f-a2e82223f6d6" providerId="ADAL" clId="{F35F9AC7-DAAC-9D42-BB84-0EA476F05B1C}"/>
    <pc:docChg chg="modSld">
      <pc:chgData name="Dominik Wallerius" userId="a368d9d8-ce33-42c3-883f-a2e82223f6d6" providerId="ADAL" clId="{F35F9AC7-DAAC-9D42-BB84-0EA476F05B1C}" dt="2021-01-27T09:26:14.401" v="0" actId="113"/>
      <pc:docMkLst>
        <pc:docMk/>
      </pc:docMkLst>
      <pc:sldChg chg="modSp mod">
        <pc:chgData name="Dominik Wallerius" userId="a368d9d8-ce33-42c3-883f-a2e82223f6d6" providerId="ADAL" clId="{F35F9AC7-DAAC-9D42-BB84-0EA476F05B1C}" dt="2021-01-27T09:26:14.401" v="0" actId="113"/>
        <pc:sldMkLst>
          <pc:docMk/>
          <pc:sldMk cId="2461512244" sldId="1401"/>
        </pc:sldMkLst>
        <pc:spChg chg="mod">
          <ac:chgData name="Dominik Wallerius" userId="a368d9d8-ce33-42c3-883f-a2e82223f6d6" providerId="ADAL" clId="{F35F9AC7-DAAC-9D42-BB84-0EA476F05B1C}" dt="2021-01-27T09:26:14.401" v="0" actId="113"/>
          <ac:spMkLst>
            <pc:docMk/>
            <pc:sldMk cId="2461512244" sldId="1401"/>
            <ac:spMk id="12" creationId="{68A12010-6D41-411C-93B2-4E46D5E8882B}"/>
          </ac:spMkLst>
        </pc:spChg>
      </pc:sldChg>
    </pc:docChg>
  </pc:docChgLst>
  <pc:docChgLst>
    <pc:chgData name="Bachmann, Hannah Ruth" userId="e7c09bfb-72c2-42e5-912c-bd6874d853db" providerId="ADAL" clId="{FCF80B1F-FB84-43F6-B1A1-19996243A486}"/>
    <pc:docChg chg="undo custSel addSld delSld modSld sldOrd">
      <pc:chgData name="Bachmann, Hannah Ruth" userId="e7c09bfb-72c2-42e5-912c-bd6874d853db" providerId="ADAL" clId="{FCF80B1F-FB84-43F6-B1A1-19996243A486}" dt="2021-02-23T08:34:00.769" v="578" actId="1076"/>
      <pc:docMkLst>
        <pc:docMk/>
      </pc:docMkLst>
      <pc:sldChg chg="add">
        <pc:chgData name="Bachmann, Hannah Ruth" userId="e7c09bfb-72c2-42e5-912c-bd6874d853db" providerId="ADAL" clId="{FCF80B1F-FB84-43F6-B1A1-19996243A486}" dt="2021-02-15T10:32:27.624" v="1"/>
        <pc:sldMkLst>
          <pc:docMk/>
          <pc:sldMk cId="0" sldId="256"/>
        </pc:sldMkLst>
      </pc:sldChg>
      <pc:sldChg chg="add">
        <pc:chgData name="Bachmann, Hannah Ruth" userId="e7c09bfb-72c2-42e5-912c-bd6874d853db" providerId="ADAL" clId="{FCF80B1F-FB84-43F6-B1A1-19996243A486}" dt="2021-02-15T10:32:37.514" v="3"/>
        <pc:sldMkLst>
          <pc:docMk/>
          <pc:sldMk cId="0" sldId="257"/>
        </pc:sldMkLst>
      </pc:sldChg>
      <pc:sldChg chg="modSp add mod modClrScheme chgLayout">
        <pc:chgData name="Bachmann, Hannah Ruth" userId="e7c09bfb-72c2-42e5-912c-bd6874d853db" providerId="ADAL" clId="{FCF80B1F-FB84-43F6-B1A1-19996243A486}" dt="2021-02-15T10:47:26.937" v="352" actId="20577"/>
        <pc:sldMkLst>
          <pc:docMk/>
          <pc:sldMk cId="0" sldId="264"/>
        </pc:sldMkLst>
        <pc:spChg chg="mod ord">
          <ac:chgData name="Bachmann, Hannah Ruth" userId="e7c09bfb-72c2-42e5-912c-bd6874d853db" providerId="ADAL" clId="{FCF80B1F-FB84-43F6-B1A1-19996243A486}" dt="2021-02-15T10:36:38.526" v="13" actId="700"/>
          <ac:spMkLst>
            <pc:docMk/>
            <pc:sldMk cId="0" sldId="264"/>
            <ac:spMk id="4" creationId="{00000000-0000-0000-0000-000000000000}"/>
          </ac:spMkLst>
        </pc:spChg>
        <pc:spChg chg="mod ord">
          <ac:chgData name="Bachmann, Hannah Ruth" userId="e7c09bfb-72c2-42e5-912c-bd6874d853db" providerId="ADAL" clId="{FCF80B1F-FB84-43F6-B1A1-19996243A486}" dt="2021-02-15T10:47:26.937" v="352" actId="20577"/>
          <ac:spMkLst>
            <pc:docMk/>
            <pc:sldMk cId="0" sldId="264"/>
            <ac:spMk id="5" creationId="{00000000-0000-0000-0000-000000000000}"/>
          </ac:spMkLst>
        </pc:spChg>
      </pc:sldChg>
      <pc:sldChg chg="del">
        <pc:chgData name="Bachmann, Hannah Ruth" userId="e7c09bfb-72c2-42e5-912c-bd6874d853db" providerId="ADAL" clId="{FCF80B1F-FB84-43F6-B1A1-19996243A486}" dt="2021-02-15T10:32:42.566" v="4" actId="2696"/>
        <pc:sldMkLst>
          <pc:docMk/>
          <pc:sldMk cId="4018256689" sldId="1394"/>
        </pc:sldMkLst>
      </pc:sldChg>
      <pc:sldChg chg="del">
        <pc:chgData name="Bachmann, Hannah Ruth" userId="e7c09bfb-72c2-42e5-912c-bd6874d853db" providerId="ADAL" clId="{FCF80B1F-FB84-43F6-B1A1-19996243A486}" dt="2021-02-15T10:32:30.106" v="2" actId="2696"/>
        <pc:sldMkLst>
          <pc:docMk/>
          <pc:sldMk cId="2186225901" sldId="1395"/>
        </pc:sldMkLst>
      </pc:sldChg>
      <pc:sldChg chg="modSp del mod">
        <pc:chgData name="Bachmann, Hannah Ruth" userId="e7c09bfb-72c2-42e5-912c-bd6874d853db" providerId="ADAL" clId="{FCF80B1F-FB84-43F6-B1A1-19996243A486}" dt="2021-02-15T10:33:22.366" v="12" actId="2696"/>
        <pc:sldMkLst>
          <pc:docMk/>
          <pc:sldMk cId="1054905218" sldId="1399"/>
        </pc:sldMkLst>
        <pc:spChg chg="mod">
          <ac:chgData name="Bachmann, Hannah Ruth" userId="e7c09bfb-72c2-42e5-912c-bd6874d853db" providerId="ADAL" clId="{FCF80B1F-FB84-43F6-B1A1-19996243A486}" dt="2021-02-15T10:32:47.586" v="5"/>
          <ac:spMkLst>
            <pc:docMk/>
            <pc:sldMk cId="1054905218" sldId="1399"/>
            <ac:spMk id="2" creationId="{2768CF8B-4D33-4964-899B-3ECB1E0ED366}"/>
          </ac:spMkLst>
        </pc:spChg>
        <pc:spChg chg="mod">
          <ac:chgData name="Bachmann, Hannah Ruth" userId="e7c09bfb-72c2-42e5-912c-bd6874d853db" providerId="ADAL" clId="{FCF80B1F-FB84-43F6-B1A1-19996243A486}" dt="2021-02-15T10:32:47.656" v="6" actId="27636"/>
          <ac:spMkLst>
            <pc:docMk/>
            <pc:sldMk cId="1054905218" sldId="1399"/>
            <ac:spMk id="3" creationId="{4DFECA51-24FD-49A6-9E8F-87FB9D1903D0}"/>
          </ac:spMkLst>
        </pc:spChg>
      </pc:sldChg>
      <pc:sldChg chg="addSp delSp modSp mod modClrScheme chgLayout">
        <pc:chgData name="Bachmann, Hannah Ruth" userId="e7c09bfb-72c2-42e5-912c-bd6874d853db" providerId="ADAL" clId="{FCF80B1F-FB84-43F6-B1A1-19996243A486}" dt="2021-02-15T10:46:21.986" v="343" actId="20577"/>
        <pc:sldMkLst>
          <pc:docMk/>
          <pc:sldMk cId="2461512244" sldId="1401"/>
        </pc:sldMkLst>
        <pc:spChg chg="mod ord">
          <ac:chgData name="Bachmann, Hannah Ruth" userId="e7c09bfb-72c2-42e5-912c-bd6874d853db" providerId="ADAL" clId="{FCF80B1F-FB84-43F6-B1A1-19996243A486}" dt="2021-02-15T10:46:21.986" v="343" actId="20577"/>
          <ac:spMkLst>
            <pc:docMk/>
            <pc:sldMk cId="2461512244" sldId="1401"/>
            <ac:spMk id="2" creationId="{AC284810-2428-466D-B869-22185656E3A7}"/>
          </ac:spMkLst>
        </pc:spChg>
        <pc:spChg chg="add del mod ord">
          <ac:chgData name="Bachmann, Hannah Ruth" userId="e7c09bfb-72c2-42e5-912c-bd6874d853db" providerId="ADAL" clId="{FCF80B1F-FB84-43F6-B1A1-19996243A486}" dt="2021-02-15T10:37:30.650" v="24" actId="478"/>
          <ac:spMkLst>
            <pc:docMk/>
            <pc:sldMk cId="2461512244" sldId="1401"/>
            <ac:spMk id="4" creationId="{503DD769-2323-43A1-B10E-4ABC9B4DE9F2}"/>
          </ac:spMkLst>
        </pc:spChg>
        <pc:spChg chg="add mod">
          <ac:chgData name="Bachmann, Hannah Ruth" userId="e7c09bfb-72c2-42e5-912c-bd6874d853db" providerId="ADAL" clId="{FCF80B1F-FB84-43F6-B1A1-19996243A486}" dt="2021-02-15T10:38:03.766" v="46" actId="20577"/>
          <ac:spMkLst>
            <pc:docMk/>
            <pc:sldMk cId="2461512244" sldId="1401"/>
            <ac:spMk id="6" creationId="{83E54EBC-5599-4E36-BEC5-908FAF87DA3F}"/>
          </ac:spMkLst>
        </pc:spChg>
        <pc:spChg chg="add mod">
          <ac:chgData name="Bachmann, Hannah Ruth" userId="e7c09bfb-72c2-42e5-912c-bd6874d853db" providerId="ADAL" clId="{FCF80B1F-FB84-43F6-B1A1-19996243A486}" dt="2021-02-15T10:39:19.836" v="62"/>
          <ac:spMkLst>
            <pc:docMk/>
            <pc:sldMk cId="2461512244" sldId="1401"/>
            <ac:spMk id="7" creationId="{25CA5330-FABD-4312-81EB-AACC49C997BE}"/>
          </ac:spMkLst>
        </pc:spChg>
        <pc:spChg chg="mod ord">
          <ac:chgData name="Bachmann, Hannah Ruth" userId="e7c09bfb-72c2-42e5-912c-bd6874d853db" providerId="ADAL" clId="{FCF80B1F-FB84-43F6-B1A1-19996243A486}" dt="2021-02-15T10:46:14.006" v="328" actId="20577"/>
          <ac:spMkLst>
            <pc:docMk/>
            <pc:sldMk cId="2461512244" sldId="1401"/>
            <ac:spMk id="12" creationId="{68A12010-6D41-411C-93B2-4E46D5E8882B}"/>
          </ac:spMkLst>
        </pc:spChg>
      </pc:sldChg>
      <pc:sldChg chg="addSp delSp modSp mod ord addCm delCm">
        <pc:chgData name="Bachmann, Hannah Ruth" userId="e7c09bfb-72c2-42e5-912c-bd6874d853db" providerId="ADAL" clId="{FCF80B1F-FB84-43F6-B1A1-19996243A486}" dt="2021-02-23T08:34:00.769" v="578" actId="1076"/>
        <pc:sldMkLst>
          <pc:docMk/>
          <pc:sldMk cId="1899391020" sldId="1402"/>
        </pc:sldMkLst>
        <pc:spChg chg="mod">
          <ac:chgData name="Bachmann, Hannah Ruth" userId="e7c09bfb-72c2-42e5-912c-bd6874d853db" providerId="ADAL" clId="{FCF80B1F-FB84-43F6-B1A1-19996243A486}" dt="2021-02-15T10:39:43.596" v="79" actId="1076"/>
          <ac:spMkLst>
            <pc:docMk/>
            <pc:sldMk cId="1899391020" sldId="1402"/>
            <ac:spMk id="2" creationId="{AC284810-2428-466D-B869-22185656E3A7}"/>
          </ac:spMkLst>
        </pc:spChg>
        <pc:spChg chg="del">
          <ac:chgData name="Bachmann, Hannah Ruth" userId="e7c09bfb-72c2-42e5-912c-bd6874d853db" providerId="ADAL" clId="{FCF80B1F-FB84-43F6-B1A1-19996243A486}" dt="2021-02-15T10:38:23.696" v="55" actId="478"/>
          <ac:spMkLst>
            <pc:docMk/>
            <pc:sldMk cId="1899391020" sldId="1402"/>
            <ac:spMk id="4" creationId="{8D099E31-4DF6-4C53-AB53-7620DCCCF7E2}"/>
          </ac:spMkLst>
        </pc:spChg>
        <pc:spChg chg="del">
          <ac:chgData name="Bachmann, Hannah Ruth" userId="e7c09bfb-72c2-42e5-912c-bd6874d853db" providerId="ADAL" clId="{FCF80B1F-FB84-43F6-B1A1-19996243A486}" dt="2021-02-15T10:38:24.906" v="56" actId="478"/>
          <ac:spMkLst>
            <pc:docMk/>
            <pc:sldMk cId="1899391020" sldId="1402"/>
            <ac:spMk id="5" creationId="{0730DD38-6928-4719-9BEB-470A52ECA203}"/>
          </ac:spMkLst>
        </pc:spChg>
        <pc:spChg chg="mod">
          <ac:chgData name="Bachmann, Hannah Ruth" userId="e7c09bfb-72c2-42e5-912c-bd6874d853db" providerId="ADAL" clId="{FCF80B1F-FB84-43F6-B1A1-19996243A486}" dt="2021-02-23T08:32:53.559" v="570" actId="1076"/>
          <ac:spMkLst>
            <pc:docMk/>
            <pc:sldMk cId="1899391020" sldId="1402"/>
            <ac:spMk id="8" creationId="{DA6F9FB0-2279-429C-B40B-1FFE710621A4}"/>
          </ac:spMkLst>
        </pc:spChg>
        <pc:spChg chg="mod">
          <ac:chgData name="Bachmann, Hannah Ruth" userId="e7c09bfb-72c2-42e5-912c-bd6874d853db" providerId="ADAL" clId="{FCF80B1F-FB84-43F6-B1A1-19996243A486}" dt="2021-02-23T08:33:00.348" v="572" actId="1076"/>
          <ac:spMkLst>
            <pc:docMk/>
            <pc:sldMk cId="1899391020" sldId="1402"/>
            <ac:spMk id="10" creationId="{88C5A795-49E8-4B33-8BB8-258622920C11}"/>
          </ac:spMkLst>
        </pc:spChg>
        <pc:spChg chg="mod">
          <ac:chgData name="Bachmann, Hannah Ruth" userId="e7c09bfb-72c2-42e5-912c-bd6874d853db" providerId="ADAL" clId="{FCF80B1F-FB84-43F6-B1A1-19996243A486}" dt="2021-02-23T08:34:00.769" v="578" actId="1076"/>
          <ac:spMkLst>
            <pc:docMk/>
            <pc:sldMk cId="1899391020" sldId="1402"/>
            <ac:spMk id="11" creationId="{0202333E-A718-4F30-860A-AAE9CB37C6C1}"/>
          </ac:spMkLst>
        </pc:spChg>
        <pc:spChg chg="mod">
          <ac:chgData name="Bachmann, Hannah Ruth" userId="e7c09bfb-72c2-42e5-912c-bd6874d853db" providerId="ADAL" clId="{FCF80B1F-FB84-43F6-B1A1-19996243A486}" dt="2021-02-23T08:33:56.854" v="577" actId="1076"/>
          <ac:spMkLst>
            <pc:docMk/>
            <pc:sldMk cId="1899391020" sldId="1402"/>
            <ac:spMk id="12" creationId="{68A12010-6D41-411C-93B2-4E46D5E8882B}"/>
          </ac:spMkLst>
        </pc:spChg>
        <pc:spChg chg="mod">
          <ac:chgData name="Bachmann, Hannah Ruth" userId="e7c09bfb-72c2-42e5-912c-bd6874d853db" providerId="ADAL" clId="{FCF80B1F-FB84-43F6-B1A1-19996243A486}" dt="2021-02-23T08:33:21.248" v="574" actId="14100"/>
          <ac:spMkLst>
            <pc:docMk/>
            <pc:sldMk cId="1899391020" sldId="1402"/>
            <ac:spMk id="13" creationId="{F49B7853-EFD0-4436-9B88-402DB94858E4}"/>
          </ac:spMkLst>
        </pc:spChg>
        <pc:spChg chg="add mod">
          <ac:chgData name="Bachmann, Hannah Ruth" userId="e7c09bfb-72c2-42e5-912c-bd6874d853db" providerId="ADAL" clId="{FCF80B1F-FB84-43F6-B1A1-19996243A486}" dt="2021-02-15T10:39:01.296" v="61"/>
          <ac:spMkLst>
            <pc:docMk/>
            <pc:sldMk cId="1899391020" sldId="1402"/>
            <ac:spMk id="14" creationId="{59970DA1-57D3-4D3E-B3AE-A03CF195769E}"/>
          </ac:spMkLst>
        </pc:spChg>
        <pc:spChg chg="add mod">
          <ac:chgData name="Bachmann, Hannah Ruth" userId="e7c09bfb-72c2-42e5-912c-bd6874d853db" providerId="ADAL" clId="{FCF80B1F-FB84-43F6-B1A1-19996243A486}" dt="2021-02-15T10:39:28.137" v="67"/>
          <ac:spMkLst>
            <pc:docMk/>
            <pc:sldMk cId="1899391020" sldId="1402"/>
            <ac:spMk id="15" creationId="{B3C2F795-8A84-448D-9D89-846AAEFD17ED}"/>
          </ac:spMkLst>
        </pc:spChg>
        <pc:picChg chg="mod">
          <ac:chgData name="Bachmann, Hannah Ruth" userId="e7c09bfb-72c2-42e5-912c-bd6874d853db" providerId="ADAL" clId="{FCF80B1F-FB84-43F6-B1A1-19996243A486}" dt="2021-02-15T10:42:35.787" v="274" actId="1076"/>
          <ac:picMkLst>
            <pc:docMk/>
            <pc:sldMk cId="1899391020" sldId="1402"/>
            <ac:picMk id="7" creationId="{D650908F-30DC-47B5-B197-8511B7156647}"/>
          </ac:picMkLst>
        </pc:picChg>
      </pc:sldChg>
      <pc:sldChg chg="addSp delSp modSp mod">
        <pc:chgData name="Bachmann, Hannah Ruth" userId="e7c09bfb-72c2-42e5-912c-bd6874d853db" providerId="ADAL" clId="{FCF80B1F-FB84-43F6-B1A1-19996243A486}" dt="2021-02-15T10:46:29.677" v="344" actId="255"/>
        <pc:sldMkLst>
          <pc:docMk/>
          <pc:sldMk cId="1365956725" sldId="1404"/>
        </pc:sldMkLst>
        <pc:spChg chg="del">
          <ac:chgData name="Bachmann, Hannah Ruth" userId="e7c09bfb-72c2-42e5-912c-bd6874d853db" providerId="ADAL" clId="{FCF80B1F-FB84-43F6-B1A1-19996243A486}" dt="2021-02-15T10:38:06.326" v="47" actId="478"/>
          <ac:spMkLst>
            <pc:docMk/>
            <pc:sldMk cId="1365956725" sldId="1404"/>
            <ac:spMk id="5" creationId="{FEFAECB2-8E6F-45DA-8540-914DE8565D21}"/>
          </ac:spMkLst>
        </pc:spChg>
        <pc:spChg chg="del">
          <ac:chgData name="Bachmann, Hannah Ruth" userId="e7c09bfb-72c2-42e5-912c-bd6874d853db" providerId="ADAL" clId="{FCF80B1F-FB84-43F6-B1A1-19996243A486}" dt="2021-02-15T10:38:07.856" v="48" actId="478"/>
          <ac:spMkLst>
            <pc:docMk/>
            <pc:sldMk cId="1365956725" sldId="1404"/>
            <ac:spMk id="6" creationId="{00FB505D-E0C9-4815-A855-89A14BEA8732}"/>
          </ac:spMkLst>
        </pc:spChg>
        <pc:spChg chg="mod">
          <ac:chgData name="Bachmann, Hannah Ruth" userId="e7c09bfb-72c2-42e5-912c-bd6874d853db" providerId="ADAL" clId="{FCF80B1F-FB84-43F6-B1A1-19996243A486}" dt="2021-02-15T10:46:29.677" v="344" actId="255"/>
          <ac:spMkLst>
            <pc:docMk/>
            <pc:sldMk cId="1365956725" sldId="1404"/>
            <ac:spMk id="7" creationId="{FEA14510-891B-48B7-800C-025580E5E506}"/>
          </ac:spMkLst>
        </pc:spChg>
        <pc:spChg chg="mod">
          <ac:chgData name="Bachmann, Hannah Ruth" userId="e7c09bfb-72c2-42e5-912c-bd6874d853db" providerId="ADAL" clId="{FCF80B1F-FB84-43F6-B1A1-19996243A486}" dt="2021-02-15T10:46:00.436" v="315" actId="255"/>
          <ac:spMkLst>
            <pc:docMk/>
            <pc:sldMk cId="1365956725" sldId="1404"/>
            <ac:spMk id="9" creationId="{8F7B3ED7-8E30-46BF-BA72-90A99378BD43}"/>
          </ac:spMkLst>
        </pc:spChg>
        <pc:spChg chg="mod">
          <ac:chgData name="Bachmann, Hannah Ruth" userId="e7c09bfb-72c2-42e5-912c-bd6874d853db" providerId="ADAL" clId="{FCF80B1F-FB84-43F6-B1A1-19996243A486}" dt="2021-02-15T10:45:47.296" v="313" actId="14100"/>
          <ac:spMkLst>
            <pc:docMk/>
            <pc:sldMk cId="1365956725" sldId="1404"/>
            <ac:spMk id="10" creationId="{0B88E65E-A653-469B-AD67-9A0B866351E5}"/>
          </ac:spMkLst>
        </pc:spChg>
        <pc:spChg chg="add mod">
          <ac:chgData name="Bachmann, Hannah Ruth" userId="e7c09bfb-72c2-42e5-912c-bd6874d853db" providerId="ADAL" clId="{FCF80B1F-FB84-43F6-B1A1-19996243A486}" dt="2021-02-15T10:38:45.206" v="57"/>
          <ac:spMkLst>
            <pc:docMk/>
            <pc:sldMk cId="1365956725" sldId="1404"/>
            <ac:spMk id="11" creationId="{94DB913B-3567-4610-8BF6-CD90C8904B59}"/>
          </ac:spMkLst>
        </pc:spChg>
        <pc:spChg chg="add mod">
          <ac:chgData name="Bachmann, Hannah Ruth" userId="e7c09bfb-72c2-42e5-912c-bd6874d853db" providerId="ADAL" clId="{FCF80B1F-FB84-43F6-B1A1-19996243A486}" dt="2021-02-15T10:39:21.296" v="63"/>
          <ac:spMkLst>
            <pc:docMk/>
            <pc:sldMk cId="1365956725" sldId="1404"/>
            <ac:spMk id="12" creationId="{F608FA1D-D652-4CCD-917B-51C41C4B9966}"/>
          </ac:spMkLst>
        </pc:spChg>
      </pc:sldChg>
      <pc:sldChg chg="addSp delSp modSp mod">
        <pc:chgData name="Bachmann, Hannah Ruth" userId="e7c09bfb-72c2-42e5-912c-bd6874d853db" providerId="ADAL" clId="{FCF80B1F-FB84-43F6-B1A1-19996243A486}" dt="2021-02-15T10:46:36.666" v="345" actId="255"/>
        <pc:sldMkLst>
          <pc:docMk/>
          <pc:sldMk cId="3547188123" sldId="1405"/>
        </pc:sldMkLst>
        <pc:spChg chg="del">
          <ac:chgData name="Bachmann, Hannah Ruth" userId="e7c09bfb-72c2-42e5-912c-bd6874d853db" providerId="ADAL" clId="{FCF80B1F-FB84-43F6-B1A1-19996243A486}" dt="2021-02-15T10:38:10.006" v="49" actId="478"/>
          <ac:spMkLst>
            <pc:docMk/>
            <pc:sldMk cId="3547188123" sldId="1405"/>
            <ac:spMk id="5" creationId="{A3145BE1-0304-4FA9-AFA9-0D9728FCCED6}"/>
          </ac:spMkLst>
        </pc:spChg>
        <pc:spChg chg="del">
          <ac:chgData name="Bachmann, Hannah Ruth" userId="e7c09bfb-72c2-42e5-912c-bd6874d853db" providerId="ADAL" clId="{FCF80B1F-FB84-43F6-B1A1-19996243A486}" dt="2021-02-15T10:38:11.347" v="50" actId="478"/>
          <ac:spMkLst>
            <pc:docMk/>
            <pc:sldMk cId="3547188123" sldId="1405"/>
            <ac:spMk id="6" creationId="{27752B55-2A02-485F-BF10-B0AFD3C1AD10}"/>
          </ac:spMkLst>
        </pc:spChg>
        <pc:spChg chg="mod">
          <ac:chgData name="Bachmann, Hannah Ruth" userId="e7c09bfb-72c2-42e5-912c-bd6874d853db" providerId="ADAL" clId="{FCF80B1F-FB84-43F6-B1A1-19996243A486}" dt="2021-02-15T10:46:36.666" v="345" actId="255"/>
          <ac:spMkLst>
            <pc:docMk/>
            <pc:sldMk cId="3547188123" sldId="1405"/>
            <ac:spMk id="7" creationId="{C319EFB0-8A43-4124-AD46-8E76FA663FB1}"/>
          </ac:spMkLst>
        </pc:spChg>
        <pc:spChg chg="add mod">
          <ac:chgData name="Bachmann, Hannah Ruth" userId="e7c09bfb-72c2-42e5-912c-bd6874d853db" providerId="ADAL" clId="{FCF80B1F-FB84-43F6-B1A1-19996243A486}" dt="2021-02-15T10:38:56.056" v="58"/>
          <ac:spMkLst>
            <pc:docMk/>
            <pc:sldMk cId="3547188123" sldId="1405"/>
            <ac:spMk id="8" creationId="{756C26BA-E1A1-43E5-9F21-9AE7C763F8AF}"/>
          </ac:spMkLst>
        </pc:spChg>
        <pc:spChg chg="add mod">
          <ac:chgData name="Bachmann, Hannah Ruth" userId="e7c09bfb-72c2-42e5-912c-bd6874d853db" providerId="ADAL" clId="{FCF80B1F-FB84-43F6-B1A1-19996243A486}" dt="2021-02-15T10:39:23.376" v="64"/>
          <ac:spMkLst>
            <pc:docMk/>
            <pc:sldMk cId="3547188123" sldId="1405"/>
            <ac:spMk id="9" creationId="{75C153B9-FBF0-4238-B78B-0D5C9537CD0E}"/>
          </ac:spMkLst>
        </pc:spChg>
        <pc:spChg chg="mod">
          <ac:chgData name="Bachmann, Hannah Ruth" userId="e7c09bfb-72c2-42e5-912c-bd6874d853db" providerId="ADAL" clId="{FCF80B1F-FB84-43F6-B1A1-19996243A486}" dt="2021-02-15T10:44:51.976" v="300" actId="1076"/>
          <ac:spMkLst>
            <pc:docMk/>
            <pc:sldMk cId="3547188123" sldId="1405"/>
            <ac:spMk id="17" creationId="{06EB317E-7A1B-4A14-A07C-A2C465D418C1}"/>
          </ac:spMkLst>
        </pc:spChg>
      </pc:sldChg>
      <pc:sldChg chg="addSp delSp modSp mod">
        <pc:chgData name="Bachmann, Hannah Ruth" userId="e7c09bfb-72c2-42e5-912c-bd6874d853db" providerId="ADAL" clId="{FCF80B1F-FB84-43F6-B1A1-19996243A486}" dt="2021-02-15T10:46:47.816" v="348" actId="1076"/>
        <pc:sldMkLst>
          <pc:docMk/>
          <pc:sldMk cId="2476745493" sldId="1406"/>
        </pc:sldMkLst>
        <pc:spChg chg="del">
          <ac:chgData name="Bachmann, Hannah Ruth" userId="e7c09bfb-72c2-42e5-912c-bd6874d853db" providerId="ADAL" clId="{FCF80B1F-FB84-43F6-B1A1-19996243A486}" dt="2021-02-15T10:38:16.057" v="51" actId="478"/>
          <ac:spMkLst>
            <pc:docMk/>
            <pc:sldMk cId="2476745493" sldId="1406"/>
            <ac:spMk id="5" creationId="{3868D3AC-F458-4BF5-8D11-653FE03B44C2}"/>
          </ac:spMkLst>
        </pc:spChg>
        <pc:spChg chg="del">
          <ac:chgData name="Bachmann, Hannah Ruth" userId="e7c09bfb-72c2-42e5-912c-bd6874d853db" providerId="ADAL" clId="{FCF80B1F-FB84-43F6-B1A1-19996243A486}" dt="2021-02-15T10:38:17.356" v="52" actId="478"/>
          <ac:spMkLst>
            <pc:docMk/>
            <pc:sldMk cId="2476745493" sldId="1406"/>
            <ac:spMk id="6" creationId="{6A07354B-A5A6-4BA2-82E2-65EB7FEAA464}"/>
          </ac:spMkLst>
        </pc:spChg>
        <pc:spChg chg="mod">
          <ac:chgData name="Bachmann, Hannah Ruth" userId="e7c09bfb-72c2-42e5-912c-bd6874d853db" providerId="ADAL" clId="{FCF80B1F-FB84-43F6-B1A1-19996243A486}" dt="2021-02-15T10:44:21.896" v="292" actId="255"/>
          <ac:spMkLst>
            <pc:docMk/>
            <pc:sldMk cId="2476745493" sldId="1406"/>
            <ac:spMk id="7" creationId="{804AD1C8-C937-4490-BF5E-F0E6536A86E5}"/>
          </ac:spMkLst>
        </pc:spChg>
        <pc:spChg chg="add mod">
          <ac:chgData name="Bachmann, Hannah Ruth" userId="e7c09bfb-72c2-42e5-912c-bd6874d853db" providerId="ADAL" clId="{FCF80B1F-FB84-43F6-B1A1-19996243A486}" dt="2021-02-15T10:38:58.086" v="59"/>
          <ac:spMkLst>
            <pc:docMk/>
            <pc:sldMk cId="2476745493" sldId="1406"/>
            <ac:spMk id="9" creationId="{8DDE8881-8230-407B-ADE0-D6539B6CA5E2}"/>
          </ac:spMkLst>
        </pc:spChg>
        <pc:spChg chg="add mod">
          <ac:chgData name="Bachmann, Hannah Ruth" userId="e7c09bfb-72c2-42e5-912c-bd6874d853db" providerId="ADAL" clId="{FCF80B1F-FB84-43F6-B1A1-19996243A486}" dt="2021-02-15T10:39:24.566" v="65"/>
          <ac:spMkLst>
            <pc:docMk/>
            <pc:sldMk cId="2476745493" sldId="1406"/>
            <ac:spMk id="10" creationId="{363EAC8F-30AA-45DA-A174-EB359C9BD466}"/>
          </ac:spMkLst>
        </pc:spChg>
        <pc:spChg chg="mod">
          <ac:chgData name="Bachmann, Hannah Ruth" userId="e7c09bfb-72c2-42e5-912c-bd6874d853db" providerId="ADAL" clId="{FCF80B1F-FB84-43F6-B1A1-19996243A486}" dt="2021-02-15T10:46:47.816" v="348" actId="1076"/>
          <ac:spMkLst>
            <pc:docMk/>
            <pc:sldMk cId="2476745493" sldId="1406"/>
            <ac:spMk id="11" creationId="{152436F3-76B8-4D72-8BCB-3427E0432535}"/>
          </ac:spMkLst>
        </pc:spChg>
      </pc:sldChg>
      <pc:sldChg chg="addSp delSp modSp mod">
        <pc:chgData name="Bachmann, Hannah Ruth" userId="e7c09bfb-72c2-42e5-912c-bd6874d853db" providerId="ADAL" clId="{FCF80B1F-FB84-43F6-B1A1-19996243A486}" dt="2021-02-15T10:47:40.096" v="353" actId="20577"/>
        <pc:sldMkLst>
          <pc:docMk/>
          <pc:sldMk cId="3603384219" sldId="1407"/>
        </pc:sldMkLst>
        <pc:spChg chg="mod">
          <ac:chgData name="Bachmann, Hannah Ruth" userId="e7c09bfb-72c2-42e5-912c-bd6874d853db" providerId="ADAL" clId="{FCF80B1F-FB84-43F6-B1A1-19996243A486}" dt="2021-02-15T10:44:15.077" v="291" actId="255"/>
          <ac:spMkLst>
            <pc:docMk/>
            <pc:sldMk cId="3603384219" sldId="1407"/>
            <ac:spMk id="2" creationId="{FEDBBD00-19A3-458E-8E78-0E5969A9E9D8}"/>
          </ac:spMkLst>
        </pc:spChg>
        <pc:spChg chg="mod">
          <ac:chgData name="Bachmann, Hannah Ruth" userId="e7c09bfb-72c2-42e5-912c-bd6874d853db" providerId="ADAL" clId="{FCF80B1F-FB84-43F6-B1A1-19996243A486}" dt="2021-02-15T10:47:40.096" v="353" actId="20577"/>
          <ac:spMkLst>
            <pc:docMk/>
            <pc:sldMk cId="3603384219" sldId="1407"/>
            <ac:spMk id="3" creationId="{FD30FE07-AE24-49C6-A598-A5D8D83D021E}"/>
          </ac:spMkLst>
        </pc:spChg>
        <pc:spChg chg="del">
          <ac:chgData name="Bachmann, Hannah Ruth" userId="e7c09bfb-72c2-42e5-912c-bd6874d853db" providerId="ADAL" clId="{FCF80B1F-FB84-43F6-B1A1-19996243A486}" dt="2021-02-15T10:38:19.326" v="53" actId="478"/>
          <ac:spMkLst>
            <pc:docMk/>
            <pc:sldMk cId="3603384219" sldId="1407"/>
            <ac:spMk id="4" creationId="{73271262-79BA-4A57-9061-2FC9BD295443}"/>
          </ac:spMkLst>
        </pc:spChg>
        <pc:spChg chg="del">
          <ac:chgData name="Bachmann, Hannah Ruth" userId="e7c09bfb-72c2-42e5-912c-bd6874d853db" providerId="ADAL" clId="{FCF80B1F-FB84-43F6-B1A1-19996243A486}" dt="2021-02-15T10:38:21.116" v="54" actId="478"/>
          <ac:spMkLst>
            <pc:docMk/>
            <pc:sldMk cId="3603384219" sldId="1407"/>
            <ac:spMk id="5" creationId="{618C878B-4542-4843-BBC1-707455B71916}"/>
          </ac:spMkLst>
        </pc:spChg>
        <pc:spChg chg="add mod">
          <ac:chgData name="Bachmann, Hannah Ruth" userId="e7c09bfb-72c2-42e5-912c-bd6874d853db" providerId="ADAL" clId="{FCF80B1F-FB84-43F6-B1A1-19996243A486}" dt="2021-02-15T10:38:59.756" v="60"/>
          <ac:spMkLst>
            <pc:docMk/>
            <pc:sldMk cId="3603384219" sldId="1407"/>
            <ac:spMk id="10" creationId="{32A0F3A7-20E3-48BA-B225-4CE5E278B952}"/>
          </ac:spMkLst>
        </pc:spChg>
        <pc:spChg chg="add mod">
          <ac:chgData name="Bachmann, Hannah Ruth" userId="e7c09bfb-72c2-42e5-912c-bd6874d853db" providerId="ADAL" clId="{FCF80B1F-FB84-43F6-B1A1-19996243A486}" dt="2021-02-15T10:39:26.126" v="66"/>
          <ac:spMkLst>
            <pc:docMk/>
            <pc:sldMk cId="3603384219" sldId="1407"/>
            <ac:spMk id="11" creationId="{9BE60490-3F7D-4BF3-ABBB-0CE9B3B915A5}"/>
          </ac:spMkLst>
        </pc:spChg>
        <pc:picChg chg="mod">
          <ac:chgData name="Bachmann, Hannah Ruth" userId="e7c09bfb-72c2-42e5-912c-bd6874d853db" providerId="ADAL" clId="{FCF80B1F-FB84-43F6-B1A1-19996243A486}" dt="2021-02-15T10:43:35.596" v="284" actId="1076"/>
          <ac:picMkLst>
            <pc:docMk/>
            <pc:sldMk cId="3603384219" sldId="1407"/>
            <ac:picMk id="6" creationId="{3A1D56BD-3542-42B7-9C5E-0373493F3BA4}"/>
          </ac:picMkLst>
        </pc:picChg>
        <pc:picChg chg="mod">
          <ac:chgData name="Bachmann, Hannah Ruth" userId="e7c09bfb-72c2-42e5-912c-bd6874d853db" providerId="ADAL" clId="{FCF80B1F-FB84-43F6-B1A1-19996243A486}" dt="2021-02-15T10:43:32.956" v="283" actId="1076"/>
          <ac:picMkLst>
            <pc:docMk/>
            <pc:sldMk cId="3603384219" sldId="1407"/>
            <ac:picMk id="7" creationId="{FC9ACD5D-6BA2-4EF3-BEFB-E48983368E76}"/>
          </ac:picMkLst>
        </pc:picChg>
        <pc:picChg chg="mod">
          <ac:chgData name="Bachmann, Hannah Ruth" userId="e7c09bfb-72c2-42e5-912c-bd6874d853db" providerId="ADAL" clId="{FCF80B1F-FB84-43F6-B1A1-19996243A486}" dt="2021-02-15T10:43:30.676" v="282" actId="1076"/>
          <ac:picMkLst>
            <pc:docMk/>
            <pc:sldMk cId="3603384219" sldId="1407"/>
            <ac:picMk id="8" creationId="{18907A6A-5CEA-493A-B058-37AD761A387D}"/>
          </ac:picMkLst>
        </pc:picChg>
        <pc:picChg chg="mod">
          <ac:chgData name="Bachmann, Hannah Ruth" userId="e7c09bfb-72c2-42e5-912c-bd6874d853db" providerId="ADAL" clId="{FCF80B1F-FB84-43F6-B1A1-19996243A486}" dt="2021-02-15T10:43:57.956" v="290" actId="1076"/>
          <ac:picMkLst>
            <pc:docMk/>
            <pc:sldMk cId="3603384219" sldId="1407"/>
            <ac:picMk id="9" creationId="{864D7EA2-459A-4B85-9092-B4DE4F765BE7}"/>
          </ac:picMkLst>
        </pc:picChg>
      </pc:sldChg>
      <pc:sldChg chg="modSp add del mod modClrScheme chgLayout">
        <pc:chgData name="Bachmann, Hannah Ruth" userId="e7c09bfb-72c2-42e5-912c-bd6874d853db" providerId="ADAL" clId="{FCF80B1F-FB84-43F6-B1A1-19996243A486}" dt="2021-02-15T10:37:14.111" v="22" actId="2696"/>
        <pc:sldMkLst>
          <pc:docMk/>
          <pc:sldMk cId="0" sldId="1408"/>
        </pc:sldMkLst>
        <pc:spChg chg="mod ord">
          <ac:chgData name="Bachmann, Hannah Ruth" userId="e7c09bfb-72c2-42e5-912c-bd6874d853db" providerId="ADAL" clId="{FCF80B1F-FB84-43F6-B1A1-19996243A486}" dt="2021-02-15T10:37:10.286" v="21" actId="700"/>
          <ac:spMkLst>
            <pc:docMk/>
            <pc:sldMk cId="0" sldId="1408"/>
            <ac:spMk id="4" creationId="{00000000-0000-0000-0000-000000000000}"/>
          </ac:spMkLst>
        </pc:spChg>
        <pc:spChg chg="mod ord">
          <ac:chgData name="Bachmann, Hannah Ruth" userId="e7c09bfb-72c2-42e5-912c-bd6874d853db" providerId="ADAL" clId="{FCF80B1F-FB84-43F6-B1A1-19996243A486}" dt="2021-02-15T10:37:10.286" v="21" actId="700"/>
          <ac:spMkLst>
            <pc:docMk/>
            <pc:sldMk cId="0" sldId="1408"/>
            <ac:spMk id="5" creationId="{00000000-0000-0000-0000-000000000000}"/>
          </ac:spMkLst>
        </pc:spChg>
      </pc:sldChg>
      <pc:sldMasterChg chg="delSldLayout">
        <pc:chgData name="Bachmann, Hannah Ruth" userId="e7c09bfb-72c2-42e5-912c-bd6874d853db" providerId="ADAL" clId="{FCF80B1F-FB84-43F6-B1A1-19996243A486}" dt="2021-02-15T10:36:53.142" v="18" actId="2696"/>
        <pc:sldMasterMkLst>
          <pc:docMk/>
          <pc:sldMasterMk cId="252030160" sldId="2147483689"/>
        </pc:sldMasterMkLst>
        <pc:sldLayoutChg chg="del">
          <pc:chgData name="Bachmann, Hannah Ruth" userId="e7c09bfb-72c2-42e5-912c-bd6874d853db" providerId="ADAL" clId="{FCF80B1F-FB84-43F6-B1A1-19996243A486}" dt="2021-02-15T10:36:53.142" v="18" actId="2696"/>
          <pc:sldLayoutMkLst>
            <pc:docMk/>
            <pc:sldMasterMk cId="252030160" sldId="2147483689"/>
            <pc:sldLayoutMk cId="1050569070"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C544D-9CED-4926-86A6-269552A53C30}" type="datetimeFigureOut">
              <a:rPr lang="de-DE" smtClean="0"/>
              <a:t>23.02.2021</a:t>
            </a:fld>
            <a:endParaRPr lang="de-DE"/>
          </a:p>
        </p:txBody>
      </p:sp>
      <p:sp>
        <p:nvSpPr>
          <p:cNvPr id="4" name="Slide Image Placehold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94A1A-8282-48A0-9F5C-699E786DB949}" type="slidenum">
              <a:rPr lang="de-DE" smtClean="0"/>
              <a:t>‹Nr.›</a:t>
            </a:fld>
            <a:endParaRPr lang="de-DE"/>
          </a:p>
        </p:txBody>
      </p:sp>
    </p:spTree>
    <p:extLst>
      <p:ext uri="{BB962C8B-B14F-4D97-AF65-F5344CB8AC3E}">
        <p14:creationId xmlns:p14="http://schemas.microsoft.com/office/powerpoint/2010/main" val="263446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4294A1A-8282-48A0-9F5C-699E786DB949}" type="slidenum">
              <a:rPr lang="de-DE" smtClean="0"/>
              <a:t>9</a:t>
            </a:fld>
            <a:endParaRPr lang="de-DE"/>
          </a:p>
        </p:txBody>
      </p:sp>
    </p:spTree>
    <p:extLst>
      <p:ext uri="{BB962C8B-B14F-4D97-AF65-F5344CB8AC3E}">
        <p14:creationId xmlns:p14="http://schemas.microsoft.com/office/powerpoint/2010/main" val="300995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23/02/2021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0469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63756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302078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653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192546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152649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E2A916FB-AE7F-4DAE-889E-4F9CD9B98D15}" type="datetime1">
              <a:rPr lang="en-GB" smtClean="0"/>
              <a:t>23/02/2021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250641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1E621D0D-0F9A-4C36-B585-C2028A89A9B6}" type="datetime1">
              <a:rPr lang="en-GB" smtClean="0"/>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5243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53945E9-172C-4B53-A1A3-3879344D2966}" type="datetime1">
              <a:rPr lang="en-GB" smtClean="0"/>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679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8D318FEC-EE74-447A-84E6-7109D3A54195}" type="datetime1">
              <a:rPr lang="en-GB" smtClean="0"/>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35388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8D3F5346-F32B-405B-B250-EA708DF46A52}" type="datetime1">
              <a:rPr lang="en-GB" smtClean="0"/>
              <a:t>23/02/2021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578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8738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F804156-D2F9-485A-A823-6B4BF29D7ED9}" type="datetime1">
              <a:rPr lang="en-GB" smtClean="0"/>
              <a:t>23/02/2021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40806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F7708E-168D-466B-8BA6-AF963840DD53}" type="datetime1">
              <a:rPr lang="en-GB" smtClean="0"/>
              <a:t>23/02/2021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6384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87DCC0EA-B5CA-43EC-B296-F08CC0826B46}" type="datetime1">
              <a:rPr lang="en-GB" smtClean="0"/>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7812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50C6A136-7431-4C2E-920B-C34F266C9E12}" type="datetime1">
              <a:rPr lang="en-GB" smtClean="0"/>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4762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929B2143-98D2-4ACA-97C5-33EE695C396E}" type="datetime1">
              <a:rPr lang="en-GB" smtClean="0"/>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19189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83DA198-D361-434B-904E-A6DDF671B16D}" type="datetime1">
              <a:rPr lang="en-GB" smtClean="0"/>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89211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768505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4144179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57266978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9681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23/02/2021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2530845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525453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129817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6818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23/02/2021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907261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23/02/2021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63814672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23/02/2021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852321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263136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23/02/2021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52722954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E9DBB94B-7369-455E-8C33-C3D06DBCC3E6}" type="datetime1">
              <a:rPr lang="en-GB" smtClean="0"/>
              <a:pPr/>
              <a:t>23/02/2021</a:t>
            </a:fld>
            <a:endParaRPr lang="en-GB"/>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1496829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2415171829"/>
      </p:ext>
    </p:extLst>
  </p:cSld>
  <p:clrMap bg1="lt1" tx1="dk1" bg2="lt2" tx2="dk2" accent1="accent1" accent2="accent2" accent3="accent3" accent4="accent4" accent5="accent5" accent6="accent6" hlink="hlink" folHlink="folHlink"/>
  <p:sldLayoutIdLst>
    <p:sldLayoutId id="2147483675" r:id="rId1"/>
    <p:sldLayoutId id="2147483706" r:id="rId2"/>
  </p:sldLayoutIdLst>
  <p:hf hdr="0" dt="0"/>
  <p:txStyles>
    <p:titleStyle>
      <a:lvl1pPr algn="ctr" defTabSz="710339" rtl="0" eaLnBrk="1" latinLnBrk="0" hangingPunct="1">
        <a:lnSpc>
          <a:spcPct val="90000"/>
        </a:lnSpc>
        <a:spcBef>
          <a:spcPct val="0"/>
        </a:spcBef>
        <a:buNone/>
        <a:defRPr sz="2797" b="1" kern="1200">
          <a:solidFill>
            <a:schemeClr val="accent3"/>
          </a:solidFill>
          <a:latin typeface="Comic Sans MS" panose="030F0702030302020204" pitchFamily="66" charset="0"/>
          <a:ea typeface="+mj-ea"/>
          <a:cs typeface="+mj-cs"/>
        </a:defRPr>
      </a:lvl1pPr>
    </p:titleStyle>
    <p:bodyStyle>
      <a:lvl1pPr marL="0" indent="0" algn="l" defTabSz="710339" rtl="0" eaLnBrk="1" latinLnBrk="0" hangingPunct="1">
        <a:lnSpc>
          <a:spcPct val="90000"/>
        </a:lnSpc>
        <a:spcBef>
          <a:spcPts val="777"/>
        </a:spcBef>
        <a:buFontTx/>
        <a:buNone/>
        <a:defRPr sz="1864" kern="1200">
          <a:solidFill>
            <a:schemeClr val="bg1"/>
          </a:solidFill>
          <a:latin typeface="Comic Sans MS" panose="030F0702030302020204" pitchFamily="66" charset="0"/>
          <a:ea typeface="+mn-ea"/>
          <a:cs typeface="+mn-cs"/>
        </a:defRPr>
      </a:lvl1pPr>
      <a:lvl2pPr marL="35516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2pPr>
      <a:lvl3pPr marL="71033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3pPr>
      <a:lvl4pPr marL="1065508"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4pPr>
      <a:lvl5pPr marL="1420676"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5pPr>
      <a:lvl6pPr marL="1953430"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6pPr>
      <a:lvl7pPr marL="230859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7pPr>
      <a:lvl8pPr marL="266376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8pPr>
      <a:lvl9pPr marL="3018938"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577B60F4-04F1-49D9-8551-8E1D4095C97A}" type="datetime1">
              <a:rPr lang="en-GB" smtClean="0"/>
              <a:t>23/02/2021</a:t>
            </a:fld>
            <a:endParaRPr lang="en-GB"/>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4442578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933">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2520301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07" r:id="rId5"/>
  </p:sldLayoutIdLst>
  <p:hf hdr="0" dt="0"/>
  <p:txStyles>
    <p:titleStyle>
      <a:lvl1pPr algn="ctr" rtl="0" eaLnBrk="0" fontAlgn="base" hangingPunct="0">
        <a:spcBef>
          <a:spcPct val="0"/>
        </a:spcBef>
        <a:spcAft>
          <a:spcPct val="0"/>
        </a:spcAft>
        <a:defRPr sz="2797"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2797" b="1">
          <a:solidFill>
            <a:schemeClr val="tx1"/>
          </a:solidFill>
          <a:latin typeface="Perpetua" pitchFamily="18" charset="0"/>
        </a:defRPr>
      </a:lvl2pPr>
      <a:lvl3pPr algn="ctr" rtl="0" eaLnBrk="0" fontAlgn="base" hangingPunct="0">
        <a:spcBef>
          <a:spcPct val="0"/>
        </a:spcBef>
        <a:spcAft>
          <a:spcPct val="0"/>
        </a:spcAft>
        <a:defRPr sz="2797" b="1">
          <a:solidFill>
            <a:schemeClr val="tx1"/>
          </a:solidFill>
          <a:latin typeface="Perpetua" pitchFamily="18" charset="0"/>
        </a:defRPr>
      </a:lvl3pPr>
      <a:lvl4pPr algn="ctr" rtl="0" eaLnBrk="0" fontAlgn="base" hangingPunct="0">
        <a:spcBef>
          <a:spcPct val="0"/>
        </a:spcBef>
        <a:spcAft>
          <a:spcPct val="0"/>
        </a:spcAft>
        <a:defRPr sz="2797" b="1">
          <a:solidFill>
            <a:schemeClr val="tx1"/>
          </a:solidFill>
          <a:latin typeface="Perpetua" pitchFamily="18" charset="0"/>
        </a:defRPr>
      </a:lvl4pPr>
      <a:lvl5pPr algn="ctr" rtl="0" eaLnBrk="0" fontAlgn="base" hangingPunct="0">
        <a:spcBef>
          <a:spcPct val="0"/>
        </a:spcBef>
        <a:spcAft>
          <a:spcPct val="0"/>
        </a:spcAft>
        <a:defRPr sz="2797" b="1">
          <a:solidFill>
            <a:schemeClr val="tx1"/>
          </a:solidFill>
          <a:latin typeface="Perpetua" pitchFamily="18" charset="0"/>
        </a:defRPr>
      </a:lvl5pPr>
      <a:lvl6pPr marL="355169" algn="ctr" rtl="0" fontAlgn="base">
        <a:spcBef>
          <a:spcPct val="0"/>
        </a:spcBef>
        <a:spcAft>
          <a:spcPct val="0"/>
        </a:spcAft>
        <a:defRPr sz="2797" b="1">
          <a:solidFill>
            <a:schemeClr val="tx1"/>
          </a:solidFill>
          <a:latin typeface="Perpetua" pitchFamily="18" charset="0"/>
        </a:defRPr>
      </a:lvl6pPr>
      <a:lvl7pPr marL="710339" algn="ctr" rtl="0" fontAlgn="base">
        <a:spcBef>
          <a:spcPct val="0"/>
        </a:spcBef>
        <a:spcAft>
          <a:spcPct val="0"/>
        </a:spcAft>
        <a:defRPr sz="2797" b="1">
          <a:solidFill>
            <a:schemeClr val="tx1"/>
          </a:solidFill>
          <a:latin typeface="Perpetua" pitchFamily="18" charset="0"/>
        </a:defRPr>
      </a:lvl7pPr>
      <a:lvl8pPr marL="1065508" algn="ctr" rtl="0" fontAlgn="base">
        <a:spcBef>
          <a:spcPct val="0"/>
        </a:spcBef>
        <a:spcAft>
          <a:spcPct val="0"/>
        </a:spcAft>
        <a:defRPr sz="2797" b="1">
          <a:solidFill>
            <a:schemeClr val="tx1"/>
          </a:solidFill>
          <a:latin typeface="Perpetua" pitchFamily="18" charset="0"/>
        </a:defRPr>
      </a:lvl8pPr>
      <a:lvl9pPr marL="1420676" algn="ctr" rtl="0" fontAlgn="base">
        <a:spcBef>
          <a:spcPct val="0"/>
        </a:spcBef>
        <a:spcAft>
          <a:spcPct val="0"/>
        </a:spcAft>
        <a:defRPr sz="2797" b="1">
          <a:solidFill>
            <a:schemeClr val="tx1"/>
          </a:solidFill>
          <a:latin typeface="Perpetua" pitchFamily="18" charset="0"/>
        </a:defRPr>
      </a:lvl9pPr>
    </p:titleStyle>
    <p:bodyStyle>
      <a:lvl1pPr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1pPr>
      <a:lvl2pPr marL="35516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2pPr>
      <a:lvl3pPr marL="71033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3pPr>
      <a:lvl4pPr marL="1065508"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4pPr>
      <a:lvl5pPr marL="1420676"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5pPr>
      <a:lvl6pPr marL="1953430"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6pPr>
      <a:lvl7pPr marL="230859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7pPr>
      <a:lvl8pPr marL="266376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8pPr>
      <a:lvl9pPr marL="3018938"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slideLayout" Target="../slideLayouts/slideLayout28.xml"/><Relationship Id="rId4" Type="http://schemas.openxmlformats.org/officeDocument/2006/relationships/audio" Target="../media/media2.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5.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a:solidFill>
                  <a:srgbClr val="000066"/>
                </a:solidFill>
              </a:rPr>
              <a:t>GET Buddied Up</a:t>
            </a:r>
            <a:endParaRPr lang="en-GB" noProof="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a:solidFill>
                  <a:srgbClr val="000066"/>
                </a:solidFill>
              </a:rPr>
              <a:t>German with Ali, the Eagle </a:t>
            </a:r>
            <a:endParaRPr lang="en-GB" noProof="0"/>
          </a:p>
          <a:p>
            <a:pPr>
              <a:defRPr/>
            </a:pPr>
            <a:r>
              <a:rPr lang="en-GB" sz="1800" noProof="0">
                <a:solidFill>
                  <a:srgbClr val="000066"/>
                </a:solidFill>
              </a:rPr>
              <a:t>get-across-borders@uni-mainz.de</a:t>
            </a:r>
            <a:endParaRPr lang="en-GB" noProof="0"/>
          </a:p>
          <a:p>
            <a:pPr>
              <a:defRPr/>
            </a:pPr>
            <a:endParaRPr lang="en-GB" sz="1800" noProof="0">
              <a:solidFill>
                <a:srgbClr val="000066"/>
              </a:solidFill>
            </a:endParaRPr>
          </a:p>
          <a:p>
            <a:pPr>
              <a:defRPr/>
            </a:pPr>
            <a:endParaRPr lang="en-GB" sz="1800" noProof="0">
              <a:solidFill>
                <a:srgbClr val="000066"/>
              </a:solidFill>
            </a:endParaRPr>
          </a:p>
          <a:p>
            <a:pPr>
              <a:defRPr/>
            </a:pPr>
            <a:endParaRPr lang="en-GB" sz="1800" noProof="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a:solidFill>
                  <a:srgbClr val="C00000"/>
                </a:solidFill>
              </a:rPr>
            </a:br>
            <a:br>
              <a:rPr lang="en-GB" noProof="0">
                <a:solidFill>
                  <a:srgbClr val="C00000"/>
                </a:solidFill>
              </a:rPr>
            </a:br>
            <a:br>
              <a:rPr lang="en-GB" noProof="0">
                <a:solidFill>
                  <a:srgbClr val="C00000"/>
                </a:solidFill>
              </a:rPr>
            </a:br>
            <a:br>
              <a:rPr lang="en-GB" noProof="0">
                <a:solidFill>
                  <a:srgbClr val="C00000"/>
                </a:solidFill>
              </a:rPr>
            </a:br>
            <a:r>
              <a:rPr lang="en-GB" sz="4000" noProof="0">
                <a:solidFill>
                  <a:srgbClr val="C00000"/>
                </a:solidFill>
              </a:rPr>
              <a:t>Deutsch </a:t>
            </a:r>
            <a:r>
              <a:rPr lang="en-GB" sz="4000" noProof="0" err="1">
                <a:solidFill>
                  <a:srgbClr val="C00000"/>
                </a:solidFill>
              </a:rPr>
              <a:t>lernen</a:t>
            </a:r>
            <a:r>
              <a:rPr lang="en-GB" sz="4000" noProof="0">
                <a:solidFill>
                  <a:srgbClr val="C00000"/>
                </a:solidFill>
              </a:rPr>
              <a:t> </a:t>
            </a:r>
            <a:br>
              <a:rPr lang="en-GB" sz="4000" noProof="0">
                <a:solidFill>
                  <a:srgbClr val="C00000"/>
                </a:solidFill>
              </a:rPr>
            </a:br>
            <a:r>
              <a:rPr lang="en-GB" sz="4000" noProof="0" err="1">
                <a:solidFill>
                  <a:srgbClr val="000066"/>
                </a:solidFill>
              </a:rPr>
              <a:t>mit</a:t>
            </a:r>
            <a:r>
              <a:rPr lang="en-GB" sz="4000" noProof="0">
                <a:solidFill>
                  <a:srgbClr val="000066"/>
                </a:solidFill>
              </a:rPr>
              <a:t> Ali,</a:t>
            </a:r>
            <a:br>
              <a:rPr lang="en-GB" sz="4000" noProof="0">
                <a:solidFill>
                  <a:srgbClr val="000066"/>
                </a:solidFill>
              </a:rPr>
            </a:br>
            <a:r>
              <a:rPr lang="en-GB" sz="4000" noProof="0" err="1">
                <a:solidFill>
                  <a:srgbClr val="C00000"/>
                </a:solidFill>
              </a:rPr>
              <a:t>unserem</a:t>
            </a:r>
            <a:r>
              <a:rPr lang="en-GB" sz="4000" noProof="0">
                <a:solidFill>
                  <a:srgbClr val="C00000"/>
                </a:solidFill>
              </a:rPr>
              <a:t> Adler</a:t>
            </a:r>
            <a:br>
              <a:rPr lang="en-GB" sz="4000" noProof="0">
                <a:solidFill>
                  <a:srgbClr val="C00000"/>
                </a:solidFill>
              </a:rPr>
            </a:br>
            <a:br>
              <a:rPr lang="en-GB" sz="4000" noProof="0">
                <a:solidFill>
                  <a:srgbClr val="C00000"/>
                </a:solidFill>
              </a:rPr>
            </a:br>
            <a:br>
              <a:rPr lang="en-GB" noProof="0">
                <a:solidFill>
                  <a:srgbClr val="C00000"/>
                </a:solidFill>
              </a:rPr>
            </a:br>
            <a:br>
              <a:rPr lang="en-GB" noProof="0">
                <a:solidFill>
                  <a:srgbClr val="C00000"/>
                </a:solidFill>
              </a:rPr>
            </a:br>
            <a:br>
              <a:rPr lang="en-GB" sz="2700" noProof="0">
                <a:solidFill>
                  <a:schemeClr val="accent1">
                    <a:lumMod val="75000"/>
                    <a:lumOff val="25000"/>
                  </a:schemeClr>
                </a:solidFill>
              </a:rPr>
            </a:br>
            <a:r>
              <a:rPr lang="en-GB" sz="2700" noProof="0">
                <a:solidFill>
                  <a:schemeClr val="accent1">
                    <a:lumMod val="90000"/>
                    <a:lumOff val="10000"/>
                  </a:schemeClr>
                </a:solidFill>
              </a:rPr>
              <a:t>Sigrid </a:t>
            </a:r>
            <a:r>
              <a:rPr lang="en-GB" sz="2700" noProof="0" err="1">
                <a:solidFill>
                  <a:schemeClr val="accent1">
                    <a:lumMod val="90000"/>
                    <a:lumOff val="10000"/>
                  </a:schemeClr>
                </a:solidFill>
              </a:rPr>
              <a:t>Rieuwerts</a:t>
            </a:r>
            <a:br>
              <a:rPr lang="en-GB" sz="2700" noProof="0">
                <a:solidFill>
                  <a:schemeClr val="accent1">
                    <a:lumMod val="90000"/>
                    <a:lumOff val="10000"/>
                  </a:schemeClr>
                </a:solidFill>
              </a:rPr>
            </a:br>
            <a:r>
              <a:rPr lang="en-GB" sz="2700" noProof="0">
                <a:solidFill>
                  <a:schemeClr val="accent1">
                    <a:lumMod val="90000"/>
                    <a:lumOff val="10000"/>
                  </a:schemeClr>
                </a:solidFill>
              </a:rPr>
              <a:t>get-across-borders@uni-mainz.de</a:t>
            </a:r>
            <a:endParaRPr lang="en-GB" noProof="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sz="3600" b="1" noProof="0" err="1"/>
              <a:t>Willkommen</a:t>
            </a:r>
            <a:r>
              <a:rPr lang="en-GB" sz="3600" b="1" noProof="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832361" y="2450751"/>
            <a:ext cx="4697412" cy="3409178"/>
          </a:xfrm>
        </p:spPr>
        <p:txBody>
          <a:bodyPr>
            <a:normAutofit/>
          </a:bodyPr>
          <a:lstStyle/>
          <a:p>
            <a:pPr marL="0" indent="0" defTabSz="694307">
              <a:buNone/>
            </a:pPr>
            <a:r>
              <a:rPr lang="en-GB" altLang="de-DE" sz="2800" noProof="0">
                <a:solidFill>
                  <a:srgbClr val="000066"/>
                </a:solidFill>
                <a:cs typeface="Times New Roman" panose="02020603050405020304" pitchFamily="18" charset="0"/>
              </a:rPr>
              <a:t>Today, we will learn …</a:t>
            </a:r>
          </a:p>
          <a:p>
            <a:pPr marL="0" indent="0" defTabSz="694307">
              <a:buNone/>
            </a:pPr>
            <a:endParaRPr lang="en-GB" altLang="de-DE" sz="2800" noProof="0">
              <a:solidFill>
                <a:srgbClr val="000066"/>
              </a:solidFill>
              <a:cs typeface="Times New Roman" panose="02020603050405020304" pitchFamily="18" charset="0"/>
            </a:endParaRPr>
          </a:p>
          <a:p>
            <a:pPr marL="457200" indent="-457200" defTabSz="694307">
              <a:buFont typeface="Arial" panose="020B0604020202020204" pitchFamily="34" charset="0"/>
              <a:buChar char="•"/>
            </a:pPr>
            <a:r>
              <a:rPr lang="en-GB" altLang="de-DE" sz="2800" noProof="0">
                <a:solidFill>
                  <a:srgbClr val="000066"/>
                </a:solidFill>
                <a:cs typeface="Times New Roman" panose="02020603050405020304" pitchFamily="18" charset="0"/>
              </a:rPr>
              <a:t>Goodbyes in German</a:t>
            </a:r>
          </a:p>
          <a:p>
            <a:pPr marL="355169" indent="-355169" defTabSz="694307"/>
            <a:endParaRPr lang="en-GB" altLang="de-DE" sz="2800" noProof="0">
              <a:solidFill>
                <a:srgbClr val="000066"/>
              </a:solidFill>
              <a:cs typeface="Times New Roman" panose="02020603050405020304" pitchFamily="18" charset="0"/>
            </a:endParaRPr>
          </a:p>
          <a:p>
            <a:pPr marL="0" indent="0" defTabSz="694307">
              <a:buNone/>
            </a:pPr>
            <a:r>
              <a:rPr lang="en-GB" altLang="de-DE" sz="2800" noProof="0">
                <a:solidFill>
                  <a:srgbClr val="000066"/>
                </a:solidFill>
                <a:cs typeface="Times New Roman" panose="02020603050405020304" pitchFamily="18" charset="0"/>
              </a:rPr>
              <a:t>There are part of every basic conversation.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993" y="2213764"/>
            <a:ext cx="3484020" cy="3646165"/>
          </a:xfrm>
          <a:prstGeom prst="rect">
            <a:avLst/>
          </a:prstGeom>
        </p:spPr>
      </p:pic>
      <p:sp>
        <p:nvSpPr>
          <p:cNvPr id="6" name="Fußzeilenplatzhalter 3">
            <a:extLst>
              <a:ext uri="{FF2B5EF4-FFF2-40B4-BE49-F238E27FC236}">
                <a16:creationId xmlns:a16="http://schemas.microsoft.com/office/drawing/2014/main" id="{83E54EBC-5599-4E36-BEC5-908FAF87DA3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25CA5330-FABD-4312-81EB-AACC49C997BE}"/>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person&#10;&#10;Description automatically generated">
            <a:extLst>
              <a:ext uri="{FF2B5EF4-FFF2-40B4-BE49-F238E27FC236}">
                <a16:creationId xmlns:a16="http://schemas.microsoft.com/office/drawing/2014/main" id="{9C07A489-AED3-4B62-A622-28DA8E68A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747" y="2231419"/>
            <a:ext cx="3221898" cy="4281219"/>
          </a:xfrm>
          <a:prstGeom prst="rect">
            <a:avLst/>
          </a:prstGeom>
        </p:spPr>
      </p:pic>
      <p:sp>
        <p:nvSpPr>
          <p:cNvPr id="7" name="Title 6">
            <a:extLst>
              <a:ext uri="{FF2B5EF4-FFF2-40B4-BE49-F238E27FC236}">
                <a16:creationId xmlns:a16="http://schemas.microsoft.com/office/drawing/2014/main" id="{FEA14510-891B-48B7-800C-025580E5E506}"/>
              </a:ext>
            </a:extLst>
          </p:cNvPr>
          <p:cNvSpPr>
            <a:spLocks noGrp="1"/>
          </p:cNvSpPr>
          <p:nvPr>
            <p:ph type="title"/>
          </p:nvPr>
        </p:nvSpPr>
        <p:spPr/>
        <p:txBody>
          <a:bodyPr/>
          <a:lstStyle/>
          <a:p>
            <a:r>
              <a:rPr lang="en-GB" sz="3600" noProof="0"/>
              <a:t>Bye! Goodbye!</a:t>
            </a:r>
          </a:p>
        </p:txBody>
      </p:sp>
      <p:sp>
        <p:nvSpPr>
          <p:cNvPr id="9" name="Sprechblase: oval 3">
            <a:extLst>
              <a:ext uri="{FF2B5EF4-FFF2-40B4-BE49-F238E27FC236}">
                <a16:creationId xmlns:a16="http://schemas.microsoft.com/office/drawing/2014/main" id="{8F7B3ED7-8E30-46BF-BA72-90A99378BD43}"/>
              </a:ext>
            </a:extLst>
          </p:cNvPr>
          <p:cNvSpPr/>
          <p:nvPr/>
        </p:nvSpPr>
        <p:spPr>
          <a:xfrm flipH="1">
            <a:off x="635585" y="2090715"/>
            <a:ext cx="2686459" cy="819818"/>
          </a:xfrm>
          <a:prstGeom prst="wedgeEllipseCallout">
            <a:avLst>
              <a:gd name="adj1" fmla="val -42834"/>
              <a:gd name="adj2" fmla="val 520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a:solidFill>
                  <a:schemeClr val="tx1"/>
                </a:solidFill>
                <a:latin typeface="Comic Sans MS" panose="030F0702030302020204" pitchFamily="66" charset="0"/>
              </a:rPr>
              <a:t>Tschüss!</a:t>
            </a:r>
            <a:endParaRPr lang="en-GB" sz="2800">
              <a:solidFill>
                <a:schemeClr val="tx1"/>
              </a:solidFill>
              <a:latin typeface="Comic Sans MS" panose="030F0702030302020204" pitchFamily="66" charset="0"/>
            </a:endParaRPr>
          </a:p>
        </p:txBody>
      </p:sp>
      <p:sp>
        <p:nvSpPr>
          <p:cNvPr id="10" name="Sprechblase: oval 3">
            <a:extLst>
              <a:ext uri="{FF2B5EF4-FFF2-40B4-BE49-F238E27FC236}">
                <a16:creationId xmlns:a16="http://schemas.microsoft.com/office/drawing/2014/main" id="{0B88E65E-A653-469B-AD67-9A0B866351E5}"/>
              </a:ext>
            </a:extLst>
          </p:cNvPr>
          <p:cNvSpPr/>
          <p:nvPr/>
        </p:nvSpPr>
        <p:spPr>
          <a:xfrm flipH="1">
            <a:off x="5708466" y="1598029"/>
            <a:ext cx="4624251" cy="819818"/>
          </a:xfrm>
          <a:prstGeom prst="wedgeEllipseCallout">
            <a:avLst>
              <a:gd name="adj1" fmla="val 37225"/>
              <a:gd name="adj2" fmla="val 645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a:solidFill>
                  <a:schemeClr val="tx1"/>
                </a:solidFill>
                <a:latin typeface="Comic Sans MS" panose="030F0702030302020204" pitchFamily="66" charset="0"/>
              </a:rPr>
              <a:t>Auf Wiedersehen!</a:t>
            </a:r>
            <a:endParaRPr lang="en-GB" sz="2800">
              <a:solidFill>
                <a:schemeClr val="tx1"/>
              </a:solidFill>
              <a:latin typeface="Comic Sans MS" panose="030F0702030302020204" pitchFamily="66" charset="0"/>
            </a:endParaRPr>
          </a:p>
        </p:txBody>
      </p:sp>
      <p:pic>
        <p:nvPicPr>
          <p:cNvPr id="2" name="Tschüss">
            <a:hlinkClick r:id="" action="ppaction://media"/>
            <a:extLst>
              <a:ext uri="{FF2B5EF4-FFF2-40B4-BE49-F238E27FC236}">
                <a16:creationId xmlns:a16="http://schemas.microsoft.com/office/drawing/2014/main" id="{45CB97A6-CB1C-47AE-AB4F-8DE6D991E8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17830" y="3245996"/>
            <a:ext cx="521970" cy="521970"/>
          </a:xfrm>
          <a:prstGeom prst="rect">
            <a:avLst/>
          </a:prstGeom>
        </p:spPr>
      </p:pic>
      <p:pic>
        <p:nvPicPr>
          <p:cNvPr id="3" name="Auf Wiedersehen">
            <a:hlinkClick r:id="" action="ppaction://media"/>
            <a:extLst>
              <a:ext uri="{FF2B5EF4-FFF2-40B4-BE49-F238E27FC236}">
                <a16:creationId xmlns:a16="http://schemas.microsoft.com/office/drawing/2014/main" id="{E4ADA4CD-35EE-4C6F-99A5-91C50D82C7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17491" y="3231812"/>
            <a:ext cx="521970" cy="521970"/>
          </a:xfrm>
          <a:prstGeom prst="rect">
            <a:avLst/>
          </a:prstGeom>
        </p:spPr>
      </p:pic>
      <p:sp>
        <p:nvSpPr>
          <p:cNvPr id="11" name="Fußzeilenplatzhalter 3">
            <a:extLst>
              <a:ext uri="{FF2B5EF4-FFF2-40B4-BE49-F238E27FC236}">
                <a16:creationId xmlns:a16="http://schemas.microsoft.com/office/drawing/2014/main" id="{94DB913B-3567-4610-8BF6-CD90C8904B5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2" name="Foliennummernplatzhalter 4">
            <a:extLst>
              <a:ext uri="{FF2B5EF4-FFF2-40B4-BE49-F238E27FC236}">
                <a16:creationId xmlns:a16="http://schemas.microsoft.com/office/drawing/2014/main" id="{F608FA1D-D652-4CCD-917B-51C41C4B9966}"/>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3659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id="{31D67549-D32A-47C7-B485-529A8A0E6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664" y="2057902"/>
            <a:ext cx="4663198" cy="4109143"/>
          </a:xfrm>
          <a:prstGeom prst="rect">
            <a:avLst/>
          </a:prstGeom>
        </p:spPr>
      </p:pic>
      <p:sp>
        <p:nvSpPr>
          <p:cNvPr id="7" name="Title 6">
            <a:extLst>
              <a:ext uri="{FF2B5EF4-FFF2-40B4-BE49-F238E27FC236}">
                <a16:creationId xmlns:a16="http://schemas.microsoft.com/office/drawing/2014/main" id="{C319EFB0-8A43-4124-AD46-8E76FA663FB1}"/>
              </a:ext>
            </a:extLst>
          </p:cNvPr>
          <p:cNvSpPr>
            <a:spLocks noGrp="1"/>
          </p:cNvSpPr>
          <p:nvPr>
            <p:ph type="title"/>
          </p:nvPr>
        </p:nvSpPr>
        <p:spPr/>
        <p:txBody>
          <a:bodyPr/>
          <a:lstStyle/>
          <a:p>
            <a:r>
              <a:rPr lang="en-GB" sz="3600" noProof="0"/>
              <a:t>See you soon!</a:t>
            </a:r>
          </a:p>
        </p:txBody>
      </p:sp>
      <p:sp>
        <p:nvSpPr>
          <p:cNvPr id="17" name="Sprechblase: oval 3">
            <a:extLst>
              <a:ext uri="{FF2B5EF4-FFF2-40B4-BE49-F238E27FC236}">
                <a16:creationId xmlns:a16="http://schemas.microsoft.com/office/drawing/2014/main" id="{06EB317E-7A1B-4A14-A07C-A2C465D418C1}"/>
              </a:ext>
            </a:extLst>
          </p:cNvPr>
          <p:cNvSpPr/>
          <p:nvPr/>
        </p:nvSpPr>
        <p:spPr>
          <a:xfrm flipH="1">
            <a:off x="5895110" y="2249880"/>
            <a:ext cx="2517370" cy="1020248"/>
          </a:xfrm>
          <a:prstGeom prst="wedgeEllipseCallout">
            <a:avLst>
              <a:gd name="adj1" fmla="val 52786"/>
              <a:gd name="adj2" fmla="val 30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Bis bald!</a:t>
            </a:r>
            <a:endParaRPr lang="en-GB" sz="3200">
              <a:solidFill>
                <a:schemeClr val="tx1"/>
              </a:solidFill>
              <a:latin typeface="Comic Sans MS" panose="030F0702030302020204" pitchFamily="66" charset="0"/>
            </a:endParaRPr>
          </a:p>
        </p:txBody>
      </p:sp>
      <p:pic>
        <p:nvPicPr>
          <p:cNvPr id="2" name="Bis bald!">
            <a:hlinkClick r:id="" action="ppaction://media"/>
            <a:extLst>
              <a:ext uri="{FF2B5EF4-FFF2-40B4-BE49-F238E27FC236}">
                <a16:creationId xmlns:a16="http://schemas.microsoft.com/office/drawing/2014/main" id="{95FADCFD-76E1-499E-83B2-2249981412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6441" y="3500969"/>
            <a:ext cx="521970" cy="521970"/>
          </a:xfrm>
          <a:prstGeom prst="rect">
            <a:avLst/>
          </a:prstGeom>
        </p:spPr>
      </p:pic>
      <p:sp>
        <p:nvSpPr>
          <p:cNvPr id="8" name="Fußzeilenplatzhalter 3">
            <a:extLst>
              <a:ext uri="{FF2B5EF4-FFF2-40B4-BE49-F238E27FC236}">
                <a16:creationId xmlns:a16="http://schemas.microsoft.com/office/drawing/2014/main" id="{756C26BA-E1A1-43E5-9F21-9AE7C763F8A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75C153B9-FBF0-4238-B78B-0D5C9537CD0E}"/>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471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A1A91031-9AA4-40E5-AAA9-C070E20A7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613" y="2215937"/>
            <a:ext cx="2324967" cy="4345224"/>
          </a:xfrm>
          <a:prstGeom prst="rect">
            <a:avLst/>
          </a:prstGeom>
        </p:spPr>
      </p:pic>
      <p:sp>
        <p:nvSpPr>
          <p:cNvPr id="7" name="Title 6">
            <a:extLst>
              <a:ext uri="{FF2B5EF4-FFF2-40B4-BE49-F238E27FC236}">
                <a16:creationId xmlns:a16="http://schemas.microsoft.com/office/drawing/2014/main" id="{804AD1C8-C937-4490-BF5E-F0E6536A86E5}"/>
              </a:ext>
            </a:extLst>
          </p:cNvPr>
          <p:cNvSpPr>
            <a:spLocks noGrp="1"/>
          </p:cNvSpPr>
          <p:nvPr>
            <p:ph type="title"/>
          </p:nvPr>
        </p:nvSpPr>
        <p:spPr/>
        <p:txBody>
          <a:bodyPr/>
          <a:lstStyle/>
          <a:p>
            <a:r>
              <a:rPr lang="en-GB" sz="3600" noProof="0"/>
              <a:t>See you tomorrow!</a:t>
            </a:r>
          </a:p>
        </p:txBody>
      </p:sp>
      <p:sp>
        <p:nvSpPr>
          <p:cNvPr id="11" name="Sprechblase: oval 3">
            <a:extLst>
              <a:ext uri="{FF2B5EF4-FFF2-40B4-BE49-F238E27FC236}">
                <a16:creationId xmlns:a16="http://schemas.microsoft.com/office/drawing/2014/main" id="{152436F3-76B8-4D72-8BCB-3427E0432535}"/>
              </a:ext>
            </a:extLst>
          </p:cNvPr>
          <p:cNvSpPr/>
          <p:nvPr/>
        </p:nvSpPr>
        <p:spPr>
          <a:xfrm flipH="1">
            <a:off x="1606732" y="1817498"/>
            <a:ext cx="3359138" cy="878647"/>
          </a:xfrm>
          <a:prstGeom prst="wedgeEllipseCallout">
            <a:avLst>
              <a:gd name="adj1" fmla="val -47845"/>
              <a:gd name="adj2" fmla="val 533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Bis morgen!</a:t>
            </a:r>
            <a:endParaRPr lang="en-GB" sz="3200">
              <a:solidFill>
                <a:schemeClr val="tx1"/>
              </a:solidFill>
              <a:latin typeface="Comic Sans MS" panose="030F0702030302020204" pitchFamily="66" charset="0"/>
            </a:endParaRPr>
          </a:p>
        </p:txBody>
      </p:sp>
      <p:pic>
        <p:nvPicPr>
          <p:cNvPr id="3" name="Bis Morgen!">
            <a:hlinkClick r:id="" action="ppaction://media"/>
            <a:extLst>
              <a:ext uri="{FF2B5EF4-FFF2-40B4-BE49-F238E27FC236}">
                <a16:creationId xmlns:a16="http://schemas.microsoft.com/office/drawing/2014/main" id="{B6F969A5-4213-4F8B-9C8A-48971AFEC1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6586" y="3257867"/>
            <a:ext cx="521970" cy="521970"/>
          </a:xfrm>
          <a:prstGeom prst="rect">
            <a:avLst/>
          </a:prstGeom>
        </p:spPr>
      </p:pic>
      <p:sp>
        <p:nvSpPr>
          <p:cNvPr id="9" name="Fußzeilenplatzhalter 3">
            <a:extLst>
              <a:ext uri="{FF2B5EF4-FFF2-40B4-BE49-F238E27FC236}">
                <a16:creationId xmlns:a16="http://schemas.microsoft.com/office/drawing/2014/main" id="{8DDE8881-8230-407B-ADE0-D6539B6CA5E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0" name="Foliennummernplatzhalter 4">
            <a:extLst>
              <a:ext uri="{FF2B5EF4-FFF2-40B4-BE49-F238E27FC236}">
                <a16:creationId xmlns:a16="http://schemas.microsoft.com/office/drawing/2014/main" id="{363EAC8F-30AA-45DA-A174-EB359C9BD466}"/>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76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BD00-19A3-458E-8E78-0E5969A9E9D8}"/>
              </a:ext>
            </a:extLst>
          </p:cNvPr>
          <p:cNvSpPr>
            <a:spLocks noGrp="1"/>
          </p:cNvSpPr>
          <p:nvPr>
            <p:ph type="title"/>
          </p:nvPr>
        </p:nvSpPr>
        <p:spPr/>
        <p:txBody>
          <a:bodyPr/>
          <a:lstStyle/>
          <a:p>
            <a:r>
              <a:rPr lang="en-GB" sz="3600" noProof="0"/>
              <a:t>Who said what?</a:t>
            </a:r>
          </a:p>
        </p:txBody>
      </p:sp>
      <p:sp>
        <p:nvSpPr>
          <p:cNvPr id="3" name="Content Placeholder 2">
            <a:extLst>
              <a:ext uri="{FF2B5EF4-FFF2-40B4-BE49-F238E27FC236}">
                <a16:creationId xmlns:a16="http://schemas.microsoft.com/office/drawing/2014/main" id="{FD30FE07-AE24-49C6-A598-A5D8D83D021E}"/>
              </a:ext>
            </a:extLst>
          </p:cNvPr>
          <p:cNvSpPr>
            <a:spLocks noGrp="1"/>
          </p:cNvSpPr>
          <p:nvPr>
            <p:ph idx="1"/>
          </p:nvPr>
        </p:nvSpPr>
        <p:spPr/>
        <p:txBody>
          <a:bodyPr/>
          <a:lstStyle/>
          <a:p>
            <a:r>
              <a:rPr lang="en-GB" sz="2400" noProof="0">
                <a:solidFill>
                  <a:schemeClr val="accent2"/>
                </a:solidFill>
              </a:rPr>
              <a:t>Match the phrase with the picture.</a:t>
            </a:r>
          </a:p>
          <a:p>
            <a:endParaRPr lang="en-GB" sz="2400" noProof="0"/>
          </a:p>
          <a:p>
            <a:r>
              <a:rPr lang="en-GB" sz="2400" noProof="0"/>
              <a:t>Tschüss!</a:t>
            </a:r>
          </a:p>
          <a:p>
            <a:endParaRPr lang="en-GB" sz="2400" noProof="0"/>
          </a:p>
          <a:p>
            <a:r>
              <a:rPr lang="en-GB" sz="2400" noProof="0"/>
              <a:t>Bis Morgen!</a:t>
            </a:r>
          </a:p>
          <a:p>
            <a:endParaRPr lang="en-GB" sz="2400" noProof="0"/>
          </a:p>
          <a:p>
            <a:r>
              <a:rPr lang="en-GB" sz="2400" noProof="0"/>
              <a:t>Auf Wiedersehen!</a:t>
            </a:r>
          </a:p>
          <a:p>
            <a:endParaRPr lang="en-GB" sz="2400" noProof="0"/>
          </a:p>
          <a:p>
            <a:r>
              <a:rPr lang="en-GB" sz="2400" noProof="0"/>
              <a:t>Bis Bald!</a:t>
            </a:r>
          </a:p>
        </p:txBody>
      </p:sp>
      <p:pic>
        <p:nvPicPr>
          <p:cNvPr id="6" name="Picture 5" descr="A picture containing drawing&#10;&#10;Description automatically generated">
            <a:extLst>
              <a:ext uri="{FF2B5EF4-FFF2-40B4-BE49-F238E27FC236}">
                <a16:creationId xmlns:a16="http://schemas.microsoft.com/office/drawing/2014/main" id="{3A1D56BD-3542-42B7-9C5E-0373493F3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876" y="4313637"/>
            <a:ext cx="2381648" cy="2098674"/>
          </a:xfrm>
          <a:prstGeom prst="rect">
            <a:avLst/>
          </a:prstGeom>
        </p:spPr>
      </p:pic>
      <p:pic>
        <p:nvPicPr>
          <p:cNvPr id="7" name="Picture 6" descr="A close up of a map&#10;&#10;Description automatically generated">
            <a:extLst>
              <a:ext uri="{FF2B5EF4-FFF2-40B4-BE49-F238E27FC236}">
                <a16:creationId xmlns:a16="http://schemas.microsoft.com/office/drawing/2014/main" id="{FC9ACD5D-6BA2-4EF3-BEFB-E48983368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35154" y="4097250"/>
            <a:ext cx="1128192" cy="2108523"/>
          </a:xfrm>
          <a:prstGeom prst="rect">
            <a:avLst/>
          </a:prstGeom>
        </p:spPr>
      </p:pic>
      <p:pic>
        <p:nvPicPr>
          <p:cNvPr id="8" name="Picture 7" descr="A drawing of a person&#10;&#10;Description automatically generated">
            <a:extLst>
              <a:ext uri="{FF2B5EF4-FFF2-40B4-BE49-F238E27FC236}">
                <a16:creationId xmlns:a16="http://schemas.microsoft.com/office/drawing/2014/main" id="{18907A6A-5CEA-493A-B058-37AD761A3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404" y="2472649"/>
            <a:ext cx="1587035" cy="2108832"/>
          </a:xfrm>
          <a:prstGeom prst="rect">
            <a:avLst/>
          </a:prstGeom>
        </p:spPr>
      </p:pic>
      <p:pic>
        <p:nvPicPr>
          <p:cNvPr id="9" name="Picture 8">
            <a:extLst>
              <a:ext uri="{FF2B5EF4-FFF2-40B4-BE49-F238E27FC236}">
                <a16:creationId xmlns:a16="http://schemas.microsoft.com/office/drawing/2014/main" id="{864D7EA2-459A-4B85-9092-B4DE4F765BE7}"/>
              </a:ext>
            </a:extLst>
          </p:cNvPr>
          <p:cNvPicPr>
            <a:picLocks noChangeAspect="1"/>
          </p:cNvPicPr>
          <p:nvPr/>
        </p:nvPicPr>
        <p:blipFill>
          <a:blip r:embed="rId5"/>
          <a:stretch>
            <a:fillRect/>
          </a:stretch>
        </p:blipFill>
        <p:spPr>
          <a:xfrm flipH="1">
            <a:off x="8334616" y="198437"/>
            <a:ext cx="1457386" cy="1876840"/>
          </a:xfrm>
          <a:prstGeom prst="rect">
            <a:avLst/>
          </a:prstGeom>
        </p:spPr>
      </p:pic>
      <p:sp>
        <p:nvSpPr>
          <p:cNvPr id="10" name="Fußzeilenplatzhalter 3">
            <a:extLst>
              <a:ext uri="{FF2B5EF4-FFF2-40B4-BE49-F238E27FC236}">
                <a16:creationId xmlns:a16="http://schemas.microsoft.com/office/drawing/2014/main" id="{32A0F3A7-20E3-48BA-B225-4CE5E278B95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1" name="Foliennummernplatzhalter 4">
            <a:extLst>
              <a:ext uri="{FF2B5EF4-FFF2-40B4-BE49-F238E27FC236}">
                <a16:creationId xmlns:a16="http://schemas.microsoft.com/office/drawing/2014/main" id="{9BE60490-3F7D-4BF3-ABBB-0CE9B3B915A5}"/>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60338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657377" y="718754"/>
            <a:ext cx="7297660" cy="977871"/>
          </a:xfrm>
        </p:spPr>
        <p:txBody>
          <a:bodyPr wrap="square" anchor="ctr">
            <a:normAutofit/>
          </a:bodyPr>
          <a:lstStyle/>
          <a:p>
            <a:r>
              <a:rPr lang="en-GB" sz="3600" noProof="0"/>
              <a:t>Summary</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400836" y="2107772"/>
            <a:ext cx="3589640" cy="3994329"/>
          </a:xfrm>
        </p:spPr>
        <p:txBody>
          <a:bodyPr/>
          <a:lstStyle/>
          <a:p>
            <a:pPr marL="293625" indent="-293625">
              <a:buFont typeface="Arial" panose="020B0604020202020204" pitchFamily="34" charset="0"/>
              <a:buChar char="•"/>
            </a:pPr>
            <a:r>
              <a:rPr lang="en-GB" sz="2800" noProof="0" dirty="0">
                <a:solidFill>
                  <a:schemeClr val="accent2"/>
                </a:solidFill>
              </a:rPr>
              <a:t>Bye!</a:t>
            </a:r>
          </a:p>
          <a:p>
            <a:pPr marL="293625" indent="-293625">
              <a:buFont typeface="Arial" panose="020B0604020202020204" pitchFamily="34" charset="0"/>
              <a:buChar char="•"/>
            </a:pPr>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Goodbye! </a:t>
            </a:r>
          </a:p>
          <a:p>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See you soon!</a:t>
            </a:r>
          </a:p>
          <a:p>
            <a:r>
              <a:rPr lang="en-GB" sz="2800" noProof="0" dirty="0">
                <a:solidFill>
                  <a:schemeClr val="accent2"/>
                </a:solidFill>
              </a:rPr>
              <a:t> </a:t>
            </a:r>
          </a:p>
          <a:p>
            <a:pPr marL="274638" indent="-274638">
              <a:buFont typeface="Arial" panose="020B0604020202020204" pitchFamily="34" charset="0"/>
              <a:buChar char="•"/>
            </a:pPr>
            <a:r>
              <a:rPr lang="en-GB" sz="2800" noProof="0" dirty="0">
                <a:solidFill>
                  <a:schemeClr val="accent2"/>
                </a:solidFill>
              </a:rPr>
              <a:t>See you tomorrow! </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767" y="2061708"/>
            <a:ext cx="2413428" cy="3698743"/>
          </a:xfrm>
          <a:prstGeom prst="rect">
            <a:avLst/>
          </a:prstGeom>
          <a:noFill/>
        </p:spPr>
      </p:pic>
      <p:sp>
        <p:nvSpPr>
          <p:cNvPr id="8" name="Sprechblase: oval 3">
            <a:extLst>
              <a:ext uri="{FF2B5EF4-FFF2-40B4-BE49-F238E27FC236}">
                <a16:creationId xmlns:a16="http://schemas.microsoft.com/office/drawing/2014/main" id="{DA6F9FB0-2279-429C-B40B-1FFE710621A4}"/>
              </a:ext>
            </a:extLst>
          </p:cNvPr>
          <p:cNvSpPr/>
          <p:nvPr/>
        </p:nvSpPr>
        <p:spPr>
          <a:xfrm flipH="1">
            <a:off x="2655366" y="1898295"/>
            <a:ext cx="2528908" cy="776281"/>
          </a:xfrm>
          <a:prstGeom prst="wedgeEllipseCallout">
            <a:avLst>
              <a:gd name="adj1" fmla="val 53204"/>
              <a:gd name="adj2" fmla="val 2842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solidFill>
                <a:latin typeface="Comic Sans MS" panose="030F0702030302020204" pitchFamily="66" charset="0"/>
              </a:rPr>
              <a:t>Tschüss!</a:t>
            </a:r>
            <a:endParaRPr lang="en-GB" sz="2800" dirty="0">
              <a:solidFill>
                <a:schemeClr val="accent1"/>
              </a:solidFill>
              <a:latin typeface="Comic Sans MS" panose="030F0702030302020204" pitchFamily="66" charset="0"/>
            </a:endParaRPr>
          </a:p>
        </p:txBody>
      </p:sp>
      <p:sp>
        <p:nvSpPr>
          <p:cNvPr id="10" name="Sprechblase: oval 3">
            <a:extLst>
              <a:ext uri="{FF2B5EF4-FFF2-40B4-BE49-F238E27FC236}">
                <a16:creationId xmlns:a16="http://schemas.microsoft.com/office/drawing/2014/main" id="{88C5A795-49E8-4B33-8BB8-258622920C11}"/>
              </a:ext>
            </a:extLst>
          </p:cNvPr>
          <p:cNvSpPr/>
          <p:nvPr/>
        </p:nvSpPr>
        <p:spPr>
          <a:xfrm flipH="1">
            <a:off x="3919820" y="4104937"/>
            <a:ext cx="3589639" cy="714970"/>
          </a:xfrm>
          <a:prstGeom prst="wedgeEllipseCallout">
            <a:avLst>
              <a:gd name="adj1" fmla="val 55350"/>
              <a:gd name="adj2" fmla="val 222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solidFill>
                <a:latin typeface="Comic Sans MS" panose="030F0702030302020204" pitchFamily="66" charset="0"/>
              </a:rPr>
              <a:t>Bis bald!</a:t>
            </a:r>
            <a:endParaRPr lang="en-GB" sz="2800" dirty="0">
              <a:solidFill>
                <a:schemeClr val="accent1"/>
              </a:solidFill>
              <a:latin typeface="Comic Sans MS" panose="030F0702030302020204" pitchFamily="66" charset="0"/>
            </a:endParaRPr>
          </a:p>
        </p:txBody>
      </p:sp>
      <p:sp>
        <p:nvSpPr>
          <p:cNvPr id="11" name="Sprechblase: oval 3">
            <a:extLst>
              <a:ext uri="{FF2B5EF4-FFF2-40B4-BE49-F238E27FC236}">
                <a16:creationId xmlns:a16="http://schemas.microsoft.com/office/drawing/2014/main" id="{0202333E-A718-4F30-860A-AAE9CB37C6C1}"/>
              </a:ext>
            </a:extLst>
          </p:cNvPr>
          <p:cNvSpPr/>
          <p:nvPr/>
        </p:nvSpPr>
        <p:spPr>
          <a:xfrm flipH="1">
            <a:off x="4306784" y="5074851"/>
            <a:ext cx="3087960" cy="772306"/>
          </a:xfrm>
          <a:prstGeom prst="wedgeEllipseCallout">
            <a:avLst>
              <a:gd name="adj1" fmla="val -46203"/>
              <a:gd name="adj2" fmla="val 4951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solidFill>
                <a:latin typeface="Comic Sans MS" panose="030F0702030302020204" pitchFamily="66" charset="0"/>
              </a:rPr>
              <a:t>Bis morgen!</a:t>
            </a:r>
            <a:endParaRPr lang="en-GB" sz="2800" dirty="0">
              <a:solidFill>
                <a:schemeClr val="accent1"/>
              </a:solidFill>
              <a:latin typeface="Comic Sans MS" panose="030F0702030302020204" pitchFamily="66" charset="0"/>
            </a:endParaRPr>
          </a:p>
        </p:txBody>
      </p:sp>
      <p:sp>
        <p:nvSpPr>
          <p:cNvPr id="13" name="Sprechblase: oval 3">
            <a:extLst>
              <a:ext uri="{FF2B5EF4-FFF2-40B4-BE49-F238E27FC236}">
                <a16:creationId xmlns:a16="http://schemas.microsoft.com/office/drawing/2014/main" id="{F49B7853-EFD0-4436-9B88-402DB94858E4}"/>
              </a:ext>
            </a:extLst>
          </p:cNvPr>
          <p:cNvSpPr/>
          <p:nvPr/>
        </p:nvSpPr>
        <p:spPr>
          <a:xfrm flipH="1">
            <a:off x="3053406" y="2950405"/>
            <a:ext cx="4519748" cy="813646"/>
          </a:xfrm>
          <a:prstGeom prst="wedgeEllipseCallout">
            <a:avLst>
              <a:gd name="adj1" fmla="val -45221"/>
              <a:gd name="adj2" fmla="val 4167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solidFill>
                <a:latin typeface="Comic Sans MS" panose="030F0702030302020204" pitchFamily="66" charset="0"/>
              </a:rPr>
              <a:t>Auf Wiedersehen!</a:t>
            </a:r>
            <a:endParaRPr lang="en-GB" sz="2800" dirty="0">
              <a:solidFill>
                <a:schemeClr val="accent1"/>
              </a:solidFill>
              <a:latin typeface="Comic Sans MS" panose="030F0702030302020204" pitchFamily="66" charset="0"/>
            </a:endParaRPr>
          </a:p>
        </p:txBody>
      </p:sp>
      <p:sp>
        <p:nvSpPr>
          <p:cNvPr id="14" name="Fußzeilenplatzhalter 3">
            <a:extLst>
              <a:ext uri="{FF2B5EF4-FFF2-40B4-BE49-F238E27FC236}">
                <a16:creationId xmlns:a16="http://schemas.microsoft.com/office/drawing/2014/main" id="{59970DA1-57D3-4D3E-B3AE-A03CF195769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5" name="Foliennummernplatzhalter 4">
            <a:extLst>
              <a:ext uri="{FF2B5EF4-FFF2-40B4-BE49-F238E27FC236}">
                <a16:creationId xmlns:a16="http://schemas.microsoft.com/office/drawing/2014/main" id="{B3C2F795-8A84-448D-9D89-846AAEFD17ED}"/>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normAutofit/>
          </a:bodyPr>
          <a:lstStyle/>
          <a:p>
            <a:pPr>
              <a:defRPr/>
            </a:pPr>
            <a:r>
              <a:rPr lang="en-GB" sz="3600" noProof="0"/>
              <a:t>Thank you for </a:t>
            </a:r>
            <a:br>
              <a:rPr lang="en-GB" sz="3600" noProof="0"/>
            </a:br>
            <a:r>
              <a:rPr lang="en-GB" sz="3600" noProof="0"/>
              <a:t>learning German with us! </a:t>
            </a:r>
            <a:r>
              <a:rPr lang="en-GB" sz="3600" noProof="0">
                <a:sym typeface="Wingdings" panose="05000000000000000000" pitchFamily="2" charset="2"/>
              </a:rPr>
              <a:t></a:t>
            </a:r>
            <a:r>
              <a:rPr lang="en-GB" sz="3600" noProof="0"/>
              <a:t> </a:t>
            </a:r>
          </a:p>
        </p:txBody>
      </p:sp>
      <p:sp>
        <p:nvSpPr>
          <p:cNvPr id="5" name="Untertitel 2"/>
          <p:cNvSpPr>
            <a:spLocks noGrp="1"/>
          </p:cNvSpPr>
          <p:nvPr>
            <p:ph type="subTitle" idx="1"/>
          </p:nvPr>
        </p:nvSpPr>
        <p:spPr bwMode="auto"/>
        <p:txBody>
          <a:bodyPr>
            <a:normAutofit fontScale="92500" lnSpcReduction="20000"/>
          </a:bodyPr>
          <a:lstStyle/>
          <a:p>
            <a:pPr>
              <a:defRPr/>
            </a:pPr>
            <a:r>
              <a:rPr lang="en-GB" sz="2200" noProof="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sz="2200" noProof="0"/>
          </a:p>
          <a:p>
            <a:pPr>
              <a:defRPr/>
            </a:pPr>
            <a:r>
              <a:rPr lang="en-GB" sz="2200" noProof="0">
                <a:solidFill>
                  <a:srgbClr val="FFC000"/>
                </a:solidFill>
              </a:rPr>
              <a:t>© 2020 – GET Across Borders and  © Leap4Joy</a:t>
            </a:r>
            <a:endParaRPr lang="en-GB" sz="2200" noProof="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3"/>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4"/>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5"/>
          <a:stretch/>
        </p:blipFill>
        <p:spPr bwMode="auto">
          <a:xfrm>
            <a:off x="8108642" y="338725"/>
            <a:ext cx="1305110" cy="1317324"/>
          </a:xfrm>
          <a:prstGeom prst="rect">
            <a:avLst/>
          </a:prstGeom>
          <a:noFill/>
          <a:ln>
            <a:noFill/>
          </a:ln>
        </p:spPr>
      </p:pic>
    </p:spTree>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4.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Benutzerdefiniert</PresentationFormat>
  <Paragraphs>58</Paragraphs>
  <Slides>9</Slides>
  <Notes>1</Notes>
  <HiddenSlides>0</HiddenSlides>
  <MMClips>4</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9</vt:i4>
      </vt:variant>
    </vt:vector>
  </HeadingPairs>
  <TitlesOfParts>
    <vt:vector size="17" baseType="lpstr">
      <vt:lpstr>Arial</vt:lpstr>
      <vt:lpstr>Calibri</vt:lpstr>
      <vt:lpstr>Comic Sans MS</vt:lpstr>
      <vt:lpstr>Perpetua</vt:lpstr>
      <vt:lpstr>GET-Buddied-UP Master4_SR</vt:lpstr>
      <vt:lpstr>GET-Buddied-UP Master3_Schluss</vt:lpstr>
      <vt:lpstr>1_GET-Buddied-UP Master4_SR</vt:lpstr>
      <vt:lpstr>GET-Buddied-UP Master1</vt:lpstr>
      <vt:lpstr>GET Buddied Up</vt:lpstr>
      <vt:lpstr>    Deutsch lernen  mit Ali, unserem Adler     Sigrid Rieuwerts get-across-borders@uni-mainz.de</vt:lpstr>
      <vt:lpstr>Willkommen!</vt:lpstr>
      <vt:lpstr>Bye! Goodbye!</vt:lpstr>
      <vt:lpstr>See you soon!</vt:lpstr>
      <vt:lpstr>See you tomorrow!</vt:lpstr>
      <vt:lpstr>Who said what?</vt:lpstr>
      <vt:lpstr>Summary</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benedict.thein@gmx.de</dc:creator>
  <cp:lastModifiedBy>Bachmann, Hannah Ruth</cp:lastModifiedBy>
  <cp:revision>1</cp:revision>
  <dcterms:created xsi:type="dcterms:W3CDTF">2020-12-05T11:54:50Z</dcterms:created>
  <dcterms:modified xsi:type="dcterms:W3CDTF">2021-02-23T08:34:03Z</dcterms:modified>
</cp:coreProperties>
</file>