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 id="2147483689" r:id="rId4"/>
  </p:sldMasterIdLst>
  <p:notesMasterIdLst>
    <p:notesMasterId r:id="rId15"/>
  </p:notesMasterIdLst>
  <p:sldIdLst>
    <p:sldId id="256" r:id="rId5"/>
    <p:sldId id="257" r:id="rId6"/>
    <p:sldId id="258" r:id="rId7"/>
    <p:sldId id="1403" r:id="rId8"/>
    <p:sldId id="1404" r:id="rId9"/>
    <p:sldId id="1407" r:id="rId10"/>
    <p:sldId id="1405" r:id="rId11"/>
    <p:sldId id="1406" r:id="rId12"/>
    <p:sldId id="1402" r:id="rId13"/>
    <p:sldId id="264" r:id="rId14"/>
  </p:sldIdLst>
  <p:sldSz cx="1043940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3" clrIdx="0">
    <p:extLst>
      <p:ext uri="{19B8F6BF-5375-455C-9EA6-DF929625EA0E}">
        <p15:presenceInfo xmlns:p15="http://schemas.microsoft.com/office/powerpoint/2012/main" userId="S::jheitkam@uni-mainz.de::b634d50a-b54f-4bda-8fe6-8709e3a8efeb" providerId="AD"/>
      </p:ext>
    </p:extLst>
  </p:cmAuthor>
  <p:cmAuthor id="2" name="Dominik Wallerius" initials="DW" lastIdx="1" clrIdx="1">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5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3E631AE9-FAD3-E645-B4C6-A6D476CBFD28}"/>
    <pc:docChg chg="undo custSel addSld delSld modSld sldOrd">
      <pc:chgData name="Dominik Wallerius" userId="a368d9d8-ce33-42c3-883f-a2e82223f6d6" providerId="ADAL" clId="{3E631AE9-FAD3-E645-B4C6-A6D476CBFD28}" dt="2020-12-22T10:43:39.342" v="18" actId="1589"/>
      <pc:docMkLst>
        <pc:docMk/>
      </pc:docMkLst>
      <pc:sldChg chg="addCm">
        <pc:chgData name="Dominik Wallerius" userId="a368d9d8-ce33-42c3-883f-a2e82223f6d6" providerId="ADAL" clId="{3E631AE9-FAD3-E645-B4C6-A6D476CBFD28}" dt="2020-12-22T10:43:39.342" v="18" actId="1589"/>
        <pc:sldMkLst>
          <pc:docMk/>
          <pc:sldMk cId="2186225901" sldId="1395"/>
        </pc:sldMkLst>
      </pc:sldChg>
      <pc:sldChg chg="modSp mod">
        <pc:chgData name="Dominik Wallerius" userId="a368d9d8-ce33-42c3-883f-a2e82223f6d6" providerId="ADAL" clId="{3E631AE9-FAD3-E645-B4C6-A6D476CBFD28}" dt="2020-12-22T10:37:55.760" v="2" actId="14100"/>
        <pc:sldMkLst>
          <pc:docMk/>
          <pc:sldMk cId="2461512244" sldId="1401"/>
        </pc:sldMkLst>
        <pc:spChg chg="mod">
          <ac:chgData name="Dominik Wallerius" userId="a368d9d8-ce33-42c3-883f-a2e82223f6d6" providerId="ADAL" clId="{3E631AE9-FAD3-E645-B4C6-A6D476CBFD28}" dt="2020-12-22T10:37:55.760" v="2" actId="14100"/>
          <ac:spMkLst>
            <pc:docMk/>
            <pc:sldMk cId="2461512244" sldId="1401"/>
            <ac:spMk id="12" creationId="{68A12010-6D41-411C-93B2-4E46D5E8882B}"/>
          </ac:spMkLst>
        </pc:spChg>
      </pc:sldChg>
      <pc:sldChg chg="modSp add del mod">
        <pc:chgData name="Dominik Wallerius" userId="a368d9d8-ce33-42c3-883f-a2e82223f6d6" providerId="ADAL" clId="{3E631AE9-FAD3-E645-B4C6-A6D476CBFD28}" dt="2020-12-22T10:38:57.919" v="15"/>
        <pc:sldMkLst>
          <pc:docMk/>
          <pc:sldMk cId="825093126" sldId="1402"/>
        </pc:sldMkLst>
        <pc:spChg chg="mod">
          <ac:chgData name="Dominik Wallerius" userId="a368d9d8-ce33-42c3-883f-a2e82223f6d6" providerId="ADAL" clId="{3E631AE9-FAD3-E645-B4C6-A6D476CBFD28}" dt="2020-12-22T10:38:57.919" v="15"/>
          <ac:spMkLst>
            <pc:docMk/>
            <pc:sldMk cId="825093126" sldId="1402"/>
            <ac:spMk id="5" creationId="{0730DD38-6928-4719-9BEB-470A52ECA203}"/>
          </ac:spMkLst>
        </pc:spChg>
      </pc:sldChg>
      <pc:sldChg chg="modSp add del mod">
        <pc:chgData name="Dominik Wallerius" userId="a368d9d8-ce33-42c3-883f-a2e82223f6d6" providerId="ADAL" clId="{3E631AE9-FAD3-E645-B4C6-A6D476CBFD28}" dt="2020-12-22T10:38:49.292" v="11" actId="2696"/>
        <pc:sldMkLst>
          <pc:docMk/>
          <pc:sldMk cId="1899391020" sldId="1402"/>
        </pc:sldMkLst>
        <pc:spChg chg="mod">
          <ac:chgData name="Dominik Wallerius" userId="a368d9d8-ce33-42c3-883f-a2e82223f6d6" providerId="ADAL" clId="{3E631AE9-FAD3-E645-B4C6-A6D476CBFD28}" dt="2020-12-22T10:37:36.977" v="0" actId="20577"/>
          <ac:spMkLst>
            <pc:docMk/>
            <pc:sldMk cId="1899391020" sldId="1402"/>
            <ac:spMk id="2" creationId="{AC284810-2428-466D-B869-22185656E3A7}"/>
          </ac:spMkLst>
        </pc:spChg>
      </pc:sldChg>
      <pc:sldChg chg="add ord">
        <pc:chgData name="Dominik Wallerius" userId="a368d9d8-ce33-42c3-883f-a2e82223f6d6" providerId="ADAL" clId="{3E631AE9-FAD3-E645-B4C6-A6D476CBFD28}" dt="2020-12-22T10:39:03.754" v="17" actId="20578"/>
        <pc:sldMkLst>
          <pc:docMk/>
          <pc:sldMk cId="2825222340" sldId="1402"/>
        </pc:sldMkLst>
      </pc:sldChg>
      <pc:sldChg chg="modSp add del mod ord">
        <pc:chgData name="Dominik Wallerius" userId="a368d9d8-ce33-42c3-883f-a2e82223f6d6" providerId="ADAL" clId="{3E631AE9-FAD3-E645-B4C6-A6D476CBFD28}" dt="2020-12-22T10:38:40.408" v="9"/>
        <pc:sldMkLst>
          <pc:docMk/>
          <pc:sldMk cId="3516513676" sldId="1402"/>
        </pc:sldMkLst>
        <pc:spChg chg="mod">
          <ac:chgData name="Dominik Wallerius" userId="a368d9d8-ce33-42c3-883f-a2e82223f6d6" providerId="ADAL" clId="{3E631AE9-FAD3-E645-B4C6-A6D476CBFD28}" dt="2020-12-22T10:38:40.408" v="9"/>
          <ac:spMkLst>
            <pc:docMk/>
            <pc:sldMk cId="3516513676" sldId="1402"/>
            <ac:spMk id="5" creationId="{0730DD38-6928-4719-9BEB-470A52ECA203}"/>
          </ac:spMkLst>
        </pc:spChg>
      </pc:sldChg>
    </pc:docChg>
  </pc:docChgLst>
  <pc:docChgLst>
    <pc:chgData name="Bachmann, Hannah Ruth" userId="e7c09bfb-72c2-42e5-912c-bd6874d853db" providerId="ADAL" clId="{31605551-761E-4909-AA77-C629D6D45C69}"/>
    <pc:docChg chg="modSld">
      <pc:chgData name="Bachmann, Hannah Ruth" userId="e7c09bfb-72c2-42e5-912c-bd6874d853db" providerId="ADAL" clId="{31605551-761E-4909-AA77-C629D6D45C69}" dt="2021-03-14T19:06:54.849" v="11" actId="1076"/>
      <pc:docMkLst>
        <pc:docMk/>
      </pc:docMkLst>
      <pc:sldChg chg="modSp mod">
        <pc:chgData name="Bachmann, Hannah Ruth" userId="e7c09bfb-72c2-42e5-912c-bd6874d853db" providerId="ADAL" clId="{31605551-761E-4909-AA77-C629D6D45C69}" dt="2021-03-14T19:06:54.849" v="11" actId="1076"/>
        <pc:sldMkLst>
          <pc:docMk/>
          <pc:sldMk cId="2825222340" sldId="1402"/>
        </pc:sldMkLst>
        <pc:spChg chg="mod">
          <ac:chgData name="Bachmann, Hannah Ruth" userId="e7c09bfb-72c2-42e5-912c-bd6874d853db" providerId="ADAL" clId="{31605551-761E-4909-AA77-C629D6D45C69}" dt="2021-03-14T19:06:54.849" v="11" actId="1076"/>
          <ac:spMkLst>
            <pc:docMk/>
            <pc:sldMk cId="2825222340" sldId="1402"/>
            <ac:spMk id="11" creationId="{0202333E-A718-4F30-860A-AAE9CB37C6C1}"/>
          </ac:spMkLst>
        </pc:spChg>
      </pc:sldChg>
    </pc:docChg>
  </pc:docChgLst>
  <pc:docChgLst>
    <pc:chgData name="Bachmann, Hannah Ruth" userId="e7c09bfb-72c2-42e5-912c-bd6874d853db" providerId="ADAL" clId="{F28EDE62-D5B4-44D4-9ADA-9E78176B1AF2}"/>
    <pc:docChg chg="undo custSel addSld delSld modSld addMainMaster delMainMaster">
      <pc:chgData name="Bachmann, Hannah Ruth" userId="e7c09bfb-72c2-42e5-912c-bd6874d853db" providerId="ADAL" clId="{F28EDE62-D5B4-44D4-9ADA-9E78176B1AF2}" dt="2021-02-23T08:28:47.663" v="672" actId="255"/>
      <pc:docMkLst>
        <pc:docMk/>
      </pc:docMkLst>
      <pc:sldChg chg="add">
        <pc:chgData name="Bachmann, Hannah Ruth" userId="e7c09bfb-72c2-42e5-912c-bd6874d853db" providerId="ADAL" clId="{F28EDE62-D5B4-44D4-9ADA-9E78176B1AF2}" dt="2021-02-15T10:05:40.465" v="10"/>
        <pc:sldMkLst>
          <pc:docMk/>
          <pc:sldMk cId="0" sldId="256"/>
        </pc:sldMkLst>
      </pc:sldChg>
      <pc:sldChg chg="add">
        <pc:chgData name="Bachmann, Hannah Ruth" userId="e7c09bfb-72c2-42e5-912c-bd6874d853db" providerId="ADAL" clId="{F28EDE62-D5B4-44D4-9ADA-9E78176B1AF2}" dt="2021-02-15T10:05:47.612" v="12"/>
        <pc:sldMkLst>
          <pc:docMk/>
          <pc:sldMk cId="0" sldId="257"/>
        </pc:sldMkLst>
      </pc:sldChg>
      <pc:sldChg chg="addSp delSp modSp add mod">
        <pc:chgData name="Bachmann, Hannah Ruth" userId="e7c09bfb-72c2-42e5-912c-bd6874d853db" providerId="ADAL" clId="{F28EDE62-D5B4-44D4-9ADA-9E78176B1AF2}" dt="2021-02-15T10:10:24.060" v="90" actId="22"/>
        <pc:sldMkLst>
          <pc:docMk/>
          <pc:sldMk cId="0" sldId="258"/>
        </pc:sldMkLst>
        <pc:spChg chg="add mod">
          <ac:chgData name="Bachmann, Hannah Ruth" userId="e7c09bfb-72c2-42e5-912c-bd6874d853db" providerId="ADAL" clId="{F28EDE62-D5B4-44D4-9ADA-9E78176B1AF2}" dt="2021-02-15T10:10:10.083" v="86" actId="1076"/>
          <ac:spMkLst>
            <pc:docMk/>
            <pc:sldMk cId="0" sldId="258"/>
            <ac:spMk id="3" creationId="{87D3D776-D791-413E-AD5F-9988F7C739CF}"/>
          </ac:spMkLst>
        </pc:spChg>
        <pc:spChg chg="mod">
          <ac:chgData name="Bachmann, Hannah Ruth" userId="e7c09bfb-72c2-42e5-912c-bd6874d853db" providerId="ADAL" clId="{F28EDE62-D5B4-44D4-9ADA-9E78176B1AF2}" dt="2021-02-15T10:09:49.095" v="79" actId="255"/>
          <ac:spMkLst>
            <pc:docMk/>
            <pc:sldMk cId="0" sldId="258"/>
            <ac:spMk id="4" creationId="{00000000-0000-0000-0000-000000000000}"/>
          </ac:spMkLst>
        </pc:spChg>
        <pc:spChg chg="del">
          <ac:chgData name="Bachmann, Hannah Ruth" userId="e7c09bfb-72c2-42e5-912c-bd6874d853db" providerId="ADAL" clId="{F28EDE62-D5B4-44D4-9ADA-9E78176B1AF2}" dt="2021-02-15T10:09:52.508" v="80" actId="478"/>
          <ac:spMkLst>
            <pc:docMk/>
            <pc:sldMk cId="0" sldId="258"/>
            <ac:spMk id="5" creationId="{00000000-0000-0000-0000-000000000000}"/>
          </ac:spMkLst>
        </pc:spChg>
        <pc:spChg chg="add del">
          <ac:chgData name="Bachmann, Hannah Ruth" userId="e7c09bfb-72c2-42e5-912c-bd6874d853db" providerId="ADAL" clId="{F28EDE62-D5B4-44D4-9ADA-9E78176B1AF2}" dt="2021-02-15T10:10:24.060" v="90" actId="22"/>
          <ac:spMkLst>
            <pc:docMk/>
            <pc:sldMk cId="0" sldId="258"/>
            <ac:spMk id="11" creationId="{AA255E9D-2E53-4B47-8E30-D66539B6B43F}"/>
          </ac:spMkLst>
        </pc:spChg>
        <pc:picChg chg="mod">
          <ac:chgData name="Bachmann, Hannah Ruth" userId="e7c09bfb-72c2-42e5-912c-bd6874d853db" providerId="ADAL" clId="{F28EDE62-D5B4-44D4-9ADA-9E78176B1AF2}" dt="2021-02-15T10:10:13.118" v="87" actId="1076"/>
          <ac:picMkLst>
            <pc:docMk/>
            <pc:sldMk cId="0" sldId="258"/>
            <ac:picMk id="8" creationId="{00000000-0000-0000-0000-000000000000}"/>
          </ac:picMkLst>
        </pc:picChg>
      </pc:sldChg>
      <pc:sldChg chg="modSp add del mod modClrScheme chgLayout">
        <pc:chgData name="Bachmann, Hannah Ruth" userId="e7c09bfb-72c2-42e5-912c-bd6874d853db" providerId="ADAL" clId="{F28EDE62-D5B4-44D4-9ADA-9E78176B1AF2}" dt="2021-02-15T10:36:18.956" v="429" actId="255"/>
        <pc:sldMkLst>
          <pc:docMk/>
          <pc:sldMk cId="0" sldId="264"/>
        </pc:sldMkLst>
        <pc:spChg chg="mod ord">
          <ac:chgData name="Bachmann, Hannah Ruth" userId="e7c09bfb-72c2-42e5-912c-bd6874d853db" providerId="ADAL" clId="{F28EDE62-D5B4-44D4-9ADA-9E78176B1AF2}" dt="2021-02-15T10:36:18.956" v="429" actId="255"/>
          <ac:spMkLst>
            <pc:docMk/>
            <pc:sldMk cId="0" sldId="264"/>
            <ac:spMk id="4" creationId="{00000000-0000-0000-0000-000000000000}"/>
          </ac:spMkLst>
        </pc:spChg>
        <pc:spChg chg="mod ord">
          <ac:chgData name="Bachmann, Hannah Ruth" userId="e7c09bfb-72c2-42e5-912c-bd6874d853db" providerId="ADAL" clId="{F28EDE62-D5B4-44D4-9ADA-9E78176B1AF2}" dt="2021-02-15T10:36:11.906" v="428" actId="27636"/>
          <ac:spMkLst>
            <pc:docMk/>
            <pc:sldMk cId="0" sldId="264"/>
            <ac:spMk id="5" creationId="{00000000-0000-0000-0000-000000000000}"/>
          </ac:spMkLst>
        </pc:spChg>
      </pc:sldChg>
      <pc:sldChg chg="del">
        <pc:chgData name="Bachmann, Hannah Ruth" userId="e7c09bfb-72c2-42e5-912c-bd6874d853db" providerId="ADAL" clId="{F28EDE62-D5B4-44D4-9ADA-9E78176B1AF2}" dt="2021-02-15T10:05:49.954" v="13" actId="2696"/>
        <pc:sldMkLst>
          <pc:docMk/>
          <pc:sldMk cId="4018256689" sldId="1394"/>
        </pc:sldMkLst>
      </pc:sldChg>
      <pc:sldChg chg="del">
        <pc:chgData name="Bachmann, Hannah Ruth" userId="e7c09bfb-72c2-42e5-912c-bd6874d853db" providerId="ADAL" clId="{F28EDE62-D5B4-44D4-9ADA-9E78176B1AF2}" dt="2021-02-15T10:05:42.556" v="11" actId="2696"/>
        <pc:sldMkLst>
          <pc:docMk/>
          <pc:sldMk cId="2186225901" sldId="1395"/>
        </pc:sldMkLst>
      </pc:sldChg>
      <pc:sldChg chg="modSp add del mod">
        <pc:chgData name="Bachmann, Hannah Ruth" userId="e7c09bfb-72c2-42e5-912c-bd6874d853db" providerId="ADAL" clId="{F28EDE62-D5B4-44D4-9ADA-9E78176B1AF2}" dt="2021-02-15T10:06:27.962" v="28" actId="2696"/>
        <pc:sldMkLst>
          <pc:docMk/>
          <pc:sldMk cId="1054905218" sldId="1399"/>
        </pc:sldMkLst>
        <pc:spChg chg="mod">
          <ac:chgData name="Bachmann, Hannah Ruth" userId="e7c09bfb-72c2-42e5-912c-bd6874d853db" providerId="ADAL" clId="{F28EDE62-D5B4-44D4-9ADA-9E78176B1AF2}" dt="2021-02-15T10:05:23.640" v="9" actId="27636"/>
          <ac:spMkLst>
            <pc:docMk/>
            <pc:sldMk cId="1054905218" sldId="1399"/>
            <ac:spMk id="3" creationId="{4DFECA51-24FD-49A6-9E8F-87FB9D1903D0}"/>
          </ac:spMkLst>
        </pc:spChg>
      </pc:sldChg>
      <pc:sldChg chg="addSp modSp del mod">
        <pc:chgData name="Bachmann, Hannah Ruth" userId="e7c09bfb-72c2-42e5-912c-bd6874d853db" providerId="ADAL" clId="{F28EDE62-D5B4-44D4-9ADA-9E78176B1AF2}" dt="2021-02-15T10:10:16.836" v="88" actId="2696"/>
        <pc:sldMkLst>
          <pc:docMk/>
          <pc:sldMk cId="2461512244" sldId="1401"/>
        </pc:sldMkLst>
        <pc:spChg chg="mod">
          <ac:chgData name="Bachmann, Hannah Ruth" userId="e7c09bfb-72c2-42e5-912c-bd6874d853db" providerId="ADAL" clId="{F28EDE62-D5B4-44D4-9ADA-9E78176B1AF2}" dt="2021-02-15T10:09:08.749" v="64" actId="20577"/>
          <ac:spMkLst>
            <pc:docMk/>
            <pc:sldMk cId="2461512244" sldId="1401"/>
            <ac:spMk id="2" creationId="{AC284810-2428-466D-B869-22185656E3A7}"/>
          </ac:spMkLst>
        </pc:spChg>
        <pc:spChg chg="add mod">
          <ac:chgData name="Bachmann, Hannah Ruth" userId="e7c09bfb-72c2-42e5-912c-bd6874d853db" providerId="ADAL" clId="{F28EDE62-D5B4-44D4-9ADA-9E78176B1AF2}" dt="2021-02-15T10:08:50.722" v="47"/>
          <ac:spMkLst>
            <pc:docMk/>
            <pc:sldMk cId="2461512244" sldId="1401"/>
            <ac:spMk id="5" creationId="{E91D4C6F-D584-4824-A0CF-7CC722B9996A}"/>
          </ac:spMkLst>
        </pc:spChg>
        <pc:spChg chg="mod">
          <ac:chgData name="Bachmann, Hannah Ruth" userId="e7c09bfb-72c2-42e5-912c-bd6874d853db" providerId="ADAL" clId="{F28EDE62-D5B4-44D4-9ADA-9E78176B1AF2}" dt="2021-02-15T10:07:09.057" v="34" actId="255"/>
          <ac:spMkLst>
            <pc:docMk/>
            <pc:sldMk cId="2461512244" sldId="1401"/>
            <ac:spMk id="12" creationId="{68A12010-6D41-411C-93B2-4E46D5E8882B}"/>
          </ac:spMkLst>
        </pc:spChg>
        <pc:picChg chg="mod">
          <ac:chgData name="Bachmann, Hannah Ruth" userId="e7c09bfb-72c2-42e5-912c-bd6874d853db" providerId="ADAL" clId="{F28EDE62-D5B4-44D4-9ADA-9E78176B1AF2}" dt="2021-02-15T10:09:02.323" v="49" actId="14100"/>
          <ac:picMkLst>
            <pc:docMk/>
            <pc:sldMk cId="2461512244" sldId="1401"/>
            <ac:picMk id="3" creationId="{6B0FA5E2-30CB-4DE0-9B67-75704DA9EC98}"/>
          </ac:picMkLst>
        </pc:picChg>
      </pc:sldChg>
      <pc:sldChg chg="addSp delSp modSp mod modClrScheme chgLayout">
        <pc:chgData name="Bachmann, Hannah Ruth" userId="e7c09bfb-72c2-42e5-912c-bd6874d853db" providerId="ADAL" clId="{F28EDE62-D5B4-44D4-9ADA-9E78176B1AF2}" dt="2021-02-23T08:28:47.663" v="672" actId="255"/>
        <pc:sldMkLst>
          <pc:docMk/>
          <pc:sldMk cId="2825222340" sldId="1402"/>
        </pc:sldMkLst>
        <pc:spChg chg="mod ord">
          <ac:chgData name="Bachmann, Hannah Ruth" userId="e7c09bfb-72c2-42e5-912c-bd6874d853db" providerId="ADAL" clId="{F28EDE62-D5B4-44D4-9ADA-9E78176B1AF2}" dt="2021-02-15T10:14:35.133" v="166" actId="255"/>
          <ac:spMkLst>
            <pc:docMk/>
            <pc:sldMk cId="2825222340" sldId="1402"/>
            <ac:spMk id="2" creationId="{AC284810-2428-466D-B869-22185656E3A7}"/>
          </ac:spMkLst>
        </pc:spChg>
        <pc:spChg chg="add del mod ord">
          <ac:chgData name="Bachmann, Hannah Ruth" userId="e7c09bfb-72c2-42e5-912c-bd6874d853db" providerId="ADAL" clId="{F28EDE62-D5B4-44D4-9ADA-9E78176B1AF2}" dt="2021-02-15T10:14:28.915" v="164" actId="478"/>
          <ac:spMkLst>
            <pc:docMk/>
            <pc:sldMk cId="2825222340" sldId="1402"/>
            <ac:spMk id="3" creationId="{7D5993BA-711E-4F0B-8B7A-5554B99533F4}"/>
          </ac:spMkLst>
        </pc:spChg>
        <pc:spChg chg="del">
          <ac:chgData name="Bachmann, Hannah Ruth" userId="e7c09bfb-72c2-42e5-912c-bd6874d853db" providerId="ADAL" clId="{F28EDE62-D5B4-44D4-9ADA-9E78176B1AF2}" dt="2021-02-15T10:07:28.054" v="36" actId="478"/>
          <ac:spMkLst>
            <pc:docMk/>
            <pc:sldMk cId="2825222340" sldId="1402"/>
            <ac:spMk id="4" creationId="{8D099E31-4DF6-4C53-AB53-7620DCCCF7E2}"/>
          </ac:spMkLst>
        </pc:spChg>
        <pc:spChg chg="del mod ord">
          <ac:chgData name="Bachmann, Hannah Ruth" userId="e7c09bfb-72c2-42e5-912c-bd6874d853db" providerId="ADAL" clId="{F28EDE62-D5B4-44D4-9ADA-9E78176B1AF2}" dt="2021-02-15T10:14:26.934" v="163" actId="478"/>
          <ac:spMkLst>
            <pc:docMk/>
            <pc:sldMk cId="2825222340" sldId="1402"/>
            <ac:spMk id="5" creationId="{0730DD38-6928-4719-9BEB-470A52ECA203}"/>
          </ac:spMkLst>
        </pc:spChg>
        <pc:spChg chg="mod">
          <ac:chgData name="Bachmann, Hannah Ruth" userId="e7c09bfb-72c2-42e5-912c-bd6874d853db" providerId="ADAL" clId="{F28EDE62-D5B4-44D4-9ADA-9E78176B1AF2}" dt="2021-02-23T08:28:13.457" v="662" actId="14100"/>
          <ac:spMkLst>
            <pc:docMk/>
            <pc:sldMk cId="2825222340" sldId="1402"/>
            <ac:spMk id="8" creationId="{DA6F9FB0-2279-429C-B40B-1FFE710621A4}"/>
          </ac:spMkLst>
        </pc:spChg>
        <pc:spChg chg="mod">
          <ac:chgData name="Bachmann, Hannah Ruth" userId="e7c09bfb-72c2-42e5-912c-bd6874d853db" providerId="ADAL" clId="{F28EDE62-D5B4-44D4-9ADA-9E78176B1AF2}" dt="2021-02-23T08:28:18.246" v="664" actId="255"/>
          <ac:spMkLst>
            <pc:docMk/>
            <pc:sldMk cId="2825222340" sldId="1402"/>
            <ac:spMk id="9" creationId="{CD8C881A-3740-40B4-89BF-977E78B9EA5D}"/>
          </ac:spMkLst>
        </pc:spChg>
        <pc:spChg chg="mod">
          <ac:chgData name="Bachmann, Hannah Ruth" userId="e7c09bfb-72c2-42e5-912c-bd6874d853db" providerId="ADAL" clId="{F28EDE62-D5B4-44D4-9ADA-9E78176B1AF2}" dt="2021-02-23T08:28:28.326" v="667" actId="255"/>
          <ac:spMkLst>
            <pc:docMk/>
            <pc:sldMk cId="2825222340" sldId="1402"/>
            <ac:spMk id="10" creationId="{88C5A795-49E8-4B33-8BB8-258622920C11}"/>
          </ac:spMkLst>
        </pc:spChg>
        <pc:spChg chg="mod">
          <ac:chgData name="Bachmann, Hannah Ruth" userId="e7c09bfb-72c2-42e5-912c-bd6874d853db" providerId="ADAL" clId="{F28EDE62-D5B4-44D4-9ADA-9E78176B1AF2}" dt="2021-02-23T08:28:36.797" v="670" actId="1076"/>
          <ac:spMkLst>
            <pc:docMk/>
            <pc:sldMk cId="2825222340" sldId="1402"/>
            <ac:spMk id="11" creationId="{0202333E-A718-4F30-860A-AAE9CB37C6C1}"/>
          </ac:spMkLst>
        </pc:spChg>
        <pc:spChg chg="mod ord">
          <ac:chgData name="Bachmann, Hannah Ruth" userId="e7c09bfb-72c2-42e5-912c-bd6874d853db" providerId="ADAL" clId="{F28EDE62-D5B4-44D4-9ADA-9E78176B1AF2}" dt="2021-02-23T08:28:47.663" v="672" actId="255"/>
          <ac:spMkLst>
            <pc:docMk/>
            <pc:sldMk cId="2825222340" sldId="1402"/>
            <ac:spMk id="12" creationId="{68A12010-6D41-411C-93B2-4E46D5E8882B}"/>
          </ac:spMkLst>
        </pc:spChg>
        <pc:spChg chg="mod">
          <ac:chgData name="Bachmann, Hannah Ruth" userId="e7c09bfb-72c2-42e5-912c-bd6874d853db" providerId="ADAL" clId="{F28EDE62-D5B4-44D4-9ADA-9E78176B1AF2}" dt="2021-02-23T08:28:25.214" v="666" actId="14100"/>
          <ac:spMkLst>
            <pc:docMk/>
            <pc:sldMk cId="2825222340" sldId="1402"/>
            <ac:spMk id="13" creationId="{F49B7853-EFD0-4436-9B88-402DB94858E4}"/>
          </ac:spMkLst>
        </pc:spChg>
        <pc:spChg chg="add del mod">
          <ac:chgData name="Bachmann, Hannah Ruth" userId="e7c09bfb-72c2-42e5-912c-bd6874d853db" providerId="ADAL" clId="{F28EDE62-D5B4-44D4-9ADA-9E78176B1AF2}" dt="2021-02-15T10:22:44.009" v="391" actId="478"/>
          <ac:spMkLst>
            <pc:docMk/>
            <pc:sldMk cId="2825222340" sldId="1402"/>
            <ac:spMk id="14" creationId="{E50766C6-A05E-4BCB-A181-9B5472C921BA}"/>
          </ac:spMkLst>
        </pc:spChg>
        <pc:spChg chg="add mod">
          <ac:chgData name="Bachmann, Hannah Ruth" userId="e7c09bfb-72c2-42e5-912c-bd6874d853db" providerId="ADAL" clId="{F28EDE62-D5B4-44D4-9ADA-9E78176B1AF2}" dt="2021-02-15T10:18:58.832" v="360"/>
          <ac:spMkLst>
            <pc:docMk/>
            <pc:sldMk cId="2825222340" sldId="1402"/>
            <ac:spMk id="15" creationId="{62E22C68-7A83-4760-B5C2-D82A54652B41}"/>
          </ac:spMkLst>
        </pc:spChg>
        <pc:spChg chg="add mod">
          <ac:chgData name="Bachmann, Hannah Ruth" userId="e7c09bfb-72c2-42e5-912c-bd6874d853db" providerId="ADAL" clId="{F28EDE62-D5B4-44D4-9ADA-9E78176B1AF2}" dt="2021-02-15T10:22:56.370" v="396"/>
          <ac:spMkLst>
            <pc:docMk/>
            <pc:sldMk cId="2825222340" sldId="1402"/>
            <ac:spMk id="16" creationId="{1479295A-F415-4C03-BF59-A48A40F34165}"/>
          </ac:spMkLst>
        </pc:spChg>
        <pc:picChg chg="mod">
          <ac:chgData name="Bachmann, Hannah Ruth" userId="e7c09bfb-72c2-42e5-912c-bd6874d853db" providerId="ADAL" clId="{F28EDE62-D5B4-44D4-9ADA-9E78176B1AF2}" dt="2021-02-15T10:19:17.786" v="363" actId="1076"/>
          <ac:picMkLst>
            <pc:docMk/>
            <pc:sldMk cId="2825222340" sldId="1402"/>
            <ac:picMk id="7" creationId="{D650908F-30DC-47B5-B197-8511B7156647}"/>
          </ac:picMkLst>
        </pc:picChg>
      </pc:sldChg>
      <pc:sldChg chg="addSp delSp modSp mod chgLayout">
        <pc:chgData name="Bachmann, Hannah Ruth" userId="e7c09bfb-72c2-42e5-912c-bd6874d853db" providerId="ADAL" clId="{F28EDE62-D5B4-44D4-9ADA-9E78176B1AF2}" dt="2021-02-15T10:24:35.252" v="401" actId="1076"/>
        <pc:sldMkLst>
          <pc:docMk/>
          <pc:sldMk cId="1024441195" sldId="1403"/>
        </pc:sldMkLst>
        <pc:spChg chg="mod ord">
          <ac:chgData name="Bachmann, Hannah Ruth" userId="e7c09bfb-72c2-42e5-912c-bd6874d853db" providerId="ADAL" clId="{F28EDE62-D5B4-44D4-9ADA-9E78176B1AF2}" dt="2021-02-15T10:12:51.649" v="131" actId="113"/>
          <ac:spMkLst>
            <pc:docMk/>
            <pc:sldMk cId="1024441195" sldId="1403"/>
            <ac:spMk id="2" creationId="{87C1FE8A-8932-484E-AA0F-9A87395D5725}"/>
          </ac:spMkLst>
        </pc:spChg>
        <pc:spChg chg="del mod ord">
          <ac:chgData name="Bachmann, Hannah Ruth" userId="e7c09bfb-72c2-42e5-912c-bd6874d853db" providerId="ADAL" clId="{F28EDE62-D5B4-44D4-9ADA-9E78176B1AF2}" dt="2021-02-15T10:11:24.552" v="113" actId="478"/>
          <ac:spMkLst>
            <pc:docMk/>
            <pc:sldMk cId="1024441195" sldId="1403"/>
            <ac:spMk id="5" creationId="{DA0DBAAA-81CD-4B84-978D-E4B3369CACE1}"/>
          </ac:spMkLst>
        </pc:spChg>
        <pc:spChg chg="del mod ord">
          <ac:chgData name="Bachmann, Hannah Ruth" userId="e7c09bfb-72c2-42e5-912c-bd6874d853db" providerId="ADAL" clId="{F28EDE62-D5B4-44D4-9ADA-9E78176B1AF2}" dt="2021-02-15T10:11:22.797" v="112" actId="478"/>
          <ac:spMkLst>
            <pc:docMk/>
            <pc:sldMk cId="1024441195" sldId="1403"/>
            <ac:spMk id="6" creationId="{3A5F35F8-8856-4705-9D23-61256FF2F59A}"/>
          </ac:spMkLst>
        </pc:spChg>
        <pc:spChg chg="mod">
          <ac:chgData name="Bachmann, Hannah Ruth" userId="e7c09bfb-72c2-42e5-912c-bd6874d853db" providerId="ADAL" clId="{F28EDE62-D5B4-44D4-9ADA-9E78176B1AF2}" dt="2021-02-15T10:24:35.252" v="401" actId="1076"/>
          <ac:spMkLst>
            <pc:docMk/>
            <pc:sldMk cId="1024441195" sldId="1403"/>
            <ac:spMk id="9" creationId="{AFD3FFF4-666C-42CE-A97A-C412ED194499}"/>
          </ac:spMkLst>
        </pc:spChg>
        <pc:spChg chg="add mod">
          <ac:chgData name="Bachmann, Hannah Ruth" userId="e7c09bfb-72c2-42e5-912c-bd6874d853db" providerId="ADAL" clId="{F28EDE62-D5B4-44D4-9ADA-9E78176B1AF2}" dt="2021-02-15T10:12:41.026" v="128"/>
          <ac:spMkLst>
            <pc:docMk/>
            <pc:sldMk cId="1024441195" sldId="1403"/>
            <ac:spMk id="10" creationId="{A05E4850-0772-40F1-AFC3-6A4B0D7D0BAF}"/>
          </ac:spMkLst>
        </pc:spChg>
        <pc:spChg chg="add mod">
          <ac:chgData name="Bachmann, Hannah Ruth" userId="e7c09bfb-72c2-42e5-912c-bd6874d853db" providerId="ADAL" clId="{F28EDE62-D5B4-44D4-9ADA-9E78176B1AF2}" dt="2021-02-15T10:12:45.603" v="129"/>
          <ac:spMkLst>
            <pc:docMk/>
            <pc:sldMk cId="1024441195" sldId="1403"/>
            <ac:spMk id="11" creationId="{9CCE1742-AF38-4F1F-A315-A3508A003D1C}"/>
          </ac:spMkLst>
        </pc:spChg>
        <pc:picChg chg="mod ord">
          <ac:chgData name="Bachmann, Hannah Ruth" userId="e7c09bfb-72c2-42e5-912c-bd6874d853db" providerId="ADAL" clId="{F28EDE62-D5B4-44D4-9ADA-9E78176B1AF2}" dt="2021-02-15T10:13:01.842" v="134" actId="1076"/>
          <ac:picMkLst>
            <pc:docMk/>
            <pc:sldMk cId="1024441195" sldId="1403"/>
            <ac:picMk id="8" creationId="{7CBFF3B9-B03C-4ACB-A2CD-88E07F08753D}"/>
          </ac:picMkLst>
        </pc:picChg>
      </pc:sldChg>
      <pc:sldChg chg="addSp delSp modSp mod modClrScheme chgLayout">
        <pc:chgData name="Bachmann, Hannah Ruth" userId="e7c09bfb-72c2-42e5-912c-bd6874d853db" providerId="ADAL" clId="{F28EDE62-D5B4-44D4-9ADA-9E78176B1AF2}" dt="2021-02-15T10:22:52.287" v="392"/>
        <pc:sldMkLst>
          <pc:docMk/>
          <pc:sldMk cId="1365956725" sldId="1404"/>
        </pc:sldMkLst>
        <pc:spChg chg="add del mod ord">
          <ac:chgData name="Bachmann, Hannah Ruth" userId="e7c09bfb-72c2-42e5-912c-bd6874d853db" providerId="ADAL" clId="{F28EDE62-D5B4-44D4-9ADA-9E78176B1AF2}" dt="2021-02-15T10:11:41.418" v="116" actId="478"/>
          <ac:spMkLst>
            <pc:docMk/>
            <pc:sldMk cId="1365956725" sldId="1404"/>
            <ac:spMk id="3" creationId="{8E5CD1BB-A8B3-482D-98CB-6CFC0892F018}"/>
          </ac:spMkLst>
        </pc:spChg>
        <pc:spChg chg="del mod ord">
          <ac:chgData name="Bachmann, Hannah Ruth" userId="e7c09bfb-72c2-42e5-912c-bd6874d853db" providerId="ADAL" clId="{F28EDE62-D5B4-44D4-9ADA-9E78176B1AF2}" dt="2021-02-15T10:22:34.751" v="387" actId="478"/>
          <ac:spMkLst>
            <pc:docMk/>
            <pc:sldMk cId="1365956725" sldId="1404"/>
            <ac:spMk id="5" creationId="{FEFAECB2-8E6F-45DA-8540-914DE8565D21}"/>
          </ac:spMkLst>
        </pc:spChg>
        <pc:spChg chg="del mod ord">
          <ac:chgData name="Bachmann, Hannah Ruth" userId="e7c09bfb-72c2-42e5-912c-bd6874d853db" providerId="ADAL" clId="{F28EDE62-D5B4-44D4-9ADA-9E78176B1AF2}" dt="2021-02-15T10:11:39.198" v="115" actId="478"/>
          <ac:spMkLst>
            <pc:docMk/>
            <pc:sldMk cId="1365956725" sldId="1404"/>
            <ac:spMk id="6" creationId="{00FB505D-E0C9-4815-A855-89A14BEA8732}"/>
          </ac:spMkLst>
        </pc:spChg>
        <pc:spChg chg="mod ord">
          <ac:chgData name="Bachmann, Hannah Ruth" userId="e7c09bfb-72c2-42e5-912c-bd6874d853db" providerId="ADAL" clId="{F28EDE62-D5B4-44D4-9ADA-9E78176B1AF2}" dt="2021-02-15T10:21:31.563" v="382" actId="1076"/>
          <ac:spMkLst>
            <pc:docMk/>
            <pc:sldMk cId="1365956725" sldId="1404"/>
            <ac:spMk id="7" creationId="{FEA14510-891B-48B7-800C-025580E5E506}"/>
          </ac:spMkLst>
        </pc:spChg>
        <pc:spChg chg="add mod">
          <ac:chgData name="Bachmann, Hannah Ruth" userId="e7c09bfb-72c2-42e5-912c-bd6874d853db" providerId="ADAL" clId="{F28EDE62-D5B4-44D4-9ADA-9E78176B1AF2}" dt="2021-02-15T10:08:12.042" v="41"/>
          <ac:spMkLst>
            <pc:docMk/>
            <pc:sldMk cId="1365956725" sldId="1404"/>
            <ac:spMk id="9" creationId="{0CC481D0-E60D-4A23-900A-C128A5A14E8A}"/>
          </ac:spMkLst>
        </pc:spChg>
        <pc:spChg chg="mod">
          <ac:chgData name="Bachmann, Hannah Ruth" userId="e7c09bfb-72c2-42e5-912c-bd6874d853db" providerId="ADAL" clId="{F28EDE62-D5B4-44D4-9ADA-9E78176B1AF2}" dt="2021-02-15T10:21:36.314" v="384" actId="1076"/>
          <ac:spMkLst>
            <pc:docMk/>
            <pc:sldMk cId="1365956725" sldId="1404"/>
            <ac:spMk id="12" creationId="{60E2603A-62D6-43F1-9ECB-FEA9CD9BD770}"/>
          </ac:spMkLst>
        </pc:spChg>
        <pc:spChg chg="mod">
          <ac:chgData name="Bachmann, Hannah Ruth" userId="e7c09bfb-72c2-42e5-912c-bd6874d853db" providerId="ADAL" clId="{F28EDE62-D5B4-44D4-9ADA-9E78176B1AF2}" dt="2021-02-15T10:21:38.382" v="385" actId="1076"/>
          <ac:spMkLst>
            <pc:docMk/>
            <pc:sldMk cId="1365956725" sldId="1404"/>
            <ac:spMk id="13" creationId="{A844525E-5416-4721-9454-4600C1853B1C}"/>
          </ac:spMkLst>
        </pc:spChg>
        <pc:spChg chg="add mod">
          <ac:chgData name="Bachmann, Hannah Ruth" userId="e7c09bfb-72c2-42e5-912c-bd6874d853db" providerId="ADAL" clId="{F28EDE62-D5B4-44D4-9ADA-9E78176B1AF2}" dt="2021-02-15T10:22:52.287" v="392"/>
          <ac:spMkLst>
            <pc:docMk/>
            <pc:sldMk cId="1365956725" sldId="1404"/>
            <ac:spMk id="14" creationId="{320EF0F2-9C36-4DAA-8ECE-744D1A5D4FA3}"/>
          </ac:spMkLst>
        </pc:spChg>
        <pc:picChg chg="mod">
          <ac:chgData name="Bachmann, Hannah Ruth" userId="e7c09bfb-72c2-42e5-912c-bd6874d853db" providerId="ADAL" clId="{F28EDE62-D5B4-44D4-9ADA-9E78176B1AF2}" dt="2021-02-15T10:21:33.492" v="383" actId="1076"/>
          <ac:picMkLst>
            <pc:docMk/>
            <pc:sldMk cId="1365956725" sldId="1404"/>
            <ac:picMk id="11" creationId="{3B3D3A7D-7D52-4774-9DF2-C65FE0172C43}"/>
          </ac:picMkLst>
        </pc:picChg>
      </pc:sldChg>
      <pc:sldChg chg="addSp delSp modSp mod modClrScheme chgLayout">
        <pc:chgData name="Bachmann, Hannah Ruth" userId="e7c09bfb-72c2-42e5-912c-bd6874d853db" providerId="ADAL" clId="{F28EDE62-D5B4-44D4-9ADA-9E78176B1AF2}" dt="2021-02-15T10:26:05.235" v="402" actId="1076"/>
        <pc:sldMkLst>
          <pc:docMk/>
          <pc:sldMk cId="3547188123" sldId="1405"/>
        </pc:sldMkLst>
        <pc:spChg chg="add del mod ord">
          <ac:chgData name="Bachmann, Hannah Ruth" userId="e7c09bfb-72c2-42e5-912c-bd6874d853db" providerId="ADAL" clId="{F28EDE62-D5B4-44D4-9ADA-9E78176B1AF2}" dt="2021-02-15T10:21:10.512" v="379" actId="478"/>
          <ac:spMkLst>
            <pc:docMk/>
            <pc:sldMk cId="3547188123" sldId="1405"/>
            <ac:spMk id="3" creationId="{210677E9-A77B-4E85-B363-1BEC26845E50}"/>
          </ac:spMkLst>
        </pc:spChg>
        <pc:spChg chg="del mod">
          <ac:chgData name="Bachmann, Hannah Ruth" userId="e7c09bfb-72c2-42e5-912c-bd6874d853db" providerId="ADAL" clId="{F28EDE62-D5B4-44D4-9ADA-9E78176B1AF2}" dt="2021-02-15T10:14:14.628" v="157" actId="478"/>
          <ac:spMkLst>
            <pc:docMk/>
            <pc:sldMk cId="3547188123" sldId="1405"/>
            <ac:spMk id="5" creationId="{A3145BE1-0304-4FA9-AFA9-0D9728FCCED6}"/>
          </ac:spMkLst>
        </pc:spChg>
        <pc:spChg chg="del mod ord">
          <ac:chgData name="Bachmann, Hannah Ruth" userId="e7c09bfb-72c2-42e5-912c-bd6874d853db" providerId="ADAL" clId="{F28EDE62-D5B4-44D4-9ADA-9E78176B1AF2}" dt="2021-02-15T10:21:22.113" v="381" actId="478"/>
          <ac:spMkLst>
            <pc:docMk/>
            <pc:sldMk cId="3547188123" sldId="1405"/>
            <ac:spMk id="6" creationId="{27752B55-2A02-485F-BF10-B0AFD3C1AD10}"/>
          </ac:spMkLst>
        </pc:spChg>
        <pc:spChg chg="mod ord">
          <ac:chgData name="Bachmann, Hannah Ruth" userId="e7c09bfb-72c2-42e5-912c-bd6874d853db" providerId="ADAL" clId="{F28EDE62-D5B4-44D4-9ADA-9E78176B1AF2}" dt="2021-02-15T10:21:15.921" v="380" actId="255"/>
          <ac:spMkLst>
            <pc:docMk/>
            <pc:sldMk cId="3547188123" sldId="1405"/>
            <ac:spMk id="7" creationId="{C319EFB0-8A43-4124-AD46-8E76FA663FB1}"/>
          </ac:spMkLst>
        </pc:spChg>
        <pc:spChg chg="mod">
          <ac:chgData name="Bachmann, Hannah Ruth" userId="e7c09bfb-72c2-42e5-912c-bd6874d853db" providerId="ADAL" clId="{F28EDE62-D5B4-44D4-9ADA-9E78176B1AF2}" dt="2021-02-15T10:26:05.235" v="402" actId="1076"/>
          <ac:spMkLst>
            <pc:docMk/>
            <pc:sldMk cId="3547188123" sldId="1405"/>
            <ac:spMk id="12" creationId="{37E41F51-3990-4BC6-92D1-54586C11CA10}"/>
          </ac:spMkLst>
        </pc:spChg>
        <pc:spChg chg="add del mod ord">
          <ac:chgData name="Bachmann, Hannah Ruth" userId="e7c09bfb-72c2-42e5-912c-bd6874d853db" providerId="ADAL" clId="{F28EDE62-D5B4-44D4-9ADA-9E78176B1AF2}" dt="2021-02-15T10:22:40.045" v="389" actId="478"/>
          <ac:spMkLst>
            <pc:docMk/>
            <pc:sldMk cId="3547188123" sldId="1405"/>
            <ac:spMk id="15" creationId="{16FD6DE4-9BFD-4900-8A96-CB7C79D823A0}"/>
          </ac:spMkLst>
        </pc:spChg>
        <pc:spChg chg="add mod">
          <ac:chgData name="Bachmann, Hannah Ruth" userId="e7c09bfb-72c2-42e5-912c-bd6874d853db" providerId="ADAL" clId="{F28EDE62-D5B4-44D4-9ADA-9E78176B1AF2}" dt="2021-02-15T10:18:56.559" v="358"/>
          <ac:spMkLst>
            <pc:docMk/>
            <pc:sldMk cId="3547188123" sldId="1405"/>
            <ac:spMk id="16" creationId="{B99F5F76-9BD2-4B31-94C0-443E2EF2F93F}"/>
          </ac:spMkLst>
        </pc:spChg>
        <pc:spChg chg="add mod">
          <ac:chgData name="Bachmann, Hannah Ruth" userId="e7c09bfb-72c2-42e5-912c-bd6874d853db" providerId="ADAL" clId="{F28EDE62-D5B4-44D4-9ADA-9E78176B1AF2}" dt="2021-02-15T10:22:54.502" v="394"/>
          <ac:spMkLst>
            <pc:docMk/>
            <pc:sldMk cId="3547188123" sldId="1405"/>
            <ac:spMk id="17" creationId="{D9CEC520-122C-409D-8345-03018DD40574}"/>
          </ac:spMkLst>
        </pc:spChg>
      </pc:sldChg>
      <pc:sldChg chg="addSp delSp modSp mod modClrScheme chgLayout">
        <pc:chgData name="Bachmann, Hannah Ruth" userId="e7c09bfb-72c2-42e5-912c-bd6874d853db" providerId="ADAL" clId="{F28EDE62-D5B4-44D4-9ADA-9E78176B1AF2}" dt="2021-02-15T10:22:55.508" v="395"/>
        <pc:sldMkLst>
          <pc:docMk/>
          <pc:sldMk cId="2476745493" sldId="1406"/>
        </pc:sldMkLst>
        <pc:spChg chg="add del mod ord">
          <ac:chgData name="Bachmann, Hannah Ruth" userId="e7c09bfb-72c2-42e5-912c-bd6874d853db" providerId="ADAL" clId="{F28EDE62-D5B4-44D4-9ADA-9E78176B1AF2}" dt="2021-02-15T10:20:37.853" v="374" actId="478"/>
          <ac:spMkLst>
            <pc:docMk/>
            <pc:sldMk cId="2476745493" sldId="1406"/>
            <ac:spMk id="3" creationId="{AD9438A1-1B0C-4B70-836A-4FD64648B761}"/>
          </ac:spMkLst>
        </pc:spChg>
        <pc:spChg chg="del mod">
          <ac:chgData name="Bachmann, Hannah Ruth" userId="e7c09bfb-72c2-42e5-912c-bd6874d853db" providerId="ADAL" clId="{F28EDE62-D5B4-44D4-9ADA-9E78176B1AF2}" dt="2021-02-15T10:14:16.856" v="159" actId="478"/>
          <ac:spMkLst>
            <pc:docMk/>
            <pc:sldMk cId="2476745493" sldId="1406"/>
            <ac:spMk id="5" creationId="{3868D3AC-F458-4BF5-8D11-653FE03B44C2}"/>
          </ac:spMkLst>
        </pc:spChg>
        <pc:spChg chg="del mod ord">
          <ac:chgData name="Bachmann, Hannah Ruth" userId="e7c09bfb-72c2-42e5-912c-bd6874d853db" providerId="ADAL" clId="{F28EDE62-D5B4-44D4-9ADA-9E78176B1AF2}" dt="2021-02-15T10:20:57.870" v="377" actId="478"/>
          <ac:spMkLst>
            <pc:docMk/>
            <pc:sldMk cId="2476745493" sldId="1406"/>
            <ac:spMk id="6" creationId="{6A07354B-A5A6-4BA2-82E2-65EB7FEAA464}"/>
          </ac:spMkLst>
        </pc:spChg>
        <pc:spChg chg="mod ord">
          <ac:chgData name="Bachmann, Hannah Ruth" userId="e7c09bfb-72c2-42e5-912c-bd6874d853db" providerId="ADAL" clId="{F28EDE62-D5B4-44D4-9ADA-9E78176B1AF2}" dt="2021-02-15T10:20:42.409" v="375" actId="255"/>
          <ac:spMkLst>
            <pc:docMk/>
            <pc:sldMk cId="2476745493" sldId="1406"/>
            <ac:spMk id="7" creationId="{804AD1C8-C937-4490-BF5E-F0E6536A86E5}"/>
          </ac:spMkLst>
        </pc:spChg>
        <pc:spChg chg="add del mod ord">
          <ac:chgData name="Bachmann, Hannah Ruth" userId="e7c09bfb-72c2-42e5-912c-bd6874d853db" providerId="ADAL" clId="{F28EDE62-D5B4-44D4-9ADA-9E78176B1AF2}" dt="2021-02-15T10:22:42.130" v="390" actId="478"/>
          <ac:spMkLst>
            <pc:docMk/>
            <pc:sldMk cId="2476745493" sldId="1406"/>
            <ac:spMk id="8" creationId="{2BA20498-815F-4D85-B1E8-E5E5CDBDE7A6}"/>
          </ac:spMkLst>
        </pc:spChg>
        <pc:spChg chg="mod">
          <ac:chgData name="Bachmann, Hannah Ruth" userId="e7c09bfb-72c2-42e5-912c-bd6874d853db" providerId="ADAL" clId="{F28EDE62-D5B4-44D4-9ADA-9E78176B1AF2}" dt="2021-02-15T10:19:31.922" v="366" actId="1076"/>
          <ac:spMkLst>
            <pc:docMk/>
            <pc:sldMk cId="2476745493" sldId="1406"/>
            <ac:spMk id="10" creationId="{965E951A-AAC6-4DFC-96A7-C9864ACB8989}"/>
          </ac:spMkLst>
        </pc:spChg>
        <pc:spChg chg="add mod">
          <ac:chgData name="Bachmann, Hannah Ruth" userId="e7c09bfb-72c2-42e5-912c-bd6874d853db" providerId="ADAL" clId="{F28EDE62-D5B4-44D4-9ADA-9E78176B1AF2}" dt="2021-02-15T10:18:57.755" v="359"/>
          <ac:spMkLst>
            <pc:docMk/>
            <pc:sldMk cId="2476745493" sldId="1406"/>
            <ac:spMk id="11" creationId="{18A07F54-198E-436C-B4D7-03558FD54424}"/>
          </ac:spMkLst>
        </pc:spChg>
        <pc:spChg chg="add mod">
          <ac:chgData name="Bachmann, Hannah Ruth" userId="e7c09bfb-72c2-42e5-912c-bd6874d853db" providerId="ADAL" clId="{F28EDE62-D5B4-44D4-9ADA-9E78176B1AF2}" dt="2021-02-15T10:22:55.508" v="395"/>
          <ac:spMkLst>
            <pc:docMk/>
            <pc:sldMk cId="2476745493" sldId="1406"/>
            <ac:spMk id="12" creationId="{C39EA5DD-C7CD-433F-9C78-3060DF8D7BF2}"/>
          </ac:spMkLst>
        </pc:spChg>
      </pc:sldChg>
      <pc:sldChg chg="addSp delSp modSp mod modClrScheme chgLayout">
        <pc:chgData name="Bachmann, Hannah Ruth" userId="e7c09bfb-72c2-42e5-912c-bd6874d853db" providerId="ADAL" clId="{F28EDE62-D5B4-44D4-9ADA-9E78176B1AF2}" dt="2021-02-15T10:22:53.452" v="393"/>
        <pc:sldMkLst>
          <pc:docMk/>
          <pc:sldMk cId="2623392958" sldId="1407"/>
        </pc:sldMkLst>
        <pc:spChg chg="mod ord">
          <ac:chgData name="Bachmann, Hannah Ruth" userId="e7c09bfb-72c2-42e5-912c-bd6874d853db" providerId="ADAL" clId="{F28EDE62-D5B4-44D4-9ADA-9E78176B1AF2}" dt="2021-02-15T10:21:46.804" v="386" actId="1076"/>
          <ac:spMkLst>
            <pc:docMk/>
            <pc:sldMk cId="2623392958" sldId="1407"/>
            <ac:spMk id="2" creationId="{72FA4C85-F254-4FC1-B8B7-BDE3AAB2B5C5}"/>
          </ac:spMkLst>
        </pc:spChg>
        <pc:spChg chg="add del mod ord">
          <ac:chgData name="Bachmann, Hannah Ruth" userId="e7c09bfb-72c2-42e5-912c-bd6874d853db" providerId="ADAL" clId="{F28EDE62-D5B4-44D4-9ADA-9E78176B1AF2}" dt="2021-02-15T10:12:21.212" v="124" actId="478"/>
          <ac:spMkLst>
            <pc:docMk/>
            <pc:sldMk cId="2623392958" sldId="1407"/>
            <ac:spMk id="3" creationId="{55BC17EB-B409-4F32-8F06-50E519385BC9}"/>
          </ac:spMkLst>
        </pc:spChg>
        <pc:spChg chg="del mod ord">
          <ac:chgData name="Bachmann, Hannah Ruth" userId="e7c09bfb-72c2-42e5-912c-bd6874d853db" providerId="ADAL" clId="{F28EDE62-D5B4-44D4-9ADA-9E78176B1AF2}" dt="2021-02-15T10:14:11.863" v="155" actId="478"/>
          <ac:spMkLst>
            <pc:docMk/>
            <pc:sldMk cId="2623392958" sldId="1407"/>
            <ac:spMk id="4" creationId="{F5C90510-EB26-4856-B711-098217FCF884}"/>
          </ac:spMkLst>
        </pc:spChg>
        <pc:spChg chg="del mod ord">
          <ac:chgData name="Bachmann, Hannah Ruth" userId="e7c09bfb-72c2-42e5-912c-bd6874d853db" providerId="ADAL" clId="{F28EDE62-D5B4-44D4-9ADA-9E78176B1AF2}" dt="2021-02-15T10:12:23.220" v="125" actId="478"/>
          <ac:spMkLst>
            <pc:docMk/>
            <pc:sldMk cId="2623392958" sldId="1407"/>
            <ac:spMk id="5" creationId="{F4BF1DA4-2F37-4A3D-AC6E-76E541AA1BB9}"/>
          </ac:spMkLst>
        </pc:spChg>
        <pc:spChg chg="mod">
          <ac:chgData name="Bachmann, Hannah Ruth" userId="e7c09bfb-72c2-42e5-912c-bd6874d853db" providerId="ADAL" clId="{F28EDE62-D5B4-44D4-9ADA-9E78176B1AF2}" dt="2021-02-15T10:14:00.085" v="147" actId="1076"/>
          <ac:spMkLst>
            <pc:docMk/>
            <pc:sldMk cId="2623392958" sldId="1407"/>
            <ac:spMk id="8" creationId="{6C73825D-BB9D-4032-843B-81A0DE6DBA31}"/>
          </ac:spMkLst>
        </pc:spChg>
        <pc:spChg chg="add del mod">
          <ac:chgData name="Bachmann, Hannah Ruth" userId="e7c09bfb-72c2-42e5-912c-bd6874d853db" providerId="ADAL" clId="{F28EDE62-D5B4-44D4-9ADA-9E78176B1AF2}" dt="2021-02-15T10:22:37.849" v="388" actId="478"/>
          <ac:spMkLst>
            <pc:docMk/>
            <pc:sldMk cId="2623392958" sldId="1407"/>
            <ac:spMk id="9" creationId="{68582D69-E06B-4CFB-AD0B-C94394764312}"/>
          </ac:spMkLst>
        </pc:spChg>
        <pc:spChg chg="add mod">
          <ac:chgData name="Bachmann, Hannah Ruth" userId="e7c09bfb-72c2-42e5-912c-bd6874d853db" providerId="ADAL" clId="{F28EDE62-D5B4-44D4-9ADA-9E78176B1AF2}" dt="2021-02-15T10:18:54.811" v="357"/>
          <ac:spMkLst>
            <pc:docMk/>
            <pc:sldMk cId="2623392958" sldId="1407"/>
            <ac:spMk id="10" creationId="{0CD56AB8-1A70-4D25-9AB4-B5E2B507C603}"/>
          </ac:spMkLst>
        </pc:spChg>
        <pc:spChg chg="add mod">
          <ac:chgData name="Bachmann, Hannah Ruth" userId="e7c09bfb-72c2-42e5-912c-bd6874d853db" providerId="ADAL" clId="{F28EDE62-D5B4-44D4-9ADA-9E78176B1AF2}" dt="2021-02-15T10:22:53.452" v="393"/>
          <ac:spMkLst>
            <pc:docMk/>
            <pc:sldMk cId="2623392958" sldId="1407"/>
            <ac:spMk id="11" creationId="{B576E9E0-276E-47AD-B606-3E9AC215CFAC}"/>
          </ac:spMkLst>
        </pc:spChg>
      </pc:sldChg>
      <pc:sldChg chg="modSp add del mod">
        <pc:chgData name="Bachmann, Hannah Ruth" userId="e7c09bfb-72c2-42e5-912c-bd6874d853db" providerId="ADAL" clId="{F28EDE62-D5B4-44D4-9ADA-9E78176B1AF2}" dt="2021-02-15T10:36:29.077" v="430" actId="2696"/>
        <pc:sldMkLst>
          <pc:docMk/>
          <pc:sldMk cId="0" sldId="1408"/>
        </pc:sldMkLst>
        <pc:spChg chg="mod">
          <ac:chgData name="Bachmann, Hannah Ruth" userId="e7c09bfb-72c2-42e5-912c-bd6874d853db" providerId="ADAL" clId="{F28EDE62-D5B4-44D4-9ADA-9E78176B1AF2}" dt="2021-02-15T10:06:24.770" v="27" actId="255"/>
          <ac:spMkLst>
            <pc:docMk/>
            <pc:sldMk cId="0" sldId="1408"/>
            <ac:spMk id="4" creationId="{00000000-0000-0000-0000-000000000000}"/>
          </ac:spMkLst>
        </pc:spChg>
        <pc:spChg chg="mod">
          <ac:chgData name="Bachmann, Hannah Ruth" userId="e7c09bfb-72c2-42e5-912c-bd6874d853db" providerId="ADAL" clId="{F28EDE62-D5B4-44D4-9ADA-9E78176B1AF2}" dt="2021-02-15T10:23:36.599" v="400" actId="20577"/>
          <ac:spMkLst>
            <pc:docMk/>
            <pc:sldMk cId="0" sldId="1408"/>
            <ac:spMk id="5" creationId="{00000000-0000-0000-0000-000000000000}"/>
          </ac:spMkLst>
        </pc:spChg>
      </pc:sldChg>
      <pc:sldChg chg="addSp delSp modSp new del mod chgLayout">
        <pc:chgData name="Bachmann, Hannah Ruth" userId="e7c09bfb-72c2-42e5-912c-bd6874d853db" providerId="ADAL" clId="{F28EDE62-D5B4-44D4-9ADA-9E78176B1AF2}" dt="2021-02-15T10:10:58.997" v="109" actId="2696"/>
        <pc:sldMkLst>
          <pc:docMk/>
          <pc:sldMk cId="3308930592" sldId="1409"/>
        </pc:sldMkLst>
        <pc:spChg chg="del mod ord">
          <ac:chgData name="Bachmann, Hannah Ruth" userId="e7c09bfb-72c2-42e5-912c-bd6874d853db" providerId="ADAL" clId="{F28EDE62-D5B4-44D4-9ADA-9E78176B1AF2}" dt="2021-02-15T10:08:36.547" v="45" actId="700"/>
          <ac:spMkLst>
            <pc:docMk/>
            <pc:sldMk cId="3308930592" sldId="1409"/>
            <ac:spMk id="2" creationId="{BEA2C42B-869D-4985-B99F-3F6BD4CFFC7F}"/>
          </ac:spMkLst>
        </pc:spChg>
        <pc:spChg chg="del mod ord">
          <ac:chgData name="Bachmann, Hannah Ruth" userId="e7c09bfb-72c2-42e5-912c-bd6874d853db" providerId="ADAL" clId="{F28EDE62-D5B4-44D4-9ADA-9E78176B1AF2}" dt="2021-02-15T10:08:36.547" v="45" actId="700"/>
          <ac:spMkLst>
            <pc:docMk/>
            <pc:sldMk cId="3308930592" sldId="1409"/>
            <ac:spMk id="3" creationId="{690D73C9-5706-4557-B8B2-C6DE36F1BD91}"/>
          </ac:spMkLst>
        </pc:spChg>
        <pc:spChg chg="mod ord">
          <ac:chgData name="Bachmann, Hannah Ruth" userId="e7c09bfb-72c2-42e5-912c-bd6874d853db" providerId="ADAL" clId="{F28EDE62-D5B4-44D4-9ADA-9E78176B1AF2}" dt="2021-02-15T10:08:36.547" v="45" actId="700"/>
          <ac:spMkLst>
            <pc:docMk/>
            <pc:sldMk cId="3308930592" sldId="1409"/>
            <ac:spMk id="4" creationId="{C24A117B-37EF-47F5-9EC7-46EFA1AE52FB}"/>
          </ac:spMkLst>
        </pc:spChg>
        <pc:spChg chg="mod ord">
          <ac:chgData name="Bachmann, Hannah Ruth" userId="e7c09bfb-72c2-42e5-912c-bd6874d853db" providerId="ADAL" clId="{F28EDE62-D5B4-44D4-9ADA-9E78176B1AF2}" dt="2021-02-15T10:08:40.591" v="46" actId="20577"/>
          <ac:spMkLst>
            <pc:docMk/>
            <pc:sldMk cId="3308930592" sldId="1409"/>
            <ac:spMk id="5" creationId="{F827FF4A-805A-40FE-A44C-2FA7A116A0E4}"/>
          </ac:spMkLst>
        </pc:spChg>
        <pc:spChg chg="add mod ord">
          <ac:chgData name="Bachmann, Hannah Ruth" userId="e7c09bfb-72c2-42e5-912c-bd6874d853db" providerId="ADAL" clId="{F28EDE62-D5B4-44D4-9ADA-9E78176B1AF2}" dt="2021-02-15T10:08:36.547" v="45" actId="700"/>
          <ac:spMkLst>
            <pc:docMk/>
            <pc:sldMk cId="3308930592" sldId="1409"/>
            <ac:spMk id="6" creationId="{E816288B-F88E-4943-B6B6-9BF34150D516}"/>
          </ac:spMkLst>
        </pc:spChg>
        <pc:spChg chg="add mod ord">
          <ac:chgData name="Bachmann, Hannah Ruth" userId="e7c09bfb-72c2-42e5-912c-bd6874d853db" providerId="ADAL" clId="{F28EDE62-D5B4-44D4-9ADA-9E78176B1AF2}" dt="2021-02-15T10:08:36.547" v="45" actId="700"/>
          <ac:spMkLst>
            <pc:docMk/>
            <pc:sldMk cId="3308930592" sldId="1409"/>
            <ac:spMk id="7" creationId="{ABFA12C3-6458-4B23-8A51-869F9220EF6C}"/>
          </ac:spMkLst>
        </pc:spChg>
        <pc:spChg chg="add mod ord">
          <ac:chgData name="Bachmann, Hannah Ruth" userId="e7c09bfb-72c2-42e5-912c-bd6874d853db" providerId="ADAL" clId="{F28EDE62-D5B4-44D4-9ADA-9E78176B1AF2}" dt="2021-02-15T10:08:36.547" v="45" actId="700"/>
          <ac:spMkLst>
            <pc:docMk/>
            <pc:sldMk cId="3308930592" sldId="1409"/>
            <ac:spMk id="8" creationId="{242181C9-2FBF-4539-9635-04EB73BFE589}"/>
          </ac:spMkLst>
        </pc:spChg>
      </pc:sldChg>
      <pc:sldChg chg="new del">
        <pc:chgData name="Bachmann, Hannah Ruth" userId="e7c09bfb-72c2-42e5-912c-bd6874d853db" providerId="ADAL" clId="{F28EDE62-D5B4-44D4-9ADA-9E78176B1AF2}" dt="2021-02-15T10:08:28.098" v="43" actId="2696"/>
        <pc:sldMkLst>
          <pc:docMk/>
          <pc:sldMk cId="4033696658" sldId="1409"/>
        </pc:sldMkLst>
      </pc:sldChg>
      <pc:sldChg chg="addSp delSp modSp add del mod modClrScheme chgLayout">
        <pc:chgData name="Bachmann, Hannah Ruth" userId="e7c09bfb-72c2-42e5-912c-bd6874d853db" providerId="ADAL" clId="{F28EDE62-D5B4-44D4-9ADA-9E78176B1AF2}" dt="2021-02-15T10:12:36.191" v="127" actId="2696"/>
        <pc:sldMkLst>
          <pc:docMk/>
          <pc:sldMk cId="1252226387" sldId="1410"/>
        </pc:sldMkLst>
        <pc:spChg chg="del">
          <ac:chgData name="Bachmann, Hannah Ruth" userId="e7c09bfb-72c2-42e5-912c-bd6874d853db" providerId="ADAL" clId="{F28EDE62-D5B4-44D4-9ADA-9E78176B1AF2}" dt="2021-02-15T10:10:40.432" v="106" actId="478"/>
          <ac:spMkLst>
            <pc:docMk/>
            <pc:sldMk cId="1252226387" sldId="1410"/>
            <ac:spMk id="3" creationId="{87D3D776-D791-413E-AD5F-9988F7C739CF}"/>
          </ac:spMkLst>
        </pc:spChg>
        <pc:spChg chg="mod ord">
          <ac:chgData name="Bachmann, Hannah Ruth" userId="e7c09bfb-72c2-42e5-912c-bd6874d853db" providerId="ADAL" clId="{F28EDE62-D5B4-44D4-9ADA-9E78176B1AF2}" dt="2021-02-15T10:11:11.448" v="110" actId="700"/>
          <ac:spMkLst>
            <pc:docMk/>
            <pc:sldMk cId="1252226387" sldId="1410"/>
            <ac:spMk id="4" creationId="{00000000-0000-0000-0000-000000000000}"/>
          </ac:spMkLst>
        </pc:spChg>
        <pc:spChg chg="add del mod">
          <ac:chgData name="Bachmann, Hannah Ruth" userId="e7c09bfb-72c2-42e5-912c-bd6874d853db" providerId="ADAL" clId="{F28EDE62-D5B4-44D4-9ADA-9E78176B1AF2}" dt="2021-02-15T10:10:44.720" v="108" actId="478"/>
          <ac:spMkLst>
            <pc:docMk/>
            <pc:sldMk cId="1252226387" sldId="1410"/>
            <ac:spMk id="5" creationId="{0A085BB9-AEAE-4EDA-9869-2F2E60AE3210}"/>
          </ac:spMkLst>
        </pc:spChg>
        <pc:spChg chg="add mod ord">
          <ac:chgData name="Bachmann, Hannah Ruth" userId="e7c09bfb-72c2-42e5-912c-bd6874d853db" providerId="ADAL" clId="{F28EDE62-D5B4-44D4-9ADA-9E78176B1AF2}" dt="2021-02-15T10:11:11.448" v="110" actId="700"/>
          <ac:spMkLst>
            <pc:docMk/>
            <pc:sldMk cId="1252226387" sldId="1410"/>
            <ac:spMk id="6" creationId="{BBE1C92A-6C2B-4254-80F0-4A5BD95BCFD3}"/>
          </ac:spMkLst>
        </pc:spChg>
        <pc:spChg chg="mod ord">
          <ac:chgData name="Bachmann, Hannah Ruth" userId="e7c09bfb-72c2-42e5-912c-bd6874d853db" providerId="ADAL" clId="{F28EDE62-D5B4-44D4-9ADA-9E78176B1AF2}" dt="2021-02-15T10:11:11.448" v="110" actId="700"/>
          <ac:spMkLst>
            <pc:docMk/>
            <pc:sldMk cId="1252226387" sldId="1410"/>
            <ac:spMk id="7" creationId="{00000000-0000-0000-0000-000000000000}"/>
          </ac:spMkLst>
        </pc:spChg>
        <pc:picChg chg="del">
          <ac:chgData name="Bachmann, Hannah Ruth" userId="e7c09bfb-72c2-42e5-912c-bd6874d853db" providerId="ADAL" clId="{F28EDE62-D5B4-44D4-9ADA-9E78176B1AF2}" dt="2021-02-15T10:10:41.710" v="107" actId="478"/>
          <ac:picMkLst>
            <pc:docMk/>
            <pc:sldMk cId="1252226387" sldId="1410"/>
            <ac:picMk id="8" creationId="{00000000-0000-0000-0000-000000000000}"/>
          </ac:picMkLst>
        </pc:picChg>
      </pc:sldChg>
      <pc:sldMasterChg chg="add del addSldLayout delSldLayout">
        <pc:chgData name="Bachmann, Hannah Ruth" userId="e7c09bfb-72c2-42e5-912c-bd6874d853db" providerId="ADAL" clId="{F28EDE62-D5B4-44D4-9ADA-9E78176B1AF2}" dt="2021-02-15T10:06:30.336" v="29" actId="2696"/>
        <pc:sldMasterMkLst>
          <pc:docMk/>
          <pc:sldMasterMk cId="2914645420" sldId="2147483694"/>
        </pc:sldMasterMkLst>
        <pc:sldLayoutChg chg="add del">
          <pc:chgData name="Bachmann, Hannah Ruth" userId="e7c09bfb-72c2-42e5-912c-bd6874d853db" providerId="ADAL" clId="{F28EDE62-D5B4-44D4-9ADA-9E78176B1AF2}" dt="2021-02-15T10:06:30.336" v="29" actId="2696"/>
          <pc:sldLayoutMkLst>
            <pc:docMk/>
            <pc:sldMasterMk cId="2914645420" sldId="2147483694"/>
            <pc:sldLayoutMk cId="3474099832" sldId="2147483695"/>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1523956444" sldId="2147483696"/>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1616742725" sldId="2147483697"/>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4232365666" sldId="2147483698"/>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1704667874" sldId="2147483699"/>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3404714234" sldId="2147483700"/>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1096181706" sldId="2147483701"/>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252324096" sldId="2147483702"/>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3804998854" sldId="2147483703"/>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920727032" sldId="2147483704"/>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667530894" sldId="2147483705"/>
          </pc:sldLayoutMkLst>
        </pc:sldLayoutChg>
        <pc:sldLayoutChg chg="add del">
          <pc:chgData name="Bachmann, Hannah Ruth" userId="e7c09bfb-72c2-42e5-912c-bd6874d853db" providerId="ADAL" clId="{F28EDE62-D5B4-44D4-9ADA-9E78176B1AF2}" dt="2021-02-15T10:06:30.336" v="29" actId="2696"/>
          <pc:sldLayoutMkLst>
            <pc:docMk/>
            <pc:sldMasterMk cId="2914645420" sldId="2147483694"/>
            <pc:sldLayoutMk cId="3332941349" sldId="2147483706"/>
          </pc:sldLayoutMkLst>
        </pc:sldLayoutChg>
      </pc:sldMasterChg>
    </pc:docChg>
  </pc:docChgLst>
  <pc:docChgLst>
    <pc:chgData name="Dominik Wallerius" userId="a368d9d8-ce33-42c3-883f-a2e82223f6d6" providerId="ADAL" clId="{201B35BE-61FF-B843-B484-A30AC957607B}"/>
    <pc:docChg chg="modSld">
      <pc:chgData name="Dominik Wallerius" userId="a368d9d8-ce33-42c3-883f-a2e82223f6d6" providerId="ADAL" clId="{201B35BE-61FF-B843-B484-A30AC957607B}" dt="2021-01-27T09:24:25.887" v="10" actId="20577"/>
      <pc:docMkLst>
        <pc:docMk/>
      </pc:docMkLst>
      <pc:sldChg chg="modSp mod">
        <pc:chgData name="Dominik Wallerius" userId="a368d9d8-ce33-42c3-883f-a2e82223f6d6" providerId="ADAL" clId="{201B35BE-61FF-B843-B484-A30AC957607B}" dt="2021-01-27T09:24:25.887" v="10" actId="20577"/>
        <pc:sldMkLst>
          <pc:docMk/>
          <pc:sldMk cId="2461512244" sldId="1401"/>
        </pc:sldMkLst>
        <pc:spChg chg="mod">
          <ac:chgData name="Dominik Wallerius" userId="a368d9d8-ce33-42c3-883f-a2e82223f6d6" providerId="ADAL" clId="{201B35BE-61FF-B843-B484-A30AC957607B}" dt="2021-01-27T09:24:25.887" v="10" actId="20577"/>
          <ac:spMkLst>
            <pc:docMk/>
            <pc:sldMk cId="2461512244" sldId="1401"/>
            <ac:spMk id="12" creationId="{68A12010-6D41-411C-93B2-4E46D5E8882B}"/>
          </ac:spMkLst>
        </pc:spChg>
      </pc:sldChg>
    </pc:docChg>
  </pc:docChgLst>
  <pc:docChgLst>
    <pc:chgData name="Bachmann, Hannah Ruth" userId="S::habachma@uni-mainz.de::e7c09bfb-72c2-42e5-912c-bd6874d853db" providerId="AD" clId="Web-{EC669B6A-9753-9639-ED25-0994159E78FB}"/>
    <pc:docChg chg="modSld">
      <pc:chgData name="Bachmann, Hannah Ruth" userId="S::habachma@uni-mainz.de::e7c09bfb-72c2-42e5-912c-bd6874d853db" providerId="AD" clId="Web-{EC669B6A-9753-9639-ED25-0994159E78FB}" dt="2021-02-15T10:33:58.237" v="4" actId="14100"/>
      <pc:docMkLst>
        <pc:docMk/>
      </pc:docMkLst>
      <pc:sldChg chg="modSp">
        <pc:chgData name="Bachmann, Hannah Ruth" userId="S::habachma@uni-mainz.de::e7c09bfb-72c2-42e5-912c-bd6874d853db" providerId="AD" clId="Web-{EC669B6A-9753-9639-ED25-0994159E78FB}" dt="2021-02-15T10:33:58.237" v="4" actId="14100"/>
        <pc:sldMkLst>
          <pc:docMk/>
          <pc:sldMk cId="0" sldId="1408"/>
        </pc:sldMkLst>
        <pc:spChg chg="mod">
          <ac:chgData name="Bachmann, Hannah Ruth" userId="S::habachma@uni-mainz.de::e7c09bfb-72c2-42e5-912c-bd6874d853db" providerId="AD" clId="Web-{EC669B6A-9753-9639-ED25-0994159E78FB}" dt="2021-02-15T10:33:58.237" v="4" actId="14100"/>
          <ac:spMkLst>
            <pc:docMk/>
            <pc:sldMk cId="0" sldId="1408"/>
            <ac:spMk id="5" creationId="{00000000-0000-0000-0000-000000000000}"/>
          </ac:spMkLst>
        </pc:spChg>
      </pc:sldChg>
    </pc:docChg>
  </pc:docChgLst>
  <pc:docChgLst>
    <pc:chgData name="Bachmann, Hannah Ruth" userId="e7c09bfb-72c2-42e5-912c-bd6874d853db" providerId="ADAL" clId="{F91FF7AF-1718-47A0-B911-B54AB79BB802}"/>
    <pc:docChg chg="modSld">
      <pc:chgData name="Bachmann, Hannah Ruth" userId="e7c09bfb-72c2-42e5-912c-bd6874d853db" providerId="ADAL" clId="{F91FF7AF-1718-47A0-B911-B54AB79BB802}" dt="2021-01-26T10:29:24.495" v="0" actId="255"/>
      <pc:docMkLst>
        <pc:docMk/>
      </pc:docMkLst>
      <pc:sldChg chg="modSp mod">
        <pc:chgData name="Bachmann, Hannah Ruth" userId="e7c09bfb-72c2-42e5-912c-bd6874d853db" providerId="ADAL" clId="{F91FF7AF-1718-47A0-B911-B54AB79BB802}" dt="2021-01-26T10:29:24.495" v="0" actId="255"/>
        <pc:sldMkLst>
          <pc:docMk/>
          <pc:sldMk cId="2476745493" sldId="1406"/>
        </pc:sldMkLst>
        <pc:spChg chg="mod">
          <ac:chgData name="Bachmann, Hannah Ruth" userId="e7c09bfb-72c2-42e5-912c-bd6874d853db" providerId="ADAL" clId="{F91FF7AF-1718-47A0-B911-B54AB79BB802}" dt="2021-01-26T10:29:24.495" v="0" actId="255"/>
          <ac:spMkLst>
            <pc:docMk/>
            <pc:sldMk cId="2476745493" sldId="1406"/>
            <ac:spMk id="5" creationId="{3868D3AC-F458-4BF5-8D11-653FE03B44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C544D-9CED-4926-86A6-269552A53C30}" type="datetimeFigureOut">
              <a:rPr lang="de-DE" smtClean="0"/>
              <a:t>14.03.2021</a:t>
            </a:fld>
            <a:endParaRPr lang="de-DE"/>
          </a:p>
        </p:txBody>
      </p:sp>
      <p:sp>
        <p:nvSpPr>
          <p:cNvPr id="4" name="Slide Image Placeholder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94A1A-8282-48A0-9F5C-699E786DB949}" type="slidenum">
              <a:rPr lang="de-DE" smtClean="0"/>
              <a:t>‹Nr.›</a:t>
            </a:fld>
            <a:endParaRPr lang="de-DE"/>
          </a:p>
        </p:txBody>
      </p:sp>
    </p:spTree>
    <p:extLst>
      <p:ext uri="{BB962C8B-B14F-4D97-AF65-F5344CB8AC3E}">
        <p14:creationId xmlns:p14="http://schemas.microsoft.com/office/powerpoint/2010/main" val="263446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391462" indent="0" algn="ctr">
              <a:buNone/>
              <a:defRPr>
                <a:solidFill>
                  <a:schemeClr val="tx1">
                    <a:tint val="75000"/>
                  </a:schemeClr>
                </a:solidFill>
              </a:defRPr>
            </a:lvl2pPr>
            <a:lvl3pPr marL="782924" indent="0" algn="ctr">
              <a:buNone/>
              <a:defRPr>
                <a:solidFill>
                  <a:schemeClr val="tx1">
                    <a:tint val="75000"/>
                  </a:schemeClr>
                </a:solidFill>
              </a:defRPr>
            </a:lvl3pPr>
            <a:lvl4pPr marL="1174385" indent="0" algn="ctr">
              <a:buNone/>
              <a:defRPr>
                <a:solidFill>
                  <a:schemeClr val="tx1">
                    <a:tint val="75000"/>
                  </a:schemeClr>
                </a:solidFill>
              </a:defRPr>
            </a:lvl4pPr>
            <a:lvl5pPr marL="1565846" indent="0" algn="ctr">
              <a:buNone/>
              <a:defRPr>
                <a:solidFill>
                  <a:schemeClr val="tx1">
                    <a:tint val="75000"/>
                  </a:schemeClr>
                </a:solidFill>
              </a:defRPr>
            </a:lvl5pPr>
            <a:lvl6pPr marL="1957308" indent="0" algn="ctr">
              <a:buNone/>
              <a:defRPr>
                <a:solidFill>
                  <a:schemeClr val="tx1">
                    <a:tint val="75000"/>
                  </a:schemeClr>
                </a:solidFill>
              </a:defRPr>
            </a:lvl6pPr>
            <a:lvl7pPr marL="2348769" indent="0" algn="ctr">
              <a:buNone/>
              <a:defRPr>
                <a:solidFill>
                  <a:schemeClr val="tx1">
                    <a:tint val="75000"/>
                  </a:schemeClr>
                </a:solidFill>
              </a:defRPr>
            </a:lvl7pPr>
            <a:lvl8pPr marL="2740231" indent="0" algn="ctr">
              <a:buNone/>
              <a:defRPr>
                <a:solidFill>
                  <a:schemeClr val="tx1">
                    <a:tint val="75000"/>
                  </a:schemeClr>
                </a:solidFill>
              </a:defRPr>
            </a:lvl8pPr>
            <a:lvl9pPr marL="313169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14/03/2021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0469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63756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302078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3653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192546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4978492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87092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3"/>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391462" indent="0" algn="ctr">
              <a:buNone/>
              <a:defRPr>
                <a:solidFill>
                  <a:schemeClr val="tx1">
                    <a:tint val="75000"/>
                  </a:schemeClr>
                </a:solidFill>
              </a:defRPr>
            </a:lvl2pPr>
            <a:lvl3pPr marL="782924" indent="0" algn="ctr">
              <a:buNone/>
              <a:defRPr>
                <a:solidFill>
                  <a:schemeClr val="tx1">
                    <a:tint val="75000"/>
                  </a:schemeClr>
                </a:solidFill>
              </a:defRPr>
            </a:lvl3pPr>
            <a:lvl4pPr marL="1174385" indent="0" algn="ctr">
              <a:buNone/>
              <a:defRPr>
                <a:solidFill>
                  <a:schemeClr val="tx1">
                    <a:tint val="75000"/>
                  </a:schemeClr>
                </a:solidFill>
              </a:defRPr>
            </a:lvl4pPr>
            <a:lvl5pPr marL="1565846" indent="0" algn="ctr">
              <a:buNone/>
              <a:defRPr>
                <a:solidFill>
                  <a:schemeClr val="tx1">
                    <a:tint val="75000"/>
                  </a:schemeClr>
                </a:solidFill>
              </a:defRPr>
            </a:lvl5pPr>
            <a:lvl6pPr marL="1957308" indent="0" algn="ctr">
              <a:buNone/>
              <a:defRPr>
                <a:solidFill>
                  <a:schemeClr val="tx1">
                    <a:tint val="75000"/>
                  </a:schemeClr>
                </a:solidFill>
              </a:defRPr>
            </a:lvl6pPr>
            <a:lvl7pPr marL="2348769" indent="0" algn="ctr">
              <a:buNone/>
              <a:defRPr>
                <a:solidFill>
                  <a:schemeClr val="tx1">
                    <a:tint val="75000"/>
                  </a:schemeClr>
                </a:solidFill>
              </a:defRPr>
            </a:lvl7pPr>
            <a:lvl8pPr marL="2740231" indent="0" algn="ctr">
              <a:buNone/>
              <a:defRPr>
                <a:solidFill>
                  <a:schemeClr val="tx1">
                    <a:tint val="75000"/>
                  </a:schemeClr>
                </a:solidFill>
              </a:defRPr>
            </a:lvl8pPr>
            <a:lvl9pPr marL="3131692"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E2A916FB-AE7F-4DAE-889E-4F9CD9B98D15}" type="datetime1">
              <a:rPr lang="en-GB" smtClean="0"/>
              <a:t>14/03/2021</a:t>
            </a:fld>
            <a:endParaRPr lang="en-GB"/>
          </a:p>
        </p:txBody>
      </p:sp>
      <p:sp>
        <p:nvSpPr>
          <p:cNvPr id="5" name="Fußzeilenplatzhalter 4"/>
          <p:cNvSpPr>
            <a:spLocks noGrp="1"/>
          </p:cNvSpPr>
          <p:nvPr>
            <p:ph type="ftr" sz="quarter" idx="11"/>
          </p:nvPr>
        </p:nvSpPr>
        <p:spPr/>
        <p:txBody>
          <a:bodyPr/>
          <a:lstStyle/>
          <a:p>
            <a:r>
              <a:rPr lang="en-GB"/>
              <a:t>© 2020 - GET Across Borders</a:t>
            </a:r>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2506416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1E621D0D-0F9A-4C36-B585-C2028A89A9B6}" type="datetime1">
              <a:rPr lang="en-GB" smtClean="0"/>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52437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3425"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713">
                <a:solidFill>
                  <a:schemeClr val="tx1">
                    <a:tint val="75000"/>
                  </a:schemeClr>
                </a:solidFill>
              </a:defRPr>
            </a:lvl1pPr>
            <a:lvl2pPr marL="391462" indent="0">
              <a:buNone/>
              <a:defRPr sz="1541">
                <a:solidFill>
                  <a:schemeClr val="tx1">
                    <a:tint val="75000"/>
                  </a:schemeClr>
                </a:solidFill>
              </a:defRPr>
            </a:lvl2pPr>
            <a:lvl3pPr marL="782924" indent="0">
              <a:buNone/>
              <a:defRPr sz="1370">
                <a:solidFill>
                  <a:schemeClr val="tx1">
                    <a:tint val="75000"/>
                  </a:schemeClr>
                </a:solidFill>
              </a:defRPr>
            </a:lvl3pPr>
            <a:lvl4pPr marL="1174385" indent="0">
              <a:buNone/>
              <a:defRPr sz="1199">
                <a:solidFill>
                  <a:schemeClr val="tx1">
                    <a:tint val="75000"/>
                  </a:schemeClr>
                </a:solidFill>
              </a:defRPr>
            </a:lvl4pPr>
            <a:lvl5pPr marL="1565846" indent="0">
              <a:buNone/>
              <a:defRPr sz="1199">
                <a:solidFill>
                  <a:schemeClr val="tx1">
                    <a:tint val="75000"/>
                  </a:schemeClr>
                </a:solidFill>
              </a:defRPr>
            </a:lvl5pPr>
            <a:lvl6pPr marL="1957308" indent="0">
              <a:buNone/>
              <a:defRPr sz="1199">
                <a:solidFill>
                  <a:schemeClr val="tx1">
                    <a:tint val="75000"/>
                  </a:schemeClr>
                </a:solidFill>
              </a:defRPr>
            </a:lvl6pPr>
            <a:lvl7pPr marL="2348769" indent="0">
              <a:buNone/>
              <a:defRPr sz="1199">
                <a:solidFill>
                  <a:schemeClr val="tx1">
                    <a:tint val="75000"/>
                  </a:schemeClr>
                </a:solidFill>
              </a:defRPr>
            </a:lvl7pPr>
            <a:lvl8pPr marL="2740231" indent="0">
              <a:buNone/>
              <a:defRPr sz="1199">
                <a:solidFill>
                  <a:schemeClr val="tx1">
                    <a:tint val="75000"/>
                  </a:schemeClr>
                </a:solidFill>
              </a:defRPr>
            </a:lvl8pPr>
            <a:lvl9pPr marL="3131692" indent="0">
              <a:buNone/>
              <a:defRPr sz="1199">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53945E9-172C-4B53-A1A3-3879344D2966}" type="datetime1">
              <a:rPr lang="en-GB" smtClean="0"/>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0679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8D318FEC-EE74-447A-84E6-7109D3A54195}" type="datetime1">
              <a:rPr lang="en-GB" smtClean="0"/>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3538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08738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8D3F5346-F32B-405B-B250-EA708DF46A52}" type="datetime1">
              <a:rPr lang="en-GB" smtClean="0"/>
              <a:t>14/03/2021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35782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F804156-D2F9-485A-A823-6B4BF29D7ED9}" type="datetime1">
              <a:rPr lang="en-GB" smtClean="0"/>
              <a:t>14/03/2021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4080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F7708E-168D-466B-8BA6-AF963840DD53}" type="datetime1">
              <a:rPr lang="en-GB" smtClean="0"/>
              <a:t>14/03/2021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863843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1713"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87DCC0EA-B5CA-43EC-B296-F08CC0826B46}" type="datetime1">
              <a:rPr lang="en-GB" smtClean="0"/>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07812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713"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2740"/>
            </a:lvl1pPr>
            <a:lvl2pPr marL="391462" indent="0">
              <a:buNone/>
              <a:defRPr sz="2398"/>
            </a:lvl2pPr>
            <a:lvl3pPr marL="782924" indent="0">
              <a:buNone/>
              <a:defRPr sz="2055"/>
            </a:lvl3pPr>
            <a:lvl4pPr marL="1174385" indent="0">
              <a:buNone/>
              <a:defRPr sz="1713"/>
            </a:lvl4pPr>
            <a:lvl5pPr marL="1565846" indent="0">
              <a:buNone/>
              <a:defRPr sz="1713"/>
            </a:lvl5pPr>
            <a:lvl6pPr marL="1957308" indent="0">
              <a:buNone/>
              <a:defRPr sz="1713"/>
            </a:lvl6pPr>
            <a:lvl7pPr marL="2348769" indent="0">
              <a:buNone/>
              <a:defRPr sz="1713"/>
            </a:lvl7pPr>
            <a:lvl8pPr marL="2740231" indent="0">
              <a:buNone/>
              <a:defRPr sz="1713"/>
            </a:lvl8pPr>
            <a:lvl9pPr marL="3131692" indent="0">
              <a:buNone/>
              <a:defRPr sz="1713"/>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50C6A136-7431-4C2E-920B-C34F266C9E12}" type="datetime1">
              <a:rPr lang="en-GB" smtClean="0"/>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4762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929B2143-98D2-4ACA-97C5-33EE695C396E}" type="datetime1">
              <a:rPr lang="en-GB" smtClean="0"/>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19189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6" y="302741"/>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1" y="302741"/>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83DA198-D361-434B-904E-A6DDF671B16D}" type="datetime1">
              <a:rPr lang="en-GB" smtClean="0"/>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892118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6" y="4283075"/>
            <a:ext cx="7308850" cy="1931987"/>
          </a:xfrm>
        </p:spPr>
        <p:txBody>
          <a:bodyPr/>
          <a:lstStyle>
            <a:lvl1pPr marL="0" indent="0" algn="ctr">
              <a:buNone/>
              <a:defRPr>
                <a:solidFill>
                  <a:schemeClr val="tx2"/>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76850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6" y="4283075"/>
            <a:ext cx="7308850" cy="1931987"/>
          </a:xfrm>
        </p:spPr>
        <p:txBody>
          <a:bodyPr/>
          <a:lstStyle>
            <a:lvl1pPr marL="0" indent="0" algn="ctr">
              <a:buNone/>
              <a:defRPr>
                <a:solidFill>
                  <a:schemeClr val="bg1"/>
                </a:solidFill>
              </a:defRPr>
            </a:lvl1pPr>
            <a:lvl2pPr marL="355169" indent="0" algn="ctr">
              <a:buNone/>
              <a:defRPr>
                <a:solidFill>
                  <a:schemeClr val="tx1">
                    <a:tint val="75000"/>
                  </a:schemeClr>
                </a:solidFill>
              </a:defRPr>
            </a:lvl2pPr>
            <a:lvl3pPr marL="710339" indent="0" algn="ctr">
              <a:buNone/>
              <a:defRPr>
                <a:solidFill>
                  <a:schemeClr val="tx1">
                    <a:tint val="75000"/>
                  </a:schemeClr>
                </a:solidFill>
              </a:defRPr>
            </a:lvl3pPr>
            <a:lvl4pPr marL="1065508" indent="0" algn="ctr">
              <a:buNone/>
              <a:defRPr>
                <a:solidFill>
                  <a:schemeClr val="tx1">
                    <a:tint val="75000"/>
                  </a:schemeClr>
                </a:solidFill>
              </a:defRPr>
            </a:lvl4pPr>
            <a:lvl5pPr marL="1420676" indent="0" algn="ctr">
              <a:buNone/>
              <a:defRPr>
                <a:solidFill>
                  <a:schemeClr val="tx1">
                    <a:tint val="75000"/>
                  </a:schemeClr>
                </a:solidFill>
              </a:defRPr>
            </a:lvl5pPr>
            <a:lvl6pPr marL="1775845" indent="0" algn="ctr">
              <a:buNone/>
              <a:defRPr>
                <a:solidFill>
                  <a:schemeClr val="tx1">
                    <a:tint val="75000"/>
                  </a:schemeClr>
                </a:solidFill>
              </a:defRPr>
            </a:lvl6pPr>
            <a:lvl7pPr marL="2131015" indent="0" algn="ctr">
              <a:buNone/>
              <a:defRPr>
                <a:solidFill>
                  <a:schemeClr val="tx1">
                    <a:tint val="75000"/>
                  </a:schemeClr>
                </a:solidFill>
              </a:defRPr>
            </a:lvl7pPr>
            <a:lvl8pPr marL="2486184" indent="0" algn="ctr">
              <a:buNone/>
              <a:defRPr>
                <a:solidFill>
                  <a:schemeClr val="tx1">
                    <a:tint val="75000"/>
                  </a:schemeClr>
                </a:solidFill>
              </a:defRPr>
            </a:lvl8pPr>
            <a:lvl9pPr marL="2841353"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4144179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5726697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5"/>
            <a:ext cx="8873490" cy="1501435"/>
          </a:xfrm>
        </p:spPr>
        <p:txBody>
          <a:bodyPr anchor="t"/>
          <a:lstStyle>
            <a:lvl1pPr algn="l">
              <a:defRPr sz="3425" b="1" cap="all"/>
            </a:lvl1pPr>
          </a:lstStyle>
          <a:p>
            <a:r>
              <a:rPr lang="en-US"/>
              <a:t>Click to edit Master title style</a:t>
            </a:r>
            <a:endParaRPr lang="en-GB"/>
          </a:p>
        </p:txBody>
      </p:sp>
      <p:sp>
        <p:nvSpPr>
          <p:cNvPr id="3" name="Textplatzhalter 2"/>
          <p:cNvSpPr>
            <a:spLocks noGrp="1"/>
          </p:cNvSpPr>
          <p:nvPr>
            <p:ph type="body" idx="1"/>
          </p:nvPr>
        </p:nvSpPr>
        <p:spPr>
          <a:xfrm>
            <a:off x="824641" y="3204117"/>
            <a:ext cx="8873490" cy="1653678"/>
          </a:xfrm>
        </p:spPr>
        <p:txBody>
          <a:bodyPr anchor="b"/>
          <a:lstStyle>
            <a:lvl1pPr marL="0" indent="0">
              <a:buNone/>
              <a:defRPr sz="1713">
                <a:solidFill>
                  <a:schemeClr val="tx1">
                    <a:tint val="75000"/>
                  </a:schemeClr>
                </a:solidFill>
              </a:defRPr>
            </a:lvl1pPr>
            <a:lvl2pPr marL="391462" indent="0">
              <a:buNone/>
              <a:defRPr sz="1541">
                <a:solidFill>
                  <a:schemeClr val="tx1">
                    <a:tint val="75000"/>
                  </a:schemeClr>
                </a:solidFill>
              </a:defRPr>
            </a:lvl2pPr>
            <a:lvl3pPr marL="782924" indent="0">
              <a:buNone/>
              <a:defRPr sz="1370">
                <a:solidFill>
                  <a:schemeClr val="tx1">
                    <a:tint val="75000"/>
                  </a:schemeClr>
                </a:solidFill>
              </a:defRPr>
            </a:lvl3pPr>
            <a:lvl4pPr marL="1174385" indent="0">
              <a:buNone/>
              <a:defRPr sz="1199">
                <a:solidFill>
                  <a:schemeClr val="tx1">
                    <a:tint val="75000"/>
                  </a:schemeClr>
                </a:solidFill>
              </a:defRPr>
            </a:lvl4pPr>
            <a:lvl5pPr marL="1565846" indent="0">
              <a:buNone/>
              <a:defRPr sz="1199">
                <a:solidFill>
                  <a:schemeClr val="tx1">
                    <a:tint val="75000"/>
                  </a:schemeClr>
                </a:solidFill>
              </a:defRPr>
            </a:lvl5pPr>
            <a:lvl6pPr marL="1957308" indent="0">
              <a:buNone/>
              <a:defRPr sz="1199">
                <a:solidFill>
                  <a:schemeClr val="tx1">
                    <a:tint val="75000"/>
                  </a:schemeClr>
                </a:solidFill>
              </a:defRPr>
            </a:lvl6pPr>
            <a:lvl7pPr marL="2348769" indent="0">
              <a:buNone/>
              <a:defRPr sz="1199">
                <a:solidFill>
                  <a:schemeClr val="tx1">
                    <a:tint val="75000"/>
                  </a:schemeClr>
                </a:solidFill>
              </a:defRPr>
            </a:lvl7pPr>
            <a:lvl8pPr marL="2740231" indent="0">
              <a:buNone/>
              <a:defRPr sz="1199">
                <a:solidFill>
                  <a:schemeClr val="tx1">
                    <a:tint val="75000"/>
                  </a:schemeClr>
                </a:solidFill>
              </a:defRPr>
            </a:lvl8pPr>
            <a:lvl9pPr marL="3131692" indent="0">
              <a:buNone/>
              <a:defRPr sz="1199">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14/03/2021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2530845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1" y="1763713"/>
            <a:ext cx="4621213" cy="4989512"/>
          </a:xfrm>
        </p:spPr>
        <p:txBody>
          <a:bodyPr/>
          <a:lstStyle>
            <a:lvl1pPr marL="0" indent="0">
              <a:buFontTx/>
              <a:buNone/>
              <a:defRPr sz="1864"/>
            </a:lvl1pPr>
            <a:lvl2pPr marL="355169" indent="0">
              <a:buFontTx/>
              <a:buNone/>
              <a:defRPr sz="1864"/>
            </a:lvl2pPr>
            <a:lvl3pPr marL="710339" indent="0">
              <a:buFontTx/>
              <a:buNone/>
              <a:defRPr sz="1864"/>
            </a:lvl3pPr>
            <a:lvl4pPr marL="1065508" indent="0">
              <a:buFontTx/>
              <a:buNone/>
              <a:defRPr sz="1864"/>
            </a:lvl4pPr>
            <a:lvl5pPr marL="1420676" indent="0">
              <a:buFontTx/>
              <a:buNone/>
              <a:defRPr sz="1864"/>
            </a:lvl5pPr>
            <a:lvl6pPr>
              <a:defRPr sz="1398"/>
            </a:lvl6pPr>
            <a:lvl7pPr>
              <a:defRPr sz="1398"/>
            </a:lvl7pPr>
            <a:lvl8pPr>
              <a:defRPr sz="1398"/>
            </a:lvl8pPr>
            <a:lvl9pPr>
              <a:defRPr sz="1398"/>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396818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1" y="1763926"/>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6"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6" y="4341566"/>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525453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224333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1"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6" y="1763928"/>
            <a:ext cx="4610735" cy="4989036"/>
          </a:xfrm>
        </p:spPr>
        <p:txBody>
          <a:bodyPr>
            <a:normAutofit/>
          </a:bodyPr>
          <a:lstStyle>
            <a:lvl1pPr>
              <a:defRPr sz="1864"/>
            </a:lvl1pPr>
            <a:lvl2pPr>
              <a:defRPr sz="1864"/>
            </a:lvl2pPr>
            <a:lvl3pPr>
              <a:defRPr sz="1864"/>
            </a:lvl3pPr>
            <a:lvl4pPr>
              <a:defRPr sz="1864"/>
            </a:lvl4pPr>
            <a:lvl5pPr>
              <a:defRPr sz="1864"/>
            </a:lvl5pPr>
            <a:lvl6pPr>
              <a:defRPr sz="1541"/>
            </a:lvl6pPr>
            <a:lvl7pPr>
              <a:defRPr sz="1541"/>
            </a:lvl7pPr>
            <a:lvl8pPr>
              <a:defRPr sz="1541"/>
            </a:lvl8pPr>
            <a:lvl9pPr>
              <a:defRPr sz="15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06818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055" b="1"/>
            </a:lvl1pPr>
            <a:lvl2pPr marL="391462" indent="0">
              <a:buNone/>
              <a:defRPr sz="1713" b="1"/>
            </a:lvl2pPr>
            <a:lvl3pPr marL="782924" indent="0">
              <a:buNone/>
              <a:defRPr sz="1541" b="1"/>
            </a:lvl3pPr>
            <a:lvl4pPr marL="1174385" indent="0">
              <a:buNone/>
              <a:defRPr sz="1370" b="1"/>
            </a:lvl4pPr>
            <a:lvl5pPr marL="1565846" indent="0">
              <a:buNone/>
              <a:defRPr sz="1370" b="1"/>
            </a:lvl5pPr>
            <a:lvl6pPr marL="1957308" indent="0">
              <a:buNone/>
              <a:defRPr sz="1370" b="1"/>
            </a:lvl6pPr>
            <a:lvl7pPr marL="2348769" indent="0">
              <a:buNone/>
              <a:defRPr sz="1370" b="1"/>
            </a:lvl7pPr>
            <a:lvl8pPr marL="2740231" indent="0">
              <a:buNone/>
              <a:defRPr sz="1370" b="1"/>
            </a:lvl8pPr>
            <a:lvl9pPr marL="3131692" indent="0">
              <a:buNone/>
              <a:defRPr sz="1370"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1864"/>
            </a:lvl1pPr>
            <a:lvl2pPr>
              <a:defRPr sz="1864"/>
            </a:lvl2pPr>
            <a:lvl3pPr>
              <a:defRPr sz="1864"/>
            </a:lvl3pPr>
            <a:lvl4pPr>
              <a:defRPr sz="1864"/>
            </a:lvl4pPr>
            <a:lvl5pPr>
              <a:defRPr sz="1864"/>
            </a:lvl5pPr>
            <a:lvl6pPr>
              <a:defRPr sz="1370"/>
            </a:lvl6pPr>
            <a:lvl7pPr>
              <a:defRPr sz="1370"/>
            </a:lvl7pPr>
            <a:lvl8pPr>
              <a:defRPr sz="1370"/>
            </a:lvl8pPr>
            <a:lvl9pPr>
              <a:defRPr sz="1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14/03/2021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9072615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14/03/2021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63814672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14/03/2021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8523219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1713" b="1"/>
            </a:lvl1pPr>
          </a:lstStyle>
          <a:p>
            <a:r>
              <a:rPr lang="en-US"/>
              <a:t>Click to edit Master title style</a:t>
            </a:r>
            <a:endParaRPr lang="en-GB"/>
          </a:p>
        </p:txBody>
      </p:sp>
      <p:sp>
        <p:nvSpPr>
          <p:cNvPr id="3" name="Inhaltsplatzhalter 2"/>
          <p:cNvSpPr>
            <a:spLocks noGrp="1"/>
          </p:cNvSpPr>
          <p:nvPr>
            <p:ph idx="1"/>
          </p:nvPr>
        </p:nvSpPr>
        <p:spPr>
          <a:xfrm>
            <a:off x="4081516" y="300991"/>
            <a:ext cx="5835915" cy="6451973"/>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6"/>
            <a:ext cx="3434491" cy="5171028"/>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3263136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1713"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2740"/>
            </a:lvl1pPr>
            <a:lvl2pPr marL="391462" indent="0">
              <a:buNone/>
              <a:defRPr sz="2398"/>
            </a:lvl2pPr>
            <a:lvl3pPr marL="782924" indent="0">
              <a:buNone/>
              <a:defRPr sz="2055"/>
            </a:lvl3pPr>
            <a:lvl4pPr marL="1174385" indent="0">
              <a:buNone/>
              <a:defRPr sz="1713"/>
            </a:lvl4pPr>
            <a:lvl5pPr marL="1565846" indent="0">
              <a:buNone/>
              <a:defRPr sz="1713"/>
            </a:lvl5pPr>
            <a:lvl6pPr marL="1957308" indent="0">
              <a:buNone/>
              <a:defRPr sz="1713"/>
            </a:lvl6pPr>
            <a:lvl7pPr marL="2348769" indent="0">
              <a:buNone/>
              <a:defRPr sz="1713"/>
            </a:lvl7pPr>
            <a:lvl8pPr marL="2740231" indent="0">
              <a:buNone/>
              <a:defRPr sz="1713"/>
            </a:lvl8pPr>
            <a:lvl9pPr marL="3131692" indent="0">
              <a:buNone/>
              <a:defRPr sz="1713"/>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199"/>
            </a:lvl1pPr>
            <a:lvl2pPr marL="391462" indent="0">
              <a:buNone/>
              <a:defRPr sz="1028"/>
            </a:lvl2pPr>
            <a:lvl3pPr marL="782924" indent="0">
              <a:buNone/>
              <a:defRPr sz="856"/>
            </a:lvl3pPr>
            <a:lvl4pPr marL="1174385" indent="0">
              <a:buNone/>
              <a:defRPr sz="771"/>
            </a:lvl4pPr>
            <a:lvl5pPr marL="1565846" indent="0">
              <a:buNone/>
              <a:defRPr sz="771"/>
            </a:lvl5pPr>
            <a:lvl6pPr marL="1957308" indent="0">
              <a:buNone/>
              <a:defRPr sz="771"/>
            </a:lvl6pPr>
            <a:lvl7pPr marL="2348769" indent="0">
              <a:buNone/>
              <a:defRPr sz="771"/>
            </a:lvl7pPr>
            <a:lvl8pPr marL="2740231" indent="0">
              <a:buNone/>
              <a:defRPr sz="771"/>
            </a:lvl8pPr>
            <a:lvl9pPr marL="3131692" indent="0">
              <a:buNone/>
              <a:defRPr sz="771"/>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14/03/2021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52722954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028">
                <a:solidFill>
                  <a:schemeClr val="tx1"/>
                </a:solidFill>
              </a:defRPr>
            </a:lvl1pPr>
          </a:lstStyle>
          <a:p>
            <a:fld id="{E9DBB94B-7369-455E-8C33-C3D06DBCC3E6}" type="datetime1">
              <a:rPr lang="en-GB" smtClean="0"/>
              <a:pPr/>
              <a:t>14/03/2021</a:t>
            </a:fld>
            <a:endParaRPr lang="en-GB"/>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028">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028">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1496829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782924" rtl="0" eaLnBrk="1" latinLnBrk="0" hangingPunct="1">
        <a:spcBef>
          <a:spcPct val="0"/>
        </a:spcBef>
        <a:buNone/>
        <a:defRPr sz="2797" kern="1200">
          <a:solidFill>
            <a:schemeClr val="accent2"/>
          </a:solidFill>
          <a:latin typeface="Comic Sans MS" panose="030F0702030302020204" pitchFamily="66" charset="0"/>
          <a:ea typeface="+mj-ea"/>
          <a:cs typeface="+mj-cs"/>
        </a:defRPr>
      </a:lvl1pPr>
    </p:titleStyle>
    <p:bodyStyle>
      <a:lvl1pPr marL="293596" indent="-293596"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1pPr>
      <a:lvl2pPr marL="636126" indent="-244664"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2pPr>
      <a:lvl3pPr marL="978654"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3pPr>
      <a:lvl4pPr marL="1370115"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4pPr>
      <a:lvl5pPr marL="1761578"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5pPr>
      <a:lvl6pPr marL="2153038"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6pPr>
      <a:lvl7pPr marL="2544500"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7pPr>
      <a:lvl8pPr marL="2935962"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8pPr>
      <a:lvl9pPr marL="3327423"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9pPr>
    </p:bodyStyle>
    <p:otherStyle>
      <a:defPPr>
        <a:defRPr lang="de-DE"/>
      </a:defPPr>
      <a:lvl1pPr marL="0" algn="l" defTabSz="782924" rtl="0" eaLnBrk="1" latinLnBrk="0" hangingPunct="1">
        <a:defRPr sz="1541" kern="1200">
          <a:solidFill>
            <a:schemeClr val="tx1"/>
          </a:solidFill>
          <a:latin typeface="+mn-lt"/>
          <a:ea typeface="+mn-ea"/>
          <a:cs typeface="+mn-cs"/>
        </a:defRPr>
      </a:lvl1pPr>
      <a:lvl2pPr marL="391462" algn="l" defTabSz="782924" rtl="0" eaLnBrk="1" latinLnBrk="0" hangingPunct="1">
        <a:defRPr sz="1541" kern="1200">
          <a:solidFill>
            <a:schemeClr val="tx1"/>
          </a:solidFill>
          <a:latin typeface="+mn-lt"/>
          <a:ea typeface="+mn-ea"/>
          <a:cs typeface="+mn-cs"/>
        </a:defRPr>
      </a:lvl2pPr>
      <a:lvl3pPr marL="782924" algn="l" defTabSz="782924" rtl="0" eaLnBrk="1" latinLnBrk="0" hangingPunct="1">
        <a:defRPr sz="1541" kern="1200">
          <a:solidFill>
            <a:schemeClr val="tx1"/>
          </a:solidFill>
          <a:latin typeface="+mn-lt"/>
          <a:ea typeface="+mn-ea"/>
          <a:cs typeface="+mn-cs"/>
        </a:defRPr>
      </a:lvl3pPr>
      <a:lvl4pPr marL="1174385" algn="l" defTabSz="782924" rtl="0" eaLnBrk="1" latinLnBrk="0" hangingPunct="1">
        <a:defRPr sz="1541" kern="1200">
          <a:solidFill>
            <a:schemeClr val="tx1"/>
          </a:solidFill>
          <a:latin typeface="+mn-lt"/>
          <a:ea typeface="+mn-ea"/>
          <a:cs typeface="+mn-cs"/>
        </a:defRPr>
      </a:lvl4pPr>
      <a:lvl5pPr marL="1565846" algn="l" defTabSz="782924" rtl="0" eaLnBrk="1" latinLnBrk="0" hangingPunct="1">
        <a:defRPr sz="1541" kern="1200">
          <a:solidFill>
            <a:schemeClr val="tx1"/>
          </a:solidFill>
          <a:latin typeface="+mn-lt"/>
          <a:ea typeface="+mn-ea"/>
          <a:cs typeface="+mn-cs"/>
        </a:defRPr>
      </a:lvl5pPr>
      <a:lvl6pPr marL="1957308" algn="l" defTabSz="782924" rtl="0" eaLnBrk="1" latinLnBrk="0" hangingPunct="1">
        <a:defRPr sz="1541" kern="1200">
          <a:solidFill>
            <a:schemeClr val="tx1"/>
          </a:solidFill>
          <a:latin typeface="+mn-lt"/>
          <a:ea typeface="+mn-ea"/>
          <a:cs typeface="+mn-cs"/>
        </a:defRPr>
      </a:lvl6pPr>
      <a:lvl7pPr marL="2348769" algn="l" defTabSz="782924" rtl="0" eaLnBrk="1" latinLnBrk="0" hangingPunct="1">
        <a:defRPr sz="1541" kern="1200">
          <a:solidFill>
            <a:schemeClr val="tx1"/>
          </a:solidFill>
          <a:latin typeface="+mn-lt"/>
          <a:ea typeface="+mn-ea"/>
          <a:cs typeface="+mn-cs"/>
        </a:defRPr>
      </a:lvl7pPr>
      <a:lvl8pPr marL="2740231" algn="l" defTabSz="782924" rtl="0" eaLnBrk="1" latinLnBrk="0" hangingPunct="1">
        <a:defRPr sz="1541" kern="1200">
          <a:solidFill>
            <a:schemeClr val="tx1"/>
          </a:solidFill>
          <a:latin typeface="+mn-lt"/>
          <a:ea typeface="+mn-ea"/>
          <a:cs typeface="+mn-cs"/>
        </a:defRPr>
      </a:lvl8pPr>
      <a:lvl9pPr marL="3131692" algn="l" defTabSz="782924" rtl="0" eaLnBrk="1" latinLnBrk="0" hangingPunct="1">
        <a:defRPr sz="15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1"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1" y="2012951"/>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2415171829"/>
      </p:ext>
    </p:extLst>
  </p:cSld>
  <p:clrMap bg1="lt1" tx1="dk1" bg2="lt2" tx2="dk2" accent1="accent1" accent2="accent2" accent3="accent3" accent4="accent4" accent5="accent5" accent6="accent6" hlink="hlink" folHlink="folHlink"/>
  <p:sldLayoutIdLst>
    <p:sldLayoutId id="2147483675" r:id="rId1"/>
    <p:sldLayoutId id="2147483708" r:id="rId2"/>
    <p:sldLayoutId id="2147483709" r:id="rId3"/>
  </p:sldLayoutIdLst>
  <p:hf hdr="0" dt="0"/>
  <p:txStyles>
    <p:titleStyle>
      <a:lvl1pPr algn="ctr" defTabSz="710339" rtl="0" eaLnBrk="1" latinLnBrk="0" hangingPunct="1">
        <a:lnSpc>
          <a:spcPct val="90000"/>
        </a:lnSpc>
        <a:spcBef>
          <a:spcPct val="0"/>
        </a:spcBef>
        <a:buNone/>
        <a:defRPr sz="2797" b="1" kern="1200">
          <a:solidFill>
            <a:schemeClr val="accent3"/>
          </a:solidFill>
          <a:latin typeface="Comic Sans MS" panose="030F0702030302020204" pitchFamily="66" charset="0"/>
          <a:ea typeface="+mj-ea"/>
          <a:cs typeface="+mj-cs"/>
        </a:defRPr>
      </a:lvl1pPr>
    </p:titleStyle>
    <p:bodyStyle>
      <a:lvl1pPr marL="0" indent="0" algn="l" defTabSz="710339" rtl="0" eaLnBrk="1" latinLnBrk="0" hangingPunct="1">
        <a:lnSpc>
          <a:spcPct val="90000"/>
        </a:lnSpc>
        <a:spcBef>
          <a:spcPts val="777"/>
        </a:spcBef>
        <a:buFontTx/>
        <a:buNone/>
        <a:defRPr sz="1864" kern="1200">
          <a:solidFill>
            <a:schemeClr val="bg1"/>
          </a:solidFill>
          <a:latin typeface="Comic Sans MS" panose="030F0702030302020204" pitchFamily="66" charset="0"/>
          <a:ea typeface="+mn-ea"/>
          <a:cs typeface="+mn-cs"/>
        </a:defRPr>
      </a:lvl1pPr>
      <a:lvl2pPr marL="355169"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2pPr>
      <a:lvl3pPr marL="710339"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3pPr>
      <a:lvl4pPr marL="1065508"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4pPr>
      <a:lvl5pPr marL="1420676" indent="0" algn="l" defTabSz="710339" rtl="0" eaLnBrk="1" latinLnBrk="0" hangingPunct="1">
        <a:lnSpc>
          <a:spcPct val="90000"/>
        </a:lnSpc>
        <a:spcBef>
          <a:spcPts val="389"/>
        </a:spcBef>
        <a:buFontTx/>
        <a:buNone/>
        <a:defRPr sz="1864" kern="1200">
          <a:solidFill>
            <a:schemeClr val="bg1"/>
          </a:solidFill>
          <a:latin typeface="Comic Sans MS" panose="030F0702030302020204" pitchFamily="66" charset="0"/>
          <a:ea typeface="+mn-ea"/>
          <a:cs typeface="+mn-cs"/>
        </a:defRPr>
      </a:lvl5pPr>
      <a:lvl6pPr marL="1953430"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6pPr>
      <a:lvl7pPr marL="2308599"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7pPr>
      <a:lvl8pPr marL="2663769"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8pPr>
      <a:lvl9pPr marL="3018938" indent="-177585" algn="l" defTabSz="710339" rtl="0" eaLnBrk="1" latinLnBrk="0" hangingPunct="1">
        <a:lnSpc>
          <a:spcPct val="90000"/>
        </a:lnSpc>
        <a:spcBef>
          <a:spcPts val="389"/>
        </a:spcBef>
        <a:buFont typeface="Arial" panose="020B0604020202020204" pitchFamily="34" charset="0"/>
        <a:buChar char="•"/>
        <a:defRPr sz="1398"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8"/>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2"/>
            <a:ext cx="2435860" cy="402483"/>
          </a:xfrm>
          <a:prstGeom prst="rect">
            <a:avLst/>
          </a:prstGeom>
        </p:spPr>
        <p:txBody>
          <a:bodyPr vert="horz" lIns="91430" tIns="45716" rIns="91430" bIns="45716" rtlCol="0" anchor="ctr"/>
          <a:lstStyle>
            <a:lvl1pPr algn="l">
              <a:defRPr sz="1028">
                <a:solidFill>
                  <a:schemeClr val="tx1"/>
                </a:solidFill>
              </a:defRPr>
            </a:lvl1pPr>
          </a:lstStyle>
          <a:p>
            <a:fld id="{577B60F4-04F1-49D9-8551-8E1D4095C97A}" type="datetime1">
              <a:rPr lang="en-GB" smtClean="0"/>
              <a:t>14/03/2021</a:t>
            </a:fld>
            <a:endParaRPr lang="en-GB"/>
          </a:p>
        </p:txBody>
      </p:sp>
      <p:sp>
        <p:nvSpPr>
          <p:cNvPr id="5" name="Fußzeilenplatzhalter 4"/>
          <p:cNvSpPr>
            <a:spLocks noGrp="1"/>
          </p:cNvSpPr>
          <p:nvPr>
            <p:ph type="ftr" sz="quarter" idx="3"/>
          </p:nvPr>
        </p:nvSpPr>
        <p:spPr>
          <a:xfrm>
            <a:off x="3566795" y="7006702"/>
            <a:ext cx="3305810" cy="402483"/>
          </a:xfrm>
          <a:prstGeom prst="rect">
            <a:avLst/>
          </a:prstGeom>
        </p:spPr>
        <p:txBody>
          <a:bodyPr vert="horz" lIns="91430" tIns="45716" rIns="91430" bIns="45716" rtlCol="0" anchor="ctr"/>
          <a:lstStyle>
            <a:lvl1pPr algn="ctr">
              <a:defRPr sz="1028">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2"/>
            <a:ext cx="2435860" cy="402483"/>
          </a:xfrm>
          <a:prstGeom prst="rect">
            <a:avLst/>
          </a:prstGeom>
        </p:spPr>
        <p:txBody>
          <a:bodyPr vert="horz" lIns="91430" tIns="45716" rIns="91430" bIns="45716" rtlCol="0" anchor="ctr"/>
          <a:lstStyle>
            <a:lvl1pPr algn="r">
              <a:defRPr sz="1028">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4442578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ctr" defTabSz="782924" rtl="0" eaLnBrk="1" latinLnBrk="0" hangingPunct="1">
        <a:spcBef>
          <a:spcPct val="0"/>
        </a:spcBef>
        <a:buNone/>
        <a:defRPr sz="2797" kern="1200">
          <a:solidFill>
            <a:schemeClr val="accent2"/>
          </a:solidFill>
          <a:latin typeface="Comic Sans MS" panose="030F0702030302020204" pitchFamily="66" charset="0"/>
          <a:ea typeface="+mj-ea"/>
          <a:cs typeface="+mj-cs"/>
        </a:defRPr>
      </a:lvl1pPr>
    </p:titleStyle>
    <p:bodyStyle>
      <a:lvl1pPr marL="293596" indent="-293596"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1pPr>
      <a:lvl2pPr marL="636126" indent="-244664"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2pPr>
      <a:lvl3pPr marL="978654"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3pPr>
      <a:lvl4pPr marL="1370115"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4pPr>
      <a:lvl5pPr marL="1761578" indent="-195730" algn="l" defTabSz="782924" rtl="0" eaLnBrk="1" latinLnBrk="0" hangingPunct="1">
        <a:spcBef>
          <a:spcPct val="20000"/>
        </a:spcBef>
        <a:buFont typeface="Arial" pitchFamily="34" charset="0"/>
        <a:buChar char="»"/>
        <a:defRPr sz="1864" kern="1200">
          <a:solidFill>
            <a:schemeClr val="tx1"/>
          </a:solidFill>
          <a:latin typeface="Comic Sans MS" panose="030F0702030302020204" pitchFamily="66" charset="0"/>
          <a:ea typeface="+mn-ea"/>
          <a:cs typeface="+mn-cs"/>
        </a:defRPr>
      </a:lvl5pPr>
      <a:lvl6pPr marL="2153038"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6pPr>
      <a:lvl7pPr marL="2544500"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7pPr>
      <a:lvl8pPr marL="2935962"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8pPr>
      <a:lvl9pPr marL="3327423" indent="-195730" algn="l" defTabSz="782924" rtl="0" eaLnBrk="1" latinLnBrk="0" hangingPunct="1">
        <a:spcBef>
          <a:spcPct val="20000"/>
        </a:spcBef>
        <a:buFont typeface="Arial" pitchFamily="34" charset="0"/>
        <a:buChar char="•"/>
        <a:defRPr sz="1713" kern="1200">
          <a:solidFill>
            <a:schemeClr val="tx1"/>
          </a:solidFill>
          <a:latin typeface="+mn-lt"/>
          <a:ea typeface="+mn-ea"/>
          <a:cs typeface="+mn-cs"/>
        </a:defRPr>
      </a:lvl9pPr>
    </p:bodyStyle>
    <p:otherStyle>
      <a:defPPr>
        <a:defRPr lang="de-DE"/>
      </a:defPPr>
      <a:lvl1pPr marL="0" algn="l" defTabSz="782924" rtl="0" eaLnBrk="1" latinLnBrk="0" hangingPunct="1">
        <a:defRPr sz="1541" kern="1200">
          <a:solidFill>
            <a:schemeClr val="tx1"/>
          </a:solidFill>
          <a:latin typeface="+mn-lt"/>
          <a:ea typeface="+mn-ea"/>
          <a:cs typeface="+mn-cs"/>
        </a:defRPr>
      </a:lvl1pPr>
      <a:lvl2pPr marL="391462" algn="l" defTabSz="782924" rtl="0" eaLnBrk="1" latinLnBrk="0" hangingPunct="1">
        <a:defRPr sz="1541" kern="1200">
          <a:solidFill>
            <a:schemeClr val="tx1"/>
          </a:solidFill>
          <a:latin typeface="+mn-lt"/>
          <a:ea typeface="+mn-ea"/>
          <a:cs typeface="+mn-cs"/>
        </a:defRPr>
      </a:lvl2pPr>
      <a:lvl3pPr marL="782924" algn="l" defTabSz="782924" rtl="0" eaLnBrk="1" latinLnBrk="0" hangingPunct="1">
        <a:defRPr sz="1541" kern="1200">
          <a:solidFill>
            <a:schemeClr val="tx1"/>
          </a:solidFill>
          <a:latin typeface="+mn-lt"/>
          <a:ea typeface="+mn-ea"/>
          <a:cs typeface="+mn-cs"/>
        </a:defRPr>
      </a:lvl3pPr>
      <a:lvl4pPr marL="1174385" algn="l" defTabSz="782924" rtl="0" eaLnBrk="1" latinLnBrk="0" hangingPunct="1">
        <a:defRPr sz="1541" kern="1200">
          <a:solidFill>
            <a:schemeClr val="tx1"/>
          </a:solidFill>
          <a:latin typeface="+mn-lt"/>
          <a:ea typeface="+mn-ea"/>
          <a:cs typeface="+mn-cs"/>
        </a:defRPr>
      </a:lvl4pPr>
      <a:lvl5pPr marL="1565846" algn="l" defTabSz="782924" rtl="0" eaLnBrk="1" latinLnBrk="0" hangingPunct="1">
        <a:defRPr sz="1541" kern="1200">
          <a:solidFill>
            <a:schemeClr val="tx1"/>
          </a:solidFill>
          <a:latin typeface="+mn-lt"/>
          <a:ea typeface="+mn-ea"/>
          <a:cs typeface="+mn-cs"/>
        </a:defRPr>
      </a:lvl5pPr>
      <a:lvl6pPr marL="1957308" algn="l" defTabSz="782924" rtl="0" eaLnBrk="1" latinLnBrk="0" hangingPunct="1">
        <a:defRPr sz="1541" kern="1200">
          <a:solidFill>
            <a:schemeClr val="tx1"/>
          </a:solidFill>
          <a:latin typeface="+mn-lt"/>
          <a:ea typeface="+mn-ea"/>
          <a:cs typeface="+mn-cs"/>
        </a:defRPr>
      </a:lvl6pPr>
      <a:lvl7pPr marL="2348769" algn="l" defTabSz="782924" rtl="0" eaLnBrk="1" latinLnBrk="0" hangingPunct="1">
        <a:defRPr sz="1541" kern="1200">
          <a:solidFill>
            <a:schemeClr val="tx1"/>
          </a:solidFill>
          <a:latin typeface="+mn-lt"/>
          <a:ea typeface="+mn-ea"/>
          <a:cs typeface="+mn-cs"/>
        </a:defRPr>
      </a:lvl7pPr>
      <a:lvl8pPr marL="2740231" algn="l" defTabSz="782924" rtl="0" eaLnBrk="1" latinLnBrk="0" hangingPunct="1">
        <a:defRPr sz="1541" kern="1200">
          <a:solidFill>
            <a:schemeClr val="tx1"/>
          </a:solidFill>
          <a:latin typeface="+mn-lt"/>
          <a:ea typeface="+mn-ea"/>
          <a:cs typeface="+mn-cs"/>
        </a:defRPr>
      </a:lvl8pPr>
      <a:lvl9pPr marL="3131692" algn="l" defTabSz="782924" rtl="0" eaLnBrk="1" latinLnBrk="0" hangingPunct="1">
        <a:defRPr sz="154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8"/>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4"/>
            <a:ext cx="9394825" cy="53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1"/>
            <a:ext cx="3524250" cy="401638"/>
          </a:xfrm>
          <a:prstGeom prst="rect">
            <a:avLst/>
          </a:prstGeom>
        </p:spPr>
        <p:txBody>
          <a:bodyPr vert="horz" lIns="91440" tIns="45720" rIns="91440" bIns="45720" rtlCol="0" anchor="ctr"/>
          <a:lstStyle>
            <a:lvl1pPr algn="r">
              <a:defRPr sz="933">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30" y="6958806"/>
            <a:ext cx="607347" cy="401638"/>
          </a:xfrm>
          <a:prstGeom prst="rect">
            <a:avLst/>
          </a:prstGeom>
        </p:spPr>
        <p:txBody>
          <a:bodyPr vert="horz" lIns="91440" tIns="45720" rIns="91440" bIns="45720" rtlCol="0" anchor="ctr"/>
          <a:lstStyle>
            <a:lvl1pPr algn="r">
              <a:defRPr sz="933">
                <a:solidFill>
                  <a:schemeClr val="tx1">
                    <a:tint val="75000"/>
                  </a:schemeClr>
                </a:solidFill>
              </a:defRPr>
            </a:lvl1pPr>
          </a:lstStyle>
          <a:p>
            <a:fld id="{1C6A1CB6-5D98-4296-B8F9-B78E6A9A9E34}" type="slidenum">
              <a:rPr lang="en-GB" smtClean="0"/>
              <a:t>‹Nr.›</a:t>
            </a:fld>
            <a:endParaRPr lang="en-GB"/>
          </a:p>
        </p:txBody>
      </p:sp>
    </p:spTree>
    <p:extLst>
      <p:ext uri="{BB962C8B-B14F-4D97-AF65-F5344CB8AC3E}">
        <p14:creationId xmlns:p14="http://schemas.microsoft.com/office/powerpoint/2010/main" val="2520301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07" r:id="rId5"/>
  </p:sldLayoutIdLst>
  <p:hf hdr="0" dt="0"/>
  <p:txStyles>
    <p:titleStyle>
      <a:lvl1pPr algn="ctr" rtl="0" eaLnBrk="0" fontAlgn="base" hangingPunct="0">
        <a:spcBef>
          <a:spcPct val="0"/>
        </a:spcBef>
        <a:spcAft>
          <a:spcPct val="0"/>
        </a:spcAft>
        <a:defRPr sz="2797"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2797" b="1">
          <a:solidFill>
            <a:schemeClr val="tx1"/>
          </a:solidFill>
          <a:latin typeface="Perpetua" pitchFamily="18" charset="0"/>
        </a:defRPr>
      </a:lvl2pPr>
      <a:lvl3pPr algn="ctr" rtl="0" eaLnBrk="0" fontAlgn="base" hangingPunct="0">
        <a:spcBef>
          <a:spcPct val="0"/>
        </a:spcBef>
        <a:spcAft>
          <a:spcPct val="0"/>
        </a:spcAft>
        <a:defRPr sz="2797" b="1">
          <a:solidFill>
            <a:schemeClr val="tx1"/>
          </a:solidFill>
          <a:latin typeface="Perpetua" pitchFamily="18" charset="0"/>
        </a:defRPr>
      </a:lvl3pPr>
      <a:lvl4pPr algn="ctr" rtl="0" eaLnBrk="0" fontAlgn="base" hangingPunct="0">
        <a:spcBef>
          <a:spcPct val="0"/>
        </a:spcBef>
        <a:spcAft>
          <a:spcPct val="0"/>
        </a:spcAft>
        <a:defRPr sz="2797" b="1">
          <a:solidFill>
            <a:schemeClr val="tx1"/>
          </a:solidFill>
          <a:latin typeface="Perpetua" pitchFamily="18" charset="0"/>
        </a:defRPr>
      </a:lvl4pPr>
      <a:lvl5pPr algn="ctr" rtl="0" eaLnBrk="0" fontAlgn="base" hangingPunct="0">
        <a:spcBef>
          <a:spcPct val="0"/>
        </a:spcBef>
        <a:spcAft>
          <a:spcPct val="0"/>
        </a:spcAft>
        <a:defRPr sz="2797" b="1">
          <a:solidFill>
            <a:schemeClr val="tx1"/>
          </a:solidFill>
          <a:latin typeface="Perpetua" pitchFamily="18" charset="0"/>
        </a:defRPr>
      </a:lvl5pPr>
      <a:lvl6pPr marL="355169" algn="ctr" rtl="0" fontAlgn="base">
        <a:spcBef>
          <a:spcPct val="0"/>
        </a:spcBef>
        <a:spcAft>
          <a:spcPct val="0"/>
        </a:spcAft>
        <a:defRPr sz="2797" b="1">
          <a:solidFill>
            <a:schemeClr val="tx1"/>
          </a:solidFill>
          <a:latin typeface="Perpetua" pitchFamily="18" charset="0"/>
        </a:defRPr>
      </a:lvl6pPr>
      <a:lvl7pPr marL="710339" algn="ctr" rtl="0" fontAlgn="base">
        <a:spcBef>
          <a:spcPct val="0"/>
        </a:spcBef>
        <a:spcAft>
          <a:spcPct val="0"/>
        </a:spcAft>
        <a:defRPr sz="2797" b="1">
          <a:solidFill>
            <a:schemeClr val="tx1"/>
          </a:solidFill>
          <a:latin typeface="Perpetua" pitchFamily="18" charset="0"/>
        </a:defRPr>
      </a:lvl7pPr>
      <a:lvl8pPr marL="1065508" algn="ctr" rtl="0" fontAlgn="base">
        <a:spcBef>
          <a:spcPct val="0"/>
        </a:spcBef>
        <a:spcAft>
          <a:spcPct val="0"/>
        </a:spcAft>
        <a:defRPr sz="2797" b="1">
          <a:solidFill>
            <a:schemeClr val="tx1"/>
          </a:solidFill>
          <a:latin typeface="Perpetua" pitchFamily="18" charset="0"/>
        </a:defRPr>
      </a:lvl8pPr>
      <a:lvl9pPr marL="1420676" algn="ctr" rtl="0" fontAlgn="base">
        <a:spcBef>
          <a:spcPct val="0"/>
        </a:spcBef>
        <a:spcAft>
          <a:spcPct val="0"/>
        </a:spcAft>
        <a:defRPr sz="2797" b="1">
          <a:solidFill>
            <a:schemeClr val="tx1"/>
          </a:solidFill>
          <a:latin typeface="Perpetua" pitchFamily="18" charset="0"/>
        </a:defRPr>
      </a:lvl9pPr>
    </p:titleStyle>
    <p:bodyStyle>
      <a:lvl1pPr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1pPr>
      <a:lvl2pPr marL="35516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2pPr>
      <a:lvl3pPr marL="710339"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3pPr>
      <a:lvl4pPr marL="1065508"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4pPr>
      <a:lvl5pPr marL="1420676" algn="l" rtl="0" eaLnBrk="0" fontAlgn="base" hangingPunct="0">
        <a:spcBef>
          <a:spcPct val="20000"/>
        </a:spcBef>
        <a:spcAft>
          <a:spcPct val="0"/>
        </a:spcAft>
        <a:defRPr sz="1864" kern="1200">
          <a:solidFill>
            <a:schemeClr val="tx1"/>
          </a:solidFill>
          <a:latin typeface="Comic Sans MS" panose="030F0702030302020204" pitchFamily="66" charset="0"/>
          <a:ea typeface="+mn-ea"/>
          <a:cs typeface="+mn-cs"/>
        </a:defRPr>
      </a:lvl5pPr>
      <a:lvl6pPr marL="1953430"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6pPr>
      <a:lvl7pPr marL="230859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7pPr>
      <a:lvl8pPr marL="2663769"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8pPr>
      <a:lvl9pPr marL="3018938" indent="-177585" algn="l" defTabSz="710339" rtl="0" eaLnBrk="1" latinLnBrk="0" hangingPunct="1">
        <a:spcBef>
          <a:spcPct val="20000"/>
        </a:spcBef>
        <a:buFont typeface="Arial" panose="020B0604020202020204" pitchFamily="34" charset="0"/>
        <a:buChar char="•"/>
        <a:defRPr sz="1553" kern="1200">
          <a:solidFill>
            <a:schemeClr val="tx1"/>
          </a:solidFill>
          <a:latin typeface="+mn-lt"/>
          <a:ea typeface="+mn-ea"/>
          <a:cs typeface="+mn-cs"/>
        </a:defRPr>
      </a:lvl9pPr>
    </p:bodyStyle>
    <p:otherStyle>
      <a:defPPr>
        <a:defRPr lang="en-US"/>
      </a:defPPr>
      <a:lvl1pPr marL="0" algn="l" defTabSz="710339" rtl="0" eaLnBrk="1" latinLnBrk="0" hangingPunct="1">
        <a:defRPr sz="1398" kern="1200">
          <a:solidFill>
            <a:schemeClr val="tx1"/>
          </a:solidFill>
          <a:latin typeface="+mn-lt"/>
          <a:ea typeface="+mn-ea"/>
          <a:cs typeface="+mn-cs"/>
        </a:defRPr>
      </a:lvl1pPr>
      <a:lvl2pPr marL="355169" algn="l" defTabSz="710339" rtl="0" eaLnBrk="1" latinLnBrk="0" hangingPunct="1">
        <a:defRPr sz="1398" kern="1200">
          <a:solidFill>
            <a:schemeClr val="tx1"/>
          </a:solidFill>
          <a:latin typeface="+mn-lt"/>
          <a:ea typeface="+mn-ea"/>
          <a:cs typeface="+mn-cs"/>
        </a:defRPr>
      </a:lvl2pPr>
      <a:lvl3pPr marL="710339" algn="l" defTabSz="710339" rtl="0" eaLnBrk="1" latinLnBrk="0" hangingPunct="1">
        <a:defRPr sz="1398" kern="1200">
          <a:solidFill>
            <a:schemeClr val="tx1"/>
          </a:solidFill>
          <a:latin typeface="+mn-lt"/>
          <a:ea typeface="+mn-ea"/>
          <a:cs typeface="+mn-cs"/>
        </a:defRPr>
      </a:lvl3pPr>
      <a:lvl4pPr marL="1065508" algn="l" defTabSz="710339" rtl="0" eaLnBrk="1" latinLnBrk="0" hangingPunct="1">
        <a:defRPr sz="1398" kern="1200">
          <a:solidFill>
            <a:schemeClr val="tx1"/>
          </a:solidFill>
          <a:latin typeface="+mn-lt"/>
          <a:ea typeface="+mn-ea"/>
          <a:cs typeface="+mn-cs"/>
        </a:defRPr>
      </a:lvl4pPr>
      <a:lvl5pPr marL="1420676" algn="l" defTabSz="710339" rtl="0" eaLnBrk="1" latinLnBrk="0" hangingPunct="1">
        <a:defRPr sz="1398" kern="1200">
          <a:solidFill>
            <a:schemeClr val="tx1"/>
          </a:solidFill>
          <a:latin typeface="+mn-lt"/>
          <a:ea typeface="+mn-ea"/>
          <a:cs typeface="+mn-cs"/>
        </a:defRPr>
      </a:lvl5pPr>
      <a:lvl6pPr marL="1775845" algn="l" defTabSz="710339" rtl="0" eaLnBrk="1" latinLnBrk="0" hangingPunct="1">
        <a:defRPr sz="1398" kern="1200">
          <a:solidFill>
            <a:schemeClr val="tx1"/>
          </a:solidFill>
          <a:latin typeface="+mn-lt"/>
          <a:ea typeface="+mn-ea"/>
          <a:cs typeface="+mn-cs"/>
        </a:defRPr>
      </a:lvl6pPr>
      <a:lvl7pPr marL="2131015" algn="l" defTabSz="710339" rtl="0" eaLnBrk="1" latinLnBrk="0" hangingPunct="1">
        <a:defRPr sz="1398" kern="1200">
          <a:solidFill>
            <a:schemeClr val="tx1"/>
          </a:solidFill>
          <a:latin typeface="+mn-lt"/>
          <a:ea typeface="+mn-ea"/>
          <a:cs typeface="+mn-cs"/>
        </a:defRPr>
      </a:lvl7pPr>
      <a:lvl8pPr marL="2486184" algn="l" defTabSz="710339" rtl="0" eaLnBrk="1" latinLnBrk="0" hangingPunct="1">
        <a:defRPr sz="1398" kern="1200">
          <a:solidFill>
            <a:schemeClr val="tx1"/>
          </a:solidFill>
          <a:latin typeface="+mn-lt"/>
          <a:ea typeface="+mn-ea"/>
          <a:cs typeface="+mn-cs"/>
        </a:defRPr>
      </a:lvl8pPr>
      <a:lvl9pPr marL="2841353" algn="l" defTabSz="710339"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a:solidFill>
                  <a:srgbClr val="000066"/>
                </a:solidFill>
              </a:rPr>
              <a:t>GET Buddied Up</a:t>
            </a:r>
            <a:endParaRPr lang="en-GB" noProof="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a:solidFill>
                  <a:srgbClr val="000066"/>
                </a:solidFill>
              </a:rPr>
              <a:t>German with Ali, the Eagle </a:t>
            </a:r>
            <a:endParaRPr lang="en-GB" noProof="0"/>
          </a:p>
          <a:p>
            <a:pPr>
              <a:defRPr/>
            </a:pPr>
            <a:r>
              <a:rPr lang="en-GB" sz="1800" noProof="0">
                <a:solidFill>
                  <a:srgbClr val="000066"/>
                </a:solidFill>
              </a:rPr>
              <a:t>get-across-borders@uni-mainz.de</a:t>
            </a:r>
            <a:endParaRPr lang="en-GB" noProof="0"/>
          </a:p>
          <a:p>
            <a:pPr>
              <a:defRPr/>
            </a:pPr>
            <a:endParaRPr lang="en-GB" sz="1800" noProof="0">
              <a:solidFill>
                <a:srgbClr val="000066"/>
              </a:solidFill>
            </a:endParaRPr>
          </a:p>
          <a:p>
            <a:pPr>
              <a:defRPr/>
            </a:pPr>
            <a:endParaRPr lang="en-GB" sz="1800" noProof="0">
              <a:solidFill>
                <a:srgbClr val="000066"/>
              </a:solidFill>
            </a:endParaRPr>
          </a:p>
          <a:p>
            <a:pPr>
              <a:defRPr/>
            </a:pPr>
            <a:endParaRPr lang="en-GB" sz="1800" noProof="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de-DE" sz="3600" err="1"/>
              <a:t>Thank</a:t>
            </a:r>
            <a:r>
              <a:rPr lang="de-DE" sz="3600"/>
              <a:t> </a:t>
            </a:r>
            <a:r>
              <a:rPr lang="de-DE" sz="3600" err="1"/>
              <a:t>you</a:t>
            </a:r>
            <a:r>
              <a:rPr lang="de-DE" sz="3600"/>
              <a:t> </a:t>
            </a:r>
            <a:r>
              <a:rPr lang="de-DE" sz="3600" err="1"/>
              <a:t>for</a:t>
            </a:r>
            <a:r>
              <a:rPr lang="de-DE" sz="3600"/>
              <a:t> </a:t>
            </a:r>
            <a:br>
              <a:rPr lang="de-DE" sz="3600"/>
            </a:br>
            <a:r>
              <a:rPr lang="de-DE" sz="3600" err="1"/>
              <a:t>learning</a:t>
            </a:r>
            <a:r>
              <a:rPr lang="de-DE" sz="3600"/>
              <a:t> German </a:t>
            </a:r>
            <a:r>
              <a:rPr lang="de-DE" sz="3600" err="1"/>
              <a:t>with</a:t>
            </a:r>
            <a:r>
              <a:rPr lang="de-DE" sz="3600"/>
              <a:t> </a:t>
            </a:r>
            <a:r>
              <a:rPr lang="de-DE" sz="3600" err="1"/>
              <a:t>us</a:t>
            </a:r>
            <a:r>
              <a:rPr lang="de-DE" sz="3600"/>
              <a:t>! </a:t>
            </a:r>
            <a:r>
              <a:rPr lang="de-DE" sz="3600">
                <a:sym typeface="Wingdings" panose="05000000000000000000" pitchFamily="2" charset="2"/>
              </a:rPr>
              <a:t></a:t>
            </a:r>
            <a:r>
              <a:rPr lang="de-DE" sz="3600"/>
              <a:t> </a:t>
            </a:r>
            <a:endParaRPr lang="en-GB" sz="3600"/>
          </a:p>
        </p:txBody>
      </p:sp>
      <p:sp>
        <p:nvSpPr>
          <p:cNvPr id="5" name="Untertitel 2"/>
          <p:cNvSpPr>
            <a:spLocks noGrp="1"/>
          </p:cNvSpPr>
          <p:nvPr>
            <p:ph type="subTitle" idx="1"/>
          </p:nvPr>
        </p:nvSpPr>
        <p:spPr bwMode="auto"/>
        <p:txBody>
          <a:bodyPr>
            <a:normAutofit fontScale="92500" lnSpcReduction="20000"/>
          </a:bodyPr>
          <a:lstStyle/>
          <a:p>
            <a:pPr>
              <a:defRPr/>
            </a:pPr>
            <a:r>
              <a:rPr lang="en-GB" sz="2200"/>
              <a:t>DISCLAIMER: Please note that any resources uploaded to this website are purely for educational purposes only. If any of the items, photos or texts uploaded are in infringement of copyright then please do not hesitate to contact us and we will have them removed. </a:t>
            </a:r>
            <a:endParaRPr sz="2200"/>
          </a:p>
          <a:p>
            <a:pPr>
              <a:defRPr/>
            </a:pPr>
            <a:endParaRPr lang="en-GB" sz="2200"/>
          </a:p>
          <a:p>
            <a:pPr>
              <a:defRPr/>
            </a:pPr>
            <a:r>
              <a:rPr lang="de-DE" sz="2200">
                <a:solidFill>
                  <a:srgbClr val="FFC000"/>
                </a:solidFill>
              </a:rPr>
              <a:t>© 2020 – GET </a:t>
            </a:r>
            <a:r>
              <a:rPr lang="de-DE" sz="2200" err="1">
                <a:solidFill>
                  <a:srgbClr val="FFC000"/>
                </a:solidFill>
              </a:rPr>
              <a:t>Across</a:t>
            </a:r>
            <a:r>
              <a:rPr lang="de-DE" sz="2200">
                <a:solidFill>
                  <a:srgbClr val="FFC000"/>
                </a:solidFill>
              </a:rPr>
              <a:t> Borders and  © Leap4Joy</a:t>
            </a:r>
            <a:endParaRPr sz="2200"/>
          </a:p>
          <a:p>
            <a:pPr>
              <a:defRPr/>
            </a:pPr>
            <a:endParaRPr lang="en-GB"/>
          </a:p>
          <a:p>
            <a:pPr>
              <a:defRPr/>
            </a:pPr>
            <a:endParaRPr lang="en-GB"/>
          </a:p>
          <a:p>
            <a:pPr>
              <a:defRPr/>
            </a:pPr>
            <a:endParaRPr lang="en-GB"/>
          </a:p>
          <a:p>
            <a:pPr>
              <a:defRPr/>
            </a:pPr>
            <a:endParaRPr lang="en-GB"/>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a:solidFill>
                  <a:srgbClr val="C00000"/>
                </a:solidFill>
              </a:rPr>
            </a:br>
            <a:br>
              <a:rPr lang="en-GB" noProof="0">
                <a:solidFill>
                  <a:srgbClr val="C00000"/>
                </a:solidFill>
              </a:rPr>
            </a:br>
            <a:br>
              <a:rPr lang="en-GB" noProof="0">
                <a:solidFill>
                  <a:srgbClr val="C00000"/>
                </a:solidFill>
              </a:rPr>
            </a:br>
            <a:br>
              <a:rPr lang="en-GB" noProof="0">
                <a:solidFill>
                  <a:srgbClr val="C00000"/>
                </a:solidFill>
              </a:rPr>
            </a:br>
            <a:r>
              <a:rPr lang="en-GB" sz="4000" noProof="0">
                <a:solidFill>
                  <a:srgbClr val="C00000"/>
                </a:solidFill>
              </a:rPr>
              <a:t>Deutsch </a:t>
            </a:r>
            <a:r>
              <a:rPr lang="en-GB" sz="4000" noProof="0" err="1">
                <a:solidFill>
                  <a:srgbClr val="C00000"/>
                </a:solidFill>
              </a:rPr>
              <a:t>lernen</a:t>
            </a:r>
            <a:r>
              <a:rPr lang="en-GB" sz="4000" noProof="0">
                <a:solidFill>
                  <a:srgbClr val="C00000"/>
                </a:solidFill>
              </a:rPr>
              <a:t> </a:t>
            </a:r>
            <a:br>
              <a:rPr lang="en-GB" sz="4000" noProof="0">
                <a:solidFill>
                  <a:srgbClr val="C00000"/>
                </a:solidFill>
              </a:rPr>
            </a:br>
            <a:r>
              <a:rPr lang="en-GB" sz="4000" noProof="0" err="1">
                <a:solidFill>
                  <a:srgbClr val="000066"/>
                </a:solidFill>
              </a:rPr>
              <a:t>mit</a:t>
            </a:r>
            <a:r>
              <a:rPr lang="en-GB" sz="4000" noProof="0">
                <a:solidFill>
                  <a:srgbClr val="000066"/>
                </a:solidFill>
              </a:rPr>
              <a:t> Ali,</a:t>
            </a:r>
            <a:br>
              <a:rPr lang="en-GB" sz="4000" noProof="0">
                <a:solidFill>
                  <a:srgbClr val="000066"/>
                </a:solidFill>
              </a:rPr>
            </a:br>
            <a:r>
              <a:rPr lang="en-GB" sz="4000" noProof="0" err="1">
                <a:solidFill>
                  <a:srgbClr val="C00000"/>
                </a:solidFill>
              </a:rPr>
              <a:t>unserem</a:t>
            </a:r>
            <a:r>
              <a:rPr lang="en-GB" sz="4000" noProof="0">
                <a:solidFill>
                  <a:srgbClr val="C00000"/>
                </a:solidFill>
              </a:rPr>
              <a:t> Adler</a:t>
            </a:r>
            <a:br>
              <a:rPr lang="en-GB" sz="4000" noProof="0">
                <a:solidFill>
                  <a:srgbClr val="C00000"/>
                </a:solidFill>
              </a:rPr>
            </a:br>
            <a:br>
              <a:rPr lang="en-GB" sz="4000" noProof="0">
                <a:solidFill>
                  <a:srgbClr val="C00000"/>
                </a:solidFill>
              </a:rPr>
            </a:br>
            <a:br>
              <a:rPr lang="en-GB" noProof="0">
                <a:solidFill>
                  <a:srgbClr val="C00000"/>
                </a:solidFill>
              </a:rPr>
            </a:br>
            <a:br>
              <a:rPr lang="en-GB" noProof="0">
                <a:solidFill>
                  <a:srgbClr val="C00000"/>
                </a:solidFill>
              </a:rPr>
            </a:br>
            <a:br>
              <a:rPr lang="en-GB" sz="2700" noProof="0">
                <a:solidFill>
                  <a:schemeClr val="accent1">
                    <a:lumMod val="75000"/>
                    <a:lumOff val="25000"/>
                  </a:schemeClr>
                </a:solidFill>
              </a:rPr>
            </a:br>
            <a:r>
              <a:rPr lang="en-GB" sz="2700" noProof="0">
                <a:solidFill>
                  <a:schemeClr val="accent1">
                    <a:lumMod val="90000"/>
                    <a:lumOff val="10000"/>
                  </a:schemeClr>
                </a:solidFill>
              </a:rPr>
              <a:t>Sigrid </a:t>
            </a:r>
            <a:r>
              <a:rPr lang="en-GB" sz="2700" noProof="0" err="1">
                <a:solidFill>
                  <a:schemeClr val="accent1">
                    <a:lumMod val="90000"/>
                    <a:lumOff val="10000"/>
                  </a:schemeClr>
                </a:solidFill>
              </a:rPr>
              <a:t>Rieuwerts</a:t>
            </a:r>
            <a:br>
              <a:rPr lang="en-GB" sz="2700" noProof="0">
                <a:solidFill>
                  <a:schemeClr val="accent1">
                    <a:lumMod val="90000"/>
                    <a:lumOff val="10000"/>
                  </a:schemeClr>
                </a:solidFill>
              </a:rPr>
            </a:br>
            <a:r>
              <a:rPr lang="en-GB" sz="2700" noProof="0">
                <a:solidFill>
                  <a:schemeClr val="accent1">
                    <a:lumMod val="90000"/>
                    <a:lumOff val="10000"/>
                  </a:schemeClr>
                </a:solidFill>
              </a:rPr>
              <a:t>get-across-borders@uni-mainz.de</a:t>
            </a:r>
            <a:endParaRPr lang="en-GB" noProof="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2287" y="198437"/>
            <a:ext cx="9394825" cy="1258887"/>
          </a:xfrm>
        </p:spPr>
        <p:txBody>
          <a:bodyPr wrap="square" anchor="ctr">
            <a:normAutofit/>
          </a:bodyPr>
          <a:lstStyle/>
          <a:p>
            <a:pPr>
              <a:defRPr/>
            </a:pPr>
            <a:r>
              <a:rPr lang="en-GB" sz="3600" b="1" noProof="0" err="1"/>
              <a:t>Willkommen</a:t>
            </a:r>
            <a:r>
              <a:rPr lang="en-GB" sz="3600" b="1" noProof="0"/>
              <a:t>!</a:t>
            </a:r>
          </a:p>
        </p:txBody>
      </p:sp>
      <p:sp>
        <p:nvSpPr>
          <p:cNvPr id="7" name="Foliennummernplatzhalter 4"/>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a:solidFill>
                <a:schemeClr val="bg2"/>
              </a:solidFill>
              <a:latin typeface="Comic Sans MS" panose="030F0702030302020204" pitchFamily="66" charset="0"/>
            </a:endParaRPr>
          </a:p>
        </p:txBody>
      </p:sp>
      <p:pic>
        <p:nvPicPr>
          <p:cNvPr id="8" name="Picture 2" descr="A picture containing drawing&#10;&#10;Description automatically generated"/>
          <p:cNvPicPr>
            <a:picLocks noChangeAspect="1"/>
          </p:cNvPicPr>
          <p:nvPr/>
        </p:nvPicPr>
        <p:blipFill>
          <a:blip r:embed="rId2"/>
          <a:stretch/>
        </p:blipFill>
        <p:spPr bwMode="auto">
          <a:xfrm>
            <a:off x="5879589" y="2224638"/>
            <a:ext cx="3431159" cy="3590843"/>
          </a:xfrm>
          <a:prstGeom prst="rect">
            <a:avLst/>
          </a:prstGeom>
        </p:spPr>
      </p:pic>
      <p:sp>
        <p:nvSpPr>
          <p:cNvPr id="10" name="Fußzeilenplatzhalter 3">
            <a:extLst>
              <a:ext uri="{FF2B5EF4-FFF2-40B4-BE49-F238E27FC236}">
                <a16:creationId xmlns:a16="http://schemas.microsoft.com/office/drawing/2014/main" id="{43BD7186-24CF-473B-94FF-CF481DCAA14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3" name="Inhaltsplatzhalter 2">
            <a:extLst>
              <a:ext uri="{FF2B5EF4-FFF2-40B4-BE49-F238E27FC236}">
                <a16:creationId xmlns:a16="http://schemas.microsoft.com/office/drawing/2014/main" id="{87D3D776-D791-413E-AD5F-9988F7C739CF}"/>
              </a:ext>
            </a:extLst>
          </p:cNvPr>
          <p:cNvSpPr>
            <a:spLocks noGrp="1"/>
          </p:cNvSpPr>
          <p:nvPr>
            <p:ph sz="half" idx="1"/>
          </p:nvPr>
        </p:nvSpPr>
        <p:spPr>
          <a:xfrm>
            <a:off x="1128652" y="2318904"/>
            <a:ext cx="4585606" cy="3970666"/>
          </a:xfrm>
        </p:spPr>
        <p:txBody>
          <a:bodyPr>
            <a:normAutofit/>
          </a:bodyPr>
          <a:lstStyle/>
          <a:p>
            <a:pPr marL="0" indent="0" defTabSz="694307">
              <a:buNone/>
            </a:pPr>
            <a:r>
              <a:rPr lang="en-GB" altLang="de-DE" sz="2800" noProof="0" dirty="0">
                <a:solidFill>
                  <a:srgbClr val="000066"/>
                </a:solidFill>
                <a:cs typeface="Times New Roman" panose="02020603050405020304" pitchFamily="18" charset="0"/>
              </a:rPr>
              <a:t>Today, we will learn …</a:t>
            </a:r>
          </a:p>
          <a:p>
            <a:pPr marL="0" indent="0" defTabSz="694307">
              <a:buNone/>
            </a:pPr>
            <a:endParaRPr lang="en-GB" altLang="de-DE" sz="2800" noProof="0" dirty="0">
              <a:solidFill>
                <a:srgbClr val="000066"/>
              </a:solidFill>
              <a:cs typeface="Times New Roman" panose="02020603050405020304" pitchFamily="18" charset="0"/>
            </a:endParaRPr>
          </a:p>
          <a:p>
            <a:pPr marL="355169" indent="-355169" defTabSz="694307"/>
            <a:r>
              <a:rPr lang="en-GB" altLang="de-DE" sz="2800" noProof="0" dirty="0">
                <a:solidFill>
                  <a:srgbClr val="000066"/>
                </a:solidFill>
                <a:cs typeface="Times New Roman" panose="02020603050405020304" pitchFamily="18" charset="0"/>
              </a:rPr>
              <a:t>Greetings in German</a:t>
            </a:r>
          </a:p>
          <a:p>
            <a:pPr marL="355169" indent="-355169" defTabSz="694307"/>
            <a:endParaRPr lang="en-GB" altLang="de-DE" sz="2800" noProof="0" dirty="0">
              <a:solidFill>
                <a:srgbClr val="000066"/>
              </a:solidFill>
              <a:cs typeface="Times New Roman" panose="02020603050405020304" pitchFamily="18" charset="0"/>
            </a:endParaRPr>
          </a:p>
          <a:p>
            <a:pPr marL="0" indent="0" defTabSz="694307">
              <a:buNone/>
            </a:pPr>
            <a:r>
              <a:rPr lang="en-GB" altLang="de-DE" sz="2800" noProof="0" dirty="0">
                <a:solidFill>
                  <a:srgbClr val="000066"/>
                </a:solidFill>
                <a:cs typeface="Times New Roman" panose="02020603050405020304" pitchFamily="18" charset="0"/>
              </a:rPr>
              <a:t>This is important for every conversation with other people.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FE8A-8932-484E-AA0F-9A87395D5725}"/>
              </a:ext>
            </a:extLst>
          </p:cNvPr>
          <p:cNvSpPr>
            <a:spLocks noGrp="1"/>
          </p:cNvSpPr>
          <p:nvPr>
            <p:ph type="title"/>
          </p:nvPr>
        </p:nvSpPr>
        <p:spPr/>
        <p:txBody>
          <a:bodyPr>
            <a:normAutofit/>
          </a:bodyPr>
          <a:lstStyle/>
          <a:p>
            <a:r>
              <a:rPr lang="en-GB" sz="3600" b="1" noProof="0"/>
              <a:t>Good morning!</a:t>
            </a:r>
          </a:p>
        </p:txBody>
      </p:sp>
      <p:pic>
        <p:nvPicPr>
          <p:cNvPr id="8" name="Content Placeholder 7" descr="A picture containing drawing&#10;&#10;Description automatically generated">
            <a:extLst>
              <a:ext uri="{FF2B5EF4-FFF2-40B4-BE49-F238E27FC236}">
                <a16:creationId xmlns:a16="http://schemas.microsoft.com/office/drawing/2014/main" id="{7CBFF3B9-B03C-4ACB-A2CD-88E07F0875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24943" y="1764110"/>
            <a:ext cx="5195093" cy="5195093"/>
          </a:xfrm>
        </p:spPr>
      </p:pic>
      <p:sp>
        <p:nvSpPr>
          <p:cNvPr id="9" name="Sprechblase: oval 3">
            <a:extLst>
              <a:ext uri="{FF2B5EF4-FFF2-40B4-BE49-F238E27FC236}">
                <a16:creationId xmlns:a16="http://schemas.microsoft.com/office/drawing/2014/main" id="{AFD3FFF4-666C-42CE-A97A-C412ED194499}"/>
              </a:ext>
            </a:extLst>
          </p:cNvPr>
          <p:cNvSpPr/>
          <p:nvPr/>
        </p:nvSpPr>
        <p:spPr>
          <a:xfrm flipH="1">
            <a:off x="1742259" y="1763713"/>
            <a:ext cx="2828749" cy="1259946"/>
          </a:xfrm>
          <a:prstGeom prst="wedgeEllipseCallout">
            <a:avLst>
              <a:gd name="adj1" fmla="val -42834"/>
              <a:gd name="adj2" fmla="val 520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Guten Morgen!</a:t>
            </a:r>
            <a:endParaRPr lang="en-GB" sz="3200">
              <a:solidFill>
                <a:schemeClr val="tx1"/>
              </a:solidFill>
              <a:latin typeface="Comic Sans MS" panose="030F0702030302020204" pitchFamily="66" charset="0"/>
            </a:endParaRPr>
          </a:p>
        </p:txBody>
      </p:sp>
      <p:pic>
        <p:nvPicPr>
          <p:cNvPr id="3" name="Guten Morgen">
            <a:hlinkClick r:id="" action="ppaction://media"/>
            <a:extLst>
              <a:ext uri="{FF2B5EF4-FFF2-40B4-BE49-F238E27FC236}">
                <a16:creationId xmlns:a16="http://schemas.microsoft.com/office/drawing/2014/main" id="{74E21BEC-D0F4-482F-ABA4-FEB9D93804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29421" y="3626528"/>
            <a:ext cx="521970" cy="521970"/>
          </a:xfrm>
          <a:prstGeom prst="rect">
            <a:avLst/>
          </a:prstGeom>
        </p:spPr>
      </p:pic>
      <p:sp>
        <p:nvSpPr>
          <p:cNvPr id="10" name="Fußzeilenplatzhalter 3">
            <a:extLst>
              <a:ext uri="{FF2B5EF4-FFF2-40B4-BE49-F238E27FC236}">
                <a16:creationId xmlns:a16="http://schemas.microsoft.com/office/drawing/2014/main" id="{A05E4850-0772-40F1-AFC3-6A4B0D7D0BA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1" name="Foliennummernplatzhalter 4">
            <a:extLst>
              <a:ext uri="{FF2B5EF4-FFF2-40B4-BE49-F238E27FC236}">
                <a16:creationId xmlns:a16="http://schemas.microsoft.com/office/drawing/2014/main" id="{9CCE1742-AF38-4F1F-A315-A3508A003D1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marL="0" algn="l" defTabSz="914400" rtl="0" eaLnBrk="1" latinLnBrk="0" hangingPunct="1">
              <a:defRPr sz="1028"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4</a:t>
            </a:fld>
            <a:endParaRPr lang="en-GB" sz="1050">
              <a:solidFill>
                <a:schemeClr val="bg2"/>
              </a:solidFill>
              <a:latin typeface="Comic Sans MS" panose="030F0702030302020204" pitchFamily="66" charset="0"/>
            </a:endParaRPr>
          </a:p>
        </p:txBody>
      </p:sp>
    </p:spTree>
    <p:extLst>
      <p:ext uri="{BB962C8B-B14F-4D97-AF65-F5344CB8AC3E}">
        <p14:creationId xmlns:p14="http://schemas.microsoft.com/office/powerpoint/2010/main" val="10244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A14510-891B-48B7-800C-025580E5E506}"/>
              </a:ext>
            </a:extLst>
          </p:cNvPr>
          <p:cNvSpPr>
            <a:spLocks noGrp="1"/>
          </p:cNvSpPr>
          <p:nvPr>
            <p:ph type="title"/>
          </p:nvPr>
        </p:nvSpPr>
        <p:spPr>
          <a:xfrm>
            <a:off x="744376" y="364978"/>
            <a:ext cx="9394825" cy="1258887"/>
          </a:xfrm>
        </p:spPr>
        <p:txBody>
          <a:bodyPr/>
          <a:lstStyle/>
          <a:p>
            <a:r>
              <a:rPr lang="en-GB" sz="3600" noProof="0"/>
              <a:t>Hello!</a:t>
            </a:r>
          </a:p>
        </p:txBody>
      </p:sp>
      <p:pic>
        <p:nvPicPr>
          <p:cNvPr id="11" name="Picture 10" descr="A drawing of a person&#10;&#10;Description automatically generated">
            <a:extLst>
              <a:ext uri="{FF2B5EF4-FFF2-40B4-BE49-F238E27FC236}">
                <a16:creationId xmlns:a16="http://schemas.microsoft.com/office/drawing/2014/main" id="{3B3D3A7D-7D52-4774-9DF2-C65FE0172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972" y="2113220"/>
            <a:ext cx="2961632" cy="3933496"/>
          </a:xfrm>
          <a:prstGeom prst="rect">
            <a:avLst/>
          </a:prstGeom>
        </p:spPr>
      </p:pic>
      <p:sp>
        <p:nvSpPr>
          <p:cNvPr id="12" name="Sprechblase: oval 3">
            <a:extLst>
              <a:ext uri="{FF2B5EF4-FFF2-40B4-BE49-F238E27FC236}">
                <a16:creationId xmlns:a16="http://schemas.microsoft.com/office/drawing/2014/main" id="{60E2603A-62D6-43F1-9ECB-FEA9CD9BD770}"/>
              </a:ext>
            </a:extLst>
          </p:cNvPr>
          <p:cNvSpPr/>
          <p:nvPr/>
        </p:nvSpPr>
        <p:spPr>
          <a:xfrm flipH="1">
            <a:off x="1933303" y="2113220"/>
            <a:ext cx="1790292" cy="1003773"/>
          </a:xfrm>
          <a:prstGeom prst="wedgeEllipseCallout">
            <a:avLst>
              <a:gd name="adj1" fmla="val -52865"/>
              <a:gd name="adj2" fmla="val 522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Hallo!</a:t>
            </a:r>
            <a:endParaRPr lang="en-GB" sz="3200">
              <a:solidFill>
                <a:schemeClr val="tx1"/>
              </a:solidFill>
              <a:latin typeface="Comic Sans MS" panose="030F0702030302020204" pitchFamily="66" charset="0"/>
            </a:endParaRPr>
          </a:p>
        </p:txBody>
      </p:sp>
      <p:sp>
        <p:nvSpPr>
          <p:cNvPr id="13" name="Sprechblase: oval 3">
            <a:extLst>
              <a:ext uri="{FF2B5EF4-FFF2-40B4-BE49-F238E27FC236}">
                <a16:creationId xmlns:a16="http://schemas.microsoft.com/office/drawing/2014/main" id="{A844525E-5416-4721-9454-4600C1853B1C}"/>
              </a:ext>
            </a:extLst>
          </p:cNvPr>
          <p:cNvSpPr/>
          <p:nvPr/>
        </p:nvSpPr>
        <p:spPr>
          <a:xfrm flipH="1">
            <a:off x="7239048" y="3116993"/>
            <a:ext cx="1831877" cy="786824"/>
          </a:xfrm>
          <a:prstGeom prst="wedgeEllipseCallout">
            <a:avLst>
              <a:gd name="adj1" fmla="val 73580"/>
              <a:gd name="adj2" fmla="val -33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Hallo!</a:t>
            </a:r>
            <a:endParaRPr lang="en-GB" sz="3200">
              <a:solidFill>
                <a:schemeClr val="tx1"/>
              </a:solidFill>
              <a:latin typeface="Comic Sans MS" panose="030F0702030302020204" pitchFamily="66" charset="0"/>
            </a:endParaRPr>
          </a:p>
        </p:txBody>
      </p:sp>
      <p:pic>
        <p:nvPicPr>
          <p:cNvPr id="2" name="Hallo">
            <a:hlinkClick r:id="" action="ppaction://media"/>
            <a:extLst>
              <a:ext uri="{FF2B5EF4-FFF2-40B4-BE49-F238E27FC236}">
                <a16:creationId xmlns:a16="http://schemas.microsoft.com/office/drawing/2014/main" id="{F0C543DA-E373-4F41-854D-7B5C4BFADF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16516" y="3818983"/>
            <a:ext cx="521970" cy="521970"/>
          </a:xfrm>
          <a:prstGeom prst="rect">
            <a:avLst/>
          </a:prstGeom>
        </p:spPr>
      </p:pic>
      <p:sp>
        <p:nvSpPr>
          <p:cNvPr id="9" name="Foliennummernplatzhalter 4">
            <a:extLst>
              <a:ext uri="{FF2B5EF4-FFF2-40B4-BE49-F238E27FC236}">
                <a16:creationId xmlns:a16="http://schemas.microsoft.com/office/drawing/2014/main" id="{0CC481D0-E60D-4A23-900A-C128A5A14E8A}"/>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5</a:t>
            </a:fld>
            <a:endParaRPr lang="en-GB" sz="1050">
              <a:solidFill>
                <a:schemeClr val="bg2"/>
              </a:solidFill>
              <a:latin typeface="Comic Sans MS" panose="030F0702030302020204" pitchFamily="66" charset="0"/>
            </a:endParaRPr>
          </a:p>
        </p:txBody>
      </p:sp>
      <p:sp>
        <p:nvSpPr>
          <p:cNvPr id="14" name="Fußzeilenplatzhalter 3">
            <a:extLst>
              <a:ext uri="{FF2B5EF4-FFF2-40B4-BE49-F238E27FC236}">
                <a16:creationId xmlns:a16="http://schemas.microsoft.com/office/drawing/2014/main" id="{320EF0F2-9C36-4DAA-8ECE-744D1A5D4FA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Tree>
    <p:extLst>
      <p:ext uri="{BB962C8B-B14F-4D97-AF65-F5344CB8AC3E}">
        <p14:creationId xmlns:p14="http://schemas.microsoft.com/office/powerpoint/2010/main" val="136595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4C85-F254-4FC1-B8B7-BDE3AAB2B5C5}"/>
              </a:ext>
            </a:extLst>
          </p:cNvPr>
          <p:cNvSpPr>
            <a:spLocks noGrp="1"/>
          </p:cNvSpPr>
          <p:nvPr>
            <p:ph type="title"/>
          </p:nvPr>
        </p:nvSpPr>
        <p:spPr>
          <a:xfrm>
            <a:off x="755320" y="393876"/>
            <a:ext cx="9394825" cy="1258887"/>
          </a:xfrm>
        </p:spPr>
        <p:txBody>
          <a:bodyPr/>
          <a:lstStyle/>
          <a:p>
            <a:r>
              <a:rPr lang="en-GB" sz="3600" noProof="0"/>
              <a:t>Welcome!</a:t>
            </a:r>
          </a:p>
        </p:txBody>
      </p:sp>
      <p:pic>
        <p:nvPicPr>
          <p:cNvPr id="7" name="Picture 6" descr="A picture containing drawing&#10;&#10;Description automatically generated">
            <a:extLst>
              <a:ext uri="{FF2B5EF4-FFF2-40B4-BE49-F238E27FC236}">
                <a16:creationId xmlns:a16="http://schemas.microsoft.com/office/drawing/2014/main" id="{771A59B7-941E-41EB-9681-B58D12E24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333" y="1975768"/>
            <a:ext cx="3212130" cy="4411963"/>
          </a:xfrm>
          <a:prstGeom prst="rect">
            <a:avLst/>
          </a:prstGeom>
        </p:spPr>
      </p:pic>
      <p:sp>
        <p:nvSpPr>
          <p:cNvPr id="8" name="Sprechblase: oval 3">
            <a:extLst>
              <a:ext uri="{FF2B5EF4-FFF2-40B4-BE49-F238E27FC236}">
                <a16:creationId xmlns:a16="http://schemas.microsoft.com/office/drawing/2014/main" id="{6C73825D-BB9D-4032-843B-81A0DE6DBA31}"/>
              </a:ext>
            </a:extLst>
          </p:cNvPr>
          <p:cNvSpPr/>
          <p:nvPr/>
        </p:nvSpPr>
        <p:spPr>
          <a:xfrm flipH="1">
            <a:off x="2087937" y="2137456"/>
            <a:ext cx="3657600" cy="1130042"/>
          </a:xfrm>
          <a:prstGeom prst="wedgeEllipseCallout">
            <a:avLst>
              <a:gd name="adj1" fmla="val -41720"/>
              <a:gd name="adj2" fmla="val 505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Willkommen!</a:t>
            </a:r>
            <a:endParaRPr lang="en-GB" sz="3200">
              <a:solidFill>
                <a:schemeClr val="tx1"/>
              </a:solidFill>
              <a:latin typeface="Comic Sans MS" panose="030F0702030302020204" pitchFamily="66" charset="0"/>
            </a:endParaRPr>
          </a:p>
        </p:txBody>
      </p:sp>
      <p:pic>
        <p:nvPicPr>
          <p:cNvPr id="6" name="Willkommen">
            <a:hlinkClick r:id="" action="ppaction://media"/>
            <a:extLst>
              <a:ext uri="{FF2B5EF4-FFF2-40B4-BE49-F238E27FC236}">
                <a16:creationId xmlns:a16="http://schemas.microsoft.com/office/drawing/2014/main" id="{F6775BB3-224B-40B4-89AA-EF096AE7CF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46409" y="3590503"/>
            <a:ext cx="521970" cy="521970"/>
          </a:xfrm>
          <a:prstGeom prst="rect">
            <a:avLst/>
          </a:prstGeom>
        </p:spPr>
      </p:pic>
      <p:sp>
        <p:nvSpPr>
          <p:cNvPr id="10" name="Foliennummernplatzhalter 4">
            <a:extLst>
              <a:ext uri="{FF2B5EF4-FFF2-40B4-BE49-F238E27FC236}">
                <a16:creationId xmlns:a16="http://schemas.microsoft.com/office/drawing/2014/main" id="{0CD56AB8-1A70-4D25-9AB4-B5E2B507C603}"/>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a:solidFill>
                <a:schemeClr val="bg2"/>
              </a:solidFill>
              <a:latin typeface="Comic Sans MS" panose="030F0702030302020204" pitchFamily="66" charset="0"/>
            </a:endParaRPr>
          </a:p>
        </p:txBody>
      </p:sp>
      <p:sp>
        <p:nvSpPr>
          <p:cNvPr id="11" name="Fußzeilenplatzhalter 3">
            <a:extLst>
              <a:ext uri="{FF2B5EF4-FFF2-40B4-BE49-F238E27FC236}">
                <a16:creationId xmlns:a16="http://schemas.microsoft.com/office/drawing/2014/main" id="{B576E9E0-276E-47AD-B606-3E9AC215CFA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Tree>
    <p:extLst>
      <p:ext uri="{BB962C8B-B14F-4D97-AF65-F5344CB8AC3E}">
        <p14:creationId xmlns:p14="http://schemas.microsoft.com/office/powerpoint/2010/main" val="26233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19EFB0-8A43-4124-AD46-8E76FA663FB1}"/>
              </a:ext>
            </a:extLst>
          </p:cNvPr>
          <p:cNvSpPr>
            <a:spLocks noGrp="1"/>
          </p:cNvSpPr>
          <p:nvPr>
            <p:ph type="title"/>
          </p:nvPr>
        </p:nvSpPr>
        <p:spPr/>
        <p:txBody>
          <a:bodyPr/>
          <a:lstStyle/>
          <a:p>
            <a:r>
              <a:rPr lang="en-GB" sz="3600" noProof="0"/>
              <a:t>Good day!</a:t>
            </a:r>
          </a:p>
        </p:txBody>
      </p:sp>
      <p:pic>
        <p:nvPicPr>
          <p:cNvPr id="9" name="Picture 8" descr="A picture containing drawing&#10;&#10;Description automatically generated">
            <a:extLst>
              <a:ext uri="{FF2B5EF4-FFF2-40B4-BE49-F238E27FC236}">
                <a16:creationId xmlns:a16="http://schemas.microsoft.com/office/drawing/2014/main" id="{9F005996-C463-4952-A7E0-191C5BC70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662" y="3941534"/>
            <a:ext cx="6377421" cy="2292454"/>
          </a:xfrm>
          <a:prstGeom prst="rect">
            <a:avLst/>
          </a:prstGeom>
        </p:spPr>
      </p:pic>
      <p:pic>
        <p:nvPicPr>
          <p:cNvPr id="10" name="Content Placeholder 6" descr="A large clock mounted to the side&#10;&#10;Description automatically generated">
            <a:extLst>
              <a:ext uri="{FF2B5EF4-FFF2-40B4-BE49-F238E27FC236}">
                <a16:creationId xmlns:a16="http://schemas.microsoft.com/office/drawing/2014/main" id="{9293AD65-1DC6-4F63-A48F-932475ABE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65594" y="1325687"/>
            <a:ext cx="2284308" cy="213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A drawing of a face&#10;&#10;Description automatically generated">
            <a:extLst>
              <a:ext uri="{FF2B5EF4-FFF2-40B4-BE49-F238E27FC236}">
                <a16:creationId xmlns:a16="http://schemas.microsoft.com/office/drawing/2014/main" id="{26FB8E5A-473C-493D-8BBA-3310C0762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7746" y="1726378"/>
            <a:ext cx="2284309" cy="2134308"/>
          </a:xfrm>
          <a:prstGeom prst="rect">
            <a:avLst/>
          </a:prstGeom>
        </p:spPr>
      </p:pic>
      <p:sp>
        <p:nvSpPr>
          <p:cNvPr id="12" name="Sprechblase: oval 3">
            <a:extLst>
              <a:ext uri="{FF2B5EF4-FFF2-40B4-BE49-F238E27FC236}">
                <a16:creationId xmlns:a16="http://schemas.microsoft.com/office/drawing/2014/main" id="{37E41F51-3990-4BC6-92D1-54586C11CA10}"/>
              </a:ext>
            </a:extLst>
          </p:cNvPr>
          <p:cNvSpPr/>
          <p:nvPr/>
        </p:nvSpPr>
        <p:spPr>
          <a:xfrm flipH="1">
            <a:off x="2383598" y="3779837"/>
            <a:ext cx="2129247" cy="1139917"/>
          </a:xfrm>
          <a:prstGeom prst="wedgeEllipseCallout">
            <a:avLst>
              <a:gd name="adj1" fmla="val -42035"/>
              <a:gd name="adj2" fmla="val 450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Guten Tag!</a:t>
            </a:r>
            <a:endParaRPr lang="en-GB" sz="3200">
              <a:solidFill>
                <a:schemeClr val="tx1"/>
              </a:solidFill>
              <a:latin typeface="Comic Sans MS" panose="030F0702030302020204" pitchFamily="66" charset="0"/>
            </a:endParaRPr>
          </a:p>
        </p:txBody>
      </p:sp>
      <p:sp>
        <p:nvSpPr>
          <p:cNvPr id="13" name="Arrow: Right 12">
            <a:extLst>
              <a:ext uri="{FF2B5EF4-FFF2-40B4-BE49-F238E27FC236}">
                <a16:creationId xmlns:a16="http://schemas.microsoft.com/office/drawing/2014/main" id="{1C11C1F7-0FE5-4B8A-925A-ED5041988A33}"/>
              </a:ext>
            </a:extLst>
          </p:cNvPr>
          <p:cNvSpPr/>
          <p:nvPr/>
        </p:nvSpPr>
        <p:spPr>
          <a:xfrm>
            <a:off x="2115547" y="2303558"/>
            <a:ext cx="408499" cy="2082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1"/>
          </a:p>
        </p:txBody>
      </p:sp>
      <p:sp>
        <p:nvSpPr>
          <p:cNvPr id="14" name="Arrow: Right 13">
            <a:extLst>
              <a:ext uri="{FF2B5EF4-FFF2-40B4-BE49-F238E27FC236}">
                <a16:creationId xmlns:a16="http://schemas.microsoft.com/office/drawing/2014/main" id="{78A0886B-F8F6-4866-997B-AC8447D1E1A4}"/>
              </a:ext>
            </a:extLst>
          </p:cNvPr>
          <p:cNvSpPr/>
          <p:nvPr/>
        </p:nvSpPr>
        <p:spPr>
          <a:xfrm rot="16200000">
            <a:off x="1754428" y="1976482"/>
            <a:ext cx="506639" cy="14751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541"/>
          </a:p>
        </p:txBody>
      </p:sp>
      <p:pic>
        <p:nvPicPr>
          <p:cNvPr id="2" name="Guten Tag">
            <a:hlinkClick r:id="" action="ppaction://media"/>
            <a:extLst>
              <a:ext uri="{FF2B5EF4-FFF2-40B4-BE49-F238E27FC236}">
                <a16:creationId xmlns:a16="http://schemas.microsoft.com/office/drawing/2014/main" id="{967EA653-9285-4C9E-9320-8B641E3A327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59534" y="4430470"/>
            <a:ext cx="521970" cy="521970"/>
          </a:xfrm>
          <a:prstGeom prst="rect">
            <a:avLst/>
          </a:prstGeom>
          <a:noFill/>
        </p:spPr>
      </p:pic>
      <p:sp>
        <p:nvSpPr>
          <p:cNvPr id="16" name="Foliennummernplatzhalter 4">
            <a:extLst>
              <a:ext uri="{FF2B5EF4-FFF2-40B4-BE49-F238E27FC236}">
                <a16:creationId xmlns:a16="http://schemas.microsoft.com/office/drawing/2014/main" id="{B99F5F76-9BD2-4B31-94C0-443E2EF2F93F}"/>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7</a:t>
            </a:fld>
            <a:endParaRPr lang="en-GB" sz="1050">
              <a:solidFill>
                <a:schemeClr val="bg2"/>
              </a:solidFill>
              <a:latin typeface="Comic Sans MS" panose="030F0702030302020204" pitchFamily="66" charset="0"/>
            </a:endParaRPr>
          </a:p>
        </p:txBody>
      </p:sp>
      <p:sp>
        <p:nvSpPr>
          <p:cNvPr id="17" name="Fußzeilenplatzhalter 3">
            <a:extLst>
              <a:ext uri="{FF2B5EF4-FFF2-40B4-BE49-F238E27FC236}">
                <a16:creationId xmlns:a16="http://schemas.microsoft.com/office/drawing/2014/main" id="{D9CEC520-122C-409D-8345-03018DD4057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Tree>
    <p:extLst>
      <p:ext uri="{BB962C8B-B14F-4D97-AF65-F5344CB8AC3E}">
        <p14:creationId xmlns:p14="http://schemas.microsoft.com/office/powerpoint/2010/main" val="354718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3D3A2FA-7B9F-4473-832F-D0DA6140E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981" y="2466401"/>
            <a:ext cx="5051803" cy="3695182"/>
          </a:xfrm>
          <a:prstGeom prst="rect">
            <a:avLst/>
          </a:prstGeom>
        </p:spPr>
      </p:pic>
      <p:sp>
        <p:nvSpPr>
          <p:cNvPr id="7" name="Title 6">
            <a:extLst>
              <a:ext uri="{FF2B5EF4-FFF2-40B4-BE49-F238E27FC236}">
                <a16:creationId xmlns:a16="http://schemas.microsoft.com/office/drawing/2014/main" id="{804AD1C8-C937-4490-BF5E-F0E6536A86E5}"/>
              </a:ext>
            </a:extLst>
          </p:cNvPr>
          <p:cNvSpPr>
            <a:spLocks noGrp="1"/>
          </p:cNvSpPr>
          <p:nvPr>
            <p:ph type="title"/>
          </p:nvPr>
        </p:nvSpPr>
        <p:spPr/>
        <p:txBody>
          <a:bodyPr/>
          <a:lstStyle/>
          <a:p>
            <a:r>
              <a:rPr lang="en-GB" sz="3600" noProof="0"/>
              <a:t>Good evening!</a:t>
            </a:r>
          </a:p>
        </p:txBody>
      </p:sp>
      <p:sp>
        <p:nvSpPr>
          <p:cNvPr id="10" name="Sprechblase: oval 3">
            <a:extLst>
              <a:ext uri="{FF2B5EF4-FFF2-40B4-BE49-F238E27FC236}">
                <a16:creationId xmlns:a16="http://schemas.microsoft.com/office/drawing/2014/main" id="{965E951A-AAC6-4DFC-96A7-C9864ACB8989}"/>
              </a:ext>
            </a:extLst>
          </p:cNvPr>
          <p:cNvSpPr/>
          <p:nvPr/>
        </p:nvSpPr>
        <p:spPr>
          <a:xfrm flipH="1">
            <a:off x="6942177" y="2115100"/>
            <a:ext cx="2425619" cy="1165463"/>
          </a:xfrm>
          <a:prstGeom prst="wedgeEllipseCallout">
            <a:avLst>
              <a:gd name="adj1" fmla="val 43684"/>
              <a:gd name="adj2" fmla="val 464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a:solidFill>
                  <a:schemeClr val="tx1"/>
                </a:solidFill>
                <a:latin typeface="Comic Sans MS" panose="030F0702030302020204" pitchFamily="66" charset="0"/>
              </a:rPr>
              <a:t>Guten Abend!</a:t>
            </a:r>
            <a:endParaRPr lang="en-GB" sz="3200">
              <a:solidFill>
                <a:schemeClr val="tx1"/>
              </a:solidFill>
              <a:latin typeface="Comic Sans MS" panose="030F0702030302020204" pitchFamily="66" charset="0"/>
            </a:endParaRPr>
          </a:p>
        </p:txBody>
      </p:sp>
      <p:pic>
        <p:nvPicPr>
          <p:cNvPr id="2" name="Guten Abend">
            <a:hlinkClick r:id="" action="ppaction://media"/>
            <a:extLst>
              <a:ext uri="{FF2B5EF4-FFF2-40B4-BE49-F238E27FC236}">
                <a16:creationId xmlns:a16="http://schemas.microsoft.com/office/drawing/2014/main" id="{AD252410-E077-4C9E-9626-C9058B4B7F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4987" y="3851488"/>
            <a:ext cx="521970" cy="521970"/>
          </a:xfrm>
          <a:prstGeom prst="rect">
            <a:avLst/>
          </a:prstGeom>
        </p:spPr>
      </p:pic>
      <p:sp>
        <p:nvSpPr>
          <p:cNvPr id="11" name="Foliennummernplatzhalter 4">
            <a:extLst>
              <a:ext uri="{FF2B5EF4-FFF2-40B4-BE49-F238E27FC236}">
                <a16:creationId xmlns:a16="http://schemas.microsoft.com/office/drawing/2014/main" id="{18A07F54-198E-436C-B4D7-03558FD54424}"/>
              </a:ext>
            </a:extLst>
          </p:cNvPr>
          <p:cNvSpPr txBox="1">
            <a:spLocks/>
          </p:cNvSpPr>
          <p:nvPr/>
        </p:nvSpPr>
        <p:spPr bwMode="auto">
          <a:xfrm>
            <a:off x="9835529" y="6958806"/>
            <a:ext cx="607347" cy="401638"/>
          </a:xfrm>
        </p:spPr>
        <p:txBody>
          <a:bodyPr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1C6A1CB6-5D98-4296-B8F9-B78E6A9A9E34}" type="slidenum">
              <a:rPr lang="en-GB" sz="1050" smtClean="0">
                <a:solidFill>
                  <a:schemeClr val="bg2"/>
                </a:solidFill>
                <a:latin typeface="Comic Sans MS" panose="030F0702030302020204" pitchFamily="66" charset="0"/>
              </a:rPr>
              <a:pPr algn="ctr">
                <a:spcAft>
                  <a:spcPts val="600"/>
                </a:spcAft>
                <a:defRPr/>
              </a:pPr>
              <a:t>8</a:t>
            </a:fld>
            <a:endParaRPr lang="en-GB" sz="105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C39EA5DD-C7CD-433F-9C78-3060DF8D7BF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Tree>
    <p:extLst>
      <p:ext uri="{BB962C8B-B14F-4D97-AF65-F5344CB8AC3E}">
        <p14:creationId xmlns:p14="http://schemas.microsoft.com/office/powerpoint/2010/main" val="24767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sz="3600" noProof="0"/>
              <a:t>Summary</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418551" y="1752896"/>
            <a:ext cx="4621212" cy="4989512"/>
          </a:xfrm>
        </p:spPr>
        <p:txBody>
          <a:bodyPr/>
          <a:lstStyle/>
          <a:p>
            <a:pPr marL="274638" indent="-274638">
              <a:buFont typeface="Arial" panose="020B0604020202020204" pitchFamily="34" charset="0"/>
              <a:buChar char="•"/>
            </a:pPr>
            <a:r>
              <a:rPr lang="en-GB" sz="2800" noProof="0" dirty="0">
                <a:solidFill>
                  <a:schemeClr val="accent2"/>
                </a:solidFill>
              </a:rPr>
              <a:t>Good Morning! </a:t>
            </a:r>
          </a:p>
          <a:p>
            <a:endParaRPr lang="en-GB" sz="2800" noProof="0" dirty="0">
              <a:solidFill>
                <a:schemeClr val="accent2"/>
              </a:solidFill>
            </a:endParaRPr>
          </a:p>
          <a:p>
            <a:pPr marL="293625" indent="-293625">
              <a:buFont typeface="Arial" panose="020B0604020202020204" pitchFamily="34" charset="0"/>
              <a:buChar char="•"/>
            </a:pPr>
            <a:r>
              <a:rPr lang="en-GB" sz="2800" noProof="0" dirty="0">
                <a:solidFill>
                  <a:schemeClr val="accent2"/>
                </a:solidFill>
              </a:rPr>
              <a:t>Hello! </a:t>
            </a:r>
          </a:p>
          <a:p>
            <a:pPr marL="293625" indent="-293625">
              <a:buFont typeface="Arial" panose="020B0604020202020204" pitchFamily="34" charset="0"/>
              <a:buChar char="•"/>
            </a:pPr>
            <a:endParaRPr lang="en-GB" sz="2800" noProof="0" dirty="0">
              <a:solidFill>
                <a:schemeClr val="accent2"/>
              </a:solidFill>
            </a:endParaRPr>
          </a:p>
          <a:p>
            <a:pPr marL="293625" indent="-293625">
              <a:buFont typeface="Arial" panose="020B0604020202020204" pitchFamily="34" charset="0"/>
              <a:buChar char="•"/>
            </a:pPr>
            <a:r>
              <a:rPr lang="en-GB" sz="2800" noProof="0" dirty="0">
                <a:solidFill>
                  <a:schemeClr val="accent2"/>
                </a:solidFill>
              </a:rPr>
              <a:t>Welcome! </a:t>
            </a:r>
          </a:p>
          <a:p>
            <a:pPr marL="293625" indent="-293625">
              <a:buFont typeface="Arial" panose="020B0604020202020204" pitchFamily="34" charset="0"/>
              <a:buChar char="•"/>
            </a:pPr>
            <a:endParaRPr lang="en-GB" sz="2800" noProof="0" dirty="0">
              <a:solidFill>
                <a:schemeClr val="accent2"/>
              </a:solidFill>
            </a:endParaRPr>
          </a:p>
          <a:p>
            <a:pPr marL="293625" indent="-293625">
              <a:buFont typeface="Arial" panose="020B0604020202020204" pitchFamily="34" charset="0"/>
              <a:buChar char="•"/>
            </a:pPr>
            <a:r>
              <a:rPr lang="en-GB" sz="2800" noProof="0" dirty="0">
                <a:solidFill>
                  <a:schemeClr val="accent2"/>
                </a:solidFill>
              </a:rPr>
              <a:t>Good day! </a:t>
            </a:r>
          </a:p>
          <a:p>
            <a:pPr marL="293625" indent="-293625">
              <a:buFont typeface="Arial" panose="020B0604020202020204" pitchFamily="34" charset="0"/>
              <a:buChar char="•"/>
            </a:pPr>
            <a:endParaRPr lang="en-GB" sz="2800" noProof="0" dirty="0">
              <a:solidFill>
                <a:schemeClr val="accent2"/>
              </a:solidFill>
            </a:endParaRPr>
          </a:p>
          <a:p>
            <a:pPr marL="293625" indent="-293625">
              <a:buFont typeface="Arial" panose="020B0604020202020204" pitchFamily="34" charset="0"/>
              <a:buChar char="•"/>
            </a:pPr>
            <a:r>
              <a:rPr lang="en-GB" sz="2800" noProof="0" dirty="0">
                <a:solidFill>
                  <a:schemeClr val="accent2"/>
                </a:solidFill>
              </a:rPr>
              <a:t>Good evening!</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940" y="2008219"/>
            <a:ext cx="2528909" cy="3875726"/>
          </a:xfrm>
          <a:prstGeom prst="rect">
            <a:avLst/>
          </a:prstGeom>
          <a:noFill/>
        </p:spPr>
      </p:pic>
      <p:sp>
        <p:nvSpPr>
          <p:cNvPr id="8" name="Sprechblase: oval 3">
            <a:extLst>
              <a:ext uri="{FF2B5EF4-FFF2-40B4-BE49-F238E27FC236}">
                <a16:creationId xmlns:a16="http://schemas.microsoft.com/office/drawing/2014/main" id="{DA6F9FB0-2279-429C-B40B-1FFE710621A4}"/>
              </a:ext>
            </a:extLst>
          </p:cNvPr>
          <p:cNvSpPr/>
          <p:nvPr/>
        </p:nvSpPr>
        <p:spPr>
          <a:xfrm flipH="1">
            <a:off x="3612298" y="1510509"/>
            <a:ext cx="3729028" cy="1010655"/>
          </a:xfrm>
          <a:prstGeom prst="wedgeEllipseCallout">
            <a:avLst>
              <a:gd name="adj1" fmla="val -42834"/>
              <a:gd name="adj2" fmla="val 520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en-GB" sz="2800" dirty="0" err="1">
                <a:solidFill>
                  <a:schemeClr val="accent1"/>
                </a:solidFill>
                <a:latin typeface="Comic Sans MS" panose="030F0702030302020204" pitchFamily="66" charset="0"/>
              </a:rPr>
              <a:t>Guten</a:t>
            </a:r>
            <a:r>
              <a:rPr lang="en-GB" sz="2800" dirty="0">
                <a:solidFill>
                  <a:schemeClr val="accent1"/>
                </a:solidFill>
                <a:latin typeface="Comic Sans MS" panose="030F0702030302020204" pitchFamily="66" charset="0"/>
              </a:rPr>
              <a:t> Morgen!</a:t>
            </a:r>
          </a:p>
        </p:txBody>
      </p:sp>
      <p:sp>
        <p:nvSpPr>
          <p:cNvPr id="9" name="Sprechblase: oval 3">
            <a:extLst>
              <a:ext uri="{FF2B5EF4-FFF2-40B4-BE49-F238E27FC236}">
                <a16:creationId xmlns:a16="http://schemas.microsoft.com/office/drawing/2014/main" id="{CD8C881A-3740-40B4-89BF-977E78B9EA5D}"/>
              </a:ext>
            </a:extLst>
          </p:cNvPr>
          <p:cNvSpPr/>
          <p:nvPr/>
        </p:nvSpPr>
        <p:spPr>
          <a:xfrm flipH="1">
            <a:off x="2962300" y="2572168"/>
            <a:ext cx="1593669" cy="847793"/>
          </a:xfrm>
          <a:prstGeom prst="wedgeEllipseCallout">
            <a:avLst>
              <a:gd name="adj1" fmla="val 55035"/>
              <a:gd name="adj2" fmla="val 3189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800" dirty="0">
                <a:solidFill>
                  <a:schemeClr val="accent1"/>
                </a:solidFill>
                <a:latin typeface="Comic Sans MS" panose="030F0702030302020204" pitchFamily="66" charset="0"/>
              </a:rPr>
              <a:t>Hallo!</a:t>
            </a:r>
            <a:endParaRPr lang="en-GB" sz="2800" dirty="0">
              <a:solidFill>
                <a:schemeClr val="accent1"/>
              </a:solidFill>
              <a:latin typeface="Comic Sans MS" panose="030F0702030302020204" pitchFamily="66" charset="0"/>
            </a:endParaRPr>
          </a:p>
        </p:txBody>
      </p:sp>
      <p:sp>
        <p:nvSpPr>
          <p:cNvPr id="10" name="Sprechblase: oval 3">
            <a:extLst>
              <a:ext uri="{FF2B5EF4-FFF2-40B4-BE49-F238E27FC236}">
                <a16:creationId xmlns:a16="http://schemas.microsoft.com/office/drawing/2014/main" id="{88C5A795-49E8-4B33-8BB8-258622920C11}"/>
              </a:ext>
            </a:extLst>
          </p:cNvPr>
          <p:cNvSpPr/>
          <p:nvPr/>
        </p:nvSpPr>
        <p:spPr>
          <a:xfrm flipH="1">
            <a:off x="2909296" y="4593263"/>
            <a:ext cx="2801924" cy="976147"/>
          </a:xfrm>
          <a:prstGeom prst="wedgeEllipseCallout">
            <a:avLst>
              <a:gd name="adj1" fmla="val 45987"/>
              <a:gd name="adj2" fmla="val 4509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800" dirty="0">
                <a:solidFill>
                  <a:schemeClr val="accent1"/>
                </a:solidFill>
                <a:latin typeface="Comic Sans MS" panose="030F0702030302020204" pitchFamily="66" charset="0"/>
              </a:rPr>
              <a:t>Guten Tag!</a:t>
            </a:r>
            <a:endParaRPr lang="en-GB" sz="2800" dirty="0">
              <a:solidFill>
                <a:schemeClr val="accent1"/>
              </a:solidFill>
              <a:latin typeface="Comic Sans MS" panose="030F0702030302020204" pitchFamily="66" charset="0"/>
            </a:endParaRPr>
          </a:p>
        </p:txBody>
      </p:sp>
      <p:sp>
        <p:nvSpPr>
          <p:cNvPr id="11" name="Sprechblase: oval 3">
            <a:extLst>
              <a:ext uri="{FF2B5EF4-FFF2-40B4-BE49-F238E27FC236}">
                <a16:creationId xmlns:a16="http://schemas.microsoft.com/office/drawing/2014/main" id="{0202333E-A718-4F30-860A-AAE9CB37C6C1}"/>
              </a:ext>
            </a:extLst>
          </p:cNvPr>
          <p:cNvSpPr/>
          <p:nvPr/>
        </p:nvSpPr>
        <p:spPr>
          <a:xfrm flipH="1">
            <a:off x="4105476" y="5712018"/>
            <a:ext cx="3524250" cy="758038"/>
          </a:xfrm>
          <a:prstGeom prst="wedgeEllipseCallout">
            <a:avLst>
              <a:gd name="adj1" fmla="val -43978"/>
              <a:gd name="adj2" fmla="val 5124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800" dirty="0">
                <a:solidFill>
                  <a:schemeClr val="accent1"/>
                </a:solidFill>
                <a:latin typeface="Comic Sans MS" panose="030F0702030302020204" pitchFamily="66" charset="0"/>
              </a:rPr>
              <a:t>Guten Abend!</a:t>
            </a:r>
            <a:endParaRPr lang="en-GB" sz="2800" dirty="0">
              <a:solidFill>
                <a:schemeClr val="accent1"/>
              </a:solidFill>
              <a:latin typeface="Comic Sans MS" panose="030F0702030302020204" pitchFamily="66" charset="0"/>
            </a:endParaRPr>
          </a:p>
        </p:txBody>
      </p:sp>
      <p:sp>
        <p:nvSpPr>
          <p:cNvPr id="13" name="Sprechblase: oval 3">
            <a:extLst>
              <a:ext uri="{FF2B5EF4-FFF2-40B4-BE49-F238E27FC236}">
                <a16:creationId xmlns:a16="http://schemas.microsoft.com/office/drawing/2014/main" id="{F49B7853-EFD0-4436-9B88-402DB94858E4}"/>
              </a:ext>
            </a:extLst>
          </p:cNvPr>
          <p:cNvSpPr/>
          <p:nvPr/>
        </p:nvSpPr>
        <p:spPr>
          <a:xfrm flipH="1">
            <a:off x="3448594" y="3627053"/>
            <a:ext cx="3183832" cy="670639"/>
          </a:xfrm>
          <a:prstGeom prst="wedgeEllipseCallout">
            <a:avLst>
              <a:gd name="adj1" fmla="val -41720"/>
              <a:gd name="adj2" fmla="val 5051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3001">
              <a:defRPr/>
            </a:pPr>
            <a:r>
              <a:rPr lang="de-DE" sz="2800" dirty="0">
                <a:solidFill>
                  <a:schemeClr val="accent1"/>
                </a:solidFill>
                <a:latin typeface="Comic Sans MS" panose="030F0702030302020204" pitchFamily="66" charset="0"/>
              </a:rPr>
              <a:t>Willkommen!</a:t>
            </a:r>
            <a:endParaRPr lang="en-GB" sz="2800" dirty="0">
              <a:solidFill>
                <a:schemeClr val="accent1"/>
              </a:solidFill>
              <a:latin typeface="Comic Sans MS" panose="030F0702030302020204" pitchFamily="66" charset="0"/>
            </a:endParaRPr>
          </a:p>
        </p:txBody>
      </p:sp>
      <p:sp>
        <p:nvSpPr>
          <p:cNvPr id="15" name="Foliennummernplatzhalter 4">
            <a:extLst>
              <a:ext uri="{FF2B5EF4-FFF2-40B4-BE49-F238E27FC236}">
                <a16:creationId xmlns:a16="http://schemas.microsoft.com/office/drawing/2014/main" id="{62E22C68-7A83-4760-B5C2-D82A54652B41}"/>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a:solidFill>
                <a:schemeClr val="bg2"/>
              </a:solidFill>
              <a:latin typeface="Comic Sans MS" panose="030F0702030302020204" pitchFamily="66" charset="0"/>
            </a:endParaRPr>
          </a:p>
        </p:txBody>
      </p:sp>
      <p:sp>
        <p:nvSpPr>
          <p:cNvPr id="16" name="Fußzeilenplatzhalter 3">
            <a:extLst>
              <a:ext uri="{FF2B5EF4-FFF2-40B4-BE49-F238E27FC236}">
                <a16:creationId xmlns:a16="http://schemas.microsoft.com/office/drawing/2014/main" id="{1479295A-F415-4C03-BF59-A48A40F3416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Tree>
    <p:extLst>
      <p:ext uri="{BB962C8B-B14F-4D97-AF65-F5344CB8AC3E}">
        <p14:creationId xmlns:p14="http://schemas.microsoft.com/office/powerpoint/2010/main" val="2825222340"/>
      </p:ext>
    </p:extLst>
  </p:cSld>
  <p:clrMapOvr>
    <a:masterClrMapping/>
  </p:clrMapOvr>
</p:sld>
</file>

<file path=ppt/theme/theme1.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2.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4.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Benutzerdefiniert</PresentationFormat>
  <Paragraphs>58</Paragraphs>
  <Slides>10</Slides>
  <Notes>0</Notes>
  <HiddenSlides>0</HiddenSlides>
  <MMClips>5</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10</vt:i4>
      </vt:variant>
    </vt:vector>
  </HeadingPairs>
  <TitlesOfParts>
    <vt:vector size="18" baseType="lpstr">
      <vt:lpstr>Arial</vt:lpstr>
      <vt:lpstr>Calibri</vt:lpstr>
      <vt:lpstr>Comic Sans MS</vt:lpstr>
      <vt:lpstr>Perpetua</vt:lpstr>
      <vt:lpstr>GET-Buddied-UP Master4_SR</vt:lpstr>
      <vt:lpstr>GET-Buddied-UP Master3_Schluss</vt:lpstr>
      <vt:lpstr>1_GET-Buddied-UP Master4_SR</vt:lpstr>
      <vt:lpstr>GET-Buddied-UP Master1</vt:lpstr>
      <vt:lpstr>GET Buddied Up</vt:lpstr>
      <vt:lpstr>    Deutsch lernen  mit Ali, unserem Adler     Sigrid Rieuwerts get-across-borders@uni-mainz.de</vt:lpstr>
      <vt:lpstr>Willkommen!</vt:lpstr>
      <vt:lpstr>Good morning!</vt:lpstr>
      <vt:lpstr>Hello!</vt:lpstr>
      <vt:lpstr>Welcome!</vt:lpstr>
      <vt:lpstr>Good day!</vt:lpstr>
      <vt:lpstr>Good evening!</vt:lpstr>
      <vt:lpstr>Summary</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benedict.thein@gmx.de</dc:creator>
  <cp:lastModifiedBy>Bachmann, Hannah Ruth</cp:lastModifiedBy>
  <cp:revision>1</cp:revision>
  <dcterms:created xsi:type="dcterms:W3CDTF">2020-12-05T11:54:50Z</dcterms:created>
  <dcterms:modified xsi:type="dcterms:W3CDTF">2021-03-14T19:06:56Z</dcterms:modified>
</cp:coreProperties>
</file>