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7" r:id="rId7"/>
  </p:sldMasterIdLst>
  <p:notesMasterIdLst>
    <p:notesMasterId r:id="rId18"/>
  </p:notesMasterIdLst>
  <p:handoutMasterIdLst>
    <p:handoutMasterId r:id="rId19"/>
  </p:handoutMasterIdLst>
  <p:sldIdLst>
    <p:sldId id="1407" r:id="rId8"/>
    <p:sldId id="1408" r:id="rId9"/>
    <p:sldId id="1401" r:id="rId10"/>
    <p:sldId id="1402" r:id="rId11"/>
    <p:sldId id="1403" r:id="rId12"/>
    <p:sldId id="1405" r:id="rId13"/>
    <p:sldId id="1397" r:id="rId14"/>
    <p:sldId id="1404" r:id="rId15"/>
    <p:sldId id="1398" r:id="rId16"/>
    <p:sldId id="264" r:id="rId17"/>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1"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0418" autoAdjust="0"/>
  </p:normalViewPr>
  <p:slideViewPr>
    <p:cSldViewPr snapToGrid="0">
      <p:cViewPr varScale="1">
        <p:scale>
          <a:sx n="47" d="100"/>
          <a:sy n="47" d="100"/>
        </p:scale>
        <p:origin x="1324" y="52"/>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5277C741-78BA-4B7F-A15E-2C76FCE712BB}"/>
    <pc:docChg chg="undo custSel addSld delSld modSld">
      <pc:chgData name="Bachmann, Hannah Ruth" userId="e7c09bfb-72c2-42e5-912c-bd6874d853db" providerId="ADAL" clId="{5277C741-78BA-4B7F-A15E-2C76FCE712BB}" dt="2021-02-14T11:54:04.560" v="514" actId="20577"/>
      <pc:docMkLst>
        <pc:docMk/>
      </pc:docMkLst>
      <pc:sldChg chg="del">
        <pc:chgData name="Bachmann, Hannah Ruth" userId="e7c09bfb-72c2-42e5-912c-bd6874d853db" providerId="ADAL" clId="{5277C741-78BA-4B7F-A15E-2C76FCE712BB}" dt="2021-02-14T11:33:00.088" v="1" actId="2696"/>
        <pc:sldMkLst>
          <pc:docMk/>
          <pc:sldMk cId="0" sldId="256"/>
        </pc:sldMkLst>
      </pc:sldChg>
      <pc:sldChg chg="del">
        <pc:chgData name="Bachmann, Hannah Ruth" userId="e7c09bfb-72c2-42e5-912c-bd6874d853db" providerId="ADAL" clId="{5277C741-78BA-4B7F-A15E-2C76FCE712BB}" dt="2021-02-14T11:33:07.896" v="3" actId="2696"/>
        <pc:sldMkLst>
          <pc:docMk/>
          <pc:sldMk cId="0" sldId="257"/>
        </pc:sldMkLst>
      </pc:sldChg>
      <pc:sldChg chg="modSp add">
        <pc:chgData name="Bachmann, Hannah Ruth" userId="e7c09bfb-72c2-42e5-912c-bd6874d853db" providerId="ADAL" clId="{5277C741-78BA-4B7F-A15E-2C76FCE712BB}" dt="2021-02-14T11:51:01.083" v="451" actId="20577"/>
        <pc:sldMkLst>
          <pc:docMk/>
          <pc:sldMk cId="0" sldId="264"/>
        </pc:sldMkLst>
        <pc:spChg chg="mod">
          <ac:chgData name="Bachmann, Hannah Ruth" userId="e7c09bfb-72c2-42e5-912c-bd6874d853db" providerId="ADAL" clId="{5277C741-78BA-4B7F-A15E-2C76FCE712BB}" dt="2021-02-14T11:51:01.083" v="451" actId="20577"/>
          <ac:spMkLst>
            <pc:docMk/>
            <pc:sldMk cId="0" sldId="264"/>
            <ac:spMk id="5" creationId="{00000000-0000-0000-0000-000000000000}"/>
          </ac:spMkLst>
        </pc:spChg>
      </pc:sldChg>
      <pc:sldChg chg="addSp delSp modSp mod">
        <pc:chgData name="Bachmann, Hannah Ruth" userId="e7c09bfb-72c2-42e5-912c-bd6874d853db" providerId="ADAL" clId="{5277C741-78BA-4B7F-A15E-2C76FCE712BB}" dt="2021-02-14T11:45:02.639" v="400" actId="20577"/>
        <pc:sldMkLst>
          <pc:docMk/>
          <pc:sldMk cId="238310380" sldId="1397"/>
        </pc:sldMkLst>
        <pc:spChg chg="mod">
          <ac:chgData name="Bachmann, Hannah Ruth" userId="e7c09bfb-72c2-42e5-912c-bd6874d853db" providerId="ADAL" clId="{5277C741-78BA-4B7F-A15E-2C76FCE712BB}" dt="2021-02-14T11:45:02.639" v="400" actId="20577"/>
          <ac:spMkLst>
            <pc:docMk/>
            <pc:sldMk cId="238310380" sldId="1397"/>
            <ac:spMk id="2" creationId="{2A8E7AE3-A2BF-4B31-85FB-C94A4552ECD1}"/>
          </ac:spMkLst>
        </pc:spChg>
        <pc:spChg chg="mod">
          <ac:chgData name="Bachmann, Hannah Ruth" userId="e7c09bfb-72c2-42e5-912c-bd6874d853db" providerId="ADAL" clId="{5277C741-78BA-4B7F-A15E-2C76FCE712BB}" dt="2021-02-14T11:44:58.842" v="399" actId="207"/>
          <ac:spMkLst>
            <pc:docMk/>
            <pc:sldMk cId="238310380" sldId="1397"/>
            <ac:spMk id="3" creationId="{0AA80227-6747-5940-86A5-5A8F3244187A}"/>
          </ac:spMkLst>
        </pc:spChg>
        <pc:spChg chg="del">
          <ac:chgData name="Bachmann, Hannah Ruth" userId="e7c09bfb-72c2-42e5-912c-bd6874d853db" providerId="ADAL" clId="{5277C741-78BA-4B7F-A15E-2C76FCE712BB}" dt="2021-02-14T11:34:41.084" v="38" actId="478"/>
          <ac:spMkLst>
            <pc:docMk/>
            <pc:sldMk cId="238310380" sldId="1397"/>
            <ac:spMk id="5" creationId="{C859ED43-A29B-4EE0-837F-C073677EC34E}"/>
          </ac:spMkLst>
        </pc:spChg>
        <pc:spChg chg="del">
          <ac:chgData name="Bachmann, Hannah Ruth" userId="e7c09bfb-72c2-42e5-912c-bd6874d853db" providerId="ADAL" clId="{5277C741-78BA-4B7F-A15E-2C76FCE712BB}" dt="2021-02-14T11:34:04.207" v="21" actId="478"/>
          <ac:spMkLst>
            <pc:docMk/>
            <pc:sldMk cId="238310380" sldId="1397"/>
            <ac:spMk id="20" creationId="{D002EFE6-091F-4300-8611-72CB36C55B20}"/>
          </ac:spMkLst>
        </pc:spChg>
        <pc:spChg chg="add mod">
          <ac:chgData name="Bachmann, Hannah Ruth" userId="e7c09bfb-72c2-42e5-912c-bd6874d853db" providerId="ADAL" clId="{5277C741-78BA-4B7F-A15E-2C76FCE712BB}" dt="2021-02-14T11:34:04.551" v="22"/>
          <ac:spMkLst>
            <pc:docMk/>
            <pc:sldMk cId="238310380" sldId="1397"/>
            <ac:spMk id="23" creationId="{0AEDDCBD-9AB7-44EA-94A7-1407FF8ABAA7}"/>
          </ac:spMkLst>
        </pc:spChg>
        <pc:spChg chg="add mod">
          <ac:chgData name="Bachmann, Hannah Ruth" userId="e7c09bfb-72c2-42e5-912c-bd6874d853db" providerId="ADAL" clId="{5277C741-78BA-4B7F-A15E-2C76FCE712BB}" dt="2021-02-14T11:34:41.418" v="39"/>
          <ac:spMkLst>
            <pc:docMk/>
            <pc:sldMk cId="238310380" sldId="1397"/>
            <ac:spMk id="27" creationId="{3D8612D5-BE22-4F2A-BFC8-652A18BED8B1}"/>
          </ac:spMkLst>
        </pc:spChg>
      </pc:sldChg>
      <pc:sldChg chg="addSp delSp modSp mod">
        <pc:chgData name="Bachmann, Hannah Ruth" userId="e7c09bfb-72c2-42e5-912c-bd6874d853db" providerId="ADAL" clId="{5277C741-78BA-4B7F-A15E-2C76FCE712BB}" dt="2021-02-14T11:52:32.586" v="458" actId="1076"/>
        <pc:sldMkLst>
          <pc:docMk/>
          <pc:sldMk cId="1899391020" sldId="1398"/>
        </pc:sldMkLst>
        <pc:spChg chg="mod">
          <ac:chgData name="Bachmann, Hannah Ruth" userId="e7c09bfb-72c2-42e5-912c-bd6874d853db" providerId="ADAL" clId="{5277C741-78BA-4B7F-A15E-2C76FCE712BB}" dt="2021-02-14T11:50:28.018" v="440" actId="20577"/>
          <ac:spMkLst>
            <pc:docMk/>
            <pc:sldMk cId="1899391020" sldId="1398"/>
            <ac:spMk id="2" creationId="{AC284810-2428-466D-B869-22185656E3A7}"/>
          </ac:spMkLst>
        </pc:spChg>
        <pc:spChg chg="del">
          <ac:chgData name="Bachmann, Hannah Ruth" userId="e7c09bfb-72c2-42e5-912c-bd6874d853db" providerId="ADAL" clId="{5277C741-78BA-4B7F-A15E-2C76FCE712BB}" dt="2021-02-14T11:34:46.912" v="42" actId="478"/>
          <ac:spMkLst>
            <pc:docMk/>
            <pc:sldMk cId="1899391020" sldId="1398"/>
            <ac:spMk id="5" creationId="{0730DD38-6928-4719-9BEB-470A52ECA203}"/>
          </ac:spMkLst>
        </pc:spChg>
        <pc:spChg chg="del">
          <ac:chgData name="Bachmann, Hannah Ruth" userId="e7c09bfb-72c2-42e5-912c-bd6874d853db" providerId="ADAL" clId="{5277C741-78BA-4B7F-A15E-2C76FCE712BB}" dt="2021-02-14T11:34:09.509" v="25" actId="478"/>
          <ac:spMkLst>
            <pc:docMk/>
            <pc:sldMk cId="1899391020" sldId="1398"/>
            <ac:spMk id="8" creationId="{E230B6E0-90A7-4BCB-A1CC-322ED2FCA907}"/>
          </ac:spMkLst>
        </pc:spChg>
        <pc:spChg chg="add mod">
          <ac:chgData name="Bachmann, Hannah Ruth" userId="e7c09bfb-72c2-42e5-912c-bd6874d853db" providerId="ADAL" clId="{5277C741-78BA-4B7F-A15E-2C76FCE712BB}" dt="2021-02-14T11:34:09.822" v="26"/>
          <ac:spMkLst>
            <pc:docMk/>
            <pc:sldMk cId="1899391020" sldId="1398"/>
            <ac:spMk id="9" creationId="{85DE7237-CAB7-4843-BD18-69A063D2059C}"/>
          </ac:spMkLst>
        </pc:spChg>
        <pc:spChg chg="add mod">
          <ac:chgData name="Bachmann, Hannah Ruth" userId="e7c09bfb-72c2-42e5-912c-bd6874d853db" providerId="ADAL" clId="{5277C741-78BA-4B7F-A15E-2C76FCE712BB}" dt="2021-02-14T11:34:47.254" v="43"/>
          <ac:spMkLst>
            <pc:docMk/>
            <pc:sldMk cId="1899391020" sldId="1398"/>
            <ac:spMk id="10" creationId="{CA47EE5E-F691-46D0-9863-02EC63AEBAD4}"/>
          </ac:spMkLst>
        </pc:spChg>
        <pc:spChg chg="mod">
          <ac:chgData name="Bachmann, Hannah Ruth" userId="e7c09bfb-72c2-42e5-912c-bd6874d853db" providerId="ADAL" clId="{5277C741-78BA-4B7F-A15E-2C76FCE712BB}" dt="2021-02-14T11:52:32.586" v="458" actId="1076"/>
          <ac:spMkLst>
            <pc:docMk/>
            <pc:sldMk cId="1899391020" sldId="1398"/>
            <ac:spMk id="12" creationId="{68A12010-6D41-411C-93B2-4E46D5E8882B}"/>
          </ac:spMkLst>
        </pc:spChg>
      </pc:sldChg>
      <pc:sldChg chg="addSp delSp modSp mod">
        <pc:chgData name="Bachmann, Hannah Ruth" userId="e7c09bfb-72c2-42e5-912c-bd6874d853db" providerId="ADAL" clId="{5277C741-78BA-4B7F-A15E-2C76FCE712BB}" dt="2021-02-14T11:52:10.732" v="457" actId="1076"/>
        <pc:sldMkLst>
          <pc:docMk/>
          <pc:sldMk cId="2461512244" sldId="1401"/>
        </pc:sldMkLst>
        <pc:spChg chg="mod">
          <ac:chgData name="Bachmann, Hannah Ruth" userId="e7c09bfb-72c2-42e5-912c-bd6874d853db" providerId="ADAL" clId="{5277C741-78BA-4B7F-A15E-2C76FCE712BB}" dt="2021-02-14T11:34:59.085" v="54" actId="20577"/>
          <ac:spMkLst>
            <pc:docMk/>
            <pc:sldMk cId="2461512244" sldId="1401"/>
            <ac:spMk id="2" creationId="{AC284810-2428-466D-B869-22185656E3A7}"/>
          </ac:spMkLst>
        </pc:spChg>
        <pc:spChg chg="mod">
          <ac:chgData name="Bachmann, Hannah Ruth" userId="e7c09bfb-72c2-42e5-912c-bd6874d853db" providerId="ADAL" clId="{5277C741-78BA-4B7F-A15E-2C76FCE712BB}" dt="2021-02-14T11:34:26.549" v="31" actId="207"/>
          <ac:spMkLst>
            <pc:docMk/>
            <pc:sldMk cId="2461512244" sldId="1401"/>
            <ac:spMk id="5" creationId="{0730DD38-6928-4719-9BEB-470A52ECA203}"/>
          </ac:spMkLst>
        </pc:spChg>
        <pc:spChg chg="del">
          <ac:chgData name="Bachmann, Hannah Ruth" userId="e7c09bfb-72c2-42e5-912c-bd6874d853db" providerId="ADAL" clId="{5277C741-78BA-4B7F-A15E-2C76FCE712BB}" dt="2021-02-14T11:33:44.607" v="6" actId="478"/>
          <ac:spMkLst>
            <pc:docMk/>
            <pc:sldMk cId="2461512244" sldId="1401"/>
            <ac:spMk id="7" creationId="{584B8BBC-7FC6-45FA-96FA-C70A73FB3C2C}"/>
          </ac:spMkLst>
        </pc:spChg>
        <pc:spChg chg="add mod">
          <ac:chgData name="Bachmann, Hannah Ruth" userId="e7c09bfb-72c2-42e5-912c-bd6874d853db" providerId="ADAL" clId="{5277C741-78BA-4B7F-A15E-2C76FCE712BB}" dt="2021-02-14T11:33:49.335" v="14" actId="20577"/>
          <ac:spMkLst>
            <pc:docMk/>
            <pc:sldMk cId="2461512244" sldId="1401"/>
            <ac:spMk id="8" creationId="{DB639149-7AA7-4CB4-885D-BA7028F1AC42}"/>
          </ac:spMkLst>
        </pc:spChg>
        <pc:spChg chg="mod">
          <ac:chgData name="Bachmann, Hannah Ruth" userId="e7c09bfb-72c2-42e5-912c-bd6874d853db" providerId="ADAL" clId="{5277C741-78BA-4B7F-A15E-2C76FCE712BB}" dt="2021-02-14T11:52:08.068" v="456" actId="1076"/>
          <ac:spMkLst>
            <pc:docMk/>
            <pc:sldMk cId="2461512244" sldId="1401"/>
            <ac:spMk id="12" creationId="{68A12010-6D41-411C-93B2-4E46D5E8882B}"/>
          </ac:spMkLst>
        </pc:spChg>
        <pc:picChg chg="mod">
          <ac:chgData name="Bachmann, Hannah Ruth" userId="e7c09bfb-72c2-42e5-912c-bd6874d853db" providerId="ADAL" clId="{5277C741-78BA-4B7F-A15E-2C76FCE712BB}" dt="2021-02-14T11:52:10.732" v="457" actId="1076"/>
          <ac:picMkLst>
            <pc:docMk/>
            <pc:sldMk cId="2461512244" sldId="1401"/>
            <ac:picMk id="3" creationId="{6B0FA5E2-30CB-4DE0-9B67-75704DA9EC98}"/>
          </ac:picMkLst>
        </pc:picChg>
      </pc:sldChg>
      <pc:sldChg chg="addSp delSp modSp mod modClrScheme chgLayout">
        <pc:chgData name="Bachmann, Hannah Ruth" userId="e7c09bfb-72c2-42e5-912c-bd6874d853db" providerId="ADAL" clId="{5277C741-78BA-4B7F-A15E-2C76FCE712BB}" dt="2021-02-14T11:51:36.837" v="453" actId="1076"/>
        <pc:sldMkLst>
          <pc:docMk/>
          <pc:sldMk cId="36744270" sldId="1402"/>
        </pc:sldMkLst>
        <pc:spChg chg="mod ord">
          <ac:chgData name="Bachmann, Hannah Ruth" userId="e7c09bfb-72c2-42e5-912c-bd6874d853db" providerId="ADAL" clId="{5277C741-78BA-4B7F-A15E-2C76FCE712BB}" dt="2021-02-14T11:51:36.837" v="453" actId="1076"/>
          <ac:spMkLst>
            <pc:docMk/>
            <pc:sldMk cId="36744270" sldId="1402"/>
            <ac:spMk id="2" creationId="{AFA3413D-C7C7-084D-BD34-8C1F9A91832D}"/>
          </ac:spMkLst>
        </pc:spChg>
        <pc:spChg chg="add del mod ord">
          <ac:chgData name="Bachmann, Hannah Ruth" userId="e7c09bfb-72c2-42e5-912c-bd6874d853db" providerId="ADAL" clId="{5277C741-78BA-4B7F-A15E-2C76FCE712BB}" dt="2021-02-14T11:36:15.352" v="136" actId="700"/>
          <ac:spMkLst>
            <pc:docMk/>
            <pc:sldMk cId="36744270" sldId="1402"/>
            <ac:spMk id="3" creationId="{636B02FC-F906-46E3-A076-9AAEE28B5A0F}"/>
          </ac:spMkLst>
        </pc:spChg>
        <pc:spChg chg="add mod">
          <ac:chgData name="Bachmann, Hannah Ruth" userId="e7c09bfb-72c2-42e5-912c-bd6874d853db" providerId="ADAL" clId="{5277C741-78BA-4B7F-A15E-2C76FCE712BB}" dt="2021-02-14T11:42:56.707" v="294" actId="1076"/>
          <ac:spMkLst>
            <pc:docMk/>
            <pc:sldMk cId="36744270" sldId="1402"/>
            <ac:spMk id="4" creationId="{F2974605-363F-4CEE-A2DF-5F2C4F9E71CC}"/>
          </ac:spMkLst>
        </pc:spChg>
        <pc:spChg chg="del">
          <ac:chgData name="Bachmann, Hannah Ruth" userId="e7c09bfb-72c2-42e5-912c-bd6874d853db" providerId="ADAL" clId="{5277C741-78BA-4B7F-A15E-2C76FCE712BB}" dt="2021-02-14T11:34:32.140" v="32" actId="478"/>
          <ac:spMkLst>
            <pc:docMk/>
            <pc:sldMk cId="36744270" sldId="1402"/>
            <ac:spMk id="6" creationId="{41A7489C-8A66-AF46-89D9-6B1F53DBD6A8}"/>
          </ac:spMkLst>
        </pc:spChg>
        <pc:spChg chg="mod ord">
          <ac:chgData name="Bachmann, Hannah Ruth" userId="e7c09bfb-72c2-42e5-912c-bd6874d853db" providerId="ADAL" clId="{5277C741-78BA-4B7F-A15E-2C76FCE712BB}" dt="2021-02-14T11:50:49.832" v="444" actId="20577"/>
          <ac:spMkLst>
            <pc:docMk/>
            <pc:sldMk cId="36744270" sldId="1402"/>
            <ac:spMk id="8" creationId="{B386D382-BE24-554B-8DA8-EC68845EA472}"/>
          </ac:spMkLst>
        </pc:spChg>
        <pc:spChg chg="mod">
          <ac:chgData name="Bachmann, Hannah Ruth" userId="e7c09bfb-72c2-42e5-912c-bd6874d853db" providerId="ADAL" clId="{5277C741-78BA-4B7F-A15E-2C76FCE712BB}" dt="2021-02-14T11:38:17.775" v="198" actId="113"/>
          <ac:spMkLst>
            <pc:docMk/>
            <pc:sldMk cId="36744270" sldId="1402"/>
            <ac:spMk id="17" creationId="{87536270-487D-2649-9DEA-4CD8A5509826}"/>
          </ac:spMkLst>
        </pc:spChg>
        <pc:spChg chg="del">
          <ac:chgData name="Bachmann, Hannah Ruth" userId="e7c09bfb-72c2-42e5-912c-bd6874d853db" providerId="ADAL" clId="{5277C741-78BA-4B7F-A15E-2C76FCE712BB}" dt="2021-02-14T11:33:54.039" v="15" actId="478"/>
          <ac:spMkLst>
            <pc:docMk/>
            <pc:sldMk cId="36744270" sldId="1402"/>
            <ac:spMk id="18" creationId="{12B2940D-9D0D-4168-B46F-7895A7EC9160}"/>
          </ac:spMkLst>
        </pc:spChg>
        <pc:spChg chg="add mod">
          <ac:chgData name="Bachmann, Hannah Ruth" userId="e7c09bfb-72c2-42e5-912c-bd6874d853db" providerId="ADAL" clId="{5277C741-78BA-4B7F-A15E-2C76FCE712BB}" dt="2021-02-14T11:33:54.364" v="16"/>
          <ac:spMkLst>
            <pc:docMk/>
            <pc:sldMk cId="36744270" sldId="1402"/>
            <ac:spMk id="19" creationId="{2FE9FC33-F3F4-447A-809F-4988B74F8EEC}"/>
          </ac:spMkLst>
        </pc:spChg>
        <pc:spChg chg="add mod ord">
          <ac:chgData name="Bachmann, Hannah Ruth" userId="e7c09bfb-72c2-42e5-912c-bd6874d853db" providerId="ADAL" clId="{5277C741-78BA-4B7F-A15E-2C76FCE712BB}" dt="2021-02-14T11:36:15.352" v="136" actId="700"/>
          <ac:spMkLst>
            <pc:docMk/>
            <pc:sldMk cId="36744270" sldId="1402"/>
            <ac:spMk id="20" creationId="{64A64445-B98A-449E-8E3A-46135A115C1A}"/>
          </ac:spMkLst>
        </pc:spChg>
        <pc:spChg chg="mod">
          <ac:chgData name="Bachmann, Hannah Ruth" userId="e7c09bfb-72c2-42e5-912c-bd6874d853db" providerId="ADAL" clId="{5277C741-78BA-4B7F-A15E-2C76FCE712BB}" dt="2021-02-14T11:38:21.659" v="199" actId="113"/>
          <ac:spMkLst>
            <pc:docMk/>
            <pc:sldMk cId="36744270" sldId="1402"/>
            <ac:spMk id="21" creationId="{28476525-E61E-AE4A-A466-1CDC9A88EAC0}"/>
          </ac:spMkLst>
        </pc:spChg>
        <pc:spChg chg="mod">
          <ac:chgData name="Bachmann, Hannah Ruth" userId="e7c09bfb-72c2-42e5-912c-bd6874d853db" providerId="ADAL" clId="{5277C741-78BA-4B7F-A15E-2C76FCE712BB}" dt="2021-02-14T11:38:27.525" v="202" actId="113"/>
          <ac:spMkLst>
            <pc:docMk/>
            <pc:sldMk cId="36744270" sldId="1402"/>
            <ac:spMk id="24" creationId="{52CEE52B-BC0E-A544-80DC-570CB9767F8C}"/>
          </ac:spMkLst>
        </pc:spChg>
        <pc:picChg chg="mod ord">
          <ac:chgData name="Bachmann, Hannah Ruth" userId="e7c09bfb-72c2-42e5-912c-bd6874d853db" providerId="ADAL" clId="{5277C741-78BA-4B7F-A15E-2C76FCE712BB}" dt="2021-02-14T11:38:46.587" v="207" actId="1076"/>
          <ac:picMkLst>
            <pc:docMk/>
            <pc:sldMk cId="36744270" sldId="1402"/>
            <ac:picMk id="9" creationId="{6557B548-B348-1346-88D2-3AE0B1ED6D0C}"/>
          </ac:picMkLst>
        </pc:picChg>
      </pc:sldChg>
      <pc:sldChg chg="addSp delSp modSp mod">
        <pc:chgData name="Bachmann, Hannah Ruth" userId="e7c09bfb-72c2-42e5-912c-bd6874d853db" providerId="ADAL" clId="{5277C741-78BA-4B7F-A15E-2C76FCE712BB}" dt="2021-02-14T11:50:52.240" v="445" actId="20577"/>
        <pc:sldMkLst>
          <pc:docMk/>
          <pc:sldMk cId="1478765594" sldId="1403"/>
        </pc:sldMkLst>
        <pc:spChg chg="mod">
          <ac:chgData name="Bachmann, Hannah Ruth" userId="e7c09bfb-72c2-42e5-912c-bd6874d853db" providerId="ADAL" clId="{5277C741-78BA-4B7F-A15E-2C76FCE712BB}" dt="2021-02-14T11:40:15.932" v="227" actId="20577"/>
          <ac:spMkLst>
            <pc:docMk/>
            <pc:sldMk cId="1478765594" sldId="1403"/>
            <ac:spMk id="2" creationId="{5A0D68FB-F0E6-1C45-847B-7865C370A4FD}"/>
          </ac:spMkLst>
        </pc:spChg>
        <pc:spChg chg="add mod">
          <ac:chgData name="Bachmann, Hannah Ruth" userId="e7c09bfb-72c2-42e5-912c-bd6874d853db" providerId="ADAL" clId="{5277C741-78BA-4B7F-A15E-2C76FCE712BB}" dt="2021-02-14T11:42:08.688" v="276" actId="1076"/>
          <ac:spMkLst>
            <pc:docMk/>
            <pc:sldMk cId="1478765594" sldId="1403"/>
            <ac:spMk id="3" creationId="{1CA60EFB-4A91-4D18-BCB5-5109A7CF1249}"/>
          </ac:spMkLst>
        </pc:spChg>
        <pc:spChg chg="mod">
          <ac:chgData name="Bachmann, Hannah Ruth" userId="e7c09bfb-72c2-42e5-912c-bd6874d853db" providerId="ADAL" clId="{5277C741-78BA-4B7F-A15E-2C76FCE712BB}" dt="2021-02-14T11:50:52.240" v="445" actId="20577"/>
          <ac:spMkLst>
            <pc:docMk/>
            <pc:sldMk cId="1478765594" sldId="1403"/>
            <ac:spMk id="4" creationId="{1EF14282-114D-C445-9C7E-09D512716630}"/>
          </ac:spMkLst>
        </pc:spChg>
        <pc:spChg chg="del">
          <ac:chgData name="Bachmann, Hannah Ruth" userId="e7c09bfb-72c2-42e5-912c-bd6874d853db" providerId="ADAL" clId="{5277C741-78BA-4B7F-A15E-2C76FCE712BB}" dt="2021-02-14T11:34:35.446" v="34" actId="478"/>
          <ac:spMkLst>
            <pc:docMk/>
            <pc:sldMk cId="1478765594" sldId="1403"/>
            <ac:spMk id="6" creationId="{0AD2CE1A-76B6-3F4C-8DA7-B30CA9B19E27}"/>
          </ac:spMkLst>
        </pc:spChg>
        <pc:spChg chg="del">
          <ac:chgData name="Bachmann, Hannah Ruth" userId="e7c09bfb-72c2-42e5-912c-bd6874d853db" providerId="ADAL" clId="{5277C741-78BA-4B7F-A15E-2C76FCE712BB}" dt="2021-02-14T11:33:57.649" v="17" actId="478"/>
          <ac:spMkLst>
            <pc:docMk/>
            <pc:sldMk cId="1478765594" sldId="1403"/>
            <ac:spMk id="13" creationId="{171E06C4-D6F2-428D-B1D8-EBEE3811DC08}"/>
          </ac:spMkLst>
        </pc:spChg>
        <pc:spChg chg="add mod">
          <ac:chgData name="Bachmann, Hannah Ruth" userId="e7c09bfb-72c2-42e5-912c-bd6874d853db" providerId="ADAL" clId="{5277C741-78BA-4B7F-A15E-2C76FCE712BB}" dt="2021-02-14T11:33:58.438" v="18"/>
          <ac:spMkLst>
            <pc:docMk/>
            <pc:sldMk cId="1478765594" sldId="1403"/>
            <ac:spMk id="15" creationId="{AB0DF560-9A94-493B-9F10-14D695245C1C}"/>
          </ac:spMkLst>
        </pc:spChg>
        <pc:spChg chg="add mod">
          <ac:chgData name="Bachmann, Hannah Ruth" userId="e7c09bfb-72c2-42e5-912c-bd6874d853db" providerId="ADAL" clId="{5277C741-78BA-4B7F-A15E-2C76FCE712BB}" dt="2021-02-14T11:34:36.222" v="35"/>
          <ac:spMkLst>
            <pc:docMk/>
            <pc:sldMk cId="1478765594" sldId="1403"/>
            <ac:spMk id="17" creationId="{94C21303-4B7E-4A75-88AB-15CA3CB6A796}"/>
          </ac:spMkLst>
        </pc:spChg>
        <pc:picChg chg="mod">
          <ac:chgData name="Bachmann, Hannah Ruth" userId="e7c09bfb-72c2-42e5-912c-bd6874d853db" providerId="ADAL" clId="{5277C741-78BA-4B7F-A15E-2C76FCE712BB}" dt="2021-02-14T11:42:01.383" v="275" actId="1076"/>
          <ac:picMkLst>
            <pc:docMk/>
            <pc:sldMk cId="1478765594" sldId="1403"/>
            <ac:picMk id="7" creationId="{BAE1084E-7CCA-2B4B-A0B1-E312BBBFC577}"/>
          </ac:picMkLst>
        </pc:picChg>
      </pc:sldChg>
      <pc:sldChg chg="addSp delSp modSp mod">
        <pc:chgData name="Bachmann, Hannah Ruth" userId="e7c09bfb-72c2-42e5-912c-bd6874d853db" providerId="ADAL" clId="{5277C741-78BA-4B7F-A15E-2C76FCE712BB}" dt="2021-02-14T11:49:54.772" v="432" actId="20577"/>
        <pc:sldMkLst>
          <pc:docMk/>
          <pc:sldMk cId="3113573751" sldId="1404"/>
        </pc:sldMkLst>
        <pc:spChg chg="del">
          <ac:chgData name="Bachmann, Hannah Ruth" userId="e7c09bfb-72c2-42e5-912c-bd6874d853db" providerId="ADAL" clId="{5277C741-78BA-4B7F-A15E-2C76FCE712BB}" dt="2021-02-14T11:34:43.972" v="40" actId="478"/>
          <ac:spMkLst>
            <pc:docMk/>
            <pc:sldMk cId="3113573751" sldId="1404"/>
            <ac:spMk id="6" creationId="{C40BED08-1E2D-D94C-B37A-9C116A37B73B}"/>
          </ac:spMkLst>
        </pc:spChg>
        <pc:spChg chg="del">
          <ac:chgData name="Bachmann, Hannah Ruth" userId="e7c09bfb-72c2-42e5-912c-bd6874d853db" providerId="ADAL" clId="{5277C741-78BA-4B7F-A15E-2C76FCE712BB}" dt="2021-02-14T11:34:06.755" v="23" actId="478"/>
          <ac:spMkLst>
            <pc:docMk/>
            <pc:sldMk cId="3113573751" sldId="1404"/>
            <ac:spMk id="8" creationId="{0F4BBD53-AE44-4FDB-BE5A-8EF2E9FC3878}"/>
          </ac:spMkLst>
        </pc:spChg>
        <pc:spChg chg="add mod">
          <ac:chgData name="Bachmann, Hannah Ruth" userId="e7c09bfb-72c2-42e5-912c-bd6874d853db" providerId="ADAL" clId="{5277C741-78BA-4B7F-A15E-2C76FCE712BB}" dt="2021-02-14T11:34:07.064" v="24"/>
          <ac:spMkLst>
            <pc:docMk/>
            <pc:sldMk cId="3113573751" sldId="1404"/>
            <ac:spMk id="9" creationId="{5C7F8E2D-953B-4D8F-88DC-6A1BF6D6CC58}"/>
          </ac:spMkLst>
        </pc:spChg>
        <pc:spChg chg="add mod">
          <ac:chgData name="Bachmann, Hannah Ruth" userId="e7c09bfb-72c2-42e5-912c-bd6874d853db" providerId="ADAL" clId="{5277C741-78BA-4B7F-A15E-2C76FCE712BB}" dt="2021-02-14T11:34:44.313" v="41"/>
          <ac:spMkLst>
            <pc:docMk/>
            <pc:sldMk cId="3113573751" sldId="1404"/>
            <ac:spMk id="10" creationId="{16DD58F9-376A-40FF-AD5C-1D2EDDDD1B46}"/>
          </ac:spMkLst>
        </pc:spChg>
        <pc:spChg chg="mod">
          <ac:chgData name="Bachmann, Hannah Ruth" userId="e7c09bfb-72c2-42e5-912c-bd6874d853db" providerId="ADAL" clId="{5277C741-78BA-4B7F-A15E-2C76FCE712BB}" dt="2021-02-14T11:49:54.772" v="432" actId="20577"/>
          <ac:spMkLst>
            <pc:docMk/>
            <pc:sldMk cId="3113573751" sldId="1404"/>
            <ac:spMk id="14" creationId="{F4286E86-CB07-4AD3-AF72-E0B94F04E10F}"/>
          </ac:spMkLst>
        </pc:spChg>
      </pc:sldChg>
      <pc:sldChg chg="addSp delSp modSp mod">
        <pc:chgData name="Bachmann, Hannah Ruth" userId="e7c09bfb-72c2-42e5-912c-bd6874d853db" providerId="ADAL" clId="{5277C741-78BA-4B7F-A15E-2C76FCE712BB}" dt="2021-02-14T11:54:04.560" v="514" actId="20577"/>
        <pc:sldMkLst>
          <pc:docMk/>
          <pc:sldMk cId="4180089565" sldId="1405"/>
        </pc:sldMkLst>
        <pc:spChg chg="del">
          <ac:chgData name="Bachmann, Hannah Ruth" userId="e7c09bfb-72c2-42e5-912c-bd6874d853db" providerId="ADAL" clId="{5277C741-78BA-4B7F-A15E-2C76FCE712BB}" dt="2021-02-14T11:34:38.446" v="36" actId="478"/>
          <ac:spMkLst>
            <pc:docMk/>
            <pc:sldMk cId="4180089565" sldId="1405"/>
            <ac:spMk id="6" creationId="{AD9DC90B-D551-6F40-BE5D-3573219ECC4D}"/>
          </ac:spMkLst>
        </pc:spChg>
        <pc:spChg chg="del">
          <ac:chgData name="Bachmann, Hannah Ruth" userId="e7c09bfb-72c2-42e5-912c-bd6874d853db" providerId="ADAL" clId="{5277C741-78BA-4B7F-A15E-2C76FCE712BB}" dt="2021-02-14T11:34:01.508" v="19" actId="478"/>
          <ac:spMkLst>
            <pc:docMk/>
            <pc:sldMk cId="4180089565" sldId="1405"/>
            <ac:spMk id="8" creationId="{B0B4DA92-E358-4085-893F-DA3296E1540C}"/>
          </ac:spMkLst>
        </pc:spChg>
        <pc:spChg chg="add mod">
          <ac:chgData name="Bachmann, Hannah Ruth" userId="e7c09bfb-72c2-42e5-912c-bd6874d853db" providerId="ADAL" clId="{5277C741-78BA-4B7F-A15E-2C76FCE712BB}" dt="2021-02-14T11:34:02.044" v="20"/>
          <ac:spMkLst>
            <pc:docMk/>
            <pc:sldMk cId="4180089565" sldId="1405"/>
            <ac:spMk id="9" creationId="{E4C239A1-116C-4AFD-8940-3840600D2091}"/>
          </ac:spMkLst>
        </pc:spChg>
        <pc:spChg chg="add mod">
          <ac:chgData name="Bachmann, Hannah Ruth" userId="e7c09bfb-72c2-42e5-912c-bd6874d853db" providerId="ADAL" clId="{5277C741-78BA-4B7F-A15E-2C76FCE712BB}" dt="2021-02-14T11:34:38.769" v="37"/>
          <ac:spMkLst>
            <pc:docMk/>
            <pc:sldMk cId="4180089565" sldId="1405"/>
            <ac:spMk id="10" creationId="{622F8E97-110A-4BA6-AAA3-B1FC86083ABB}"/>
          </ac:spMkLst>
        </pc:spChg>
        <pc:spChg chg="mod">
          <ac:chgData name="Bachmann, Hannah Ruth" userId="e7c09bfb-72c2-42e5-912c-bd6874d853db" providerId="ADAL" clId="{5277C741-78BA-4B7F-A15E-2C76FCE712BB}" dt="2021-02-14T11:54:04.560" v="514" actId="20577"/>
          <ac:spMkLst>
            <pc:docMk/>
            <pc:sldMk cId="4180089565" sldId="1405"/>
            <ac:spMk id="12" creationId="{50C985E1-2294-48CE-9962-56458B6F94D9}"/>
          </ac:spMkLst>
        </pc:spChg>
        <pc:spChg chg="mod">
          <ac:chgData name="Bachmann, Hannah Ruth" userId="e7c09bfb-72c2-42e5-912c-bd6874d853db" providerId="ADAL" clId="{5277C741-78BA-4B7F-A15E-2C76FCE712BB}" dt="2021-02-14T11:47:34.343" v="423" actId="20577"/>
          <ac:spMkLst>
            <pc:docMk/>
            <pc:sldMk cId="4180089565" sldId="1405"/>
            <ac:spMk id="14" creationId="{78BF7B47-6AAC-4965-97EA-2B5BA0401555}"/>
          </ac:spMkLst>
        </pc:spChg>
      </pc:sldChg>
      <pc:sldChg chg="del">
        <pc:chgData name="Bachmann, Hannah Ruth" userId="e7c09bfb-72c2-42e5-912c-bd6874d853db" providerId="ADAL" clId="{5277C741-78BA-4B7F-A15E-2C76FCE712BB}" dt="2021-02-14T11:33:29.072" v="5" actId="2696"/>
        <pc:sldMkLst>
          <pc:docMk/>
          <pc:sldMk cId="0" sldId="1406"/>
        </pc:sldMkLst>
      </pc:sldChg>
      <pc:sldChg chg="add">
        <pc:chgData name="Bachmann, Hannah Ruth" userId="e7c09bfb-72c2-42e5-912c-bd6874d853db" providerId="ADAL" clId="{5277C741-78BA-4B7F-A15E-2C76FCE712BB}" dt="2021-02-14T11:32:57.293" v="0"/>
        <pc:sldMkLst>
          <pc:docMk/>
          <pc:sldMk cId="0" sldId="1407"/>
        </pc:sldMkLst>
      </pc:sldChg>
      <pc:sldChg chg="add">
        <pc:chgData name="Bachmann, Hannah Ruth" userId="e7c09bfb-72c2-42e5-912c-bd6874d853db" providerId="ADAL" clId="{5277C741-78BA-4B7F-A15E-2C76FCE712BB}" dt="2021-02-14T11:33:05.561" v="2"/>
        <pc:sldMkLst>
          <pc:docMk/>
          <pc:sldMk cId="0" sldId="1408"/>
        </pc:sldMkLst>
      </pc:sldChg>
    </pc:docChg>
  </pc:docChgLst>
  <pc:docChgLst>
    <pc:chgData name="Bachmann, Hannah Ruth" userId="e7c09bfb-72c2-42e5-912c-bd6874d853db" providerId="ADAL" clId="{14F6FD53-4E7D-48A9-8BE1-E3845B8180FF}"/>
    <pc:docChg chg="modSld">
      <pc:chgData name="Bachmann, Hannah Ruth" userId="e7c09bfb-72c2-42e5-912c-bd6874d853db" providerId="ADAL" clId="{14F6FD53-4E7D-48A9-8BE1-E3845B8180FF}" dt="2021-03-14T19:08:29.936" v="1" actId="207"/>
      <pc:docMkLst>
        <pc:docMk/>
      </pc:docMkLst>
      <pc:sldChg chg="modSp mod">
        <pc:chgData name="Bachmann, Hannah Ruth" userId="e7c09bfb-72c2-42e5-912c-bd6874d853db" providerId="ADAL" clId="{14F6FD53-4E7D-48A9-8BE1-E3845B8180FF}" dt="2021-03-14T19:08:29.936" v="1" actId="207"/>
        <pc:sldMkLst>
          <pc:docMk/>
          <pc:sldMk cId="238310380" sldId="1397"/>
        </pc:sldMkLst>
        <pc:spChg chg="mod">
          <ac:chgData name="Bachmann, Hannah Ruth" userId="e7c09bfb-72c2-42e5-912c-bd6874d853db" providerId="ADAL" clId="{14F6FD53-4E7D-48A9-8BE1-E3845B8180FF}" dt="2021-03-14T19:08:29.936" v="1" actId="207"/>
          <ac:spMkLst>
            <pc:docMk/>
            <pc:sldMk cId="238310380" sldId="1397"/>
            <ac:spMk id="3" creationId="{0AA80227-6747-5940-86A5-5A8F3244187A}"/>
          </ac:spMkLst>
        </pc:spChg>
      </pc:sldChg>
    </pc:docChg>
  </pc:docChgLst>
  <pc:docChgLst>
    <pc:chgData name="Wallerius, Dominik" userId="S::walleriu@uni-mainz.de::a368d9d8-ce33-42c3-883f-a2e82223f6d6" providerId="AD" clId="Web-{269E85FF-C011-CD73-FBAA-1AF6D132433B}"/>
    <pc:docChg chg="modSld">
      <pc:chgData name="Wallerius, Dominik" userId="S::walleriu@uni-mainz.de::a368d9d8-ce33-42c3-883f-a2e82223f6d6" providerId="AD" clId="Web-{269E85FF-C011-CD73-FBAA-1AF6D132433B}" dt="2021-01-27T08:30:14.676" v="5" actId="14100"/>
      <pc:docMkLst>
        <pc:docMk/>
      </pc:docMkLst>
      <pc:sldChg chg="modSp">
        <pc:chgData name="Wallerius, Dominik" userId="S::walleriu@uni-mainz.de::a368d9d8-ce33-42c3-883f-a2e82223f6d6" providerId="AD" clId="Web-{269E85FF-C011-CD73-FBAA-1AF6D132433B}" dt="2021-01-27T08:30:13.051" v="3" actId="14100"/>
        <pc:sldMkLst>
          <pc:docMk/>
          <pc:sldMk cId="0" sldId="256"/>
        </pc:sldMkLst>
        <pc:picChg chg="mod">
          <ac:chgData name="Wallerius, Dominik" userId="S::walleriu@uni-mainz.de::a368d9d8-ce33-42c3-883f-a2e82223f6d6" providerId="AD" clId="Web-{269E85FF-C011-CD73-FBAA-1AF6D132433B}" dt="2021-01-27T08:30:13.051" v="3" actId="14100"/>
          <ac:picMkLst>
            <pc:docMk/>
            <pc:sldMk cId="0" sldId="256"/>
            <ac:picMk id="17" creationId="{B8E8CB2B-3D31-4C53-936B-AEC616F2043A}"/>
          </ac:picMkLst>
        </pc:picChg>
      </pc:sldChg>
      <pc:sldChg chg="modSp">
        <pc:chgData name="Wallerius, Dominik" userId="S::walleriu@uni-mainz.de::a368d9d8-ce33-42c3-883f-a2e82223f6d6" providerId="AD" clId="Web-{269E85FF-C011-CD73-FBAA-1AF6D132433B}" dt="2021-01-27T08:30:14.676" v="5" actId="14100"/>
        <pc:sldMkLst>
          <pc:docMk/>
          <pc:sldMk cId="0" sldId="1406"/>
        </pc:sldMkLst>
        <pc:picChg chg="mod">
          <ac:chgData name="Wallerius, Dominik" userId="S::walleriu@uni-mainz.de::a368d9d8-ce33-42c3-883f-a2e82223f6d6" providerId="AD" clId="Web-{269E85FF-C011-CD73-FBAA-1AF6D132433B}" dt="2021-01-27T08:30:14.676" v="5" actId="14100"/>
          <ac:picMkLst>
            <pc:docMk/>
            <pc:sldMk cId="0" sldId="1406"/>
            <ac:picMk id="6" creationId="{00000000-0000-0000-0000-000000000000}"/>
          </ac:picMkLst>
        </pc:picChg>
      </pc:sldChg>
    </pc:docChg>
  </pc:docChgLst>
  <pc:docChgLst>
    <pc:chgData name="Bachmann, Hannah Ruth" userId="e7c09bfb-72c2-42e5-912c-bd6874d853db" providerId="ADAL" clId="{E835CCF9-52EE-45EC-A91B-82D0C530CF66}"/>
    <pc:docChg chg="custSel addSld delSld modSld">
      <pc:chgData name="Bachmann, Hannah Ruth" userId="e7c09bfb-72c2-42e5-912c-bd6874d853db" providerId="ADAL" clId="{E835CCF9-52EE-45EC-A91B-82D0C530CF66}" dt="2021-01-26T16:49:56.329" v="22" actId="20577"/>
      <pc:docMkLst>
        <pc:docMk/>
      </pc:docMkLst>
      <pc:sldChg chg="del">
        <pc:chgData name="Bachmann, Hannah Ruth" userId="e7c09bfb-72c2-42e5-912c-bd6874d853db" providerId="ADAL" clId="{E835CCF9-52EE-45EC-A91B-82D0C530CF66}" dt="2021-01-26T16:48:47.291" v="5" actId="2696"/>
        <pc:sldMkLst>
          <pc:docMk/>
          <pc:sldMk cId="0" sldId="264"/>
        </pc:sldMkLst>
      </pc:sldChg>
      <pc:sldChg chg="del">
        <pc:chgData name="Bachmann, Hannah Ruth" userId="e7c09bfb-72c2-42e5-912c-bd6874d853db" providerId="ADAL" clId="{E835CCF9-52EE-45EC-A91B-82D0C530CF66}" dt="2021-01-26T16:48:05.814" v="1" actId="2696"/>
        <pc:sldMkLst>
          <pc:docMk/>
          <pc:sldMk cId="3881702411" sldId="1394"/>
        </pc:sldMkLst>
      </pc:sldChg>
      <pc:sldChg chg="addSp delSp modSp mod">
        <pc:chgData name="Bachmann, Hannah Ruth" userId="e7c09bfb-72c2-42e5-912c-bd6874d853db" providerId="ADAL" clId="{E835CCF9-52EE-45EC-A91B-82D0C530CF66}" dt="2021-01-26T16:49:19.126" v="15"/>
        <pc:sldMkLst>
          <pc:docMk/>
          <pc:sldMk cId="238310380" sldId="1397"/>
        </pc:sldMkLst>
        <pc:spChg chg="del">
          <ac:chgData name="Bachmann, Hannah Ruth" userId="e7c09bfb-72c2-42e5-912c-bd6874d853db" providerId="ADAL" clId="{E835CCF9-52EE-45EC-A91B-82D0C530CF66}" dt="2021-01-26T16:49:18.832" v="14" actId="478"/>
          <ac:spMkLst>
            <pc:docMk/>
            <pc:sldMk cId="238310380" sldId="1397"/>
            <ac:spMk id="4" creationId="{FA67E788-16AD-4722-8226-C338B991DF04}"/>
          </ac:spMkLst>
        </pc:spChg>
        <pc:spChg chg="add mod">
          <ac:chgData name="Bachmann, Hannah Ruth" userId="e7c09bfb-72c2-42e5-912c-bd6874d853db" providerId="ADAL" clId="{E835CCF9-52EE-45EC-A91B-82D0C530CF66}" dt="2021-01-26T16:49:19.126" v="15"/>
          <ac:spMkLst>
            <pc:docMk/>
            <pc:sldMk cId="238310380" sldId="1397"/>
            <ac:spMk id="20" creationId="{D002EFE6-091F-4300-8611-72CB36C55B20}"/>
          </ac:spMkLst>
        </pc:spChg>
      </pc:sldChg>
      <pc:sldChg chg="addSp delSp modSp mod">
        <pc:chgData name="Bachmann, Hannah Ruth" userId="e7c09bfb-72c2-42e5-912c-bd6874d853db" providerId="ADAL" clId="{E835CCF9-52EE-45EC-A91B-82D0C530CF66}" dt="2021-01-26T16:49:27.926" v="19"/>
        <pc:sldMkLst>
          <pc:docMk/>
          <pc:sldMk cId="1899391020" sldId="1398"/>
        </pc:sldMkLst>
        <pc:spChg chg="del">
          <ac:chgData name="Bachmann, Hannah Ruth" userId="e7c09bfb-72c2-42e5-912c-bd6874d853db" providerId="ADAL" clId="{E835CCF9-52EE-45EC-A91B-82D0C530CF66}" dt="2021-01-26T16:49:27.650" v="18" actId="478"/>
          <ac:spMkLst>
            <pc:docMk/>
            <pc:sldMk cId="1899391020" sldId="1398"/>
            <ac:spMk id="4" creationId="{8D099E31-4DF6-4C53-AB53-7620DCCCF7E2}"/>
          </ac:spMkLst>
        </pc:spChg>
        <pc:spChg chg="add mod">
          <ac:chgData name="Bachmann, Hannah Ruth" userId="e7c09bfb-72c2-42e5-912c-bd6874d853db" providerId="ADAL" clId="{E835CCF9-52EE-45EC-A91B-82D0C530CF66}" dt="2021-01-26T16:49:27.926" v="19"/>
          <ac:spMkLst>
            <pc:docMk/>
            <pc:sldMk cId="1899391020" sldId="1398"/>
            <ac:spMk id="8" creationId="{E230B6E0-90A7-4BCB-A1CC-322ED2FCA907}"/>
          </ac:spMkLst>
        </pc:spChg>
      </pc:sldChg>
      <pc:sldChg chg="addSp delSp modSp mod">
        <pc:chgData name="Bachmann, Hannah Ruth" userId="e7c09bfb-72c2-42e5-912c-bd6874d853db" providerId="ADAL" clId="{E835CCF9-52EE-45EC-A91B-82D0C530CF66}" dt="2021-01-26T16:49:56.329" v="22" actId="20577"/>
        <pc:sldMkLst>
          <pc:docMk/>
          <pc:sldMk cId="2461512244" sldId="1401"/>
        </pc:sldMkLst>
        <pc:spChg chg="del">
          <ac:chgData name="Bachmann, Hannah Ruth" userId="e7c09bfb-72c2-42e5-912c-bd6874d853db" providerId="ADAL" clId="{E835CCF9-52EE-45EC-A91B-82D0C530CF66}" dt="2021-01-26T16:49:03.516" v="6" actId="478"/>
          <ac:spMkLst>
            <pc:docMk/>
            <pc:sldMk cId="2461512244" sldId="1401"/>
            <ac:spMk id="4" creationId="{8D099E31-4DF6-4C53-AB53-7620DCCCF7E2}"/>
          </ac:spMkLst>
        </pc:spChg>
        <pc:spChg chg="add mod">
          <ac:chgData name="Bachmann, Hannah Ruth" userId="e7c09bfb-72c2-42e5-912c-bd6874d853db" providerId="ADAL" clId="{E835CCF9-52EE-45EC-A91B-82D0C530CF66}" dt="2021-01-26T16:49:03.847" v="7"/>
          <ac:spMkLst>
            <pc:docMk/>
            <pc:sldMk cId="2461512244" sldId="1401"/>
            <ac:spMk id="7" creationId="{584B8BBC-7FC6-45FA-96FA-C70A73FB3C2C}"/>
          </ac:spMkLst>
        </pc:spChg>
        <pc:spChg chg="mod">
          <ac:chgData name="Bachmann, Hannah Ruth" userId="e7c09bfb-72c2-42e5-912c-bd6874d853db" providerId="ADAL" clId="{E835CCF9-52EE-45EC-A91B-82D0C530CF66}" dt="2021-01-26T16:49:56.329" v="22" actId="20577"/>
          <ac:spMkLst>
            <pc:docMk/>
            <pc:sldMk cId="2461512244" sldId="1401"/>
            <ac:spMk id="12" creationId="{68A12010-6D41-411C-93B2-4E46D5E8882B}"/>
          </ac:spMkLst>
        </pc:spChg>
      </pc:sldChg>
      <pc:sldChg chg="addSp delSp modSp mod">
        <pc:chgData name="Bachmann, Hannah Ruth" userId="e7c09bfb-72c2-42e5-912c-bd6874d853db" providerId="ADAL" clId="{E835CCF9-52EE-45EC-A91B-82D0C530CF66}" dt="2021-01-26T16:49:07.996" v="9"/>
        <pc:sldMkLst>
          <pc:docMk/>
          <pc:sldMk cId="36744270" sldId="1402"/>
        </pc:sldMkLst>
        <pc:spChg chg="del">
          <ac:chgData name="Bachmann, Hannah Ruth" userId="e7c09bfb-72c2-42e5-912c-bd6874d853db" providerId="ADAL" clId="{E835CCF9-52EE-45EC-A91B-82D0C530CF66}" dt="2021-01-26T16:49:07.407" v="8" actId="478"/>
          <ac:spMkLst>
            <pc:docMk/>
            <pc:sldMk cId="36744270" sldId="1402"/>
            <ac:spMk id="5" creationId="{157063CD-2A32-484E-9024-1C42F6930B53}"/>
          </ac:spMkLst>
        </pc:spChg>
        <pc:spChg chg="add mod">
          <ac:chgData name="Bachmann, Hannah Ruth" userId="e7c09bfb-72c2-42e5-912c-bd6874d853db" providerId="ADAL" clId="{E835CCF9-52EE-45EC-A91B-82D0C530CF66}" dt="2021-01-26T16:49:07.996" v="9"/>
          <ac:spMkLst>
            <pc:docMk/>
            <pc:sldMk cId="36744270" sldId="1402"/>
            <ac:spMk id="18" creationId="{12B2940D-9D0D-4168-B46F-7895A7EC9160}"/>
          </ac:spMkLst>
        </pc:spChg>
      </pc:sldChg>
      <pc:sldChg chg="addSp delSp modSp mod">
        <pc:chgData name="Bachmann, Hannah Ruth" userId="e7c09bfb-72c2-42e5-912c-bd6874d853db" providerId="ADAL" clId="{E835CCF9-52EE-45EC-A91B-82D0C530CF66}" dt="2021-01-26T16:49:11.611" v="11"/>
        <pc:sldMkLst>
          <pc:docMk/>
          <pc:sldMk cId="1478765594" sldId="1403"/>
        </pc:sldMkLst>
        <pc:spChg chg="del">
          <ac:chgData name="Bachmann, Hannah Ruth" userId="e7c09bfb-72c2-42e5-912c-bd6874d853db" providerId="ADAL" clId="{E835CCF9-52EE-45EC-A91B-82D0C530CF66}" dt="2021-01-26T16:49:11.273" v="10" actId="478"/>
          <ac:spMkLst>
            <pc:docMk/>
            <pc:sldMk cId="1478765594" sldId="1403"/>
            <ac:spMk id="5" creationId="{921B3285-B262-5A4C-87C9-97352868243D}"/>
          </ac:spMkLst>
        </pc:spChg>
        <pc:spChg chg="add mod">
          <ac:chgData name="Bachmann, Hannah Ruth" userId="e7c09bfb-72c2-42e5-912c-bd6874d853db" providerId="ADAL" clId="{E835CCF9-52EE-45EC-A91B-82D0C530CF66}" dt="2021-01-26T16:49:11.611" v="11"/>
          <ac:spMkLst>
            <pc:docMk/>
            <pc:sldMk cId="1478765594" sldId="1403"/>
            <ac:spMk id="13" creationId="{171E06C4-D6F2-428D-B1D8-EBEE3811DC08}"/>
          </ac:spMkLst>
        </pc:spChg>
      </pc:sldChg>
      <pc:sldChg chg="addSp delSp modSp mod">
        <pc:chgData name="Bachmann, Hannah Ruth" userId="e7c09bfb-72c2-42e5-912c-bd6874d853db" providerId="ADAL" clId="{E835CCF9-52EE-45EC-A91B-82D0C530CF66}" dt="2021-01-26T16:49:22.403" v="17"/>
        <pc:sldMkLst>
          <pc:docMk/>
          <pc:sldMk cId="3113573751" sldId="1404"/>
        </pc:sldMkLst>
        <pc:spChg chg="del">
          <ac:chgData name="Bachmann, Hannah Ruth" userId="e7c09bfb-72c2-42e5-912c-bd6874d853db" providerId="ADAL" clId="{E835CCF9-52EE-45EC-A91B-82D0C530CF66}" dt="2021-01-26T16:49:22.087" v="16" actId="478"/>
          <ac:spMkLst>
            <pc:docMk/>
            <pc:sldMk cId="3113573751" sldId="1404"/>
            <ac:spMk id="5" creationId="{E71CD365-AD68-3A48-8FB6-24C5A8FE0724}"/>
          </ac:spMkLst>
        </pc:spChg>
        <pc:spChg chg="add mod">
          <ac:chgData name="Bachmann, Hannah Ruth" userId="e7c09bfb-72c2-42e5-912c-bd6874d853db" providerId="ADAL" clId="{E835CCF9-52EE-45EC-A91B-82D0C530CF66}" dt="2021-01-26T16:49:22.403" v="17"/>
          <ac:spMkLst>
            <pc:docMk/>
            <pc:sldMk cId="3113573751" sldId="1404"/>
            <ac:spMk id="8" creationId="{0F4BBD53-AE44-4FDB-BE5A-8EF2E9FC3878}"/>
          </ac:spMkLst>
        </pc:spChg>
      </pc:sldChg>
      <pc:sldChg chg="addSp delSp modSp mod">
        <pc:chgData name="Bachmann, Hannah Ruth" userId="e7c09bfb-72c2-42e5-912c-bd6874d853db" providerId="ADAL" clId="{E835CCF9-52EE-45EC-A91B-82D0C530CF66}" dt="2021-01-26T16:49:15.734" v="13"/>
        <pc:sldMkLst>
          <pc:docMk/>
          <pc:sldMk cId="4180089565" sldId="1405"/>
        </pc:sldMkLst>
        <pc:spChg chg="del">
          <ac:chgData name="Bachmann, Hannah Ruth" userId="e7c09bfb-72c2-42e5-912c-bd6874d853db" providerId="ADAL" clId="{E835CCF9-52EE-45EC-A91B-82D0C530CF66}" dt="2021-01-26T16:49:15.465" v="12" actId="478"/>
          <ac:spMkLst>
            <pc:docMk/>
            <pc:sldMk cId="4180089565" sldId="1405"/>
            <ac:spMk id="5" creationId="{081EDC6B-C3BF-1943-AC4D-5E81BA1E0A92}"/>
          </ac:spMkLst>
        </pc:spChg>
        <pc:spChg chg="add mod">
          <ac:chgData name="Bachmann, Hannah Ruth" userId="e7c09bfb-72c2-42e5-912c-bd6874d853db" providerId="ADAL" clId="{E835CCF9-52EE-45EC-A91B-82D0C530CF66}" dt="2021-01-26T16:49:15.734" v="13"/>
          <ac:spMkLst>
            <pc:docMk/>
            <pc:sldMk cId="4180089565" sldId="1405"/>
            <ac:spMk id="8" creationId="{B0B4DA92-E358-4085-893F-DA3296E1540C}"/>
          </ac:spMkLst>
        </pc:spChg>
      </pc:sldChg>
      <pc:sldChg chg="add del">
        <pc:chgData name="Bachmann, Hannah Ruth" userId="e7c09bfb-72c2-42e5-912c-bd6874d853db" providerId="ADAL" clId="{E835CCF9-52EE-45EC-A91B-82D0C530CF66}" dt="2021-01-26T16:48:39.167" v="4"/>
        <pc:sldMkLst>
          <pc:docMk/>
          <pc:sldMk cId="0" sldId="1406"/>
        </pc:sldMkLst>
      </pc:sldChg>
      <pc:sldChg chg="del">
        <pc:chgData name="Bachmann, Hannah Ruth" userId="e7c09bfb-72c2-42e5-912c-bd6874d853db" providerId="ADAL" clId="{E835CCF9-52EE-45EC-A91B-82D0C530CF66}" dt="2021-01-26T16:48:01.796" v="0" actId="2696"/>
        <pc:sldMkLst>
          <pc:docMk/>
          <pc:sldMk cId="507369313" sldId="1406"/>
        </pc:sldMkLst>
      </pc:sldChg>
      <pc:sldChg chg="del">
        <pc:chgData name="Bachmann, Hannah Ruth" userId="e7c09bfb-72c2-42e5-912c-bd6874d853db" providerId="ADAL" clId="{E835CCF9-52EE-45EC-A91B-82D0C530CF66}" dt="2021-01-26T16:48:19.004" v="2" actId="2696"/>
        <pc:sldMkLst>
          <pc:docMk/>
          <pc:sldMk cId="655714566" sldId="1407"/>
        </pc:sldMkLst>
      </pc:sldChg>
      <pc:sldMasterChg chg="delSldLayout">
        <pc:chgData name="Bachmann, Hannah Ruth" userId="e7c09bfb-72c2-42e5-912c-bd6874d853db" providerId="ADAL" clId="{E835CCF9-52EE-45EC-A91B-82D0C530CF66}" dt="2021-01-26T16:48:47.291" v="5" actId="2696"/>
        <pc:sldMasterMkLst>
          <pc:docMk/>
          <pc:sldMasterMk cId="0" sldId="2147485947"/>
        </pc:sldMasterMkLst>
        <pc:sldLayoutChg chg="del">
          <pc:chgData name="Bachmann, Hannah Ruth" userId="e7c09bfb-72c2-42e5-912c-bd6874d853db" providerId="ADAL" clId="{E835CCF9-52EE-45EC-A91B-82D0C530CF66}" dt="2021-01-26T16:48:47.291" v="5" actId="2696"/>
          <pc:sldLayoutMkLst>
            <pc:docMk/>
            <pc:sldMasterMk cId="0" sldId="2147485947"/>
            <pc:sldLayoutMk cId="2106462187" sldId="2147486126"/>
          </pc:sldLayoutMkLst>
        </pc:sldLayoutChg>
      </pc:sldMasterChg>
    </pc:docChg>
  </pc:docChgLst>
  <pc:docChgLst>
    <pc:chgData name="Tessa Deiss" userId="S::tessa.deiss_glasgow.ac.uk#ext#@jgumainz.onmicrosoft.com::8b40a27f-141d-4c8f-b305-e300efd196d0" providerId="AD" clId="Web-{ADAEDB6B-71B9-8AE7-5A62-D969BBCB2B66}"/>
    <pc:docChg chg="">
      <pc:chgData name="Tessa Deiss" userId="S::tessa.deiss_glasgow.ac.uk#ext#@jgumainz.onmicrosoft.com::8b40a27f-141d-4c8f-b305-e300efd196d0" providerId="AD" clId="Web-{ADAEDB6B-71B9-8AE7-5A62-D969BBCB2B66}" dt="2021-01-20T15:33:55.972" v="0"/>
      <pc:docMkLst>
        <pc:docMk/>
      </pc:docMkLst>
      <pc:sldChg chg="delCm">
        <pc:chgData name="Tessa Deiss" userId="S::tessa.deiss_glasgow.ac.uk#ext#@jgumainz.onmicrosoft.com::8b40a27f-141d-4c8f-b305-e300efd196d0" providerId="AD" clId="Web-{ADAEDB6B-71B9-8AE7-5A62-D969BBCB2B66}" dt="2021-01-20T15:33:55.972" v="0"/>
        <pc:sldMkLst>
          <pc:docMk/>
          <pc:sldMk cId="2461512244" sldId="14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381098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3049560651"/>
      </p:ext>
    </p:extLst>
  </p:cSld>
  <p:clrMap bg1="lt1" tx1="dk1" bg2="lt2" tx2="dk2" accent1="accent1" accent2="accent2" accent3="accent3" accent4="accent4" accent5="accent5" accent6="accent6" hlink="hlink" folHlink="folHlink"/>
  <p:sldLayoutIdLst>
    <p:sldLayoutId id="2147486128"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3.xml"/><Relationship Id="rId7" Type="http://schemas.openxmlformats.org/officeDocument/2006/relationships/image" Target="../media/image1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2028696"/>
            <a:ext cx="4621212" cy="4181260"/>
          </a:xfrm>
        </p:spPr>
        <p:txBody>
          <a:bodyPr/>
          <a:lstStyle/>
          <a:p>
            <a:r>
              <a:rPr lang="en-GB" sz="2800" noProof="0" dirty="0"/>
              <a:t>Today we are going to learn…</a:t>
            </a:r>
          </a:p>
          <a:p>
            <a:pPr marL="358775" indent="-358775">
              <a:buFont typeface="Arial" panose="020B0604020202020204" pitchFamily="34" charset="0"/>
              <a:buChar char="•"/>
            </a:pPr>
            <a:r>
              <a:rPr lang="en-GB" sz="2800" noProof="0" dirty="0"/>
              <a:t>how to ask people how they are</a:t>
            </a:r>
          </a:p>
          <a:p>
            <a:pPr marL="342900" indent="-342900">
              <a:buFont typeface="Arial" panose="020B0604020202020204" pitchFamily="34" charset="0"/>
              <a:buChar char="•"/>
            </a:pPr>
            <a:r>
              <a:rPr lang="en-GB" sz="2800" noProof="0" dirty="0"/>
              <a:t>how to tell people how you are</a:t>
            </a:r>
          </a:p>
          <a:p>
            <a:pPr marL="342900" indent="-342900">
              <a:buFont typeface="Arial" panose="020B0604020202020204" pitchFamily="34" charset="0"/>
              <a:buChar char="•"/>
            </a:pPr>
            <a:r>
              <a:rPr lang="en-GB" sz="2800" noProof="0" dirty="0"/>
              <a:t>different emotions / moods</a:t>
            </a:r>
            <a:endParaRPr lang="en-GB" noProof="0" dirty="0"/>
          </a:p>
        </p:txBody>
      </p:sp>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3</a:t>
            </a:fld>
            <a:endParaRPr lang="en-GB" sz="1050" b="0" dirty="0">
              <a:solidFill>
                <a:schemeClr val="accent1"/>
              </a:solidFill>
              <a:latin typeface="Comic Sans MS" panose="030F0702030302020204" pitchFamily="66" charset="0"/>
            </a:endParaRP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58" y="1892772"/>
            <a:ext cx="3431159" cy="3590843"/>
          </a:xfrm>
          <a:prstGeom prst="rect">
            <a:avLst/>
          </a:prstGeom>
        </p:spPr>
      </p:pic>
      <p:sp>
        <p:nvSpPr>
          <p:cNvPr id="8" name="Fußzeilenplatzhalter 3">
            <a:extLst>
              <a:ext uri="{FF2B5EF4-FFF2-40B4-BE49-F238E27FC236}">
                <a16:creationId xmlns:a16="http://schemas.microsoft.com/office/drawing/2014/main" id="{DB639149-7AA7-4CB4-885D-BA7028F1AC4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3413D-C7C7-084D-BD34-8C1F9A91832D}"/>
              </a:ext>
            </a:extLst>
          </p:cNvPr>
          <p:cNvSpPr>
            <a:spLocks noGrp="1"/>
          </p:cNvSpPr>
          <p:nvPr>
            <p:ph type="title"/>
          </p:nvPr>
        </p:nvSpPr>
        <p:spPr>
          <a:xfrm>
            <a:off x="522287" y="519384"/>
            <a:ext cx="9394825" cy="1041106"/>
          </a:xfrm>
        </p:spPr>
        <p:txBody>
          <a:bodyPr/>
          <a:lstStyle/>
          <a:p>
            <a:r>
              <a:rPr lang="en-GB" noProof="0" dirty="0"/>
              <a:t>Wie </a:t>
            </a:r>
            <a:r>
              <a:rPr lang="en-GB" noProof="0" dirty="0" err="1"/>
              <a:t>geht</a:t>
            </a:r>
            <a:r>
              <a:rPr lang="en-GB" noProof="0" dirty="0"/>
              <a:t> es </a:t>
            </a:r>
            <a:r>
              <a:rPr lang="en-GB" noProof="0" dirty="0" err="1"/>
              <a:t>dir</a:t>
            </a:r>
            <a:r>
              <a:rPr lang="en-GB" noProof="0" dirty="0"/>
              <a:t>?</a:t>
            </a:r>
            <a:endParaRPr lang="en-GB" sz="2400" b="0" noProof="0" dirty="0"/>
          </a:p>
        </p:txBody>
      </p:sp>
      <p:sp>
        <p:nvSpPr>
          <p:cNvPr id="8" name="Inhaltsplatzhalter 7">
            <a:extLst>
              <a:ext uri="{FF2B5EF4-FFF2-40B4-BE49-F238E27FC236}">
                <a16:creationId xmlns:a16="http://schemas.microsoft.com/office/drawing/2014/main" id="{B386D382-BE24-554B-8DA8-EC68845EA472}"/>
              </a:ext>
            </a:extLst>
          </p:cNvPr>
          <p:cNvSpPr>
            <a:spLocks noGrp="1"/>
          </p:cNvSpPr>
          <p:nvPr>
            <p:ph sz="half" idx="2"/>
          </p:nvPr>
        </p:nvSpPr>
        <p:spPr>
          <a:xfrm>
            <a:off x="5796619" y="1703004"/>
            <a:ext cx="3304351" cy="609375"/>
          </a:xfrm>
        </p:spPr>
        <p:txBody>
          <a:bodyPr/>
          <a:lstStyle/>
          <a:p>
            <a:pPr>
              <a:lnSpc>
                <a:spcPct val="150000"/>
              </a:lnSpc>
            </a:pPr>
            <a:r>
              <a:rPr lang="en-GB" noProof="0" dirty="0">
                <a:solidFill>
                  <a:schemeClr val="accent2"/>
                </a:solidFill>
              </a:rPr>
              <a:t>Mir </a:t>
            </a:r>
            <a:r>
              <a:rPr lang="en-GB" noProof="0" dirty="0" err="1">
                <a:solidFill>
                  <a:schemeClr val="accent2"/>
                </a:solidFill>
              </a:rPr>
              <a:t>geht</a:t>
            </a:r>
            <a:r>
              <a:rPr lang="en-GB" noProof="0" dirty="0">
                <a:solidFill>
                  <a:schemeClr val="accent2"/>
                </a:solidFill>
              </a:rPr>
              <a:t> es …  </a:t>
            </a:r>
            <a:r>
              <a:rPr lang="en-GB" sz="2400" noProof="0" dirty="0"/>
              <a:t>I am …</a:t>
            </a:r>
          </a:p>
        </p:txBody>
      </p:sp>
      <p:pic>
        <p:nvPicPr>
          <p:cNvPr id="9" name="Picture 9" descr="A drawing of a person&#10;&#10;Description automatically generated">
            <a:extLst>
              <a:ext uri="{FF2B5EF4-FFF2-40B4-BE49-F238E27FC236}">
                <a16:creationId xmlns:a16="http://schemas.microsoft.com/office/drawing/2014/main" id="{6557B548-B348-1346-88D2-3AE0B1ED6D0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80644" y="2090904"/>
            <a:ext cx="3410291" cy="4535856"/>
          </a:xfrm>
          <a:prstGeom prst="rect">
            <a:avLst/>
          </a:prstGeom>
        </p:spPr>
      </p:pic>
      <p:cxnSp>
        <p:nvCxnSpPr>
          <p:cNvPr id="11" name="Gerade Verbindung mit Pfeil 10">
            <a:extLst>
              <a:ext uri="{FF2B5EF4-FFF2-40B4-BE49-F238E27FC236}">
                <a16:creationId xmlns:a16="http://schemas.microsoft.com/office/drawing/2014/main" id="{010A9E7C-ADD6-B74B-9F07-73930D1B14DE}"/>
              </a:ext>
            </a:extLst>
          </p:cNvPr>
          <p:cNvCxnSpPr>
            <a:cxnSpLocks/>
          </p:cNvCxnSpPr>
          <p:nvPr/>
        </p:nvCxnSpPr>
        <p:spPr>
          <a:xfrm flipH="1">
            <a:off x="6105133" y="2312379"/>
            <a:ext cx="992352" cy="14980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Gerade Verbindung mit Pfeil 12">
            <a:extLst>
              <a:ext uri="{FF2B5EF4-FFF2-40B4-BE49-F238E27FC236}">
                <a16:creationId xmlns:a16="http://schemas.microsoft.com/office/drawing/2014/main" id="{7D795678-2FB7-B841-B998-B1EFA047893B}"/>
              </a:ext>
            </a:extLst>
          </p:cNvPr>
          <p:cNvCxnSpPr>
            <a:cxnSpLocks/>
          </p:cNvCxnSpPr>
          <p:nvPr/>
        </p:nvCxnSpPr>
        <p:spPr>
          <a:xfrm flipH="1">
            <a:off x="7303112" y="2312379"/>
            <a:ext cx="43032" cy="263749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Gerade Verbindung mit Pfeil 14">
            <a:extLst>
              <a:ext uri="{FF2B5EF4-FFF2-40B4-BE49-F238E27FC236}">
                <a16:creationId xmlns:a16="http://schemas.microsoft.com/office/drawing/2014/main" id="{2A996487-7385-9840-90A8-4AFD3101E237}"/>
              </a:ext>
            </a:extLst>
          </p:cNvPr>
          <p:cNvCxnSpPr>
            <a:cxnSpLocks/>
          </p:cNvCxnSpPr>
          <p:nvPr/>
        </p:nvCxnSpPr>
        <p:spPr>
          <a:xfrm>
            <a:off x="7557913" y="2279117"/>
            <a:ext cx="1161221" cy="19793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feld 16">
            <a:extLst>
              <a:ext uri="{FF2B5EF4-FFF2-40B4-BE49-F238E27FC236}">
                <a16:creationId xmlns:a16="http://schemas.microsoft.com/office/drawing/2014/main" id="{87536270-487D-2649-9DEA-4CD8A5509826}"/>
              </a:ext>
            </a:extLst>
          </p:cNvPr>
          <p:cNvSpPr txBox="1"/>
          <p:nvPr/>
        </p:nvSpPr>
        <p:spPr>
          <a:xfrm>
            <a:off x="5512413" y="3748019"/>
            <a:ext cx="1790699" cy="1098058"/>
          </a:xfrm>
          <a:prstGeom prst="rect">
            <a:avLst/>
          </a:prstGeom>
          <a:noFill/>
        </p:spPr>
        <p:txBody>
          <a:bodyPr wrap="square" rtlCol="0">
            <a:spAutoFit/>
          </a:bodyPr>
          <a:lstStyle/>
          <a:p>
            <a:pPr>
              <a:lnSpc>
                <a:spcPct val="150000"/>
              </a:lnSpc>
            </a:pPr>
            <a:r>
              <a:rPr lang="en-US" sz="2400" b="0" dirty="0">
                <a:solidFill>
                  <a:schemeClr val="accent2"/>
                </a:solidFill>
                <a:latin typeface="Comic Sans MS" panose="030F0902030302020204" pitchFamily="66" charset="0"/>
              </a:rPr>
              <a:t>prima !</a:t>
            </a:r>
          </a:p>
          <a:p>
            <a:pPr>
              <a:lnSpc>
                <a:spcPct val="150000"/>
              </a:lnSpc>
            </a:pPr>
            <a:r>
              <a:rPr lang="en-US" sz="2200" b="0" dirty="0">
                <a:latin typeface="Comic Sans MS" panose="030F0902030302020204" pitchFamily="66" charset="0"/>
              </a:rPr>
              <a:t>great !</a:t>
            </a:r>
          </a:p>
        </p:txBody>
      </p:sp>
      <p:sp>
        <p:nvSpPr>
          <p:cNvPr id="21" name="Textfeld 20">
            <a:extLst>
              <a:ext uri="{FF2B5EF4-FFF2-40B4-BE49-F238E27FC236}">
                <a16:creationId xmlns:a16="http://schemas.microsoft.com/office/drawing/2014/main" id="{28476525-E61E-AE4A-A466-1CDC9A88EAC0}"/>
              </a:ext>
            </a:extLst>
          </p:cNvPr>
          <p:cNvSpPr txBox="1"/>
          <p:nvPr/>
        </p:nvSpPr>
        <p:spPr>
          <a:xfrm>
            <a:off x="6906329" y="5011350"/>
            <a:ext cx="2310606" cy="1098058"/>
          </a:xfrm>
          <a:prstGeom prst="rect">
            <a:avLst/>
          </a:prstGeom>
          <a:noFill/>
        </p:spPr>
        <p:txBody>
          <a:bodyPr wrap="square" rtlCol="0">
            <a:spAutoFit/>
          </a:bodyPr>
          <a:lstStyle/>
          <a:p>
            <a:pPr>
              <a:lnSpc>
                <a:spcPct val="150000"/>
              </a:lnSpc>
            </a:pPr>
            <a:r>
              <a:rPr lang="en-US" sz="2400" b="0" dirty="0">
                <a:solidFill>
                  <a:schemeClr val="accent2"/>
                </a:solidFill>
                <a:latin typeface="Comic Sans MS" panose="030F0902030302020204" pitchFamily="66" charset="0"/>
              </a:rPr>
              <a:t>gut</a:t>
            </a:r>
          </a:p>
          <a:p>
            <a:pPr>
              <a:lnSpc>
                <a:spcPct val="150000"/>
              </a:lnSpc>
            </a:pPr>
            <a:r>
              <a:rPr lang="en-US" sz="2200" b="0" dirty="0">
                <a:latin typeface="Comic Sans MS" panose="030F0902030302020204" pitchFamily="66" charset="0"/>
              </a:rPr>
              <a:t>fine</a:t>
            </a:r>
            <a:r>
              <a:rPr lang="en-US" sz="2000" b="0" dirty="0">
                <a:latin typeface="Comic Sans MS" panose="030F0902030302020204" pitchFamily="66" charset="0"/>
              </a:rPr>
              <a:t> </a:t>
            </a:r>
          </a:p>
        </p:txBody>
      </p:sp>
      <p:sp>
        <p:nvSpPr>
          <p:cNvPr id="24" name="Textfeld 23">
            <a:extLst>
              <a:ext uri="{FF2B5EF4-FFF2-40B4-BE49-F238E27FC236}">
                <a16:creationId xmlns:a16="http://schemas.microsoft.com/office/drawing/2014/main" id="{52CEE52B-BC0E-A544-80DC-570CB9767F8C}"/>
              </a:ext>
            </a:extLst>
          </p:cNvPr>
          <p:cNvSpPr txBox="1"/>
          <p:nvPr/>
        </p:nvSpPr>
        <p:spPr>
          <a:xfrm>
            <a:off x="7918019" y="4367023"/>
            <a:ext cx="2614001" cy="1282723"/>
          </a:xfrm>
          <a:prstGeom prst="rect">
            <a:avLst/>
          </a:prstGeom>
          <a:noFill/>
        </p:spPr>
        <p:txBody>
          <a:bodyPr wrap="square" rtlCol="0">
            <a:spAutoFit/>
          </a:bodyPr>
          <a:lstStyle/>
          <a:p>
            <a:r>
              <a:rPr lang="en-US" sz="2400" b="0" dirty="0" err="1">
                <a:solidFill>
                  <a:schemeClr val="accent2"/>
                </a:solidFill>
                <a:latin typeface="Comic Sans MS" panose="030F0902030302020204" pitchFamily="66" charset="0"/>
              </a:rPr>
              <a:t>nicht</a:t>
            </a:r>
            <a:r>
              <a:rPr lang="en-US" sz="2400" b="0" dirty="0">
                <a:solidFill>
                  <a:schemeClr val="accent2"/>
                </a:solidFill>
                <a:latin typeface="Comic Sans MS" panose="030F0902030302020204" pitchFamily="66" charset="0"/>
              </a:rPr>
              <a:t> gut / </a:t>
            </a:r>
            <a:r>
              <a:rPr lang="en-US" sz="2400" b="0" dirty="0" err="1">
                <a:solidFill>
                  <a:schemeClr val="accent2"/>
                </a:solidFill>
                <a:latin typeface="Comic Sans MS" panose="030F0902030302020204" pitchFamily="66" charset="0"/>
              </a:rPr>
              <a:t>schlecht</a:t>
            </a:r>
            <a:endParaRPr lang="en-US" sz="2400" b="0" dirty="0">
              <a:solidFill>
                <a:schemeClr val="accent2"/>
              </a:solidFill>
              <a:latin typeface="Comic Sans MS" panose="030F0902030302020204" pitchFamily="66" charset="0"/>
            </a:endParaRPr>
          </a:p>
          <a:p>
            <a:pPr>
              <a:lnSpc>
                <a:spcPct val="150000"/>
              </a:lnSpc>
            </a:pPr>
            <a:r>
              <a:rPr lang="en-US" sz="2200" b="0" dirty="0">
                <a:latin typeface="Comic Sans MS" panose="030F0902030302020204" pitchFamily="66" charset="0"/>
              </a:rPr>
              <a:t>not doing well</a:t>
            </a:r>
          </a:p>
        </p:txBody>
      </p:sp>
      <p:pic>
        <p:nvPicPr>
          <p:cNvPr id="32" name="New Recording 4" descr="New Recording 4">
            <a:hlinkClick r:id="" action="ppaction://media"/>
            <a:extLst>
              <a:ext uri="{FF2B5EF4-FFF2-40B4-BE49-F238E27FC236}">
                <a16:creationId xmlns:a16="http://schemas.microsoft.com/office/drawing/2014/main" id="{835F3B0A-D18B-2342-902E-62ED1F1B8D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9878" y="6299569"/>
            <a:ext cx="812800" cy="812800"/>
          </a:xfrm>
          <a:prstGeom prst="rect">
            <a:avLst/>
          </a:prstGeom>
        </p:spPr>
      </p:pic>
      <p:pic>
        <p:nvPicPr>
          <p:cNvPr id="7" name="Grafik 6" descr="Ein Bild, das Sport, Sportwettkampf enthält.&#10;&#10;Automatisch generierte Beschreibung">
            <a:extLst>
              <a:ext uri="{FF2B5EF4-FFF2-40B4-BE49-F238E27FC236}">
                <a16:creationId xmlns:a16="http://schemas.microsoft.com/office/drawing/2014/main" id="{E4DCF361-6A03-454E-97A8-1937BE98E338}"/>
              </a:ext>
            </a:extLst>
          </p:cNvPr>
          <p:cNvPicPr>
            <a:picLocks noChangeAspect="1"/>
          </p:cNvPicPr>
          <p:nvPr/>
        </p:nvPicPr>
        <p:blipFill rotWithShape="1">
          <a:blip r:embed="rId6">
            <a:extLst>
              <a:ext uri="{28A0092B-C50C-407E-A947-70E740481C1C}">
                <a14:useLocalDpi xmlns:a14="http://schemas.microsoft.com/office/drawing/2010/main" val="0"/>
              </a:ext>
            </a:extLst>
          </a:blip>
          <a:srcRect l="13953" t="14736" r="8038" b="17513"/>
          <a:stretch/>
        </p:blipFill>
        <p:spPr>
          <a:xfrm>
            <a:off x="5555445" y="4854649"/>
            <a:ext cx="1059212" cy="1009248"/>
          </a:xfrm>
          <a:prstGeom prst="rect">
            <a:avLst/>
          </a:prstGeom>
        </p:spPr>
      </p:pic>
      <p:pic>
        <p:nvPicPr>
          <p:cNvPr id="12" name="Grafik 11" descr="Ein Bild, das Sport, Sportwettkampf enthält.&#10;&#10;Automatisch generierte Beschreibung">
            <a:extLst>
              <a:ext uri="{FF2B5EF4-FFF2-40B4-BE49-F238E27FC236}">
                <a16:creationId xmlns:a16="http://schemas.microsoft.com/office/drawing/2014/main" id="{E18C2D19-DFD9-8D4D-B27D-F62ACEB68354}"/>
              </a:ext>
            </a:extLst>
          </p:cNvPr>
          <p:cNvPicPr>
            <a:picLocks noChangeAspect="1"/>
          </p:cNvPicPr>
          <p:nvPr/>
        </p:nvPicPr>
        <p:blipFill rotWithShape="1">
          <a:blip r:embed="rId7">
            <a:extLst>
              <a:ext uri="{28A0092B-C50C-407E-A947-70E740481C1C}">
                <a14:useLocalDpi xmlns:a14="http://schemas.microsoft.com/office/drawing/2010/main" val="0"/>
              </a:ext>
            </a:extLst>
          </a:blip>
          <a:srcRect l="7755" t="21377" r="15334" b="9687"/>
          <a:stretch/>
        </p:blipFill>
        <p:spPr>
          <a:xfrm>
            <a:off x="6873473" y="6027228"/>
            <a:ext cx="859153" cy="787477"/>
          </a:xfrm>
          <a:prstGeom prst="rect">
            <a:avLst/>
          </a:prstGeom>
        </p:spPr>
      </p:pic>
      <p:pic>
        <p:nvPicPr>
          <p:cNvPr id="16" name="Grafik 15" descr="Ein Bild, das Sport enthält.&#10;&#10;Automatisch generierte Beschreibung">
            <a:extLst>
              <a:ext uri="{FF2B5EF4-FFF2-40B4-BE49-F238E27FC236}">
                <a16:creationId xmlns:a16="http://schemas.microsoft.com/office/drawing/2014/main" id="{19BCF9CE-B13F-0644-A727-6B1288117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4165" y="5646975"/>
            <a:ext cx="1129938" cy="1056955"/>
          </a:xfrm>
          <a:prstGeom prst="rect">
            <a:avLst/>
          </a:prstGeom>
        </p:spPr>
      </p:pic>
      <p:sp>
        <p:nvSpPr>
          <p:cNvPr id="19" name="Fußzeilenplatzhalter 3">
            <a:extLst>
              <a:ext uri="{FF2B5EF4-FFF2-40B4-BE49-F238E27FC236}">
                <a16:creationId xmlns:a16="http://schemas.microsoft.com/office/drawing/2014/main" id="{2FE9FC33-F3F4-447A-809F-4988B74F8EE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20" name="Foliennummernplatzhalter 4">
            <a:extLst>
              <a:ext uri="{FF2B5EF4-FFF2-40B4-BE49-F238E27FC236}">
                <a16:creationId xmlns:a16="http://schemas.microsoft.com/office/drawing/2014/main" id="{64A64445-B98A-449E-8E3A-46135A115C1A}"/>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4</a:t>
            </a:fld>
            <a:endParaRPr lang="en-GB" sz="1050" b="0" dirty="0">
              <a:solidFill>
                <a:schemeClr val="accent1"/>
              </a:solidFill>
              <a:latin typeface="Comic Sans MS" panose="030F0702030302020204" pitchFamily="66" charset="0"/>
            </a:endParaRPr>
          </a:p>
        </p:txBody>
      </p:sp>
      <p:sp>
        <p:nvSpPr>
          <p:cNvPr id="4" name="Textfeld 3">
            <a:extLst>
              <a:ext uri="{FF2B5EF4-FFF2-40B4-BE49-F238E27FC236}">
                <a16:creationId xmlns:a16="http://schemas.microsoft.com/office/drawing/2014/main" id="{F2974605-363F-4CEE-A2DF-5F2C4F9E71CC}"/>
              </a:ext>
            </a:extLst>
          </p:cNvPr>
          <p:cNvSpPr txBox="1"/>
          <p:nvPr/>
        </p:nvSpPr>
        <p:spPr>
          <a:xfrm>
            <a:off x="522287" y="1817452"/>
            <a:ext cx="4613422"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D71F39"/>
                </a:solidFill>
                <a:effectLst/>
                <a:uLnTx/>
                <a:uFillTx/>
                <a:latin typeface="Comic Sans MS" panose="030F0702030302020204" pitchFamily="66" charset="0"/>
                <a:ea typeface="+mj-ea"/>
                <a:cs typeface="+mj-cs"/>
              </a:rPr>
              <a:t>Wie </a:t>
            </a:r>
            <a:r>
              <a:rPr kumimoji="0" lang="en-US" sz="2400" b="0" i="0" u="none" strike="noStrike" kern="1200" cap="none" spc="0" normalizeH="0" baseline="0" noProof="0" dirty="0" err="1">
                <a:ln>
                  <a:noFill/>
                </a:ln>
                <a:solidFill>
                  <a:srgbClr val="D71F39"/>
                </a:solidFill>
                <a:effectLst/>
                <a:uLnTx/>
                <a:uFillTx/>
                <a:latin typeface="Comic Sans MS" panose="030F0702030302020204" pitchFamily="66" charset="0"/>
                <a:ea typeface="+mj-ea"/>
                <a:cs typeface="+mj-cs"/>
              </a:rPr>
              <a:t>geht</a:t>
            </a:r>
            <a:r>
              <a:rPr kumimoji="0" lang="en-US" sz="2400" b="0" i="0" u="none" strike="noStrike" kern="1200" cap="none" spc="0" normalizeH="0" baseline="0" noProof="0" dirty="0">
                <a:ln>
                  <a:noFill/>
                </a:ln>
                <a:solidFill>
                  <a:srgbClr val="D71F39"/>
                </a:solidFill>
                <a:effectLst/>
                <a:uLnTx/>
                <a:uFillTx/>
                <a:latin typeface="Comic Sans MS" panose="030F0702030302020204" pitchFamily="66" charset="0"/>
                <a:ea typeface="+mj-ea"/>
                <a:cs typeface="+mj-cs"/>
              </a:rPr>
              <a:t> es </a:t>
            </a:r>
            <a:r>
              <a:rPr kumimoji="0" lang="en-US" sz="2400" b="0" i="0" u="none" strike="noStrike" kern="1200" cap="none" spc="0" normalizeH="0" baseline="0" noProof="0" dirty="0" err="1">
                <a:ln>
                  <a:noFill/>
                </a:ln>
                <a:solidFill>
                  <a:srgbClr val="D71F39"/>
                </a:solidFill>
                <a:effectLst/>
                <a:uLnTx/>
                <a:uFillTx/>
                <a:latin typeface="Comic Sans MS" panose="030F0702030302020204" pitchFamily="66" charset="0"/>
                <a:ea typeface="+mj-ea"/>
                <a:cs typeface="+mj-cs"/>
              </a:rPr>
              <a:t>dir</a:t>
            </a:r>
            <a:r>
              <a:rPr kumimoji="0" lang="en-US" sz="2400" b="0" i="0" u="none" strike="noStrike" kern="1200" cap="none" spc="0" normalizeH="0" baseline="0" noProof="0" dirty="0">
                <a:ln>
                  <a:noFill/>
                </a:ln>
                <a:solidFill>
                  <a:srgbClr val="D71F39"/>
                </a:solidFill>
                <a:effectLst/>
                <a:uLnTx/>
                <a:uFillTx/>
                <a:latin typeface="Comic Sans MS" panose="030F0702030302020204" pitchFamily="66" charset="0"/>
                <a:ea typeface="+mj-ea"/>
                <a:cs typeface="+mj-cs"/>
              </a:rPr>
              <a:t>? </a:t>
            </a:r>
            <a:r>
              <a:rPr kumimoji="0" lang="en-US" sz="2400" b="0" i="0" u="none" strike="noStrike" kern="1200" cap="none" spc="0" normalizeH="0" baseline="0" noProof="0" dirty="0">
                <a:ln>
                  <a:noFill/>
                </a:ln>
                <a:solidFill>
                  <a:srgbClr val="002060"/>
                </a:solidFill>
                <a:effectLst/>
                <a:uLnTx/>
                <a:uFillTx/>
                <a:latin typeface="Comic Sans MS" panose="030F0702030302020204" pitchFamily="66" charset="0"/>
                <a:ea typeface="+mj-ea"/>
                <a:cs typeface="+mj-cs"/>
              </a:rPr>
              <a:t>How are you?</a:t>
            </a:r>
            <a:endParaRPr lang="de-DE" dirty="0"/>
          </a:p>
        </p:txBody>
      </p:sp>
    </p:spTree>
    <p:extLst>
      <p:ext uri="{BB962C8B-B14F-4D97-AF65-F5344CB8AC3E}">
        <p14:creationId xmlns:p14="http://schemas.microsoft.com/office/powerpoint/2010/main" val="3674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67"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D68FB-F0E6-1C45-847B-7865C370A4FD}"/>
              </a:ext>
            </a:extLst>
          </p:cNvPr>
          <p:cNvSpPr>
            <a:spLocks noGrp="1"/>
          </p:cNvSpPr>
          <p:nvPr>
            <p:ph type="title"/>
          </p:nvPr>
        </p:nvSpPr>
        <p:spPr/>
        <p:txBody>
          <a:bodyPr/>
          <a:lstStyle/>
          <a:p>
            <a:r>
              <a:rPr lang="en-GB" noProof="0" dirty="0"/>
              <a:t>Ich bin …</a:t>
            </a:r>
          </a:p>
        </p:txBody>
      </p:sp>
      <p:sp>
        <p:nvSpPr>
          <p:cNvPr id="4" name="Inhaltsplatzhalter 3">
            <a:extLst>
              <a:ext uri="{FF2B5EF4-FFF2-40B4-BE49-F238E27FC236}">
                <a16:creationId xmlns:a16="http://schemas.microsoft.com/office/drawing/2014/main" id="{1EF14282-114D-C445-9C7E-09D512716630}"/>
              </a:ext>
            </a:extLst>
          </p:cNvPr>
          <p:cNvSpPr>
            <a:spLocks noGrp="1"/>
          </p:cNvSpPr>
          <p:nvPr>
            <p:ph sz="half" idx="2"/>
          </p:nvPr>
        </p:nvSpPr>
        <p:spPr>
          <a:xfrm>
            <a:off x="5295899" y="1430423"/>
            <a:ext cx="4621213" cy="5295901"/>
          </a:xfrm>
        </p:spPr>
        <p:txBody>
          <a:bodyPr/>
          <a:lstStyle/>
          <a:p>
            <a:pPr marL="342900" indent="-342900">
              <a:lnSpc>
                <a:spcPct val="200000"/>
              </a:lnSpc>
              <a:buFont typeface="Arial" panose="020B0604020202020204" pitchFamily="34" charset="0"/>
              <a:buChar char="•"/>
            </a:pPr>
            <a:r>
              <a:rPr lang="en-GB" noProof="0" dirty="0" err="1">
                <a:solidFill>
                  <a:schemeClr val="accent2"/>
                </a:solidFill>
              </a:rPr>
              <a:t>glücklich</a:t>
            </a:r>
            <a:r>
              <a:rPr lang="en-GB" noProof="0" dirty="0"/>
              <a:t> (</a:t>
            </a:r>
            <a:r>
              <a:rPr lang="en-GB" sz="2000" noProof="0" dirty="0"/>
              <a:t>happy) </a:t>
            </a:r>
          </a:p>
          <a:p>
            <a:pPr marL="342900" indent="-342900">
              <a:lnSpc>
                <a:spcPct val="200000"/>
              </a:lnSpc>
              <a:buFont typeface="Arial" panose="020B0604020202020204" pitchFamily="34" charset="0"/>
              <a:buChar char="•"/>
            </a:pPr>
            <a:r>
              <a:rPr lang="en-GB" noProof="0" dirty="0" err="1">
                <a:solidFill>
                  <a:schemeClr val="accent2"/>
                </a:solidFill>
              </a:rPr>
              <a:t>traurig</a:t>
            </a:r>
            <a:r>
              <a:rPr lang="en-GB" noProof="0" dirty="0"/>
              <a:t> </a:t>
            </a:r>
            <a:r>
              <a:rPr lang="en-GB" sz="2000" noProof="0" dirty="0"/>
              <a:t>(sad)</a:t>
            </a:r>
            <a:endParaRPr lang="en-GB" noProof="0" dirty="0"/>
          </a:p>
          <a:p>
            <a:pPr marL="342900" indent="-342900">
              <a:lnSpc>
                <a:spcPct val="200000"/>
              </a:lnSpc>
              <a:buFont typeface="Arial" panose="020B0604020202020204" pitchFamily="34" charset="0"/>
              <a:buChar char="•"/>
            </a:pPr>
            <a:r>
              <a:rPr lang="en-GB" noProof="0" dirty="0" err="1">
                <a:solidFill>
                  <a:schemeClr val="accent2"/>
                </a:solidFill>
              </a:rPr>
              <a:t>sauer</a:t>
            </a:r>
            <a:r>
              <a:rPr lang="en-GB" noProof="0" dirty="0">
                <a:solidFill>
                  <a:schemeClr val="accent2"/>
                </a:solidFill>
              </a:rPr>
              <a:t> </a:t>
            </a:r>
            <a:r>
              <a:rPr lang="en-GB" sz="2000" noProof="0" dirty="0"/>
              <a:t>(angry)</a:t>
            </a:r>
            <a:endParaRPr lang="en-GB" noProof="0" dirty="0"/>
          </a:p>
          <a:p>
            <a:pPr marL="342900" indent="-342900">
              <a:lnSpc>
                <a:spcPct val="200000"/>
              </a:lnSpc>
              <a:buFont typeface="Arial" panose="020B0604020202020204" pitchFamily="34" charset="0"/>
              <a:buChar char="•"/>
            </a:pPr>
            <a:r>
              <a:rPr lang="en-GB" noProof="0" dirty="0" err="1">
                <a:solidFill>
                  <a:schemeClr val="accent2"/>
                </a:solidFill>
              </a:rPr>
              <a:t>krank</a:t>
            </a:r>
            <a:r>
              <a:rPr lang="en-GB" noProof="0" dirty="0"/>
              <a:t> </a:t>
            </a:r>
            <a:r>
              <a:rPr lang="en-GB" sz="2000" noProof="0" dirty="0"/>
              <a:t>(sick)</a:t>
            </a:r>
            <a:endParaRPr lang="en-GB" noProof="0" dirty="0"/>
          </a:p>
          <a:p>
            <a:pPr marL="342900" indent="-342900">
              <a:lnSpc>
                <a:spcPct val="200000"/>
              </a:lnSpc>
              <a:buFont typeface="Arial" panose="020B0604020202020204" pitchFamily="34" charset="0"/>
              <a:buChar char="•"/>
            </a:pPr>
            <a:r>
              <a:rPr lang="en-GB" noProof="0" dirty="0" err="1">
                <a:solidFill>
                  <a:schemeClr val="accent2"/>
                </a:solidFill>
              </a:rPr>
              <a:t>müde</a:t>
            </a:r>
            <a:r>
              <a:rPr lang="en-GB" noProof="0" dirty="0"/>
              <a:t> </a:t>
            </a:r>
            <a:r>
              <a:rPr lang="en-GB" sz="2000" noProof="0" dirty="0"/>
              <a:t>(tired)</a:t>
            </a:r>
            <a:endParaRPr lang="en-GB" noProof="0" dirty="0"/>
          </a:p>
        </p:txBody>
      </p:sp>
      <p:pic>
        <p:nvPicPr>
          <p:cNvPr id="7" name="Picture 9">
            <a:extLst>
              <a:ext uri="{FF2B5EF4-FFF2-40B4-BE49-F238E27FC236}">
                <a16:creationId xmlns:a16="http://schemas.microsoft.com/office/drawing/2014/main" id="{BAE1084E-7CCA-2B4B-A0B1-E312BBBFC577}"/>
              </a:ext>
            </a:extLst>
          </p:cNvPr>
          <p:cNvPicPr>
            <a:picLocks noGrp="1" noChangeAspect="1"/>
          </p:cNvPicPr>
          <p:nvPr>
            <p:ph sz="half" idx="1"/>
          </p:nvPr>
        </p:nvPicPr>
        <p:blipFill>
          <a:blip r:embed="rId4"/>
          <a:stretch>
            <a:fillRect/>
          </a:stretch>
        </p:blipFill>
        <p:spPr>
          <a:xfrm flipH="1">
            <a:off x="1755097" y="2170113"/>
            <a:ext cx="1974674" cy="4989512"/>
          </a:xfrm>
          <a:prstGeom prst="rect">
            <a:avLst/>
          </a:prstGeom>
        </p:spPr>
      </p:pic>
      <p:pic>
        <p:nvPicPr>
          <p:cNvPr id="12" name="New Recording 6" descr="New Recording 6">
            <a:hlinkClick r:id="" action="ppaction://media"/>
            <a:extLst>
              <a:ext uri="{FF2B5EF4-FFF2-40B4-BE49-F238E27FC236}">
                <a16:creationId xmlns:a16="http://schemas.microsoft.com/office/drawing/2014/main" id="{45993E8E-FCA6-2449-9935-0EE4F47211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9111" y="6446836"/>
            <a:ext cx="812800" cy="812800"/>
          </a:xfrm>
          <a:prstGeom prst="rect">
            <a:avLst/>
          </a:prstGeom>
        </p:spPr>
      </p:pic>
      <p:pic>
        <p:nvPicPr>
          <p:cNvPr id="14" name="Grafik 13" descr="Ein Bild, das Sport, Sportwettkampf enthält.&#10;&#10;Automatisch generierte Beschreibung">
            <a:extLst>
              <a:ext uri="{FF2B5EF4-FFF2-40B4-BE49-F238E27FC236}">
                <a16:creationId xmlns:a16="http://schemas.microsoft.com/office/drawing/2014/main" id="{59FB95CF-DE30-9E48-B450-91A03B879451}"/>
              </a:ext>
            </a:extLst>
          </p:cNvPr>
          <p:cNvPicPr>
            <a:picLocks noChangeAspect="1"/>
          </p:cNvPicPr>
          <p:nvPr/>
        </p:nvPicPr>
        <p:blipFill rotWithShape="1">
          <a:blip r:embed="rId6">
            <a:extLst>
              <a:ext uri="{28A0092B-C50C-407E-A947-70E740481C1C}">
                <a14:useLocalDpi xmlns:a14="http://schemas.microsoft.com/office/drawing/2010/main" val="0"/>
              </a:ext>
            </a:extLst>
          </a:blip>
          <a:srcRect l="13953" t="14736" r="8038" b="17513"/>
          <a:stretch/>
        </p:blipFill>
        <p:spPr>
          <a:xfrm>
            <a:off x="8265387" y="1482788"/>
            <a:ext cx="837417" cy="797915"/>
          </a:xfrm>
          <a:prstGeom prst="rect">
            <a:avLst/>
          </a:prstGeom>
        </p:spPr>
      </p:pic>
      <p:pic>
        <p:nvPicPr>
          <p:cNvPr id="8" name="Grafik 7" descr="Ein Bild, das Sportwettkampf, Sport enthält.&#10;&#10;Automatisch generierte Beschreibung">
            <a:extLst>
              <a:ext uri="{FF2B5EF4-FFF2-40B4-BE49-F238E27FC236}">
                <a16:creationId xmlns:a16="http://schemas.microsoft.com/office/drawing/2014/main" id="{1EE3E9E9-0950-F947-951F-0FB36CE34A10}"/>
              </a:ext>
            </a:extLst>
          </p:cNvPr>
          <p:cNvPicPr>
            <a:picLocks noChangeAspect="1"/>
          </p:cNvPicPr>
          <p:nvPr/>
        </p:nvPicPr>
        <p:blipFill rotWithShape="1">
          <a:blip r:embed="rId7">
            <a:extLst>
              <a:ext uri="{28A0092B-C50C-407E-A947-70E740481C1C}">
                <a14:useLocalDpi xmlns:a14="http://schemas.microsoft.com/office/drawing/2010/main" val="0"/>
              </a:ext>
            </a:extLst>
          </a:blip>
          <a:srcRect l="10449" t="12135" r="15794" b="13241"/>
          <a:stretch/>
        </p:blipFill>
        <p:spPr>
          <a:xfrm>
            <a:off x="8284044" y="2370621"/>
            <a:ext cx="800101" cy="770819"/>
          </a:xfrm>
          <a:prstGeom prst="rect">
            <a:avLst/>
          </a:prstGeom>
        </p:spPr>
      </p:pic>
      <p:pic>
        <p:nvPicPr>
          <p:cNvPr id="10" name="Grafik 9">
            <a:extLst>
              <a:ext uri="{FF2B5EF4-FFF2-40B4-BE49-F238E27FC236}">
                <a16:creationId xmlns:a16="http://schemas.microsoft.com/office/drawing/2014/main" id="{CE05BAE3-5A6C-D94E-AB55-AFB156A8D8E0}"/>
              </a:ext>
            </a:extLst>
          </p:cNvPr>
          <p:cNvPicPr>
            <a:picLocks noChangeAspect="1"/>
          </p:cNvPicPr>
          <p:nvPr/>
        </p:nvPicPr>
        <p:blipFill rotWithShape="1">
          <a:blip r:embed="rId8">
            <a:extLst>
              <a:ext uri="{28A0092B-C50C-407E-A947-70E740481C1C}">
                <a14:useLocalDpi xmlns:a14="http://schemas.microsoft.com/office/drawing/2010/main" val="0"/>
              </a:ext>
            </a:extLst>
          </a:blip>
          <a:srcRect l="16347" t="18741" r="9749" b="7560"/>
          <a:stretch/>
        </p:blipFill>
        <p:spPr>
          <a:xfrm>
            <a:off x="8265387" y="3245586"/>
            <a:ext cx="778669" cy="735679"/>
          </a:xfrm>
          <a:prstGeom prst="rect">
            <a:avLst/>
          </a:prstGeom>
        </p:spPr>
      </p:pic>
      <p:pic>
        <p:nvPicPr>
          <p:cNvPr id="16" name="Grafik 15" descr="Ein Bild, das Sportwettkampf, Sport enthält.&#10;&#10;Automatisch generierte Beschreibung">
            <a:extLst>
              <a:ext uri="{FF2B5EF4-FFF2-40B4-BE49-F238E27FC236}">
                <a16:creationId xmlns:a16="http://schemas.microsoft.com/office/drawing/2014/main" id="{4FC0031E-E80E-9C46-9FD0-63E2C37AF376}"/>
              </a:ext>
            </a:extLst>
          </p:cNvPr>
          <p:cNvPicPr>
            <a:picLocks noChangeAspect="1"/>
          </p:cNvPicPr>
          <p:nvPr/>
        </p:nvPicPr>
        <p:blipFill rotWithShape="1">
          <a:blip r:embed="rId9">
            <a:extLst>
              <a:ext uri="{28A0092B-C50C-407E-A947-70E740481C1C}">
                <a14:useLocalDpi xmlns:a14="http://schemas.microsoft.com/office/drawing/2010/main" val="0"/>
              </a:ext>
            </a:extLst>
          </a:blip>
          <a:srcRect l="13881" t="14118" r="20063" b="18085"/>
          <a:stretch/>
        </p:blipFill>
        <p:spPr>
          <a:xfrm>
            <a:off x="8272712" y="4078374"/>
            <a:ext cx="778669" cy="679721"/>
          </a:xfrm>
          <a:prstGeom prst="rect">
            <a:avLst/>
          </a:prstGeom>
        </p:spPr>
      </p:pic>
      <p:pic>
        <p:nvPicPr>
          <p:cNvPr id="20" name="Grafik 19" descr="Ein Bild, das Sportwettkampf enthält.&#10;&#10;Automatisch generierte Beschreibung">
            <a:extLst>
              <a:ext uri="{FF2B5EF4-FFF2-40B4-BE49-F238E27FC236}">
                <a16:creationId xmlns:a16="http://schemas.microsoft.com/office/drawing/2014/main" id="{D80096CF-9C01-4D44-9653-EE3E37D129FE}"/>
              </a:ext>
            </a:extLst>
          </p:cNvPr>
          <p:cNvPicPr>
            <a:picLocks noChangeAspect="1"/>
          </p:cNvPicPr>
          <p:nvPr/>
        </p:nvPicPr>
        <p:blipFill rotWithShape="1">
          <a:blip r:embed="rId10">
            <a:extLst>
              <a:ext uri="{28A0092B-C50C-407E-A947-70E740481C1C}">
                <a14:useLocalDpi xmlns:a14="http://schemas.microsoft.com/office/drawing/2010/main" val="0"/>
              </a:ext>
            </a:extLst>
          </a:blip>
          <a:srcRect l="8783" t="7278" r="6003" b="13054"/>
          <a:stretch/>
        </p:blipFill>
        <p:spPr>
          <a:xfrm>
            <a:off x="8241714" y="4844961"/>
            <a:ext cx="861090" cy="722759"/>
          </a:xfrm>
          <a:prstGeom prst="rect">
            <a:avLst/>
          </a:prstGeom>
        </p:spPr>
      </p:pic>
      <p:sp>
        <p:nvSpPr>
          <p:cNvPr id="15" name="Fußzeilenplatzhalter 3">
            <a:extLst>
              <a:ext uri="{FF2B5EF4-FFF2-40B4-BE49-F238E27FC236}">
                <a16:creationId xmlns:a16="http://schemas.microsoft.com/office/drawing/2014/main" id="{AB0DF560-9A94-493B-9F10-14D695245C1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7" name="Foliennummernplatzhalter 4">
            <a:extLst>
              <a:ext uri="{FF2B5EF4-FFF2-40B4-BE49-F238E27FC236}">
                <a16:creationId xmlns:a16="http://schemas.microsoft.com/office/drawing/2014/main" id="{94C21303-4B7E-4A75-88AB-15CA3CB6A796}"/>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5</a:t>
            </a:fld>
            <a:endParaRPr lang="en-GB" sz="1050" b="0" dirty="0">
              <a:solidFill>
                <a:schemeClr val="accent1"/>
              </a:solidFill>
              <a:latin typeface="Comic Sans MS" panose="030F0702030302020204" pitchFamily="66" charset="0"/>
            </a:endParaRPr>
          </a:p>
        </p:txBody>
      </p:sp>
      <p:sp>
        <p:nvSpPr>
          <p:cNvPr id="3" name="Textfeld 2">
            <a:extLst>
              <a:ext uri="{FF2B5EF4-FFF2-40B4-BE49-F238E27FC236}">
                <a16:creationId xmlns:a16="http://schemas.microsoft.com/office/drawing/2014/main" id="{1CA60EFB-4A91-4D18-BCB5-5109A7CF1249}"/>
              </a:ext>
            </a:extLst>
          </p:cNvPr>
          <p:cNvSpPr txBox="1"/>
          <p:nvPr/>
        </p:nvSpPr>
        <p:spPr>
          <a:xfrm>
            <a:off x="1789818" y="1650912"/>
            <a:ext cx="3506080" cy="461665"/>
          </a:xfrm>
          <a:prstGeom prst="rect">
            <a:avLst/>
          </a:prstGeom>
          <a:noFill/>
        </p:spPr>
        <p:txBody>
          <a:bodyPr wrap="square" rtlCol="0">
            <a:spAutoFit/>
          </a:bodyPr>
          <a:lstStyle/>
          <a:p>
            <a:r>
              <a:rPr lang="de-DE" sz="2400" b="0" dirty="0">
                <a:solidFill>
                  <a:schemeClr val="accent2"/>
                </a:solidFill>
                <a:latin typeface="Comic Sans MS" panose="030F0702030302020204" pitchFamily="66" charset="0"/>
              </a:rPr>
              <a:t>Ich bin… </a:t>
            </a:r>
            <a:r>
              <a:rPr lang="de-DE" sz="2400" b="0" dirty="0">
                <a:latin typeface="Comic Sans MS" panose="030F0702030302020204" pitchFamily="66" charset="0"/>
              </a:rPr>
              <a:t>- I am…</a:t>
            </a:r>
          </a:p>
        </p:txBody>
      </p:sp>
    </p:spTree>
    <p:extLst>
      <p:ext uri="{BB962C8B-B14F-4D97-AF65-F5344CB8AC3E}">
        <p14:creationId xmlns:p14="http://schemas.microsoft.com/office/powerpoint/2010/main" val="1478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C985E1-2294-48CE-9962-56458B6F94D9}"/>
              </a:ext>
            </a:extLst>
          </p:cNvPr>
          <p:cNvSpPr>
            <a:spLocks noGrp="1"/>
          </p:cNvSpPr>
          <p:nvPr>
            <p:ph type="title"/>
          </p:nvPr>
        </p:nvSpPr>
        <p:spPr>
          <a:xfrm>
            <a:off x="522288" y="198437"/>
            <a:ext cx="9394825" cy="1258887"/>
          </a:xfrm>
        </p:spPr>
        <p:txBody>
          <a:bodyPr/>
          <a:lstStyle/>
          <a:p>
            <a:r>
              <a:rPr lang="en-GB" noProof="0" dirty="0" err="1"/>
              <a:t>Partnerarbeit</a:t>
            </a:r>
            <a:endParaRPr lang="en-GB" noProof="0" dirty="0"/>
          </a:p>
        </p:txBody>
      </p:sp>
      <p:pic>
        <p:nvPicPr>
          <p:cNvPr id="7" name="Picture 8" descr="Ein Bild, das Zeichnung enthält.&#10;&#10;Automatisch generierte Beschreibung">
            <a:extLst>
              <a:ext uri="{FF2B5EF4-FFF2-40B4-BE49-F238E27FC236}">
                <a16:creationId xmlns:a16="http://schemas.microsoft.com/office/drawing/2014/main" id="{0C1EFE0D-FA2A-244F-A33A-C2933C0C760C}"/>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4" name="Content Placeholder 3">
            <a:extLst>
              <a:ext uri="{FF2B5EF4-FFF2-40B4-BE49-F238E27FC236}">
                <a16:creationId xmlns:a16="http://schemas.microsoft.com/office/drawing/2014/main" id="{78BF7B47-6AAC-4965-97EA-2B5BA0401555}"/>
              </a:ext>
            </a:extLst>
          </p:cNvPr>
          <p:cNvSpPr>
            <a:spLocks noGrp="1"/>
          </p:cNvSpPr>
          <p:nvPr>
            <p:ph sz="half" idx="2"/>
          </p:nvPr>
        </p:nvSpPr>
        <p:spPr>
          <a:xfrm>
            <a:off x="5295900" y="1763713"/>
            <a:ext cx="4621213" cy="4989512"/>
          </a:xfrm>
        </p:spPr>
        <p:txBody>
          <a:bodyPr/>
          <a:lstStyle/>
          <a:p>
            <a:r>
              <a:rPr lang="en-GB" noProof="0" dirty="0"/>
              <a:t>Ask your partner how he or she is feeling today in German.</a:t>
            </a:r>
          </a:p>
          <a:p>
            <a:endParaRPr lang="en-GB" noProof="0" dirty="0"/>
          </a:p>
          <a:p>
            <a:r>
              <a:rPr lang="en-GB" noProof="0" dirty="0"/>
              <a:t>Your partner has to answer in German.</a:t>
            </a:r>
          </a:p>
          <a:p>
            <a:endParaRPr lang="en-GB" noProof="0" dirty="0"/>
          </a:p>
          <a:p>
            <a:r>
              <a:rPr lang="en-GB" noProof="0" dirty="0"/>
              <a:t>Afterwards, you change roles. Your partner asks you how you are feeling in German and you answer.</a:t>
            </a:r>
          </a:p>
        </p:txBody>
      </p:sp>
      <p:sp>
        <p:nvSpPr>
          <p:cNvPr id="9" name="Fußzeilenplatzhalter 3">
            <a:extLst>
              <a:ext uri="{FF2B5EF4-FFF2-40B4-BE49-F238E27FC236}">
                <a16:creationId xmlns:a16="http://schemas.microsoft.com/office/drawing/2014/main" id="{E4C239A1-116C-4AFD-8940-3840600D209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622F8E97-110A-4BA6-AAA3-B1FC86083ABB}"/>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6</a:t>
            </a:fld>
            <a:endParaRPr lang="en-GB" sz="1050" b="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18008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7" y="504388"/>
            <a:ext cx="9394825" cy="1258887"/>
          </a:xfrm>
        </p:spPr>
        <p:txBody>
          <a:bodyPr wrap="square" anchor="ctr">
            <a:normAutofit/>
          </a:bodyPr>
          <a:lstStyle/>
          <a:p>
            <a:r>
              <a:rPr lang="en-GB" noProof="0" dirty="0"/>
              <a:t>Match the emojis to the right German vocabulary!</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3" name="Inhaltsplatzhalter 2">
            <a:extLst>
              <a:ext uri="{FF2B5EF4-FFF2-40B4-BE49-F238E27FC236}">
                <a16:creationId xmlns:a16="http://schemas.microsoft.com/office/drawing/2014/main" id="{0AA80227-6747-5940-86A5-5A8F3244187A}"/>
              </a:ext>
            </a:extLst>
          </p:cNvPr>
          <p:cNvSpPr>
            <a:spLocks noGrp="1"/>
          </p:cNvSpPr>
          <p:nvPr>
            <p:ph sz="half" idx="2"/>
          </p:nvPr>
        </p:nvSpPr>
        <p:spPr/>
        <p:txBody>
          <a:bodyPr/>
          <a:lstStyle/>
          <a:p>
            <a:pPr>
              <a:lnSpc>
                <a:spcPct val="250000"/>
              </a:lnSpc>
            </a:pPr>
            <a:r>
              <a:rPr lang="en-GB" noProof="0" dirty="0" err="1">
                <a:solidFill>
                  <a:schemeClr val="accent1"/>
                </a:solidFill>
              </a:rPr>
              <a:t>krank</a:t>
            </a:r>
            <a:endParaRPr lang="en-GB" noProof="0" dirty="0">
              <a:solidFill>
                <a:schemeClr val="accent1"/>
              </a:solidFill>
            </a:endParaRPr>
          </a:p>
          <a:p>
            <a:pPr>
              <a:lnSpc>
                <a:spcPct val="250000"/>
              </a:lnSpc>
            </a:pPr>
            <a:r>
              <a:rPr lang="en-GB" noProof="0" dirty="0" err="1">
                <a:solidFill>
                  <a:schemeClr val="accent1"/>
                </a:solidFill>
              </a:rPr>
              <a:t>glücklich</a:t>
            </a:r>
            <a:endParaRPr lang="en-GB" noProof="0" dirty="0">
              <a:solidFill>
                <a:schemeClr val="accent1"/>
              </a:solidFill>
            </a:endParaRPr>
          </a:p>
          <a:p>
            <a:pPr>
              <a:lnSpc>
                <a:spcPct val="250000"/>
              </a:lnSpc>
            </a:pPr>
            <a:r>
              <a:rPr lang="en-GB" noProof="0" dirty="0" err="1">
                <a:solidFill>
                  <a:schemeClr val="accent1"/>
                </a:solidFill>
              </a:rPr>
              <a:t>müde</a:t>
            </a:r>
            <a:endParaRPr lang="en-GB" noProof="0" dirty="0">
              <a:solidFill>
                <a:schemeClr val="accent1"/>
              </a:solidFill>
            </a:endParaRPr>
          </a:p>
          <a:p>
            <a:pPr>
              <a:lnSpc>
                <a:spcPct val="250000"/>
              </a:lnSpc>
            </a:pPr>
            <a:r>
              <a:rPr lang="en-GB" noProof="0" dirty="0" err="1">
                <a:solidFill>
                  <a:schemeClr val="accent1"/>
                </a:solidFill>
              </a:rPr>
              <a:t>traurig</a:t>
            </a:r>
            <a:r>
              <a:rPr lang="en-GB" noProof="0" dirty="0">
                <a:solidFill>
                  <a:schemeClr val="accent1"/>
                </a:solidFill>
              </a:rPr>
              <a:t> </a:t>
            </a:r>
          </a:p>
          <a:p>
            <a:pPr>
              <a:lnSpc>
                <a:spcPct val="250000"/>
              </a:lnSpc>
            </a:pPr>
            <a:r>
              <a:rPr lang="en-GB" noProof="0" dirty="0" err="1">
                <a:solidFill>
                  <a:schemeClr val="accent1"/>
                </a:solidFill>
              </a:rPr>
              <a:t>sauer</a:t>
            </a:r>
            <a:endParaRPr lang="en-GB" noProof="0" dirty="0">
              <a:solidFill>
                <a:schemeClr val="accent1"/>
              </a:solidFill>
            </a:endParaRPr>
          </a:p>
        </p:txBody>
      </p:sp>
      <p:cxnSp>
        <p:nvCxnSpPr>
          <p:cNvPr id="15" name="Gerade Verbindung mit Pfeil 14">
            <a:extLst>
              <a:ext uri="{FF2B5EF4-FFF2-40B4-BE49-F238E27FC236}">
                <a16:creationId xmlns:a16="http://schemas.microsoft.com/office/drawing/2014/main" id="{6510CE42-0E68-0E4F-A13B-8D0BED4E227B}"/>
              </a:ext>
            </a:extLst>
          </p:cNvPr>
          <p:cNvCxnSpPr>
            <a:cxnSpLocks/>
          </p:cNvCxnSpPr>
          <p:nvPr/>
        </p:nvCxnSpPr>
        <p:spPr>
          <a:xfrm>
            <a:off x="6392862" y="2398143"/>
            <a:ext cx="2384106" cy="36445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Gerade Verbindung mit Pfeil 16">
            <a:extLst>
              <a:ext uri="{FF2B5EF4-FFF2-40B4-BE49-F238E27FC236}">
                <a16:creationId xmlns:a16="http://schemas.microsoft.com/office/drawing/2014/main" id="{576B2EB3-E4E9-0E48-9FAB-6420B6366CD5}"/>
              </a:ext>
            </a:extLst>
          </p:cNvPr>
          <p:cNvCxnSpPr/>
          <p:nvPr/>
        </p:nvCxnSpPr>
        <p:spPr>
          <a:xfrm>
            <a:off x="6797615" y="3450566"/>
            <a:ext cx="1880559" cy="672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Gerade Verbindung mit Pfeil 18">
            <a:extLst>
              <a:ext uri="{FF2B5EF4-FFF2-40B4-BE49-F238E27FC236}">
                <a16:creationId xmlns:a16="http://schemas.microsoft.com/office/drawing/2014/main" id="{72B23F04-C41B-004E-9890-FB5B82DF250B}"/>
              </a:ext>
            </a:extLst>
          </p:cNvPr>
          <p:cNvCxnSpPr/>
          <p:nvPr/>
        </p:nvCxnSpPr>
        <p:spPr>
          <a:xfrm flipV="1">
            <a:off x="6392862" y="3277649"/>
            <a:ext cx="2285312" cy="10183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Gerade Verbindung mit Pfeil 20">
            <a:extLst>
              <a:ext uri="{FF2B5EF4-FFF2-40B4-BE49-F238E27FC236}">
                <a16:creationId xmlns:a16="http://schemas.microsoft.com/office/drawing/2014/main" id="{3B801F7B-F746-7746-892D-1283BCD652AE}"/>
              </a:ext>
            </a:extLst>
          </p:cNvPr>
          <p:cNvCxnSpPr>
            <a:cxnSpLocks/>
          </p:cNvCxnSpPr>
          <p:nvPr/>
        </p:nvCxnSpPr>
        <p:spPr>
          <a:xfrm flipV="1">
            <a:off x="6625087" y="5084326"/>
            <a:ext cx="2069660" cy="2217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Gerade Verbindung mit Pfeil 24">
            <a:extLst>
              <a:ext uri="{FF2B5EF4-FFF2-40B4-BE49-F238E27FC236}">
                <a16:creationId xmlns:a16="http://schemas.microsoft.com/office/drawing/2014/main" id="{C6BD793F-89EC-6645-B58F-2B877ADD7362}"/>
              </a:ext>
            </a:extLst>
          </p:cNvPr>
          <p:cNvCxnSpPr>
            <a:cxnSpLocks/>
          </p:cNvCxnSpPr>
          <p:nvPr/>
        </p:nvCxnSpPr>
        <p:spPr>
          <a:xfrm flipV="1">
            <a:off x="6351800" y="2614153"/>
            <a:ext cx="2326374" cy="378598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8" name="Grafik 17">
            <a:extLst>
              <a:ext uri="{FF2B5EF4-FFF2-40B4-BE49-F238E27FC236}">
                <a16:creationId xmlns:a16="http://schemas.microsoft.com/office/drawing/2014/main" id="{B21351AA-8EE6-A748-A3A7-7C1740A4E107}"/>
              </a:ext>
            </a:extLst>
          </p:cNvPr>
          <p:cNvPicPr>
            <a:picLocks noChangeAspect="1"/>
          </p:cNvPicPr>
          <p:nvPr/>
        </p:nvPicPr>
        <p:blipFill rotWithShape="1">
          <a:blip r:embed="rId3">
            <a:extLst>
              <a:ext uri="{28A0092B-C50C-407E-A947-70E740481C1C}">
                <a14:useLocalDpi xmlns:a14="http://schemas.microsoft.com/office/drawing/2010/main" val="0"/>
              </a:ext>
            </a:extLst>
          </a:blip>
          <a:srcRect l="16347" t="18741" r="9749" b="7560"/>
          <a:stretch/>
        </p:blipFill>
        <p:spPr>
          <a:xfrm>
            <a:off x="8869789" y="1909649"/>
            <a:ext cx="778669" cy="735679"/>
          </a:xfrm>
          <a:prstGeom prst="rect">
            <a:avLst/>
          </a:prstGeom>
        </p:spPr>
      </p:pic>
      <p:pic>
        <p:nvPicPr>
          <p:cNvPr id="22" name="Grafik 21" descr="Ein Bild, das Sportwettkampf enthält.&#10;&#10;Automatisch generierte Beschreibung">
            <a:extLst>
              <a:ext uri="{FF2B5EF4-FFF2-40B4-BE49-F238E27FC236}">
                <a16:creationId xmlns:a16="http://schemas.microsoft.com/office/drawing/2014/main" id="{3CE10CF6-FCEC-934C-9E4C-9A98D735AC3B}"/>
              </a:ext>
            </a:extLst>
          </p:cNvPr>
          <p:cNvPicPr>
            <a:picLocks noChangeAspect="1"/>
          </p:cNvPicPr>
          <p:nvPr/>
        </p:nvPicPr>
        <p:blipFill rotWithShape="1">
          <a:blip r:embed="rId4">
            <a:extLst>
              <a:ext uri="{28A0092B-C50C-407E-A947-70E740481C1C}">
                <a14:useLocalDpi xmlns:a14="http://schemas.microsoft.com/office/drawing/2010/main" val="0"/>
              </a:ext>
            </a:extLst>
          </a:blip>
          <a:srcRect l="8783" t="7278" r="6003" b="13054"/>
          <a:stretch/>
        </p:blipFill>
        <p:spPr>
          <a:xfrm>
            <a:off x="8889198" y="2820859"/>
            <a:ext cx="861090" cy="722759"/>
          </a:xfrm>
          <a:prstGeom prst="rect">
            <a:avLst/>
          </a:prstGeom>
        </p:spPr>
      </p:pic>
      <p:pic>
        <p:nvPicPr>
          <p:cNvPr id="24" name="Grafik 23" descr="Ein Bild, das Sport, Sportwettkampf enthält.&#10;&#10;Automatisch generierte Beschreibung">
            <a:extLst>
              <a:ext uri="{FF2B5EF4-FFF2-40B4-BE49-F238E27FC236}">
                <a16:creationId xmlns:a16="http://schemas.microsoft.com/office/drawing/2014/main" id="{9AE94A0A-4C6D-E54D-A339-B35892AB29D5}"/>
              </a:ext>
            </a:extLst>
          </p:cNvPr>
          <p:cNvPicPr>
            <a:picLocks noChangeAspect="1"/>
          </p:cNvPicPr>
          <p:nvPr/>
        </p:nvPicPr>
        <p:blipFill rotWithShape="1">
          <a:blip r:embed="rId5">
            <a:extLst>
              <a:ext uri="{28A0092B-C50C-407E-A947-70E740481C1C}">
                <a14:useLocalDpi xmlns:a14="http://schemas.microsoft.com/office/drawing/2010/main" val="0"/>
              </a:ext>
            </a:extLst>
          </a:blip>
          <a:srcRect l="13953" t="14736" r="8038" b="17513"/>
          <a:stretch/>
        </p:blipFill>
        <p:spPr>
          <a:xfrm>
            <a:off x="8889198" y="3748818"/>
            <a:ext cx="837417" cy="797915"/>
          </a:xfrm>
          <a:prstGeom prst="rect">
            <a:avLst/>
          </a:prstGeom>
        </p:spPr>
      </p:pic>
      <p:pic>
        <p:nvPicPr>
          <p:cNvPr id="26" name="Grafik 25" descr="Ein Bild, das Sportwettkampf, Sport enthält.&#10;&#10;Automatisch generierte Beschreibung">
            <a:extLst>
              <a:ext uri="{FF2B5EF4-FFF2-40B4-BE49-F238E27FC236}">
                <a16:creationId xmlns:a16="http://schemas.microsoft.com/office/drawing/2014/main" id="{61EE5617-8851-8349-9C7E-CD818FC9245E}"/>
              </a:ext>
            </a:extLst>
          </p:cNvPr>
          <p:cNvPicPr>
            <a:picLocks noChangeAspect="1"/>
          </p:cNvPicPr>
          <p:nvPr/>
        </p:nvPicPr>
        <p:blipFill rotWithShape="1">
          <a:blip r:embed="rId6">
            <a:extLst>
              <a:ext uri="{28A0092B-C50C-407E-A947-70E740481C1C}">
                <a14:useLocalDpi xmlns:a14="http://schemas.microsoft.com/office/drawing/2010/main" val="0"/>
              </a:ext>
            </a:extLst>
          </a:blip>
          <a:srcRect l="10449" t="12135" r="15794" b="13241"/>
          <a:stretch/>
        </p:blipFill>
        <p:spPr>
          <a:xfrm>
            <a:off x="8906129" y="4751933"/>
            <a:ext cx="800101" cy="770819"/>
          </a:xfrm>
          <a:prstGeom prst="rect">
            <a:avLst/>
          </a:prstGeom>
        </p:spPr>
      </p:pic>
      <p:pic>
        <p:nvPicPr>
          <p:cNvPr id="28" name="Grafik 27" descr="Ein Bild, das Sportwettkampf, Sport enthält.&#10;&#10;Automatisch generierte Beschreibung">
            <a:extLst>
              <a:ext uri="{FF2B5EF4-FFF2-40B4-BE49-F238E27FC236}">
                <a16:creationId xmlns:a16="http://schemas.microsoft.com/office/drawing/2014/main" id="{BBE8C29F-C8BA-394E-9084-A4C992A34BC1}"/>
              </a:ext>
            </a:extLst>
          </p:cNvPr>
          <p:cNvPicPr>
            <a:picLocks noChangeAspect="1"/>
          </p:cNvPicPr>
          <p:nvPr/>
        </p:nvPicPr>
        <p:blipFill rotWithShape="1">
          <a:blip r:embed="rId7">
            <a:extLst>
              <a:ext uri="{28A0092B-C50C-407E-A947-70E740481C1C}">
                <a14:useLocalDpi xmlns:a14="http://schemas.microsoft.com/office/drawing/2010/main" val="0"/>
              </a:ext>
            </a:extLst>
          </a:blip>
          <a:srcRect l="13881" t="14118" r="20063" b="18085"/>
          <a:stretch/>
        </p:blipFill>
        <p:spPr>
          <a:xfrm>
            <a:off x="8947267" y="5770263"/>
            <a:ext cx="861090" cy="751668"/>
          </a:xfrm>
          <a:prstGeom prst="rect">
            <a:avLst/>
          </a:prstGeom>
        </p:spPr>
      </p:pic>
      <p:sp>
        <p:nvSpPr>
          <p:cNvPr id="23" name="Fußzeilenplatzhalter 3">
            <a:extLst>
              <a:ext uri="{FF2B5EF4-FFF2-40B4-BE49-F238E27FC236}">
                <a16:creationId xmlns:a16="http://schemas.microsoft.com/office/drawing/2014/main" id="{0AEDDCBD-9AB7-44EA-94A7-1407FF8ABAA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27" name="Foliennummernplatzhalter 4">
            <a:extLst>
              <a:ext uri="{FF2B5EF4-FFF2-40B4-BE49-F238E27FC236}">
                <a16:creationId xmlns:a16="http://schemas.microsoft.com/office/drawing/2014/main" id="{3D8612D5-BE22-4F2A-BFC8-652A18BED8B1}"/>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7</a:t>
            </a:fld>
            <a:endParaRPr lang="en-GB" sz="1050" b="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51BC07E-3B80-4E65-AE48-2F9BEB31BB96}"/>
              </a:ext>
            </a:extLst>
          </p:cNvPr>
          <p:cNvSpPr>
            <a:spLocks noGrp="1"/>
          </p:cNvSpPr>
          <p:nvPr>
            <p:ph type="title"/>
          </p:nvPr>
        </p:nvSpPr>
        <p:spPr>
          <a:xfrm>
            <a:off x="522288" y="198437"/>
            <a:ext cx="9394825" cy="1258887"/>
          </a:xfrm>
        </p:spPr>
        <p:txBody>
          <a:bodyPr/>
          <a:lstStyle/>
          <a:p>
            <a:r>
              <a:rPr lang="en-GB" noProof="0" dirty="0"/>
              <a:t>Pantomime</a:t>
            </a:r>
          </a:p>
        </p:txBody>
      </p:sp>
      <p:pic>
        <p:nvPicPr>
          <p:cNvPr id="7" name="Picture 8" descr="Ein Bild, das Zeichnung enthält.&#10;&#10;Automatisch generierte Beschreibung">
            <a:extLst>
              <a:ext uri="{FF2B5EF4-FFF2-40B4-BE49-F238E27FC236}">
                <a16:creationId xmlns:a16="http://schemas.microsoft.com/office/drawing/2014/main" id="{03358581-1D47-604E-A3CB-2CB249AF2511}"/>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4" name="Content Placeholder 3">
            <a:extLst>
              <a:ext uri="{FF2B5EF4-FFF2-40B4-BE49-F238E27FC236}">
                <a16:creationId xmlns:a16="http://schemas.microsoft.com/office/drawing/2014/main" id="{F4286E86-CB07-4AD3-AF72-E0B94F04E10F}"/>
              </a:ext>
            </a:extLst>
          </p:cNvPr>
          <p:cNvSpPr>
            <a:spLocks noGrp="1"/>
          </p:cNvSpPr>
          <p:nvPr>
            <p:ph sz="half" idx="2"/>
          </p:nvPr>
        </p:nvSpPr>
        <p:spPr>
          <a:xfrm>
            <a:off x="5295900" y="1621766"/>
            <a:ext cx="4621213" cy="5131459"/>
          </a:xfrm>
        </p:spPr>
        <p:txBody>
          <a:bodyPr/>
          <a:lstStyle/>
          <a:p>
            <a:r>
              <a:rPr lang="en-GB" noProof="0" dirty="0"/>
              <a:t>Divide the class into two teams. </a:t>
            </a:r>
          </a:p>
          <a:p>
            <a:endParaRPr lang="en-GB" noProof="0" dirty="0"/>
          </a:p>
          <a:p>
            <a:r>
              <a:rPr lang="en-GB" noProof="0" dirty="0"/>
              <a:t>One team starts. </a:t>
            </a:r>
          </a:p>
          <a:p>
            <a:r>
              <a:rPr lang="en-GB" noProof="0" dirty="0"/>
              <a:t>One student stands up and performs an emotion.</a:t>
            </a:r>
          </a:p>
          <a:p>
            <a:r>
              <a:rPr lang="en-GB" noProof="0" dirty="0"/>
              <a:t>The rest of the class has to guess the emotion in German.</a:t>
            </a:r>
          </a:p>
          <a:p>
            <a:endParaRPr lang="en-GB" noProof="0" dirty="0"/>
          </a:p>
          <a:p>
            <a:r>
              <a:rPr lang="en-GB" noProof="0" dirty="0"/>
              <a:t>For every right guess, the team gets a point. The team with the most points wins.</a:t>
            </a:r>
          </a:p>
        </p:txBody>
      </p:sp>
      <p:sp>
        <p:nvSpPr>
          <p:cNvPr id="9" name="Fußzeilenplatzhalter 3">
            <a:extLst>
              <a:ext uri="{FF2B5EF4-FFF2-40B4-BE49-F238E27FC236}">
                <a16:creationId xmlns:a16="http://schemas.microsoft.com/office/drawing/2014/main" id="{5C7F8E2D-953B-4D8F-88DC-6A1BF6D6CC5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16DD58F9-376A-40FF-AD5C-1D2EDDDD1B46}"/>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8</a:t>
            </a:fld>
            <a:endParaRPr lang="en-GB" sz="1050" b="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311357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Summary</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398542"/>
            <a:ext cx="4621212" cy="5719853"/>
          </a:xfrm>
        </p:spPr>
        <p:txBody>
          <a:bodyPr/>
          <a:lstStyle/>
          <a:p>
            <a:r>
              <a:rPr lang="en-GB" b="1" noProof="0" dirty="0"/>
              <a:t>Wie </a:t>
            </a:r>
            <a:r>
              <a:rPr lang="en-GB" b="1" noProof="0" dirty="0" err="1"/>
              <a:t>geht</a:t>
            </a:r>
            <a:r>
              <a:rPr lang="en-GB" b="1" noProof="0" dirty="0"/>
              <a:t> es </a:t>
            </a:r>
            <a:r>
              <a:rPr lang="en-GB" b="1" noProof="0" dirty="0" err="1"/>
              <a:t>dir</a:t>
            </a:r>
            <a:r>
              <a:rPr lang="en-GB" b="1" noProof="0" dirty="0"/>
              <a:t>?</a:t>
            </a:r>
          </a:p>
          <a:p>
            <a:endParaRPr lang="en-GB" noProof="0" dirty="0"/>
          </a:p>
          <a:p>
            <a:pPr marL="342900" indent="-342900">
              <a:buFont typeface="Wingdings" pitchFamily="2" charset="2"/>
              <a:buChar char="§"/>
            </a:pPr>
            <a:r>
              <a:rPr lang="en-GB" noProof="0" dirty="0"/>
              <a:t>Mir </a:t>
            </a:r>
            <a:r>
              <a:rPr lang="en-GB" noProof="0" dirty="0" err="1"/>
              <a:t>geht</a:t>
            </a:r>
            <a:r>
              <a:rPr lang="en-GB" noProof="0" dirty="0"/>
              <a:t> es …</a:t>
            </a:r>
          </a:p>
          <a:p>
            <a:pPr marL="342900" indent="-342900">
              <a:buFont typeface="Arial" panose="020B0604020202020204" pitchFamily="34" charset="0"/>
              <a:buChar char="•"/>
            </a:pPr>
            <a:r>
              <a:rPr lang="en-GB" noProof="0" dirty="0"/>
              <a:t>… prima!</a:t>
            </a:r>
          </a:p>
          <a:p>
            <a:pPr marL="342900" indent="-342900">
              <a:buFont typeface="Arial" panose="020B0604020202020204" pitchFamily="34" charset="0"/>
              <a:buChar char="•"/>
            </a:pPr>
            <a:r>
              <a:rPr lang="en-GB" noProof="0" dirty="0"/>
              <a:t>… gut.</a:t>
            </a:r>
          </a:p>
          <a:p>
            <a:pPr marL="342900" indent="-342900">
              <a:buFont typeface="Arial" panose="020B0604020202020204" pitchFamily="34" charset="0"/>
              <a:buChar char="•"/>
            </a:pPr>
            <a:r>
              <a:rPr lang="en-GB" noProof="0" dirty="0"/>
              <a:t>… </a:t>
            </a:r>
            <a:r>
              <a:rPr lang="en-GB" noProof="0" dirty="0" err="1"/>
              <a:t>nicht</a:t>
            </a:r>
            <a:r>
              <a:rPr lang="en-GB" noProof="0" dirty="0"/>
              <a:t> gut. / </a:t>
            </a:r>
            <a:r>
              <a:rPr lang="en-GB" noProof="0" dirty="0" err="1"/>
              <a:t>schlecht</a:t>
            </a:r>
            <a:r>
              <a:rPr lang="en-GB" noProof="0" dirty="0"/>
              <a:t>.</a:t>
            </a:r>
          </a:p>
          <a:p>
            <a:pPr marL="342900" indent="-342900">
              <a:buFont typeface="Arial" panose="020B0604020202020204" pitchFamily="34" charset="0"/>
              <a:buChar char="•"/>
            </a:pPr>
            <a:endParaRPr lang="en-GB" noProof="0" dirty="0"/>
          </a:p>
          <a:p>
            <a:pPr marL="342900" indent="-342900">
              <a:buFont typeface="Wingdings" pitchFamily="2" charset="2"/>
              <a:buChar char="§"/>
            </a:pPr>
            <a:r>
              <a:rPr lang="en-GB" noProof="0" dirty="0"/>
              <a:t>Ich bin …</a:t>
            </a:r>
          </a:p>
          <a:p>
            <a:pPr marL="342900" indent="-342900">
              <a:buFont typeface="Arial" panose="020B0604020202020204" pitchFamily="34" charset="0"/>
              <a:buChar char="•"/>
            </a:pPr>
            <a:r>
              <a:rPr lang="en-GB" noProof="0" dirty="0"/>
              <a:t>… </a:t>
            </a:r>
            <a:r>
              <a:rPr lang="en-GB" noProof="0" dirty="0" err="1"/>
              <a:t>glücklich</a:t>
            </a:r>
            <a:r>
              <a:rPr lang="en-GB" noProof="0" dirty="0"/>
              <a:t>.</a:t>
            </a:r>
          </a:p>
          <a:p>
            <a:pPr marL="342900" indent="-342900">
              <a:buFont typeface="Arial" panose="020B0604020202020204" pitchFamily="34" charset="0"/>
              <a:buChar char="•"/>
            </a:pPr>
            <a:r>
              <a:rPr lang="en-GB" noProof="0" dirty="0"/>
              <a:t>… </a:t>
            </a:r>
            <a:r>
              <a:rPr lang="en-GB" noProof="0" dirty="0" err="1"/>
              <a:t>traurig</a:t>
            </a:r>
            <a:r>
              <a:rPr lang="en-GB" noProof="0" dirty="0"/>
              <a:t>.</a:t>
            </a:r>
          </a:p>
          <a:p>
            <a:pPr marL="342900" indent="-342900">
              <a:buFont typeface="Arial" panose="020B0604020202020204" pitchFamily="34" charset="0"/>
              <a:buChar char="•"/>
            </a:pPr>
            <a:r>
              <a:rPr lang="en-GB" noProof="0" dirty="0"/>
              <a:t>… </a:t>
            </a:r>
            <a:r>
              <a:rPr lang="en-GB" noProof="0" dirty="0" err="1"/>
              <a:t>sauer</a:t>
            </a:r>
            <a:r>
              <a:rPr lang="en-GB" noProof="0" dirty="0"/>
              <a:t>.</a:t>
            </a:r>
          </a:p>
          <a:p>
            <a:pPr marL="342900" indent="-342900">
              <a:buFont typeface="Arial" panose="020B0604020202020204" pitchFamily="34" charset="0"/>
              <a:buChar char="•"/>
            </a:pPr>
            <a:r>
              <a:rPr lang="en-GB" noProof="0" dirty="0"/>
              <a:t>… </a:t>
            </a:r>
            <a:r>
              <a:rPr lang="en-GB" noProof="0" dirty="0" err="1"/>
              <a:t>krank</a:t>
            </a:r>
            <a:r>
              <a:rPr lang="en-GB" noProof="0" dirty="0"/>
              <a:t>.</a:t>
            </a:r>
          </a:p>
          <a:p>
            <a:pPr marL="342900" indent="-342900">
              <a:buFont typeface="Arial" panose="020B0604020202020204" pitchFamily="34" charset="0"/>
              <a:buChar char="•"/>
            </a:pPr>
            <a:r>
              <a:rPr lang="en-GB" noProof="0" dirty="0"/>
              <a:t>… </a:t>
            </a:r>
            <a:r>
              <a:rPr lang="en-GB" noProof="0" dirty="0" err="1"/>
              <a:t>müde</a:t>
            </a:r>
            <a:r>
              <a:rPr lang="en-GB" noProof="0" dirty="0"/>
              <a:t>.</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sp>
        <p:nvSpPr>
          <p:cNvPr id="9" name="Fußzeilenplatzhalter 3">
            <a:extLst>
              <a:ext uri="{FF2B5EF4-FFF2-40B4-BE49-F238E27FC236}">
                <a16:creationId xmlns:a16="http://schemas.microsoft.com/office/drawing/2014/main" id="{85DE7237-CAB7-4843-BD18-69A063D2059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CA47EE5E-F691-46D0-9863-02EC63AEBAD4}"/>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accent1"/>
                </a:solidFill>
                <a:latin typeface="Comic Sans MS" panose="030F0702030302020204" pitchFamily="66" charset="0"/>
              </a:rPr>
              <a:pPr algn="ctr">
                <a:spcAft>
                  <a:spcPts val="600"/>
                </a:spcAft>
              </a:pPr>
              <a:t>9</a:t>
            </a:fld>
            <a:endParaRPr lang="en-GB" sz="1050" b="0"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Benutzerdefiniert</PresentationFormat>
  <Paragraphs>79</Paragraphs>
  <Slides>10</Slides>
  <Notes>0</Notes>
  <HiddenSlides>0</HiddenSlides>
  <MMClips>2</MMClips>
  <ScaleCrop>false</ScaleCrop>
  <HeadingPairs>
    <vt:vector size="6" baseType="variant">
      <vt:variant>
        <vt:lpstr>Verwendete Schriftarten</vt:lpstr>
      </vt:variant>
      <vt:variant>
        <vt:i4>6</vt:i4>
      </vt:variant>
      <vt:variant>
        <vt:lpstr>Design</vt:lpstr>
      </vt:variant>
      <vt:variant>
        <vt:i4>7</vt:i4>
      </vt:variant>
      <vt:variant>
        <vt:lpstr>Folientitel</vt:lpstr>
      </vt:variant>
      <vt:variant>
        <vt:i4>10</vt:i4>
      </vt:variant>
    </vt:vector>
  </HeadingPairs>
  <TitlesOfParts>
    <vt:vector size="23" baseType="lpstr">
      <vt:lpstr>Arial</vt:lpstr>
      <vt:lpstr>Comic Sans MS</vt:lpstr>
      <vt:lpstr>Perpetua</vt:lpstr>
      <vt:lpstr>Tahoma</vt:lpstr>
      <vt:lpstr>Times New Roman</vt:lpstr>
      <vt:lpstr>Wingdings</vt:lpstr>
      <vt:lpstr>GET-Buddied-UP Master1</vt:lpstr>
      <vt:lpstr>GET-Buddied-UP Master2</vt:lpstr>
      <vt:lpstr>GET-Buddied-UP Master3_Schluss</vt:lpstr>
      <vt:lpstr>GET-Buddied-UP Master4_SR</vt:lpstr>
      <vt:lpstr>GET-Buddied-UP Master5_SR</vt:lpstr>
      <vt:lpstr>Theme1</vt:lpstr>
      <vt:lpstr>1_GET-Buddied-UP Master3_Schluss</vt:lpstr>
      <vt:lpstr>GET Buddied Up</vt:lpstr>
      <vt:lpstr>    Deutsch lernen  mit Ali, unserem Adler     Sigrid Rieuwerts get-across-borders@uni-mainz.de</vt:lpstr>
      <vt:lpstr>Willkommen!</vt:lpstr>
      <vt:lpstr>Wie geht es dir?</vt:lpstr>
      <vt:lpstr>Ich bin …</vt:lpstr>
      <vt:lpstr>Partnerarbeit</vt:lpstr>
      <vt:lpstr>Match the emojis to the right German vocabulary!</vt:lpstr>
      <vt:lpstr>Pantomime</vt:lpstr>
      <vt:lpstr>Summary</vt:lpstr>
      <vt:lpstr>Thank you for  learning German with us!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Kölzer, Kristina</dc:creator>
  <cp:lastModifiedBy>Bachmann, Hannah Ruth</cp:lastModifiedBy>
  <cp:revision>12</cp:revision>
  <dcterms:created xsi:type="dcterms:W3CDTF">2020-11-23T09:07:52Z</dcterms:created>
  <dcterms:modified xsi:type="dcterms:W3CDTF">2021-03-14T19:08:31Z</dcterms:modified>
</cp:coreProperties>
</file>