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19"/>
  </p:notesMasterIdLst>
  <p:handoutMasterIdLst>
    <p:handoutMasterId r:id="rId20"/>
  </p:handoutMasterIdLst>
  <p:sldIdLst>
    <p:sldId id="256" r:id="rId9"/>
    <p:sldId id="257" r:id="rId10"/>
    <p:sldId id="1406" r:id="rId11"/>
    <p:sldId id="1407" r:id="rId12"/>
    <p:sldId id="1401" r:id="rId13"/>
    <p:sldId id="1402" r:id="rId14"/>
    <p:sldId id="1397" r:id="rId15"/>
    <p:sldId id="1398" r:id="rId16"/>
    <p:sldId id="1409" r:id="rId17"/>
    <p:sldId id="264" r:id="rId18"/>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513CE-01C1-4F7A-8641-BEAFB6DA7753}" v="98" dt="2021-03-14T19:15:57.0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10024"/>
    </p:cViewPr>
  </p:outlin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5A3131B6-78EE-4C6F-AB55-DAC9EAE76C7A}"/>
    <pc:docChg chg="undo redo custSel addSld delSld modSld modMainMaster">
      <pc:chgData name="Bachmann, Hannah Ruth" userId="e7c09bfb-72c2-42e5-912c-bd6874d853db" providerId="ADAL" clId="{5A3131B6-78EE-4C6F-AB55-DAC9EAE76C7A}" dt="2021-02-02T16:16:19.264" v="195" actId="20577"/>
      <pc:docMkLst>
        <pc:docMk/>
      </pc:docMkLst>
      <pc:sldChg chg="add del">
        <pc:chgData name="Bachmann, Hannah Ruth" userId="e7c09bfb-72c2-42e5-912c-bd6874d853db" providerId="ADAL" clId="{5A3131B6-78EE-4C6F-AB55-DAC9EAE76C7A}" dt="2021-01-27T09:39:47.756" v="75" actId="2696"/>
        <pc:sldMkLst>
          <pc:docMk/>
          <pc:sldMk cId="0" sldId="256"/>
        </pc:sldMkLst>
      </pc:sldChg>
      <pc:sldChg chg="add del">
        <pc:chgData name="Bachmann, Hannah Ruth" userId="e7c09bfb-72c2-42e5-912c-bd6874d853db" providerId="ADAL" clId="{5A3131B6-78EE-4C6F-AB55-DAC9EAE76C7A}" dt="2021-01-27T09:39:59.490" v="76" actId="2696"/>
        <pc:sldMkLst>
          <pc:docMk/>
          <pc:sldMk cId="0" sldId="257"/>
        </pc:sldMkLst>
      </pc:sldChg>
      <pc:sldChg chg="modSp del">
        <pc:chgData name="Bachmann, Hannah Ruth" userId="e7c09bfb-72c2-42e5-912c-bd6874d853db" providerId="ADAL" clId="{5A3131B6-78EE-4C6F-AB55-DAC9EAE76C7A}" dt="2021-02-02T16:15:47.302" v="194" actId="20577"/>
        <pc:sldMkLst>
          <pc:docMk/>
          <pc:sldMk cId="0" sldId="264"/>
        </pc:sldMkLst>
        <pc:spChg chg="mod">
          <ac:chgData name="Bachmann, Hannah Ruth" userId="e7c09bfb-72c2-42e5-912c-bd6874d853db" providerId="ADAL" clId="{5A3131B6-78EE-4C6F-AB55-DAC9EAE76C7A}" dt="2021-02-02T16:15:47.302" v="194" actId="20577"/>
          <ac:spMkLst>
            <pc:docMk/>
            <pc:sldMk cId="0" sldId="264"/>
            <ac:spMk id="5" creationId="{00000000-0000-0000-0000-000000000000}"/>
          </ac:spMkLst>
        </pc:spChg>
      </pc:sldChg>
      <pc:sldChg chg="del">
        <pc:chgData name="Bachmann, Hannah Ruth" userId="e7c09bfb-72c2-42e5-912c-bd6874d853db" providerId="ADAL" clId="{5A3131B6-78EE-4C6F-AB55-DAC9EAE76C7A}" dt="2021-01-26T17:28:40.053" v="1" actId="2696"/>
        <pc:sldMkLst>
          <pc:docMk/>
          <pc:sldMk cId="4018256689" sldId="1394"/>
        </pc:sldMkLst>
      </pc:sldChg>
      <pc:sldChg chg="del">
        <pc:chgData name="Bachmann, Hannah Ruth" userId="e7c09bfb-72c2-42e5-912c-bd6874d853db" providerId="ADAL" clId="{5A3131B6-78EE-4C6F-AB55-DAC9EAE76C7A}" dt="2021-01-26T17:28:38.154" v="0" actId="2696"/>
        <pc:sldMkLst>
          <pc:docMk/>
          <pc:sldMk cId="2186225901" sldId="1395"/>
        </pc:sldMkLst>
      </pc:sldChg>
      <pc:sldChg chg="addSp delSp modSp mod">
        <pc:chgData name="Bachmann, Hannah Ruth" userId="e7c09bfb-72c2-42e5-912c-bd6874d853db" providerId="ADAL" clId="{5A3131B6-78EE-4C6F-AB55-DAC9EAE76C7A}" dt="2021-02-02T16:15:17.324" v="188" actId="478"/>
        <pc:sldMkLst>
          <pc:docMk/>
          <pc:sldMk cId="238310380" sldId="1397"/>
        </pc:sldMkLst>
        <pc:spChg chg="del">
          <ac:chgData name="Bachmann, Hannah Ruth" userId="e7c09bfb-72c2-42e5-912c-bd6874d853db" providerId="ADAL" clId="{5A3131B6-78EE-4C6F-AB55-DAC9EAE76C7A}" dt="2021-01-26T17:29:24.791" v="13" actId="478"/>
          <ac:spMkLst>
            <pc:docMk/>
            <pc:sldMk cId="238310380" sldId="1397"/>
            <ac:spMk id="4" creationId="{FA67E788-16AD-4722-8226-C338B991DF04}"/>
          </ac:spMkLst>
        </pc:spChg>
        <pc:spChg chg="add del mod">
          <ac:chgData name="Bachmann, Hannah Ruth" userId="e7c09bfb-72c2-42e5-912c-bd6874d853db" providerId="ADAL" clId="{5A3131B6-78EE-4C6F-AB55-DAC9EAE76C7A}" dt="2021-02-02T16:15:17.324" v="188" actId="478"/>
          <ac:spMkLst>
            <pc:docMk/>
            <pc:sldMk cId="238310380" sldId="1397"/>
            <ac:spMk id="8" creationId="{DC2B410C-D903-41B4-A32C-98C5EA24E566}"/>
          </ac:spMkLst>
        </pc:spChg>
      </pc:sldChg>
      <pc:sldChg chg="addSp delSp modSp mod">
        <pc:chgData name="Bachmann, Hannah Ruth" userId="e7c09bfb-72c2-42e5-912c-bd6874d853db" providerId="ADAL" clId="{5A3131B6-78EE-4C6F-AB55-DAC9EAE76C7A}" dt="2021-02-02T16:15:29.455" v="189" actId="478"/>
        <pc:sldMkLst>
          <pc:docMk/>
          <pc:sldMk cId="1899391020" sldId="1398"/>
        </pc:sldMkLst>
        <pc:spChg chg="del">
          <ac:chgData name="Bachmann, Hannah Ruth" userId="e7c09bfb-72c2-42e5-912c-bd6874d853db" providerId="ADAL" clId="{5A3131B6-78EE-4C6F-AB55-DAC9EAE76C7A}" dt="2021-01-26T17:29:27.913" v="15" actId="478"/>
          <ac:spMkLst>
            <pc:docMk/>
            <pc:sldMk cId="1899391020" sldId="1398"/>
            <ac:spMk id="4" creationId="{8D099E31-4DF6-4C53-AB53-7620DCCCF7E2}"/>
          </ac:spMkLst>
        </pc:spChg>
        <pc:spChg chg="add del mod">
          <ac:chgData name="Bachmann, Hannah Ruth" userId="e7c09bfb-72c2-42e5-912c-bd6874d853db" providerId="ADAL" clId="{5A3131B6-78EE-4C6F-AB55-DAC9EAE76C7A}" dt="2021-02-02T16:15:29.455" v="189" actId="478"/>
          <ac:spMkLst>
            <pc:docMk/>
            <pc:sldMk cId="1899391020" sldId="1398"/>
            <ac:spMk id="8" creationId="{35E2D53F-02BB-4767-AA66-C294D9CCC21C}"/>
          </ac:spMkLst>
        </pc:spChg>
      </pc:sldChg>
      <pc:sldChg chg="addSp delSp modSp mod">
        <pc:chgData name="Bachmann, Hannah Ruth" userId="e7c09bfb-72c2-42e5-912c-bd6874d853db" providerId="ADAL" clId="{5A3131B6-78EE-4C6F-AB55-DAC9EAE76C7A}" dt="2021-02-02T16:12:37.654" v="137"/>
        <pc:sldMkLst>
          <pc:docMk/>
          <pc:sldMk cId="2461512244" sldId="1401"/>
        </pc:sldMkLst>
        <pc:spChg chg="del">
          <ac:chgData name="Bachmann, Hannah Ruth" userId="e7c09bfb-72c2-42e5-912c-bd6874d853db" providerId="ADAL" clId="{5A3131B6-78EE-4C6F-AB55-DAC9EAE76C7A}" dt="2021-01-26T17:29:17.017" v="9" actId="478"/>
          <ac:spMkLst>
            <pc:docMk/>
            <pc:sldMk cId="2461512244" sldId="1401"/>
            <ac:spMk id="4" creationId="{8D099E31-4DF6-4C53-AB53-7620DCCCF7E2}"/>
          </ac:spMkLst>
        </pc:spChg>
        <pc:spChg chg="add del mod">
          <ac:chgData name="Bachmann, Hannah Ruth" userId="e7c09bfb-72c2-42e5-912c-bd6874d853db" providerId="ADAL" clId="{5A3131B6-78EE-4C6F-AB55-DAC9EAE76C7A}" dt="2021-02-02T16:12:37.320" v="136" actId="478"/>
          <ac:spMkLst>
            <pc:docMk/>
            <pc:sldMk cId="2461512244" sldId="1401"/>
            <ac:spMk id="27" creationId="{55080534-D5B2-4362-AFE2-A6CFB6C20763}"/>
          </ac:spMkLst>
        </pc:spChg>
        <pc:spChg chg="add mod">
          <ac:chgData name="Bachmann, Hannah Ruth" userId="e7c09bfb-72c2-42e5-912c-bd6874d853db" providerId="ADAL" clId="{5A3131B6-78EE-4C6F-AB55-DAC9EAE76C7A}" dt="2021-02-02T16:12:37.654" v="137"/>
          <ac:spMkLst>
            <pc:docMk/>
            <pc:sldMk cId="2461512244" sldId="1401"/>
            <ac:spMk id="28" creationId="{3CBCC227-F800-40AA-873E-10BF227F2EE3}"/>
          </ac:spMkLst>
        </pc:spChg>
      </pc:sldChg>
      <pc:sldChg chg="addSp delSp modSp mod">
        <pc:chgData name="Bachmann, Hannah Ruth" userId="e7c09bfb-72c2-42e5-912c-bd6874d853db" providerId="ADAL" clId="{5A3131B6-78EE-4C6F-AB55-DAC9EAE76C7A}" dt="2021-02-02T16:12:40.436" v="139"/>
        <pc:sldMkLst>
          <pc:docMk/>
          <pc:sldMk cId="2083323394" sldId="1402"/>
        </pc:sldMkLst>
        <pc:spChg chg="del">
          <ac:chgData name="Bachmann, Hannah Ruth" userId="e7c09bfb-72c2-42e5-912c-bd6874d853db" providerId="ADAL" clId="{5A3131B6-78EE-4C6F-AB55-DAC9EAE76C7A}" dt="2021-01-26T17:29:20.424" v="11" actId="478"/>
          <ac:spMkLst>
            <pc:docMk/>
            <pc:sldMk cId="2083323394" sldId="1402"/>
            <ac:spMk id="5" creationId="{E12C10D2-AFCB-4545-B382-2D4A130A5D03}"/>
          </ac:spMkLst>
        </pc:spChg>
        <pc:spChg chg="add del mod">
          <ac:chgData name="Bachmann, Hannah Ruth" userId="e7c09bfb-72c2-42e5-912c-bd6874d853db" providerId="ADAL" clId="{5A3131B6-78EE-4C6F-AB55-DAC9EAE76C7A}" dt="2021-02-02T16:12:40.095" v="138" actId="478"/>
          <ac:spMkLst>
            <pc:docMk/>
            <pc:sldMk cId="2083323394" sldId="1402"/>
            <ac:spMk id="11" creationId="{97A0B927-C5B6-49BC-B09C-64BCA021A314}"/>
          </ac:spMkLst>
        </pc:spChg>
        <pc:spChg chg="add mod">
          <ac:chgData name="Bachmann, Hannah Ruth" userId="e7c09bfb-72c2-42e5-912c-bd6874d853db" providerId="ADAL" clId="{5A3131B6-78EE-4C6F-AB55-DAC9EAE76C7A}" dt="2021-02-02T16:12:40.436" v="139"/>
          <ac:spMkLst>
            <pc:docMk/>
            <pc:sldMk cId="2083323394" sldId="1402"/>
            <ac:spMk id="12" creationId="{AA291B7D-4E9A-45E2-B7D6-1E6870BA0F41}"/>
          </ac:spMkLst>
        </pc:spChg>
      </pc:sldChg>
      <pc:sldChg chg="del">
        <pc:chgData name="Bachmann, Hannah Ruth" userId="e7c09bfb-72c2-42e5-912c-bd6874d853db" providerId="ADAL" clId="{5A3131B6-78EE-4C6F-AB55-DAC9EAE76C7A}" dt="2021-01-26T17:30:49.256" v="33" actId="2696"/>
        <pc:sldMkLst>
          <pc:docMk/>
          <pc:sldMk cId="1772261610" sldId="1404"/>
        </pc:sldMkLst>
      </pc:sldChg>
      <pc:sldChg chg="add del">
        <pc:chgData name="Bachmann, Hannah Ruth" userId="e7c09bfb-72c2-42e5-912c-bd6874d853db" providerId="ADAL" clId="{5A3131B6-78EE-4C6F-AB55-DAC9EAE76C7A}" dt="2021-01-26T17:37:33.526" v="74" actId="2696"/>
        <pc:sldMkLst>
          <pc:docMk/>
          <pc:sldMk cId="2128964871" sldId="1405"/>
        </pc:sldMkLst>
      </pc:sldChg>
      <pc:sldChg chg="addSp delSp modSp mod">
        <pc:chgData name="Bachmann, Hannah Ruth" userId="e7c09bfb-72c2-42e5-912c-bd6874d853db" providerId="ADAL" clId="{5A3131B6-78EE-4C6F-AB55-DAC9EAE76C7A}" dt="2021-02-02T16:12:28.958" v="133" actId="20577"/>
        <pc:sldMkLst>
          <pc:docMk/>
          <pc:sldMk cId="3977235628" sldId="1406"/>
        </pc:sldMkLst>
        <pc:spChg chg="del">
          <ac:chgData name="Bachmann, Hannah Ruth" userId="e7c09bfb-72c2-42e5-912c-bd6874d853db" providerId="ADAL" clId="{5A3131B6-78EE-4C6F-AB55-DAC9EAE76C7A}" dt="2021-01-26T17:29:09.671" v="5" actId="478"/>
          <ac:spMkLst>
            <pc:docMk/>
            <pc:sldMk cId="3977235628" sldId="1406"/>
            <ac:spMk id="4" creationId="{5031EAC5-BA10-4F93-A57E-3D3EF994AF7D}"/>
          </ac:spMkLst>
        </pc:spChg>
        <pc:spChg chg="add mod">
          <ac:chgData name="Bachmann, Hannah Ruth" userId="e7c09bfb-72c2-42e5-912c-bd6874d853db" providerId="ADAL" clId="{5A3131B6-78EE-4C6F-AB55-DAC9EAE76C7A}" dt="2021-02-02T16:12:28.958" v="133" actId="20577"/>
          <ac:spMkLst>
            <pc:docMk/>
            <pc:sldMk cId="3977235628" sldId="1406"/>
            <ac:spMk id="10" creationId="{7770843A-76C6-4361-A08D-4627CE77EA60}"/>
          </ac:spMkLst>
        </pc:spChg>
      </pc:sldChg>
      <pc:sldChg chg="addSp delSp modSp mod chgLayout">
        <pc:chgData name="Bachmann, Hannah Ruth" userId="e7c09bfb-72c2-42e5-912c-bd6874d853db" providerId="ADAL" clId="{5A3131B6-78EE-4C6F-AB55-DAC9EAE76C7A}" dt="2021-02-02T16:12:34.715" v="135"/>
        <pc:sldMkLst>
          <pc:docMk/>
          <pc:sldMk cId="646423344" sldId="1407"/>
        </pc:sldMkLst>
        <pc:spChg chg="mod ord">
          <ac:chgData name="Bachmann, Hannah Ruth" userId="e7c09bfb-72c2-42e5-912c-bd6874d853db" providerId="ADAL" clId="{5A3131B6-78EE-4C6F-AB55-DAC9EAE76C7A}" dt="2021-01-27T11:05:04.539" v="119" actId="700"/>
          <ac:spMkLst>
            <pc:docMk/>
            <pc:sldMk cId="646423344" sldId="1407"/>
            <ac:spMk id="2" creationId="{AC284810-2428-466D-B869-22185656E3A7}"/>
          </ac:spMkLst>
        </pc:spChg>
        <pc:spChg chg="add del mod ord">
          <ac:chgData name="Bachmann, Hannah Ruth" userId="e7c09bfb-72c2-42e5-912c-bd6874d853db" providerId="ADAL" clId="{5A3131B6-78EE-4C6F-AB55-DAC9EAE76C7A}" dt="2021-01-27T11:05:04.539" v="119" actId="700"/>
          <ac:spMkLst>
            <pc:docMk/>
            <pc:sldMk cId="646423344" sldId="1407"/>
            <ac:spMk id="4" creationId="{34E6B956-194A-4249-B2D2-EAC9DD72EBED}"/>
          </ac:spMkLst>
        </pc:spChg>
        <pc:spChg chg="del">
          <ac:chgData name="Bachmann, Hannah Ruth" userId="e7c09bfb-72c2-42e5-912c-bd6874d853db" providerId="ADAL" clId="{5A3131B6-78EE-4C6F-AB55-DAC9EAE76C7A}" dt="2021-01-26T17:29:13.463" v="7" actId="478"/>
          <ac:spMkLst>
            <pc:docMk/>
            <pc:sldMk cId="646423344" sldId="1407"/>
            <ac:spMk id="4" creationId="{8D099E31-4DF6-4C53-AB53-7620DCCCF7E2}"/>
          </ac:spMkLst>
        </pc:spChg>
        <pc:spChg chg="mod ord">
          <ac:chgData name="Bachmann, Hannah Ruth" userId="e7c09bfb-72c2-42e5-912c-bd6874d853db" providerId="ADAL" clId="{5A3131B6-78EE-4C6F-AB55-DAC9EAE76C7A}" dt="2021-01-27T11:05:21.310" v="124" actId="122"/>
          <ac:spMkLst>
            <pc:docMk/>
            <pc:sldMk cId="646423344" sldId="1407"/>
            <ac:spMk id="5" creationId="{0730DD38-6928-4719-9BEB-470A52ECA203}"/>
          </ac:spMkLst>
        </pc:spChg>
        <pc:spChg chg="mod ord">
          <ac:chgData name="Bachmann, Hannah Ruth" userId="e7c09bfb-72c2-42e5-912c-bd6874d853db" providerId="ADAL" clId="{5A3131B6-78EE-4C6F-AB55-DAC9EAE76C7A}" dt="2021-01-27T11:05:04.539" v="119" actId="700"/>
          <ac:spMkLst>
            <pc:docMk/>
            <pc:sldMk cId="646423344" sldId="1407"/>
            <ac:spMk id="10" creationId="{74E34081-1D09-4321-B267-828C43CF2CB8}"/>
          </ac:spMkLst>
        </pc:spChg>
        <pc:spChg chg="add del mod">
          <ac:chgData name="Bachmann, Hannah Ruth" userId="e7c09bfb-72c2-42e5-912c-bd6874d853db" providerId="ADAL" clId="{5A3131B6-78EE-4C6F-AB55-DAC9EAE76C7A}" dt="2021-02-02T16:12:34.401" v="134" actId="478"/>
          <ac:spMkLst>
            <pc:docMk/>
            <pc:sldMk cId="646423344" sldId="1407"/>
            <ac:spMk id="18" creationId="{C15F5007-BFC5-4D0C-B2FC-397DC8862D6A}"/>
          </ac:spMkLst>
        </pc:spChg>
        <pc:spChg chg="add mod">
          <ac:chgData name="Bachmann, Hannah Ruth" userId="e7c09bfb-72c2-42e5-912c-bd6874d853db" providerId="ADAL" clId="{5A3131B6-78EE-4C6F-AB55-DAC9EAE76C7A}" dt="2021-02-02T16:12:34.715" v="135"/>
          <ac:spMkLst>
            <pc:docMk/>
            <pc:sldMk cId="646423344" sldId="1407"/>
            <ac:spMk id="19" creationId="{2D5C3B2C-F626-4888-9CB6-83417A2ED5E0}"/>
          </ac:spMkLst>
        </pc:spChg>
      </pc:sldChg>
      <pc:sldChg chg="addSp delSp modSp new add del mod">
        <pc:chgData name="Bachmann, Hannah Ruth" userId="e7c09bfb-72c2-42e5-912c-bd6874d853db" providerId="ADAL" clId="{5A3131B6-78EE-4C6F-AB55-DAC9EAE76C7A}" dt="2021-01-26T17:32:56.182" v="68" actId="2696"/>
        <pc:sldMkLst>
          <pc:docMk/>
          <pc:sldMk cId="2994021271" sldId="1408"/>
        </pc:sldMkLst>
        <pc:spChg chg="mod">
          <ac:chgData name="Bachmann, Hannah Ruth" userId="e7c09bfb-72c2-42e5-912c-bd6874d853db" providerId="ADAL" clId="{5A3131B6-78EE-4C6F-AB55-DAC9EAE76C7A}" dt="2021-01-26T17:30:41.473" v="30" actId="20577"/>
          <ac:spMkLst>
            <pc:docMk/>
            <pc:sldMk cId="2994021271" sldId="1408"/>
            <ac:spMk id="2" creationId="{DF5BD45E-D3C8-44E7-8D16-08711C89906C}"/>
          </ac:spMkLst>
        </pc:spChg>
        <pc:spChg chg="mod">
          <ac:chgData name="Bachmann, Hannah Ruth" userId="e7c09bfb-72c2-42e5-912c-bd6874d853db" providerId="ADAL" clId="{5A3131B6-78EE-4C6F-AB55-DAC9EAE76C7A}" dt="2021-01-26T17:32:52.491" v="65" actId="21"/>
          <ac:spMkLst>
            <pc:docMk/>
            <pc:sldMk cId="2994021271" sldId="1408"/>
            <ac:spMk id="3" creationId="{7A5319CC-C095-4CCC-87AD-A3F64CBA4897}"/>
          </ac:spMkLst>
        </pc:spChg>
        <pc:spChg chg="del">
          <ac:chgData name="Bachmann, Hannah Ruth" userId="e7c09bfb-72c2-42e5-912c-bd6874d853db" providerId="ADAL" clId="{5A3131B6-78EE-4C6F-AB55-DAC9EAE76C7A}" dt="2021-01-26T17:30:33.980" v="22" actId="478"/>
          <ac:spMkLst>
            <pc:docMk/>
            <pc:sldMk cId="2994021271" sldId="1408"/>
            <ac:spMk id="4" creationId="{A982F17F-C2AE-41E9-94CD-05235B9635FD}"/>
          </ac:spMkLst>
        </pc:spChg>
        <pc:spChg chg="add del">
          <ac:chgData name="Bachmann, Hannah Ruth" userId="e7c09bfb-72c2-42e5-912c-bd6874d853db" providerId="ADAL" clId="{5A3131B6-78EE-4C6F-AB55-DAC9EAE76C7A}" dt="2021-01-26T17:30:31.923" v="21" actId="478"/>
          <ac:spMkLst>
            <pc:docMk/>
            <pc:sldMk cId="2994021271" sldId="1408"/>
            <ac:spMk id="5" creationId="{B9811C14-551D-404A-9C46-D00B45C4D1A2}"/>
          </ac:spMkLst>
        </pc:spChg>
        <pc:spChg chg="del">
          <ac:chgData name="Bachmann, Hannah Ruth" userId="e7c09bfb-72c2-42e5-912c-bd6874d853db" providerId="ADAL" clId="{5A3131B6-78EE-4C6F-AB55-DAC9EAE76C7A}" dt="2021-01-26T17:30:29.801" v="20" actId="478"/>
          <ac:spMkLst>
            <pc:docMk/>
            <pc:sldMk cId="2994021271" sldId="1408"/>
            <ac:spMk id="6" creationId="{29499622-4EB2-4674-9EC9-1A476F6AA97C}"/>
          </ac:spMkLst>
        </pc:spChg>
      </pc:sldChg>
      <pc:sldChg chg="addSp delSp modSp new mod">
        <pc:chgData name="Bachmann, Hannah Ruth" userId="e7c09bfb-72c2-42e5-912c-bd6874d853db" providerId="ADAL" clId="{5A3131B6-78EE-4C6F-AB55-DAC9EAE76C7A}" dt="2021-02-02T16:16:19.264" v="195" actId="20577"/>
        <pc:sldMkLst>
          <pc:docMk/>
          <pc:sldMk cId="2103069937" sldId="1409"/>
        </pc:sldMkLst>
        <pc:spChg chg="mod">
          <ac:chgData name="Bachmann, Hannah Ruth" userId="e7c09bfb-72c2-42e5-912c-bd6874d853db" providerId="ADAL" clId="{5A3131B6-78EE-4C6F-AB55-DAC9EAE76C7A}" dt="2021-01-26T17:32:50.141" v="63" actId="20577"/>
          <ac:spMkLst>
            <pc:docMk/>
            <pc:sldMk cId="2103069937" sldId="1409"/>
            <ac:spMk id="2" creationId="{C05B8D28-81E7-4A52-B7FB-15999F6323AE}"/>
          </ac:spMkLst>
        </pc:spChg>
        <pc:spChg chg="mod">
          <ac:chgData name="Bachmann, Hannah Ruth" userId="e7c09bfb-72c2-42e5-912c-bd6874d853db" providerId="ADAL" clId="{5A3131B6-78EE-4C6F-AB55-DAC9EAE76C7A}" dt="2021-02-02T16:16:19.264" v="195" actId="20577"/>
          <ac:spMkLst>
            <pc:docMk/>
            <pc:sldMk cId="2103069937" sldId="1409"/>
            <ac:spMk id="3" creationId="{EDF383B3-84E2-4D33-8269-90B06EA49039}"/>
          </ac:spMkLst>
        </pc:spChg>
        <pc:spChg chg="add del">
          <ac:chgData name="Bachmann, Hannah Ruth" userId="e7c09bfb-72c2-42e5-912c-bd6874d853db" providerId="ADAL" clId="{5A3131B6-78EE-4C6F-AB55-DAC9EAE76C7A}" dt="2021-01-26T17:32:46.819" v="62" actId="478"/>
          <ac:spMkLst>
            <pc:docMk/>
            <pc:sldMk cId="2103069937" sldId="1409"/>
            <ac:spMk id="4" creationId="{5250371D-9053-454B-BD8F-5FA4D37197A1}"/>
          </ac:spMkLst>
        </pc:spChg>
        <pc:spChg chg="del">
          <ac:chgData name="Bachmann, Hannah Ruth" userId="e7c09bfb-72c2-42e5-912c-bd6874d853db" providerId="ADAL" clId="{5A3131B6-78EE-4C6F-AB55-DAC9EAE76C7A}" dt="2021-01-26T17:31:32.370" v="35" actId="478"/>
          <ac:spMkLst>
            <pc:docMk/>
            <pc:sldMk cId="2103069937" sldId="1409"/>
            <ac:spMk id="5" creationId="{84C4C579-68B9-4EEA-9A28-855920068013}"/>
          </ac:spMkLst>
        </pc:spChg>
        <pc:spChg chg="add del mod">
          <ac:chgData name="Bachmann, Hannah Ruth" userId="e7c09bfb-72c2-42e5-912c-bd6874d853db" providerId="ADAL" clId="{5A3131B6-78EE-4C6F-AB55-DAC9EAE76C7A}" dt="2021-02-02T16:15:33.869" v="190" actId="478"/>
          <ac:spMkLst>
            <pc:docMk/>
            <pc:sldMk cId="2103069937" sldId="1409"/>
            <ac:spMk id="7" creationId="{4C196112-616D-4B29-B5FF-D1EEC8663F3F}"/>
          </ac:spMkLst>
        </pc:spChg>
      </pc:sldChg>
      <pc:sldChg chg="del">
        <pc:chgData name="Bachmann, Hannah Ruth" userId="e7c09bfb-72c2-42e5-912c-bd6874d853db" providerId="ADAL" clId="{5A3131B6-78EE-4C6F-AB55-DAC9EAE76C7A}" dt="2021-01-27T15:00:20.154" v="125" actId="2696"/>
        <pc:sldMkLst>
          <pc:docMk/>
          <pc:sldMk cId="0" sldId="1410"/>
        </pc:sldMkLst>
      </pc:sldChg>
      <pc:sldChg chg="del">
        <pc:chgData name="Bachmann, Hannah Ruth" userId="e7c09bfb-72c2-42e5-912c-bd6874d853db" providerId="ADAL" clId="{5A3131B6-78EE-4C6F-AB55-DAC9EAE76C7A}" dt="2021-01-27T15:00:32.926" v="126" actId="2696"/>
        <pc:sldMkLst>
          <pc:docMk/>
          <pc:sldMk cId="0" sldId="1411"/>
        </pc:sldMkLst>
      </pc:sldChg>
      <pc:sldChg chg="del">
        <pc:chgData name="Bachmann, Hannah Ruth" userId="e7c09bfb-72c2-42e5-912c-bd6874d853db" providerId="ADAL" clId="{5A3131B6-78EE-4C6F-AB55-DAC9EAE76C7A}" dt="2021-01-27T15:00:55.499" v="127" actId="2696"/>
        <pc:sldMkLst>
          <pc:docMk/>
          <pc:sldMk cId="0" sldId="1412"/>
        </pc:sldMkLst>
      </pc:sldChg>
      <pc:sldMasterChg chg="modSp mod modSldLayout">
        <pc:chgData name="Bachmann, Hannah Ruth" userId="e7c09bfb-72c2-42e5-912c-bd6874d853db" providerId="ADAL" clId="{5A3131B6-78EE-4C6F-AB55-DAC9EAE76C7A}" dt="2021-02-02T16:14:56.062" v="183" actId="478"/>
        <pc:sldMasterMkLst>
          <pc:docMk/>
          <pc:sldMasterMk cId="0" sldId="2147485947"/>
        </pc:sldMasterMkLst>
        <pc:spChg chg="mod">
          <ac:chgData name="Bachmann, Hannah Ruth" userId="e7c09bfb-72c2-42e5-912c-bd6874d853db" providerId="ADAL" clId="{5A3131B6-78EE-4C6F-AB55-DAC9EAE76C7A}" dt="2021-01-27T11:03:03.426" v="99" actId="255"/>
          <ac:spMkLst>
            <pc:docMk/>
            <pc:sldMasterMk cId="0" sldId="2147485947"/>
            <ac:spMk id="3" creationId="{7F1A67F0-7578-494C-954D-FE251135D46B}"/>
          </ac:spMkLst>
        </pc:spChg>
        <pc:sldLayoutChg chg="addSp delSp modSp mod">
          <pc:chgData name="Bachmann, Hannah Ruth" userId="e7c09bfb-72c2-42e5-912c-bd6874d853db" providerId="ADAL" clId="{5A3131B6-78EE-4C6F-AB55-DAC9EAE76C7A}" dt="2021-02-02T16:13:01.568" v="143"/>
          <pc:sldLayoutMkLst>
            <pc:docMk/>
            <pc:sldMasterMk cId="0" sldId="2147485947"/>
            <pc:sldLayoutMk cId="289015248" sldId="2147486077"/>
          </pc:sldLayoutMkLst>
          <pc:spChg chg="del">
            <ac:chgData name="Bachmann, Hannah Ruth" userId="e7c09bfb-72c2-42e5-912c-bd6874d853db" providerId="ADAL" clId="{5A3131B6-78EE-4C6F-AB55-DAC9EAE76C7A}" dt="2021-02-02T16:13:01.279" v="142" actId="478"/>
            <ac:spMkLst>
              <pc:docMk/>
              <pc:sldMasterMk cId="0" sldId="2147485947"/>
              <pc:sldLayoutMk cId="289015248" sldId="2147486077"/>
              <ac:spMk id="4" creationId="{CC2E37E7-1806-4D21-8266-8ADFB0E0001B}"/>
            </ac:spMkLst>
          </pc:spChg>
          <pc:spChg chg="del mod">
            <ac:chgData name="Bachmann, Hannah Ruth" userId="e7c09bfb-72c2-42e5-912c-bd6874d853db" providerId="ADAL" clId="{5A3131B6-78EE-4C6F-AB55-DAC9EAE76C7A}" dt="2021-01-27T11:04:13.114" v="104" actId="478"/>
            <ac:spMkLst>
              <pc:docMk/>
              <pc:sldMasterMk cId="0" sldId="2147485947"/>
              <pc:sldLayoutMk cId="289015248" sldId="2147486077"/>
              <ac:spMk id="5" creationId="{566EE03D-0E66-4A78-85B8-06FBB550002F}"/>
            </ac:spMkLst>
          </pc:spChg>
          <pc:spChg chg="add mod">
            <ac:chgData name="Bachmann, Hannah Ruth" userId="e7c09bfb-72c2-42e5-912c-bd6874d853db" providerId="ADAL" clId="{5A3131B6-78EE-4C6F-AB55-DAC9EAE76C7A}" dt="2021-01-27T11:04:13.526" v="105"/>
            <ac:spMkLst>
              <pc:docMk/>
              <pc:sldMasterMk cId="0" sldId="2147485947"/>
              <pc:sldLayoutMk cId="289015248" sldId="2147486077"/>
              <ac:spMk id="6" creationId="{014658B9-8B39-45DF-92F4-67742D922AEC}"/>
            </ac:spMkLst>
          </pc:spChg>
          <pc:spChg chg="add mod">
            <ac:chgData name="Bachmann, Hannah Ruth" userId="e7c09bfb-72c2-42e5-912c-bd6874d853db" providerId="ADAL" clId="{5A3131B6-78EE-4C6F-AB55-DAC9EAE76C7A}" dt="2021-02-02T16:13:01.568" v="143"/>
            <ac:spMkLst>
              <pc:docMk/>
              <pc:sldMasterMk cId="0" sldId="2147485947"/>
              <pc:sldLayoutMk cId="289015248" sldId="2147486077"/>
              <ac:spMk id="7" creationId="{9FC72D64-213E-4ADE-9175-0ED3F3AA597D}"/>
            </ac:spMkLst>
          </pc:spChg>
        </pc:sldLayoutChg>
        <pc:sldLayoutChg chg="addSp delSp modSp mod">
          <pc:chgData name="Bachmann, Hannah Ruth" userId="e7c09bfb-72c2-42e5-912c-bd6874d853db" providerId="ADAL" clId="{5A3131B6-78EE-4C6F-AB55-DAC9EAE76C7A}" dt="2021-02-02T16:14:56.062" v="183" actId="478"/>
          <pc:sldLayoutMkLst>
            <pc:docMk/>
            <pc:sldMasterMk cId="0" sldId="2147485947"/>
            <pc:sldLayoutMk cId="112956468" sldId="2147486078"/>
          </pc:sldLayoutMkLst>
          <pc:spChg chg="add del">
            <ac:chgData name="Bachmann, Hannah Ruth" userId="e7c09bfb-72c2-42e5-912c-bd6874d853db" providerId="ADAL" clId="{5A3131B6-78EE-4C6F-AB55-DAC9EAE76C7A}" dt="2021-02-02T16:14:56.062" v="183" actId="478"/>
            <ac:spMkLst>
              <pc:docMk/>
              <pc:sldMasterMk cId="0" sldId="2147485947"/>
              <pc:sldLayoutMk cId="112956468" sldId="2147486078"/>
              <ac:spMk id="6" creationId="{C30856E7-03FB-461E-A4E8-138F538D7FA5}"/>
            </ac:spMkLst>
          </pc:spChg>
          <pc:spChg chg="del mod">
            <ac:chgData name="Bachmann, Hannah Ruth" userId="e7c09bfb-72c2-42e5-912c-bd6874d853db" providerId="ADAL" clId="{5A3131B6-78EE-4C6F-AB55-DAC9EAE76C7A}" dt="2021-01-27T11:04:19.981" v="108" actId="478"/>
            <ac:spMkLst>
              <pc:docMk/>
              <pc:sldMasterMk cId="0" sldId="2147485947"/>
              <pc:sldLayoutMk cId="112956468" sldId="2147486078"/>
              <ac:spMk id="7" creationId="{BB550D4C-E0CC-4B1C-99CB-791BEDCE53C8}"/>
            </ac:spMkLst>
          </pc:spChg>
          <pc:spChg chg="add mod">
            <ac:chgData name="Bachmann, Hannah Ruth" userId="e7c09bfb-72c2-42e5-912c-bd6874d853db" providerId="ADAL" clId="{5A3131B6-78EE-4C6F-AB55-DAC9EAE76C7A}" dt="2021-01-27T11:04:20.305" v="109"/>
            <ac:spMkLst>
              <pc:docMk/>
              <pc:sldMasterMk cId="0" sldId="2147485947"/>
              <pc:sldLayoutMk cId="112956468" sldId="2147486078"/>
              <ac:spMk id="8" creationId="{C51E49A7-DCE1-48C4-A3AE-49B2F1989939}"/>
            </ac:spMkLst>
          </pc:spChg>
          <pc:spChg chg="add del mod">
            <ac:chgData name="Bachmann, Hannah Ruth" userId="e7c09bfb-72c2-42e5-912c-bd6874d853db" providerId="ADAL" clId="{5A3131B6-78EE-4C6F-AB55-DAC9EAE76C7A}" dt="2021-02-02T16:14:55.983" v="182"/>
            <ac:spMkLst>
              <pc:docMk/>
              <pc:sldMasterMk cId="0" sldId="2147485947"/>
              <pc:sldLayoutMk cId="112956468" sldId="2147486078"/>
              <ac:spMk id="9" creationId="{0017B73F-605F-4A05-A305-6A1F38EAAEC1}"/>
            </ac:spMkLst>
          </pc:spChg>
        </pc:sldLayoutChg>
        <pc:sldLayoutChg chg="addSp delSp modSp mod">
          <pc:chgData name="Bachmann, Hannah Ruth" userId="e7c09bfb-72c2-42e5-912c-bd6874d853db" providerId="ADAL" clId="{5A3131B6-78EE-4C6F-AB55-DAC9EAE76C7A}" dt="2021-02-02T16:12:51.275" v="141"/>
          <pc:sldLayoutMkLst>
            <pc:docMk/>
            <pc:sldMasterMk cId="0" sldId="2147485947"/>
            <pc:sldLayoutMk cId="2231121969" sldId="2147486081"/>
          </pc:sldLayoutMkLst>
          <pc:spChg chg="del mod">
            <ac:chgData name="Bachmann, Hannah Ruth" userId="e7c09bfb-72c2-42e5-912c-bd6874d853db" providerId="ADAL" clId="{5A3131B6-78EE-4C6F-AB55-DAC9EAE76C7A}" dt="2021-01-27T11:04:16.912" v="106" actId="478"/>
            <ac:spMkLst>
              <pc:docMk/>
              <pc:sldMasterMk cId="0" sldId="2147485947"/>
              <pc:sldLayoutMk cId="2231121969" sldId="2147486081"/>
              <ac:spMk id="5" creationId="{CB1085C9-E46E-4F2E-B64F-2BE91E35DA78}"/>
            </ac:spMkLst>
          </pc:spChg>
          <pc:spChg chg="del">
            <ac:chgData name="Bachmann, Hannah Ruth" userId="e7c09bfb-72c2-42e5-912c-bd6874d853db" providerId="ADAL" clId="{5A3131B6-78EE-4C6F-AB55-DAC9EAE76C7A}" dt="2021-02-02T16:12:50.916" v="140" actId="478"/>
            <ac:spMkLst>
              <pc:docMk/>
              <pc:sldMasterMk cId="0" sldId="2147485947"/>
              <pc:sldLayoutMk cId="2231121969" sldId="2147486081"/>
              <ac:spMk id="7" creationId="{748D9B97-C724-4437-8DD2-7E14E991862E}"/>
            </ac:spMkLst>
          </pc:spChg>
          <pc:spChg chg="add mod">
            <ac:chgData name="Bachmann, Hannah Ruth" userId="e7c09bfb-72c2-42e5-912c-bd6874d853db" providerId="ADAL" clId="{5A3131B6-78EE-4C6F-AB55-DAC9EAE76C7A}" dt="2021-01-27T11:04:17.236" v="107"/>
            <ac:spMkLst>
              <pc:docMk/>
              <pc:sldMasterMk cId="0" sldId="2147485947"/>
              <pc:sldLayoutMk cId="2231121969" sldId="2147486081"/>
              <ac:spMk id="8" creationId="{75A0BAB7-6021-4FE4-9554-7CA90648B384}"/>
            </ac:spMkLst>
          </pc:spChg>
          <pc:spChg chg="add mod">
            <ac:chgData name="Bachmann, Hannah Ruth" userId="e7c09bfb-72c2-42e5-912c-bd6874d853db" providerId="ADAL" clId="{5A3131B6-78EE-4C6F-AB55-DAC9EAE76C7A}" dt="2021-02-02T16:12:51.275" v="141"/>
            <ac:spMkLst>
              <pc:docMk/>
              <pc:sldMasterMk cId="0" sldId="2147485947"/>
              <pc:sldLayoutMk cId="2231121969" sldId="2147486081"/>
              <ac:spMk id="9" creationId="{6AF15782-EEC3-443F-87A4-FD63111CA12B}"/>
            </ac:spMkLst>
          </pc:spChg>
        </pc:sldLayoutChg>
      </pc:sldMasterChg>
      <pc:sldMasterChg chg="addSp delSp modSp mod modSldLayout">
        <pc:chgData name="Bachmann, Hannah Ruth" userId="e7c09bfb-72c2-42e5-912c-bd6874d853db" providerId="ADAL" clId="{5A3131B6-78EE-4C6F-AB55-DAC9EAE76C7A}" dt="2021-02-02T16:14:55.731" v="181" actId="478"/>
        <pc:sldMasterMkLst>
          <pc:docMk/>
          <pc:sldMasterMk cId="0" sldId="2147486043"/>
        </pc:sldMasterMkLst>
        <pc:spChg chg="del mod">
          <ac:chgData name="Bachmann, Hannah Ruth" userId="e7c09bfb-72c2-42e5-912c-bd6874d853db" providerId="ADAL" clId="{5A3131B6-78EE-4C6F-AB55-DAC9EAE76C7A}" dt="2021-01-27T11:04:22.837" v="110" actId="478"/>
          <ac:spMkLst>
            <pc:docMk/>
            <pc:sldMasterMk cId="0" sldId="2147486043"/>
            <ac:spMk id="2" creationId="{882FB633-EA07-4F7E-9145-FBB4112AD1BF}"/>
          </ac:spMkLst>
        </pc:spChg>
        <pc:spChg chg="add del">
          <ac:chgData name="Bachmann, Hannah Ruth" userId="e7c09bfb-72c2-42e5-912c-bd6874d853db" providerId="ADAL" clId="{5A3131B6-78EE-4C6F-AB55-DAC9EAE76C7A}" dt="2021-02-02T16:14:55.731" v="181" actId="478"/>
          <ac:spMkLst>
            <pc:docMk/>
            <pc:sldMasterMk cId="0" sldId="2147486043"/>
            <ac:spMk id="4" creationId="{879EA96C-DDEB-4D23-ADCD-3C1FF85686E8}"/>
          </ac:spMkLst>
        </pc:spChg>
        <pc:spChg chg="add mod">
          <ac:chgData name="Bachmann, Hannah Ruth" userId="e7c09bfb-72c2-42e5-912c-bd6874d853db" providerId="ADAL" clId="{5A3131B6-78EE-4C6F-AB55-DAC9EAE76C7A}" dt="2021-01-27T11:04:23.846" v="111"/>
          <ac:spMkLst>
            <pc:docMk/>
            <pc:sldMasterMk cId="0" sldId="2147486043"/>
            <ac:spMk id="6" creationId="{5A62BDC6-DD13-4CED-9A55-F435F2A75338}"/>
          </ac:spMkLst>
        </pc:spChg>
        <pc:spChg chg="add del mod">
          <ac:chgData name="Bachmann, Hannah Ruth" userId="e7c09bfb-72c2-42e5-912c-bd6874d853db" providerId="ADAL" clId="{5A3131B6-78EE-4C6F-AB55-DAC9EAE76C7A}" dt="2021-02-02T16:14:55.637" v="180"/>
          <ac:spMkLst>
            <pc:docMk/>
            <pc:sldMasterMk cId="0" sldId="2147486043"/>
            <ac:spMk id="7" creationId="{6BCA77D4-165E-415B-B78D-C9C3F3BC5649}"/>
          </ac:spMkLst>
        </pc:spChg>
        <pc:sldLayoutChg chg="addSp delSp modSp mod">
          <pc:chgData name="Bachmann, Hannah Ruth" userId="e7c09bfb-72c2-42e5-912c-bd6874d853db" providerId="ADAL" clId="{5A3131B6-78EE-4C6F-AB55-DAC9EAE76C7A}" dt="2021-02-02T16:14:55.531" v="179" actId="478"/>
          <pc:sldLayoutMkLst>
            <pc:docMk/>
            <pc:sldMasterMk cId="0" sldId="2147486043"/>
            <pc:sldLayoutMk cId="3711813526" sldId="2147486080"/>
          </pc:sldLayoutMkLst>
          <pc:spChg chg="del">
            <ac:chgData name="Bachmann, Hannah Ruth" userId="e7c09bfb-72c2-42e5-912c-bd6874d853db" providerId="ADAL" clId="{5A3131B6-78EE-4C6F-AB55-DAC9EAE76C7A}" dt="2021-01-27T11:04:26.937" v="112" actId="478"/>
            <ac:spMkLst>
              <pc:docMk/>
              <pc:sldMasterMk cId="0" sldId="2147486043"/>
              <pc:sldLayoutMk cId="3711813526" sldId="2147486080"/>
              <ac:spMk id="2" creationId="{0AD8A8A6-AC51-459A-8267-443F3EDCD985}"/>
            </ac:spMkLst>
          </pc:spChg>
          <pc:spChg chg="add mod">
            <ac:chgData name="Bachmann, Hannah Ruth" userId="e7c09bfb-72c2-42e5-912c-bd6874d853db" providerId="ADAL" clId="{5A3131B6-78EE-4C6F-AB55-DAC9EAE76C7A}" dt="2021-01-27T11:04:27.405" v="113"/>
            <ac:spMkLst>
              <pc:docMk/>
              <pc:sldMasterMk cId="0" sldId="2147486043"/>
              <pc:sldLayoutMk cId="3711813526" sldId="2147486080"/>
              <ac:spMk id="6" creationId="{6A064BE0-722C-406A-9039-2A3CD92C2EAE}"/>
            </ac:spMkLst>
          </pc:spChg>
          <pc:spChg chg="add del">
            <ac:chgData name="Bachmann, Hannah Ruth" userId="e7c09bfb-72c2-42e5-912c-bd6874d853db" providerId="ADAL" clId="{5A3131B6-78EE-4C6F-AB55-DAC9EAE76C7A}" dt="2021-02-02T16:14:55.531" v="179" actId="478"/>
            <ac:spMkLst>
              <pc:docMk/>
              <pc:sldMasterMk cId="0" sldId="2147486043"/>
              <pc:sldLayoutMk cId="3711813526" sldId="2147486080"/>
              <ac:spMk id="7" creationId="{8180A93C-0508-4151-A520-925BCCF30E53}"/>
            </ac:spMkLst>
          </pc:spChg>
        </pc:sldLayoutChg>
        <pc:sldLayoutChg chg="addSp delSp modSp mod">
          <pc:chgData name="Bachmann, Hannah Ruth" userId="e7c09bfb-72c2-42e5-912c-bd6874d853db" providerId="ADAL" clId="{5A3131B6-78EE-4C6F-AB55-DAC9EAE76C7A}" dt="2021-02-02T16:14:55.492" v="178" actId="478"/>
          <pc:sldLayoutMkLst>
            <pc:docMk/>
            <pc:sldMasterMk cId="0" sldId="2147486043"/>
            <pc:sldLayoutMk cId="1210540617" sldId="2147486082"/>
          </pc:sldLayoutMkLst>
          <pc:spChg chg="del">
            <ac:chgData name="Bachmann, Hannah Ruth" userId="e7c09bfb-72c2-42e5-912c-bd6874d853db" providerId="ADAL" clId="{5A3131B6-78EE-4C6F-AB55-DAC9EAE76C7A}" dt="2021-01-27T11:04:30.062" v="114" actId="478"/>
            <ac:spMkLst>
              <pc:docMk/>
              <pc:sldMasterMk cId="0" sldId="2147486043"/>
              <pc:sldLayoutMk cId="1210540617" sldId="2147486082"/>
              <ac:spMk id="2" creationId="{E2258276-FFDB-44B8-A307-D5D53C49E33B}"/>
            </ac:spMkLst>
          </pc:spChg>
          <pc:spChg chg="add del">
            <ac:chgData name="Bachmann, Hannah Ruth" userId="e7c09bfb-72c2-42e5-912c-bd6874d853db" providerId="ADAL" clId="{5A3131B6-78EE-4C6F-AB55-DAC9EAE76C7A}" dt="2021-02-02T16:14:55.492" v="178" actId="478"/>
            <ac:spMkLst>
              <pc:docMk/>
              <pc:sldMasterMk cId="0" sldId="2147486043"/>
              <pc:sldLayoutMk cId="1210540617" sldId="2147486082"/>
              <ac:spMk id="6" creationId="{65ECFBE8-D33B-4D58-9CDC-A33B69EDD4B1}"/>
            </ac:spMkLst>
          </pc:spChg>
          <pc:spChg chg="add mod">
            <ac:chgData name="Bachmann, Hannah Ruth" userId="e7c09bfb-72c2-42e5-912c-bd6874d853db" providerId="ADAL" clId="{5A3131B6-78EE-4C6F-AB55-DAC9EAE76C7A}" dt="2021-01-27T11:04:30.466" v="115"/>
            <ac:spMkLst>
              <pc:docMk/>
              <pc:sldMasterMk cId="0" sldId="2147486043"/>
              <pc:sldLayoutMk cId="1210540617" sldId="2147486082"/>
              <ac:spMk id="8" creationId="{E849892C-CB22-4B6D-A697-6095680176F0}"/>
            </ac:spMkLst>
          </pc:spChg>
        </pc:sldLayoutChg>
        <pc:sldLayoutChg chg="addSp delSp modSp mod">
          <pc:chgData name="Bachmann, Hannah Ruth" userId="e7c09bfb-72c2-42e5-912c-bd6874d853db" providerId="ADAL" clId="{5A3131B6-78EE-4C6F-AB55-DAC9EAE76C7A}" dt="2021-02-02T16:14:55.133" v="177" actId="478"/>
          <pc:sldLayoutMkLst>
            <pc:docMk/>
            <pc:sldMasterMk cId="0" sldId="2147486043"/>
            <pc:sldLayoutMk cId="1104287848" sldId="2147486083"/>
          </pc:sldLayoutMkLst>
          <pc:spChg chg="add del">
            <ac:chgData name="Bachmann, Hannah Ruth" userId="e7c09bfb-72c2-42e5-912c-bd6874d853db" providerId="ADAL" clId="{5A3131B6-78EE-4C6F-AB55-DAC9EAE76C7A}" dt="2021-02-02T16:14:55.133" v="177" actId="478"/>
            <ac:spMkLst>
              <pc:docMk/>
              <pc:sldMasterMk cId="0" sldId="2147486043"/>
              <pc:sldLayoutMk cId="1104287848" sldId="2147486083"/>
              <ac:spMk id="6" creationId="{FFDB9E20-5D6E-4A6E-BD97-AC2BBE07C15F}"/>
            </ac:spMkLst>
          </pc:spChg>
          <pc:spChg chg="del">
            <ac:chgData name="Bachmann, Hannah Ruth" userId="e7c09bfb-72c2-42e5-912c-bd6874d853db" providerId="ADAL" clId="{5A3131B6-78EE-4C6F-AB55-DAC9EAE76C7A}" dt="2021-01-27T11:04:32.827" v="116" actId="478"/>
            <ac:spMkLst>
              <pc:docMk/>
              <pc:sldMasterMk cId="0" sldId="2147486043"/>
              <pc:sldLayoutMk cId="1104287848" sldId="2147486083"/>
              <ac:spMk id="7" creationId="{C3BC6D00-1404-484C-9AB8-CEA917FD5F48}"/>
            </ac:spMkLst>
          </pc:spChg>
          <pc:spChg chg="add mod">
            <ac:chgData name="Bachmann, Hannah Ruth" userId="e7c09bfb-72c2-42e5-912c-bd6874d853db" providerId="ADAL" clId="{5A3131B6-78EE-4C6F-AB55-DAC9EAE76C7A}" dt="2021-01-27T11:04:33.247" v="117"/>
            <ac:spMkLst>
              <pc:docMk/>
              <pc:sldMasterMk cId="0" sldId="2147486043"/>
              <pc:sldLayoutMk cId="1104287848" sldId="2147486083"/>
              <ac:spMk id="8" creationId="{866D93A0-D377-4577-B9C2-363287CF234A}"/>
            </ac:spMkLst>
          </pc:spChg>
        </pc:sldLayoutChg>
      </pc:sldMasterChg>
      <pc:sldMasterChg chg="addSp delSp modSp mod modSldLayout">
        <pc:chgData name="Bachmann, Hannah Ruth" userId="e7c09bfb-72c2-42e5-912c-bd6874d853db" providerId="ADAL" clId="{5A3131B6-78EE-4C6F-AB55-DAC9EAE76C7A}" dt="2021-02-02T16:14:55.017" v="176" actId="478"/>
        <pc:sldMasterMkLst>
          <pc:docMk/>
          <pc:sldMasterMk cId="2587592766" sldId="2147486086"/>
        </pc:sldMasterMkLst>
        <pc:spChg chg="add del">
          <ac:chgData name="Bachmann, Hannah Ruth" userId="e7c09bfb-72c2-42e5-912c-bd6874d853db" providerId="ADAL" clId="{5A3131B6-78EE-4C6F-AB55-DAC9EAE76C7A}" dt="2021-02-02T16:14:55.017" v="176" actId="478"/>
          <ac:spMkLst>
            <pc:docMk/>
            <pc:sldMasterMk cId="2587592766" sldId="2147486086"/>
            <ac:spMk id="5" creationId="{00000000-0000-0000-0000-000000000000}"/>
          </ac:spMkLst>
        </pc:spChg>
        <pc:spChg chg="add del mod">
          <ac:chgData name="Bachmann, Hannah Ruth" userId="e7c09bfb-72c2-42e5-912c-bd6874d853db" providerId="ADAL" clId="{5A3131B6-78EE-4C6F-AB55-DAC9EAE76C7A}" dt="2021-02-02T16:14:54.934" v="175"/>
          <ac:spMkLst>
            <pc:docMk/>
            <pc:sldMasterMk cId="2587592766" sldId="2147486086"/>
            <ac:spMk id="7" creationId="{32C8D216-A988-417B-AE20-180F202EE1F3}"/>
          </ac:spMkLst>
        </pc:spChg>
        <pc:sldLayoutChg chg="addSp delSp mod">
          <pc:chgData name="Bachmann, Hannah Ruth" userId="e7c09bfb-72c2-42e5-912c-bd6874d853db" providerId="ADAL" clId="{5A3131B6-78EE-4C6F-AB55-DAC9EAE76C7A}" dt="2021-02-02T16:14:54.502" v="173" actId="478"/>
          <pc:sldLayoutMkLst>
            <pc:docMk/>
            <pc:sldMasterMk cId="2587592766" sldId="2147486086"/>
            <pc:sldLayoutMk cId="3908229454" sldId="2147486088"/>
          </pc:sldLayoutMkLst>
          <pc:spChg chg="add del">
            <ac:chgData name="Bachmann, Hannah Ruth" userId="e7c09bfb-72c2-42e5-912c-bd6874d853db" providerId="ADAL" clId="{5A3131B6-78EE-4C6F-AB55-DAC9EAE76C7A}" dt="2021-02-02T16:14:54.502" v="173" actId="478"/>
            <ac:spMkLst>
              <pc:docMk/>
              <pc:sldMasterMk cId="2587592766" sldId="2147486086"/>
              <pc:sldLayoutMk cId="3908229454" sldId="2147486088"/>
              <ac:spMk id="5" creationId="{00000000-0000-0000-0000-000000000000}"/>
            </ac:spMkLst>
          </pc:spChg>
        </pc:sldLayoutChg>
        <pc:sldLayoutChg chg="addSp delSp mod">
          <pc:chgData name="Bachmann, Hannah Ruth" userId="e7c09bfb-72c2-42e5-912c-bd6874d853db" providerId="ADAL" clId="{5A3131B6-78EE-4C6F-AB55-DAC9EAE76C7A}" dt="2021-02-02T16:14:54.230" v="172" actId="478"/>
          <pc:sldLayoutMkLst>
            <pc:docMk/>
            <pc:sldMasterMk cId="2587592766" sldId="2147486086"/>
            <pc:sldLayoutMk cId="3263910912" sldId="2147486089"/>
          </pc:sldLayoutMkLst>
          <pc:spChg chg="add del">
            <ac:chgData name="Bachmann, Hannah Ruth" userId="e7c09bfb-72c2-42e5-912c-bd6874d853db" providerId="ADAL" clId="{5A3131B6-78EE-4C6F-AB55-DAC9EAE76C7A}" dt="2021-02-02T16:14:54.230" v="172" actId="478"/>
            <ac:spMkLst>
              <pc:docMk/>
              <pc:sldMasterMk cId="2587592766" sldId="2147486086"/>
              <pc:sldLayoutMk cId="3263910912" sldId="2147486089"/>
              <ac:spMk id="5" creationId="{00000000-0000-0000-0000-000000000000}"/>
            </ac:spMkLst>
          </pc:spChg>
        </pc:sldLayoutChg>
        <pc:sldLayoutChg chg="addSp delSp mod">
          <pc:chgData name="Bachmann, Hannah Ruth" userId="e7c09bfb-72c2-42e5-912c-bd6874d853db" providerId="ADAL" clId="{5A3131B6-78EE-4C6F-AB55-DAC9EAE76C7A}" dt="2021-02-02T16:14:54.091" v="171" actId="478"/>
          <pc:sldLayoutMkLst>
            <pc:docMk/>
            <pc:sldMasterMk cId="2587592766" sldId="2147486086"/>
            <pc:sldLayoutMk cId="3406351811" sldId="2147486090"/>
          </pc:sldLayoutMkLst>
          <pc:spChg chg="add del">
            <ac:chgData name="Bachmann, Hannah Ruth" userId="e7c09bfb-72c2-42e5-912c-bd6874d853db" providerId="ADAL" clId="{5A3131B6-78EE-4C6F-AB55-DAC9EAE76C7A}" dt="2021-02-02T16:14:54.091" v="171" actId="478"/>
            <ac:spMkLst>
              <pc:docMk/>
              <pc:sldMasterMk cId="2587592766" sldId="2147486086"/>
              <pc:sldLayoutMk cId="3406351811" sldId="2147486090"/>
              <ac:spMk id="6" creationId="{00000000-0000-0000-0000-000000000000}"/>
            </ac:spMkLst>
          </pc:spChg>
        </pc:sldLayoutChg>
        <pc:sldLayoutChg chg="addSp delSp mod">
          <pc:chgData name="Bachmann, Hannah Ruth" userId="e7c09bfb-72c2-42e5-912c-bd6874d853db" providerId="ADAL" clId="{5A3131B6-78EE-4C6F-AB55-DAC9EAE76C7A}" dt="2021-02-02T16:14:53.954" v="170" actId="478"/>
          <pc:sldLayoutMkLst>
            <pc:docMk/>
            <pc:sldMasterMk cId="2587592766" sldId="2147486086"/>
            <pc:sldLayoutMk cId="4281011225" sldId="2147486091"/>
          </pc:sldLayoutMkLst>
          <pc:spChg chg="add del">
            <ac:chgData name="Bachmann, Hannah Ruth" userId="e7c09bfb-72c2-42e5-912c-bd6874d853db" providerId="ADAL" clId="{5A3131B6-78EE-4C6F-AB55-DAC9EAE76C7A}" dt="2021-02-02T16:14:53.954" v="170" actId="478"/>
            <ac:spMkLst>
              <pc:docMk/>
              <pc:sldMasterMk cId="2587592766" sldId="2147486086"/>
              <pc:sldLayoutMk cId="4281011225" sldId="2147486091"/>
              <ac:spMk id="8" creationId="{00000000-0000-0000-0000-000000000000}"/>
            </ac:spMkLst>
          </pc:spChg>
        </pc:sldLayoutChg>
        <pc:sldLayoutChg chg="addSp delSp mod">
          <pc:chgData name="Bachmann, Hannah Ruth" userId="e7c09bfb-72c2-42e5-912c-bd6874d853db" providerId="ADAL" clId="{5A3131B6-78EE-4C6F-AB55-DAC9EAE76C7A}" dt="2021-02-02T16:14:53.923" v="169" actId="478"/>
          <pc:sldLayoutMkLst>
            <pc:docMk/>
            <pc:sldMasterMk cId="2587592766" sldId="2147486086"/>
            <pc:sldLayoutMk cId="3367924284" sldId="2147486092"/>
          </pc:sldLayoutMkLst>
          <pc:spChg chg="add del">
            <ac:chgData name="Bachmann, Hannah Ruth" userId="e7c09bfb-72c2-42e5-912c-bd6874d853db" providerId="ADAL" clId="{5A3131B6-78EE-4C6F-AB55-DAC9EAE76C7A}" dt="2021-02-02T16:14:53.923" v="169" actId="478"/>
            <ac:spMkLst>
              <pc:docMk/>
              <pc:sldMasterMk cId="2587592766" sldId="2147486086"/>
              <pc:sldLayoutMk cId="3367924284" sldId="2147486092"/>
              <ac:spMk id="4" creationId="{00000000-0000-0000-0000-000000000000}"/>
            </ac:spMkLst>
          </pc:spChg>
        </pc:sldLayoutChg>
        <pc:sldLayoutChg chg="addSp delSp mod">
          <pc:chgData name="Bachmann, Hannah Ruth" userId="e7c09bfb-72c2-42e5-912c-bd6874d853db" providerId="ADAL" clId="{5A3131B6-78EE-4C6F-AB55-DAC9EAE76C7A}" dt="2021-02-02T16:14:53.622" v="168" actId="478"/>
          <pc:sldLayoutMkLst>
            <pc:docMk/>
            <pc:sldMasterMk cId="2587592766" sldId="2147486086"/>
            <pc:sldLayoutMk cId="2919061726" sldId="2147486093"/>
          </pc:sldLayoutMkLst>
          <pc:spChg chg="add del">
            <ac:chgData name="Bachmann, Hannah Ruth" userId="e7c09bfb-72c2-42e5-912c-bd6874d853db" providerId="ADAL" clId="{5A3131B6-78EE-4C6F-AB55-DAC9EAE76C7A}" dt="2021-02-02T16:14:53.622" v="168" actId="478"/>
            <ac:spMkLst>
              <pc:docMk/>
              <pc:sldMasterMk cId="2587592766" sldId="2147486086"/>
              <pc:sldLayoutMk cId="2919061726" sldId="2147486093"/>
              <ac:spMk id="3" creationId="{00000000-0000-0000-0000-000000000000}"/>
            </ac:spMkLst>
          </pc:spChg>
        </pc:sldLayoutChg>
        <pc:sldLayoutChg chg="addSp delSp mod">
          <pc:chgData name="Bachmann, Hannah Ruth" userId="e7c09bfb-72c2-42e5-912c-bd6874d853db" providerId="ADAL" clId="{5A3131B6-78EE-4C6F-AB55-DAC9EAE76C7A}" dt="2021-02-02T16:14:53.212" v="167" actId="478"/>
          <pc:sldLayoutMkLst>
            <pc:docMk/>
            <pc:sldMasterMk cId="2587592766" sldId="2147486086"/>
            <pc:sldLayoutMk cId="3366226504" sldId="2147486094"/>
          </pc:sldLayoutMkLst>
          <pc:spChg chg="add del">
            <ac:chgData name="Bachmann, Hannah Ruth" userId="e7c09bfb-72c2-42e5-912c-bd6874d853db" providerId="ADAL" clId="{5A3131B6-78EE-4C6F-AB55-DAC9EAE76C7A}" dt="2021-02-02T16:14:53.212" v="167" actId="478"/>
            <ac:spMkLst>
              <pc:docMk/>
              <pc:sldMasterMk cId="2587592766" sldId="2147486086"/>
              <pc:sldLayoutMk cId="3366226504" sldId="2147486094"/>
              <ac:spMk id="6" creationId="{00000000-0000-0000-0000-000000000000}"/>
            </ac:spMkLst>
          </pc:spChg>
        </pc:sldLayoutChg>
      </pc:sldMasterChg>
    </pc:docChg>
  </pc:docChgLst>
  <pc:docChgLst>
    <pc:chgData name="Dominik Wallerius" userId="a368d9d8-ce33-42c3-883f-a2e82223f6d6" providerId="ADAL" clId="{379232F8-578B-3F4E-A558-D5BA85602E53}"/>
    <pc:docChg chg="modSld sldOrd">
      <pc:chgData name="Dominik Wallerius" userId="a368d9d8-ce33-42c3-883f-a2e82223f6d6" providerId="ADAL" clId="{379232F8-578B-3F4E-A558-D5BA85602E53}" dt="2021-01-13T07:00:09.831" v="177" actId="20577"/>
      <pc:docMkLst>
        <pc:docMk/>
      </pc:docMkLst>
      <pc:sldChg chg="modSp mod modNotesTx">
        <pc:chgData name="Dominik Wallerius" userId="a368d9d8-ce33-42c3-883f-a2e82223f6d6" providerId="ADAL" clId="{379232F8-578B-3F4E-A558-D5BA85602E53}" dt="2021-01-13T06:59:19.294" v="97" actId="20577"/>
        <pc:sldMkLst>
          <pc:docMk/>
          <pc:sldMk cId="238310380" sldId="1397"/>
        </pc:sldMkLst>
        <pc:spChg chg="mod">
          <ac:chgData name="Dominik Wallerius" userId="a368d9d8-ce33-42c3-883f-a2e82223f6d6" providerId="ADAL" clId="{379232F8-578B-3F4E-A558-D5BA85602E53}" dt="2021-01-13T06:57:21.033" v="58" actId="20577"/>
          <ac:spMkLst>
            <pc:docMk/>
            <pc:sldMk cId="238310380" sldId="1397"/>
            <ac:spMk id="2" creationId="{2A8E7AE3-A2BF-4B31-85FB-C94A4552ECD1}"/>
          </ac:spMkLst>
        </pc:spChg>
        <pc:spChg chg="mod">
          <ac:chgData name="Dominik Wallerius" userId="a368d9d8-ce33-42c3-883f-a2e82223f6d6" providerId="ADAL" clId="{379232F8-578B-3F4E-A558-D5BA85602E53}" dt="2021-01-13T06:58:47.304" v="82" actId="20577"/>
          <ac:spMkLst>
            <pc:docMk/>
            <pc:sldMk cId="238310380" sldId="1397"/>
            <ac:spMk id="12" creationId="{C3749583-842C-4520-BBC9-EF13DF5785C4}"/>
          </ac:spMkLst>
        </pc:spChg>
      </pc:sldChg>
      <pc:sldChg chg="modSp mod">
        <pc:chgData name="Dominik Wallerius" userId="a368d9d8-ce33-42c3-883f-a2e82223f6d6" providerId="ADAL" clId="{379232F8-578B-3F4E-A558-D5BA85602E53}" dt="2021-01-13T06:59:25.254" v="98" actId="207"/>
        <pc:sldMkLst>
          <pc:docMk/>
          <pc:sldMk cId="1899391020" sldId="1398"/>
        </pc:sldMkLst>
        <pc:spChg chg="mod">
          <ac:chgData name="Dominik Wallerius" userId="a368d9d8-ce33-42c3-883f-a2e82223f6d6" providerId="ADAL" clId="{379232F8-578B-3F4E-A558-D5BA85602E53}" dt="2021-01-13T06:59:25.254" v="98" actId="207"/>
          <ac:spMkLst>
            <pc:docMk/>
            <pc:sldMk cId="1899391020" sldId="1398"/>
            <ac:spMk id="12" creationId="{68A12010-6D41-411C-93B2-4E46D5E8882B}"/>
          </ac:spMkLst>
        </pc:spChg>
      </pc:sldChg>
      <pc:sldChg chg="modSp mod">
        <pc:chgData name="Dominik Wallerius" userId="a368d9d8-ce33-42c3-883f-a2e82223f6d6" providerId="ADAL" clId="{379232F8-578B-3F4E-A558-D5BA85602E53}" dt="2021-01-13T06:56:38.864" v="57" actId="20577"/>
        <pc:sldMkLst>
          <pc:docMk/>
          <pc:sldMk cId="2461512244" sldId="1401"/>
        </pc:sldMkLst>
        <pc:spChg chg="mod">
          <ac:chgData name="Dominik Wallerius" userId="a368d9d8-ce33-42c3-883f-a2e82223f6d6" providerId="ADAL" clId="{379232F8-578B-3F4E-A558-D5BA85602E53}" dt="2021-01-13T06:56:38.864" v="57" actId="20577"/>
          <ac:spMkLst>
            <pc:docMk/>
            <pc:sldMk cId="2461512244" sldId="1401"/>
            <ac:spMk id="2" creationId="{AC284810-2428-466D-B869-22185656E3A7}"/>
          </ac:spMkLst>
        </pc:spChg>
      </pc:sldChg>
      <pc:sldChg chg="modSp">
        <pc:chgData name="Dominik Wallerius" userId="a368d9d8-ce33-42c3-883f-a2e82223f6d6" providerId="ADAL" clId="{379232F8-578B-3F4E-A558-D5BA85602E53}" dt="2021-01-13T06:52:55.933" v="1" actId="207"/>
        <pc:sldMkLst>
          <pc:docMk/>
          <pc:sldMk cId="2083323394" sldId="1402"/>
        </pc:sldMkLst>
        <pc:spChg chg="mod">
          <ac:chgData name="Dominik Wallerius" userId="a368d9d8-ce33-42c3-883f-a2e82223f6d6" providerId="ADAL" clId="{379232F8-578B-3F4E-A558-D5BA85602E53}" dt="2021-01-13T06:52:55.933" v="1" actId="207"/>
          <ac:spMkLst>
            <pc:docMk/>
            <pc:sldMk cId="2083323394" sldId="1402"/>
            <ac:spMk id="4" creationId="{9B7D28A2-FFB8-441D-A2A1-815CC2EDAB0A}"/>
          </ac:spMkLst>
        </pc:spChg>
      </pc:sldChg>
      <pc:sldChg chg="modSp mod ord">
        <pc:chgData name="Dominik Wallerius" userId="a368d9d8-ce33-42c3-883f-a2e82223f6d6" providerId="ADAL" clId="{379232F8-578B-3F4E-A558-D5BA85602E53}" dt="2021-01-13T07:00:09.831" v="177" actId="20577"/>
        <pc:sldMkLst>
          <pc:docMk/>
          <pc:sldMk cId="1772261610" sldId="1404"/>
        </pc:sldMkLst>
        <pc:spChg chg="mod">
          <ac:chgData name="Dominik Wallerius" userId="a368d9d8-ce33-42c3-883f-a2e82223f6d6" providerId="ADAL" clId="{379232F8-578B-3F4E-A558-D5BA85602E53}" dt="2021-01-13T07:00:09.831" v="177" actId="20577"/>
          <ac:spMkLst>
            <pc:docMk/>
            <pc:sldMk cId="1772261610" sldId="1404"/>
            <ac:spMk id="3" creationId="{DF3C86FE-C26A-42B6-B6D8-938966394CFE}"/>
          </ac:spMkLst>
        </pc:spChg>
      </pc:sldChg>
      <pc:sldChg chg="modSp mod">
        <pc:chgData name="Dominik Wallerius" userId="a368d9d8-ce33-42c3-883f-a2e82223f6d6" providerId="ADAL" clId="{379232F8-578B-3F4E-A558-D5BA85602E53}" dt="2021-01-13T06:52:49.104" v="0" actId="207"/>
        <pc:sldMkLst>
          <pc:docMk/>
          <pc:sldMk cId="3977235628" sldId="1406"/>
        </pc:sldMkLst>
        <pc:spChg chg="mod">
          <ac:chgData name="Dominik Wallerius" userId="a368d9d8-ce33-42c3-883f-a2e82223f6d6" providerId="ADAL" clId="{379232F8-578B-3F4E-A558-D5BA85602E53}" dt="2021-01-13T06:52:49.104" v="0" actId="207"/>
          <ac:spMkLst>
            <pc:docMk/>
            <pc:sldMk cId="3977235628" sldId="1406"/>
            <ac:spMk id="8" creationId="{B5E73BC0-EC33-4BEB-88C5-119EC2A4ABDA}"/>
          </ac:spMkLst>
        </pc:spChg>
      </pc:sldChg>
    </pc:docChg>
  </pc:docChgLst>
  <pc:docChgLst>
    <pc:chgData name="Bachmann, Hannah Ruth" userId="e7c09bfb-72c2-42e5-912c-bd6874d853db" providerId="ADAL" clId="{806513CE-01C1-4F7A-8641-BEAFB6DA7753}"/>
    <pc:docChg chg="undo custSel modSld">
      <pc:chgData name="Bachmann, Hannah Ruth" userId="e7c09bfb-72c2-42e5-912c-bd6874d853db" providerId="ADAL" clId="{806513CE-01C1-4F7A-8641-BEAFB6DA7753}" dt="2021-03-14T19:15:57.083" v="301" actId="1076"/>
      <pc:docMkLst>
        <pc:docMk/>
      </pc:docMkLst>
      <pc:sldChg chg="modSp mod">
        <pc:chgData name="Bachmann, Hannah Ruth" userId="e7c09bfb-72c2-42e5-912c-bd6874d853db" providerId="ADAL" clId="{806513CE-01C1-4F7A-8641-BEAFB6DA7753}" dt="2021-03-05T18:33:44.566" v="276" actId="207"/>
        <pc:sldMkLst>
          <pc:docMk/>
          <pc:sldMk cId="238310380" sldId="1397"/>
        </pc:sldMkLst>
        <pc:spChg chg="mod">
          <ac:chgData name="Bachmann, Hannah Ruth" userId="e7c09bfb-72c2-42e5-912c-bd6874d853db" providerId="ADAL" clId="{806513CE-01C1-4F7A-8641-BEAFB6DA7753}" dt="2021-03-05T18:33:44.566" v="276" actId="207"/>
          <ac:spMkLst>
            <pc:docMk/>
            <pc:sldMk cId="238310380" sldId="1397"/>
            <ac:spMk id="2" creationId="{2A8E7AE3-A2BF-4B31-85FB-C94A4552ECD1}"/>
          </ac:spMkLst>
        </pc:spChg>
        <pc:spChg chg="mod">
          <ac:chgData name="Bachmann, Hannah Ruth" userId="e7c09bfb-72c2-42e5-912c-bd6874d853db" providerId="ADAL" clId="{806513CE-01C1-4F7A-8641-BEAFB6DA7753}" dt="2021-03-05T18:32:01.083" v="254" actId="255"/>
          <ac:spMkLst>
            <pc:docMk/>
            <pc:sldMk cId="238310380" sldId="1397"/>
            <ac:spMk id="12" creationId="{C3749583-842C-4520-BBC9-EF13DF5785C4}"/>
          </ac:spMkLst>
        </pc:spChg>
      </pc:sldChg>
      <pc:sldChg chg="modSp mod">
        <pc:chgData name="Bachmann, Hannah Ruth" userId="e7c09bfb-72c2-42e5-912c-bd6874d853db" providerId="ADAL" clId="{806513CE-01C1-4F7A-8641-BEAFB6DA7753}" dt="2021-03-05T18:33:47.128" v="277" actId="207"/>
        <pc:sldMkLst>
          <pc:docMk/>
          <pc:sldMk cId="1899391020" sldId="1398"/>
        </pc:sldMkLst>
        <pc:spChg chg="mod">
          <ac:chgData name="Bachmann, Hannah Ruth" userId="e7c09bfb-72c2-42e5-912c-bd6874d853db" providerId="ADAL" clId="{806513CE-01C1-4F7A-8641-BEAFB6DA7753}" dt="2021-03-05T18:33:47.128" v="277" actId="207"/>
          <ac:spMkLst>
            <pc:docMk/>
            <pc:sldMk cId="1899391020" sldId="1398"/>
            <ac:spMk id="2" creationId="{AC284810-2428-466D-B869-22185656E3A7}"/>
          </ac:spMkLst>
        </pc:spChg>
        <pc:spChg chg="mod">
          <ac:chgData name="Bachmann, Hannah Ruth" userId="e7c09bfb-72c2-42e5-912c-bd6874d853db" providerId="ADAL" clId="{806513CE-01C1-4F7A-8641-BEAFB6DA7753}" dt="2021-03-05T18:31:49.915" v="253" actId="255"/>
          <ac:spMkLst>
            <pc:docMk/>
            <pc:sldMk cId="1899391020" sldId="1398"/>
            <ac:spMk id="12" creationId="{68A12010-6D41-411C-93B2-4E46D5E8882B}"/>
          </ac:spMkLst>
        </pc:spChg>
      </pc:sldChg>
      <pc:sldChg chg="modSp mod modAnim">
        <pc:chgData name="Bachmann, Hannah Ruth" userId="e7c09bfb-72c2-42e5-912c-bd6874d853db" providerId="ADAL" clId="{806513CE-01C1-4F7A-8641-BEAFB6DA7753}" dt="2021-03-05T18:32:09.854" v="256" actId="1076"/>
        <pc:sldMkLst>
          <pc:docMk/>
          <pc:sldMk cId="2461512244" sldId="1401"/>
        </pc:sldMkLst>
        <pc:spChg chg="mod">
          <ac:chgData name="Bachmann, Hannah Ruth" userId="e7c09bfb-72c2-42e5-912c-bd6874d853db" providerId="ADAL" clId="{806513CE-01C1-4F7A-8641-BEAFB6DA7753}" dt="2021-03-05T18:27:20.299" v="176" actId="20577"/>
          <ac:spMkLst>
            <pc:docMk/>
            <pc:sldMk cId="2461512244" sldId="1401"/>
            <ac:spMk id="2" creationId="{AC284810-2428-466D-B869-22185656E3A7}"/>
          </ac:spMkLst>
        </pc:spChg>
        <pc:spChg chg="mod">
          <ac:chgData name="Bachmann, Hannah Ruth" userId="e7c09bfb-72c2-42e5-912c-bd6874d853db" providerId="ADAL" clId="{806513CE-01C1-4F7A-8641-BEAFB6DA7753}" dt="2021-03-05T18:31:21.809" v="214" actId="207"/>
          <ac:spMkLst>
            <pc:docMk/>
            <pc:sldMk cId="2461512244" sldId="1401"/>
            <ac:spMk id="12" creationId="{68A12010-6D41-411C-93B2-4E46D5E8882B}"/>
          </ac:spMkLst>
        </pc:spChg>
        <pc:picChg chg="mod">
          <ac:chgData name="Bachmann, Hannah Ruth" userId="e7c09bfb-72c2-42e5-912c-bd6874d853db" providerId="ADAL" clId="{806513CE-01C1-4F7A-8641-BEAFB6DA7753}" dt="2021-03-05T18:32:09.854" v="256" actId="1076"/>
          <ac:picMkLst>
            <pc:docMk/>
            <pc:sldMk cId="2461512244" sldId="1401"/>
            <ac:picMk id="3" creationId="{6B0FA5E2-30CB-4DE0-9B67-75704DA9EC98}"/>
          </ac:picMkLst>
        </pc:picChg>
      </pc:sldChg>
      <pc:sldChg chg="delSp modSp mod">
        <pc:chgData name="Bachmann, Hannah Ruth" userId="e7c09bfb-72c2-42e5-912c-bd6874d853db" providerId="ADAL" clId="{806513CE-01C1-4F7A-8641-BEAFB6DA7753}" dt="2021-03-14T19:15:57.083" v="301" actId="1076"/>
        <pc:sldMkLst>
          <pc:docMk/>
          <pc:sldMk cId="2083323394" sldId="1402"/>
        </pc:sldMkLst>
        <pc:spChg chg="mod">
          <ac:chgData name="Bachmann, Hannah Ruth" userId="e7c09bfb-72c2-42e5-912c-bd6874d853db" providerId="ADAL" clId="{806513CE-01C1-4F7A-8641-BEAFB6DA7753}" dt="2021-03-14T19:15:57.083" v="301" actId="1076"/>
          <ac:spMkLst>
            <pc:docMk/>
            <pc:sldMk cId="2083323394" sldId="1402"/>
            <ac:spMk id="2" creationId="{C295C303-D38B-4EA7-A18D-5A50F0624338}"/>
          </ac:spMkLst>
        </pc:spChg>
        <pc:spChg chg="mod">
          <ac:chgData name="Bachmann, Hannah Ruth" userId="e7c09bfb-72c2-42e5-912c-bd6874d853db" providerId="ADAL" clId="{806513CE-01C1-4F7A-8641-BEAFB6DA7753}" dt="2021-03-14T19:14:59.026" v="290" actId="1076"/>
          <ac:spMkLst>
            <pc:docMk/>
            <pc:sldMk cId="2083323394" sldId="1402"/>
            <ac:spMk id="3" creationId="{3C24137E-581E-4CA2-A5A8-0CA09AD5EB30}"/>
          </ac:spMkLst>
        </pc:spChg>
        <pc:spChg chg="mod">
          <ac:chgData name="Bachmann, Hannah Ruth" userId="e7c09bfb-72c2-42e5-912c-bd6874d853db" providerId="ADAL" clId="{806513CE-01C1-4F7A-8641-BEAFB6DA7753}" dt="2021-03-14T19:15:35.214" v="299" actId="1076"/>
          <ac:spMkLst>
            <pc:docMk/>
            <pc:sldMk cId="2083323394" sldId="1402"/>
            <ac:spMk id="4" creationId="{9B7D28A2-FFB8-441D-A2A1-815CC2EDAB0A}"/>
          </ac:spMkLst>
        </pc:spChg>
        <pc:spChg chg="del mod">
          <ac:chgData name="Bachmann, Hannah Ruth" userId="e7c09bfb-72c2-42e5-912c-bd6874d853db" providerId="ADAL" clId="{806513CE-01C1-4F7A-8641-BEAFB6DA7753}" dt="2021-03-14T19:15:14.416" v="296" actId="478"/>
          <ac:spMkLst>
            <pc:docMk/>
            <pc:sldMk cId="2083323394" sldId="1402"/>
            <ac:spMk id="12" creationId="{AA291B7D-4E9A-45E2-B7D6-1E6870BA0F41}"/>
          </ac:spMkLst>
        </pc:spChg>
        <pc:picChg chg="mod">
          <ac:chgData name="Bachmann, Hannah Ruth" userId="e7c09bfb-72c2-42e5-912c-bd6874d853db" providerId="ADAL" clId="{806513CE-01C1-4F7A-8641-BEAFB6DA7753}" dt="2021-03-14T19:15:36.982" v="300" actId="1076"/>
          <ac:picMkLst>
            <pc:docMk/>
            <pc:sldMk cId="2083323394" sldId="1402"/>
            <ac:picMk id="7" creationId="{D9F98061-BFFE-4F76-9CF6-60463D626BFF}"/>
          </ac:picMkLst>
        </pc:picChg>
        <pc:picChg chg="mod">
          <ac:chgData name="Bachmann, Hannah Ruth" userId="e7c09bfb-72c2-42e5-912c-bd6874d853db" providerId="ADAL" clId="{806513CE-01C1-4F7A-8641-BEAFB6DA7753}" dt="2021-03-14T19:15:06.346" v="292" actId="1076"/>
          <ac:picMkLst>
            <pc:docMk/>
            <pc:sldMk cId="2083323394" sldId="1402"/>
            <ac:picMk id="8" creationId="{B6B6B90B-640E-49E0-A381-145140292AA4}"/>
          </ac:picMkLst>
        </pc:picChg>
        <pc:picChg chg="mod">
          <ac:chgData name="Bachmann, Hannah Ruth" userId="e7c09bfb-72c2-42e5-912c-bd6874d853db" providerId="ADAL" clId="{806513CE-01C1-4F7A-8641-BEAFB6DA7753}" dt="2021-03-05T18:28:28.082" v="191" actId="1076"/>
          <ac:picMkLst>
            <pc:docMk/>
            <pc:sldMk cId="2083323394" sldId="1402"/>
            <ac:picMk id="9" creationId="{A2899DFD-597F-40E4-980E-0BE526806090}"/>
          </ac:picMkLst>
        </pc:picChg>
        <pc:picChg chg="mod">
          <ac:chgData name="Bachmann, Hannah Ruth" userId="e7c09bfb-72c2-42e5-912c-bd6874d853db" providerId="ADAL" clId="{806513CE-01C1-4F7A-8641-BEAFB6DA7753}" dt="2021-03-14T19:15:08.702" v="293" actId="1076"/>
          <ac:picMkLst>
            <pc:docMk/>
            <pc:sldMk cId="2083323394" sldId="1402"/>
            <ac:picMk id="10" creationId="{090B2712-23FB-403B-84D4-3F1DF2ED2BA0}"/>
          </ac:picMkLst>
        </pc:picChg>
      </pc:sldChg>
      <pc:sldChg chg="modSp mod">
        <pc:chgData name="Bachmann, Hannah Ruth" userId="e7c09bfb-72c2-42e5-912c-bd6874d853db" providerId="ADAL" clId="{806513CE-01C1-4F7A-8641-BEAFB6DA7753}" dt="2021-03-05T18:32:44.535" v="268" actId="12"/>
        <pc:sldMkLst>
          <pc:docMk/>
          <pc:sldMk cId="3977235628" sldId="1406"/>
        </pc:sldMkLst>
        <pc:spChg chg="mod">
          <ac:chgData name="Bachmann, Hannah Ruth" userId="e7c09bfb-72c2-42e5-912c-bd6874d853db" providerId="ADAL" clId="{806513CE-01C1-4F7A-8641-BEAFB6DA7753}" dt="2021-03-05T18:22:12.191" v="11" actId="20577"/>
          <ac:spMkLst>
            <pc:docMk/>
            <pc:sldMk cId="3977235628" sldId="1406"/>
            <ac:spMk id="6" creationId="{A9F68DA5-7471-428A-BD9D-0877FD23D82B}"/>
          </ac:spMkLst>
        </pc:spChg>
        <pc:spChg chg="mod">
          <ac:chgData name="Bachmann, Hannah Ruth" userId="e7c09bfb-72c2-42e5-912c-bd6874d853db" providerId="ADAL" clId="{806513CE-01C1-4F7A-8641-BEAFB6DA7753}" dt="2021-03-05T18:32:44.535" v="268" actId="12"/>
          <ac:spMkLst>
            <pc:docMk/>
            <pc:sldMk cId="3977235628" sldId="1406"/>
            <ac:spMk id="7" creationId="{9DA06349-81C9-41F3-BCEC-7E54A3A79B6F}"/>
          </ac:spMkLst>
        </pc:spChg>
        <pc:spChg chg="mod">
          <ac:chgData name="Bachmann, Hannah Ruth" userId="e7c09bfb-72c2-42e5-912c-bd6874d853db" providerId="ADAL" clId="{806513CE-01C1-4F7A-8641-BEAFB6DA7753}" dt="2021-03-05T18:23:35.030" v="83" actId="207"/>
          <ac:spMkLst>
            <pc:docMk/>
            <pc:sldMk cId="3977235628" sldId="1406"/>
            <ac:spMk id="8" creationId="{B5E73BC0-EC33-4BEB-88C5-119EC2A4ABDA}"/>
          </ac:spMkLst>
        </pc:spChg>
        <pc:picChg chg="mod">
          <ac:chgData name="Bachmann, Hannah Ruth" userId="e7c09bfb-72c2-42e5-912c-bd6874d853db" providerId="ADAL" clId="{806513CE-01C1-4F7A-8641-BEAFB6DA7753}" dt="2021-03-05T18:24:46.428" v="134" actId="1076"/>
          <ac:picMkLst>
            <pc:docMk/>
            <pc:sldMk cId="3977235628" sldId="1406"/>
            <ac:picMk id="9" creationId="{46CDCB65-B69B-4113-A0DA-91B00E505BCD}"/>
          </ac:picMkLst>
        </pc:picChg>
      </pc:sldChg>
      <pc:sldChg chg="modSp mod modAnim">
        <pc:chgData name="Bachmann, Hannah Ruth" userId="e7c09bfb-72c2-42e5-912c-bd6874d853db" providerId="ADAL" clId="{806513CE-01C1-4F7A-8641-BEAFB6DA7753}" dt="2021-03-05T18:34:07.209" v="288" actId="20577"/>
        <pc:sldMkLst>
          <pc:docMk/>
          <pc:sldMk cId="646423344" sldId="1407"/>
        </pc:sldMkLst>
        <pc:spChg chg="mod">
          <ac:chgData name="Bachmann, Hannah Ruth" userId="e7c09bfb-72c2-42e5-912c-bd6874d853db" providerId="ADAL" clId="{806513CE-01C1-4F7A-8641-BEAFB6DA7753}" dt="2021-03-05T18:34:07.209" v="288" actId="20577"/>
          <ac:spMkLst>
            <pc:docMk/>
            <pc:sldMk cId="646423344" sldId="1407"/>
            <ac:spMk id="2" creationId="{AC284810-2428-466D-B869-22185656E3A7}"/>
          </ac:spMkLst>
        </pc:spChg>
        <pc:spChg chg="mod">
          <ac:chgData name="Bachmann, Hannah Ruth" userId="e7c09bfb-72c2-42e5-912c-bd6874d853db" providerId="ADAL" clId="{806513CE-01C1-4F7A-8641-BEAFB6DA7753}" dt="2021-03-05T18:27:03.357" v="172" actId="207"/>
          <ac:spMkLst>
            <pc:docMk/>
            <pc:sldMk cId="646423344" sldId="1407"/>
            <ac:spMk id="10" creationId="{74E34081-1D09-4321-B267-828C43CF2CB8}"/>
          </ac:spMkLst>
        </pc:spChg>
        <pc:picChg chg="mod">
          <ac:chgData name="Bachmann, Hannah Ruth" userId="e7c09bfb-72c2-42e5-912c-bd6874d853db" providerId="ADAL" clId="{806513CE-01C1-4F7A-8641-BEAFB6DA7753}" dt="2021-03-05T18:25:04.298" v="138" actId="1076"/>
          <ac:picMkLst>
            <pc:docMk/>
            <pc:sldMk cId="646423344" sldId="1407"/>
            <ac:picMk id="3" creationId="{6B0FA5E2-30CB-4DE0-9B67-75704DA9EC9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4</a:t>
            </a:fld>
            <a:endParaRPr lang="de-DE" altLang="de-DE"/>
          </a:p>
        </p:txBody>
      </p:sp>
    </p:spTree>
    <p:extLst>
      <p:ext uri="{BB962C8B-B14F-4D97-AF65-F5344CB8AC3E}">
        <p14:creationId xmlns:p14="http://schemas.microsoft.com/office/powerpoint/2010/main" val="319688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Alternative, </a:t>
            </a:r>
            <a:r>
              <a:rPr lang="de-DE" err="1"/>
              <a:t>the</a:t>
            </a:r>
            <a:r>
              <a:rPr lang="de-DE"/>
              <a:t> </a:t>
            </a:r>
            <a:r>
              <a:rPr lang="de-DE" err="1"/>
              <a:t>students</a:t>
            </a:r>
            <a:r>
              <a:rPr lang="de-DE"/>
              <a:t> </a:t>
            </a:r>
            <a:r>
              <a:rPr lang="de-DE" err="1"/>
              <a:t>could</a:t>
            </a:r>
            <a:r>
              <a:rPr lang="de-DE"/>
              <a:t> </a:t>
            </a:r>
            <a:r>
              <a:rPr lang="de-DE" err="1"/>
              <a:t>walk</a:t>
            </a:r>
            <a:r>
              <a:rPr lang="de-DE"/>
              <a:t> </a:t>
            </a:r>
            <a:r>
              <a:rPr lang="de-DE" err="1"/>
              <a:t>around</a:t>
            </a:r>
            <a:r>
              <a:rPr lang="de-DE"/>
              <a:t> </a:t>
            </a:r>
            <a:r>
              <a:rPr lang="de-DE" err="1"/>
              <a:t>the</a:t>
            </a:r>
            <a:r>
              <a:rPr lang="de-DE"/>
              <a:t> </a:t>
            </a:r>
            <a:r>
              <a:rPr lang="de-DE" err="1"/>
              <a:t>classroom</a:t>
            </a:r>
            <a:r>
              <a:rPr lang="de-DE"/>
              <a:t> and </a:t>
            </a:r>
            <a:r>
              <a:rPr lang="de-DE" err="1"/>
              <a:t>have</a:t>
            </a:r>
            <a:r>
              <a:rPr lang="de-DE"/>
              <a:t> </a:t>
            </a:r>
            <a:r>
              <a:rPr lang="de-DE" err="1"/>
              <a:t>the</a:t>
            </a:r>
            <a:r>
              <a:rPr lang="de-DE"/>
              <a:t> „Wie alt bist du?“-</a:t>
            </a:r>
            <a:r>
              <a:rPr lang="de-DE" err="1"/>
              <a:t>dialogue</a:t>
            </a:r>
            <a:r>
              <a:rPr lang="de-DE"/>
              <a:t> </a:t>
            </a:r>
            <a:r>
              <a:rPr lang="de-DE" err="1"/>
              <a:t>with</a:t>
            </a:r>
            <a:r>
              <a:rPr lang="de-DE"/>
              <a:t> </a:t>
            </a:r>
            <a:r>
              <a:rPr lang="de-DE" err="1"/>
              <a:t>every</a:t>
            </a:r>
            <a:r>
              <a:rPr lang="de-DE"/>
              <a:t> </a:t>
            </a:r>
            <a:r>
              <a:rPr lang="de-DE" err="1"/>
              <a:t>student</a:t>
            </a:r>
            <a:r>
              <a:rPr lang="de-DE"/>
              <a:t> </a:t>
            </a:r>
            <a:r>
              <a:rPr lang="de-DE" err="1"/>
              <a:t>that</a:t>
            </a:r>
            <a:r>
              <a:rPr lang="de-DE"/>
              <a:t> </a:t>
            </a:r>
            <a:r>
              <a:rPr lang="de-DE" err="1"/>
              <a:t>crosses</a:t>
            </a:r>
            <a:r>
              <a:rPr lang="de-DE"/>
              <a:t> </a:t>
            </a:r>
            <a:r>
              <a:rPr lang="de-DE" err="1"/>
              <a:t>their</a:t>
            </a:r>
            <a:r>
              <a:rPr lang="de-DE"/>
              <a:t> </a:t>
            </a:r>
            <a:r>
              <a:rPr lang="de-DE" err="1"/>
              <a:t>way</a:t>
            </a:r>
            <a:r>
              <a:rPr lang="de-DE"/>
              <a: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7</a:t>
            </a:fld>
            <a:endParaRPr lang="de-DE" altLang="de-DE"/>
          </a:p>
        </p:txBody>
      </p:sp>
    </p:spTree>
    <p:extLst>
      <p:ext uri="{BB962C8B-B14F-4D97-AF65-F5344CB8AC3E}">
        <p14:creationId xmlns:p14="http://schemas.microsoft.com/office/powerpoint/2010/main" val="18885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Depending</a:t>
            </a:r>
            <a:r>
              <a:rPr lang="de-DE"/>
              <a:t> on </a:t>
            </a:r>
            <a:r>
              <a:rPr lang="de-DE" err="1"/>
              <a:t>how</a:t>
            </a:r>
            <a:r>
              <a:rPr lang="de-DE"/>
              <a:t> fit </a:t>
            </a:r>
            <a:r>
              <a:rPr lang="de-DE" err="1"/>
              <a:t>the</a:t>
            </a:r>
            <a:r>
              <a:rPr lang="de-DE"/>
              <a:t> </a:t>
            </a:r>
            <a:r>
              <a:rPr lang="de-DE" err="1"/>
              <a:t>students</a:t>
            </a:r>
            <a:r>
              <a:rPr lang="de-DE"/>
              <a:t> </a:t>
            </a:r>
            <a:r>
              <a:rPr lang="de-DE" err="1"/>
              <a:t>are</a:t>
            </a:r>
            <a:r>
              <a:rPr lang="de-DE"/>
              <a:t>, </a:t>
            </a:r>
            <a:r>
              <a:rPr lang="de-DE" err="1"/>
              <a:t>this</a:t>
            </a:r>
            <a:r>
              <a:rPr lang="de-DE"/>
              <a:t> exercise </a:t>
            </a:r>
            <a:r>
              <a:rPr lang="de-DE" err="1"/>
              <a:t>can</a:t>
            </a:r>
            <a:r>
              <a:rPr lang="de-DE"/>
              <a:t> </a:t>
            </a:r>
            <a:r>
              <a:rPr lang="de-DE" err="1"/>
              <a:t>be</a:t>
            </a:r>
            <a:r>
              <a:rPr lang="de-DE"/>
              <a:t> </a:t>
            </a:r>
            <a:r>
              <a:rPr lang="de-DE" err="1"/>
              <a:t>combined</a:t>
            </a:r>
            <a:r>
              <a:rPr lang="de-DE"/>
              <a:t> </a:t>
            </a:r>
            <a:r>
              <a:rPr lang="de-DE" err="1"/>
              <a:t>with</a:t>
            </a:r>
            <a:r>
              <a:rPr lang="de-DE"/>
              <a:t> </a:t>
            </a:r>
            <a:r>
              <a:rPr lang="de-DE" err="1"/>
              <a:t>the</a:t>
            </a:r>
            <a:r>
              <a:rPr lang="de-DE"/>
              <a:t> </a:t>
            </a:r>
            <a:r>
              <a:rPr lang="de-DE" err="1"/>
              <a:t>previous</a:t>
            </a:r>
            <a:r>
              <a:rPr lang="de-DE"/>
              <a:t> </a:t>
            </a:r>
            <a:r>
              <a:rPr lang="de-DE" err="1"/>
              <a:t>one</a:t>
            </a:r>
            <a:r>
              <a:rPr lang="de-DE"/>
              <a:t> </a:t>
            </a:r>
            <a:r>
              <a:rPr lang="de-DE" err="1"/>
              <a:t>to</a:t>
            </a:r>
            <a:r>
              <a:rPr lang="de-DE"/>
              <a:t> </a:t>
            </a:r>
            <a:r>
              <a:rPr lang="de-DE" err="1"/>
              <a:t>have</a:t>
            </a:r>
            <a:r>
              <a:rPr lang="de-DE"/>
              <a:t> </a:t>
            </a:r>
            <a:r>
              <a:rPr lang="de-DE" err="1"/>
              <a:t>them</a:t>
            </a:r>
            <a:r>
              <a:rPr lang="de-DE"/>
              <a:t> </a:t>
            </a:r>
            <a:r>
              <a:rPr lang="de-DE" err="1"/>
              <a:t>say</a:t>
            </a:r>
            <a:r>
              <a:rPr lang="de-DE"/>
              <a:t> </a:t>
            </a:r>
            <a:r>
              <a:rPr lang="de-DE" err="1"/>
              <a:t>the</a:t>
            </a:r>
            <a:r>
              <a:rPr lang="de-DE"/>
              <a:t> </a:t>
            </a:r>
            <a:r>
              <a:rPr lang="de-DE" err="1"/>
              <a:t>numbers</a:t>
            </a:r>
            <a:r>
              <a:rPr lang="de-DE"/>
              <a:t> </a:t>
            </a:r>
            <a:r>
              <a:rPr lang="de-DE" err="1"/>
              <a:t>instead</a:t>
            </a:r>
            <a:r>
              <a:rPr lang="de-DE"/>
              <a:t> </a:t>
            </a:r>
            <a:r>
              <a:rPr lang="de-DE" err="1"/>
              <a:t>of</a:t>
            </a:r>
            <a:r>
              <a:rPr lang="de-DE"/>
              <a:t> just </a:t>
            </a:r>
            <a:r>
              <a:rPr lang="de-DE" err="1"/>
              <a:t>writing</a:t>
            </a:r>
            <a:r>
              <a:rPr lang="de-DE"/>
              <a:t> </a:t>
            </a:r>
            <a:r>
              <a:rPr lang="de-DE" err="1"/>
              <a:t>them</a:t>
            </a:r>
            <a:r>
              <a:rPr lang="de-DE"/>
              <a:t> down.</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8</a:t>
            </a:fld>
            <a:endParaRPr lang="de-DE" altLang="de-DE"/>
          </a:p>
        </p:txBody>
      </p:sp>
    </p:spTree>
    <p:extLst>
      <p:ext uri="{BB962C8B-B14F-4D97-AF65-F5344CB8AC3E}">
        <p14:creationId xmlns:p14="http://schemas.microsoft.com/office/powerpoint/2010/main" val="277905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a:p>
        </p:txBody>
      </p:sp>
      <p:sp>
        <p:nvSpPr>
          <p:cNvPr id="5" name="Fußzeilenplatzhalter 4"/>
          <p:cNvSpPr>
            <a:spLocks noGrp="1"/>
          </p:cNvSpPr>
          <p:nvPr>
            <p:ph type="ftr" sz="quarter" idx="11"/>
          </p:nvPr>
        </p:nvSpPr>
        <p:spPr>
          <a:xfrm>
            <a:off x="3566795" y="7006701"/>
            <a:ext cx="3305810" cy="402483"/>
          </a:xfrm>
          <a:prstGeom prst="rect">
            <a:avLst/>
          </a:prstGeom>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a:p>
        </p:txBody>
      </p:sp>
      <p:sp>
        <p:nvSpPr>
          <p:cNvPr id="5" name="Fußzeilenplatzhalter 4"/>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a:p>
        </p:txBody>
      </p:sp>
      <p:sp>
        <p:nvSpPr>
          <p:cNvPr id="5" name="Fußzeilenplatzhalter 4"/>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a:p>
        </p:txBody>
      </p:sp>
      <p:sp>
        <p:nvSpPr>
          <p:cNvPr id="6" name="Fußzeilenplatzhalter 5"/>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a:p>
        </p:txBody>
      </p:sp>
      <p:sp>
        <p:nvSpPr>
          <p:cNvPr id="8" name="Fußzeilenplatzhalter 7"/>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a:p>
        </p:txBody>
      </p:sp>
      <p:sp>
        <p:nvSpPr>
          <p:cNvPr id="4" name="Fußzeilenplatzhalter 3"/>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a:p>
        </p:txBody>
      </p:sp>
      <p:sp>
        <p:nvSpPr>
          <p:cNvPr id="3" name="Fußzeilenplatzhalter 2"/>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a:p>
        </p:txBody>
      </p:sp>
      <p:sp>
        <p:nvSpPr>
          <p:cNvPr id="6" name="Fußzeilenplatzhalter 5"/>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a:p>
        </p:txBody>
      </p:sp>
      <p:sp>
        <p:nvSpPr>
          <p:cNvPr id="6" name="Fußzeilenplatzhalter 5"/>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a:p>
        </p:txBody>
      </p:sp>
      <p:sp>
        <p:nvSpPr>
          <p:cNvPr id="5" name="Fußzeilenplatzhalter 4"/>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oliennummernplatzhalter 2">
            <a:extLst>
              <a:ext uri="{FF2B5EF4-FFF2-40B4-BE49-F238E27FC236}">
                <a16:creationId xmlns:a16="http://schemas.microsoft.com/office/drawing/2014/main" id="{014658B9-8B39-45DF-92F4-67742D922AEC}"/>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
        <p:nvSpPr>
          <p:cNvPr id="7" name="Fußzeilenplatzhalter 3">
            <a:extLst>
              <a:ext uri="{FF2B5EF4-FFF2-40B4-BE49-F238E27FC236}">
                <a16:creationId xmlns:a16="http://schemas.microsoft.com/office/drawing/2014/main" id="{9FC72D64-213E-4ADE-9175-0ED3F3AA597D}"/>
              </a:ext>
            </a:extLst>
          </p:cNvPr>
          <p:cNvSpPr>
            <a:spLocks/>
          </p:cNvSpPr>
          <p:nvPr userDrawn="1"/>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a:p>
        </p:txBody>
      </p:sp>
      <p:sp>
        <p:nvSpPr>
          <p:cNvPr id="5" name="Fußzeilenplatzhalter 4"/>
          <p:cNvSpPr>
            <a:spLocks noGrp="1"/>
          </p:cNvSpPr>
          <p:nvPr>
            <p:ph type="ftr" sz="quarter" idx="11"/>
          </p:nvPr>
        </p:nvSpPr>
        <p:spPr>
          <a:xfrm>
            <a:off x="3566795" y="7006701"/>
            <a:ext cx="3305810" cy="402483"/>
          </a:xfrm>
          <a:prstGeom prst="rect">
            <a:avLst/>
          </a:prstGeom>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Foliennummernplatzhalter 2">
            <a:extLst>
              <a:ext uri="{FF2B5EF4-FFF2-40B4-BE49-F238E27FC236}">
                <a16:creationId xmlns:a16="http://schemas.microsoft.com/office/drawing/2014/main" id="{75A0BAB7-6021-4FE4-9554-7CA90648B384}"/>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
        <p:nvSpPr>
          <p:cNvPr id="9" name="Fußzeilenplatzhalter 3">
            <a:extLst>
              <a:ext uri="{FF2B5EF4-FFF2-40B4-BE49-F238E27FC236}">
                <a16:creationId xmlns:a16="http://schemas.microsoft.com/office/drawing/2014/main" id="{6AF15782-EEC3-443F-87A4-FD63111CA12B}"/>
              </a:ext>
            </a:extLst>
          </p:cNvPr>
          <p:cNvSpPr>
            <a:spLocks/>
          </p:cNvSpPr>
          <p:nvPr userDrawn="1"/>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t>
            </a:r>
            <a:r>
              <a:rPr lang="de-DE" err="1"/>
              <a:t>Across</a:t>
            </a:r>
            <a:r>
              <a:rPr lang="de-DE"/>
              <a:t> Borders</a:t>
            </a:r>
            <a:endParaRPr lang="en-GB"/>
          </a:p>
        </p:txBody>
      </p:sp>
      <p:sp>
        <p:nvSpPr>
          <p:cNvPr id="8" name="Foliennummernplatzhalter 2">
            <a:extLst>
              <a:ext uri="{FF2B5EF4-FFF2-40B4-BE49-F238E27FC236}">
                <a16:creationId xmlns:a16="http://schemas.microsoft.com/office/drawing/2014/main" id="{C51E49A7-DCE1-48C4-A3AE-49B2F1989939}"/>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3134534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227898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067019995"/>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1753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14/03/2021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90505846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14/03/2021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935578149"/>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14/03/2021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761458167"/>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030202530"/>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14/03/2021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226799112"/>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51450133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14/03/2021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238761251"/>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206546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dirty="0"/>
              <a:t>© 2020 - GET </a:t>
            </a:r>
            <a:r>
              <a:rPr lang="de-DE" dirty="0" err="1"/>
              <a:t>Across</a:t>
            </a:r>
            <a:r>
              <a:rPr lang="de-DE" dirty="0"/>
              <a:t> Borders</a:t>
            </a:r>
            <a:endParaRPr lang="en-GB" dirty="0"/>
          </a:p>
        </p:txBody>
      </p:sp>
      <p:sp>
        <p:nvSpPr>
          <p:cNvPr id="6" name="Foliennummernplatzhalter 2">
            <a:extLst>
              <a:ext uri="{FF2B5EF4-FFF2-40B4-BE49-F238E27FC236}">
                <a16:creationId xmlns:a16="http://schemas.microsoft.com/office/drawing/2014/main" id="{6A064BE0-722C-406A-9039-2A3CD92C2EAE}"/>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8" name="Foliennummernplatzhalter 2">
            <a:extLst>
              <a:ext uri="{FF2B5EF4-FFF2-40B4-BE49-F238E27FC236}">
                <a16:creationId xmlns:a16="http://schemas.microsoft.com/office/drawing/2014/main" id="{E849892C-CB22-4B6D-A697-6095680176F0}"/>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8" name="Foliennummernplatzhalter 2">
            <a:extLst>
              <a:ext uri="{FF2B5EF4-FFF2-40B4-BE49-F238E27FC236}">
                <a16:creationId xmlns:a16="http://schemas.microsoft.com/office/drawing/2014/main" id="{866D93A0-D377-4577-B9C2-363287CF234A}"/>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6" name="Foliennummernplatzhalter 2">
            <a:extLst>
              <a:ext uri="{FF2B5EF4-FFF2-40B4-BE49-F238E27FC236}">
                <a16:creationId xmlns:a16="http://schemas.microsoft.com/office/drawing/2014/main" id="{5A62BDC6-DD13-4CED-9A55-F435F2A75338}"/>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ctr">
              <a:defRPr sz="1050" b="0">
                <a:solidFill>
                  <a:schemeClr val="bg2"/>
                </a:solidFill>
                <a:latin typeface="Comic Sans MS" panose="030F0702030302020204" pitchFamily="66" charset="0"/>
              </a:defRPr>
            </a:lvl1pPr>
          </a:lstStyle>
          <a:p>
            <a:fld id="{1C6A1CB6-5D98-4296-B8F9-B78E6A9A9E34}" type="slidenum">
              <a:rPr lang="en-GB" smtClean="0"/>
              <a:pPr/>
              <a:t>‹Nr.›</a:t>
            </a:fld>
            <a:endParaRPr lang="en-GB" sz="1050"/>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14/03/2021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642983839"/>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3641351496"/>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26" Type="http://schemas.openxmlformats.org/officeDocument/2006/relationships/image" Target="../media/image7.png"/><Relationship Id="rId3" Type="http://schemas.microsoft.com/office/2007/relationships/media" Target="../media/media2.m4a"/><Relationship Id="rId21" Type="http://schemas.microsoft.com/office/2007/relationships/media" Target="../media/media11.m4a"/><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1.jpe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notesSlide" Target="../notesSlides/notesSlide1.xml"/><Relationship Id="rId5" Type="http://schemas.microsoft.com/office/2007/relationships/media" Target="../media/media3.m4a"/><Relationship Id="rId15" Type="http://schemas.microsoft.com/office/2007/relationships/media" Target="../media/media8.m4a"/><Relationship Id="rId23" Type="http://schemas.openxmlformats.org/officeDocument/2006/relationships/slideLayout" Target="../slideLayouts/slideLayout3.xml"/><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audio" Target="../media/media11.m4a"/></Relationships>
</file>

<file path=ppt/slides/_rels/slide5.xml.rels><?xml version="1.0" encoding="UTF-8" standalone="yes"?>
<Relationships xmlns="http://schemas.openxmlformats.org/package/2006/relationships"><Relationship Id="rId8" Type="http://schemas.openxmlformats.org/officeDocument/2006/relationships/audio" Target="../media/media15.m4a"/><Relationship Id="rId13" Type="http://schemas.microsoft.com/office/2007/relationships/media" Target="../media/media18.m4a"/><Relationship Id="rId18" Type="http://schemas.openxmlformats.org/officeDocument/2006/relationships/audio" Target="../media/media20.m4a"/><Relationship Id="rId3" Type="http://schemas.microsoft.com/office/2007/relationships/media" Target="../media/media13.m4a"/><Relationship Id="rId21" Type="http://schemas.openxmlformats.org/officeDocument/2006/relationships/slideLayout" Target="../slideLayouts/slideLayout3.xml"/><Relationship Id="rId7" Type="http://schemas.microsoft.com/office/2007/relationships/media" Target="../media/media15.m4a"/><Relationship Id="rId12" Type="http://schemas.openxmlformats.org/officeDocument/2006/relationships/audio" Target="../media/media17.m4a"/><Relationship Id="rId17" Type="http://schemas.microsoft.com/office/2007/relationships/media" Target="../media/media20.m4a"/><Relationship Id="rId2" Type="http://schemas.openxmlformats.org/officeDocument/2006/relationships/audio" Target="../media/media12.m4a"/><Relationship Id="rId16" Type="http://schemas.openxmlformats.org/officeDocument/2006/relationships/audio" Target="../media/media19.m4a"/><Relationship Id="rId20" Type="http://schemas.openxmlformats.org/officeDocument/2006/relationships/audio" Target="../media/media21.m4a"/><Relationship Id="rId1" Type="http://schemas.microsoft.com/office/2007/relationships/media" Target="../media/media12.m4a"/><Relationship Id="rId6" Type="http://schemas.openxmlformats.org/officeDocument/2006/relationships/audio" Target="../media/media14.m4a"/><Relationship Id="rId11" Type="http://schemas.microsoft.com/office/2007/relationships/media" Target="../media/media17.m4a"/><Relationship Id="rId5" Type="http://schemas.microsoft.com/office/2007/relationships/media" Target="../media/media14.m4a"/><Relationship Id="rId15" Type="http://schemas.microsoft.com/office/2007/relationships/media" Target="../media/media19.m4a"/><Relationship Id="rId23" Type="http://schemas.openxmlformats.org/officeDocument/2006/relationships/image" Target="../media/image7.png"/><Relationship Id="rId10" Type="http://schemas.openxmlformats.org/officeDocument/2006/relationships/audio" Target="../media/media16.m4a"/><Relationship Id="rId19" Type="http://schemas.microsoft.com/office/2007/relationships/media" Target="../media/media21.m4a"/><Relationship Id="rId4" Type="http://schemas.openxmlformats.org/officeDocument/2006/relationships/audio" Target="../media/media13.m4a"/><Relationship Id="rId9" Type="http://schemas.microsoft.com/office/2007/relationships/media" Target="../media/media16.m4a"/><Relationship Id="rId14" Type="http://schemas.openxmlformats.org/officeDocument/2006/relationships/audio" Target="../media/media18.m4a"/><Relationship Id="rId2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microsoft.com/office/2007/relationships/media" Target="../media/media23.m4a"/><Relationship Id="rId7" Type="http://schemas.openxmlformats.org/officeDocument/2006/relationships/image" Target="../media/image7.png"/><Relationship Id="rId2" Type="http://schemas.microsoft.com/office/2007/relationships/media" Target="../media/media22.m4a"/><Relationship Id="rId1" Type="http://schemas.openxmlformats.org/officeDocument/2006/relationships/audio" Target="NULL" TargetMode="External"/><Relationship Id="rId6" Type="http://schemas.openxmlformats.org/officeDocument/2006/relationships/slideLayout" Target="../slideLayouts/slideLayout3.xml"/><Relationship Id="rId5" Type="http://schemas.microsoft.com/office/2007/relationships/media" Target="../media/media25.m4a"/><Relationship Id="rId4" Type="http://schemas.microsoft.com/office/2007/relationships/media" Target="../media/media24.m4a"/></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9F68DA5-7471-428A-BD9D-0877FD23D82B}"/>
              </a:ext>
            </a:extLst>
          </p:cNvPr>
          <p:cNvSpPr>
            <a:spLocks noGrp="1"/>
          </p:cNvSpPr>
          <p:nvPr>
            <p:ph type="title"/>
          </p:nvPr>
        </p:nvSpPr>
        <p:spPr/>
        <p:txBody>
          <a:bodyPr/>
          <a:lstStyle/>
          <a:p>
            <a:r>
              <a:rPr lang="en-GB" noProof="0" dirty="0" err="1"/>
              <a:t>Willkommen</a:t>
            </a:r>
            <a:r>
              <a:rPr lang="en-GB" noProof="0" dirty="0"/>
              <a:t>!</a:t>
            </a:r>
          </a:p>
        </p:txBody>
      </p:sp>
      <p:sp>
        <p:nvSpPr>
          <p:cNvPr id="7" name="Inhaltsplatzhalter 6">
            <a:extLst>
              <a:ext uri="{FF2B5EF4-FFF2-40B4-BE49-F238E27FC236}">
                <a16:creationId xmlns:a16="http://schemas.microsoft.com/office/drawing/2014/main" id="{9DA06349-81C9-41F3-BCEC-7E54A3A79B6F}"/>
              </a:ext>
            </a:extLst>
          </p:cNvPr>
          <p:cNvSpPr>
            <a:spLocks noGrp="1"/>
          </p:cNvSpPr>
          <p:nvPr>
            <p:ph sz="half" idx="1"/>
          </p:nvPr>
        </p:nvSpPr>
        <p:spPr>
          <a:xfrm>
            <a:off x="603872" y="4429101"/>
            <a:ext cx="6731541" cy="2541635"/>
          </a:xfrm>
        </p:spPr>
        <p:txBody>
          <a:bodyPr/>
          <a:lstStyle/>
          <a:p>
            <a:r>
              <a:rPr lang="en-GB" noProof="0" dirty="0">
                <a:solidFill>
                  <a:schemeClr val="accent2"/>
                </a:solidFill>
              </a:rPr>
              <a:t>Heute </a:t>
            </a:r>
            <a:r>
              <a:rPr lang="en-GB" noProof="0" dirty="0" err="1">
                <a:solidFill>
                  <a:schemeClr val="accent2"/>
                </a:solidFill>
              </a:rPr>
              <a:t>lernen</a:t>
            </a:r>
            <a:r>
              <a:rPr lang="en-GB" noProof="0" dirty="0">
                <a:solidFill>
                  <a:schemeClr val="accent2"/>
                </a:solidFill>
              </a:rPr>
              <a:t> </a:t>
            </a:r>
            <a:r>
              <a:rPr lang="en-GB" noProof="0" dirty="0" err="1">
                <a:solidFill>
                  <a:schemeClr val="accent2"/>
                </a:solidFill>
              </a:rPr>
              <a:t>wir</a:t>
            </a:r>
            <a:r>
              <a:rPr lang="en-GB" noProof="0" dirty="0">
                <a:solidFill>
                  <a:schemeClr val="accent2"/>
                </a:solidFill>
              </a:rPr>
              <a:t>…</a:t>
            </a:r>
          </a:p>
          <a:p>
            <a:endParaRPr lang="en-GB" dirty="0">
              <a:solidFill>
                <a:schemeClr val="accent2"/>
              </a:solidFill>
            </a:endParaRPr>
          </a:p>
          <a:p>
            <a:pPr marL="342900" indent="-342900">
              <a:buFont typeface="Arial" panose="020B0604020202020204" pitchFamily="34" charset="0"/>
              <a:buChar char="•"/>
            </a:pPr>
            <a:r>
              <a:rPr lang="en-GB" dirty="0" err="1">
                <a:solidFill>
                  <a:schemeClr val="accent2"/>
                </a:solidFill>
              </a:rPr>
              <a:t>dein</a:t>
            </a:r>
            <a:r>
              <a:rPr lang="en-GB" noProof="0" dirty="0">
                <a:solidFill>
                  <a:schemeClr val="accent2"/>
                </a:solidFill>
              </a:rPr>
              <a:t> Alter auf Deutsch </a:t>
            </a:r>
            <a:r>
              <a:rPr lang="en-GB" noProof="0" dirty="0" err="1">
                <a:solidFill>
                  <a:schemeClr val="accent2"/>
                </a:solidFill>
              </a:rPr>
              <a:t>zu</a:t>
            </a:r>
            <a:r>
              <a:rPr lang="en-GB" noProof="0" dirty="0">
                <a:solidFill>
                  <a:schemeClr val="accent2"/>
                </a:solidFill>
              </a:rPr>
              <a:t> </a:t>
            </a:r>
            <a:r>
              <a:rPr lang="en-GB" noProof="0" dirty="0" err="1">
                <a:solidFill>
                  <a:schemeClr val="accent2"/>
                </a:solidFill>
              </a:rPr>
              <a:t>sagen</a:t>
            </a:r>
            <a:r>
              <a:rPr lang="en-GB" noProof="0" dirty="0">
                <a:solidFill>
                  <a:schemeClr val="accent2"/>
                </a:solidFill>
              </a:rPr>
              <a:t>.</a:t>
            </a:r>
          </a:p>
          <a:p>
            <a:pPr marL="342900" indent="-342900">
              <a:buFont typeface="Arial" panose="020B0604020202020204" pitchFamily="34" charset="0"/>
              <a:buChar char="•"/>
            </a:pPr>
            <a:endParaRPr lang="en-GB" noProof="0" dirty="0">
              <a:solidFill>
                <a:schemeClr val="accent2"/>
              </a:solidFill>
            </a:endParaRPr>
          </a:p>
          <a:p>
            <a:pPr marL="342900" indent="-342900">
              <a:buFont typeface="Arial" panose="020B0604020202020204" pitchFamily="34" charset="0"/>
              <a:buChar char="•"/>
            </a:pPr>
            <a:r>
              <a:rPr lang="en-GB" dirty="0">
                <a:solidFill>
                  <a:schemeClr val="accent2"/>
                </a:solidFill>
              </a:rPr>
              <a:t>n</a:t>
            </a:r>
            <a:r>
              <a:rPr lang="en-GB" noProof="0" dirty="0">
                <a:solidFill>
                  <a:schemeClr val="accent2"/>
                </a:solidFill>
              </a:rPr>
              <a:t>ach </a:t>
            </a:r>
            <a:r>
              <a:rPr lang="en-GB" noProof="0" dirty="0" err="1">
                <a:solidFill>
                  <a:schemeClr val="accent2"/>
                </a:solidFill>
              </a:rPr>
              <a:t>dem</a:t>
            </a:r>
            <a:r>
              <a:rPr lang="en-GB" noProof="0" dirty="0">
                <a:solidFill>
                  <a:schemeClr val="accent2"/>
                </a:solidFill>
              </a:rPr>
              <a:t> Alter von </a:t>
            </a:r>
            <a:r>
              <a:rPr lang="en-GB" noProof="0" dirty="0" err="1">
                <a:solidFill>
                  <a:schemeClr val="accent2"/>
                </a:solidFill>
              </a:rPr>
              <a:t>jemandem</a:t>
            </a:r>
            <a:r>
              <a:rPr lang="en-GB" noProof="0" dirty="0">
                <a:solidFill>
                  <a:schemeClr val="accent2"/>
                </a:solidFill>
              </a:rPr>
              <a:t> </a:t>
            </a:r>
            <a:r>
              <a:rPr lang="en-GB" noProof="0" dirty="0" err="1">
                <a:solidFill>
                  <a:schemeClr val="accent2"/>
                </a:solidFill>
              </a:rPr>
              <a:t>zu</a:t>
            </a:r>
            <a:r>
              <a:rPr lang="en-GB" noProof="0" dirty="0">
                <a:solidFill>
                  <a:schemeClr val="accent2"/>
                </a:solidFill>
              </a:rPr>
              <a:t> </a:t>
            </a:r>
            <a:r>
              <a:rPr lang="en-GB" noProof="0" dirty="0" err="1">
                <a:solidFill>
                  <a:schemeClr val="accent2"/>
                </a:solidFill>
              </a:rPr>
              <a:t>fragen</a:t>
            </a:r>
            <a:r>
              <a:rPr lang="en-GB" noProof="0" dirty="0">
                <a:solidFill>
                  <a:schemeClr val="accent2"/>
                </a:solidFill>
              </a:rPr>
              <a:t>.</a:t>
            </a:r>
          </a:p>
        </p:txBody>
      </p:sp>
      <p:sp>
        <p:nvSpPr>
          <p:cNvPr id="8" name="Inhaltsplatzhalter 7">
            <a:extLst>
              <a:ext uri="{FF2B5EF4-FFF2-40B4-BE49-F238E27FC236}">
                <a16:creationId xmlns:a16="http://schemas.microsoft.com/office/drawing/2014/main" id="{B5E73BC0-EC33-4BEB-88C5-119EC2A4ABDA}"/>
              </a:ext>
            </a:extLst>
          </p:cNvPr>
          <p:cNvSpPr>
            <a:spLocks noGrp="1"/>
          </p:cNvSpPr>
          <p:nvPr>
            <p:ph sz="half" idx="2"/>
          </p:nvPr>
        </p:nvSpPr>
        <p:spPr>
          <a:xfrm>
            <a:off x="603872" y="1591057"/>
            <a:ext cx="5065408" cy="2542032"/>
          </a:xfrm>
        </p:spPr>
        <p:txBody>
          <a:bodyPr/>
          <a:lstStyle/>
          <a:p>
            <a:r>
              <a:rPr lang="en-GB" noProof="0" dirty="0">
                <a:solidFill>
                  <a:schemeClr val="accent1"/>
                </a:solidFill>
              </a:rPr>
              <a:t>Today we are going to learn…</a:t>
            </a:r>
          </a:p>
          <a:p>
            <a:endParaRPr lang="en-GB" noProof="0" dirty="0">
              <a:solidFill>
                <a:schemeClr val="accent1"/>
              </a:solidFill>
            </a:endParaRPr>
          </a:p>
          <a:p>
            <a:pPr marL="342900" indent="-342900">
              <a:buFont typeface="Arial" panose="020B0604020202020204" pitchFamily="34" charset="0"/>
              <a:buChar char="•"/>
            </a:pPr>
            <a:r>
              <a:rPr lang="en-GB" dirty="0">
                <a:solidFill>
                  <a:schemeClr val="accent1"/>
                </a:solidFill>
              </a:rPr>
              <a:t>how t</a:t>
            </a:r>
            <a:r>
              <a:rPr lang="en-GB" noProof="0" dirty="0">
                <a:solidFill>
                  <a:schemeClr val="accent1"/>
                </a:solidFill>
              </a:rPr>
              <a:t>o say your age in German.</a:t>
            </a:r>
          </a:p>
          <a:p>
            <a:pPr marL="342900" indent="-342900">
              <a:buFont typeface="Arial" panose="020B0604020202020204" pitchFamily="34" charset="0"/>
              <a:buChar char="•"/>
            </a:pPr>
            <a:endParaRPr lang="en-GB" noProof="0" dirty="0">
              <a:solidFill>
                <a:schemeClr val="accent1"/>
              </a:solidFill>
            </a:endParaRPr>
          </a:p>
          <a:p>
            <a:pPr marL="342900" indent="-342900">
              <a:buFont typeface="Arial" panose="020B0604020202020204" pitchFamily="34" charset="0"/>
              <a:buChar char="•"/>
            </a:pPr>
            <a:r>
              <a:rPr lang="en-GB" noProof="0" dirty="0">
                <a:solidFill>
                  <a:schemeClr val="accent1"/>
                </a:solidFill>
              </a:rPr>
              <a:t>how to ask for someone‘s age.</a:t>
            </a:r>
          </a:p>
        </p:txBody>
      </p:sp>
      <p:sp>
        <p:nvSpPr>
          <p:cNvPr id="5" name="Foliennummernplatzhalter 4">
            <a:extLst>
              <a:ext uri="{FF2B5EF4-FFF2-40B4-BE49-F238E27FC236}">
                <a16:creationId xmlns:a16="http://schemas.microsoft.com/office/drawing/2014/main" id="{9D85069B-0291-4DDE-BDBE-28CFD82D8CCB}"/>
              </a:ext>
            </a:extLst>
          </p:cNvPr>
          <p:cNvSpPr>
            <a:spLocks noGrp="1"/>
          </p:cNvSpPr>
          <p:nvPr>
            <p:ph type="sldNum" sz="quarter" idx="4"/>
          </p:nvPr>
        </p:nvSpPr>
        <p:spPr>
          <a:xfrm>
            <a:off x="9835529" y="6958806"/>
            <a:ext cx="607347" cy="401638"/>
          </a:xfrm>
        </p:spPr>
        <p:txBody>
          <a:bodyPr/>
          <a:lstStyle/>
          <a:p>
            <a:fld id="{B7512931-C0D2-4182-94BF-31D8AB2CEE49}" type="slidenum">
              <a:rPr lang="en-GB" smtClean="0"/>
              <a:t>3</a:t>
            </a:fld>
            <a:endParaRPr lang="en-GB"/>
          </a:p>
        </p:txBody>
      </p:sp>
      <p:pic>
        <p:nvPicPr>
          <p:cNvPr id="9" name="Picture 7" descr="A picture containing drawing&#10;&#10;Description automatically generated">
            <a:extLst>
              <a:ext uri="{FF2B5EF4-FFF2-40B4-BE49-F238E27FC236}">
                <a16:creationId xmlns:a16="http://schemas.microsoft.com/office/drawing/2014/main" id="{46CDCB65-B69B-4113-A0DA-91B00E505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552" y="1591057"/>
            <a:ext cx="3113976" cy="4763989"/>
          </a:xfrm>
          <a:prstGeom prst="rect">
            <a:avLst/>
          </a:prstGeom>
        </p:spPr>
      </p:pic>
      <p:sp>
        <p:nvSpPr>
          <p:cNvPr id="10" name="Fußzeilenplatzhalter 3">
            <a:extLst>
              <a:ext uri="{FF2B5EF4-FFF2-40B4-BE49-F238E27FC236}">
                <a16:creationId xmlns:a16="http://schemas.microsoft.com/office/drawing/2014/main" id="{7770843A-76C6-4361-A08D-4627CE77EA6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97723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368583" y="95964"/>
            <a:ext cx="7702233" cy="1258887"/>
          </a:xfrm>
        </p:spPr>
        <p:txBody>
          <a:bodyPr wrap="square" anchor="ctr">
            <a:normAutofit/>
          </a:bodyPr>
          <a:lstStyle/>
          <a:p>
            <a:r>
              <a:rPr lang="en-GB" noProof="0" dirty="0"/>
              <a:t>Die </a:t>
            </a:r>
            <a:r>
              <a:rPr lang="en-GB" noProof="0" dirty="0" err="1"/>
              <a:t>Zahlen</a:t>
            </a:r>
            <a:r>
              <a:rPr lang="en-GB" noProof="0" dirty="0"/>
              <a:t> von </a:t>
            </a:r>
            <a:r>
              <a:rPr lang="en-GB" dirty="0"/>
              <a:t>0</a:t>
            </a:r>
            <a:r>
              <a:rPr lang="en-GB" noProof="0" dirty="0"/>
              <a:t> bis </a:t>
            </a:r>
            <a:r>
              <a:rPr lang="en-GB" dirty="0"/>
              <a:t>10</a:t>
            </a:r>
            <a:endParaRPr lang="en-GB" noProof="0" dirty="0"/>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4"/>
          </p:nvPr>
        </p:nvSpPr>
        <p:spPr>
          <a:xfrm>
            <a:off x="9835529" y="6958806"/>
            <a:ext cx="607347" cy="401638"/>
          </a:xfrm>
        </p:spPr>
        <p:txBody>
          <a:bodyPr anchor="ctr">
            <a:normAutofit/>
          </a:bodyPr>
          <a:lstStyle/>
          <a:p>
            <a:pPr marL="0" marR="0" lvl="0" indent="0" defTabSz="914400" rtl="0" eaLnBrk="0" fontAlgn="base" latinLnBrk="0" hangingPunct="0">
              <a:lnSpc>
                <a:spcPct val="100000"/>
              </a:lnSpc>
              <a:spcBef>
                <a:spcPct val="0"/>
              </a:spcBef>
              <a:spcAft>
                <a:spcPts val="600"/>
              </a:spcAft>
              <a:buClrTx/>
              <a:buSzTx/>
              <a:buFontTx/>
              <a:buNone/>
              <a:tabLst/>
              <a:defRPr/>
            </a:pPr>
            <a:fld id="{1C6A1CB6-5D98-4296-B8F9-B78E6A9A9E34}" type="slidenum">
              <a:rPr kumimoji="0" lang="en-GB" i="0" u="none" strike="noStrike" kern="1200" cap="none" spc="0" normalizeH="0" baseline="0" noProof="0" smtClean="0">
                <a:ln>
                  <a:noFill/>
                </a:ln>
                <a:effectLst/>
                <a:uLnTx/>
                <a:uFillTx/>
              </a:rPr>
              <a:pPr marL="0" marR="0" lvl="0" indent="0" defTabSz="914400" rtl="0" eaLnBrk="0" fontAlgn="base" latinLnBrk="0" hangingPunct="0">
                <a:lnSpc>
                  <a:spcPct val="100000"/>
                </a:lnSpc>
                <a:spcBef>
                  <a:spcPct val="0"/>
                </a:spcBef>
                <a:spcAft>
                  <a:spcPts val="600"/>
                </a:spcAft>
                <a:buClrTx/>
                <a:buSzTx/>
                <a:buFontTx/>
                <a:buNone/>
                <a:tabLst/>
                <a:defRPr/>
              </a:pPr>
              <a:t>4</a:t>
            </a:fld>
            <a:endParaRPr kumimoji="0" lang="en-GB" i="0" u="none" strike="noStrike" kern="1200" cap="none" spc="0" normalizeH="0" baseline="0" noProof="0">
              <a:ln>
                <a:noFill/>
              </a:ln>
              <a:effectLst/>
              <a:uLnTx/>
              <a:uFillTx/>
            </a:endParaRP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88555" y="1595055"/>
            <a:ext cx="4481353" cy="4689912"/>
          </a:xfrm>
          <a:prstGeom prst="rect">
            <a:avLst/>
          </a:prstGeom>
        </p:spPr>
      </p:pic>
      <p:sp>
        <p:nvSpPr>
          <p:cNvPr id="10" name="Inhaltsplatzhalter 9">
            <a:extLst>
              <a:ext uri="{FF2B5EF4-FFF2-40B4-BE49-F238E27FC236}">
                <a16:creationId xmlns:a16="http://schemas.microsoft.com/office/drawing/2014/main" id="{74E34081-1D09-4321-B267-828C43CF2CB8}"/>
              </a:ext>
            </a:extLst>
          </p:cNvPr>
          <p:cNvSpPr>
            <a:spLocks noGrp="1"/>
          </p:cNvSpPr>
          <p:nvPr>
            <p:ph sz="half" idx="1"/>
          </p:nvPr>
        </p:nvSpPr>
        <p:spPr>
          <a:xfrm>
            <a:off x="522288" y="1173161"/>
            <a:ext cx="4621212" cy="6344443"/>
          </a:xfrm>
        </p:spPr>
        <p:txBody>
          <a:bodyPr/>
          <a:lstStyle/>
          <a:p>
            <a:pPr>
              <a:lnSpc>
                <a:spcPts val="2000"/>
              </a:lnSpc>
            </a:pPr>
            <a:r>
              <a:rPr lang="en-GB" sz="2000" noProof="0" dirty="0">
                <a:solidFill>
                  <a:schemeClr val="accent2"/>
                </a:solidFill>
              </a:rPr>
              <a:t>0    null	</a:t>
            </a:r>
            <a:r>
              <a:rPr lang="en-GB" sz="2000" noProof="0" dirty="0"/>
              <a:t>	zero</a:t>
            </a:r>
          </a:p>
          <a:p>
            <a:pPr>
              <a:lnSpc>
                <a:spcPts val="2000"/>
              </a:lnSpc>
            </a:pPr>
            <a:endParaRPr lang="en-GB" sz="2000" noProof="0" dirty="0"/>
          </a:p>
          <a:p>
            <a:pPr marL="457200" indent="-457200">
              <a:lnSpc>
                <a:spcPts val="2000"/>
              </a:lnSpc>
              <a:buAutoNum type="arabicPlain"/>
            </a:pPr>
            <a:r>
              <a:rPr lang="en-GB" sz="2000" noProof="0" dirty="0" err="1">
                <a:solidFill>
                  <a:schemeClr val="accent2"/>
                </a:solidFill>
              </a:rPr>
              <a:t>eins</a:t>
            </a:r>
            <a:r>
              <a:rPr lang="en-GB" sz="2000" noProof="0" dirty="0"/>
              <a:t>	one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zwei</a:t>
            </a:r>
            <a:r>
              <a:rPr lang="en-GB" sz="2000" noProof="0" dirty="0"/>
              <a:t>	two</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drei</a:t>
            </a:r>
            <a:r>
              <a:rPr lang="en-GB" sz="2000" noProof="0" dirty="0"/>
              <a:t>	three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vier</a:t>
            </a:r>
            <a:r>
              <a:rPr lang="en-GB" sz="2000" noProof="0" dirty="0"/>
              <a:t>	four</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fünf</a:t>
            </a:r>
            <a:r>
              <a:rPr lang="en-GB" sz="2000" noProof="0" dirty="0"/>
              <a:t>	five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sechs</a:t>
            </a:r>
            <a:r>
              <a:rPr lang="en-GB" sz="2000" noProof="0" dirty="0"/>
              <a:t>	six</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sieben</a:t>
            </a:r>
            <a:r>
              <a:rPr lang="en-GB" sz="2000" noProof="0" dirty="0"/>
              <a:t>	seven</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acht</a:t>
            </a:r>
            <a:r>
              <a:rPr lang="en-GB" sz="2000" noProof="0" dirty="0">
                <a:solidFill>
                  <a:schemeClr val="accent2"/>
                </a:solidFill>
              </a:rPr>
              <a:t>	</a:t>
            </a:r>
            <a:r>
              <a:rPr lang="en-GB" sz="2000" noProof="0" dirty="0"/>
              <a:t>eight</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neun</a:t>
            </a:r>
            <a:r>
              <a:rPr lang="en-GB" sz="2000" noProof="0" dirty="0"/>
              <a:t>	nine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zehn</a:t>
            </a:r>
            <a:r>
              <a:rPr lang="en-GB" sz="2000" noProof="0" dirty="0"/>
              <a:t>	ten</a:t>
            </a:r>
          </a:p>
        </p:txBody>
      </p:sp>
      <p:pic>
        <p:nvPicPr>
          <p:cNvPr id="7" name="0Aufgezeichneter Sound">
            <a:hlinkClick r:id="" action="ppaction://media"/>
            <a:extLst>
              <a:ext uri="{FF2B5EF4-FFF2-40B4-BE49-F238E27FC236}">
                <a16:creationId xmlns:a16="http://schemas.microsoft.com/office/drawing/2014/main" id="{882F25D1-D406-4162-BB7D-642CE4E51603}"/>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3208020" y="1091934"/>
            <a:ext cx="609600" cy="609600"/>
          </a:xfrm>
          <a:prstGeom prst="rect">
            <a:avLst/>
          </a:prstGeom>
        </p:spPr>
      </p:pic>
      <p:pic>
        <p:nvPicPr>
          <p:cNvPr id="8" name="1Aufgezeichneter Sound">
            <a:hlinkClick r:id="" action="ppaction://media"/>
            <a:extLst>
              <a:ext uri="{FF2B5EF4-FFF2-40B4-BE49-F238E27FC236}">
                <a16:creationId xmlns:a16="http://schemas.microsoft.com/office/drawing/2014/main" id="{6417302A-6967-44AD-8D09-27BBB63FA581}"/>
              </a:ext>
            </a:extLst>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3208020" y="1712011"/>
            <a:ext cx="609600" cy="609600"/>
          </a:xfrm>
          <a:prstGeom prst="rect">
            <a:avLst/>
          </a:prstGeom>
        </p:spPr>
      </p:pic>
      <p:pic>
        <p:nvPicPr>
          <p:cNvPr id="9" name="2Aufgezeichneter Sound">
            <a:hlinkClick r:id="" action="ppaction://media"/>
            <a:extLst>
              <a:ext uri="{FF2B5EF4-FFF2-40B4-BE49-F238E27FC236}">
                <a16:creationId xmlns:a16="http://schemas.microsoft.com/office/drawing/2014/main" id="{699BFE83-9AF9-40F1-A449-B5DBD9A2D73C}"/>
              </a:ext>
            </a:extLst>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3208020" y="2321611"/>
            <a:ext cx="609600" cy="609600"/>
          </a:xfrm>
          <a:prstGeom prst="rect">
            <a:avLst/>
          </a:prstGeom>
        </p:spPr>
      </p:pic>
      <p:pic>
        <p:nvPicPr>
          <p:cNvPr id="12" name="3Aufgezeichneter Sound">
            <a:hlinkClick r:id="" action="ppaction://media"/>
            <a:extLst>
              <a:ext uri="{FF2B5EF4-FFF2-40B4-BE49-F238E27FC236}">
                <a16:creationId xmlns:a16="http://schemas.microsoft.com/office/drawing/2014/main" id="{A90FF56A-39AF-4A3C-88A6-FD0C51FBAAC3}"/>
              </a:ext>
            </a:extLst>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3230880" y="2834374"/>
            <a:ext cx="609600" cy="609600"/>
          </a:xfrm>
          <a:prstGeom prst="rect">
            <a:avLst/>
          </a:prstGeom>
        </p:spPr>
      </p:pic>
      <p:pic>
        <p:nvPicPr>
          <p:cNvPr id="22" name="4Aufgezeichneter Sound">
            <a:hlinkClick r:id="" action="ppaction://media"/>
            <a:extLst>
              <a:ext uri="{FF2B5EF4-FFF2-40B4-BE49-F238E27FC236}">
                <a16:creationId xmlns:a16="http://schemas.microsoft.com/office/drawing/2014/main" id="{84C521AB-1E91-4560-94D5-2C909A4A99ED}"/>
              </a:ext>
            </a:extLst>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3208020" y="3454451"/>
            <a:ext cx="609600" cy="609600"/>
          </a:xfrm>
          <a:prstGeom prst="rect">
            <a:avLst/>
          </a:prstGeom>
        </p:spPr>
      </p:pic>
      <p:pic>
        <p:nvPicPr>
          <p:cNvPr id="23" name="5Aufgezeichneter Sound">
            <a:hlinkClick r:id="" action="ppaction://media"/>
            <a:extLst>
              <a:ext uri="{FF2B5EF4-FFF2-40B4-BE49-F238E27FC236}">
                <a16:creationId xmlns:a16="http://schemas.microsoft.com/office/drawing/2014/main" id="{E4BDF1E1-2F1F-41B6-9109-1B2525DC5B72}"/>
              </a:ext>
            </a:extLst>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3230880" y="3987851"/>
            <a:ext cx="609600" cy="609600"/>
          </a:xfrm>
          <a:prstGeom prst="rect">
            <a:avLst/>
          </a:prstGeom>
        </p:spPr>
      </p:pic>
      <p:pic>
        <p:nvPicPr>
          <p:cNvPr id="24" name="6Aufgezeichneter Sound">
            <a:hlinkClick r:id="" action="ppaction://media"/>
            <a:extLst>
              <a:ext uri="{FF2B5EF4-FFF2-40B4-BE49-F238E27FC236}">
                <a16:creationId xmlns:a16="http://schemas.microsoft.com/office/drawing/2014/main" id="{73C0A6D3-C8F3-40E5-8FDA-5F2192F41A82}"/>
              </a:ext>
            </a:extLst>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3208020" y="4602293"/>
            <a:ext cx="609600" cy="609600"/>
          </a:xfrm>
          <a:prstGeom prst="rect">
            <a:avLst/>
          </a:prstGeom>
        </p:spPr>
      </p:pic>
      <p:pic>
        <p:nvPicPr>
          <p:cNvPr id="25" name="7Aufgezeichneter Sound">
            <a:hlinkClick r:id="" action="ppaction://media"/>
            <a:extLst>
              <a:ext uri="{FF2B5EF4-FFF2-40B4-BE49-F238E27FC236}">
                <a16:creationId xmlns:a16="http://schemas.microsoft.com/office/drawing/2014/main" id="{258CCF8A-BFD7-4E6C-907F-F3D8F9B8FE19}"/>
              </a:ext>
            </a:extLst>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3230880" y="5211893"/>
            <a:ext cx="609600" cy="609600"/>
          </a:xfrm>
          <a:prstGeom prst="rect">
            <a:avLst/>
          </a:prstGeom>
        </p:spPr>
      </p:pic>
      <p:pic>
        <p:nvPicPr>
          <p:cNvPr id="26" name="8Aufgezeichneter Sound">
            <a:hlinkClick r:id="" action="ppaction://media"/>
            <a:extLst>
              <a:ext uri="{FF2B5EF4-FFF2-40B4-BE49-F238E27FC236}">
                <a16:creationId xmlns:a16="http://schemas.microsoft.com/office/drawing/2014/main" id="{4F6268F9-65DF-41A9-92C5-18C5110D8125}"/>
              </a:ext>
            </a:extLst>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3230880" y="5675367"/>
            <a:ext cx="609600" cy="609600"/>
          </a:xfrm>
          <a:prstGeom prst="rect">
            <a:avLst/>
          </a:prstGeom>
        </p:spPr>
      </p:pic>
      <p:pic>
        <p:nvPicPr>
          <p:cNvPr id="27" name="9Aufgezeichneter Sound">
            <a:hlinkClick r:id="" action="ppaction://media"/>
            <a:extLst>
              <a:ext uri="{FF2B5EF4-FFF2-40B4-BE49-F238E27FC236}">
                <a16:creationId xmlns:a16="http://schemas.microsoft.com/office/drawing/2014/main" id="{2A8699AA-EF9D-4D40-A735-4FE1ADA47A4E}"/>
              </a:ext>
            </a:extLst>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3230880" y="6166217"/>
            <a:ext cx="609600" cy="609600"/>
          </a:xfrm>
          <a:prstGeom prst="rect">
            <a:avLst/>
          </a:prstGeom>
        </p:spPr>
      </p:pic>
      <p:pic>
        <p:nvPicPr>
          <p:cNvPr id="28" name="10Aufgezeichneter Sound">
            <a:hlinkClick r:id="" action="ppaction://media"/>
            <a:extLst>
              <a:ext uri="{FF2B5EF4-FFF2-40B4-BE49-F238E27FC236}">
                <a16:creationId xmlns:a16="http://schemas.microsoft.com/office/drawing/2014/main" id="{84F2FFBD-53D7-4C12-9CFA-5FFB17B46A7C}"/>
              </a:ext>
            </a:extLst>
          </p:cNvPr>
          <p:cNvPicPr>
            <a:picLocks noChangeAspect="1"/>
          </p:cNvPicPr>
          <p:nvPr>
            <a:audioFile r:link="rId22"/>
            <p:extLst>
              <p:ext uri="{DAA4B4D4-6D71-4841-9C94-3DE7FCFB9230}">
                <p14:media xmlns:p14="http://schemas.microsoft.com/office/powerpoint/2010/main" r:embed="rId21"/>
              </p:ext>
            </p:extLst>
          </p:nvPr>
        </p:nvPicPr>
        <p:blipFill>
          <a:blip r:embed="rId26"/>
          <a:stretch>
            <a:fillRect/>
          </a:stretch>
        </p:blipFill>
        <p:spPr>
          <a:xfrm>
            <a:off x="3208020" y="6738279"/>
            <a:ext cx="609600" cy="609600"/>
          </a:xfrm>
          <a:prstGeom prst="rect">
            <a:avLst/>
          </a:prstGeom>
        </p:spPr>
      </p:pic>
      <p:sp>
        <p:nvSpPr>
          <p:cNvPr id="19" name="Fußzeilenplatzhalter 3">
            <a:extLst>
              <a:ext uri="{FF2B5EF4-FFF2-40B4-BE49-F238E27FC236}">
                <a16:creationId xmlns:a16="http://schemas.microsoft.com/office/drawing/2014/main" id="{2D5C3B2C-F626-4888-9CB6-83417A2ED5E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6464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862"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768"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30"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955" fill="hold"/>
                                        <p:tgtEl>
                                          <p:spTgt spid="2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420" fill="hold"/>
                                        <p:tgtEl>
                                          <p:spTgt spid="23"/>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257" fill="hold"/>
                                        <p:tgtEl>
                                          <p:spTgt spid="24"/>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561" fill="hold"/>
                                        <p:tgtEl>
                                          <p:spTgt spid="25"/>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212"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421" fill="hold"/>
                                        <p:tgtEl>
                                          <p:spTgt spid="2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9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7"/>
                </p:tgtEl>
              </p:cMediaNode>
            </p:audio>
            <p:audio>
              <p:cMediaNode vol="80000">
                <p:cTn id="48" fill="hold" display="0">
                  <p:stCondLst>
                    <p:cond delay="indefinite"/>
                  </p:stCondLst>
                  <p:endCondLst>
                    <p:cond evt="onStopAudio" delay="0">
                      <p:tgtEl>
                        <p:sldTgt/>
                      </p:tgtEl>
                    </p:cond>
                  </p:endCondLst>
                </p:cTn>
                <p:tgtEl>
                  <p:spTgt spid="8"/>
                </p:tgtEl>
              </p:cMediaNode>
            </p:audio>
            <p:audio>
              <p:cMediaNode vol="80000">
                <p:cTn id="49" fill="hold" display="0">
                  <p:stCondLst>
                    <p:cond delay="indefinite"/>
                  </p:stCondLst>
                  <p:endCondLst>
                    <p:cond evt="onStopAudio" delay="0">
                      <p:tgtEl>
                        <p:sldTgt/>
                      </p:tgtEl>
                    </p:cond>
                  </p:endCondLst>
                </p:cTn>
                <p:tgtEl>
                  <p:spTgt spid="9"/>
                </p:tgtEl>
              </p:cMediaNode>
            </p:audio>
            <p:audio>
              <p:cMediaNode vol="80000">
                <p:cTn id="50" fill="hold" display="0">
                  <p:stCondLst>
                    <p:cond delay="indefinite"/>
                  </p:stCondLst>
                  <p:endCondLst>
                    <p:cond evt="onStopAudio" delay="0">
                      <p:tgtEl>
                        <p:sldTgt/>
                      </p:tgtEl>
                    </p:cond>
                  </p:endCondLst>
                </p:cTn>
                <p:tgtEl>
                  <p:spTgt spid="12"/>
                </p:tgtEl>
              </p:cMediaNode>
            </p:audio>
            <p:audio>
              <p:cMediaNode vol="80000">
                <p:cTn id="51" fill="hold" display="0">
                  <p:stCondLst>
                    <p:cond delay="indefinite"/>
                  </p:stCondLst>
                  <p:endCondLst>
                    <p:cond evt="onStopAudio" delay="0">
                      <p:tgtEl>
                        <p:sldTgt/>
                      </p:tgtEl>
                    </p:cond>
                  </p:endCondLst>
                </p:cTn>
                <p:tgtEl>
                  <p:spTgt spid="22"/>
                </p:tgtEl>
              </p:cMediaNode>
            </p:audio>
            <p:audio>
              <p:cMediaNode vol="80000">
                <p:cTn id="52" fill="hold" display="0">
                  <p:stCondLst>
                    <p:cond delay="indefinite"/>
                  </p:stCondLst>
                  <p:endCondLst>
                    <p:cond evt="onStopAudio" delay="0">
                      <p:tgtEl>
                        <p:sldTgt/>
                      </p:tgtEl>
                    </p:cond>
                  </p:endCondLst>
                </p:cTn>
                <p:tgtEl>
                  <p:spTgt spid="23"/>
                </p:tgtEl>
              </p:cMediaNode>
            </p:audio>
            <p:audio>
              <p:cMediaNode vol="80000">
                <p:cTn id="53" fill="hold" display="0">
                  <p:stCondLst>
                    <p:cond delay="indefinite"/>
                  </p:stCondLst>
                  <p:endCondLst>
                    <p:cond evt="onStopAudio" delay="0">
                      <p:tgtEl>
                        <p:sldTgt/>
                      </p:tgtEl>
                    </p:cond>
                  </p:endCondLst>
                </p:cTn>
                <p:tgtEl>
                  <p:spTgt spid="24"/>
                </p:tgtEl>
              </p:cMediaNode>
            </p:audio>
            <p:audio>
              <p:cMediaNode vol="80000">
                <p:cTn id="54" fill="hold" display="0">
                  <p:stCondLst>
                    <p:cond delay="indefinite"/>
                  </p:stCondLst>
                  <p:endCondLst>
                    <p:cond evt="onStopAudio" delay="0">
                      <p:tgtEl>
                        <p:sldTgt/>
                      </p:tgtEl>
                    </p:cond>
                  </p:endCondLst>
                </p:cTn>
                <p:tgtEl>
                  <p:spTgt spid="25"/>
                </p:tgtEl>
              </p:cMediaNode>
            </p:audio>
            <p:audio>
              <p:cMediaNode vol="80000">
                <p:cTn id="55" fill="hold" display="0">
                  <p:stCondLst>
                    <p:cond delay="indefinite"/>
                  </p:stCondLst>
                  <p:endCondLst>
                    <p:cond evt="onStopAudio" delay="0">
                      <p:tgtEl>
                        <p:sldTgt/>
                      </p:tgtEl>
                    </p:cond>
                  </p:endCondLst>
                </p:cTn>
                <p:tgtEl>
                  <p:spTgt spid="26"/>
                </p:tgtEl>
              </p:cMediaNode>
            </p:audio>
            <p:audio>
              <p:cMediaNode vol="80000">
                <p:cTn id="56" fill="hold" display="0">
                  <p:stCondLst>
                    <p:cond delay="indefinite"/>
                  </p:stCondLst>
                  <p:endCondLst>
                    <p:cond evt="onStopAudio" delay="0">
                      <p:tgtEl>
                        <p:sldTgt/>
                      </p:tgtEl>
                    </p:cond>
                  </p:endCondLst>
                </p:cTn>
                <p:tgtEl>
                  <p:spTgt spid="27"/>
                </p:tgtEl>
              </p:cMediaNode>
            </p:audio>
            <p:audio>
              <p:cMediaNode vol="80000">
                <p:cTn id="57" fill="hold" display="0">
                  <p:stCondLst>
                    <p:cond delay="indefinite"/>
                  </p:stCondLst>
                  <p:endCondLst>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Die </a:t>
            </a:r>
            <a:r>
              <a:rPr lang="en-GB" noProof="0" dirty="0" err="1"/>
              <a:t>Zahlen</a:t>
            </a:r>
            <a:r>
              <a:rPr lang="en-GB" noProof="0" dirty="0"/>
              <a:t> von 11 bis 20 </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5236844"/>
          </a:xfrm>
        </p:spPr>
        <p:txBody>
          <a:bodyPr/>
          <a:lstStyle/>
          <a:p>
            <a:pPr marL="457200" indent="-457200">
              <a:lnSpc>
                <a:spcPts val="3600"/>
              </a:lnSpc>
              <a:buAutoNum type="arabicPlain" startAt="11"/>
            </a:pPr>
            <a:r>
              <a:rPr lang="en-GB" noProof="0" dirty="0">
                <a:solidFill>
                  <a:schemeClr val="accent2"/>
                </a:solidFill>
              </a:rPr>
              <a:t>elf	</a:t>
            </a:r>
            <a:r>
              <a:rPr lang="en-GB" noProof="0" dirty="0"/>
              <a:t>		eleven</a:t>
            </a:r>
          </a:p>
          <a:p>
            <a:pPr marL="457200" indent="-457200">
              <a:lnSpc>
                <a:spcPts val="3600"/>
              </a:lnSpc>
              <a:buAutoNum type="arabicPlain" startAt="11"/>
            </a:pPr>
            <a:r>
              <a:rPr lang="en-GB" noProof="0" dirty="0" err="1">
                <a:solidFill>
                  <a:schemeClr val="accent2"/>
                </a:solidFill>
              </a:rPr>
              <a:t>zwölf</a:t>
            </a:r>
            <a:r>
              <a:rPr lang="en-GB" noProof="0" dirty="0">
                <a:solidFill>
                  <a:schemeClr val="accent2"/>
                </a:solidFill>
              </a:rPr>
              <a:t>	</a:t>
            </a:r>
            <a:r>
              <a:rPr lang="en-GB" noProof="0" dirty="0"/>
              <a:t>	twelve</a:t>
            </a:r>
          </a:p>
          <a:p>
            <a:pPr marL="457200" indent="-457200">
              <a:lnSpc>
                <a:spcPts val="3600"/>
              </a:lnSpc>
              <a:buAutoNum type="arabicPlain" startAt="11"/>
            </a:pPr>
            <a:r>
              <a:rPr lang="en-GB" noProof="0" dirty="0" err="1">
                <a:solidFill>
                  <a:schemeClr val="accent2"/>
                </a:solidFill>
              </a:rPr>
              <a:t>dreizehn</a:t>
            </a:r>
            <a:r>
              <a:rPr lang="en-GB" noProof="0" dirty="0">
                <a:solidFill>
                  <a:schemeClr val="accent2"/>
                </a:solidFill>
              </a:rPr>
              <a:t>	</a:t>
            </a:r>
            <a:r>
              <a:rPr lang="en-GB" noProof="0" dirty="0"/>
              <a:t>	thirteen</a:t>
            </a:r>
          </a:p>
          <a:p>
            <a:pPr marL="457200" indent="-457200">
              <a:lnSpc>
                <a:spcPts val="3600"/>
              </a:lnSpc>
              <a:buAutoNum type="arabicPlain" startAt="11"/>
            </a:pPr>
            <a:r>
              <a:rPr lang="en-GB" noProof="0" dirty="0" err="1">
                <a:solidFill>
                  <a:schemeClr val="accent2"/>
                </a:solidFill>
              </a:rPr>
              <a:t>vierzehn</a:t>
            </a:r>
            <a:r>
              <a:rPr lang="en-GB" noProof="0" dirty="0">
                <a:solidFill>
                  <a:schemeClr val="accent2"/>
                </a:solidFill>
              </a:rPr>
              <a:t>	</a:t>
            </a:r>
            <a:r>
              <a:rPr lang="en-GB" noProof="0" dirty="0"/>
              <a:t>	fourteen</a:t>
            </a:r>
          </a:p>
          <a:p>
            <a:pPr marL="457200" indent="-457200">
              <a:lnSpc>
                <a:spcPts val="3600"/>
              </a:lnSpc>
              <a:buAutoNum type="arabicPlain" startAt="11"/>
            </a:pPr>
            <a:r>
              <a:rPr lang="en-GB" noProof="0" dirty="0" err="1">
                <a:solidFill>
                  <a:schemeClr val="accent2"/>
                </a:solidFill>
              </a:rPr>
              <a:t>fünfzehn</a:t>
            </a:r>
            <a:r>
              <a:rPr lang="en-GB" noProof="0" dirty="0"/>
              <a:t>		fifteen</a:t>
            </a:r>
          </a:p>
          <a:p>
            <a:pPr marL="457200" indent="-457200">
              <a:lnSpc>
                <a:spcPts val="3600"/>
              </a:lnSpc>
              <a:buAutoNum type="arabicPlain" startAt="11"/>
            </a:pPr>
            <a:r>
              <a:rPr lang="en-GB" noProof="0" dirty="0" err="1">
                <a:solidFill>
                  <a:schemeClr val="accent2"/>
                </a:solidFill>
              </a:rPr>
              <a:t>sechzehn</a:t>
            </a:r>
            <a:r>
              <a:rPr lang="en-GB" noProof="0" dirty="0">
                <a:solidFill>
                  <a:schemeClr val="accent2"/>
                </a:solidFill>
              </a:rPr>
              <a:t>	</a:t>
            </a:r>
            <a:r>
              <a:rPr lang="en-GB" noProof="0" dirty="0"/>
              <a:t>	sixteen</a:t>
            </a:r>
          </a:p>
          <a:p>
            <a:pPr marL="457200" indent="-457200">
              <a:lnSpc>
                <a:spcPts val="3600"/>
              </a:lnSpc>
              <a:buAutoNum type="arabicPlain" startAt="11"/>
            </a:pPr>
            <a:r>
              <a:rPr lang="en-GB" noProof="0" dirty="0" err="1">
                <a:solidFill>
                  <a:schemeClr val="accent2"/>
                </a:solidFill>
              </a:rPr>
              <a:t>siebzehn</a:t>
            </a:r>
            <a:r>
              <a:rPr lang="en-GB" noProof="0" dirty="0">
                <a:solidFill>
                  <a:schemeClr val="accent2"/>
                </a:solidFill>
              </a:rPr>
              <a:t>	</a:t>
            </a:r>
            <a:r>
              <a:rPr lang="en-GB" noProof="0" dirty="0"/>
              <a:t>	seventeen</a:t>
            </a:r>
          </a:p>
          <a:p>
            <a:pPr marL="457200" indent="-457200">
              <a:lnSpc>
                <a:spcPts val="3600"/>
              </a:lnSpc>
              <a:buAutoNum type="arabicPlain" startAt="11"/>
            </a:pPr>
            <a:r>
              <a:rPr lang="en-GB" noProof="0" dirty="0" err="1">
                <a:solidFill>
                  <a:schemeClr val="accent2"/>
                </a:solidFill>
              </a:rPr>
              <a:t>achzehn</a:t>
            </a:r>
            <a:r>
              <a:rPr lang="en-GB" noProof="0" dirty="0">
                <a:solidFill>
                  <a:schemeClr val="accent2"/>
                </a:solidFill>
              </a:rPr>
              <a:t>	</a:t>
            </a:r>
            <a:r>
              <a:rPr lang="en-GB" noProof="0" dirty="0"/>
              <a:t>	eighteen</a:t>
            </a:r>
          </a:p>
          <a:p>
            <a:pPr marL="457200" indent="-457200">
              <a:lnSpc>
                <a:spcPts val="3600"/>
              </a:lnSpc>
              <a:buAutoNum type="arabicPlain" startAt="11"/>
            </a:pPr>
            <a:r>
              <a:rPr lang="en-GB" noProof="0" dirty="0" err="1">
                <a:solidFill>
                  <a:schemeClr val="accent2"/>
                </a:solidFill>
              </a:rPr>
              <a:t>neunzehn</a:t>
            </a:r>
            <a:r>
              <a:rPr lang="en-GB" noProof="0" dirty="0">
                <a:solidFill>
                  <a:schemeClr val="accent2"/>
                </a:solidFill>
              </a:rPr>
              <a:t>	</a:t>
            </a:r>
            <a:r>
              <a:rPr lang="en-GB" noProof="0" dirty="0"/>
              <a:t>	nineteen</a:t>
            </a:r>
          </a:p>
          <a:p>
            <a:pPr marL="457200" indent="-457200">
              <a:lnSpc>
                <a:spcPts val="3600"/>
              </a:lnSpc>
              <a:buAutoNum type="arabicPlain" startAt="11"/>
            </a:pPr>
            <a:r>
              <a:rPr lang="en-GB" noProof="0" dirty="0" err="1">
                <a:solidFill>
                  <a:schemeClr val="accent2"/>
                </a:solidFill>
              </a:rPr>
              <a:t>zwanzig</a:t>
            </a:r>
            <a:r>
              <a:rPr lang="en-GB" noProof="0" dirty="0">
                <a:solidFill>
                  <a:schemeClr val="accent2"/>
                </a:solidFill>
              </a:rPr>
              <a:t>	</a:t>
            </a:r>
            <a:r>
              <a:rPr lang="en-GB" noProof="0" dirty="0"/>
              <a:t>	twenty</a:t>
            </a:r>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4"/>
          </p:nvPr>
        </p:nvSpPr>
        <p:spPr>
          <a:xfrm>
            <a:off x="9835529" y="6958806"/>
            <a:ext cx="607347" cy="401638"/>
          </a:xfrm>
        </p:spPr>
        <p:txBody>
          <a:bodyPr anchor="ctr">
            <a:normAutofit/>
          </a:bodyPr>
          <a:lstStyle/>
          <a:p>
            <a:pPr>
              <a:spcAft>
                <a:spcPts val="600"/>
              </a:spcAft>
            </a:pPr>
            <a:fld id="{1C6A1CB6-5D98-4296-B8F9-B78E6A9A9E34}" type="slidenum">
              <a:rPr lang="en-GB" smtClean="0"/>
              <a:pPr>
                <a:spcAft>
                  <a:spcPts val="600"/>
                </a:spcAft>
              </a:pPr>
              <a:t>5</a:t>
            </a:fld>
            <a:endParaRPr lang="en-GB"/>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00763" y="1889804"/>
            <a:ext cx="4038439" cy="4226385"/>
          </a:xfrm>
          <a:prstGeom prst="rect">
            <a:avLst/>
          </a:prstGeom>
        </p:spPr>
      </p:pic>
      <p:pic>
        <p:nvPicPr>
          <p:cNvPr id="17" name="11Aufgezeichneter Sound">
            <a:hlinkClick r:id="" action="ppaction://media"/>
            <a:extLst>
              <a:ext uri="{FF2B5EF4-FFF2-40B4-BE49-F238E27FC236}">
                <a16:creationId xmlns:a16="http://schemas.microsoft.com/office/drawing/2014/main" id="{3FB4551C-8005-4E11-B5C7-C5922211CED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4480560" y="1763713"/>
            <a:ext cx="609600" cy="609600"/>
          </a:xfrm>
          <a:prstGeom prst="rect">
            <a:avLst/>
          </a:prstGeom>
        </p:spPr>
      </p:pic>
      <p:pic>
        <p:nvPicPr>
          <p:cNvPr id="18" name="12Aufgezeichneter Sound">
            <a:hlinkClick r:id="" action="ppaction://media"/>
            <a:extLst>
              <a:ext uri="{FF2B5EF4-FFF2-40B4-BE49-F238E27FC236}">
                <a16:creationId xmlns:a16="http://schemas.microsoft.com/office/drawing/2014/main" id="{C447B57A-1543-42BA-8C20-BC7781A5D31A}"/>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4531360" y="2319695"/>
            <a:ext cx="609600" cy="609600"/>
          </a:xfrm>
          <a:prstGeom prst="rect">
            <a:avLst/>
          </a:prstGeom>
        </p:spPr>
      </p:pic>
      <p:pic>
        <p:nvPicPr>
          <p:cNvPr id="19" name="13Aufgezeichneter Sound">
            <a:hlinkClick r:id="" action="ppaction://media"/>
            <a:extLst>
              <a:ext uri="{FF2B5EF4-FFF2-40B4-BE49-F238E27FC236}">
                <a16:creationId xmlns:a16="http://schemas.microsoft.com/office/drawing/2014/main" id="{CA028184-F50F-4515-8D90-AEF3611431A0}"/>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4635502" y="2883355"/>
            <a:ext cx="609600" cy="609600"/>
          </a:xfrm>
          <a:prstGeom prst="rect">
            <a:avLst/>
          </a:prstGeom>
        </p:spPr>
      </p:pic>
      <p:pic>
        <p:nvPicPr>
          <p:cNvPr id="20" name="14Aufgezeichneter Sound">
            <a:hlinkClick r:id="" action="ppaction://media"/>
            <a:extLst>
              <a:ext uri="{FF2B5EF4-FFF2-40B4-BE49-F238E27FC236}">
                <a16:creationId xmlns:a16="http://schemas.microsoft.com/office/drawing/2014/main" id="{B26C04FA-5C62-4A22-BB92-3542E769C844}"/>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4683762" y="3393397"/>
            <a:ext cx="609600" cy="609600"/>
          </a:xfrm>
          <a:prstGeom prst="rect">
            <a:avLst/>
          </a:prstGeom>
        </p:spPr>
      </p:pic>
      <p:pic>
        <p:nvPicPr>
          <p:cNvPr id="21" name="15Aufgezeichneter Sound">
            <a:hlinkClick r:id="" action="ppaction://media"/>
            <a:extLst>
              <a:ext uri="{FF2B5EF4-FFF2-40B4-BE49-F238E27FC236}">
                <a16:creationId xmlns:a16="http://schemas.microsoft.com/office/drawing/2014/main" id="{D5081FC3-EBF8-4FC9-B0BE-1A893F0C5606}"/>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4683762" y="3925730"/>
            <a:ext cx="609600" cy="609600"/>
          </a:xfrm>
          <a:prstGeom prst="rect">
            <a:avLst/>
          </a:prstGeom>
        </p:spPr>
      </p:pic>
      <p:pic>
        <p:nvPicPr>
          <p:cNvPr id="22" name="16Aufgezeichneter Sound">
            <a:hlinkClick r:id="" action="ppaction://media"/>
            <a:extLst>
              <a:ext uri="{FF2B5EF4-FFF2-40B4-BE49-F238E27FC236}">
                <a16:creationId xmlns:a16="http://schemas.microsoft.com/office/drawing/2014/main" id="{C4B9BD91-1878-475A-8B97-FC5692B04893}"/>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4683762" y="4467099"/>
            <a:ext cx="609600" cy="609600"/>
          </a:xfrm>
          <a:prstGeom prst="rect">
            <a:avLst/>
          </a:prstGeom>
        </p:spPr>
      </p:pic>
      <p:pic>
        <p:nvPicPr>
          <p:cNvPr id="23" name="17Aufgezeichneter Sound">
            <a:hlinkClick r:id="" action="ppaction://media"/>
            <a:extLst>
              <a:ext uri="{FF2B5EF4-FFF2-40B4-BE49-F238E27FC236}">
                <a16:creationId xmlns:a16="http://schemas.microsoft.com/office/drawing/2014/main" id="{614DF805-E63D-46BA-85E4-5E4841B84199}"/>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785360" y="4993324"/>
            <a:ext cx="609600" cy="609600"/>
          </a:xfrm>
          <a:prstGeom prst="rect">
            <a:avLst/>
          </a:prstGeom>
        </p:spPr>
      </p:pic>
      <p:pic>
        <p:nvPicPr>
          <p:cNvPr id="24" name="18Aufgezeichneter Sound">
            <a:hlinkClick r:id="" action="ppaction://media"/>
            <a:extLst>
              <a:ext uri="{FF2B5EF4-FFF2-40B4-BE49-F238E27FC236}">
                <a16:creationId xmlns:a16="http://schemas.microsoft.com/office/drawing/2014/main" id="{8DB98AF6-6172-416E-9E9E-FDFEEA57094F}"/>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785360" y="5474050"/>
            <a:ext cx="609600" cy="609600"/>
          </a:xfrm>
          <a:prstGeom prst="rect">
            <a:avLst/>
          </a:prstGeom>
        </p:spPr>
      </p:pic>
      <p:pic>
        <p:nvPicPr>
          <p:cNvPr id="25" name="19Aufgezeichneter Sound">
            <a:hlinkClick r:id="" action="ppaction://media"/>
            <a:extLst>
              <a:ext uri="{FF2B5EF4-FFF2-40B4-BE49-F238E27FC236}">
                <a16:creationId xmlns:a16="http://schemas.microsoft.com/office/drawing/2014/main" id="{246CAD1F-10E3-4FEA-AF7D-0F7474CAEA20}"/>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836160" y="5959707"/>
            <a:ext cx="609600" cy="609600"/>
          </a:xfrm>
          <a:prstGeom prst="rect">
            <a:avLst/>
          </a:prstGeom>
        </p:spPr>
      </p:pic>
      <p:pic>
        <p:nvPicPr>
          <p:cNvPr id="26" name="20Aufgezeichneter Sound">
            <a:hlinkClick r:id="" action="ppaction://media"/>
            <a:extLst>
              <a:ext uri="{FF2B5EF4-FFF2-40B4-BE49-F238E27FC236}">
                <a16:creationId xmlns:a16="http://schemas.microsoft.com/office/drawing/2014/main" id="{7916D739-14B7-4302-BB72-8F8D953F2DBD}"/>
              </a:ext>
            </a:extLst>
          </p:cNvPr>
          <p:cNvPicPr>
            <a:picLocks noChangeAspect="1"/>
          </p:cNvPicPr>
          <p:nvPr>
            <a:audioFile r:link="rId20"/>
            <p:extLst>
              <p:ext uri="{DAA4B4D4-6D71-4841-9C94-3DE7FCFB9230}">
                <p14:media xmlns:p14="http://schemas.microsoft.com/office/powerpoint/2010/main" r:embed="rId19"/>
              </p:ext>
            </p:extLst>
          </p:nvPr>
        </p:nvPicPr>
        <p:blipFill>
          <a:blip r:embed="rId23"/>
          <a:stretch>
            <a:fillRect/>
          </a:stretch>
        </p:blipFill>
        <p:spPr>
          <a:xfrm>
            <a:off x="4814562" y="6480132"/>
            <a:ext cx="609600" cy="609600"/>
          </a:xfrm>
          <a:prstGeom prst="rect">
            <a:avLst/>
          </a:prstGeom>
        </p:spPr>
      </p:pic>
      <p:sp>
        <p:nvSpPr>
          <p:cNvPr id="28" name="Fußzeilenplatzhalter 3">
            <a:extLst>
              <a:ext uri="{FF2B5EF4-FFF2-40B4-BE49-F238E27FC236}">
                <a16:creationId xmlns:a16="http://schemas.microsoft.com/office/drawing/2014/main" id="{3CBCC227-F800-40AA-873E-10BF227F2EE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9"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234"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584" fill="hold"/>
                                        <p:tgtEl>
                                          <p:spTgt spid="1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25" fill="hold"/>
                                        <p:tgtEl>
                                          <p:spTgt spid="2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164" fill="hold"/>
                                        <p:tgtEl>
                                          <p:spTgt spid="2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675" fill="hold"/>
                                        <p:tgtEl>
                                          <p:spTgt spid="2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188" fill="hold"/>
                                        <p:tgtEl>
                                          <p:spTgt spid="23"/>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421" fill="hold"/>
                                        <p:tgtEl>
                                          <p:spTgt spid="2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375" fill="hold"/>
                                        <p:tgtEl>
                                          <p:spTgt spid="25"/>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507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17"/>
                </p:tgtEl>
              </p:cMediaNode>
            </p:audio>
            <p:audio>
              <p:cMediaNode vol="80000">
                <p:cTn id="44" fill="hold" display="0">
                  <p:stCondLst>
                    <p:cond delay="indefinite"/>
                  </p:stCondLst>
                  <p:endCondLst>
                    <p:cond evt="onStopAudio" delay="0">
                      <p:tgtEl>
                        <p:sldTgt/>
                      </p:tgtEl>
                    </p:cond>
                  </p:endCondLst>
                </p:cTn>
                <p:tgtEl>
                  <p:spTgt spid="18"/>
                </p:tgtEl>
              </p:cMediaNode>
            </p:audio>
            <p:audio>
              <p:cMediaNode vol="64286">
                <p:cTn id="45" fill="hold" display="0">
                  <p:stCondLst>
                    <p:cond delay="indefinite"/>
                  </p:stCondLst>
                  <p:endCondLst>
                    <p:cond evt="onStopAudio" delay="0">
                      <p:tgtEl>
                        <p:sldTgt/>
                      </p:tgtEl>
                    </p:cond>
                  </p:endCondLst>
                </p:cTn>
                <p:tgtEl>
                  <p:spTgt spid="19"/>
                </p:tgtEl>
              </p:cMediaNode>
            </p:audio>
            <p:audio>
              <p:cMediaNode vol="80000">
                <p:cTn id="46" fill="hold" display="0">
                  <p:stCondLst>
                    <p:cond delay="indefinite"/>
                  </p:stCondLst>
                  <p:endCondLst>
                    <p:cond evt="onStopAudio" delay="0">
                      <p:tgtEl>
                        <p:sldTgt/>
                      </p:tgtEl>
                    </p:cond>
                  </p:endCondLst>
                </p:cTn>
                <p:tgtEl>
                  <p:spTgt spid="20"/>
                </p:tgtEl>
              </p:cMediaNode>
            </p:audio>
            <p:audio>
              <p:cMediaNode vol="80000">
                <p:cTn id="47" fill="hold" display="0">
                  <p:stCondLst>
                    <p:cond delay="indefinite"/>
                  </p:stCondLst>
                  <p:endCondLst>
                    <p:cond evt="onStopAudio" delay="0">
                      <p:tgtEl>
                        <p:sldTgt/>
                      </p:tgtEl>
                    </p:cond>
                  </p:endCondLst>
                </p:cTn>
                <p:tgtEl>
                  <p:spTgt spid="21"/>
                </p:tgtEl>
              </p:cMediaNode>
            </p:audio>
            <p:audio>
              <p:cMediaNode vol="80000">
                <p:cTn id="48" fill="hold" display="0">
                  <p:stCondLst>
                    <p:cond delay="indefinite"/>
                  </p:stCondLst>
                  <p:endCondLst>
                    <p:cond evt="onStopAudio" delay="0">
                      <p:tgtEl>
                        <p:sldTgt/>
                      </p:tgtEl>
                    </p:cond>
                  </p:endCondLst>
                </p:cTn>
                <p:tgtEl>
                  <p:spTgt spid="22"/>
                </p:tgtEl>
              </p:cMediaNode>
            </p:audio>
            <p:audio>
              <p:cMediaNode vol="80000">
                <p:cTn id="49" fill="hold" display="0">
                  <p:stCondLst>
                    <p:cond delay="indefinite"/>
                  </p:stCondLst>
                  <p:endCondLst>
                    <p:cond evt="onStopAudio" delay="0">
                      <p:tgtEl>
                        <p:sldTgt/>
                      </p:tgtEl>
                    </p:cond>
                  </p:endCondLst>
                </p:cTn>
                <p:tgtEl>
                  <p:spTgt spid="23"/>
                </p:tgtEl>
              </p:cMediaNode>
            </p:audio>
            <p:audio>
              <p:cMediaNode vol="80000">
                <p:cTn id="50" fill="hold" display="0">
                  <p:stCondLst>
                    <p:cond delay="indefinite"/>
                  </p:stCondLst>
                  <p:endCondLst>
                    <p:cond evt="onStopAudio" delay="0">
                      <p:tgtEl>
                        <p:sldTgt/>
                      </p:tgtEl>
                    </p:cond>
                  </p:endCondLst>
                </p:cTn>
                <p:tgtEl>
                  <p:spTgt spid="24"/>
                </p:tgtEl>
              </p:cMediaNode>
            </p:audio>
            <p:audio>
              <p:cMediaNode vol="80000">
                <p:cTn id="51" fill="hold" display="0">
                  <p:stCondLst>
                    <p:cond delay="indefinite"/>
                  </p:stCondLst>
                  <p:endCondLst>
                    <p:cond evt="onStopAudio" delay="0">
                      <p:tgtEl>
                        <p:sldTgt/>
                      </p:tgtEl>
                    </p:cond>
                  </p:endCondLst>
                </p:cTn>
                <p:tgtEl>
                  <p:spTgt spid="25"/>
                </p:tgtEl>
              </p:cMediaNode>
            </p:audio>
            <p:audio>
              <p:cMediaNode vol="80000">
                <p:cTn id="52" fill="hold" display="0">
                  <p:stCondLst>
                    <p:cond delay="indefinite"/>
                  </p:stCondLst>
                  <p:endCondLst>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5C303-D38B-4EA7-A18D-5A50F0624338}"/>
              </a:ext>
            </a:extLst>
          </p:cNvPr>
          <p:cNvSpPr>
            <a:spLocks noGrp="1"/>
          </p:cNvSpPr>
          <p:nvPr>
            <p:ph type="title"/>
          </p:nvPr>
        </p:nvSpPr>
        <p:spPr>
          <a:xfrm>
            <a:off x="522287" y="352772"/>
            <a:ext cx="9394825" cy="811213"/>
          </a:xfrm>
        </p:spPr>
        <p:txBody>
          <a:bodyPr/>
          <a:lstStyle/>
          <a:p>
            <a:r>
              <a:rPr lang="en-GB" noProof="0" dirty="0" err="1"/>
              <a:t>Frage</a:t>
            </a:r>
            <a:r>
              <a:rPr lang="en-GB" noProof="0" dirty="0"/>
              <a:t> und </a:t>
            </a:r>
            <a:r>
              <a:rPr lang="en-GB" noProof="0" dirty="0" err="1"/>
              <a:t>Antwort</a:t>
            </a:r>
            <a:endParaRPr lang="en-GB" noProof="0" dirty="0"/>
          </a:p>
        </p:txBody>
      </p:sp>
      <p:sp>
        <p:nvSpPr>
          <p:cNvPr id="3" name="Inhaltsplatzhalter 2">
            <a:extLst>
              <a:ext uri="{FF2B5EF4-FFF2-40B4-BE49-F238E27FC236}">
                <a16:creationId xmlns:a16="http://schemas.microsoft.com/office/drawing/2014/main" id="{3C24137E-581E-4CA2-A5A8-0CA09AD5EB30}"/>
              </a:ext>
            </a:extLst>
          </p:cNvPr>
          <p:cNvSpPr>
            <a:spLocks noGrp="1"/>
          </p:cNvSpPr>
          <p:nvPr>
            <p:ph sz="half" idx="1"/>
          </p:nvPr>
        </p:nvSpPr>
        <p:spPr>
          <a:xfrm>
            <a:off x="439137" y="1487090"/>
            <a:ext cx="4949507" cy="5195093"/>
          </a:xfrm>
        </p:spPr>
        <p:txBody>
          <a:bodyPr/>
          <a:lstStyle/>
          <a:p>
            <a:r>
              <a:rPr lang="en-GB" u="sng" noProof="0" dirty="0" err="1">
                <a:solidFill>
                  <a:schemeClr val="accent2"/>
                </a:solidFill>
              </a:rPr>
              <a:t>Beispiele</a:t>
            </a:r>
            <a:r>
              <a:rPr lang="en-GB" u="sng" noProof="0" dirty="0">
                <a:solidFill>
                  <a:schemeClr val="accent2"/>
                </a:solidFill>
              </a:rPr>
              <a:t>:</a:t>
            </a:r>
          </a:p>
          <a:p>
            <a:endParaRPr lang="en-GB" noProof="0" dirty="0">
              <a:solidFill>
                <a:schemeClr val="accent2"/>
              </a:solidFill>
            </a:endParaRPr>
          </a:p>
          <a:p>
            <a:r>
              <a:rPr lang="en-GB" noProof="0" dirty="0">
                <a:solidFill>
                  <a:schemeClr val="accent2"/>
                </a:solidFill>
              </a:rPr>
              <a:t>Wie alt </a:t>
            </a:r>
            <a:r>
              <a:rPr lang="en-GB" noProof="0" dirty="0" err="1">
                <a:solidFill>
                  <a:schemeClr val="accent2"/>
                </a:solidFill>
              </a:rPr>
              <a:t>bist</a:t>
            </a:r>
            <a:r>
              <a:rPr lang="en-GB" noProof="0" dirty="0">
                <a:solidFill>
                  <a:schemeClr val="accent2"/>
                </a:solidFill>
              </a:rPr>
              <a:t> du?</a:t>
            </a:r>
          </a:p>
          <a:p>
            <a:endParaRPr lang="en-GB" noProof="0" dirty="0">
              <a:solidFill>
                <a:schemeClr val="accent2"/>
              </a:solidFill>
            </a:endParaRPr>
          </a:p>
          <a:p>
            <a:endParaRPr lang="en-GB" noProof="0" dirty="0">
              <a:solidFill>
                <a:schemeClr val="accent2"/>
              </a:solidFill>
            </a:endParaRPr>
          </a:p>
          <a:p>
            <a:r>
              <a:rPr lang="en-GB" noProof="0" dirty="0">
                <a:solidFill>
                  <a:schemeClr val="accent2"/>
                </a:solidFill>
              </a:rPr>
              <a:t>Ich bin </a:t>
            </a:r>
            <a:r>
              <a:rPr lang="en-GB" noProof="0" dirty="0" err="1">
                <a:solidFill>
                  <a:schemeClr val="accent2"/>
                </a:solidFill>
              </a:rPr>
              <a:t>dreizehn</a:t>
            </a:r>
            <a:r>
              <a:rPr lang="en-GB" noProof="0" dirty="0">
                <a:solidFill>
                  <a:schemeClr val="accent2"/>
                </a:solidFill>
              </a:rPr>
              <a:t> Jahre alt.</a:t>
            </a:r>
          </a:p>
          <a:p>
            <a:endParaRPr lang="en-GB" noProof="0" dirty="0">
              <a:solidFill>
                <a:schemeClr val="accent2"/>
              </a:solidFill>
            </a:endParaRPr>
          </a:p>
          <a:p>
            <a:endParaRPr lang="en-GB" noProof="0" dirty="0">
              <a:solidFill>
                <a:schemeClr val="accent2"/>
              </a:solidFill>
            </a:endParaRPr>
          </a:p>
          <a:p>
            <a:r>
              <a:rPr lang="en-GB" noProof="0" dirty="0">
                <a:solidFill>
                  <a:schemeClr val="accent2"/>
                </a:solidFill>
              </a:rPr>
              <a:t>Wie alt </a:t>
            </a:r>
            <a:r>
              <a:rPr lang="en-GB" noProof="0" dirty="0" err="1">
                <a:solidFill>
                  <a:schemeClr val="accent2"/>
                </a:solidFill>
              </a:rPr>
              <a:t>ist</a:t>
            </a:r>
            <a:r>
              <a:rPr lang="en-GB" noProof="0" dirty="0">
                <a:solidFill>
                  <a:schemeClr val="accent2"/>
                </a:solidFill>
              </a:rPr>
              <a:t> </a:t>
            </a:r>
            <a:r>
              <a:rPr lang="en-GB" noProof="0" dirty="0" err="1">
                <a:solidFill>
                  <a:schemeClr val="accent2"/>
                </a:solidFill>
              </a:rPr>
              <a:t>dein</a:t>
            </a:r>
            <a:r>
              <a:rPr lang="en-GB" noProof="0" dirty="0">
                <a:solidFill>
                  <a:schemeClr val="accent2"/>
                </a:solidFill>
              </a:rPr>
              <a:t> </a:t>
            </a:r>
            <a:r>
              <a:rPr lang="en-GB" noProof="0" dirty="0" err="1">
                <a:solidFill>
                  <a:schemeClr val="accent2"/>
                </a:solidFill>
              </a:rPr>
              <a:t>Bruder</a:t>
            </a:r>
            <a:r>
              <a:rPr lang="en-GB" noProof="0" dirty="0">
                <a:solidFill>
                  <a:schemeClr val="accent2"/>
                </a:solidFill>
              </a:rPr>
              <a:t>?</a:t>
            </a:r>
          </a:p>
          <a:p>
            <a:endParaRPr lang="en-GB" noProof="0" dirty="0">
              <a:solidFill>
                <a:schemeClr val="accent2"/>
              </a:solidFill>
            </a:endParaRPr>
          </a:p>
          <a:p>
            <a:endParaRPr lang="en-GB" noProof="0" dirty="0">
              <a:solidFill>
                <a:schemeClr val="accent2"/>
              </a:solidFill>
            </a:endParaRPr>
          </a:p>
          <a:p>
            <a:r>
              <a:rPr lang="en-GB" noProof="0" dirty="0">
                <a:solidFill>
                  <a:schemeClr val="accent2"/>
                </a:solidFill>
              </a:rPr>
              <a:t>Er </a:t>
            </a:r>
            <a:r>
              <a:rPr lang="en-GB" noProof="0" dirty="0" err="1">
                <a:solidFill>
                  <a:schemeClr val="accent2"/>
                </a:solidFill>
              </a:rPr>
              <a:t>ist</a:t>
            </a:r>
            <a:r>
              <a:rPr lang="en-GB" noProof="0" dirty="0">
                <a:solidFill>
                  <a:schemeClr val="accent2"/>
                </a:solidFill>
              </a:rPr>
              <a:t> </a:t>
            </a:r>
            <a:r>
              <a:rPr lang="en-GB" noProof="0" dirty="0" err="1">
                <a:solidFill>
                  <a:schemeClr val="accent2"/>
                </a:solidFill>
              </a:rPr>
              <a:t>neunzehn</a:t>
            </a:r>
            <a:r>
              <a:rPr lang="en-GB" noProof="0" dirty="0">
                <a:solidFill>
                  <a:schemeClr val="accent2"/>
                </a:solidFill>
              </a:rPr>
              <a:t> Jahre alt.</a:t>
            </a:r>
          </a:p>
        </p:txBody>
      </p:sp>
      <p:sp>
        <p:nvSpPr>
          <p:cNvPr id="4" name="Inhaltsplatzhalter 3">
            <a:extLst>
              <a:ext uri="{FF2B5EF4-FFF2-40B4-BE49-F238E27FC236}">
                <a16:creationId xmlns:a16="http://schemas.microsoft.com/office/drawing/2014/main" id="{9B7D28A2-FFB8-441D-A2A1-815CC2EDAB0A}"/>
              </a:ext>
            </a:extLst>
          </p:cNvPr>
          <p:cNvSpPr>
            <a:spLocks noGrp="1"/>
          </p:cNvSpPr>
          <p:nvPr>
            <p:ph sz="half" idx="2"/>
          </p:nvPr>
        </p:nvSpPr>
        <p:spPr>
          <a:xfrm>
            <a:off x="5600065" y="1495028"/>
            <a:ext cx="4949508" cy="5297487"/>
          </a:xfrm>
        </p:spPr>
        <p:txBody>
          <a:bodyPr/>
          <a:lstStyle/>
          <a:p>
            <a:r>
              <a:rPr lang="en-GB" u="sng" noProof="0" dirty="0">
                <a:solidFill>
                  <a:schemeClr val="accent1"/>
                </a:solidFill>
              </a:rPr>
              <a:t>Examples:</a:t>
            </a:r>
          </a:p>
          <a:p>
            <a:endParaRPr lang="en-GB" noProof="0" dirty="0">
              <a:solidFill>
                <a:schemeClr val="accent1"/>
              </a:solidFill>
            </a:endParaRPr>
          </a:p>
          <a:p>
            <a:r>
              <a:rPr lang="en-GB" noProof="0" dirty="0">
                <a:solidFill>
                  <a:schemeClr val="accent1"/>
                </a:solidFill>
              </a:rPr>
              <a:t>How old are you?</a:t>
            </a:r>
          </a:p>
          <a:p>
            <a:endParaRPr lang="en-GB" noProof="0" dirty="0">
              <a:solidFill>
                <a:schemeClr val="accent1"/>
              </a:solidFill>
            </a:endParaRPr>
          </a:p>
          <a:p>
            <a:endParaRPr lang="en-GB" noProof="0" dirty="0">
              <a:solidFill>
                <a:schemeClr val="accent1"/>
              </a:solidFill>
            </a:endParaRPr>
          </a:p>
          <a:p>
            <a:r>
              <a:rPr lang="en-GB" noProof="0" dirty="0">
                <a:solidFill>
                  <a:schemeClr val="accent1"/>
                </a:solidFill>
              </a:rPr>
              <a:t>I am thirteen years old.</a:t>
            </a:r>
          </a:p>
          <a:p>
            <a:endParaRPr lang="en-GB" noProof="0" dirty="0">
              <a:solidFill>
                <a:schemeClr val="accent1"/>
              </a:solidFill>
            </a:endParaRPr>
          </a:p>
          <a:p>
            <a:endParaRPr lang="en-GB" noProof="0" dirty="0">
              <a:solidFill>
                <a:schemeClr val="accent1"/>
              </a:solidFill>
            </a:endParaRPr>
          </a:p>
          <a:p>
            <a:r>
              <a:rPr lang="en-GB" noProof="0" dirty="0">
                <a:solidFill>
                  <a:schemeClr val="accent1"/>
                </a:solidFill>
              </a:rPr>
              <a:t>How old is your brother?</a:t>
            </a:r>
          </a:p>
          <a:p>
            <a:endParaRPr lang="en-GB" noProof="0" dirty="0">
              <a:solidFill>
                <a:schemeClr val="accent1"/>
              </a:solidFill>
            </a:endParaRPr>
          </a:p>
          <a:p>
            <a:endParaRPr lang="en-GB" noProof="0" dirty="0">
              <a:solidFill>
                <a:schemeClr val="accent1"/>
              </a:solidFill>
            </a:endParaRPr>
          </a:p>
          <a:p>
            <a:r>
              <a:rPr lang="en-GB" noProof="0" dirty="0">
                <a:solidFill>
                  <a:schemeClr val="accent1"/>
                </a:solidFill>
              </a:rPr>
              <a:t>He is nineteen years old.</a:t>
            </a:r>
          </a:p>
        </p:txBody>
      </p:sp>
      <p:sp>
        <p:nvSpPr>
          <p:cNvPr id="6" name="Foliennummernplatzhalter 5">
            <a:extLst>
              <a:ext uri="{FF2B5EF4-FFF2-40B4-BE49-F238E27FC236}">
                <a16:creationId xmlns:a16="http://schemas.microsoft.com/office/drawing/2014/main" id="{A0BFB52C-ABFE-4407-AC6F-A5353258AC9D}"/>
              </a:ext>
            </a:extLst>
          </p:cNvPr>
          <p:cNvSpPr>
            <a:spLocks noGrp="1"/>
          </p:cNvSpPr>
          <p:nvPr>
            <p:ph type="sldNum" sz="quarter" idx="4"/>
          </p:nvPr>
        </p:nvSpPr>
        <p:spPr>
          <a:xfrm>
            <a:off x="9835529" y="6958806"/>
            <a:ext cx="607347" cy="401638"/>
          </a:xfrm>
        </p:spPr>
        <p:txBody>
          <a:bodyPr/>
          <a:lstStyle/>
          <a:p>
            <a:fld id="{1C6A1CB6-5D98-4296-B8F9-B78E6A9A9E34}" type="slidenum">
              <a:rPr lang="en-GB" smtClean="0"/>
              <a:t>6</a:t>
            </a:fld>
            <a:endParaRPr lang="en-GB"/>
          </a:p>
        </p:txBody>
      </p:sp>
      <p:pic>
        <p:nvPicPr>
          <p:cNvPr id="7" name="Aufgezeichneter Sound">
            <a:hlinkClick r:id="" action="ppaction://media"/>
            <a:extLst>
              <a:ext uri="{FF2B5EF4-FFF2-40B4-BE49-F238E27FC236}">
                <a16:creationId xmlns:a16="http://schemas.microsoft.com/office/drawing/2014/main" id="{D9F98061-BFFE-4F76-9CF6-60463D626BFF}"/>
              </a:ext>
            </a:extLst>
          </p:cNvPr>
          <p:cNvPicPr>
            <a:picLocks noChangeAspect="1"/>
          </p:cNvPicPr>
          <p:nvPr>
            <a:audioFile r:link="rId1"/>
            <p:extLst>
              <p:ext uri="{DAA4B4D4-6D71-4841-9C94-3DE7FCFB9230}">
                <p14:media xmlns:p14="http://schemas.microsoft.com/office/powerpoint/2010/main" r:embed="rId2">
                  <p14:trim st="1227" end="1116.2698"/>
                </p14:media>
              </p:ext>
            </p:extLst>
          </p:nvPr>
        </p:nvPicPr>
        <p:blipFill>
          <a:blip r:embed="rId7"/>
          <a:stretch>
            <a:fillRect/>
          </a:stretch>
        </p:blipFill>
        <p:spPr>
          <a:xfrm>
            <a:off x="4779044" y="2278363"/>
            <a:ext cx="609600" cy="609600"/>
          </a:xfrm>
          <a:prstGeom prst="rect">
            <a:avLst/>
          </a:prstGeom>
        </p:spPr>
      </p:pic>
      <p:pic>
        <p:nvPicPr>
          <p:cNvPr id="8" name="Aufgezeichneter Sound">
            <a:hlinkClick r:id="" action="ppaction://media"/>
            <a:extLst>
              <a:ext uri="{FF2B5EF4-FFF2-40B4-BE49-F238E27FC236}">
                <a16:creationId xmlns:a16="http://schemas.microsoft.com/office/drawing/2014/main" id="{B6B6B90B-640E-49E0-A381-145140292AA4}"/>
              </a:ext>
            </a:extLst>
          </p:cNvPr>
          <p:cNvPicPr>
            <a:picLocks noChangeAspect="1"/>
          </p:cNvPicPr>
          <p:nvPr>
            <a:audioFile r:link="rId1"/>
            <p:extLst>
              <p:ext uri="{DAA4B4D4-6D71-4841-9C94-3DE7FCFB9230}">
                <p14:media xmlns:p14="http://schemas.microsoft.com/office/powerpoint/2010/main" r:embed="rId3">
                  <p14:trim st="1644" end="1181.9274"/>
                </p14:media>
              </p:ext>
            </p:extLst>
          </p:nvPr>
        </p:nvPicPr>
        <p:blipFill>
          <a:blip r:embed="rId7"/>
          <a:stretch>
            <a:fillRect/>
          </a:stretch>
        </p:blipFill>
        <p:spPr>
          <a:xfrm>
            <a:off x="4779044" y="3534172"/>
            <a:ext cx="609600" cy="609600"/>
          </a:xfrm>
          <a:prstGeom prst="rect">
            <a:avLst/>
          </a:prstGeom>
        </p:spPr>
      </p:pic>
      <p:pic>
        <p:nvPicPr>
          <p:cNvPr id="9" name="Aufgezeichneter Sound">
            <a:hlinkClick r:id="" action="ppaction://media"/>
            <a:extLst>
              <a:ext uri="{FF2B5EF4-FFF2-40B4-BE49-F238E27FC236}">
                <a16:creationId xmlns:a16="http://schemas.microsoft.com/office/drawing/2014/main" id="{A2899DFD-597F-40E4-980E-0BE526806090}"/>
              </a:ext>
            </a:extLst>
          </p:cNvPr>
          <p:cNvPicPr>
            <a:picLocks noChangeAspect="1"/>
          </p:cNvPicPr>
          <p:nvPr>
            <a:audioFile r:link="rId1"/>
            <p:extLst>
              <p:ext uri="{DAA4B4D4-6D71-4841-9C94-3DE7FCFB9230}">
                <p14:media xmlns:p14="http://schemas.microsoft.com/office/powerpoint/2010/main" r:embed="rId4">
                  <p14:trim st="1561" end="996.2517"/>
                </p14:media>
              </p:ext>
            </p:extLst>
          </p:nvPr>
        </p:nvPicPr>
        <p:blipFill>
          <a:blip r:embed="rId7"/>
          <a:stretch>
            <a:fillRect/>
          </a:stretch>
        </p:blipFill>
        <p:spPr>
          <a:xfrm>
            <a:off x="4806626" y="5059759"/>
            <a:ext cx="582018" cy="582018"/>
          </a:xfrm>
          <a:prstGeom prst="rect">
            <a:avLst/>
          </a:prstGeom>
        </p:spPr>
      </p:pic>
      <p:pic>
        <p:nvPicPr>
          <p:cNvPr id="10" name="Aufgezeichneter Sound">
            <a:hlinkClick r:id="" action="ppaction://media"/>
            <a:extLst>
              <a:ext uri="{FF2B5EF4-FFF2-40B4-BE49-F238E27FC236}">
                <a16:creationId xmlns:a16="http://schemas.microsoft.com/office/drawing/2014/main" id="{090B2712-23FB-403B-84D4-3F1DF2ED2BA0}"/>
              </a:ext>
            </a:extLst>
          </p:cNvPr>
          <p:cNvPicPr>
            <a:picLocks noChangeAspect="1"/>
          </p:cNvPicPr>
          <p:nvPr>
            <a:audioFile r:link="rId1"/>
            <p:extLst>
              <p:ext uri="{DAA4B4D4-6D71-4841-9C94-3DE7FCFB9230}">
                <p14:media xmlns:p14="http://schemas.microsoft.com/office/powerpoint/2010/main" r:embed="rId5">
                  <p14:trim st="1705" end="640.7482"/>
                </p14:media>
              </p:ext>
            </p:extLst>
          </p:nvPr>
        </p:nvPicPr>
        <p:blipFill>
          <a:blip r:embed="rId7"/>
          <a:stretch>
            <a:fillRect/>
          </a:stretch>
        </p:blipFill>
        <p:spPr>
          <a:xfrm>
            <a:off x="4779044" y="6287986"/>
            <a:ext cx="609600" cy="609600"/>
          </a:xfrm>
          <a:prstGeom prst="rect">
            <a:avLst/>
          </a:prstGeom>
        </p:spPr>
      </p:pic>
    </p:spTree>
    <p:extLst>
      <p:ext uri="{BB962C8B-B14F-4D97-AF65-F5344CB8AC3E}">
        <p14:creationId xmlns:p14="http://schemas.microsoft.com/office/powerpoint/2010/main" val="20833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1498" fill="hold"/>
                                        <p:tgtEl>
                                          <p:spTgt spid="7"/>
                                        </p:tgtEl>
                                      </p:cBhvr>
                                    </p:cmd>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mediacall" presetSubtype="0" fill="hold" nodeType="withEffect">
                                  <p:stCondLst>
                                    <p:cond delay="0"/>
                                  </p:stCondLst>
                                  <p:childTnLst>
                                    <p:cmd type="call" cmd="playFrom(0.0)">
                                      <p:cBhvr>
                                        <p:cTn id="22" dur="2246" fill="hold"/>
                                        <p:tgtEl>
                                          <p:spTgt spid="8"/>
                                        </p:tgtEl>
                                      </p:cBhvr>
                                    </p:cmd>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1702" fill="hold"/>
                                        <p:tgtEl>
                                          <p:spTgt spid="9"/>
                                        </p:tgtEl>
                                      </p:cBhvr>
                                    </p:cmd>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2285" fill="hold"/>
                                        <p:tgtEl>
                                          <p:spTgt spid="10"/>
                                        </p:tgtEl>
                                      </p:cBhvr>
                                    </p:cmd>
                                  </p:childTnLst>
                                </p:cTn>
                              </p:par>
                              <p:par>
                                <p:cTn id="39" presetID="1" presetClass="entr" presetSubtype="0" fill="hold" grpId="0"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7"/>
                </p:tgtEl>
              </p:cMediaNode>
            </p:audio>
            <p:audio>
              <p:cMediaNode vol="80000">
                <p:cTn id="42" fill="hold" display="0">
                  <p:stCondLst>
                    <p:cond delay="indefinite"/>
                  </p:stCondLst>
                  <p:endCondLst>
                    <p:cond evt="onStopAudio" delay="0">
                      <p:tgtEl>
                        <p:sldTgt/>
                      </p:tgtEl>
                    </p:cond>
                  </p:endCondLst>
                </p:cTn>
                <p:tgtEl>
                  <p:spTgt spid="8"/>
                </p:tgtEl>
              </p:cMediaNode>
            </p:audio>
            <p:audio>
              <p:cMediaNode vol="80000">
                <p:cTn id="43" fill="hold" display="0">
                  <p:stCondLst>
                    <p:cond delay="indefinite"/>
                  </p:stCondLst>
                  <p:endCondLst>
                    <p:cond evt="onStopAudio" delay="0">
                      <p:tgtEl>
                        <p:sldTgt/>
                      </p:tgtEl>
                    </p:cond>
                  </p:endCondLst>
                </p:cTn>
                <p:tgtEl>
                  <p:spTgt spid="9"/>
                </p:tgtEl>
              </p:cMediaNode>
            </p:audio>
            <p:audio>
              <p:cMediaNode vol="80000">
                <p:cTn id="44" fill="hold" display="0">
                  <p:stCondLst>
                    <p:cond delay="indefinite"/>
                  </p:stCondLst>
                  <p:endCondLst>
                    <p:cond evt="onStopAudio" delay="0">
                      <p:tgtEl>
                        <p:sldTgt/>
                      </p:tgtEl>
                    </p:cond>
                  </p:endCondLst>
                </p:cTn>
                <p:tgtEl>
                  <p:spTgt spid="10"/>
                </p:tgtEl>
              </p:cMediaNode>
            </p:audio>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Exercise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3"/>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a:lstStyle/>
          <a:p>
            <a:r>
              <a:rPr lang="en-GB" sz="2800" noProof="0" dirty="0"/>
              <a:t>Now it’s time for you to try!</a:t>
            </a:r>
          </a:p>
          <a:p>
            <a:endParaRPr lang="en-GB" sz="2800" noProof="0" dirty="0"/>
          </a:p>
          <a:p>
            <a:r>
              <a:rPr lang="en-GB" sz="2800" noProof="0" dirty="0"/>
              <a:t>The teacher asks the first student how old they are and the student answers. </a:t>
            </a:r>
          </a:p>
          <a:p>
            <a:endParaRPr lang="en-GB" sz="2800" noProof="0" dirty="0"/>
          </a:p>
          <a:p>
            <a:r>
              <a:rPr lang="en-GB" sz="2800" noProof="0" dirty="0"/>
              <a:t>Then the student asks the next one and so on.</a:t>
            </a:r>
          </a:p>
        </p:txBody>
      </p:sp>
      <p:sp>
        <p:nvSpPr>
          <p:cNvPr id="5" name="Foliennummernplatzhalter 4">
            <a:extLst>
              <a:ext uri="{FF2B5EF4-FFF2-40B4-BE49-F238E27FC236}">
                <a16:creationId xmlns:a16="http://schemas.microsoft.com/office/drawing/2014/main" id="{C859ED43-A29B-4EE0-837F-C073677EC34E}"/>
              </a:ext>
            </a:extLst>
          </p:cNvPr>
          <p:cNvSpPr>
            <a:spLocks noGrp="1"/>
          </p:cNvSpPr>
          <p:nvPr>
            <p:ph type="sldNum" sz="quarter" idx="4"/>
          </p:nvPr>
        </p:nvSpPr>
        <p:spPr>
          <a:xfrm>
            <a:off x="9835529" y="6958806"/>
            <a:ext cx="607347" cy="401638"/>
          </a:xfrm>
        </p:spPr>
        <p:txBody>
          <a:bodyPr anchor="ctr">
            <a:normAutofit/>
          </a:bodyPr>
          <a:lstStyle/>
          <a:p>
            <a:pPr>
              <a:spcAft>
                <a:spcPts val="600"/>
              </a:spcAft>
            </a:pPr>
            <a:fld id="{1C6A1CB6-5D98-4296-B8F9-B78E6A9A9E34}" type="slidenum">
              <a:rPr lang="en-GB" smtClean="0"/>
              <a:pPr>
                <a:spcAft>
                  <a:spcPts val="600"/>
                </a:spcAft>
              </a:pPr>
              <a:t>7</a:t>
            </a:fld>
            <a:endParaRPr lang="en-GB"/>
          </a:p>
        </p:txBody>
      </p:sp>
    </p:spTree>
    <p:extLst>
      <p:ext uri="{BB962C8B-B14F-4D97-AF65-F5344CB8AC3E}">
        <p14:creationId xmlns:p14="http://schemas.microsoft.com/office/powerpoint/2010/main" val="23831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Extra </a:t>
            </a:r>
            <a:r>
              <a:rPr lang="en-GB" dirty="0"/>
              <a:t>c</a:t>
            </a:r>
            <a:r>
              <a:rPr lang="en-GB" noProof="0" dirty="0" err="1"/>
              <a:t>hallenge</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763713"/>
            <a:ext cx="4821237" cy="4989512"/>
          </a:xfrm>
        </p:spPr>
        <p:txBody>
          <a:bodyPr/>
          <a:lstStyle/>
          <a:p>
            <a:r>
              <a:rPr lang="en-GB" sz="2800" noProof="0" dirty="0"/>
              <a:t>Do you have siblings? How old are they? </a:t>
            </a:r>
          </a:p>
          <a:p>
            <a:r>
              <a:rPr lang="en-GB" sz="2800" noProof="0" dirty="0"/>
              <a:t>Write it </a:t>
            </a:r>
            <a:r>
              <a:rPr lang="en-GB" sz="2800" dirty="0"/>
              <a:t>down like this: </a:t>
            </a:r>
            <a:endParaRPr lang="en-GB" sz="2800" noProof="0" dirty="0"/>
          </a:p>
          <a:p>
            <a:endParaRPr lang="en-GB" sz="2800" noProof="0" dirty="0"/>
          </a:p>
          <a:p>
            <a:r>
              <a:rPr lang="en-GB" sz="2800" noProof="0" dirty="0">
                <a:solidFill>
                  <a:schemeClr val="accent2"/>
                </a:solidFill>
              </a:rPr>
              <a:t>Mein </a:t>
            </a:r>
            <a:r>
              <a:rPr lang="en-GB" sz="2800" noProof="0" dirty="0" err="1">
                <a:solidFill>
                  <a:schemeClr val="accent2"/>
                </a:solidFill>
              </a:rPr>
              <a:t>Bruder</a:t>
            </a:r>
            <a:r>
              <a:rPr lang="en-GB" sz="2800" noProof="0" dirty="0">
                <a:solidFill>
                  <a:schemeClr val="accent2"/>
                </a:solidFill>
              </a:rPr>
              <a:t> </a:t>
            </a:r>
            <a:r>
              <a:rPr lang="en-GB" sz="2800" noProof="0" dirty="0" err="1">
                <a:solidFill>
                  <a:schemeClr val="accent2"/>
                </a:solidFill>
              </a:rPr>
              <a:t>ist</a:t>
            </a:r>
            <a:r>
              <a:rPr lang="en-GB" sz="2800" noProof="0" dirty="0">
                <a:solidFill>
                  <a:schemeClr val="accent2"/>
                </a:solidFill>
              </a:rPr>
              <a:t> … Jahre alt.</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4"/>
          </p:nvPr>
        </p:nvSpPr>
        <p:spPr>
          <a:xfrm>
            <a:off x="9835529" y="6958806"/>
            <a:ext cx="607347" cy="401638"/>
          </a:xfrm>
        </p:spPr>
        <p:txBody>
          <a:bodyPr anchor="ctr">
            <a:normAutofit/>
          </a:bodyPr>
          <a:lstStyle/>
          <a:p>
            <a:pPr>
              <a:spcAft>
                <a:spcPts val="600"/>
              </a:spcAft>
            </a:pPr>
            <a:fld id="{1C6A1CB6-5D98-4296-B8F9-B78E6A9A9E34}" type="slidenum">
              <a:rPr lang="en-GB" smtClean="0"/>
              <a:pPr>
                <a:spcAft>
                  <a:spcPts val="600"/>
                </a:spcAft>
              </a:pPr>
              <a:t>8</a:t>
            </a:fld>
            <a:endParaRPr lang="en-GB"/>
          </a:p>
        </p:txBody>
      </p:sp>
    </p:spTree>
    <p:extLst>
      <p:ext uri="{BB962C8B-B14F-4D97-AF65-F5344CB8AC3E}">
        <p14:creationId xmlns:p14="http://schemas.microsoft.com/office/powerpoint/2010/main" val="189939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B8D28-81E7-4A52-B7FB-15999F6323AE}"/>
              </a:ext>
            </a:extLst>
          </p:cNvPr>
          <p:cNvSpPr>
            <a:spLocks noGrp="1"/>
          </p:cNvSpPr>
          <p:nvPr>
            <p:ph type="title"/>
          </p:nvPr>
        </p:nvSpPr>
        <p:spPr/>
        <p:txBody>
          <a:bodyPr/>
          <a:lstStyle/>
          <a:p>
            <a:r>
              <a:rPr lang="en-GB" noProof="0" dirty="0"/>
              <a:t>Sources</a:t>
            </a:r>
          </a:p>
        </p:txBody>
      </p:sp>
      <p:sp>
        <p:nvSpPr>
          <p:cNvPr id="3" name="Inhaltsplatzhalter 2">
            <a:extLst>
              <a:ext uri="{FF2B5EF4-FFF2-40B4-BE49-F238E27FC236}">
                <a16:creationId xmlns:a16="http://schemas.microsoft.com/office/drawing/2014/main" id="{EDF383B3-84E2-4D33-8269-90B06EA49039}"/>
              </a:ext>
            </a:extLst>
          </p:cNvPr>
          <p:cNvSpPr>
            <a:spLocks noGrp="1"/>
          </p:cNvSpPr>
          <p:nvPr>
            <p:ph sz="half" idx="1"/>
          </p:nvPr>
        </p:nvSpPr>
        <p:spPr>
          <a:xfrm>
            <a:off x="522287" y="1763713"/>
            <a:ext cx="9313241" cy="4989512"/>
          </a:xfrm>
        </p:spPr>
        <p:txBody>
          <a:bodyPr/>
          <a:lstStyle/>
          <a:p>
            <a:pPr marL="342900" indent="-342900">
              <a:buFont typeface="Arial" panose="020B0604020202020204" pitchFamily="34" charset="0"/>
              <a:buChar char="•"/>
            </a:pPr>
            <a:r>
              <a:rPr lang="en-GB" noProof="0" dirty="0"/>
              <a:t>Ideas on slides 6 &amp; 7 were taken from teaching material developed by former GET Lena </a:t>
            </a:r>
            <a:r>
              <a:rPr lang="en-GB" noProof="0" dirty="0" err="1"/>
              <a:t>Mohm</a:t>
            </a:r>
            <a:endParaRPr lang="en-GB" noProof="0" dirty="0"/>
          </a:p>
        </p:txBody>
      </p:sp>
      <p:sp>
        <p:nvSpPr>
          <p:cNvPr id="6" name="Foliennummernplatzhalter 5">
            <a:extLst>
              <a:ext uri="{FF2B5EF4-FFF2-40B4-BE49-F238E27FC236}">
                <a16:creationId xmlns:a16="http://schemas.microsoft.com/office/drawing/2014/main" id="{34B1D55C-17F7-4974-B168-E75D3D40457F}"/>
              </a:ext>
            </a:extLst>
          </p:cNvPr>
          <p:cNvSpPr>
            <a:spLocks noGrp="1"/>
          </p:cNvSpPr>
          <p:nvPr>
            <p:ph type="sldNum" sz="quarter" idx="4"/>
          </p:nvPr>
        </p:nvSpPr>
        <p:spPr>
          <a:xfrm>
            <a:off x="9835529" y="6958806"/>
            <a:ext cx="607347" cy="401638"/>
          </a:xfrm>
        </p:spPr>
        <p:txBody>
          <a:bodyPr/>
          <a:lstStyle/>
          <a:p>
            <a:fld id="{1C6A1CB6-5D98-4296-B8F9-B78E6A9A9E34}" type="slidenum">
              <a:rPr lang="en-GB" smtClean="0"/>
              <a:t>9</a:t>
            </a:fld>
            <a:endParaRPr lang="en-GB"/>
          </a:p>
        </p:txBody>
      </p:sp>
    </p:spTree>
    <p:extLst>
      <p:ext uri="{BB962C8B-B14F-4D97-AF65-F5344CB8AC3E}">
        <p14:creationId xmlns:p14="http://schemas.microsoft.com/office/powerpoint/2010/main" val="2103069937"/>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465</Words>
  <Application>Microsoft Office PowerPoint</Application>
  <PresentationFormat>Benutzerdefiniert</PresentationFormat>
  <Paragraphs>98</Paragraphs>
  <Slides>10</Slides>
  <Notes>3</Notes>
  <HiddenSlides>0</HiddenSlides>
  <MMClips>25</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10</vt:i4>
      </vt:variant>
    </vt:vector>
  </HeadingPairs>
  <TitlesOfParts>
    <vt:vector size="23"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vt:lpstr>
      <vt:lpstr>Die Zahlen von 0 bis 10</vt:lpstr>
      <vt:lpstr>Die Zahlen von 11 bis 20 </vt:lpstr>
      <vt:lpstr>Frage und Antwort</vt:lpstr>
      <vt:lpstr>Exercise</vt:lpstr>
      <vt:lpstr>Extra challenge</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2021-03-14T19:16:05Z</dcterms:modified>
</cp:coreProperties>
</file>