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60" r:id="rId2"/>
    <p:sldMasterId id="2147483665" r:id="rId3"/>
  </p:sldMasterIdLst>
  <p:sldIdLst>
    <p:sldId id="266" r:id="rId4"/>
    <p:sldId id="267" r:id="rId5"/>
    <p:sldId id="258" r:id="rId6"/>
    <p:sldId id="259" r:id="rId7"/>
    <p:sldId id="260" r:id="rId8"/>
    <p:sldId id="261" r:id="rId9"/>
    <p:sldId id="262" r:id="rId10"/>
    <p:sldId id="263" r:id="rId11"/>
    <p:sldId id="264" r:id="rId12"/>
    <p:sldId id="268" r:id="rId13"/>
  </p:sldIdLst>
  <p:sldSz cx="10439400" cy="7559675"/>
  <p:notesSz cx="7559675" cy="10439400"/>
  <p:defaultTextStyle>
    <a:defPPr>
      <a:defRPr lang="de-DE"/>
    </a:defPPr>
    <a:lvl1pPr algn="l">
      <a:spcBef>
        <a:spcPts val="0"/>
      </a:spcBef>
      <a:spcAft>
        <a:spcPts val="0"/>
      </a:spcAft>
      <a:defRPr sz="1300" b="1">
        <a:solidFill>
          <a:schemeClr val="tx1"/>
        </a:solidFill>
        <a:latin typeface="Tahoma"/>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tkamp, Jan" initials="HJ" lastIdx="7" clrIdx="0">
    <p:extLst>
      <p:ext uri="{19B8F6BF-5375-455C-9EA6-DF929625EA0E}">
        <p15:presenceInfo xmlns:p15="http://schemas.microsoft.com/office/powerpoint/2012/main" userId="S::jheitkam@uni-mainz.de::b634d50a-b54f-4bda-8fe6-8709e3a8efeb" providerId="AD"/>
      </p:ext>
    </p:extLst>
  </p:cmAuthor>
  <p:cmAuthor id="2" name="Dominik Wallerius" initials="DW" lastIdx="1" clrIdx="1">
    <p:extLst>
      <p:ext uri="{19B8F6BF-5375-455C-9EA6-DF929625EA0E}">
        <p15:presenceInfo xmlns:p15="http://schemas.microsoft.com/office/powerpoint/2012/main" userId="S::walleriu@uni-mainz.de::a368d9d8-ce33-42c3-883f-a2e82223f6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8EC11B-97D7-4778-B7C0-9C3A839E6559}" v="185" dt="2021-02-15T10:59:51.4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471" autoAdjust="0"/>
  </p:normalViewPr>
  <p:slideViewPr>
    <p:cSldViewPr>
      <p:cViewPr varScale="1">
        <p:scale>
          <a:sx n="45" d="100"/>
          <a:sy n="45" d="100"/>
        </p:scale>
        <p:origin x="920" y="48"/>
      </p:cViewPr>
      <p:guideLst>
        <p:guide orient="horz" pos="2160"/>
        <p:guide pos="2880"/>
      </p:guideLst>
    </p:cSldViewPr>
  </p:slideViewPr>
  <p:outlineViewPr>
    <p:cViewPr>
      <p:scale>
        <a:sx n="33" d="100"/>
        <a:sy n="33" d="100"/>
      </p:scale>
      <p:origin x="0" y="-521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chmann, Hannah Ruth" userId="e7c09bfb-72c2-42e5-912c-bd6874d853db" providerId="ADAL" clId="{8A8EC11B-97D7-4778-B7C0-9C3A839E6559}"/>
    <pc:docChg chg="custSel addSld delSld modSld">
      <pc:chgData name="Bachmann, Hannah Ruth" userId="e7c09bfb-72c2-42e5-912c-bd6874d853db" providerId="ADAL" clId="{8A8EC11B-97D7-4778-B7C0-9C3A839E6559}" dt="2021-03-14T19:23:40.866" v="284" actId="20577"/>
      <pc:docMkLst>
        <pc:docMk/>
      </pc:docMkLst>
      <pc:sldChg chg="del">
        <pc:chgData name="Bachmann, Hannah Ruth" userId="e7c09bfb-72c2-42e5-912c-bd6874d853db" providerId="ADAL" clId="{8A8EC11B-97D7-4778-B7C0-9C3A839E6559}" dt="2021-01-28T12:03:51.603" v="1" actId="2696"/>
        <pc:sldMkLst>
          <pc:docMk/>
          <pc:sldMk cId="0" sldId="256"/>
        </pc:sldMkLst>
      </pc:sldChg>
      <pc:sldChg chg="del">
        <pc:chgData name="Bachmann, Hannah Ruth" userId="e7c09bfb-72c2-42e5-912c-bd6874d853db" providerId="ADAL" clId="{8A8EC11B-97D7-4778-B7C0-9C3A839E6559}" dt="2021-01-28T12:03:59.145" v="3" actId="2696"/>
        <pc:sldMkLst>
          <pc:docMk/>
          <pc:sldMk cId="0" sldId="257"/>
        </pc:sldMkLst>
      </pc:sldChg>
      <pc:sldChg chg="addSp delSp modSp mod">
        <pc:chgData name="Bachmann, Hannah Ruth" userId="e7c09bfb-72c2-42e5-912c-bd6874d853db" providerId="ADAL" clId="{8A8EC11B-97D7-4778-B7C0-9C3A839E6559}" dt="2021-03-14T19:23:40.866" v="284" actId="20577"/>
        <pc:sldMkLst>
          <pc:docMk/>
          <pc:sldMk cId="0" sldId="258"/>
        </pc:sldMkLst>
        <pc:spChg chg="mod">
          <ac:chgData name="Bachmann, Hannah Ruth" userId="e7c09bfb-72c2-42e5-912c-bd6874d853db" providerId="ADAL" clId="{8A8EC11B-97D7-4778-B7C0-9C3A839E6559}" dt="2021-02-15T10:04:08.373" v="89" actId="20577"/>
          <ac:spMkLst>
            <pc:docMk/>
            <pc:sldMk cId="0" sldId="258"/>
            <ac:spMk id="4" creationId="{00000000-0000-0000-0000-000000000000}"/>
          </ac:spMkLst>
        </pc:spChg>
        <pc:spChg chg="mod">
          <ac:chgData name="Bachmann, Hannah Ruth" userId="e7c09bfb-72c2-42e5-912c-bd6874d853db" providerId="ADAL" clId="{8A8EC11B-97D7-4778-B7C0-9C3A839E6559}" dt="2021-03-14T19:23:40.866" v="284" actId="20577"/>
          <ac:spMkLst>
            <pc:docMk/>
            <pc:sldMk cId="0" sldId="258"/>
            <ac:spMk id="5" creationId="{00000000-0000-0000-0000-000000000000}"/>
          </ac:spMkLst>
        </pc:spChg>
        <pc:spChg chg="del">
          <ac:chgData name="Bachmann, Hannah Ruth" userId="e7c09bfb-72c2-42e5-912c-bd6874d853db" providerId="ADAL" clId="{8A8EC11B-97D7-4778-B7C0-9C3A839E6559}" dt="2021-01-28T12:04:35.554" v="6" actId="478"/>
          <ac:spMkLst>
            <pc:docMk/>
            <pc:sldMk cId="0" sldId="258"/>
            <ac:spMk id="6" creationId="{00000000-0000-0000-0000-000000000000}"/>
          </ac:spMkLst>
        </pc:spChg>
        <pc:spChg chg="mod">
          <ac:chgData name="Bachmann, Hannah Ruth" userId="e7c09bfb-72c2-42e5-912c-bd6874d853db" providerId="ADAL" clId="{8A8EC11B-97D7-4778-B7C0-9C3A839E6559}" dt="2021-01-28T12:05:22.613" v="29" actId="207"/>
          <ac:spMkLst>
            <pc:docMk/>
            <pc:sldMk cId="0" sldId="258"/>
            <ac:spMk id="7" creationId="{00000000-0000-0000-0000-000000000000}"/>
          </ac:spMkLst>
        </pc:spChg>
        <pc:spChg chg="add del mod">
          <ac:chgData name="Bachmann, Hannah Ruth" userId="e7c09bfb-72c2-42e5-912c-bd6874d853db" providerId="ADAL" clId="{8A8EC11B-97D7-4778-B7C0-9C3A839E6559}" dt="2021-02-15T10:39:15.147" v="97"/>
          <ac:spMkLst>
            <pc:docMk/>
            <pc:sldMk cId="0" sldId="258"/>
            <ac:spMk id="9" creationId="{3B48721C-203E-4EC4-AD13-46E8C461AB38}"/>
          </ac:spMkLst>
        </pc:spChg>
        <pc:spChg chg="add del mod">
          <ac:chgData name="Bachmann, Hannah Ruth" userId="e7c09bfb-72c2-42e5-912c-bd6874d853db" providerId="ADAL" clId="{8A8EC11B-97D7-4778-B7C0-9C3A839E6559}" dt="2021-02-02T15:45:56.065" v="43" actId="478"/>
          <ac:spMkLst>
            <pc:docMk/>
            <pc:sldMk cId="0" sldId="258"/>
            <ac:spMk id="9" creationId="{68BD0F1A-B476-4ECC-B684-FBE70656CBDF}"/>
          </ac:spMkLst>
        </pc:spChg>
        <pc:spChg chg="add mod">
          <ac:chgData name="Bachmann, Hannah Ruth" userId="e7c09bfb-72c2-42e5-912c-bd6874d853db" providerId="ADAL" clId="{8A8EC11B-97D7-4778-B7C0-9C3A839E6559}" dt="2021-02-02T15:45:56.415" v="44"/>
          <ac:spMkLst>
            <pc:docMk/>
            <pc:sldMk cId="0" sldId="258"/>
            <ac:spMk id="10" creationId="{43BD7186-24CF-473B-94FF-CF481DCAA147}"/>
          </ac:spMkLst>
        </pc:spChg>
      </pc:sldChg>
      <pc:sldChg chg="addSp delSp modSp mod">
        <pc:chgData name="Bachmann, Hannah Ruth" userId="e7c09bfb-72c2-42e5-912c-bd6874d853db" providerId="ADAL" clId="{8A8EC11B-97D7-4778-B7C0-9C3A839E6559}" dt="2021-02-15T11:04:20.213" v="278" actId="1076"/>
        <pc:sldMkLst>
          <pc:docMk/>
          <pc:sldMk cId="0" sldId="259"/>
        </pc:sldMkLst>
        <pc:spChg chg="mod">
          <ac:chgData name="Bachmann, Hannah Ruth" userId="e7c09bfb-72c2-42e5-912c-bd6874d853db" providerId="ADAL" clId="{8A8EC11B-97D7-4778-B7C0-9C3A839E6559}" dt="2021-02-15T11:04:20.213" v="278" actId="1076"/>
          <ac:spMkLst>
            <pc:docMk/>
            <pc:sldMk cId="0" sldId="259"/>
            <ac:spMk id="5" creationId="{00000000-0000-0000-0000-000000000000}"/>
          </ac:spMkLst>
        </pc:spChg>
        <pc:spChg chg="del">
          <ac:chgData name="Bachmann, Hannah Ruth" userId="e7c09bfb-72c2-42e5-912c-bd6874d853db" providerId="ADAL" clId="{8A8EC11B-97D7-4778-B7C0-9C3A839E6559}" dt="2021-01-28T12:04:38.245" v="8" actId="478"/>
          <ac:spMkLst>
            <pc:docMk/>
            <pc:sldMk cId="0" sldId="259"/>
            <ac:spMk id="6" creationId="{00000000-0000-0000-0000-000000000000}"/>
          </ac:spMkLst>
        </pc:spChg>
        <pc:spChg chg="del">
          <ac:chgData name="Bachmann, Hannah Ruth" userId="e7c09bfb-72c2-42e5-912c-bd6874d853db" providerId="ADAL" clId="{8A8EC11B-97D7-4778-B7C0-9C3A839E6559}" dt="2021-01-28T12:05:32.155" v="30" actId="478"/>
          <ac:spMkLst>
            <pc:docMk/>
            <pc:sldMk cId="0" sldId="259"/>
            <ac:spMk id="7" creationId="{00000000-0000-0000-0000-000000000000}"/>
          </ac:spMkLst>
        </pc:spChg>
        <pc:spChg chg="add del mod">
          <ac:chgData name="Bachmann, Hannah Ruth" userId="e7c09bfb-72c2-42e5-912c-bd6874d853db" providerId="ADAL" clId="{8A8EC11B-97D7-4778-B7C0-9C3A839E6559}" dt="2021-02-02T15:45:58.665" v="45" actId="478"/>
          <ac:spMkLst>
            <pc:docMk/>
            <pc:sldMk cId="0" sldId="259"/>
            <ac:spMk id="9" creationId="{2AB4BC09-235A-415C-8593-8233D9924F20}"/>
          </ac:spMkLst>
        </pc:spChg>
        <pc:spChg chg="add mod">
          <ac:chgData name="Bachmann, Hannah Ruth" userId="e7c09bfb-72c2-42e5-912c-bd6874d853db" providerId="ADAL" clId="{8A8EC11B-97D7-4778-B7C0-9C3A839E6559}" dt="2021-01-28T12:05:32.894" v="31"/>
          <ac:spMkLst>
            <pc:docMk/>
            <pc:sldMk cId="0" sldId="259"/>
            <ac:spMk id="10" creationId="{F3F17155-8845-416E-806A-5FB8289B5D4F}"/>
          </ac:spMkLst>
        </pc:spChg>
        <pc:spChg chg="add mod">
          <ac:chgData name="Bachmann, Hannah Ruth" userId="e7c09bfb-72c2-42e5-912c-bd6874d853db" providerId="ADAL" clId="{8A8EC11B-97D7-4778-B7C0-9C3A839E6559}" dt="2021-02-02T15:45:58.952" v="46"/>
          <ac:spMkLst>
            <pc:docMk/>
            <pc:sldMk cId="0" sldId="259"/>
            <ac:spMk id="11" creationId="{6FDE0EEF-5FF4-4EDB-87B6-6D91D95D0C1D}"/>
          </ac:spMkLst>
        </pc:spChg>
        <pc:picChg chg="mod">
          <ac:chgData name="Bachmann, Hannah Ruth" userId="e7c09bfb-72c2-42e5-912c-bd6874d853db" providerId="ADAL" clId="{8A8EC11B-97D7-4778-B7C0-9C3A839E6559}" dt="2021-02-15T10:56:13.247" v="152" actId="1076"/>
          <ac:picMkLst>
            <pc:docMk/>
            <pc:sldMk cId="0" sldId="259"/>
            <ac:picMk id="8" creationId="{00000000-0000-0000-0000-000000000000}"/>
          </ac:picMkLst>
        </pc:picChg>
      </pc:sldChg>
      <pc:sldChg chg="addSp delSp modSp mod">
        <pc:chgData name="Bachmann, Hannah Ruth" userId="e7c09bfb-72c2-42e5-912c-bd6874d853db" providerId="ADAL" clId="{8A8EC11B-97D7-4778-B7C0-9C3A839E6559}" dt="2021-03-03T16:32:03.854" v="279" actId="1076"/>
        <pc:sldMkLst>
          <pc:docMk/>
          <pc:sldMk cId="0" sldId="260"/>
        </pc:sldMkLst>
        <pc:spChg chg="mod">
          <ac:chgData name="Bachmann, Hannah Ruth" userId="e7c09bfb-72c2-42e5-912c-bd6874d853db" providerId="ADAL" clId="{8A8EC11B-97D7-4778-B7C0-9C3A839E6559}" dt="2021-02-15T11:01:59.092" v="252" actId="207"/>
          <ac:spMkLst>
            <pc:docMk/>
            <pc:sldMk cId="0" sldId="260"/>
            <ac:spMk id="5" creationId="{00000000-0000-0000-0000-000000000000}"/>
          </ac:spMkLst>
        </pc:spChg>
        <pc:spChg chg="del mod">
          <ac:chgData name="Bachmann, Hannah Ruth" userId="e7c09bfb-72c2-42e5-912c-bd6874d853db" providerId="ADAL" clId="{8A8EC11B-97D7-4778-B7C0-9C3A839E6559}" dt="2021-01-28T12:04:53.084" v="15" actId="478"/>
          <ac:spMkLst>
            <pc:docMk/>
            <pc:sldMk cId="0" sldId="260"/>
            <ac:spMk id="6" creationId="{00000000-0000-0000-0000-000000000000}"/>
          </ac:spMkLst>
        </pc:spChg>
        <pc:spChg chg="del mod">
          <ac:chgData name="Bachmann, Hannah Ruth" userId="e7c09bfb-72c2-42e5-912c-bd6874d853db" providerId="ADAL" clId="{8A8EC11B-97D7-4778-B7C0-9C3A839E6559}" dt="2021-01-28T12:05:38.784" v="33" actId="478"/>
          <ac:spMkLst>
            <pc:docMk/>
            <pc:sldMk cId="0" sldId="260"/>
            <ac:spMk id="7" creationId="{00000000-0000-0000-0000-000000000000}"/>
          </ac:spMkLst>
        </pc:spChg>
        <pc:spChg chg="add del mod">
          <ac:chgData name="Bachmann, Hannah Ruth" userId="e7c09bfb-72c2-42e5-912c-bd6874d853db" providerId="ADAL" clId="{8A8EC11B-97D7-4778-B7C0-9C3A839E6559}" dt="2021-01-28T12:04:43.824" v="11"/>
          <ac:spMkLst>
            <pc:docMk/>
            <pc:sldMk cId="0" sldId="260"/>
            <ac:spMk id="9" creationId="{B60E9078-6FFC-4AE1-9FE7-8C6715AD5F52}"/>
          </ac:spMkLst>
        </pc:spChg>
        <pc:spChg chg="add mod">
          <ac:chgData name="Bachmann, Hannah Ruth" userId="e7c09bfb-72c2-42e5-912c-bd6874d853db" providerId="ADAL" clId="{8A8EC11B-97D7-4778-B7C0-9C3A839E6559}" dt="2021-02-02T15:46:01.455" v="48"/>
          <ac:spMkLst>
            <pc:docMk/>
            <pc:sldMk cId="0" sldId="260"/>
            <ac:spMk id="9" creationId="{C9C8500B-093C-4ECE-B966-4DB6D4A67738}"/>
          </ac:spMkLst>
        </pc:spChg>
        <pc:spChg chg="add del mod">
          <ac:chgData name="Bachmann, Hannah Ruth" userId="e7c09bfb-72c2-42e5-912c-bd6874d853db" providerId="ADAL" clId="{8A8EC11B-97D7-4778-B7C0-9C3A839E6559}" dt="2021-01-28T12:04:51.003" v="14"/>
          <ac:spMkLst>
            <pc:docMk/>
            <pc:sldMk cId="0" sldId="260"/>
            <ac:spMk id="10" creationId="{7D1B0BCC-EBF8-4021-945B-A81C4FCEC038}"/>
          </ac:spMkLst>
        </pc:spChg>
        <pc:spChg chg="add del mod">
          <ac:chgData name="Bachmann, Hannah Ruth" userId="e7c09bfb-72c2-42e5-912c-bd6874d853db" providerId="ADAL" clId="{8A8EC11B-97D7-4778-B7C0-9C3A839E6559}" dt="2021-02-02T15:46:01.135" v="47" actId="478"/>
          <ac:spMkLst>
            <pc:docMk/>
            <pc:sldMk cId="0" sldId="260"/>
            <ac:spMk id="11" creationId="{E5C63920-5BFD-4498-BA06-25A7BB565790}"/>
          </ac:spMkLst>
        </pc:spChg>
        <pc:spChg chg="add mod">
          <ac:chgData name="Bachmann, Hannah Ruth" userId="e7c09bfb-72c2-42e5-912c-bd6874d853db" providerId="ADAL" clId="{8A8EC11B-97D7-4778-B7C0-9C3A839E6559}" dt="2021-01-28T12:05:39.094" v="34"/>
          <ac:spMkLst>
            <pc:docMk/>
            <pc:sldMk cId="0" sldId="260"/>
            <ac:spMk id="12" creationId="{9713E9CC-132A-4B60-9E1C-C4FEB2B2E1F9}"/>
          </ac:spMkLst>
        </pc:spChg>
        <pc:picChg chg="mod">
          <ac:chgData name="Bachmann, Hannah Ruth" userId="e7c09bfb-72c2-42e5-912c-bd6874d853db" providerId="ADAL" clId="{8A8EC11B-97D7-4778-B7C0-9C3A839E6559}" dt="2021-03-03T16:32:03.854" v="279" actId="1076"/>
          <ac:picMkLst>
            <pc:docMk/>
            <pc:sldMk cId="0" sldId="260"/>
            <ac:picMk id="2" creationId="{99174D90-F55E-7F4F-904B-EF6E7C6E1B20}"/>
          </ac:picMkLst>
        </pc:picChg>
      </pc:sldChg>
      <pc:sldChg chg="addSp delSp modSp mod">
        <pc:chgData name="Bachmann, Hannah Ruth" userId="e7c09bfb-72c2-42e5-912c-bd6874d853db" providerId="ADAL" clId="{8A8EC11B-97D7-4778-B7C0-9C3A839E6559}" dt="2021-03-03T16:32:07.466" v="280" actId="1076"/>
        <pc:sldMkLst>
          <pc:docMk/>
          <pc:sldMk cId="0" sldId="261"/>
        </pc:sldMkLst>
        <pc:spChg chg="mod">
          <ac:chgData name="Bachmann, Hannah Ruth" userId="e7c09bfb-72c2-42e5-912c-bd6874d853db" providerId="ADAL" clId="{8A8EC11B-97D7-4778-B7C0-9C3A839E6559}" dt="2021-02-15T11:02:03.836" v="262" actId="20577"/>
          <ac:spMkLst>
            <pc:docMk/>
            <pc:sldMk cId="0" sldId="261"/>
            <ac:spMk id="5" creationId="{00000000-0000-0000-0000-000000000000}"/>
          </ac:spMkLst>
        </pc:spChg>
        <pc:spChg chg="del">
          <ac:chgData name="Bachmann, Hannah Ruth" userId="e7c09bfb-72c2-42e5-912c-bd6874d853db" providerId="ADAL" clId="{8A8EC11B-97D7-4778-B7C0-9C3A839E6559}" dt="2021-01-28T12:04:56.493" v="17" actId="478"/>
          <ac:spMkLst>
            <pc:docMk/>
            <pc:sldMk cId="0" sldId="261"/>
            <ac:spMk id="6" creationId="{00000000-0000-0000-0000-000000000000}"/>
          </ac:spMkLst>
        </pc:spChg>
        <pc:spChg chg="del">
          <ac:chgData name="Bachmann, Hannah Ruth" userId="e7c09bfb-72c2-42e5-912c-bd6874d853db" providerId="ADAL" clId="{8A8EC11B-97D7-4778-B7C0-9C3A839E6559}" dt="2021-01-28T12:05:42.377" v="35" actId="478"/>
          <ac:spMkLst>
            <pc:docMk/>
            <pc:sldMk cId="0" sldId="261"/>
            <ac:spMk id="7" creationId="{00000000-0000-0000-0000-000000000000}"/>
          </ac:spMkLst>
        </pc:spChg>
        <pc:spChg chg="add del mod">
          <ac:chgData name="Bachmann, Hannah Ruth" userId="e7c09bfb-72c2-42e5-912c-bd6874d853db" providerId="ADAL" clId="{8A8EC11B-97D7-4778-B7C0-9C3A839E6559}" dt="2021-02-02T15:46:03.556" v="49" actId="478"/>
          <ac:spMkLst>
            <pc:docMk/>
            <pc:sldMk cId="0" sldId="261"/>
            <ac:spMk id="9" creationId="{24660CCE-6429-4CF0-83D1-A777E62C9840}"/>
          </ac:spMkLst>
        </pc:spChg>
        <pc:spChg chg="add mod">
          <ac:chgData name="Bachmann, Hannah Ruth" userId="e7c09bfb-72c2-42e5-912c-bd6874d853db" providerId="ADAL" clId="{8A8EC11B-97D7-4778-B7C0-9C3A839E6559}" dt="2021-01-28T12:05:43.314" v="36"/>
          <ac:spMkLst>
            <pc:docMk/>
            <pc:sldMk cId="0" sldId="261"/>
            <ac:spMk id="10" creationId="{E8EACF92-470B-4160-B4A3-E9FF80C87B34}"/>
          </ac:spMkLst>
        </pc:spChg>
        <pc:spChg chg="add mod">
          <ac:chgData name="Bachmann, Hannah Ruth" userId="e7c09bfb-72c2-42e5-912c-bd6874d853db" providerId="ADAL" clId="{8A8EC11B-97D7-4778-B7C0-9C3A839E6559}" dt="2021-02-02T15:46:03.870" v="50"/>
          <ac:spMkLst>
            <pc:docMk/>
            <pc:sldMk cId="0" sldId="261"/>
            <ac:spMk id="11" creationId="{FA36D153-FE44-45CE-9944-568A4F9C6F08}"/>
          </ac:spMkLst>
        </pc:spChg>
        <pc:picChg chg="mod">
          <ac:chgData name="Bachmann, Hannah Ruth" userId="e7c09bfb-72c2-42e5-912c-bd6874d853db" providerId="ADAL" clId="{8A8EC11B-97D7-4778-B7C0-9C3A839E6559}" dt="2021-03-03T16:32:07.466" v="280" actId="1076"/>
          <ac:picMkLst>
            <pc:docMk/>
            <pc:sldMk cId="0" sldId="261"/>
            <ac:picMk id="2" creationId="{30B8B54D-8A1D-284E-BDCC-EFDF079D549C}"/>
          </ac:picMkLst>
        </pc:picChg>
      </pc:sldChg>
      <pc:sldChg chg="addSp delSp modSp mod">
        <pc:chgData name="Bachmann, Hannah Ruth" userId="e7c09bfb-72c2-42e5-912c-bd6874d853db" providerId="ADAL" clId="{8A8EC11B-97D7-4778-B7C0-9C3A839E6559}" dt="2021-02-15T10:59:51.463" v="213" actId="20577"/>
        <pc:sldMkLst>
          <pc:docMk/>
          <pc:sldMk cId="0" sldId="262"/>
        </pc:sldMkLst>
        <pc:spChg chg="mod">
          <ac:chgData name="Bachmann, Hannah Ruth" userId="e7c09bfb-72c2-42e5-912c-bd6874d853db" providerId="ADAL" clId="{8A8EC11B-97D7-4778-B7C0-9C3A839E6559}" dt="2021-02-15T10:59:51.463" v="213" actId="20577"/>
          <ac:spMkLst>
            <pc:docMk/>
            <pc:sldMk cId="0" sldId="262"/>
            <ac:spMk id="4" creationId="{00000000-0000-0000-0000-000000000000}"/>
          </ac:spMkLst>
        </pc:spChg>
        <pc:spChg chg="mod">
          <ac:chgData name="Bachmann, Hannah Ruth" userId="e7c09bfb-72c2-42e5-912c-bd6874d853db" providerId="ADAL" clId="{8A8EC11B-97D7-4778-B7C0-9C3A839E6559}" dt="2021-02-02T15:50:28.755" v="68" actId="20577"/>
          <ac:spMkLst>
            <pc:docMk/>
            <pc:sldMk cId="0" sldId="262"/>
            <ac:spMk id="6" creationId="{00000000-0000-0000-0000-000000000000}"/>
          </ac:spMkLst>
        </pc:spChg>
        <pc:spChg chg="del">
          <ac:chgData name="Bachmann, Hannah Ruth" userId="e7c09bfb-72c2-42e5-912c-bd6874d853db" providerId="ADAL" clId="{8A8EC11B-97D7-4778-B7C0-9C3A839E6559}" dt="2021-01-28T12:04:59.143" v="19" actId="478"/>
          <ac:spMkLst>
            <pc:docMk/>
            <pc:sldMk cId="0" sldId="262"/>
            <ac:spMk id="7" creationId="{00000000-0000-0000-0000-000000000000}"/>
          </ac:spMkLst>
        </pc:spChg>
        <pc:spChg chg="add mod">
          <ac:chgData name="Bachmann, Hannah Ruth" userId="e7c09bfb-72c2-42e5-912c-bd6874d853db" providerId="ADAL" clId="{8A8EC11B-97D7-4778-B7C0-9C3A839E6559}" dt="2021-02-02T15:46:06.265" v="52"/>
          <ac:spMkLst>
            <pc:docMk/>
            <pc:sldMk cId="0" sldId="262"/>
            <ac:spMk id="7" creationId="{E70DA383-02EF-49CB-B64F-8CEE1A694F68}"/>
          </ac:spMkLst>
        </pc:spChg>
        <pc:spChg chg="del">
          <ac:chgData name="Bachmann, Hannah Ruth" userId="e7c09bfb-72c2-42e5-912c-bd6874d853db" providerId="ADAL" clId="{8A8EC11B-97D7-4778-B7C0-9C3A839E6559}" dt="2021-01-28T12:05:45.953" v="37" actId="478"/>
          <ac:spMkLst>
            <pc:docMk/>
            <pc:sldMk cId="0" sldId="262"/>
            <ac:spMk id="8" creationId="{00000000-0000-0000-0000-000000000000}"/>
          </ac:spMkLst>
        </pc:spChg>
        <pc:spChg chg="add del mod">
          <ac:chgData name="Bachmann, Hannah Ruth" userId="e7c09bfb-72c2-42e5-912c-bd6874d853db" providerId="ADAL" clId="{8A8EC11B-97D7-4778-B7C0-9C3A839E6559}" dt="2021-02-02T15:46:05.945" v="51" actId="478"/>
          <ac:spMkLst>
            <pc:docMk/>
            <pc:sldMk cId="0" sldId="262"/>
            <ac:spMk id="9" creationId="{165F45CA-7D93-45DE-B0CA-430EF4BB52C9}"/>
          </ac:spMkLst>
        </pc:spChg>
        <pc:spChg chg="add mod">
          <ac:chgData name="Bachmann, Hannah Ruth" userId="e7c09bfb-72c2-42e5-912c-bd6874d853db" providerId="ADAL" clId="{8A8EC11B-97D7-4778-B7C0-9C3A839E6559}" dt="2021-01-28T12:05:46.213" v="38"/>
          <ac:spMkLst>
            <pc:docMk/>
            <pc:sldMk cId="0" sldId="262"/>
            <ac:spMk id="10" creationId="{0CED845D-6E48-4D6E-B4CB-2715505014D9}"/>
          </ac:spMkLst>
        </pc:spChg>
      </pc:sldChg>
      <pc:sldChg chg="addSp delSp modSp mod">
        <pc:chgData name="Bachmann, Hannah Ruth" userId="e7c09bfb-72c2-42e5-912c-bd6874d853db" providerId="ADAL" clId="{8A8EC11B-97D7-4778-B7C0-9C3A839E6559}" dt="2021-03-03T16:32:23.206" v="281" actId="1076"/>
        <pc:sldMkLst>
          <pc:docMk/>
          <pc:sldMk cId="0" sldId="263"/>
        </pc:sldMkLst>
        <pc:spChg chg="mod">
          <ac:chgData name="Bachmann, Hannah Ruth" userId="e7c09bfb-72c2-42e5-912c-bd6874d853db" providerId="ADAL" clId="{8A8EC11B-97D7-4778-B7C0-9C3A839E6559}" dt="2021-02-15T11:02:49.472" v="270" actId="1076"/>
          <ac:spMkLst>
            <pc:docMk/>
            <pc:sldMk cId="0" sldId="263"/>
            <ac:spMk id="5" creationId="{00000000-0000-0000-0000-000000000000}"/>
          </ac:spMkLst>
        </pc:spChg>
        <pc:spChg chg="del">
          <ac:chgData name="Bachmann, Hannah Ruth" userId="e7c09bfb-72c2-42e5-912c-bd6874d853db" providerId="ADAL" clId="{8A8EC11B-97D7-4778-B7C0-9C3A839E6559}" dt="2021-01-28T12:05:02.734" v="21" actId="478"/>
          <ac:spMkLst>
            <pc:docMk/>
            <pc:sldMk cId="0" sldId="263"/>
            <ac:spMk id="7" creationId="{00000000-0000-0000-0000-000000000000}"/>
          </ac:spMkLst>
        </pc:spChg>
        <pc:spChg chg="del">
          <ac:chgData name="Bachmann, Hannah Ruth" userId="e7c09bfb-72c2-42e5-912c-bd6874d853db" providerId="ADAL" clId="{8A8EC11B-97D7-4778-B7C0-9C3A839E6559}" dt="2021-01-28T12:05:48.663" v="39" actId="478"/>
          <ac:spMkLst>
            <pc:docMk/>
            <pc:sldMk cId="0" sldId="263"/>
            <ac:spMk id="8" creationId="{00000000-0000-0000-0000-000000000000}"/>
          </ac:spMkLst>
        </pc:spChg>
        <pc:spChg chg="add mod">
          <ac:chgData name="Bachmann, Hannah Ruth" userId="e7c09bfb-72c2-42e5-912c-bd6874d853db" providerId="ADAL" clId="{8A8EC11B-97D7-4778-B7C0-9C3A839E6559}" dt="2021-02-02T15:46:08.665" v="54"/>
          <ac:spMkLst>
            <pc:docMk/>
            <pc:sldMk cId="0" sldId="263"/>
            <ac:spMk id="8" creationId="{98B95ABA-71AD-48B9-8FAB-BF913A03200D}"/>
          </ac:spMkLst>
        </pc:spChg>
        <pc:spChg chg="add del mod">
          <ac:chgData name="Bachmann, Hannah Ruth" userId="e7c09bfb-72c2-42e5-912c-bd6874d853db" providerId="ADAL" clId="{8A8EC11B-97D7-4778-B7C0-9C3A839E6559}" dt="2021-02-02T15:46:08.375" v="53" actId="478"/>
          <ac:spMkLst>
            <pc:docMk/>
            <pc:sldMk cId="0" sldId="263"/>
            <ac:spMk id="9" creationId="{D9BF7715-D9A6-4190-9AC1-C8962146F11B}"/>
          </ac:spMkLst>
        </pc:spChg>
        <pc:spChg chg="add mod">
          <ac:chgData name="Bachmann, Hannah Ruth" userId="e7c09bfb-72c2-42e5-912c-bd6874d853db" providerId="ADAL" clId="{8A8EC11B-97D7-4778-B7C0-9C3A839E6559}" dt="2021-01-28T12:05:49.014" v="40"/>
          <ac:spMkLst>
            <pc:docMk/>
            <pc:sldMk cId="0" sldId="263"/>
            <ac:spMk id="10" creationId="{7B18879F-4CA4-4901-BE8C-DE7C1744F524}"/>
          </ac:spMkLst>
        </pc:spChg>
        <pc:picChg chg="mod">
          <ac:chgData name="Bachmann, Hannah Ruth" userId="e7c09bfb-72c2-42e5-912c-bd6874d853db" providerId="ADAL" clId="{8A8EC11B-97D7-4778-B7C0-9C3A839E6559}" dt="2021-03-03T16:32:23.206" v="281" actId="1076"/>
          <ac:picMkLst>
            <pc:docMk/>
            <pc:sldMk cId="0" sldId="263"/>
            <ac:picMk id="2" creationId="{8AF7DB9C-D749-BA4D-9190-287DA7821A7D}"/>
          </ac:picMkLst>
        </pc:picChg>
      </pc:sldChg>
      <pc:sldChg chg="addSp delSp modSp mod">
        <pc:chgData name="Bachmann, Hannah Ruth" userId="e7c09bfb-72c2-42e5-912c-bd6874d853db" providerId="ADAL" clId="{8A8EC11B-97D7-4778-B7C0-9C3A839E6559}" dt="2021-02-15T11:03:07.053" v="276" actId="20577"/>
        <pc:sldMkLst>
          <pc:docMk/>
          <pc:sldMk cId="0" sldId="264"/>
        </pc:sldMkLst>
        <pc:spChg chg="mod">
          <ac:chgData name="Bachmann, Hannah Ruth" userId="e7c09bfb-72c2-42e5-912c-bd6874d853db" providerId="ADAL" clId="{8A8EC11B-97D7-4778-B7C0-9C3A839E6559}" dt="2021-02-15T10:54:03.261" v="108" actId="113"/>
          <ac:spMkLst>
            <pc:docMk/>
            <pc:sldMk cId="0" sldId="264"/>
            <ac:spMk id="4" creationId="{00000000-0000-0000-0000-000000000000}"/>
          </ac:spMkLst>
        </pc:spChg>
        <pc:spChg chg="mod">
          <ac:chgData name="Bachmann, Hannah Ruth" userId="e7c09bfb-72c2-42e5-912c-bd6874d853db" providerId="ADAL" clId="{8A8EC11B-97D7-4778-B7C0-9C3A839E6559}" dt="2021-02-15T11:03:07.053" v="276" actId="20577"/>
          <ac:spMkLst>
            <pc:docMk/>
            <pc:sldMk cId="0" sldId="264"/>
            <ac:spMk id="5" creationId="{00000000-0000-0000-0000-000000000000}"/>
          </ac:spMkLst>
        </pc:spChg>
        <pc:spChg chg="del">
          <ac:chgData name="Bachmann, Hannah Ruth" userId="e7c09bfb-72c2-42e5-912c-bd6874d853db" providerId="ADAL" clId="{8A8EC11B-97D7-4778-B7C0-9C3A839E6559}" dt="2021-01-28T12:05:05.418" v="23" actId="478"/>
          <ac:spMkLst>
            <pc:docMk/>
            <pc:sldMk cId="0" sldId="264"/>
            <ac:spMk id="7" creationId="{00000000-0000-0000-0000-000000000000}"/>
          </ac:spMkLst>
        </pc:spChg>
        <pc:spChg chg="add mod">
          <ac:chgData name="Bachmann, Hannah Ruth" userId="e7c09bfb-72c2-42e5-912c-bd6874d853db" providerId="ADAL" clId="{8A8EC11B-97D7-4778-B7C0-9C3A839E6559}" dt="2021-02-02T15:46:11.355" v="56"/>
          <ac:spMkLst>
            <pc:docMk/>
            <pc:sldMk cId="0" sldId="264"/>
            <ac:spMk id="7" creationId="{43C5A094-C97A-409F-8943-531BC38BDA6F}"/>
          </ac:spMkLst>
        </pc:spChg>
        <pc:spChg chg="del">
          <ac:chgData name="Bachmann, Hannah Ruth" userId="e7c09bfb-72c2-42e5-912c-bd6874d853db" providerId="ADAL" clId="{8A8EC11B-97D7-4778-B7C0-9C3A839E6559}" dt="2021-01-28T12:05:51.433" v="41" actId="478"/>
          <ac:spMkLst>
            <pc:docMk/>
            <pc:sldMk cId="0" sldId="264"/>
            <ac:spMk id="8" creationId="{00000000-0000-0000-0000-000000000000}"/>
          </ac:spMkLst>
        </pc:spChg>
        <pc:spChg chg="add del mod">
          <ac:chgData name="Bachmann, Hannah Ruth" userId="e7c09bfb-72c2-42e5-912c-bd6874d853db" providerId="ADAL" clId="{8A8EC11B-97D7-4778-B7C0-9C3A839E6559}" dt="2021-02-02T15:46:11.035" v="55" actId="478"/>
          <ac:spMkLst>
            <pc:docMk/>
            <pc:sldMk cId="0" sldId="264"/>
            <ac:spMk id="9" creationId="{36D7AD60-888F-42A0-9A07-7BF1CD0F7E62}"/>
          </ac:spMkLst>
        </pc:spChg>
        <pc:spChg chg="add mod">
          <ac:chgData name="Bachmann, Hannah Ruth" userId="e7c09bfb-72c2-42e5-912c-bd6874d853db" providerId="ADAL" clId="{8A8EC11B-97D7-4778-B7C0-9C3A839E6559}" dt="2021-01-28T12:05:51.783" v="42"/>
          <ac:spMkLst>
            <pc:docMk/>
            <pc:sldMk cId="0" sldId="264"/>
            <ac:spMk id="10" creationId="{BB4AF36E-B04A-4EC3-87FB-9A983481A273}"/>
          </ac:spMkLst>
        </pc:spChg>
      </pc:sldChg>
      <pc:sldChg chg="del">
        <pc:chgData name="Bachmann, Hannah Ruth" userId="e7c09bfb-72c2-42e5-912c-bd6874d853db" providerId="ADAL" clId="{8A8EC11B-97D7-4778-B7C0-9C3A839E6559}" dt="2021-01-28T12:04:13.234" v="5" actId="2696"/>
        <pc:sldMkLst>
          <pc:docMk/>
          <pc:sldMk cId="0" sldId="265"/>
        </pc:sldMkLst>
      </pc:sldChg>
      <pc:sldChg chg="add">
        <pc:chgData name="Bachmann, Hannah Ruth" userId="e7c09bfb-72c2-42e5-912c-bd6874d853db" providerId="ADAL" clId="{8A8EC11B-97D7-4778-B7C0-9C3A839E6559}" dt="2021-01-28T12:03:49.741" v="0"/>
        <pc:sldMkLst>
          <pc:docMk/>
          <pc:sldMk cId="0" sldId="266"/>
        </pc:sldMkLst>
      </pc:sldChg>
      <pc:sldChg chg="add">
        <pc:chgData name="Bachmann, Hannah Ruth" userId="e7c09bfb-72c2-42e5-912c-bd6874d853db" providerId="ADAL" clId="{8A8EC11B-97D7-4778-B7C0-9C3A839E6559}" dt="2021-01-28T12:03:57.148" v="2"/>
        <pc:sldMkLst>
          <pc:docMk/>
          <pc:sldMk cId="0" sldId="267"/>
        </pc:sldMkLst>
      </pc:sldChg>
      <pc:sldChg chg="modSp add">
        <pc:chgData name="Bachmann, Hannah Ruth" userId="e7c09bfb-72c2-42e5-912c-bd6874d853db" providerId="ADAL" clId="{8A8EC11B-97D7-4778-B7C0-9C3A839E6559}" dt="2021-02-02T15:49:23.155" v="60" actId="20577"/>
        <pc:sldMkLst>
          <pc:docMk/>
          <pc:sldMk cId="0" sldId="268"/>
        </pc:sldMkLst>
        <pc:spChg chg="mod">
          <ac:chgData name="Bachmann, Hannah Ruth" userId="e7c09bfb-72c2-42e5-912c-bd6874d853db" providerId="ADAL" clId="{8A8EC11B-97D7-4778-B7C0-9C3A839E6559}" dt="2021-02-02T15:49:23.155" v="60" actId="20577"/>
          <ac:spMkLst>
            <pc:docMk/>
            <pc:sldMk cId="0" sldId="268"/>
            <ac:spMk id="5" creationId="{00000000-0000-0000-0000-000000000000}"/>
          </ac:spMkLst>
        </pc:spChg>
      </pc:sldChg>
    </pc:docChg>
  </pc:docChgLst>
  <pc:docChgLst>
    <pc:chgData name="Dominik Wallerius" userId="a368d9d8-ce33-42c3-883f-a2e82223f6d6" providerId="ADAL" clId="{BC0FABA7-69E7-F64D-B7A6-38E11291CAAF}"/>
    <pc:docChg chg="undo custSel modSld">
      <pc:chgData name="Dominik Wallerius" userId="a368d9d8-ce33-42c3-883f-a2e82223f6d6" providerId="ADAL" clId="{BC0FABA7-69E7-F64D-B7A6-38E11291CAAF}" dt="2020-12-16T10:14:38.513" v="160" actId="114"/>
      <pc:docMkLst>
        <pc:docMk/>
      </pc:docMkLst>
      <pc:sldChg chg="modSp mod">
        <pc:chgData name="Dominik Wallerius" userId="a368d9d8-ce33-42c3-883f-a2e82223f6d6" providerId="ADAL" clId="{BC0FABA7-69E7-F64D-B7A6-38E11291CAAF}" dt="2020-12-16T10:01:37.858" v="28" actId="20577"/>
        <pc:sldMkLst>
          <pc:docMk/>
          <pc:sldMk cId="0" sldId="258"/>
        </pc:sldMkLst>
        <pc:spChg chg="mod">
          <ac:chgData name="Dominik Wallerius" userId="a368d9d8-ce33-42c3-883f-a2e82223f6d6" providerId="ADAL" clId="{BC0FABA7-69E7-F64D-B7A6-38E11291CAAF}" dt="2020-12-16T10:01:37.858" v="28" actId="20577"/>
          <ac:spMkLst>
            <pc:docMk/>
            <pc:sldMk cId="0" sldId="258"/>
            <ac:spMk id="5" creationId="{00000000-0000-0000-0000-000000000000}"/>
          </ac:spMkLst>
        </pc:spChg>
      </pc:sldChg>
      <pc:sldChg chg="modSp mod">
        <pc:chgData name="Dominik Wallerius" userId="a368d9d8-ce33-42c3-883f-a2e82223f6d6" providerId="ADAL" clId="{BC0FABA7-69E7-F64D-B7A6-38E11291CAAF}" dt="2020-12-16T10:05:16.528" v="78" actId="20577"/>
        <pc:sldMkLst>
          <pc:docMk/>
          <pc:sldMk cId="0" sldId="259"/>
        </pc:sldMkLst>
        <pc:spChg chg="mod">
          <ac:chgData name="Dominik Wallerius" userId="a368d9d8-ce33-42c3-883f-a2e82223f6d6" providerId="ADAL" clId="{BC0FABA7-69E7-F64D-B7A6-38E11291CAAF}" dt="2020-12-16T10:05:16.528" v="78" actId="20577"/>
          <ac:spMkLst>
            <pc:docMk/>
            <pc:sldMk cId="0" sldId="259"/>
            <ac:spMk id="5" creationId="{00000000-0000-0000-0000-000000000000}"/>
          </ac:spMkLst>
        </pc:spChg>
        <pc:picChg chg="mod">
          <ac:chgData name="Dominik Wallerius" userId="a368d9d8-ce33-42c3-883f-a2e82223f6d6" providerId="ADAL" clId="{BC0FABA7-69E7-F64D-B7A6-38E11291CAAF}" dt="2020-12-16T10:02:15.139" v="29"/>
          <ac:picMkLst>
            <pc:docMk/>
            <pc:sldMk cId="0" sldId="259"/>
            <ac:picMk id="9" creationId="{00000000-0000-0000-0000-000000000000}"/>
          </ac:picMkLst>
        </pc:picChg>
      </pc:sldChg>
      <pc:sldChg chg="modSp mod">
        <pc:chgData name="Dominik Wallerius" userId="a368d9d8-ce33-42c3-883f-a2e82223f6d6" providerId="ADAL" clId="{BC0FABA7-69E7-F64D-B7A6-38E11291CAAF}" dt="2020-12-16T10:06:45.830" v="106" actId="114"/>
        <pc:sldMkLst>
          <pc:docMk/>
          <pc:sldMk cId="0" sldId="260"/>
        </pc:sldMkLst>
        <pc:spChg chg="mod">
          <ac:chgData name="Dominik Wallerius" userId="a368d9d8-ce33-42c3-883f-a2e82223f6d6" providerId="ADAL" clId="{BC0FABA7-69E7-F64D-B7A6-38E11291CAAF}" dt="2020-12-16T10:06:45.830" v="106" actId="114"/>
          <ac:spMkLst>
            <pc:docMk/>
            <pc:sldMk cId="0" sldId="260"/>
            <ac:spMk id="5" creationId="{00000000-0000-0000-0000-000000000000}"/>
          </ac:spMkLst>
        </pc:spChg>
        <pc:picChg chg="mod">
          <ac:chgData name="Dominik Wallerius" userId="a368d9d8-ce33-42c3-883f-a2e82223f6d6" providerId="ADAL" clId="{BC0FABA7-69E7-F64D-B7A6-38E11291CAAF}" dt="2020-12-16T10:06:33.523" v="101" actId="1076"/>
          <ac:picMkLst>
            <pc:docMk/>
            <pc:sldMk cId="0" sldId="260"/>
            <ac:picMk id="8" creationId="{00000000-0000-0000-0000-000000000000}"/>
          </ac:picMkLst>
        </pc:picChg>
      </pc:sldChg>
      <pc:sldChg chg="modSp mod">
        <pc:chgData name="Dominik Wallerius" userId="a368d9d8-ce33-42c3-883f-a2e82223f6d6" providerId="ADAL" clId="{BC0FABA7-69E7-F64D-B7A6-38E11291CAAF}" dt="2020-12-16T10:09:53.372" v="126" actId="403"/>
        <pc:sldMkLst>
          <pc:docMk/>
          <pc:sldMk cId="0" sldId="261"/>
        </pc:sldMkLst>
        <pc:spChg chg="mod">
          <ac:chgData name="Dominik Wallerius" userId="a368d9d8-ce33-42c3-883f-a2e82223f6d6" providerId="ADAL" clId="{BC0FABA7-69E7-F64D-B7A6-38E11291CAAF}" dt="2020-12-16T10:09:53.372" v="126" actId="403"/>
          <ac:spMkLst>
            <pc:docMk/>
            <pc:sldMk cId="0" sldId="261"/>
            <ac:spMk id="5" creationId="{00000000-0000-0000-0000-000000000000}"/>
          </ac:spMkLst>
        </pc:spChg>
      </pc:sldChg>
      <pc:sldChg chg="addCm modCm">
        <pc:chgData name="Dominik Wallerius" userId="a368d9d8-ce33-42c3-883f-a2e82223f6d6" providerId="ADAL" clId="{BC0FABA7-69E7-F64D-B7A6-38E11291CAAF}" dt="2020-12-16T10:10:49.186" v="128"/>
        <pc:sldMkLst>
          <pc:docMk/>
          <pc:sldMk cId="0" sldId="262"/>
        </pc:sldMkLst>
      </pc:sldChg>
      <pc:sldChg chg="modSp mod">
        <pc:chgData name="Dominik Wallerius" userId="a368d9d8-ce33-42c3-883f-a2e82223f6d6" providerId="ADAL" clId="{BC0FABA7-69E7-F64D-B7A6-38E11291CAAF}" dt="2020-12-16T10:14:01.853" v="146" actId="1076"/>
        <pc:sldMkLst>
          <pc:docMk/>
          <pc:sldMk cId="0" sldId="263"/>
        </pc:sldMkLst>
        <pc:spChg chg="mod">
          <ac:chgData name="Dominik Wallerius" userId="a368d9d8-ce33-42c3-883f-a2e82223f6d6" providerId="ADAL" clId="{BC0FABA7-69E7-F64D-B7A6-38E11291CAAF}" dt="2020-12-16T10:13:54.508" v="145" actId="207"/>
          <ac:spMkLst>
            <pc:docMk/>
            <pc:sldMk cId="0" sldId="263"/>
            <ac:spMk id="5" creationId="{00000000-0000-0000-0000-000000000000}"/>
          </ac:spMkLst>
        </pc:spChg>
        <pc:picChg chg="mod">
          <ac:chgData name="Dominik Wallerius" userId="a368d9d8-ce33-42c3-883f-a2e82223f6d6" providerId="ADAL" clId="{BC0FABA7-69E7-F64D-B7A6-38E11291CAAF}" dt="2020-12-16T10:14:01.853" v="146" actId="1076"/>
          <ac:picMkLst>
            <pc:docMk/>
            <pc:sldMk cId="0" sldId="263"/>
            <ac:picMk id="6" creationId="{00000000-0000-0000-0000-000000000000}"/>
          </ac:picMkLst>
        </pc:picChg>
      </pc:sldChg>
      <pc:sldChg chg="modSp mod">
        <pc:chgData name="Dominik Wallerius" userId="a368d9d8-ce33-42c3-883f-a2e82223f6d6" providerId="ADAL" clId="{BC0FABA7-69E7-F64D-B7A6-38E11291CAAF}" dt="2020-12-16T10:14:38.513" v="160" actId="114"/>
        <pc:sldMkLst>
          <pc:docMk/>
          <pc:sldMk cId="0" sldId="264"/>
        </pc:sldMkLst>
        <pc:spChg chg="mod">
          <ac:chgData name="Dominik Wallerius" userId="a368d9d8-ce33-42c3-883f-a2e82223f6d6" providerId="ADAL" clId="{BC0FABA7-69E7-F64D-B7A6-38E11291CAAF}" dt="2020-12-16T10:14:38.513" v="160" actId="114"/>
          <ac:spMkLst>
            <pc:docMk/>
            <pc:sldMk cId="0" sldId="264"/>
            <ac:spMk id="4" creationId="{00000000-0000-0000-0000-000000000000}"/>
          </ac:spMkLst>
        </pc:spChg>
        <pc:spChg chg="mod">
          <ac:chgData name="Dominik Wallerius" userId="a368d9d8-ce33-42c3-883f-a2e82223f6d6" providerId="ADAL" clId="{BC0FABA7-69E7-F64D-B7A6-38E11291CAAF}" dt="2020-12-16T10:14:22.012" v="147" actId="403"/>
          <ac:spMkLst>
            <pc:docMk/>
            <pc:sldMk cId="0" sldId="264"/>
            <ac:spMk id="5" creationId="{00000000-0000-0000-0000-000000000000}"/>
          </ac:spMkLst>
        </pc:spChg>
      </pc:sldChg>
    </pc:docChg>
  </pc:docChgLst>
  <pc:docChgLst>
    <pc:chgData name="Wallerius, Dominik" userId="S::walleriu@uni-mainz.de::a368d9d8-ce33-42c3-883f-a2e82223f6d6" providerId="AD" clId="Web-{1A84E91B-A188-6AE2-9452-5600A795505C}"/>
    <pc:docChg chg="modSld">
      <pc:chgData name="Wallerius, Dominik" userId="S::walleriu@uni-mainz.de::a368d9d8-ce33-42c3-883f-a2e82223f6d6" providerId="AD" clId="Web-{1A84E91B-A188-6AE2-9452-5600A795505C}" dt="2020-12-16T09:58:48.622" v="2" actId="20577"/>
      <pc:docMkLst>
        <pc:docMk/>
      </pc:docMkLst>
      <pc:sldChg chg="modSp delCm">
        <pc:chgData name="Wallerius, Dominik" userId="S::walleriu@uni-mainz.de::a368d9d8-ce33-42c3-883f-a2e82223f6d6" providerId="AD" clId="Web-{1A84E91B-A188-6AE2-9452-5600A795505C}" dt="2020-12-16T09:58:10.590" v="1" actId="14100"/>
        <pc:sldMkLst>
          <pc:docMk/>
          <pc:sldMk cId="0" sldId="256"/>
        </pc:sldMkLst>
        <pc:picChg chg="mod">
          <ac:chgData name="Wallerius, Dominik" userId="S::walleriu@uni-mainz.de::a368d9d8-ce33-42c3-883f-a2e82223f6d6" providerId="AD" clId="Web-{1A84E91B-A188-6AE2-9452-5600A795505C}" dt="2020-12-16T09:58:10.590" v="1" actId="14100"/>
          <ac:picMkLst>
            <pc:docMk/>
            <pc:sldMk cId="0" sldId="256"/>
            <ac:picMk id="8" creationId="{00000000-0000-0000-0000-000000000000}"/>
          </ac:picMkLst>
        </pc:picChg>
      </pc:sldChg>
      <pc:sldChg chg="modSp">
        <pc:chgData name="Wallerius, Dominik" userId="S::walleriu@uni-mainz.de::a368d9d8-ce33-42c3-883f-a2e82223f6d6" providerId="AD" clId="Web-{1A84E91B-A188-6AE2-9452-5600A795505C}" dt="2020-12-16T09:58:48.622" v="2" actId="20577"/>
        <pc:sldMkLst>
          <pc:docMk/>
          <pc:sldMk cId="0" sldId="258"/>
        </pc:sldMkLst>
        <pc:spChg chg="mod">
          <ac:chgData name="Wallerius, Dominik" userId="S::walleriu@uni-mainz.de::a368d9d8-ce33-42c3-883f-a2e82223f6d6" providerId="AD" clId="Web-{1A84E91B-A188-6AE2-9452-5600A795505C}" dt="2020-12-16T09:58:48.622" v="2" actId="20577"/>
          <ac:spMkLst>
            <pc:docMk/>
            <pc:sldMk cId="0" sldId="258"/>
            <ac:spMk id="5" creationId="{00000000-0000-0000-0000-000000000000}"/>
          </ac:spMkLst>
        </pc:spChg>
      </pc:sldChg>
    </pc:docChg>
  </pc:docChgLst>
  <pc:docChgLst>
    <pc:chgData name="Dominik Wallerius" userId="a368d9d8-ce33-42c3-883f-a2e82223f6d6" providerId="ADAL" clId="{47C62328-D8F8-0B40-A7AC-286BFD665962}"/>
    <pc:docChg chg="modSld">
      <pc:chgData name="Dominik Wallerius" userId="a368d9d8-ce33-42c3-883f-a2e82223f6d6" providerId="ADAL" clId="{47C62328-D8F8-0B40-A7AC-286BFD665962}" dt="2021-01-13T07:04:41.422" v="1"/>
      <pc:docMkLst>
        <pc:docMk/>
      </pc:docMkLst>
      <pc:sldChg chg="modSp mod">
        <pc:chgData name="Dominik Wallerius" userId="a368d9d8-ce33-42c3-883f-a2e82223f6d6" providerId="ADAL" clId="{47C62328-D8F8-0B40-A7AC-286BFD665962}" dt="2021-01-13T07:04:41.422" v="1"/>
        <pc:sldMkLst>
          <pc:docMk/>
          <pc:sldMk cId="0" sldId="265"/>
        </pc:sldMkLst>
        <pc:spChg chg="mod">
          <ac:chgData name="Dominik Wallerius" userId="a368d9d8-ce33-42c3-883f-a2e82223f6d6" providerId="ADAL" clId="{47C62328-D8F8-0B40-A7AC-286BFD665962}" dt="2021-01-13T07:04:41.422" v="1"/>
          <ac:spMkLst>
            <pc:docMk/>
            <pc:sldMk cId="0" sldId="265"/>
            <ac:spMk id="4" creationId="{00000000-0000-0000-0000-000000000000}"/>
          </ac:spMkLst>
        </pc:spChg>
      </pc:sldChg>
    </pc:docChg>
  </pc:docChgLst>
  <pc:docChgLst>
    <pc:chgData name="Dominik Wallerius" userId="a368d9d8-ce33-42c3-883f-a2e82223f6d6" providerId="ADAL" clId="{69C57282-E769-174A-8571-71604F66B1FB}"/>
    <pc:docChg chg="modSld">
      <pc:chgData name="Dominik Wallerius" userId="a368d9d8-ce33-42c3-883f-a2e82223f6d6" providerId="ADAL" clId="{69C57282-E769-174A-8571-71604F66B1FB}" dt="2021-01-13T07:02:50.874" v="1" actId="20577"/>
      <pc:docMkLst>
        <pc:docMk/>
      </pc:docMkLst>
      <pc:sldChg chg="modSp mod">
        <pc:chgData name="Dominik Wallerius" userId="a368d9d8-ce33-42c3-883f-a2e82223f6d6" providerId="ADAL" clId="{69C57282-E769-174A-8571-71604F66B1FB}" dt="2021-01-13T07:02:50.874" v="1" actId="20577"/>
        <pc:sldMkLst>
          <pc:docMk/>
          <pc:sldMk cId="0" sldId="265"/>
        </pc:sldMkLst>
        <pc:spChg chg="mod">
          <ac:chgData name="Dominik Wallerius" userId="a368d9d8-ce33-42c3-883f-a2e82223f6d6" providerId="ADAL" clId="{69C57282-E769-174A-8571-71604F66B1FB}" dt="2021-01-13T07:02:50.874" v="1" actId="20577"/>
          <ac:spMkLst>
            <pc:docMk/>
            <pc:sldMk cId="0" sldId="265"/>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xfrm>
            <a:off x="782955" y="2348401"/>
            <a:ext cx="8873490" cy="1620430"/>
          </a:xfrm>
        </p:spPr>
        <p:txBody>
          <a:bodyPr/>
          <a:lstStyle/>
          <a:p>
            <a:pPr>
              <a:defRPr/>
            </a:pPr>
            <a:r>
              <a:rPr lang="en-US"/>
              <a:t>Click to edit Master title style</a:t>
            </a:r>
            <a:endParaRPr lang="en-GB"/>
          </a:p>
        </p:txBody>
      </p:sp>
      <p:sp>
        <p:nvSpPr>
          <p:cNvPr id="5" name="Untertitel 2"/>
          <p:cNvSpPr>
            <a:spLocks noGrp="1"/>
          </p:cNvSpPr>
          <p:nvPr>
            <p:ph type="subTitle" idx="1"/>
          </p:nvPr>
        </p:nvSpPr>
        <p:spPr bwMode="auto">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1" indent="0" algn="ctr">
              <a:buNone/>
              <a:defRPr>
                <a:solidFill>
                  <a:schemeClr val="tx1">
                    <a:tint val="75000"/>
                  </a:schemeClr>
                </a:solidFill>
              </a:defRPr>
            </a:lvl6pPr>
            <a:lvl7pPr marL="3023509"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pPr>
              <a:defRPr/>
            </a:pPr>
            <a:r>
              <a:rPr lang="en-US"/>
              <a:t>Click to edit Master subtitle style</a:t>
            </a:r>
            <a:endParaRPr lang="en-GB"/>
          </a:p>
        </p:txBody>
      </p:sp>
      <p:sp>
        <p:nvSpPr>
          <p:cNvPr id="6" name="Datumsplatzhalter 3"/>
          <p:cNvSpPr>
            <a:spLocks noGrp="1"/>
          </p:cNvSpPr>
          <p:nvPr>
            <p:ph type="dt" sz="half" idx="10"/>
          </p:nvPr>
        </p:nvSpPr>
        <p:spPr bwMode="auto"/>
        <p:txBody>
          <a:bodyPr/>
          <a:lstStyle/>
          <a:p>
            <a:pPr>
              <a:defRPr/>
            </a:pPr>
            <a:fld id="{C3AB72A6-87CB-4F8B-BADE-53F27CC54479}" type="datetime1">
              <a:rPr lang="en-GB"/>
              <a:t>14/03/2021</a:t>
            </a:fld>
            <a:endParaRPr lang="en-GB"/>
          </a:p>
        </p:txBody>
      </p:sp>
      <p:sp>
        <p:nvSpPr>
          <p:cNvPr id="7" name="Fußzeilenplatzhalter 4"/>
          <p:cNvSpPr>
            <a:spLocks noGrp="1"/>
          </p:cNvSpPr>
          <p:nvPr>
            <p:ph type="ftr" sz="quarter" idx="11"/>
          </p:nvPr>
        </p:nvSpPr>
        <p:spPr bwMode="auto"/>
        <p:txBody>
          <a:bodyPr/>
          <a:lstStyle/>
          <a:p>
            <a:pPr>
              <a:defRPr/>
            </a:pPr>
            <a:endParaRPr lang="en-GB"/>
          </a:p>
        </p:txBody>
      </p:sp>
      <p:sp>
        <p:nvSpPr>
          <p:cNvPr id="8" name="Foliennummernplatzhalter 5"/>
          <p:cNvSpPr>
            <a:spLocks noGrp="1"/>
          </p:cNvSpPr>
          <p:nvPr>
            <p:ph type="sldNum" sz="quarter" idx="12"/>
          </p:nvPr>
        </p:nvSpPr>
        <p:spPr bwMode="auto"/>
        <p:txBody>
          <a:bodyPr/>
          <a:lstStyle/>
          <a:p>
            <a:pPr>
              <a:defRPr/>
            </a:pPr>
            <a:fld id="{3D1C419C-FE75-48E2-A75A-2D6F1D62BDBF}" type="slidenum">
              <a:rPr lang="en-GB"/>
              <a:t>‹Nr.›</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US"/>
              <a:t>Click to edit Master title style</a:t>
            </a:r>
            <a:endParaRPr lang="en-GB"/>
          </a:p>
        </p:txBody>
      </p:sp>
      <p:sp>
        <p:nvSpPr>
          <p:cNvPr id="5" name="Vertikaler Textplatzhalter 2"/>
          <p:cNvSpPr>
            <a:spLocks noGrp="1"/>
          </p:cNvSpPr>
          <p:nvPr>
            <p:ph type="body" orient="vert" idx="1"/>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Datumsplatzhalter 3"/>
          <p:cNvSpPr>
            <a:spLocks noGrp="1"/>
          </p:cNvSpPr>
          <p:nvPr>
            <p:ph type="dt" sz="half" idx="10"/>
          </p:nvPr>
        </p:nvSpPr>
        <p:spPr bwMode="auto"/>
        <p:txBody>
          <a:bodyPr/>
          <a:lstStyle/>
          <a:p>
            <a:pPr>
              <a:defRPr/>
            </a:pPr>
            <a:fld id="{DEF937EC-4118-4B87-B290-472EF67D333B}" type="datetime1">
              <a:rPr lang="en-GB"/>
              <a:t>14/03/2021</a:t>
            </a:fld>
            <a:endParaRPr lang="en-GB"/>
          </a:p>
        </p:txBody>
      </p:sp>
      <p:sp>
        <p:nvSpPr>
          <p:cNvPr id="7" name="Fußzeilenplatzhalter 4"/>
          <p:cNvSpPr>
            <a:spLocks noGrp="1"/>
          </p:cNvSpPr>
          <p:nvPr>
            <p:ph type="ftr" sz="quarter" idx="11"/>
          </p:nvPr>
        </p:nvSpPr>
        <p:spPr bwMode="auto"/>
        <p:txBody>
          <a:bodyPr/>
          <a:lstStyle/>
          <a:p>
            <a:pPr>
              <a:defRPr/>
            </a:pPr>
            <a:r>
              <a:rPr lang="de-DE"/>
              <a:t>© 2020 - GET Across Borders</a:t>
            </a:r>
            <a:endParaRPr lang="en-GB"/>
          </a:p>
        </p:txBody>
      </p:sp>
      <p:sp>
        <p:nvSpPr>
          <p:cNvPr id="8" name="Foliennummernplatzhalter 5"/>
          <p:cNvSpPr>
            <a:spLocks noGrp="1"/>
          </p:cNvSpPr>
          <p:nvPr>
            <p:ph type="sldNum" sz="quarter" idx="12"/>
          </p:nvPr>
        </p:nvSpPr>
        <p:spPr bwMode="auto"/>
        <p:txBody>
          <a:bodyPr/>
          <a:lstStyle/>
          <a:p>
            <a:pPr>
              <a:defRPr/>
            </a:pPr>
            <a:fld id="{B7512931-C0D2-4182-94BF-31D8AB2CEE49}" type="slidenum">
              <a:rPr lang="en-GB"/>
              <a:t>‹Nr.›</a:t>
            </a:fld>
            <a:endParaRPr lang="en-GB"/>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4" name="Vertikaler Titel 1"/>
          <p:cNvSpPr>
            <a:spLocks noGrp="1"/>
          </p:cNvSpPr>
          <p:nvPr>
            <p:ph type="title" orient="vert"/>
          </p:nvPr>
        </p:nvSpPr>
        <p:spPr bwMode="auto">
          <a:xfrm>
            <a:off x="7568565" y="302740"/>
            <a:ext cx="2348865" cy="6450223"/>
          </a:xfrm>
        </p:spPr>
        <p:txBody>
          <a:bodyPr vert="eaVert"/>
          <a:lstStyle/>
          <a:p>
            <a:pPr>
              <a:defRPr/>
            </a:pPr>
            <a:r>
              <a:rPr lang="en-US"/>
              <a:t>Click to edit Master title style</a:t>
            </a:r>
            <a:endParaRPr lang="en-GB"/>
          </a:p>
        </p:txBody>
      </p:sp>
      <p:sp>
        <p:nvSpPr>
          <p:cNvPr id="5" name="Vertikaler Textplatzhalter 2"/>
          <p:cNvSpPr>
            <a:spLocks noGrp="1"/>
          </p:cNvSpPr>
          <p:nvPr>
            <p:ph type="body" orient="vert" idx="1"/>
          </p:nvPr>
        </p:nvSpPr>
        <p:spPr bwMode="auto">
          <a:xfrm>
            <a:off x="521970" y="302740"/>
            <a:ext cx="6872605" cy="6450223"/>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Datumsplatzhalter 3"/>
          <p:cNvSpPr>
            <a:spLocks noGrp="1"/>
          </p:cNvSpPr>
          <p:nvPr>
            <p:ph type="dt" sz="half" idx="10"/>
          </p:nvPr>
        </p:nvSpPr>
        <p:spPr bwMode="auto"/>
        <p:txBody>
          <a:bodyPr/>
          <a:lstStyle/>
          <a:p>
            <a:pPr>
              <a:defRPr/>
            </a:pPr>
            <a:fld id="{0977CC8A-DC74-4D43-9830-70796848A750}" type="datetime1">
              <a:rPr lang="en-GB"/>
              <a:t>14/03/2021</a:t>
            </a:fld>
            <a:endParaRPr lang="en-GB"/>
          </a:p>
        </p:txBody>
      </p:sp>
      <p:sp>
        <p:nvSpPr>
          <p:cNvPr id="7" name="Fußzeilenplatzhalter 4"/>
          <p:cNvSpPr>
            <a:spLocks noGrp="1"/>
          </p:cNvSpPr>
          <p:nvPr>
            <p:ph type="ftr" sz="quarter" idx="11"/>
          </p:nvPr>
        </p:nvSpPr>
        <p:spPr bwMode="auto"/>
        <p:txBody>
          <a:bodyPr/>
          <a:lstStyle/>
          <a:p>
            <a:pPr>
              <a:defRPr/>
            </a:pPr>
            <a:r>
              <a:rPr lang="de-DE"/>
              <a:t>© 2020 - GET Across Borders</a:t>
            </a:r>
            <a:endParaRPr lang="en-GB"/>
          </a:p>
        </p:txBody>
      </p:sp>
      <p:sp>
        <p:nvSpPr>
          <p:cNvPr id="8" name="Foliennummernplatzhalter 5"/>
          <p:cNvSpPr>
            <a:spLocks noGrp="1"/>
          </p:cNvSpPr>
          <p:nvPr>
            <p:ph type="sldNum" sz="quarter" idx="12"/>
          </p:nvPr>
        </p:nvSpPr>
        <p:spPr bwMode="auto"/>
        <p:txBody>
          <a:bodyPr/>
          <a:lstStyle/>
          <a:p>
            <a:pPr>
              <a:defRPr/>
            </a:pPr>
            <a:fld id="{B7512931-C0D2-4182-94BF-31D8AB2CEE49}" type="slidenum">
              <a:rPr lang="en-GB"/>
              <a:t>‹Nr.›</a:t>
            </a:fld>
            <a:endParaRPr lang="en-GB"/>
          </a:p>
        </p:txBody>
      </p:sp>
    </p:spTree>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bg>
      <p:bgPr>
        <a:solidFill>
          <a:schemeClr val="tx1"/>
        </a:solidFill>
        <a:effectLst/>
      </p:bgPr>
    </p:bg>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xfrm>
            <a:off x="782638" y="2347913"/>
            <a:ext cx="8874125" cy="1620837"/>
          </a:xfrm>
        </p:spPr>
        <p:txBody>
          <a:bodyPr/>
          <a:lstStyle>
            <a:lvl1pPr>
              <a:defRPr>
                <a:solidFill>
                  <a:schemeClr val="accent3"/>
                </a:solidFill>
              </a:defRPr>
            </a:lvl1pPr>
          </a:lstStyle>
          <a:p>
            <a:pPr>
              <a:defRPr/>
            </a:pPr>
            <a:r>
              <a:rPr lang="de-DE"/>
              <a:t>Titelmasterformat durch Klicken bearbeiten</a:t>
            </a:r>
            <a:endParaRPr lang="en-GB"/>
          </a:p>
        </p:txBody>
      </p:sp>
      <p:sp>
        <p:nvSpPr>
          <p:cNvPr id="5" name="Untertitel 2"/>
          <p:cNvSpPr>
            <a:spLocks noGrp="1"/>
          </p:cNvSpPr>
          <p:nvPr>
            <p:ph type="subTitle" idx="1"/>
          </p:nvPr>
        </p:nvSpPr>
        <p:spPr bwMode="auto">
          <a:xfrm>
            <a:off x="1565275" y="4283075"/>
            <a:ext cx="7308850" cy="1931988"/>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de-DE"/>
              <a:t>Formatvorlage des Untertitelmasters durch Klicken bearbeiten</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bg>
      <p:bgRef idx="1001">
        <a:schemeClr val="bg1"/>
      </p:bgRef>
    </p:bg>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lvl1pPr>
              <a:defRPr>
                <a:solidFill>
                  <a:schemeClr val="accent2"/>
                </a:solidFill>
              </a:defRPr>
            </a:lvl1pPr>
          </a:lstStyle>
          <a:p>
            <a:pPr>
              <a:defRPr/>
            </a:pPr>
            <a:r>
              <a:rPr lang="de-DE"/>
              <a:t>Titelmasterformat durch Klicken bearbeiten</a:t>
            </a:r>
            <a:endParaRPr lang="en-GB"/>
          </a:p>
        </p:txBody>
      </p:sp>
      <p:sp>
        <p:nvSpPr>
          <p:cNvPr id="5" name="Inhaltsplatzhalter 2"/>
          <p:cNvSpPr>
            <a:spLocks noGrp="1"/>
          </p:cNvSpPr>
          <p:nvPr>
            <p:ph idx="1"/>
          </p:nvPr>
        </p:nvSpPr>
        <p:spPr bwMode="auto"/>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GB"/>
          </a:p>
        </p:txBody>
      </p:sp>
      <p:sp>
        <p:nvSpPr>
          <p:cNvPr id="6" name="Fußzeilenplatzhalter 1"/>
          <p:cNvSpPr>
            <a:spLocks noGrp="1"/>
          </p:cNvSpPr>
          <p:nvPr>
            <p:ph type="ftr" sz="quarter" idx="3"/>
          </p:nvPr>
        </p:nvSpPr>
        <p:spPr bwMode="auto">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pPr>
              <a:defRPr/>
            </a:pPr>
            <a:r>
              <a:rPr lang="de-DE"/>
              <a:t>© 2020 - GET Across Borders</a:t>
            </a:r>
            <a:endParaRPr lang="en-GB"/>
          </a:p>
        </p:txBody>
      </p:sp>
      <p:sp>
        <p:nvSpPr>
          <p:cNvPr id="7" name="Foliennummernplatzhalter 4"/>
          <p:cNvSpPr>
            <a:spLocks noGrp="1"/>
          </p:cNvSpPr>
          <p:nvPr>
            <p:ph type="sldNum" sz="quarter" idx="10"/>
          </p:nvPr>
        </p:nvSpPr>
        <p:spPr bwMode="auto"/>
        <p:txBody>
          <a:bodyPr/>
          <a:lstStyle/>
          <a:p>
            <a:pPr>
              <a:defRPr/>
            </a:pPr>
            <a:fld id="{1C6A1CB6-5D98-4296-B8F9-B78E6A9A9E34}" type="slidenum">
              <a:rPr lang="en-GB"/>
              <a:t>‹Nr.›</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bg>
      <p:bgPr>
        <a:solidFill>
          <a:schemeClr val="bg1"/>
        </a:solidFill>
        <a:effectLst/>
      </p:bgPr>
    </p:bg>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lvl1pPr>
              <a:defRPr>
                <a:solidFill>
                  <a:schemeClr val="accent2"/>
                </a:solidFill>
              </a:defRPr>
            </a:lvl1pPr>
          </a:lstStyle>
          <a:p>
            <a:pPr>
              <a:defRPr/>
            </a:pPr>
            <a:r>
              <a:rPr lang="de-DE"/>
              <a:t>Titelmasterformat durch Klicken bearbeiten</a:t>
            </a:r>
            <a:endParaRPr lang="en-GB"/>
          </a:p>
        </p:txBody>
      </p:sp>
      <p:sp>
        <p:nvSpPr>
          <p:cNvPr id="5" name="Inhaltsplatzhalter 2"/>
          <p:cNvSpPr>
            <a:spLocks noGrp="1"/>
          </p:cNvSpPr>
          <p:nvPr>
            <p:ph sz="half" idx="1"/>
          </p:nvPr>
        </p:nvSpPr>
        <p:spPr bwMode="auto">
          <a:xfrm>
            <a:off x="522287" y="1763713"/>
            <a:ext cx="4621212" cy="4989512"/>
          </a:xfr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vl6pPr>
              <a:defRPr sz="1800"/>
            </a:lvl6pPr>
            <a:lvl7pPr>
              <a:defRPr sz="1800"/>
            </a:lvl7pPr>
            <a:lvl8pPr>
              <a:defRPr sz="1800"/>
            </a:lvl8pPr>
            <a:lvl9pPr>
              <a:defRPr sz="18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GB"/>
          </a:p>
        </p:txBody>
      </p:sp>
      <p:sp>
        <p:nvSpPr>
          <p:cNvPr id="6" name="Inhaltsplatzhalter 3"/>
          <p:cNvSpPr>
            <a:spLocks noGrp="1"/>
          </p:cNvSpPr>
          <p:nvPr>
            <p:ph sz="half" idx="2"/>
          </p:nvPr>
        </p:nvSpPr>
        <p:spPr bwMode="auto">
          <a:xfrm>
            <a:off x="5295899" y="1763713"/>
            <a:ext cx="4621212" cy="4989512"/>
          </a:xfr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vl6pPr>
              <a:defRPr sz="1800"/>
            </a:lvl6pPr>
            <a:lvl7pPr>
              <a:defRPr sz="1800"/>
            </a:lvl7pPr>
            <a:lvl8pPr>
              <a:defRPr sz="1800"/>
            </a:lvl8pPr>
            <a:lvl9pPr>
              <a:defRPr sz="18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GB"/>
          </a:p>
        </p:txBody>
      </p:sp>
      <p:sp>
        <p:nvSpPr>
          <p:cNvPr id="7" name="Fußzeilenplatzhalter 1"/>
          <p:cNvSpPr>
            <a:spLocks noGrp="1"/>
          </p:cNvSpPr>
          <p:nvPr>
            <p:ph type="ftr" sz="quarter" idx="3"/>
          </p:nvPr>
        </p:nvSpPr>
        <p:spPr bwMode="auto">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pPr>
              <a:defRPr/>
            </a:pPr>
            <a:r>
              <a:rPr lang="de-DE"/>
              <a:t>© 2020 - GET Across Borders</a:t>
            </a:r>
            <a:endParaRPr lang="en-GB"/>
          </a:p>
        </p:txBody>
      </p:sp>
      <p:sp>
        <p:nvSpPr>
          <p:cNvPr id="8" name="Foliennummernplatzhalter 4"/>
          <p:cNvSpPr>
            <a:spLocks noGrp="1"/>
          </p:cNvSpPr>
          <p:nvPr>
            <p:ph type="sldNum" sz="quarter" idx="10"/>
          </p:nvPr>
        </p:nvSpPr>
        <p:spPr bwMode="auto"/>
        <p:txBody>
          <a:bodyPr/>
          <a:lstStyle/>
          <a:p>
            <a:pPr>
              <a:defRPr/>
            </a:pPr>
            <a:fld id="{1C6A1CB6-5D98-4296-B8F9-B78E6A9A9E34}" type="slidenum">
              <a:rPr lang="en-GB"/>
              <a:t>‹Nr.›</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txAndTwoObj" userDrawn="1">
  <p:cSld name="Titel, Text und zwei Inhalte">
    <p:bg>
      <p:bgPr>
        <a:solidFill>
          <a:schemeClr val="bg1"/>
        </a:solidFill>
        <a:effectLst/>
      </p:bgPr>
    </p:bg>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521970" y="302737"/>
            <a:ext cx="9395460" cy="1259946"/>
          </a:xfrm>
          <a:prstGeom prst="rect">
            <a:avLst/>
          </a:prstGeom>
        </p:spPr>
        <p:txBody>
          <a:bodyPr/>
          <a:lstStyle>
            <a:lvl1pPr>
              <a:defRPr>
                <a:solidFill>
                  <a:schemeClr val="accent2"/>
                </a:solidFill>
              </a:defRPr>
            </a:lvl1pPr>
          </a:lstStyle>
          <a:p>
            <a:pPr>
              <a:defRPr/>
            </a:pPr>
            <a:r>
              <a:rPr lang="de-DE"/>
              <a:t>Titelmasterformat durch Klicken bearbeiten</a:t>
            </a:r>
            <a:endParaRPr lang="en-GB"/>
          </a:p>
        </p:txBody>
      </p:sp>
      <p:sp>
        <p:nvSpPr>
          <p:cNvPr id="5" name="Textplatzhalter 2"/>
          <p:cNvSpPr>
            <a:spLocks noGrp="1"/>
          </p:cNvSpPr>
          <p:nvPr>
            <p:ph type="body" sz="half" idx="1"/>
          </p:nvPr>
        </p:nvSpPr>
        <p:spPr bwMode="auto">
          <a:xfrm>
            <a:off x="521970" y="1763925"/>
            <a:ext cx="4610735" cy="4989035"/>
          </a:xfrm>
          <a:prstGeom prst="rect">
            <a:avLst/>
          </a:prstGeom>
        </p:spPr>
        <p:txBody>
          <a:body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GB"/>
          </a:p>
        </p:txBody>
      </p:sp>
      <p:sp>
        <p:nvSpPr>
          <p:cNvPr id="6" name="Inhaltsplatzhalter 3"/>
          <p:cNvSpPr>
            <a:spLocks noGrp="1"/>
          </p:cNvSpPr>
          <p:nvPr>
            <p:ph sz="quarter" idx="2"/>
          </p:nvPr>
        </p:nvSpPr>
        <p:spPr bwMode="auto">
          <a:xfrm>
            <a:off x="5306695" y="1763924"/>
            <a:ext cx="4610735" cy="2409647"/>
          </a:xfrm>
          <a:prstGeom prst="rect">
            <a:avLst/>
          </a:prstGeom>
        </p:spPr>
        <p:txBody>
          <a:body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GB"/>
          </a:p>
        </p:txBody>
      </p:sp>
      <p:sp>
        <p:nvSpPr>
          <p:cNvPr id="7" name="Inhaltsplatzhalter 4"/>
          <p:cNvSpPr>
            <a:spLocks noGrp="1"/>
          </p:cNvSpPr>
          <p:nvPr>
            <p:ph sz="quarter" idx="3"/>
          </p:nvPr>
        </p:nvSpPr>
        <p:spPr bwMode="auto">
          <a:xfrm>
            <a:off x="5306695" y="4341565"/>
            <a:ext cx="4610735" cy="2411396"/>
          </a:xfrm>
          <a:prstGeom prst="rect">
            <a:avLst/>
          </a:prstGeom>
        </p:spPr>
        <p:txBody>
          <a:body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GB"/>
          </a:p>
        </p:txBody>
      </p:sp>
      <p:sp>
        <p:nvSpPr>
          <p:cNvPr id="8" name="Fußzeilenplatzhalter 1"/>
          <p:cNvSpPr>
            <a:spLocks noGrp="1"/>
          </p:cNvSpPr>
          <p:nvPr>
            <p:ph type="ftr" sz="quarter" idx="10"/>
          </p:nvPr>
        </p:nvSpPr>
        <p:spPr bwMode="auto">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pPr>
              <a:defRPr/>
            </a:pPr>
            <a:r>
              <a:rPr lang="de-DE"/>
              <a:t>© 2020 - GET Across Borders</a:t>
            </a:r>
            <a:endParaRPr lang="en-GB"/>
          </a:p>
        </p:txBody>
      </p:sp>
      <p:sp>
        <p:nvSpPr>
          <p:cNvPr id="9" name="Foliennummernplatzhalter 6"/>
          <p:cNvSpPr>
            <a:spLocks noGrp="1"/>
          </p:cNvSpPr>
          <p:nvPr>
            <p:ph type="sldNum" sz="quarter" idx="11"/>
          </p:nvPr>
        </p:nvSpPr>
        <p:spPr bwMode="auto"/>
        <p:txBody>
          <a:bodyPr/>
          <a:lstStyle/>
          <a:p>
            <a:pPr>
              <a:defRPr/>
            </a:pPr>
            <a:fld id="{1C6A1CB6-5D98-4296-B8F9-B78E6A9A9E34}" type="slidenum">
              <a:rPr lang="en-GB"/>
              <a:t>‹Nr.›</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Benutzerdefiniertes Layout">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xfrm>
            <a:off x="782638" y="2347913"/>
            <a:ext cx="8874125" cy="1620837"/>
          </a:xfrm>
        </p:spPr>
        <p:txBody>
          <a:bodyPr/>
          <a:lstStyle>
            <a:lvl1pPr algn="ctr">
              <a:defRPr>
                <a:solidFill>
                  <a:schemeClr val="accent3"/>
                </a:solidFill>
              </a:defRPr>
            </a:lvl1pPr>
          </a:lstStyle>
          <a:p>
            <a:pPr>
              <a:defRPr/>
            </a:pPr>
            <a:r>
              <a:rPr lang="de-DE"/>
              <a:t>Titelmasterformat durch Klicken bearbeiten</a:t>
            </a:r>
            <a:endParaRPr lang="en-GB"/>
          </a:p>
        </p:txBody>
      </p:sp>
      <p:sp>
        <p:nvSpPr>
          <p:cNvPr id="5" name="Untertitel 2"/>
          <p:cNvSpPr>
            <a:spLocks noGrp="1"/>
          </p:cNvSpPr>
          <p:nvPr>
            <p:ph type="subTitle" idx="1"/>
          </p:nvPr>
        </p:nvSpPr>
        <p:spPr bwMode="auto">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de-DE"/>
              <a:t>Master-Untertitelformat bearbeiten</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US"/>
              <a:t>Click to edit Master title style</a:t>
            </a:r>
            <a:endParaRPr lang="en-GB"/>
          </a:p>
        </p:txBody>
      </p:sp>
      <p:sp>
        <p:nvSpPr>
          <p:cNvPr id="5" name="Inhaltsplatzhalt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Datumsplatzhalter 3"/>
          <p:cNvSpPr>
            <a:spLocks noGrp="1"/>
          </p:cNvSpPr>
          <p:nvPr>
            <p:ph type="dt" sz="half" idx="10"/>
          </p:nvPr>
        </p:nvSpPr>
        <p:spPr bwMode="auto"/>
        <p:txBody>
          <a:bodyPr/>
          <a:lstStyle/>
          <a:p>
            <a:pPr>
              <a:defRPr/>
            </a:pPr>
            <a:fld id="{4C1FEF78-7969-4A2C-B832-006A4442904F}" type="datetime1">
              <a:rPr lang="en-GB"/>
              <a:t>14/03/2021</a:t>
            </a:fld>
            <a:endParaRPr lang="en-GB"/>
          </a:p>
        </p:txBody>
      </p:sp>
      <p:sp>
        <p:nvSpPr>
          <p:cNvPr id="7" name="Fußzeilenplatzhalter 4"/>
          <p:cNvSpPr>
            <a:spLocks noGrp="1"/>
          </p:cNvSpPr>
          <p:nvPr>
            <p:ph type="ftr" sz="quarter" idx="11"/>
          </p:nvPr>
        </p:nvSpPr>
        <p:spPr bwMode="auto"/>
        <p:txBody>
          <a:bodyPr/>
          <a:lstStyle/>
          <a:p>
            <a:pPr>
              <a:defRPr/>
            </a:pPr>
            <a:r>
              <a:rPr lang="de-DE"/>
              <a:t>© 2020 - GET Across Borders</a:t>
            </a:r>
            <a:endParaRPr lang="en-GB"/>
          </a:p>
        </p:txBody>
      </p:sp>
      <p:sp>
        <p:nvSpPr>
          <p:cNvPr id="8" name="Foliennummernplatzhalter 5"/>
          <p:cNvSpPr>
            <a:spLocks noGrp="1"/>
          </p:cNvSpPr>
          <p:nvPr>
            <p:ph type="sldNum" sz="quarter" idx="12"/>
          </p:nvPr>
        </p:nvSpPr>
        <p:spPr bwMode="auto"/>
        <p:txBody>
          <a:bodyPr/>
          <a:lstStyle/>
          <a:p>
            <a:pPr>
              <a:defRPr/>
            </a:pPr>
            <a:fld id="{B7512931-C0D2-4182-94BF-31D8AB2CEE49}" type="slidenum">
              <a:rPr lang="en-GB"/>
              <a:t>‹Nr.›</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824641" y="4857794"/>
            <a:ext cx="8873490" cy="1501435"/>
          </a:xfrm>
        </p:spPr>
        <p:txBody>
          <a:bodyPr anchor="t"/>
          <a:lstStyle>
            <a:lvl1pPr algn="l">
              <a:defRPr sz="4400" b="1" cap="all"/>
            </a:lvl1pPr>
          </a:lstStyle>
          <a:p>
            <a:pPr>
              <a:defRPr/>
            </a:pPr>
            <a:r>
              <a:rPr lang="en-US"/>
              <a:t>Click to edit Master title style</a:t>
            </a:r>
            <a:endParaRPr lang="en-GB"/>
          </a:p>
        </p:txBody>
      </p:sp>
      <p:sp>
        <p:nvSpPr>
          <p:cNvPr id="5" name="Textplatzhalter 2"/>
          <p:cNvSpPr>
            <a:spLocks noGrp="1"/>
          </p:cNvSpPr>
          <p:nvPr>
            <p:ph type="body" idx="1"/>
          </p:nvPr>
        </p:nvSpPr>
        <p:spPr bwMode="auto">
          <a:xfrm>
            <a:off x="824641" y="3204116"/>
            <a:ext cx="8873490" cy="1653678"/>
          </a:xfrm>
        </p:spPr>
        <p:txBody>
          <a:bodyPr anchor="b"/>
          <a:lstStyle>
            <a:lvl1pPr marL="0" indent="0">
              <a:buNone/>
              <a:defRPr sz="2200">
                <a:solidFill>
                  <a:schemeClr val="tx1">
                    <a:tint val="75000"/>
                  </a:schemeClr>
                </a:solidFill>
              </a:defRPr>
            </a:lvl1pPr>
            <a:lvl2pPr marL="503919" indent="0">
              <a:buNone/>
              <a:defRPr sz="2000">
                <a:solidFill>
                  <a:schemeClr val="tx1">
                    <a:tint val="75000"/>
                  </a:schemeClr>
                </a:solidFill>
              </a:defRPr>
            </a:lvl2pPr>
            <a:lvl3pPr marL="1007837" indent="0">
              <a:buNone/>
              <a:defRPr sz="1750">
                <a:solidFill>
                  <a:schemeClr val="tx1">
                    <a:tint val="75000"/>
                  </a:schemeClr>
                </a:solidFill>
              </a:defRPr>
            </a:lvl3pPr>
            <a:lvl4pPr marL="1511756" indent="0">
              <a:buNone/>
              <a:defRPr sz="1550">
                <a:solidFill>
                  <a:schemeClr val="tx1">
                    <a:tint val="75000"/>
                  </a:schemeClr>
                </a:solidFill>
              </a:defRPr>
            </a:lvl4pPr>
            <a:lvl5pPr marL="2015672" indent="0">
              <a:buNone/>
              <a:defRPr sz="1550">
                <a:solidFill>
                  <a:schemeClr val="tx1">
                    <a:tint val="75000"/>
                  </a:schemeClr>
                </a:solidFill>
              </a:defRPr>
            </a:lvl5pPr>
            <a:lvl6pPr marL="2519591" indent="0">
              <a:buNone/>
              <a:defRPr sz="1550">
                <a:solidFill>
                  <a:schemeClr val="tx1">
                    <a:tint val="75000"/>
                  </a:schemeClr>
                </a:solidFill>
              </a:defRPr>
            </a:lvl6pPr>
            <a:lvl7pPr marL="3023509" indent="0">
              <a:buNone/>
              <a:defRPr sz="1550">
                <a:solidFill>
                  <a:schemeClr val="tx1">
                    <a:tint val="75000"/>
                  </a:schemeClr>
                </a:solidFill>
              </a:defRPr>
            </a:lvl7pPr>
            <a:lvl8pPr marL="3527428" indent="0">
              <a:buNone/>
              <a:defRPr sz="1550">
                <a:solidFill>
                  <a:schemeClr val="tx1">
                    <a:tint val="75000"/>
                  </a:schemeClr>
                </a:solidFill>
              </a:defRPr>
            </a:lvl8pPr>
            <a:lvl9pPr marL="4031346" indent="0">
              <a:buNone/>
              <a:defRPr sz="1550">
                <a:solidFill>
                  <a:schemeClr val="tx1">
                    <a:tint val="75000"/>
                  </a:schemeClr>
                </a:solidFill>
              </a:defRPr>
            </a:lvl9pPr>
          </a:lstStyle>
          <a:p>
            <a:pPr lvl="0">
              <a:defRPr/>
            </a:pPr>
            <a:r>
              <a:rPr lang="en-US"/>
              <a:t>Click to edit Master text styles</a:t>
            </a:r>
            <a:endParaRPr/>
          </a:p>
        </p:txBody>
      </p:sp>
      <p:sp>
        <p:nvSpPr>
          <p:cNvPr id="6" name="Datumsplatzhalter 3"/>
          <p:cNvSpPr>
            <a:spLocks noGrp="1"/>
          </p:cNvSpPr>
          <p:nvPr>
            <p:ph type="dt" sz="half" idx="10"/>
          </p:nvPr>
        </p:nvSpPr>
        <p:spPr bwMode="auto"/>
        <p:txBody>
          <a:bodyPr/>
          <a:lstStyle/>
          <a:p>
            <a:pPr>
              <a:defRPr/>
            </a:pPr>
            <a:fld id="{7477FEBE-4C88-45DA-B207-66626CED51FD}" type="datetime1">
              <a:rPr lang="en-GB"/>
              <a:t>14/03/2021</a:t>
            </a:fld>
            <a:endParaRPr lang="en-GB"/>
          </a:p>
        </p:txBody>
      </p:sp>
      <p:sp>
        <p:nvSpPr>
          <p:cNvPr id="7" name="Fußzeilenplatzhalter 4"/>
          <p:cNvSpPr>
            <a:spLocks noGrp="1"/>
          </p:cNvSpPr>
          <p:nvPr>
            <p:ph type="ftr" sz="quarter" idx="11"/>
          </p:nvPr>
        </p:nvSpPr>
        <p:spPr bwMode="auto"/>
        <p:txBody>
          <a:bodyPr/>
          <a:lstStyle/>
          <a:p>
            <a:pPr>
              <a:defRPr/>
            </a:pPr>
            <a:r>
              <a:rPr lang="de-DE"/>
              <a:t>© 2020 - GET Across Borders</a:t>
            </a:r>
            <a:endParaRPr lang="en-GB"/>
          </a:p>
        </p:txBody>
      </p:sp>
      <p:sp>
        <p:nvSpPr>
          <p:cNvPr id="8" name="Foliennummernplatzhalter 5"/>
          <p:cNvSpPr>
            <a:spLocks noGrp="1"/>
          </p:cNvSpPr>
          <p:nvPr>
            <p:ph type="sldNum" sz="quarter" idx="12"/>
          </p:nvPr>
        </p:nvSpPr>
        <p:spPr bwMode="auto"/>
        <p:txBody>
          <a:bodyPr/>
          <a:lstStyle/>
          <a:p>
            <a:pPr>
              <a:defRPr/>
            </a:pPr>
            <a:fld id="{B7512931-C0D2-4182-94BF-31D8AB2CEE49}" type="slidenum">
              <a:rPr lang="en-GB"/>
              <a:t>‹Nr.›</a:t>
            </a:fld>
            <a:endParaRPr lang="en-GB"/>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US"/>
              <a:t>Click to edit Master title style</a:t>
            </a:r>
            <a:endParaRPr lang="en-GB"/>
          </a:p>
        </p:txBody>
      </p:sp>
      <p:sp>
        <p:nvSpPr>
          <p:cNvPr id="5" name="Inhaltsplatzhalter 2"/>
          <p:cNvSpPr>
            <a:spLocks noGrp="1"/>
          </p:cNvSpPr>
          <p:nvPr>
            <p:ph sz="half" idx="1"/>
          </p:nvPr>
        </p:nvSpPr>
        <p:spPr bwMode="auto">
          <a:xfrm>
            <a:off x="521970" y="1763927"/>
            <a:ext cx="4610735" cy="4989035"/>
          </a:xfrm>
        </p:spPr>
        <p:txBody>
          <a:bodyPr/>
          <a:lstStyle>
            <a:lvl1pPr>
              <a:defRPr sz="3100"/>
            </a:lvl1pPr>
            <a:lvl2pPr>
              <a:defRPr sz="2650"/>
            </a:lvl2pPr>
            <a:lvl3pPr>
              <a:defRPr sz="22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Inhaltsplatzhalter 3"/>
          <p:cNvSpPr>
            <a:spLocks noGrp="1"/>
          </p:cNvSpPr>
          <p:nvPr>
            <p:ph sz="half" idx="2"/>
          </p:nvPr>
        </p:nvSpPr>
        <p:spPr bwMode="auto">
          <a:xfrm>
            <a:off x="5306695" y="1763927"/>
            <a:ext cx="4610735" cy="4989035"/>
          </a:xfrm>
        </p:spPr>
        <p:txBody>
          <a:bodyPr/>
          <a:lstStyle>
            <a:lvl1pPr>
              <a:defRPr sz="3100"/>
            </a:lvl1pPr>
            <a:lvl2pPr>
              <a:defRPr sz="2650"/>
            </a:lvl2pPr>
            <a:lvl3pPr>
              <a:defRPr sz="22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7" name="Datumsplatzhalter 4"/>
          <p:cNvSpPr>
            <a:spLocks noGrp="1"/>
          </p:cNvSpPr>
          <p:nvPr>
            <p:ph type="dt" sz="half" idx="10"/>
          </p:nvPr>
        </p:nvSpPr>
        <p:spPr bwMode="auto"/>
        <p:txBody>
          <a:bodyPr/>
          <a:lstStyle/>
          <a:p>
            <a:pPr>
              <a:defRPr/>
            </a:pPr>
            <a:fld id="{A8958534-89E5-41A3-867E-1F6E21F7B8DA}" type="datetime1">
              <a:rPr lang="en-GB"/>
              <a:t>14/03/2021</a:t>
            </a:fld>
            <a:endParaRPr lang="en-GB"/>
          </a:p>
        </p:txBody>
      </p:sp>
      <p:sp>
        <p:nvSpPr>
          <p:cNvPr id="8" name="Fußzeilenplatzhalter 5"/>
          <p:cNvSpPr>
            <a:spLocks noGrp="1"/>
          </p:cNvSpPr>
          <p:nvPr>
            <p:ph type="ftr" sz="quarter" idx="11"/>
          </p:nvPr>
        </p:nvSpPr>
        <p:spPr bwMode="auto"/>
        <p:txBody>
          <a:bodyPr/>
          <a:lstStyle/>
          <a:p>
            <a:pPr>
              <a:defRPr/>
            </a:pPr>
            <a:r>
              <a:rPr lang="de-DE"/>
              <a:t>© 2020 - GET Across Borders</a:t>
            </a:r>
            <a:endParaRPr lang="en-GB"/>
          </a:p>
        </p:txBody>
      </p:sp>
      <p:sp>
        <p:nvSpPr>
          <p:cNvPr id="9" name="Foliennummernplatzhalter 6"/>
          <p:cNvSpPr>
            <a:spLocks noGrp="1"/>
          </p:cNvSpPr>
          <p:nvPr>
            <p:ph type="sldNum" sz="quarter" idx="12"/>
          </p:nvPr>
        </p:nvSpPr>
        <p:spPr bwMode="auto"/>
        <p:txBody>
          <a:bodyPr/>
          <a:lstStyle/>
          <a:p>
            <a:pPr>
              <a:defRPr/>
            </a:pPr>
            <a:fld id="{B7512931-C0D2-4182-94BF-31D8AB2CEE49}" type="slidenum">
              <a:rPr lang="en-GB"/>
              <a:t>‹Nr.›</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lvl1pPr>
              <a:defRPr/>
            </a:lvl1pPr>
          </a:lstStyle>
          <a:p>
            <a:pPr>
              <a:defRPr/>
            </a:pPr>
            <a:r>
              <a:rPr lang="en-US"/>
              <a:t>Click to edit Master title style</a:t>
            </a:r>
            <a:endParaRPr lang="en-GB"/>
          </a:p>
        </p:txBody>
      </p:sp>
      <p:sp>
        <p:nvSpPr>
          <p:cNvPr id="5" name="Textplatzhalter 2"/>
          <p:cNvSpPr>
            <a:spLocks noGrp="1"/>
          </p:cNvSpPr>
          <p:nvPr>
            <p:ph type="body" idx="1"/>
          </p:nvPr>
        </p:nvSpPr>
        <p:spPr bwMode="auto">
          <a:xfrm>
            <a:off x="521970" y="1692179"/>
            <a:ext cx="4612548" cy="705218"/>
          </a:xfrm>
        </p:spPr>
        <p:txBody>
          <a:bodyPr anchor="b"/>
          <a:lstStyle>
            <a:lvl1pPr marL="0" indent="0">
              <a:buNone/>
              <a:defRPr sz="2650" b="1"/>
            </a:lvl1pPr>
            <a:lvl2pPr marL="503919" indent="0">
              <a:buNone/>
              <a:defRPr sz="2200" b="1"/>
            </a:lvl2pPr>
            <a:lvl3pPr marL="1007837" indent="0">
              <a:buNone/>
              <a:defRPr sz="2000" b="1"/>
            </a:lvl3pPr>
            <a:lvl4pPr marL="1511756" indent="0">
              <a:buNone/>
              <a:defRPr sz="1750" b="1"/>
            </a:lvl4pPr>
            <a:lvl5pPr marL="2015672" indent="0">
              <a:buNone/>
              <a:defRPr sz="1750" b="1"/>
            </a:lvl5pPr>
            <a:lvl6pPr marL="2519591" indent="0">
              <a:buNone/>
              <a:defRPr sz="1750" b="1"/>
            </a:lvl6pPr>
            <a:lvl7pPr marL="3023509" indent="0">
              <a:buNone/>
              <a:defRPr sz="1750" b="1"/>
            </a:lvl7pPr>
            <a:lvl8pPr marL="3527428" indent="0">
              <a:buNone/>
              <a:defRPr sz="1750" b="1"/>
            </a:lvl8pPr>
            <a:lvl9pPr marL="4031346" indent="0">
              <a:buNone/>
              <a:defRPr sz="1750" b="1"/>
            </a:lvl9pPr>
          </a:lstStyle>
          <a:p>
            <a:pPr lvl="0">
              <a:defRPr/>
            </a:pPr>
            <a:r>
              <a:rPr lang="en-US"/>
              <a:t>Click to edit Master text styles</a:t>
            </a:r>
            <a:endParaRPr/>
          </a:p>
        </p:txBody>
      </p:sp>
      <p:sp>
        <p:nvSpPr>
          <p:cNvPr id="6" name="Inhaltsplatzhalter 3"/>
          <p:cNvSpPr>
            <a:spLocks noGrp="1"/>
          </p:cNvSpPr>
          <p:nvPr>
            <p:ph sz="half" idx="2"/>
          </p:nvPr>
        </p:nvSpPr>
        <p:spPr bwMode="auto">
          <a:xfrm>
            <a:off x="521970" y="2397397"/>
            <a:ext cx="4612548" cy="4355563"/>
          </a:xfrm>
        </p:spPr>
        <p:txBody>
          <a:bodyPr/>
          <a:lstStyle>
            <a:lvl1pPr>
              <a:defRPr sz="2650"/>
            </a:lvl1pPr>
            <a:lvl2pPr>
              <a:defRPr sz="2200"/>
            </a:lvl2pPr>
            <a:lvl3pPr>
              <a:defRPr sz="2000"/>
            </a:lvl3pPr>
            <a:lvl4pPr>
              <a:defRPr sz="1750"/>
            </a:lvl4pPr>
            <a:lvl5pPr>
              <a:defRPr sz="1750"/>
            </a:lvl5pPr>
            <a:lvl6pPr>
              <a:defRPr sz="1750"/>
            </a:lvl6pPr>
            <a:lvl7pPr>
              <a:defRPr sz="1750"/>
            </a:lvl7pPr>
            <a:lvl8pPr>
              <a:defRPr sz="1750"/>
            </a:lvl8pPr>
            <a:lvl9pPr>
              <a:defRPr sz="175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7" name="Textplatzhalter 4"/>
          <p:cNvSpPr>
            <a:spLocks noGrp="1"/>
          </p:cNvSpPr>
          <p:nvPr>
            <p:ph type="body" sz="quarter" idx="3"/>
          </p:nvPr>
        </p:nvSpPr>
        <p:spPr bwMode="auto">
          <a:xfrm>
            <a:off x="5303073" y="1692179"/>
            <a:ext cx="4614360" cy="705218"/>
          </a:xfrm>
        </p:spPr>
        <p:txBody>
          <a:bodyPr anchor="b"/>
          <a:lstStyle>
            <a:lvl1pPr marL="0" indent="0">
              <a:buNone/>
              <a:defRPr sz="2650" b="1"/>
            </a:lvl1pPr>
            <a:lvl2pPr marL="503919" indent="0">
              <a:buNone/>
              <a:defRPr sz="2200" b="1"/>
            </a:lvl2pPr>
            <a:lvl3pPr marL="1007837" indent="0">
              <a:buNone/>
              <a:defRPr sz="2000" b="1"/>
            </a:lvl3pPr>
            <a:lvl4pPr marL="1511756" indent="0">
              <a:buNone/>
              <a:defRPr sz="1750" b="1"/>
            </a:lvl4pPr>
            <a:lvl5pPr marL="2015672" indent="0">
              <a:buNone/>
              <a:defRPr sz="1750" b="1"/>
            </a:lvl5pPr>
            <a:lvl6pPr marL="2519591" indent="0">
              <a:buNone/>
              <a:defRPr sz="1750" b="1"/>
            </a:lvl6pPr>
            <a:lvl7pPr marL="3023509" indent="0">
              <a:buNone/>
              <a:defRPr sz="1750" b="1"/>
            </a:lvl7pPr>
            <a:lvl8pPr marL="3527428" indent="0">
              <a:buNone/>
              <a:defRPr sz="1750" b="1"/>
            </a:lvl8pPr>
            <a:lvl9pPr marL="4031346" indent="0">
              <a:buNone/>
              <a:defRPr sz="1750" b="1"/>
            </a:lvl9pPr>
          </a:lstStyle>
          <a:p>
            <a:pPr lvl="0">
              <a:defRPr/>
            </a:pPr>
            <a:r>
              <a:rPr lang="en-US"/>
              <a:t>Click to edit Master text styles</a:t>
            </a:r>
            <a:endParaRPr/>
          </a:p>
        </p:txBody>
      </p:sp>
      <p:sp>
        <p:nvSpPr>
          <p:cNvPr id="8" name="Inhaltsplatzhalter 5"/>
          <p:cNvSpPr>
            <a:spLocks noGrp="1"/>
          </p:cNvSpPr>
          <p:nvPr>
            <p:ph sz="quarter" idx="4"/>
          </p:nvPr>
        </p:nvSpPr>
        <p:spPr bwMode="auto">
          <a:xfrm>
            <a:off x="5303073" y="2397397"/>
            <a:ext cx="4614360" cy="4355563"/>
          </a:xfrm>
        </p:spPr>
        <p:txBody>
          <a:bodyPr/>
          <a:lstStyle>
            <a:lvl1pPr>
              <a:defRPr sz="2650"/>
            </a:lvl1pPr>
            <a:lvl2pPr>
              <a:defRPr sz="2200"/>
            </a:lvl2pPr>
            <a:lvl3pPr>
              <a:defRPr sz="2000"/>
            </a:lvl3pPr>
            <a:lvl4pPr>
              <a:defRPr sz="1750"/>
            </a:lvl4pPr>
            <a:lvl5pPr>
              <a:defRPr sz="1750"/>
            </a:lvl5pPr>
            <a:lvl6pPr>
              <a:defRPr sz="1750"/>
            </a:lvl6pPr>
            <a:lvl7pPr>
              <a:defRPr sz="1750"/>
            </a:lvl7pPr>
            <a:lvl8pPr>
              <a:defRPr sz="1750"/>
            </a:lvl8pPr>
            <a:lvl9pPr>
              <a:defRPr sz="175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9" name="Datumsplatzhalter 6"/>
          <p:cNvSpPr>
            <a:spLocks noGrp="1"/>
          </p:cNvSpPr>
          <p:nvPr>
            <p:ph type="dt" sz="half" idx="10"/>
          </p:nvPr>
        </p:nvSpPr>
        <p:spPr bwMode="auto"/>
        <p:txBody>
          <a:bodyPr/>
          <a:lstStyle/>
          <a:p>
            <a:pPr>
              <a:defRPr/>
            </a:pPr>
            <a:fld id="{C9D24E35-1C1B-4A02-85E9-09350A7B64E6}" type="datetime1">
              <a:rPr lang="en-GB"/>
              <a:t>14/03/2021</a:t>
            </a:fld>
            <a:endParaRPr lang="en-GB"/>
          </a:p>
        </p:txBody>
      </p:sp>
      <p:sp>
        <p:nvSpPr>
          <p:cNvPr id="10" name="Fußzeilenplatzhalter 7"/>
          <p:cNvSpPr>
            <a:spLocks noGrp="1"/>
          </p:cNvSpPr>
          <p:nvPr>
            <p:ph type="ftr" sz="quarter" idx="11"/>
          </p:nvPr>
        </p:nvSpPr>
        <p:spPr bwMode="auto"/>
        <p:txBody>
          <a:bodyPr/>
          <a:lstStyle/>
          <a:p>
            <a:pPr>
              <a:defRPr/>
            </a:pPr>
            <a:r>
              <a:rPr lang="de-DE"/>
              <a:t>© 2020 - GET Across Borders</a:t>
            </a:r>
            <a:endParaRPr lang="en-GB"/>
          </a:p>
        </p:txBody>
      </p:sp>
      <p:sp>
        <p:nvSpPr>
          <p:cNvPr id="11" name="Foliennummernplatzhalter 8"/>
          <p:cNvSpPr>
            <a:spLocks noGrp="1"/>
          </p:cNvSpPr>
          <p:nvPr>
            <p:ph type="sldNum" sz="quarter" idx="12"/>
          </p:nvPr>
        </p:nvSpPr>
        <p:spPr bwMode="auto"/>
        <p:txBody>
          <a:bodyPr/>
          <a:lstStyle/>
          <a:p>
            <a:pPr>
              <a:defRPr/>
            </a:pPr>
            <a:fld id="{B7512931-C0D2-4182-94BF-31D8AB2CEE49}" type="slidenum">
              <a:rPr lang="en-GB"/>
              <a:t>‹Nr.›</a:t>
            </a:fld>
            <a:endParaRPr lang="en-GB"/>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US"/>
              <a:t>Click to edit Master title style</a:t>
            </a:r>
            <a:endParaRPr lang="en-GB"/>
          </a:p>
        </p:txBody>
      </p:sp>
      <p:sp>
        <p:nvSpPr>
          <p:cNvPr id="5" name="Datumsplatzhalter 2"/>
          <p:cNvSpPr>
            <a:spLocks noGrp="1"/>
          </p:cNvSpPr>
          <p:nvPr>
            <p:ph type="dt" sz="half" idx="10"/>
          </p:nvPr>
        </p:nvSpPr>
        <p:spPr bwMode="auto"/>
        <p:txBody>
          <a:bodyPr/>
          <a:lstStyle/>
          <a:p>
            <a:pPr>
              <a:defRPr/>
            </a:pPr>
            <a:fld id="{96B541A2-0254-4FF3-9DBB-7D3DD377FEDF}" type="datetime1">
              <a:rPr lang="en-GB"/>
              <a:t>14/03/2021</a:t>
            </a:fld>
            <a:endParaRPr lang="en-GB"/>
          </a:p>
        </p:txBody>
      </p:sp>
      <p:sp>
        <p:nvSpPr>
          <p:cNvPr id="6" name="Fußzeilenplatzhalter 3"/>
          <p:cNvSpPr>
            <a:spLocks noGrp="1"/>
          </p:cNvSpPr>
          <p:nvPr>
            <p:ph type="ftr" sz="quarter" idx="11"/>
          </p:nvPr>
        </p:nvSpPr>
        <p:spPr bwMode="auto"/>
        <p:txBody>
          <a:bodyPr/>
          <a:lstStyle/>
          <a:p>
            <a:pPr>
              <a:defRPr/>
            </a:pPr>
            <a:r>
              <a:rPr lang="de-DE"/>
              <a:t>© 2020 - GET Across Borders</a:t>
            </a:r>
            <a:endParaRPr lang="en-GB"/>
          </a:p>
        </p:txBody>
      </p:sp>
      <p:sp>
        <p:nvSpPr>
          <p:cNvPr id="7" name="Foliennummernplatzhalter 4"/>
          <p:cNvSpPr>
            <a:spLocks noGrp="1"/>
          </p:cNvSpPr>
          <p:nvPr>
            <p:ph type="sldNum" sz="quarter" idx="12"/>
          </p:nvPr>
        </p:nvSpPr>
        <p:spPr bwMode="auto"/>
        <p:txBody>
          <a:bodyPr/>
          <a:lstStyle/>
          <a:p>
            <a:pPr>
              <a:defRPr/>
            </a:pPr>
            <a:fld id="{B7512931-C0D2-4182-94BF-31D8AB2CEE49}" type="slidenum">
              <a:rPr lang="en-GB"/>
              <a:t>‹Nr.›</a:t>
            </a:fld>
            <a:endParaRPr lang="en-GB"/>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4" name="Datumsplatzhalter 1"/>
          <p:cNvSpPr>
            <a:spLocks noGrp="1"/>
          </p:cNvSpPr>
          <p:nvPr>
            <p:ph type="dt" sz="half" idx="10"/>
          </p:nvPr>
        </p:nvSpPr>
        <p:spPr bwMode="auto"/>
        <p:txBody>
          <a:bodyPr/>
          <a:lstStyle/>
          <a:p>
            <a:pPr>
              <a:defRPr/>
            </a:pPr>
            <a:fld id="{9EE62CEA-B13D-4294-886A-3F10A5F362AC}" type="datetime1">
              <a:rPr lang="en-GB"/>
              <a:t>14/03/2021</a:t>
            </a:fld>
            <a:endParaRPr lang="en-GB"/>
          </a:p>
        </p:txBody>
      </p:sp>
      <p:sp>
        <p:nvSpPr>
          <p:cNvPr id="5" name="Fußzeilenplatzhalter 2"/>
          <p:cNvSpPr>
            <a:spLocks noGrp="1"/>
          </p:cNvSpPr>
          <p:nvPr>
            <p:ph type="ftr" sz="quarter" idx="11"/>
          </p:nvPr>
        </p:nvSpPr>
        <p:spPr bwMode="auto"/>
        <p:txBody>
          <a:bodyPr/>
          <a:lstStyle/>
          <a:p>
            <a:pPr>
              <a:defRPr/>
            </a:pPr>
            <a:r>
              <a:rPr lang="de-DE"/>
              <a:t>© 2020 - GET Across Borders</a:t>
            </a:r>
            <a:endParaRPr lang="en-GB"/>
          </a:p>
        </p:txBody>
      </p:sp>
      <p:sp>
        <p:nvSpPr>
          <p:cNvPr id="6" name="Foliennummernplatzhalter 3"/>
          <p:cNvSpPr>
            <a:spLocks noGrp="1"/>
          </p:cNvSpPr>
          <p:nvPr>
            <p:ph type="sldNum" sz="quarter" idx="12"/>
          </p:nvPr>
        </p:nvSpPr>
        <p:spPr bwMode="auto"/>
        <p:txBody>
          <a:bodyPr/>
          <a:lstStyle/>
          <a:p>
            <a:pPr>
              <a:defRPr/>
            </a:pPr>
            <a:fld id="{B7512931-C0D2-4182-94BF-31D8AB2CEE49}" type="slidenum">
              <a:rPr lang="en-GB"/>
              <a:t>‹Nr.›</a:t>
            </a:fld>
            <a:endParaRPr lang="en-GB"/>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521973" y="300987"/>
            <a:ext cx="3434491" cy="1280945"/>
          </a:xfrm>
        </p:spPr>
        <p:txBody>
          <a:bodyPr anchor="b"/>
          <a:lstStyle>
            <a:lvl1pPr algn="l">
              <a:defRPr sz="2200" b="1"/>
            </a:lvl1pPr>
          </a:lstStyle>
          <a:p>
            <a:pPr>
              <a:defRPr/>
            </a:pPr>
            <a:r>
              <a:rPr lang="en-US"/>
              <a:t>Click to edit Master title style</a:t>
            </a:r>
            <a:endParaRPr lang="en-GB"/>
          </a:p>
        </p:txBody>
      </p:sp>
      <p:sp>
        <p:nvSpPr>
          <p:cNvPr id="5" name="Inhaltsplatzhalter 2"/>
          <p:cNvSpPr>
            <a:spLocks noGrp="1"/>
          </p:cNvSpPr>
          <p:nvPr>
            <p:ph idx="1"/>
          </p:nvPr>
        </p:nvSpPr>
        <p:spPr bwMode="auto">
          <a:xfrm>
            <a:off x="4081515" y="300990"/>
            <a:ext cx="5835914" cy="6451973"/>
          </a:xfrm>
        </p:spPr>
        <p:txBody>
          <a:bodyPr/>
          <a:lstStyle>
            <a:lvl1pPr>
              <a:defRPr sz="3550"/>
            </a:lvl1pPr>
            <a:lvl2pPr>
              <a:defRPr sz="3100"/>
            </a:lvl2pPr>
            <a:lvl3pPr>
              <a:defRPr sz="2650"/>
            </a:lvl3pPr>
            <a:lvl4pPr>
              <a:defRPr sz="2200"/>
            </a:lvl4pPr>
            <a:lvl5pPr>
              <a:defRPr sz="2200"/>
            </a:lvl5pPr>
            <a:lvl6pPr>
              <a:defRPr sz="2200"/>
            </a:lvl6pPr>
            <a:lvl7pPr>
              <a:defRPr sz="2200"/>
            </a:lvl7pPr>
            <a:lvl8pPr>
              <a:defRPr sz="2200"/>
            </a:lvl8pPr>
            <a:lvl9pPr>
              <a:defRPr sz="22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Textplatzhalter 3"/>
          <p:cNvSpPr>
            <a:spLocks noGrp="1"/>
          </p:cNvSpPr>
          <p:nvPr>
            <p:ph type="body" sz="half" idx="2"/>
          </p:nvPr>
        </p:nvSpPr>
        <p:spPr bwMode="auto">
          <a:xfrm>
            <a:off x="521973" y="1581935"/>
            <a:ext cx="3434491" cy="5171028"/>
          </a:xfrm>
        </p:spPr>
        <p:txBody>
          <a:bodyPr/>
          <a:lstStyle>
            <a:lvl1pPr marL="0" indent="0">
              <a:buNone/>
              <a:defRPr sz="1550"/>
            </a:lvl1pPr>
            <a:lvl2pPr marL="503919" indent="0">
              <a:buNone/>
              <a:defRPr sz="1300"/>
            </a:lvl2pPr>
            <a:lvl3pPr marL="1007837" indent="0">
              <a:buNone/>
              <a:defRPr sz="1100"/>
            </a:lvl3pPr>
            <a:lvl4pPr marL="1511756" indent="0">
              <a:buNone/>
              <a:defRPr sz="1000"/>
            </a:lvl4pPr>
            <a:lvl5pPr marL="2015672" indent="0">
              <a:buNone/>
              <a:defRPr sz="1000"/>
            </a:lvl5pPr>
            <a:lvl6pPr marL="2519591" indent="0">
              <a:buNone/>
              <a:defRPr sz="1000"/>
            </a:lvl6pPr>
            <a:lvl7pPr marL="3023509" indent="0">
              <a:buNone/>
              <a:defRPr sz="1000"/>
            </a:lvl7pPr>
            <a:lvl8pPr marL="3527428" indent="0">
              <a:buNone/>
              <a:defRPr sz="1000"/>
            </a:lvl8pPr>
            <a:lvl9pPr marL="4031346" indent="0">
              <a:buNone/>
              <a:defRPr sz="1000"/>
            </a:lvl9pPr>
          </a:lstStyle>
          <a:p>
            <a:pPr lvl="0">
              <a:defRPr/>
            </a:pPr>
            <a:r>
              <a:rPr lang="en-US"/>
              <a:t>Click to edit Master text styles</a:t>
            </a:r>
            <a:endParaRPr/>
          </a:p>
        </p:txBody>
      </p:sp>
      <p:sp>
        <p:nvSpPr>
          <p:cNvPr id="7" name="Datumsplatzhalter 4"/>
          <p:cNvSpPr>
            <a:spLocks noGrp="1"/>
          </p:cNvSpPr>
          <p:nvPr>
            <p:ph type="dt" sz="half" idx="10"/>
          </p:nvPr>
        </p:nvSpPr>
        <p:spPr bwMode="auto"/>
        <p:txBody>
          <a:bodyPr/>
          <a:lstStyle/>
          <a:p>
            <a:pPr>
              <a:defRPr/>
            </a:pPr>
            <a:fld id="{00F1EC65-3F2D-4240-9FB2-86BAF6AF6314}" type="datetime1">
              <a:rPr lang="en-GB"/>
              <a:t>14/03/2021</a:t>
            </a:fld>
            <a:endParaRPr lang="en-GB"/>
          </a:p>
        </p:txBody>
      </p:sp>
      <p:sp>
        <p:nvSpPr>
          <p:cNvPr id="8" name="Fußzeilenplatzhalter 5"/>
          <p:cNvSpPr>
            <a:spLocks noGrp="1"/>
          </p:cNvSpPr>
          <p:nvPr>
            <p:ph type="ftr" sz="quarter" idx="11"/>
          </p:nvPr>
        </p:nvSpPr>
        <p:spPr bwMode="auto"/>
        <p:txBody>
          <a:bodyPr/>
          <a:lstStyle/>
          <a:p>
            <a:pPr>
              <a:defRPr/>
            </a:pPr>
            <a:r>
              <a:rPr lang="de-DE"/>
              <a:t>© 2020 - GET Across Borders</a:t>
            </a:r>
            <a:endParaRPr lang="en-GB"/>
          </a:p>
        </p:txBody>
      </p:sp>
      <p:sp>
        <p:nvSpPr>
          <p:cNvPr id="9" name="Foliennummernplatzhalter 6"/>
          <p:cNvSpPr>
            <a:spLocks noGrp="1"/>
          </p:cNvSpPr>
          <p:nvPr>
            <p:ph type="sldNum" sz="quarter" idx="12"/>
          </p:nvPr>
        </p:nvSpPr>
        <p:spPr bwMode="auto"/>
        <p:txBody>
          <a:bodyPr/>
          <a:lstStyle/>
          <a:p>
            <a:pPr>
              <a:defRPr/>
            </a:pPr>
            <a:fld id="{B7512931-C0D2-4182-94BF-31D8AB2CEE49}" type="slidenum">
              <a:rPr lang="en-GB"/>
              <a:t>‹Nr.›</a:t>
            </a:fld>
            <a:endParaRPr lang="en-GB"/>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2046195" y="5291772"/>
            <a:ext cx="6263640" cy="624724"/>
          </a:xfrm>
        </p:spPr>
        <p:txBody>
          <a:bodyPr anchor="b"/>
          <a:lstStyle>
            <a:lvl1pPr algn="l">
              <a:defRPr sz="2200" b="1"/>
            </a:lvl1pPr>
          </a:lstStyle>
          <a:p>
            <a:pPr>
              <a:defRPr/>
            </a:pPr>
            <a:r>
              <a:rPr lang="en-US"/>
              <a:t>Click to edit Master title style</a:t>
            </a:r>
            <a:endParaRPr lang="en-GB"/>
          </a:p>
        </p:txBody>
      </p:sp>
      <p:sp>
        <p:nvSpPr>
          <p:cNvPr id="5" name="Bildplatzhalter 2"/>
          <p:cNvSpPr>
            <a:spLocks noGrp="1"/>
          </p:cNvSpPr>
          <p:nvPr>
            <p:ph type="pic" idx="1"/>
          </p:nvPr>
        </p:nvSpPr>
        <p:spPr bwMode="auto">
          <a:xfrm>
            <a:off x="2046195" y="675471"/>
            <a:ext cx="6263640" cy="4535805"/>
          </a:xfrm>
        </p:spPr>
        <p:txBody>
          <a:bodyPr/>
          <a:lstStyle>
            <a:lvl1pPr marL="0" indent="0">
              <a:buNone/>
              <a:defRPr sz="3550"/>
            </a:lvl1pPr>
            <a:lvl2pPr marL="503919" indent="0">
              <a:buNone/>
              <a:defRPr sz="3100"/>
            </a:lvl2pPr>
            <a:lvl3pPr marL="1007837" indent="0">
              <a:buNone/>
              <a:defRPr sz="2650"/>
            </a:lvl3pPr>
            <a:lvl4pPr marL="1511756" indent="0">
              <a:buNone/>
              <a:defRPr sz="2200"/>
            </a:lvl4pPr>
            <a:lvl5pPr marL="2015672" indent="0">
              <a:buNone/>
              <a:defRPr sz="2200"/>
            </a:lvl5pPr>
            <a:lvl6pPr marL="2519591" indent="0">
              <a:buNone/>
              <a:defRPr sz="2200"/>
            </a:lvl6pPr>
            <a:lvl7pPr marL="3023509" indent="0">
              <a:buNone/>
              <a:defRPr sz="2200"/>
            </a:lvl7pPr>
            <a:lvl8pPr marL="3527428" indent="0">
              <a:buNone/>
              <a:defRPr sz="2200"/>
            </a:lvl8pPr>
            <a:lvl9pPr marL="4031346" indent="0">
              <a:buNone/>
              <a:defRPr sz="2200"/>
            </a:lvl9pPr>
          </a:lstStyle>
          <a:p>
            <a:pPr>
              <a:defRPr/>
            </a:pPr>
            <a:r>
              <a:rPr lang="en-US"/>
              <a:t>Click icon to add picture</a:t>
            </a:r>
            <a:endParaRPr lang="en-GB"/>
          </a:p>
        </p:txBody>
      </p:sp>
      <p:sp>
        <p:nvSpPr>
          <p:cNvPr id="6" name="Textplatzhalter 3"/>
          <p:cNvSpPr>
            <a:spLocks noGrp="1"/>
          </p:cNvSpPr>
          <p:nvPr>
            <p:ph type="body" sz="half" idx="2"/>
          </p:nvPr>
        </p:nvSpPr>
        <p:spPr bwMode="auto">
          <a:xfrm>
            <a:off x="2046195" y="5916496"/>
            <a:ext cx="6263640" cy="887210"/>
          </a:xfrm>
        </p:spPr>
        <p:txBody>
          <a:bodyPr/>
          <a:lstStyle>
            <a:lvl1pPr marL="0" indent="0">
              <a:buNone/>
              <a:defRPr sz="1550"/>
            </a:lvl1pPr>
            <a:lvl2pPr marL="503919" indent="0">
              <a:buNone/>
              <a:defRPr sz="1300"/>
            </a:lvl2pPr>
            <a:lvl3pPr marL="1007837" indent="0">
              <a:buNone/>
              <a:defRPr sz="1100"/>
            </a:lvl3pPr>
            <a:lvl4pPr marL="1511756" indent="0">
              <a:buNone/>
              <a:defRPr sz="1000"/>
            </a:lvl4pPr>
            <a:lvl5pPr marL="2015672" indent="0">
              <a:buNone/>
              <a:defRPr sz="1000"/>
            </a:lvl5pPr>
            <a:lvl6pPr marL="2519591" indent="0">
              <a:buNone/>
              <a:defRPr sz="1000"/>
            </a:lvl6pPr>
            <a:lvl7pPr marL="3023509" indent="0">
              <a:buNone/>
              <a:defRPr sz="1000"/>
            </a:lvl7pPr>
            <a:lvl8pPr marL="3527428" indent="0">
              <a:buNone/>
              <a:defRPr sz="1000"/>
            </a:lvl8pPr>
            <a:lvl9pPr marL="4031346" indent="0">
              <a:buNone/>
              <a:defRPr sz="1000"/>
            </a:lvl9pPr>
          </a:lstStyle>
          <a:p>
            <a:pPr lvl="0">
              <a:defRPr/>
            </a:pPr>
            <a:r>
              <a:rPr lang="en-US"/>
              <a:t>Click to edit Master text styles</a:t>
            </a:r>
            <a:endParaRPr/>
          </a:p>
        </p:txBody>
      </p:sp>
      <p:sp>
        <p:nvSpPr>
          <p:cNvPr id="7" name="Datumsplatzhalter 4"/>
          <p:cNvSpPr>
            <a:spLocks noGrp="1"/>
          </p:cNvSpPr>
          <p:nvPr>
            <p:ph type="dt" sz="half" idx="10"/>
          </p:nvPr>
        </p:nvSpPr>
        <p:spPr bwMode="auto"/>
        <p:txBody>
          <a:bodyPr/>
          <a:lstStyle/>
          <a:p>
            <a:pPr>
              <a:defRPr/>
            </a:pPr>
            <a:fld id="{3C3FCD5E-69B8-4F4C-82B4-AA8390DE7F8D}" type="datetime1">
              <a:rPr lang="en-GB"/>
              <a:t>14/03/2021</a:t>
            </a:fld>
            <a:endParaRPr lang="en-GB"/>
          </a:p>
        </p:txBody>
      </p:sp>
      <p:sp>
        <p:nvSpPr>
          <p:cNvPr id="8" name="Fußzeilenplatzhalter 5"/>
          <p:cNvSpPr>
            <a:spLocks noGrp="1"/>
          </p:cNvSpPr>
          <p:nvPr>
            <p:ph type="ftr" sz="quarter" idx="11"/>
          </p:nvPr>
        </p:nvSpPr>
        <p:spPr bwMode="auto"/>
        <p:txBody>
          <a:bodyPr/>
          <a:lstStyle/>
          <a:p>
            <a:pPr>
              <a:defRPr/>
            </a:pPr>
            <a:r>
              <a:rPr lang="de-DE"/>
              <a:t>© 2020 - GET Across Borders</a:t>
            </a:r>
            <a:endParaRPr lang="en-GB"/>
          </a:p>
        </p:txBody>
      </p:sp>
      <p:sp>
        <p:nvSpPr>
          <p:cNvPr id="9" name="Foliennummernplatzhalter 6"/>
          <p:cNvSpPr>
            <a:spLocks noGrp="1"/>
          </p:cNvSpPr>
          <p:nvPr>
            <p:ph type="sldNum" sz="quarter" idx="12"/>
          </p:nvPr>
        </p:nvSpPr>
        <p:spPr bwMode="auto"/>
        <p:txBody>
          <a:bodyPr/>
          <a:lstStyle/>
          <a:p>
            <a:pPr>
              <a:defRPr/>
            </a:pPr>
            <a:fld id="{B7512931-C0D2-4182-94BF-31D8AB2CEE49}" type="slidenum">
              <a:rPr lang="en-GB"/>
              <a:t>‹Nr.›</a:t>
            </a:fld>
            <a:endParaRPr lang="en-GB"/>
          </a:p>
        </p:txBody>
      </p:sp>
    </p:spTree>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4" name="Titelplatzhalter 1"/>
          <p:cNvSpPr>
            <a:spLocks noGrp="1"/>
          </p:cNvSpPr>
          <p:nvPr>
            <p:ph type="title"/>
          </p:nvPr>
        </p:nvSpPr>
        <p:spPr bwMode="auto">
          <a:xfrm>
            <a:off x="521970" y="302737"/>
            <a:ext cx="9395460" cy="1259946"/>
          </a:xfrm>
          <a:prstGeom prst="rect">
            <a:avLst/>
          </a:prstGeom>
        </p:spPr>
        <p:txBody>
          <a:bodyPr vert="horz" lIns="91430" tIns="45716" rIns="91430" bIns="45716" rtlCol="0" anchor="ctr">
            <a:normAutofit/>
          </a:bodyPr>
          <a:lstStyle/>
          <a:p>
            <a:pPr>
              <a:defRPr/>
            </a:pPr>
            <a:r>
              <a:rPr lang="de-DE"/>
              <a:t>Titelmasterformat durch Klicken bearbeiten</a:t>
            </a:r>
            <a:endParaRPr lang="en-GB"/>
          </a:p>
        </p:txBody>
      </p:sp>
      <p:sp>
        <p:nvSpPr>
          <p:cNvPr id="5" name="Textplatzhalter 2"/>
          <p:cNvSpPr>
            <a:spLocks noGrp="1"/>
          </p:cNvSpPr>
          <p:nvPr>
            <p:ph type="body" idx="1"/>
          </p:nvPr>
        </p:nvSpPr>
        <p:spPr bwMode="auto">
          <a:xfrm>
            <a:off x="521970" y="1763927"/>
            <a:ext cx="9395460" cy="4989035"/>
          </a:xfrm>
          <a:prstGeom prst="rect">
            <a:avLst/>
          </a:prstGeom>
        </p:spPr>
        <p:txBody>
          <a:bodyPr vert="horz" lIns="91430" tIns="45716" rIns="91430" bIns="45716" rtlCol="0">
            <a:normAutofit/>
          </a:body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GB"/>
          </a:p>
        </p:txBody>
      </p:sp>
      <p:sp>
        <p:nvSpPr>
          <p:cNvPr id="6" name="Datumsplatzhalter 3"/>
          <p:cNvSpPr>
            <a:spLocks noGrp="1"/>
          </p:cNvSpPr>
          <p:nvPr>
            <p:ph type="dt" sz="half" idx="2"/>
          </p:nvPr>
        </p:nvSpPr>
        <p:spPr bwMode="auto">
          <a:xfrm>
            <a:off x="521970" y="7006701"/>
            <a:ext cx="2435860" cy="402483"/>
          </a:xfrm>
          <a:prstGeom prst="rect">
            <a:avLst/>
          </a:prstGeom>
        </p:spPr>
        <p:txBody>
          <a:bodyPr vert="horz" lIns="91430" tIns="45716" rIns="91430" bIns="45716" rtlCol="0" anchor="ctr"/>
          <a:lstStyle>
            <a:lvl1pPr algn="l">
              <a:defRPr sz="1300">
                <a:solidFill>
                  <a:schemeClr val="tx1"/>
                </a:solidFill>
              </a:defRPr>
            </a:lvl1pPr>
          </a:lstStyle>
          <a:p>
            <a:pPr>
              <a:defRPr/>
            </a:pPr>
            <a:fld id="{E9DBB94B-7369-455E-8C33-C3D06DBCC3E6}" type="datetime1">
              <a:rPr lang="en-GB"/>
              <a:t>14/03/2021</a:t>
            </a:fld>
            <a:endParaRPr lang="en-GB"/>
          </a:p>
        </p:txBody>
      </p:sp>
      <p:sp>
        <p:nvSpPr>
          <p:cNvPr id="7" name="Fußzeilenplatzhalter 4"/>
          <p:cNvSpPr>
            <a:spLocks noGrp="1"/>
          </p:cNvSpPr>
          <p:nvPr>
            <p:ph type="ftr" sz="quarter" idx="3"/>
          </p:nvPr>
        </p:nvSpPr>
        <p:spPr bwMode="auto">
          <a:xfrm>
            <a:off x="3566795" y="7006701"/>
            <a:ext cx="3305810" cy="402483"/>
          </a:xfrm>
          <a:prstGeom prst="rect">
            <a:avLst/>
          </a:prstGeom>
        </p:spPr>
        <p:txBody>
          <a:bodyPr vert="horz" lIns="91430" tIns="45716" rIns="91430" bIns="45716" rtlCol="0" anchor="ctr"/>
          <a:lstStyle>
            <a:lvl1pPr algn="ctr">
              <a:defRPr sz="1300">
                <a:solidFill>
                  <a:schemeClr val="tx1"/>
                </a:solidFill>
              </a:defRPr>
            </a:lvl1pPr>
          </a:lstStyle>
          <a:p>
            <a:pPr>
              <a:defRPr/>
            </a:pPr>
            <a:r>
              <a:rPr lang="de-DE"/>
              <a:t>© 2020 - GET Across Borders</a:t>
            </a:r>
            <a:endParaRPr lang="en-GB"/>
          </a:p>
        </p:txBody>
      </p:sp>
      <p:sp>
        <p:nvSpPr>
          <p:cNvPr id="8" name="Foliennummernplatzhalter 5"/>
          <p:cNvSpPr>
            <a:spLocks noGrp="1"/>
          </p:cNvSpPr>
          <p:nvPr>
            <p:ph type="sldNum" sz="quarter" idx="4"/>
          </p:nvPr>
        </p:nvSpPr>
        <p:spPr bwMode="auto">
          <a:xfrm>
            <a:off x="7481570" y="7006701"/>
            <a:ext cx="2435860" cy="402483"/>
          </a:xfrm>
          <a:prstGeom prst="rect">
            <a:avLst/>
          </a:prstGeom>
        </p:spPr>
        <p:txBody>
          <a:bodyPr vert="horz" lIns="91430" tIns="45716" rIns="91430" bIns="45716" rtlCol="0" anchor="ctr"/>
          <a:lstStyle>
            <a:lvl1pPr algn="r">
              <a:defRPr sz="1300">
                <a:solidFill>
                  <a:schemeClr val="tx1"/>
                </a:solidFill>
              </a:defRPr>
            </a:lvl1pPr>
          </a:lstStyle>
          <a:p>
            <a:pPr>
              <a:defRPr/>
            </a:pPr>
            <a:fld id="{1C6A1CB6-5D98-4296-B8F9-B78E6A9A9E34}" type="slidenum">
              <a:rPr lang="en-GB"/>
              <a:t>‹Nr.›</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1007837">
        <a:spcBef>
          <a:spcPts val="0"/>
        </a:spcBef>
        <a:buNone/>
        <a:defRPr sz="3600">
          <a:solidFill>
            <a:schemeClr val="accent2"/>
          </a:solidFill>
          <a:latin typeface="Comic Sans MS"/>
          <a:ea typeface="+mj-ea"/>
          <a:cs typeface="+mj-cs"/>
        </a:defRPr>
      </a:lvl1pPr>
    </p:titleStyle>
    <p:bodyStyle>
      <a:lvl1pPr marL="377939" indent="-377939" algn="l" defTabSz="1007837">
        <a:spcBef>
          <a:spcPts val="0"/>
        </a:spcBef>
        <a:buFont typeface="Arial"/>
        <a:buChar char="•"/>
        <a:defRPr sz="2400">
          <a:solidFill>
            <a:schemeClr val="tx1"/>
          </a:solidFill>
          <a:latin typeface="Comic Sans MS"/>
          <a:ea typeface="+mn-ea"/>
          <a:cs typeface="+mn-cs"/>
        </a:defRPr>
      </a:lvl1pPr>
      <a:lvl2pPr marL="818868" indent="-314948" algn="l" defTabSz="1007837">
        <a:spcBef>
          <a:spcPts val="0"/>
        </a:spcBef>
        <a:buFont typeface="Arial"/>
        <a:buChar char="–"/>
        <a:defRPr sz="2400">
          <a:solidFill>
            <a:schemeClr val="tx1"/>
          </a:solidFill>
          <a:latin typeface="Comic Sans MS"/>
          <a:ea typeface="+mn-ea"/>
          <a:cs typeface="+mn-cs"/>
        </a:defRPr>
      </a:lvl2pPr>
      <a:lvl3pPr marL="1259795" indent="-251959" algn="l" defTabSz="1007837">
        <a:spcBef>
          <a:spcPts val="0"/>
        </a:spcBef>
        <a:buFont typeface="Arial"/>
        <a:buChar char="•"/>
        <a:defRPr sz="2400">
          <a:solidFill>
            <a:schemeClr val="tx1"/>
          </a:solidFill>
          <a:latin typeface="Comic Sans MS"/>
          <a:ea typeface="+mn-ea"/>
          <a:cs typeface="+mn-cs"/>
        </a:defRPr>
      </a:lvl3pPr>
      <a:lvl4pPr marL="1763714" indent="-251959" algn="l" defTabSz="1007837">
        <a:spcBef>
          <a:spcPts val="0"/>
        </a:spcBef>
        <a:buFont typeface="Arial"/>
        <a:buChar char="–"/>
        <a:defRPr sz="2400">
          <a:solidFill>
            <a:schemeClr val="tx1"/>
          </a:solidFill>
          <a:latin typeface="Comic Sans MS"/>
          <a:ea typeface="+mn-ea"/>
          <a:cs typeface="+mn-cs"/>
        </a:defRPr>
      </a:lvl4pPr>
      <a:lvl5pPr marL="2267633" indent="-251959" algn="l" defTabSz="1007837">
        <a:spcBef>
          <a:spcPts val="0"/>
        </a:spcBef>
        <a:buFont typeface="Arial"/>
        <a:buChar char="»"/>
        <a:defRPr sz="2400">
          <a:solidFill>
            <a:schemeClr val="tx1"/>
          </a:solidFill>
          <a:latin typeface="Comic Sans MS"/>
          <a:ea typeface="+mn-ea"/>
          <a:cs typeface="+mn-cs"/>
        </a:defRPr>
      </a:lvl5pPr>
      <a:lvl6pPr marL="2771550" indent="-251959" algn="l" defTabSz="1007837">
        <a:spcBef>
          <a:spcPts val="0"/>
        </a:spcBef>
        <a:buFont typeface="Arial"/>
        <a:buChar char="•"/>
        <a:defRPr sz="2200">
          <a:solidFill>
            <a:schemeClr val="tx1"/>
          </a:solidFill>
          <a:latin typeface="+mn-lt"/>
          <a:ea typeface="+mn-ea"/>
          <a:cs typeface="+mn-cs"/>
        </a:defRPr>
      </a:lvl6pPr>
      <a:lvl7pPr marL="3275468" indent="-251959" algn="l" defTabSz="1007837">
        <a:spcBef>
          <a:spcPts val="0"/>
        </a:spcBef>
        <a:buFont typeface="Arial"/>
        <a:buChar char="•"/>
        <a:defRPr sz="2200">
          <a:solidFill>
            <a:schemeClr val="tx1"/>
          </a:solidFill>
          <a:latin typeface="+mn-lt"/>
          <a:ea typeface="+mn-ea"/>
          <a:cs typeface="+mn-cs"/>
        </a:defRPr>
      </a:lvl7pPr>
      <a:lvl8pPr marL="3779388" indent="-251959" algn="l" defTabSz="1007837">
        <a:spcBef>
          <a:spcPts val="0"/>
        </a:spcBef>
        <a:buFont typeface="Arial"/>
        <a:buChar char="•"/>
        <a:defRPr sz="2200">
          <a:solidFill>
            <a:schemeClr val="tx1"/>
          </a:solidFill>
          <a:latin typeface="+mn-lt"/>
          <a:ea typeface="+mn-ea"/>
          <a:cs typeface="+mn-cs"/>
        </a:defRPr>
      </a:lvl8pPr>
      <a:lvl9pPr marL="4283306" indent="-251959" algn="l" defTabSz="1007837">
        <a:spcBef>
          <a:spcPts val="0"/>
        </a:spcBef>
        <a:buFont typeface="Arial"/>
        <a:buChar char="•"/>
        <a:defRPr sz="2200">
          <a:solidFill>
            <a:schemeClr val="tx1"/>
          </a:solidFill>
          <a:latin typeface="+mn-lt"/>
          <a:ea typeface="+mn-ea"/>
          <a:cs typeface="+mn-cs"/>
        </a:defRPr>
      </a:lvl9pPr>
    </p:bodyStyle>
    <p:otherStyle>
      <a:defPPr>
        <a:defRPr lang="de-DE"/>
      </a:defPPr>
      <a:lvl1pPr marL="0" algn="l" defTabSz="1007837">
        <a:defRPr sz="2000">
          <a:solidFill>
            <a:schemeClr val="tx1"/>
          </a:solidFill>
          <a:latin typeface="+mn-lt"/>
          <a:ea typeface="+mn-ea"/>
          <a:cs typeface="+mn-cs"/>
        </a:defRPr>
      </a:lvl1pPr>
      <a:lvl2pPr marL="503919" algn="l" defTabSz="1007837">
        <a:defRPr sz="2000">
          <a:solidFill>
            <a:schemeClr val="tx1"/>
          </a:solidFill>
          <a:latin typeface="+mn-lt"/>
          <a:ea typeface="+mn-ea"/>
          <a:cs typeface="+mn-cs"/>
        </a:defRPr>
      </a:lvl2pPr>
      <a:lvl3pPr marL="1007837" algn="l" defTabSz="1007837">
        <a:defRPr sz="2000">
          <a:solidFill>
            <a:schemeClr val="tx1"/>
          </a:solidFill>
          <a:latin typeface="+mn-lt"/>
          <a:ea typeface="+mn-ea"/>
          <a:cs typeface="+mn-cs"/>
        </a:defRPr>
      </a:lvl3pPr>
      <a:lvl4pPr marL="1511756" algn="l" defTabSz="1007837">
        <a:defRPr sz="2000">
          <a:solidFill>
            <a:schemeClr val="tx1"/>
          </a:solidFill>
          <a:latin typeface="+mn-lt"/>
          <a:ea typeface="+mn-ea"/>
          <a:cs typeface="+mn-cs"/>
        </a:defRPr>
      </a:lvl4pPr>
      <a:lvl5pPr marL="2015672" algn="l" defTabSz="1007837">
        <a:defRPr sz="2000">
          <a:solidFill>
            <a:schemeClr val="tx1"/>
          </a:solidFill>
          <a:latin typeface="+mn-lt"/>
          <a:ea typeface="+mn-ea"/>
          <a:cs typeface="+mn-cs"/>
        </a:defRPr>
      </a:lvl5pPr>
      <a:lvl6pPr marL="2519591" algn="l" defTabSz="1007837">
        <a:defRPr sz="2000">
          <a:solidFill>
            <a:schemeClr val="tx1"/>
          </a:solidFill>
          <a:latin typeface="+mn-lt"/>
          <a:ea typeface="+mn-ea"/>
          <a:cs typeface="+mn-cs"/>
        </a:defRPr>
      </a:lvl6pPr>
      <a:lvl7pPr marL="3023509" algn="l" defTabSz="1007837">
        <a:defRPr sz="2000">
          <a:solidFill>
            <a:schemeClr val="tx1"/>
          </a:solidFill>
          <a:latin typeface="+mn-lt"/>
          <a:ea typeface="+mn-ea"/>
          <a:cs typeface="+mn-cs"/>
        </a:defRPr>
      </a:lvl7pPr>
      <a:lvl8pPr marL="3527428" algn="l" defTabSz="1007837">
        <a:defRPr sz="2000">
          <a:solidFill>
            <a:schemeClr val="tx1"/>
          </a:solidFill>
          <a:latin typeface="+mn-lt"/>
          <a:ea typeface="+mn-ea"/>
          <a:cs typeface="+mn-cs"/>
        </a:defRPr>
      </a:lvl8pPr>
      <a:lvl9pPr marL="4031346" algn="l" defTabSz="1007837">
        <a:defRPr sz="20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schemeClr>
        </a:solidFill>
        <a:effectLst/>
      </p:bgPr>
    </p:bg>
    <p:spTree>
      <p:nvGrpSpPr>
        <p:cNvPr id="1" name=""/>
        <p:cNvGrpSpPr/>
        <p:nvPr/>
      </p:nvGrpSpPr>
      <p:grpSpPr bwMode="auto">
        <a:xfrm>
          <a:off x="0" y="0"/>
          <a:ext cx="0" cy="0"/>
          <a:chOff x="0" y="0"/>
          <a:chExt cx="0" cy="0"/>
        </a:xfrm>
      </p:grpSpPr>
      <p:sp>
        <p:nvSpPr>
          <p:cNvPr id="4" name="Titelplatzhalter 1"/>
          <p:cNvSpPr>
            <a:spLocks noGrp="1"/>
          </p:cNvSpPr>
          <p:nvPr>
            <p:ph type="title"/>
          </p:nvPr>
        </p:nvSpPr>
        <p:spPr bwMode="auto">
          <a:xfrm>
            <a:off x="522287" y="198437"/>
            <a:ext cx="9394825" cy="1258887"/>
          </a:xfrm>
          <a:prstGeom prst="rect">
            <a:avLst/>
          </a:prstGeom>
          <a:noFill/>
          <a:ln>
            <a:noFill/>
          </a:ln>
        </p:spPr>
        <p:txBody>
          <a:bodyPr vert="horz" wrap="square" lIns="91440" tIns="45720" rIns="91440" bIns="45720" numCol="1" anchor="ctr" anchorCtr="0" compatLnSpc="1">
            <a:prstTxWarp prst="textNoShape">
              <a:avLst/>
            </a:prstTxWarp>
          </a:bodyPr>
          <a:lstStyle/>
          <a:p>
            <a:pPr lvl="0">
              <a:defRPr/>
            </a:pPr>
            <a:r>
              <a:rPr lang="de-DE"/>
              <a:t>Titelmasterformat durch Klicken bearbeiten</a:t>
            </a:r>
            <a:endParaRPr lang="en-GB"/>
          </a:p>
        </p:txBody>
      </p:sp>
      <p:sp>
        <p:nvSpPr>
          <p:cNvPr id="5" name="Textplatzhalter 2"/>
          <p:cNvSpPr>
            <a:spLocks noGrp="1"/>
          </p:cNvSpPr>
          <p:nvPr>
            <p:ph type="body" idx="1"/>
          </p:nvPr>
        </p:nvSpPr>
        <p:spPr bwMode="auto">
          <a:xfrm>
            <a:off x="522287" y="1763713"/>
            <a:ext cx="9394825" cy="5395912"/>
          </a:xfrm>
          <a:prstGeom prst="rect">
            <a:avLst/>
          </a:prstGeom>
          <a:noFill/>
          <a:ln>
            <a:noFill/>
          </a:ln>
        </p:spPr>
        <p:txBody>
          <a:bodyPr vert="horz" wrap="square" lIns="91440" tIns="45720" rIns="91440" bIns="45720" numCol="1" anchor="t" anchorCtr="0" compatLnSpc="1">
            <a:prstTxWarp prst="textNoShape">
              <a:avLst/>
            </a:prstTxWarp>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GB"/>
          </a:p>
        </p:txBody>
      </p:sp>
      <p:sp>
        <p:nvSpPr>
          <p:cNvPr id="6" name="Fußzeilenplatzhalter 1"/>
          <p:cNvSpPr>
            <a:spLocks noGrp="1"/>
          </p:cNvSpPr>
          <p:nvPr>
            <p:ph type="ftr" sz="quarter" idx="3"/>
          </p:nvPr>
        </p:nvSpPr>
        <p:spPr bwMode="auto">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Comic Sans MS"/>
              </a:defRPr>
            </a:lvl1pPr>
          </a:lstStyle>
          <a:p>
            <a:pPr>
              <a:defRPr/>
            </a:pPr>
            <a:r>
              <a:rPr lang="de-DE"/>
              <a:t>© 2020 - GET Across Borders</a:t>
            </a:r>
            <a:endParaRPr lang="en-GB"/>
          </a:p>
        </p:txBody>
      </p:sp>
      <p:sp>
        <p:nvSpPr>
          <p:cNvPr id="7" name="Foliennummernplatzhalter 2"/>
          <p:cNvSpPr>
            <a:spLocks noGrp="1"/>
          </p:cNvSpPr>
          <p:nvPr>
            <p:ph type="sldNum" sz="quarter" idx="4"/>
          </p:nvPr>
        </p:nvSpPr>
        <p:spPr bwMode="auto">
          <a:xfrm>
            <a:off x="9835529" y="6958806"/>
            <a:ext cx="607347" cy="401638"/>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C6A1CB6-5D98-4296-B8F9-B78E6A9A9E34}" type="slidenum">
              <a:rPr lang="en-GB"/>
              <a:t>‹Nr.›</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dt="0"/>
  <p:txStyles>
    <p:titleStyle>
      <a:lvl1pPr algn="ctr">
        <a:spcBef>
          <a:spcPts val="0"/>
        </a:spcBef>
        <a:spcAft>
          <a:spcPts val="0"/>
        </a:spcAft>
        <a:defRPr sz="3600" b="1">
          <a:solidFill>
            <a:schemeClr val="tx1"/>
          </a:solidFill>
          <a:latin typeface="Comic Sans MS"/>
          <a:ea typeface="+mj-ea"/>
          <a:cs typeface="+mj-cs"/>
        </a:defRPr>
      </a:lvl1pPr>
      <a:lvl2pPr algn="ctr">
        <a:spcBef>
          <a:spcPts val="0"/>
        </a:spcBef>
        <a:spcAft>
          <a:spcPts val="0"/>
        </a:spcAft>
        <a:defRPr sz="3600" b="1">
          <a:solidFill>
            <a:schemeClr val="tx1"/>
          </a:solidFill>
          <a:latin typeface="Perpetua"/>
        </a:defRPr>
      </a:lvl2pPr>
      <a:lvl3pPr algn="ctr">
        <a:spcBef>
          <a:spcPts val="0"/>
        </a:spcBef>
        <a:spcAft>
          <a:spcPts val="0"/>
        </a:spcAft>
        <a:defRPr sz="3600" b="1">
          <a:solidFill>
            <a:schemeClr val="tx1"/>
          </a:solidFill>
          <a:latin typeface="Perpetua"/>
        </a:defRPr>
      </a:lvl3pPr>
      <a:lvl4pPr algn="ctr">
        <a:spcBef>
          <a:spcPts val="0"/>
        </a:spcBef>
        <a:spcAft>
          <a:spcPts val="0"/>
        </a:spcAft>
        <a:defRPr sz="3600" b="1">
          <a:solidFill>
            <a:schemeClr val="tx1"/>
          </a:solidFill>
          <a:latin typeface="Perpetua"/>
        </a:defRPr>
      </a:lvl4pPr>
      <a:lvl5pPr algn="ctr">
        <a:spcBef>
          <a:spcPts val="0"/>
        </a:spcBef>
        <a:spcAft>
          <a:spcPts val="0"/>
        </a:spcAft>
        <a:defRPr sz="3600" b="1">
          <a:solidFill>
            <a:schemeClr val="tx1"/>
          </a:solidFill>
          <a:latin typeface="Perpetua"/>
        </a:defRPr>
      </a:lvl5pPr>
      <a:lvl6pPr marL="457200" algn="ctr">
        <a:spcBef>
          <a:spcPts val="0"/>
        </a:spcBef>
        <a:spcAft>
          <a:spcPts val="0"/>
        </a:spcAft>
        <a:defRPr sz="3600" b="1">
          <a:solidFill>
            <a:schemeClr val="tx1"/>
          </a:solidFill>
          <a:latin typeface="Perpetua"/>
        </a:defRPr>
      </a:lvl6pPr>
      <a:lvl7pPr marL="914400" algn="ctr">
        <a:spcBef>
          <a:spcPts val="0"/>
        </a:spcBef>
        <a:spcAft>
          <a:spcPts val="0"/>
        </a:spcAft>
        <a:defRPr sz="3600" b="1">
          <a:solidFill>
            <a:schemeClr val="tx1"/>
          </a:solidFill>
          <a:latin typeface="Perpetua"/>
        </a:defRPr>
      </a:lvl7pPr>
      <a:lvl8pPr marL="1371600" algn="ctr">
        <a:spcBef>
          <a:spcPts val="0"/>
        </a:spcBef>
        <a:spcAft>
          <a:spcPts val="0"/>
        </a:spcAft>
        <a:defRPr sz="3600" b="1">
          <a:solidFill>
            <a:schemeClr val="tx1"/>
          </a:solidFill>
          <a:latin typeface="Perpetua"/>
        </a:defRPr>
      </a:lvl8pPr>
      <a:lvl9pPr marL="1828800" algn="ctr">
        <a:spcBef>
          <a:spcPts val="0"/>
        </a:spcBef>
        <a:spcAft>
          <a:spcPts val="0"/>
        </a:spcAft>
        <a:defRPr sz="3600" b="1">
          <a:solidFill>
            <a:schemeClr val="tx1"/>
          </a:solidFill>
          <a:latin typeface="Perpetua"/>
        </a:defRPr>
      </a:lvl9pPr>
    </p:titleStyle>
    <p:bodyStyle>
      <a:lvl1pPr algn="l">
        <a:spcBef>
          <a:spcPts val="0"/>
        </a:spcBef>
        <a:spcAft>
          <a:spcPts val="0"/>
        </a:spcAft>
        <a:defRPr sz="2400">
          <a:solidFill>
            <a:schemeClr val="tx1"/>
          </a:solidFill>
          <a:latin typeface="Comic Sans MS"/>
          <a:ea typeface="+mn-ea"/>
          <a:cs typeface="+mn-cs"/>
        </a:defRPr>
      </a:lvl1pPr>
      <a:lvl2pPr marL="457200" algn="l">
        <a:spcBef>
          <a:spcPts val="0"/>
        </a:spcBef>
        <a:spcAft>
          <a:spcPts val="0"/>
        </a:spcAft>
        <a:defRPr sz="2400">
          <a:solidFill>
            <a:schemeClr val="tx1"/>
          </a:solidFill>
          <a:latin typeface="Comic Sans MS"/>
          <a:ea typeface="+mn-ea"/>
          <a:cs typeface="+mn-cs"/>
        </a:defRPr>
      </a:lvl2pPr>
      <a:lvl3pPr marL="914400" algn="l">
        <a:spcBef>
          <a:spcPts val="0"/>
        </a:spcBef>
        <a:spcAft>
          <a:spcPts val="0"/>
        </a:spcAft>
        <a:defRPr sz="2400">
          <a:solidFill>
            <a:schemeClr val="tx1"/>
          </a:solidFill>
          <a:latin typeface="Comic Sans MS"/>
          <a:ea typeface="+mn-ea"/>
          <a:cs typeface="+mn-cs"/>
        </a:defRPr>
      </a:lvl3pPr>
      <a:lvl4pPr marL="1371600" algn="l">
        <a:spcBef>
          <a:spcPts val="0"/>
        </a:spcBef>
        <a:spcAft>
          <a:spcPts val="0"/>
        </a:spcAft>
        <a:defRPr sz="2400">
          <a:solidFill>
            <a:schemeClr val="tx1"/>
          </a:solidFill>
          <a:latin typeface="Comic Sans MS"/>
          <a:ea typeface="+mn-ea"/>
          <a:cs typeface="+mn-cs"/>
        </a:defRPr>
      </a:lvl4pPr>
      <a:lvl5pPr marL="1828800" algn="l">
        <a:spcBef>
          <a:spcPts val="0"/>
        </a:spcBef>
        <a:spcAft>
          <a:spcPts val="0"/>
        </a:spcAft>
        <a:defRPr sz="2400">
          <a:solidFill>
            <a:schemeClr val="tx1"/>
          </a:solidFill>
          <a:latin typeface="Comic Sans MS"/>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bwMode="auto">
        <a:xfrm>
          <a:off x="0" y="0"/>
          <a:ext cx="0" cy="0"/>
          <a:chOff x="0" y="0"/>
          <a:chExt cx="0" cy="0"/>
        </a:xfrm>
      </p:grpSpPr>
      <p:sp>
        <p:nvSpPr>
          <p:cNvPr id="4" name="Titelplatzhalter 1"/>
          <p:cNvSpPr>
            <a:spLocks noGrp="1"/>
          </p:cNvSpPr>
          <p:nvPr>
            <p:ph type="title"/>
          </p:nvPr>
        </p:nvSpPr>
        <p:spPr bwMode="auto">
          <a:xfrm>
            <a:off x="717550" y="198437"/>
            <a:ext cx="9004300" cy="1460500"/>
          </a:xfrm>
          <a:prstGeom prst="rect">
            <a:avLst/>
          </a:prstGeom>
        </p:spPr>
        <p:txBody>
          <a:bodyPr vert="horz" lIns="91440" tIns="45720" rIns="91440" bIns="45720" rtlCol="0" anchor="ctr">
            <a:normAutofit/>
          </a:bodyPr>
          <a:lstStyle/>
          <a:p>
            <a:pPr>
              <a:defRPr/>
            </a:pPr>
            <a:r>
              <a:rPr lang="de-DE"/>
              <a:t>Mastertitelformat bearbeiten</a:t>
            </a:r>
            <a:endParaRPr lang="en-GB"/>
          </a:p>
        </p:txBody>
      </p:sp>
      <p:sp>
        <p:nvSpPr>
          <p:cNvPr id="5" name="Textplatzhalter 2"/>
          <p:cNvSpPr>
            <a:spLocks noGrp="1"/>
          </p:cNvSpPr>
          <p:nvPr>
            <p:ph type="body" idx="1"/>
          </p:nvPr>
        </p:nvSpPr>
        <p:spPr bwMode="auto">
          <a:xfrm>
            <a:off x="717550" y="2012949"/>
            <a:ext cx="9004300" cy="4795838"/>
          </a:xfrm>
          <a:prstGeom prst="rect">
            <a:avLst/>
          </a:prstGeom>
        </p:spPr>
        <p:txBody>
          <a:bodyPr vert="horz" lIns="91440" tIns="45720" rIns="91440" bIns="4572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GB"/>
          </a:p>
        </p:txBody>
      </p:sp>
      <p:sp>
        <p:nvSpPr>
          <p:cNvPr id="6" name="Fußzeilenplatzhalter 1"/>
          <p:cNvSpPr>
            <a:spLocks noGrp="1"/>
          </p:cNvSpPr>
          <p:nvPr>
            <p:ph type="ftr" sz="quarter" idx="3"/>
          </p:nvPr>
        </p:nvSpPr>
        <p:spPr bwMode="auto">
          <a:xfrm>
            <a:off x="6392862" y="6959600"/>
            <a:ext cx="3524250" cy="401638"/>
          </a:xfrm>
          <a:prstGeom prst="rect">
            <a:avLst/>
          </a:prstGeom>
        </p:spPr>
        <p:txBody>
          <a:bodyPr vert="horz" lIns="91440" tIns="45720" rIns="91440" bIns="45720" rtlCol="0" anchor="ctr"/>
          <a:lstStyle>
            <a:lvl1pPr algn="r">
              <a:defRPr sz="1200">
                <a:solidFill>
                  <a:schemeClr val="bg1"/>
                </a:solidFill>
                <a:latin typeface="Comic Sans MS"/>
              </a:defRPr>
            </a:lvl1pPr>
          </a:lstStyle>
          <a:p>
            <a:pPr>
              <a:defRPr/>
            </a:pPr>
            <a:r>
              <a:rPr lang="de-DE"/>
              <a:t>© 2020 - GET Across Borders</a:t>
            </a:r>
            <a:endParaRPr lang="en-GB"/>
          </a:p>
        </p:txBody>
      </p:sp>
    </p:spTree>
  </p:cSld>
  <p:clrMap bg1="lt1" tx1="dk1" bg2="lt2" tx2="dk2" accent1="accent1" accent2="accent2" accent3="accent3" accent4="accent4" accent5="accent5" accent6="accent6" hlink="hlink" folHlink="folHlink"/>
  <p:sldLayoutIdLst>
    <p:sldLayoutId id="2147483666" r:id="rId1"/>
  </p:sldLayoutIdLst>
  <p:hf hdr="0" dt="0"/>
  <p:txStyles>
    <p:titleStyle>
      <a:lvl1pPr algn="ctr" defTabSz="914400">
        <a:lnSpc>
          <a:spcPct val="90000"/>
        </a:lnSpc>
        <a:spcBef>
          <a:spcPts val="0"/>
        </a:spcBef>
        <a:buNone/>
        <a:defRPr sz="3600" b="1">
          <a:solidFill>
            <a:schemeClr val="accent3"/>
          </a:solidFill>
          <a:latin typeface="Comic Sans MS"/>
          <a:ea typeface="+mj-ea"/>
          <a:cs typeface="+mj-cs"/>
        </a:defRPr>
      </a:lvl1pPr>
    </p:titleStyle>
    <p:bodyStyle>
      <a:lvl1pPr marL="0" indent="0" algn="l" defTabSz="914400">
        <a:lnSpc>
          <a:spcPct val="90000"/>
        </a:lnSpc>
        <a:spcBef>
          <a:spcPts val="1000"/>
        </a:spcBef>
        <a:buFontTx/>
        <a:buNone/>
        <a:defRPr sz="2400">
          <a:solidFill>
            <a:schemeClr val="bg1"/>
          </a:solidFill>
          <a:latin typeface="Comic Sans MS"/>
          <a:ea typeface="+mn-ea"/>
          <a:cs typeface="+mn-cs"/>
        </a:defRPr>
      </a:lvl1pPr>
      <a:lvl2pPr marL="457200" indent="0" algn="l" defTabSz="914400">
        <a:lnSpc>
          <a:spcPct val="90000"/>
        </a:lnSpc>
        <a:spcBef>
          <a:spcPts val="500"/>
        </a:spcBef>
        <a:buFontTx/>
        <a:buNone/>
        <a:defRPr sz="2400">
          <a:solidFill>
            <a:schemeClr val="bg1"/>
          </a:solidFill>
          <a:latin typeface="Comic Sans MS"/>
          <a:ea typeface="+mn-ea"/>
          <a:cs typeface="+mn-cs"/>
        </a:defRPr>
      </a:lvl2pPr>
      <a:lvl3pPr marL="914400" indent="0" algn="l" defTabSz="914400">
        <a:lnSpc>
          <a:spcPct val="90000"/>
        </a:lnSpc>
        <a:spcBef>
          <a:spcPts val="500"/>
        </a:spcBef>
        <a:buFontTx/>
        <a:buNone/>
        <a:defRPr sz="2400">
          <a:solidFill>
            <a:schemeClr val="bg1"/>
          </a:solidFill>
          <a:latin typeface="Comic Sans MS"/>
          <a:ea typeface="+mn-ea"/>
          <a:cs typeface="+mn-cs"/>
        </a:defRPr>
      </a:lvl3pPr>
      <a:lvl4pPr marL="1371600" indent="0" algn="l" defTabSz="914400">
        <a:lnSpc>
          <a:spcPct val="90000"/>
        </a:lnSpc>
        <a:spcBef>
          <a:spcPts val="500"/>
        </a:spcBef>
        <a:buFontTx/>
        <a:buNone/>
        <a:defRPr sz="2400">
          <a:solidFill>
            <a:schemeClr val="bg1"/>
          </a:solidFill>
          <a:latin typeface="Comic Sans MS"/>
          <a:ea typeface="+mn-ea"/>
          <a:cs typeface="+mn-cs"/>
        </a:defRPr>
      </a:lvl4pPr>
      <a:lvl5pPr marL="1828800" indent="0" algn="l" defTabSz="914400">
        <a:lnSpc>
          <a:spcPct val="90000"/>
        </a:lnSpc>
        <a:spcBef>
          <a:spcPts val="500"/>
        </a:spcBef>
        <a:buFontTx/>
        <a:buNone/>
        <a:defRPr sz="2400">
          <a:solidFill>
            <a:schemeClr val="bg1"/>
          </a:solidFill>
          <a:latin typeface="Comic Sans MS"/>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6.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8.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8.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8.pn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a:defRPr/>
            </a:pPr>
            <a:endParaRPr lang="en-GB"/>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9" name="Titel 1"/>
          <p:cNvSpPr>
            <a:spLocks noGrp="1"/>
          </p:cNvSpPr>
          <p:nvPr>
            <p:ph type="ctrTitle"/>
          </p:nvPr>
        </p:nvSpPr>
        <p:spPr bwMode="auto">
          <a:xfrm>
            <a:off x="1090424" y="1797649"/>
            <a:ext cx="4623834" cy="1583441"/>
          </a:xfrm>
        </p:spPr>
        <p:txBody>
          <a:bodyPr/>
          <a:lstStyle/>
          <a:p>
            <a:pPr>
              <a:defRPr/>
            </a:pPr>
            <a:r>
              <a:rPr lang="en-GB" noProof="0" dirty="0">
                <a:solidFill>
                  <a:srgbClr val="000066"/>
                </a:solidFill>
              </a:rPr>
              <a:t>GET Buddied Up</a:t>
            </a:r>
            <a:endParaRPr lang="en-GB" noProof="0" dirty="0"/>
          </a:p>
        </p:txBody>
      </p:sp>
      <p:sp>
        <p:nvSpPr>
          <p:cNvPr id="10" name="Untertitel 2"/>
          <p:cNvSpPr>
            <a:spLocks noGrp="1"/>
          </p:cNvSpPr>
          <p:nvPr>
            <p:ph type="subTitle" idx="1"/>
          </p:nvPr>
        </p:nvSpPr>
        <p:spPr bwMode="auto">
          <a:xfrm>
            <a:off x="5109697" y="5626289"/>
            <a:ext cx="5286846" cy="1933385"/>
          </a:xfrm>
        </p:spPr>
        <p:txBody>
          <a:bodyPr/>
          <a:lstStyle/>
          <a:p>
            <a:pPr>
              <a:defRPr/>
            </a:pPr>
            <a:r>
              <a:rPr lang="en-GB" sz="2800" b="1" noProof="0" dirty="0">
                <a:solidFill>
                  <a:srgbClr val="000066"/>
                </a:solidFill>
              </a:rPr>
              <a:t>German with Ali, the Eagle </a:t>
            </a:r>
            <a:endParaRPr lang="en-GB" noProof="0" dirty="0"/>
          </a:p>
          <a:p>
            <a:pPr>
              <a:defRPr/>
            </a:pPr>
            <a:r>
              <a:rPr lang="en-GB" sz="1800" noProof="0" dirty="0">
                <a:solidFill>
                  <a:srgbClr val="000066"/>
                </a:solidFill>
              </a:rPr>
              <a:t>get-across-borders@uni-mainz.de</a:t>
            </a:r>
            <a:endParaRPr lang="en-GB" noProof="0" dirty="0"/>
          </a:p>
          <a:p>
            <a:pPr>
              <a:defRPr/>
            </a:pPr>
            <a:endParaRPr lang="en-GB" sz="1800" noProof="0" dirty="0">
              <a:solidFill>
                <a:srgbClr val="000066"/>
              </a:solidFill>
            </a:endParaRPr>
          </a:p>
          <a:p>
            <a:pPr>
              <a:defRPr/>
            </a:pPr>
            <a:endParaRPr lang="en-GB" sz="1800" noProof="0" dirty="0">
              <a:solidFill>
                <a:srgbClr val="000066"/>
              </a:solidFill>
            </a:endParaRPr>
          </a:p>
          <a:p>
            <a:pPr>
              <a:defRPr/>
            </a:pPr>
            <a:endParaRPr lang="en-GB" sz="1800" noProof="0" dirty="0">
              <a:solidFill>
                <a:srgbClr val="000066"/>
              </a:solidFill>
            </a:endParaRPr>
          </a:p>
        </p:txBody>
      </p:sp>
      <p:pic>
        <p:nvPicPr>
          <p:cNvPr id="12" name="Picture 5" descr="A picture containing drawing&#10;&#10;Description automatically generated"/>
          <p:cNvPicPr>
            <a:picLocks noChangeAspect="1"/>
          </p:cNvPicPr>
          <p:nvPr/>
        </p:nvPicPr>
        <p:blipFill>
          <a:blip r:embed="rId2"/>
          <a:stretch/>
        </p:blipFill>
        <p:spPr bwMode="auto">
          <a:xfrm>
            <a:off x="6037540" y="1603498"/>
            <a:ext cx="3431159" cy="3590843"/>
          </a:xfrm>
          <a:prstGeom prst="rect">
            <a:avLst/>
          </a:prstGeom>
        </p:spPr>
      </p:pic>
      <p:pic>
        <p:nvPicPr>
          <p:cNvPr id="13" name="Picture 7" descr="A picture containing drawing&#10;&#10;Description automatically generated"/>
          <p:cNvPicPr>
            <a:picLocks noChangeAspect="1"/>
          </p:cNvPicPr>
          <p:nvPr/>
        </p:nvPicPr>
        <p:blipFill>
          <a:blip r:embed="rId3"/>
          <a:stretch/>
        </p:blipFill>
        <p:spPr bwMode="auto">
          <a:xfrm>
            <a:off x="2944168" y="3774346"/>
            <a:ext cx="2347150" cy="3590843"/>
          </a:xfrm>
          <a:prstGeom prst="rect">
            <a:avLst/>
          </a:prstGeom>
        </p:spPr>
      </p:pic>
      <p:pic>
        <p:nvPicPr>
          <p:cNvPr id="14" name="Picture 8"/>
          <p:cNvPicPr>
            <a:picLocks noChangeAspect="1"/>
          </p:cNvPicPr>
          <p:nvPr/>
        </p:nvPicPr>
        <p:blipFill>
          <a:blip r:embed="rId4"/>
          <a:stretch/>
        </p:blipFill>
        <p:spPr bwMode="auto">
          <a:xfrm>
            <a:off x="599422" y="4283818"/>
            <a:ext cx="2371755" cy="3054375"/>
          </a:xfrm>
          <a:prstGeom prst="rect">
            <a:avLst/>
          </a:prstGeom>
        </p:spPr>
      </p:pic>
      <p:sp>
        <p:nvSpPr>
          <p:cNvPr id="18" name="Fußzeilenplatzhalter 3">
            <a:extLst>
              <a:ext uri="{FF2B5EF4-FFF2-40B4-BE49-F238E27FC236}">
                <a16:creationId xmlns:a16="http://schemas.microsoft.com/office/drawing/2014/main" id="{B8598C8A-A85F-497E-8B4E-19B5023B0C6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2020 - GET </a:t>
            </a:r>
            <a:r>
              <a:rPr lang="de-DE" sz="1050" b="0" dirty="0" err="1"/>
              <a:t>Across</a:t>
            </a:r>
            <a:r>
              <a:rPr lang="de-DE" sz="1050" b="0" dirty="0"/>
              <a:t> Borders</a:t>
            </a:r>
            <a:endParaRPr lang="en-GB" sz="1050" b="0" dirty="0"/>
          </a:p>
        </p:txBody>
      </p:sp>
      <p:pic>
        <p:nvPicPr>
          <p:cNvPr id="23" name="Grafik 2">
            <a:extLst>
              <a:ext uri="{FF2B5EF4-FFF2-40B4-BE49-F238E27FC236}">
                <a16:creationId xmlns:a16="http://schemas.microsoft.com/office/drawing/2014/main" id="{AD84E014-A4F3-4994-8990-594CBBDAEFC2}"/>
              </a:ext>
            </a:extLst>
          </p:cNvPr>
          <p:cNvPicPr>
            <a:picLocks noChangeAspect="1"/>
          </p:cNvPicPr>
          <p:nvPr/>
        </p:nvPicPr>
        <p:blipFill>
          <a:blip r:embed="rId5"/>
          <a:stretch/>
        </p:blipFill>
        <p:spPr bwMode="auto">
          <a:xfrm>
            <a:off x="970091" y="179207"/>
            <a:ext cx="2701395" cy="1276831"/>
          </a:xfrm>
          <a:prstGeom prst="rect">
            <a:avLst/>
          </a:prstGeom>
        </p:spPr>
      </p:pic>
      <p:pic>
        <p:nvPicPr>
          <p:cNvPr id="25" name="Picture 9">
            <a:extLst>
              <a:ext uri="{FF2B5EF4-FFF2-40B4-BE49-F238E27FC236}">
                <a16:creationId xmlns:a16="http://schemas.microsoft.com/office/drawing/2014/main" id="{5433889F-DB99-42DB-AE70-D2D290DE2695}"/>
              </a:ext>
            </a:extLst>
          </p:cNvPr>
          <p:cNvPicPr>
            <a:picLocks noChangeAspect="1" noChangeArrowheads="1"/>
          </p:cNvPicPr>
          <p:nvPr/>
        </p:nvPicPr>
        <p:blipFill>
          <a:blip r:embed="rId6"/>
          <a:stretch/>
        </p:blipFill>
        <p:spPr bwMode="auto">
          <a:xfrm>
            <a:off x="8154987" y="503238"/>
            <a:ext cx="1038208" cy="1038208"/>
          </a:xfrm>
          <a:prstGeom prst="rect">
            <a:avLst/>
          </a:prstGeom>
          <a:noFill/>
          <a:ln>
            <a:noFill/>
          </a:ln>
        </p:spPr>
      </p:pic>
      <p:pic>
        <p:nvPicPr>
          <p:cNvPr id="2" name="Grafik 3" descr="Ein Bild, das Spiel enthält.&#10;&#10;Beschreibung automatisch generiert.">
            <a:extLst>
              <a:ext uri="{FF2B5EF4-FFF2-40B4-BE49-F238E27FC236}">
                <a16:creationId xmlns:a16="http://schemas.microsoft.com/office/drawing/2014/main" id="{E1A8BA56-E108-4CC9-984C-A4F9AC680984}"/>
              </a:ext>
            </a:extLst>
          </p:cNvPr>
          <p:cNvPicPr>
            <a:picLocks noChangeAspect="1"/>
          </p:cNvPicPr>
          <p:nvPr/>
        </p:nvPicPr>
        <p:blipFill>
          <a:blip r:embed="rId7"/>
          <a:stretch/>
        </p:blipFill>
        <p:spPr bwMode="auto">
          <a:xfrm>
            <a:off x="4401861" y="177527"/>
            <a:ext cx="2833495" cy="16371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p:txBody>
          <a:bodyPr/>
          <a:lstStyle/>
          <a:p>
            <a:pPr>
              <a:defRPr/>
            </a:pPr>
            <a:r>
              <a:rPr lang="en-GB" noProof="0" dirty="0"/>
              <a:t>Thank you for </a:t>
            </a:r>
            <a:br>
              <a:rPr lang="en-GB" noProof="0" dirty="0"/>
            </a:br>
            <a:r>
              <a:rPr lang="en-GB" noProof="0" dirty="0"/>
              <a:t>learning German with us! </a:t>
            </a:r>
            <a:r>
              <a:rPr lang="en-GB" noProof="0" dirty="0">
                <a:sym typeface="Wingdings" panose="05000000000000000000" pitchFamily="2" charset="2"/>
              </a:rPr>
              <a:t></a:t>
            </a:r>
            <a:r>
              <a:rPr lang="en-GB" noProof="0" dirty="0"/>
              <a:t> </a:t>
            </a:r>
          </a:p>
        </p:txBody>
      </p:sp>
      <p:sp>
        <p:nvSpPr>
          <p:cNvPr id="5" name="Untertitel 2"/>
          <p:cNvSpPr>
            <a:spLocks noGrp="1"/>
          </p:cNvSpPr>
          <p:nvPr>
            <p:ph type="subTitle" idx="1"/>
          </p:nvPr>
        </p:nvSpPr>
        <p:spPr bwMode="auto"/>
        <p:txBody>
          <a:bodyPr>
            <a:normAutofit fontScale="85000" lnSpcReduction="20000"/>
          </a:bodyPr>
          <a:lstStyle/>
          <a:p>
            <a:pPr>
              <a:defRPr/>
            </a:pPr>
            <a:r>
              <a:rPr lang="en-GB" noProof="0" dirty="0"/>
              <a:t>DISCLAIMER: Please note that any resources uploaded to this website are purely for educational purposes only. If any of the items, photos or texts uploaded are in infringement of copyright then please do not hesitate to contact us and we will have them removed. </a:t>
            </a:r>
          </a:p>
          <a:p>
            <a:pPr>
              <a:defRPr/>
            </a:pPr>
            <a:endParaRPr lang="en-GB" noProof="0" dirty="0"/>
          </a:p>
          <a:p>
            <a:pPr>
              <a:defRPr/>
            </a:pPr>
            <a:r>
              <a:rPr lang="en-GB" noProof="0" dirty="0">
                <a:solidFill>
                  <a:srgbClr val="FFC000"/>
                </a:solidFill>
              </a:rPr>
              <a:t>© 2020 – GET Across Borders and  © Leap4Joy</a:t>
            </a:r>
            <a:endParaRPr lang="en-GB" noProof="0" dirty="0"/>
          </a:p>
        </p:txBody>
      </p:sp>
      <p:pic>
        <p:nvPicPr>
          <p:cNvPr id="9" name="Grafik 2">
            <a:extLst>
              <a:ext uri="{FF2B5EF4-FFF2-40B4-BE49-F238E27FC236}">
                <a16:creationId xmlns:a16="http://schemas.microsoft.com/office/drawing/2014/main" id="{6B1150DE-1604-477E-99EE-0338E8C5A0BC}"/>
              </a:ext>
            </a:extLst>
          </p:cNvPr>
          <p:cNvPicPr>
            <a:picLocks noChangeAspect="1"/>
          </p:cNvPicPr>
          <p:nvPr/>
        </p:nvPicPr>
        <p:blipFill>
          <a:blip r:embed="rId2"/>
          <a:stretch/>
        </p:blipFill>
        <p:spPr bwMode="auto">
          <a:xfrm>
            <a:off x="1011913" y="338726"/>
            <a:ext cx="2738485" cy="1317324"/>
          </a:xfrm>
          <a:prstGeom prst="rect">
            <a:avLst/>
          </a:prstGeom>
        </p:spPr>
      </p:pic>
      <p:pic>
        <p:nvPicPr>
          <p:cNvPr id="10" name="Grafik 3">
            <a:extLst>
              <a:ext uri="{FF2B5EF4-FFF2-40B4-BE49-F238E27FC236}">
                <a16:creationId xmlns:a16="http://schemas.microsoft.com/office/drawing/2014/main" id="{9454C03F-4B4A-4470-B632-1FC5E6423CC2}"/>
              </a:ext>
            </a:extLst>
          </p:cNvPr>
          <p:cNvPicPr>
            <a:picLocks noChangeAspect="1"/>
          </p:cNvPicPr>
          <p:nvPr/>
        </p:nvPicPr>
        <p:blipFill>
          <a:blip r:embed="rId3"/>
          <a:stretch/>
        </p:blipFill>
        <p:spPr bwMode="auto">
          <a:xfrm>
            <a:off x="4783265" y="338724"/>
            <a:ext cx="2294367" cy="1317325"/>
          </a:xfrm>
          <a:prstGeom prst="rect">
            <a:avLst/>
          </a:prstGeom>
        </p:spPr>
      </p:pic>
      <p:pic>
        <p:nvPicPr>
          <p:cNvPr id="11" name="Picture 9">
            <a:extLst>
              <a:ext uri="{FF2B5EF4-FFF2-40B4-BE49-F238E27FC236}">
                <a16:creationId xmlns:a16="http://schemas.microsoft.com/office/drawing/2014/main" id="{C1843E0B-9C92-41DB-86EE-6CE871772101}"/>
              </a:ext>
            </a:extLst>
          </p:cNvPr>
          <p:cNvPicPr>
            <a:picLocks noChangeAspect="1" noChangeArrowheads="1"/>
          </p:cNvPicPr>
          <p:nvPr/>
        </p:nvPicPr>
        <p:blipFill>
          <a:blip r:embed="rId4"/>
          <a:stretch/>
        </p:blipFill>
        <p:spPr bwMode="auto">
          <a:xfrm>
            <a:off x="8108642" y="338725"/>
            <a:ext cx="1305110" cy="13173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a:defRPr/>
            </a:pPr>
            <a:endParaRPr lang="en-GB"/>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9" name="Titel 1"/>
          <p:cNvSpPr>
            <a:spLocks noGrp="1"/>
          </p:cNvSpPr>
          <p:nvPr>
            <p:ph type="ctrTitle"/>
          </p:nvPr>
        </p:nvSpPr>
        <p:spPr bwMode="auto">
          <a:xfrm>
            <a:off x="782955" y="2348401"/>
            <a:ext cx="8811982" cy="2799795"/>
          </a:xfrm>
        </p:spPr>
        <p:txBody>
          <a:bodyPr>
            <a:normAutofit fontScale="90000"/>
          </a:bodyPr>
          <a:lstStyle/>
          <a:p>
            <a:pPr>
              <a:defRPr/>
            </a:pPr>
            <a:br>
              <a:rPr lang="en-GB" noProof="0" dirty="0">
                <a:solidFill>
                  <a:srgbClr val="C00000"/>
                </a:solidFill>
              </a:rPr>
            </a:br>
            <a:br>
              <a:rPr lang="en-GB" noProof="0" dirty="0">
                <a:solidFill>
                  <a:srgbClr val="C00000"/>
                </a:solidFill>
              </a:rPr>
            </a:br>
            <a:br>
              <a:rPr lang="en-GB" noProof="0" dirty="0">
                <a:solidFill>
                  <a:srgbClr val="C00000"/>
                </a:solidFill>
              </a:rPr>
            </a:br>
            <a:br>
              <a:rPr lang="en-GB" noProof="0" dirty="0">
                <a:solidFill>
                  <a:srgbClr val="C00000"/>
                </a:solidFill>
              </a:rPr>
            </a:br>
            <a:r>
              <a:rPr lang="en-GB" sz="4000" noProof="0" dirty="0">
                <a:solidFill>
                  <a:srgbClr val="C00000"/>
                </a:solidFill>
              </a:rPr>
              <a:t>Deutsch </a:t>
            </a:r>
            <a:r>
              <a:rPr lang="en-GB" sz="4000" noProof="0" dirty="0" err="1">
                <a:solidFill>
                  <a:srgbClr val="C00000"/>
                </a:solidFill>
              </a:rPr>
              <a:t>lernen</a:t>
            </a:r>
            <a:r>
              <a:rPr lang="en-GB" sz="4000" noProof="0" dirty="0">
                <a:solidFill>
                  <a:srgbClr val="C00000"/>
                </a:solidFill>
              </a:rPr>
              <a:t> </a:t>
            </a:r>
            <a:br>
              <a:rPr lang="en-GB" sz="4000" noProof="0" dirty="0">
                <a:solidFill>
                  <a:srgbClr val="C00000"/>
                </a:solidFill>
              </a:rPr>
            </a:br>
            <a:r>
              <a:rPr lang="en-GB" sz="4000" noProof="0" dirty="0" err="1">
                <a:solidFill>
                  <a:srgbClr val="000066"/>
                </a:solidFill>
              </a:rPr>
              <a:t>mit</a:t>
            </a:r>
            <a:r>
              <a:rPr lang="en-GB" sz="4000" noProof="0" dirty="0">
                <a:solidFill>
                  <a:srgbClr val="000066"/>
                </a:solidFill>
              </a:rPr>
              <a:t> Ali,</a:t>
            </a:r>
            <a:br>
              <a:rPr lang="en-GB" sz="4000" noProof="0" dirty="0">
                <a:solidFill>
                  <a:srgbClr val="000066"/>
                </a:solidFill>
              </a:rPr>
            </a:br>
            <a:r>
              <a:rPr lang="en-GB" sz="4000" noProof="0" dirty="0" err="1">
                <a:solidFill>
                  <a:srgbClr val="C00000"/>
                </a:solidFill>
              </a:rPr>
              <a:t>unserem</a:t>
            </a:r>
            <a:r>
              <a:rPr lang="en-GB" sz="4000" noProof="0" dirty="0">
                <a:solidFill>
                  <a:srgbClr val="C00000"/>
                </a:solidFill>
              </a:rPr>
              <a:t> Adler</a:t>
            </a:r>
            <a:br>
              <a:rPr lang="en-GB" sz="4000" noProof="0" dirty="0">
                <a:solidFill>
                  <a:srgbClr val="C00000"/>
                </a:solidFill>
              </a:rPr>
            </a:br>
            <a:br>
              <a:rPr lang="en-GB" sz="4000" noProof="0" dirty="0">
                <a:solidFill>
                  <a:srgbClr val="C00000"/>
                </a:solidFill>
              </a:rPr>
            </a:br>
            <a:br>
              <a:rPr lang="en-GB" noProof="0" dirty="0">
                <a:solidFill>
                  <a:srgbClr val="C00000"/>
                </a:solidFill>
              </a:rPr>
            </a:br>
            <a:br>
              <a:rPr lang="en-GB" noProof="0" dirty="0">
                <a:solidFill>
                  <a:srgbClr val="C00000"/>
                </a:solidFill>
              </a:rPr>
            </a:br>
            <a:br>
              <a:rPr lang="en-GB" sz="2700" noProof="0" dirty="0">
                <a:solidFill>
                  <a:schemeClr val="accent1">
                    <a:lumMod val="75000"/>
                    <a:lumOff val="25000"/>
                  </a:schemeClr>
                </a:solidFill>
              </a:rPr>
            </a:br>
            <a:r>
              <a:rPr lang="en-GB" sz="2700" noProof="0" dirty="0">
                <a:solidFill>
                  <a:schemeClr val="accent1">
                    <a:lumMod val="90000"/>
                    <a:lumOff val="10000"/>
                  </a:schemeClr>
                </a:solidFill>
              </a:rPr>
              <a:t>Sigrid </a:t>
            </a:r>
            <a:r>
              <a:rPr lang="en-GB" sz="2700" noProof="0" dirty="0" err="1">
                <a:solidFill>
                  <a:schemeClr val="accent1">
                    <a:lumMod val="90000"/>
                    <a:lumOff val="10000"/>
                  </a:schemeClr>
                </a:solidFill>
              </a:rPr>
              <a:t>Rieuwerts</a:t>
            </a:r>
            <a:br>
              <a:rPr lang="en-GB" sz="2700" noProof="0" dirty="0">
                <a:solidFill>
                  <a:schemeClr val="accent1">
                    <a:lumMod val="90000"/>
                    <a:lumOff val="10000"/>
                  </a:schemeClr>
                </a:solidFill>
              </a:rPr>
            </a:br>
            <a:r>
              <a:rPr lang="en-GB" sz="2700" noProof="0" dirty="0">
                <a:solidFill>
                  <a:schemeClr val="accent1">
                    <a:lumMod val="90000"/>
                    <a:lumOff val="10000"/>
                  </a:schemeClr>
                </a:solidFill>
              </a:rPr>
              <a:t>get-across-borders@uni-mainz.de</a:t>
            </a:r>
            <a:endParaRPr lang="en-GB" noProof="0" dirty="0">
              <a:solidFill>
                <a:schemeClr val="accent1">
                  <a:lumMod val="90000"/>
                  <a:lumOff val="10000"/>
                </a:schemeClr>
              </a:solidFill>
            </a:endParaRPr>
          </a:p>
        </p:txBody>
      </p:sp>
      <p:pic>
        <p:nvPicPr>
          <p:cNvPr id="17" name="Grafik 3" descr="Ein Bild, das Spiel enthält.&#10;&#10;Beschreibung automatisch generiert.">
            <a:extLst>
              <a:ext uri="{FF2B5EF4-FFF2-40B4-BE49-F238E27FC236}">
                <a16:creationId xmlns:a16="http://schemas.microsoft.com/office/drawing/2014/main" id="{F20362E9-6205-4FDA-B1DA-BC19C248F2EC}"/>
              </a:ext>
            </a:extLst>
          </p:cNvPr>
          <p:cNvPicPr>
            <a:picLocks noChangeAspect="1"/>
          </p:cNvPicPr>
          <p:nvPr/>
        </p:nvPicPr>
        <p:blipFill>
          <a:blip r:embed="rId2"/>
          <a:stretch/>
        </p:blipFill>
        <p:spPr bwMode="auto">
          <a:xfrm>
            <a:off x="4401861" y="177527"/>
            <a:ext cx="2833495" cy="1637129"/>
          </a:xfrm>
          <a:prstGeom prst="rect">
            <a:avLst/>
          </a:prstGeom>
        </p:spPr>
      </p:pic>
      <p:pic>
        <p:nvPicPr>
          <p:cNvPr id="22" name="Picture 9">
            <a:extLst>
              <a:ext uri="{FF2B5EF4-FFF2-40B4-BE49-F238E27FC236}">
                <a16:creationId xmlns:a16="http://schemas.microsoft.com/office/drawing/2014/main" id="{6DE20007-9E0A-4B25-A180-A9689119C026}"/>
              </a:ext>
            </a:extLst>
          </p:cNvPr>
          <p:cNvPicPr>
            <a:picLocks noChangeAspect="1" noChangeArrowheads="1"/>
          </p:cNvPicPr>
          <p:nvPr/>
        </p:nvPicPr>
        <p:blipFill>
          <a:blip r:embed="rId3"/>
          <a:stretch/>
        </p:blipFill>
        <p:spPr bwMode="auto">
          <a:xfrm>
            <a:off x="8154987" y="503238"/>
            <a:ext cx="1038208" cy="1038208"/>
          </a:xfrm>
          <a:prstGeom prst="rect">
            <a:avLst/>
          </a:prstGeom>
          <a:noFill/>
          <a:ln>
            <a:noFill/>
          </a:ln>
        </p:spPr>
      </p:pic>
      <p:pic>
        <p:nvPicPr>
          <p:cNvPr id="2" name="Grafik 2">
            <a:extLst>
              <a:ext uri="{FF2B5EF4-FFF2-40B4-BE49-F238E27FC236}">
                <a16:creationId xmlns:a16="http://schemas.microsoft.com/office/drawing/2014/main" id="{D48C8CC1-394F-4214-9C8F-E9289D985F84}"/>
              </a:ext>
            </a:extLst>
          </p:cNvPr>
          <p:cNvPicPr>
            <a:picLocks noChangeAspect="1"/>
          </p:cNvPicPr>
          <p:nvPr/>
        </p:nvPicPr>
        <p:blipFill>
          <a:blip r:embed="rId4"/>
          <a:stretch/>
        </p:blipFill>
        <p:spPr bwMode="auto">
          <a:xfrm>
            <a:off x="970091" y="179207"/>
            <a:ext cx="2701395" cy="127683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522287" y="198437"/>
            <a:ext cx="9394825" cy="1258887"/>
          </a:xfrm>
        </p:spPr>
        <p:txBody>
          <a:bodyPr wrap="square" anchor="ctr">
            <a:normAutofit/>
          </a:bodyPr>
          <a:lstStyle/>
          <a:p>
            <a:pPr>
              <a:defRPr/>
            </a:pPr>
            <a:r>
              <a:rPr lang="en-GB" noProof="0" dirty="0" err="1"/>
              <a:t>Willkommen</a:t>
            </a:r>
            <a:r>
              <a:rPr lang="en-GB" noProof="0" dirty="0"/>
              <a:t>!</a:t>
            </a:r>
          </a:p>
        </p:txBody>
      </p:sp>
      <p:sp>
        <p:nvSpPr>
          <p:cNvPr id="5" name="Content Placeholder 2"/>
          <p:cNvSpPr>
            <a:spLocks noGrp="1"/>
          </p:cNvSpPr>
          <p:nvPr>
            <p:ph sz="half" idx="1"/>
          </p:nvPr>
        </p:nvSpPr>
        <p:spPr bwMode="auto">
          <a:xfrm>
            <a:off x="522287" y="1763713"/>
            <a:ext cx="5065712" cy="4989512"/>
          </a:xfrm>
        </p:spPr>
        <p:txBody>
          <a:bodyPr/>
          <a:lstStyle/>
          <a:p>
            <a:pPr>
              <a:defRPr/>
            </a:pPr>
            <a:r>
              <a:rPr lang="en-GB" sz="2800" noProof="0" dirty="0"/>
              <a:t>What we are going to learn today:</a:t>
            </a:r>
          </a:p>
          <a:p>
            <a:pPr marL="342900" indent="-342900">
              <a:buFont typeface="Arial"/>
              <a:buChar char="•"/>
              <a:defRPr/>
            </a:pPr>
            <a:r>
              <a:rPr lang="en-GB" sz="2800" noProof="0" dirty="0"/>
              <a:t>how to express opinions (likes and dislikes) in German.</a:t>
            </a:r>
          </a:p>
          <a:p>
            <a:pPr marL="342900" indent="-342900">
              <a:buFont typeface="Arial"/>
              <a:buChar char="•"/>
              <a:defRPr/>
            </a:pPr>
            <a:r>
              <a:rPr lang="en-GB" sz="2800" noProof="0" dirty="0"/>
              <a:t>how to ask for someone’s opinion.</a:t>
            </a:r>
          </a:p>
          <a:p>
            <a:pPr marL="342900" indent="-342900">
              <a:buFont typeface="Arial"/>
              <a:buChar char="•"/>
              <a:defRPr/>
            </a:pPr>
            <a:r>
              <a:rPr lang="en-GB" sz="2800" noProof="0" dirty="0"/>
              <a:t>link opinions to fruits: say which fruits you like</a:t>
            </a:r>
            <a:r>
              <a:rPr lang="en-GB" sz="2800" dirty="0"/>
              <a:t> </a:t>
            </a:r>
            <a:r>
              <a:rPr lang="en-GB" sz="2800" noProof="0" dirty="0"/>
              <a:t>and which fruits you don’t like</a:t>
            </a:r>
          </a:p>
        </p:txBody>
      </p:sp>
      <p:sp>
        <p:nvSpPr>
          <p:cNvPr id="7" name="Foliennummernplatzhalter 4"/>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3</a:t>
            </a:fld>
            <a:endParaRPr lang="en-GB" sz="1050" b="0" dirty="0">
              <a:solidFill>
                <a:schemeClr val="bg2"/>
              </a:solidFill>
              <a:latin typeface="Comic Sans MS" panose="030F0702030302020204" pitchFamily="66" charset="0"/>
            </a:endParaRPr>
          </a:p>
        </p:txBody>
      </p:sp>
      <p:pic>
        <p:nvPicPr>
          <p:cNvPr id="8" name="Picture 2" descr="A picture containing drawing&#10;&#10;Description automatically generated"/>
          <p:cNvPicPr>
            <a:picLocks noChangeAspect="1"/>
          </p:cNvPicPr>
          <p:nvPr/>
        </p:nvPicPr>
        <p:blipFill>
          <a:blip r:embed="rId2"/>
          <a:stretch/>
        </p:blipFill>
        <p:spPr bwMode="auto">
          <a:xfrm>
            <a:off x="5714258" y="2028696"/>
            <a:ext cx="3431159" cy="3590843"/>
          </a:xfrm>
          <a:prstGeom prst="rect">
            <a:avLst/>
          </a:prstGeom>
        </p:spPr>
      </p:pic>
      <p:sp>
        <p:nvSpPr>
          <p:cNvPr id="10" name="Fußzeilenplatzhalter 3">
            <a:extLst>
              <a:ext uri="{FF2B5EF4-FFF2-40B4-BE49-F238E27FC236}">
                <a16:creationId xmlns:a16="http://schemas.microsoft.com/office/drawing/2014/main" id="{43BD7186-24CF-473B-94FF-CF481DCAA147}"/>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GB" noProof="0" dirty="0"/>
              <a:t>Likes</a:t>
            </a:r>
          </a:p>
        </p:txBody>
      </p:sp>
      <p:sp>
        <p:nvSpPr>
          <p:cNvPr id="5" name="Inhaltsplatzhalter 2"/>
          <p:cNvSpPr>
            <a:spLocks noGrp="1"/>
          </p:cNvSpPr>
          <p:nvPr>
            <p:ph sz="half" idx="1"/>
          </p:nvPr>
        </p:nvSpPr>
        <p:spPr bwMode="auto">
          <a:xfrm>
            <a:off x="522287" y="1147950"/>
            <a:ext cx="7736755" cy="6011675"/>
          </a:xfrm>
        </p:spPr>
        <p:txBody>
          <a:bodyPr/>
          <a:lstStyle/>
          <a:p>
            <a:pPr marL="342900" indent="-342900">
              <a:lnSpc>
                <a:spcPct val="150000"/>
              </a:lnSpc>
              <a:buFont typeface="Arial"/>
              <a:buChar char="•"/>
              <a:defRPr/>
            </a:pPr>
            <a:r>
              <a:rPr lang="en-GB" noProof="0" dirty="0"/>
              <a:t>Ich mag… - </a:t>
            </a:r>
            <a:r>
              <a:rPr lang="en-GB" noProof="0" dirty="0">
                <a:solidFill>
                  <a:schemeClr val="accent2"/>
                </a:solidFill>
              </a:rPr>
              <a:t>I like…</a:t>
            </a:r>
            <a:br>
              <a:rPr lang="en-GB" noProof="0" dirty="0"/>
            </a:br>
            <a:r>
              <a:rPr lang="en-GB" noProof="0" dirty="0">
                <a:sym typeface="Wingdings" panose="05000000000000000000" pitchFamily="2" charset="2"/>
              </a:rPr>
              <a:t> </a:t>
            </a:r>
            <a:r>
              <a:rPr lang="en-GB" i="1" noProof="0" dirty="0">
                <a:solidFill>
                  <a:schemeClr val="accent1"/>
                </a:solidFill>
              </a:rPr>
              <a:t>Ich mag </a:t>
            </a:r>
            <a:r>
              <a:rPr lang="en-GB" noProof="0" dirty="0" err="1">
                <a:solidFill>
                  <a:schemeClr val="accent1"/>
                </a:solidFill>
              </a:rPr>
              <a:t>Trauben</a:t>
            </a:r>
            <a:r>
              <a:rPr lang="en-GB" noProof="0" dirty="0">
                <a:solidFill>
                  <a:schemeClr val="accent1"/>
                </a:solidFill>
              </a:rPr>
              <a:t>.</a:t>
            </a:r>
          </a:p>
          <a:p>
            <a:pPr>
              <a:lnSpc>
                <a:spcPct val="150000"/>
              </a:lnSpc>
              <a:defRPr/>
            </a:pPr>
            <a:endParaRPr lang="en-GB" sz="2800" noProof="0" dirty="0">
              <a:solidFill>
                <a:schemeClr val="accent1"/>
              </a:solidFill>
            </a:endParaRPr>
          </a:p>
          <a:p>
            <a:pPr marL="342900" indent="-342900">
              <a:lnSpc>
                <a:spcPct val="150000"/>
              </a:lnSpc>
              <a:buFont typeface="Arial"/>
              <a:buChar char="•"/>
              <a:defRPr/>
            </a:pPr>
            <a:r>
              <a:rPr lang="en-GB" noProof="0" dirty="0"/>
              <a:t>Ich </a:t>
            </a:r>
            <a:r>
              <a:rPr lang="en-GB" noProof="0" dirty="0" err="1"/>
              <a:t>liebe</a:t>
            </a:r>
            <a:r>
              <a:rPr lang="en-GB" noProof="0" dirty="0"/>
              <a:t>… - </a:t>
            </a:r>
            <a:r>
              <a:rPr lang="en-GB" noProof="0" dirty="0">
                <a:solidFill>
                  <a:schemeClr val="accent2"/>
                </a:solidFill>
              </a:rPr>
              <a:t>I love…</a:t>
            </a:r>
            <a:br>
              <a:rPr lang="en-GB" noProof="0" dirty="0"/>
            </a:br>
            <a:r>
              <a:rPr lang="en-GB" noProof="0" dirty="0">
                <a:sym typeface="Wingdings" panose="05000000000000000000" pitchFamily="2" charset="2"/>
              </a:rPr>
              <a:t> </a:t>
            </a:r>
            <a:r>
              <a:rPr lang="en-GB" i="1" noProof="0" dirty="0">
                <a:solidFill>
                  <a:schemeClr val="accent1"/>
                </a:solidFill>
              </a:rPr>
              <a:t>Ich </a:t>
            </a:r>
            <a:r>
              <a:rPr lang="en-GB" i="1" noProof="0" dirty="0" err="1">
                <a:solidFill>
                  <a:schemeClr val="accent1"/>
                </a:solidFill>
              </a:rPr>
              <a:t>liebe</a:t>
            </a:r>
            <a:r>
              <a:rPr lang="en-GB" i="1" noProof="0" dirty="0">
                <a:solidFill>
                  <a:schemeClr val="accent1"/>
                </a:solidFill>
              </a:rPr>
              <a:t> </a:t>
            </a:r>
            <a:r>
              <a:rPr lang="en-GB" noProof="0" dirty="0" err="1">
                <a:solidFill>
                  <a:schemeClr val="accent1"/>
                </a:solidFill>
              </a:rPr>
              <a:t>Äpfel</a:t>
            </a:r>
            <a:r>
              <a:rPr lang="en-GB" noProof="0" dirty="0">
                <a:solidFill>
                  <a:schemeClr val="accent1"/>
                </a:solidFill>
              </a:rPr>
              <a:t>.</a:t>
            </a:r>
          </a:p>
          <a:p>
            <a:pPr>
              <a:lnSpc>
                <a:spcPct val="150000"/>
              </a:lnSpc>
              <a:defRPr/>
            </a:pPr>
            <a:endParaRPr lang="en-GB" sz="2000" noProof="0" dirty="0"/>
          </a:p>
          <a:p>
            <a:pPr marL="342900" indent="-342900">
              <a:lnSpc>
                <a:spcPct val="150000"/>
              </a:lnSpc>
              <a:buFont typeface="Arial"/>
              <a:buChar char="•"/>
              <a:defRPr/>
            </a:pPr>
            <a:r>
              <a:rPr lang="en-GB" noProof="0" dirty="0"/>
              <a:t>Ich mag … </a:t>
            </a:r>
            <a:r>
              <a:rPr lang="en-GB" dirty="0"/>
              <a:t>l</a:t>
            </a:r>
            <a:r>
              <a:rPr lang="en-GB" noProof="0" dirty="0" err="1"/>
              <a:t>ieber</a:t>
            </a:r>
            <a:r>
              <a:rPr lang="en-GB" noProof="0" dirty="0"/>
              <a:t>. - </a:t>
            </a:r>
            <a:r>
              <a:rPr lang="en-GB" noProof="0" dirty="0">
                <a:solidFill>
                  <a:schemeClr val="accent2"/>
                </a:solidFill>
              </a:rPr>
              <a:t>I prefer…</a:t>
            </a:r>
            <a:br>
              <a:rPr lang="en-GB" noProof="0" dirty="0"/>
            </a:br>
            <a:r>
              <a:rPr lang="en-GB" noProof="0" dirty="0">
                <a:sym typeface="Wingdings" panose="05000000000000000000" pitchFamily="2" charset="2"/>
              </a:rPr>
              <a:t> </a:t>
            </a:r>
            <a:r>
              <a:rPr lang="en-GB" i="1" noProof="0" dirty="0">
                <a:solidFill>
                  <a:schemeClr val="accent1"/>
                </a:solidFill>
              </a:rPr>
              <a:t>Ich mag </a:t>
            </a:r>
            <a:r>
              <a:rPr lang="en-GB" noProof="0" dirty="0" err="1">
                <a:solidFill>
                  <a:schemeClr val="accent1"/>
                </a:solidFill>
              </a:rPr>
              <a:t>Äpfel</a:t>
            </a:r>
            <a:r>
              <a:rPr lang="en-GB" noProof="0" dirty="0">
                <a:solidFill>
                  <a:schemeClr val="accent1"/>
                </a:solidFill>
              </a:rPr>
              <a:t> </a:t>
            </a:r>
            <a:r>
              <a:rPr lang="en-GB" i="1" noProof="0" dirty="0" err="1">
                <a:solidFill>
                  <a:schemeClr val="accent1"/>
                </a:solidFill>
              </a:rPr>
              <a:t>lieber</a:t>
            </a:r>
            <a:r>
              <a:rPr lang="en-GB" i="1" noProof="0" dirty="0">
                <a:solidFill>
                  <a:schemeClr val="accent1"/>
                </a:solidFill>
              </a:rPr>
              <a:t>.</a:t>
            </a:r>
          </a:p>
          <a:p>
            <a:pPr>
              <a:lnSpc>
                <a:spcPct val="150000"/>
              </a:lnSpc>
              <a:defRPr/>
            </a:pPr>
            <a:endParaRPr lang="en-GB" sz="2000" noProof="0" dirty="0"/>
          </a:p>
          <a:p>
            <a:pPr marL="342900" indent="-342900">
              <a:lnSpc>
                <a:spcPct val="150000"/>
              </a:lnSpc>
              <a:buFont typeface="Arial"/>
              <a:buChar char="•"/>
              <a:defRPr/>
            </a:pPr>
            <a:r>
              <a:rPr lang="en-GB" noProof="0" dirty="0"/>
              <a:t>Am </a:t>
            </a:r>
            <a:r>
              <a:rPr lang="en-GB" noProof="0" dirty="0" err="1"/>
              <a:t>liebsten</a:t>
            </a:r>
            <a:r>
              <a:rPr lang="en-GB" noProof="0" dirty="0"/>
              <a:t> mag ich… - </a:t>
            </a:r>
            <a:r>
              <a:rPr lang="en-GB" noProof="0" dirty="0">
                <a:solidFill>
                  <a:schemeClr val="accent2"/>
                </a:solidFill>
              </a:rPr>
              <a:t>My favourite is/are…</a:t>
            </a:r>
            <a:br>
              <a:rPr lang="en-GB" noProof="0" dirty="0">
                <a:solidFill>
                  <a:schemeClr val="accent2"/>
                </a:solidFill>
              </a:rPr>
            </a:br>
            <a:r>
              <a:rPr lang="en-GB" dirty="0">
                <a:solidFill>
                  <a:schemeClr val="accent1"/>
                </a:solidFill>
                <a:sym typeface="Wingdings" panose="05000000000000000000" pitchFamily="2" charset="2"/>
              </a:rPr>
              <a:t></a:t>
            </a:r>
            <a:r>
              <a:rPr lang="en-GB" dirty="0">
                <a:solidFill>
                  <a:schemeClr val="accent2"/>
                </a:solidFill>
                <a:sym typeface="Wingdings" panose="05000000000000000000" pitchFamily="2" charset="2"/>
              </a:rPr>
              <a:t> </a:t>
            </a:r>
            <a:r>
              <a:rPr lang="en-GB" i="1" noProof="0" dirty="0">
                <a:solidFill>
                  <a:schemeClr val="accent1"/>
                </a:solidFill>
              </a:rPr>
              <a:t>Am </a:t>
            </a:r>
            <a:r>
              <a:rPr lang="en-GB" i="1" noProof="0" dirty="0" err="1">
                <a:solidFill>
                  <a:schemeClr val="accent1"/>
                </a:solidFill>
              </a:rPr>
              <a:t>liebsten</a:t>
            </a:r>
            <a:r>
              <a:rPr lang="en-GB" i="1" noProof="0" dirty="0">
                <a:solidFill>
                  <a:schemeClr val="accent1"/>
                </a:solidFill>
              </a:rPr>
              <a:t> mag ich </a:t>
            </a:r>
            <a:r>
              <a:rPr lang="en-GB" noProof="0" dirty="0" err="1">
                <a:solidFill>
                  <a:schemeClr val="accent1"/>
                </a:solidFill>
              </a:rPr>
              <a:t>Erdbeeren</a:t>
            </a:r>
            <a:r>
              <a:rPr lang="en-GB" noProof="0" dirty="0">
                <a:solidFill>
                  <a:schemeClr val="accent1"/>
                </a:solidFill>
              </a:rPr>
              <a:t>.</a:t>
            </a:r>
            <a:endParaRPr lang="en-GB" sz="2000" noProof="0" dirty="0">
              <a:solidFill>
                <a:schemeClr val="accent1"/>
              </a:solidFill>
            </a:endParaRPr>
          </a:p>
        </p:txBody>
      </p:sp>
      <p:pic>
        <p:nvPicPr>
          <p:cNvPr id="8" name="Picture 2"/>
          <p:cNvPicPr>
            <a:picLocks noGrp="1" noChangeAspect="1"/>
          </p:cNvPicPr>
          <p:nvPr>
            <p:ph sz="half" idx="2"/>
          </p:nvPr>
        </p:nvPicPr>
        <p:blipFill>
          <a:blip r:embed="rId4"/>
          <a:stretch/>
        </p:blipFill>
        <p:spPr bwMode="auto">
          <a:xfrm>
            <a:off x="6731868" y="2141965"/>
            <a:ext cx="3014200" cy="2774193"/>
          </a:xfrm>
          <a:prstGeom prst="rect">
            <a:avLst/>
          </a:prstGeom>
        </p:spPr>
      </p:pic>
      <p:pic>
        <p:nvPicPr>
          <p:cNvPr id="2" name="New Recording 187.m4a" descr="New Recording 187.m4a">
            <a:hlinkClick r:id="" action="ppaction://media"/>
            <a:extLst>
              <a:ext uri="{FF2B5EF4-FFF2-40B4-BE49-F238E27FC236}">
                <a16:creationId xmlns:a16="http://schemas.microsoft.com/office/drawing/2014/main" id="{F968C598-BDA6-8345-BD20-FF31D29878B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076034" y="438451"/>
            <a:ext cx="812800" cy="812800"/>
          </a:xfrm>
          <a:prstGeom prst="rect">
            <a:avLst/>
          </a:prstGeom>
        </p:spPr>
      </p:pic>
      <p:sp>
        <p:nvSpPr>
          <p:cNvPr id="10" name="Foliennummernplatzhalter 4">
            <a:extLst>
              <a:ext uri="{FF2B5EF4-FFF2-40B4-BE49-F238E27FC236}">
                <a16:creationId xmlns:a16="http://schemas.microsoft.com/office/drawing/2014/main" id="{F3F17155-8845-416E-806A-5FB8289B5D4F}"/>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4</a:t>
            </a:fld>
            <a:endParaRPr lang="en-GB" sz="1050" b="0" dirty="0">
              <a:solidFill>
                <a:schemeClr val="bg2"/>
              </a:solidFill>
              <a:latin typeface="Comic Sans MS" panose="030F0702030302020204" pitchFamily="66" charset="0"/>
            </a:endParaRPr>
          </a:p>
        </p:txBody>
      </p:sp>
      <p:sp>
        <p:nvSpPr>
          <p:cNvPr id="11" name="Fußzeilenplatzhalter 3">
            <a:extLst>
              <a:ext uri="{FF2B5EF4-FFF2-40B4-BE49-F238E27FC236}">
                <a16:creationId xmlns:a16="http://schemas.microsoft.com/office/drawing/2014/main" id="{6FDE0EEF-5FF4-4EDB-87B6-6D91D95D0C1D}"/>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76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GB" noProof="0" dirty="0"/>
              <a:t>Dislikes</a:t>
            </a:r>
          </a:p>
        </p:txBody>
      </p:sp>
      <p:sp>
        <p:nvSpPr>
          <p:cNvPr id="5" name="Inhaltsplatzhalter 2"/>
          <p:cNvSpPr>
            <a:spLocks noGrp="1"/>
          </p:cNvSpPr>
          <p:nvPr>
            <p:ph sz="half" idx="1"/>
          </p:nvPr>
        </p:nvSpPr>
        <p:spPr bwMode="auto">
          <a:xfrm>
            <a:off x="522287" y="1457324"/>
            <a:ext cx="8513837" cy="5295901"/>
          </a:xfrm>
        </p:spPr>
        <p:txBody>
          <a:bodyPr/>
          <a:lstStyle/>
          <a:p>
            <a:pPr marL="342900" indent="-342900">
              <a:lnSpc>
                <a:spcPct val="150000"/>
              </a:lnSpc>
              <a:buFont typeface="Arial"/>
              <a:buChar char="•"/>
              <a:defRPr/>
            </a:pPr>
            <a:r>
              <a:rPr lang="en-GB" noProof="0" dirty="0"/>
              <a:t>Ich mag … </a:t>
            </a:r>
            <a:r>
              <a:rPr lang="en-GB" noProof="0" dirty="0" err="1"/>
              <a:t>nicht</a:t>
            </a:r>
            <a:r>
              <a:rPr lang="en-GB" noProof="0" dirty="0"/>
              <a:t>. - </a:t>
            </a:r>
            <a:r>
              <a:rPr lang="en-GB" noProof="0" dirty="0">
                <a:solidFill>
                  <a:schemeClr val="accent2"/>
                </a:solidFill>
              </a:rPr>
              <a:t>I don’t like…</a:t>
            </a:r>
            <a:br>
              <a:rPr lang="en-GB" noProof="0" dirty="0"/>
            </a:br>
            <a:r>
              <a:rPr lang="en-GB" noProof="0" dirty="0">
                <a:sym typeface="Wingdings" panose="05000000000000000000" pitchFamily="2" charset="2"/>
              </a:rPr>
              <a:t> </a:t>
            </a:r>
            <a:r>
              <a:rPr lang="en-GB" i="1" noProof="0" dirty="0">
                <a:solidFill>
                  <a:schemeClr val="accent1"/>
                </a:solidFill>
              </a:rPr>
              <a:t>Ich mag </a:t>
            </a:r>
            <a:r>
              <a:rPr lang="en-GB" noProof="0" dirty="0" err="1">
                <a:solidFill>
                  <a:schemeClr val="accent1"/>
                </a:solidFill>
              </a:rPr>
              <a:t>Bananen</a:t>
            </a:r>
            <a:r>
              <a:rPr lang="en-GB" noProof="0" dirty="0">
                <a:solidFill>
                  <a:schemeClr val="accent1"/>
                </a:solidFill>
              </a:rPr>
              <a:t> </a:t>
            </a:r>
            <a:r>
              <a:rPr lang="en-GB" i="1" noProof="0" dirty="0" err="1">
                <a:solidFill>
                  <a:schemeClr val="accent1"/>
                </a:solidFill>
              </a:rPr>
              <a:t>nicht</a:t>
            </a:r>
            <a:r>
              <a:rPr lang="en-GB" i="1" noProof="0" dirty="0">
                <a:solidFill>
                  <a:schemeClr val="accent1"/>
                </a:solidFill>
              </a:rPr>
              <a:t>.</a:t>
            </a:r>
          </a:p>
          <a:p>
            <a:pPr>
              <a:lnSpc>
                <a:spcPct val="150000"/>
              </a:lnSpc>
              <a:defRPr/>
            </a:pPr>
            <a:endParaRPr lang="en-GB" sz="2000" noProof="0" dirty="0"/>
          </a:p>
          <a:p>
            <a:pPr marL="342900" indent="-342900">
              <a:lnSpc>
                <a:spcPct val="150000"/>
              </a:lnSpc>
              <a:buFont typeface="Arial"/>
              <a:buChar char="•"/>
              <a:defRPr/>
            </a:pPr>
            <a:r>
              <a:rPr lang="en-GB" noProof="0" dirty="0"/>
              <a:t>Ich </a:t>
            </a:r>
            <a:r>
              <a:rPr lang="en-GB" noProof="0" dirty="0" err="1"/>
              <a:t>hasse</a:t>
            </a:r>
            <a:r>
              <a:rPr lang="en-GB" noProof="0" dirty="0"/>
              <a:t>… - </a:t>
            </a:r>
            <a:r>
              <a:rPr lang="en-GB" noProof="0" dirty="0">
                <a:solidFill>
                  <a:schemeClr val="accent2"/>
                </a:solidFill>
              </a:rPr>
              <a:t>I hate… </a:t>
            </a:r>
            <a:br>
              <a:rPr lang="en-GB" noProof="0" dirty="0"/>
            </a:br>
            <a:r>
              <a:rPr lang="en-GB" noProof="0" dirty="0">
                <a:sym typeface="Wingdings" panose="05000000000000000000" pitchFamily="2" charset="2"/>
              </a:rPr>
              <a:t> </a:t>
            </a:r>
            <a:r>
              <a:rPr lang="en-GB" i="1" noProof="0" dirty="0">
                <a:solidFill>
                  <a:schemeClr val="accent1"/>
                </a:solidFill>
              </a:rPr>
              <a:t>Ich </a:t>
            </a:r>
            <a:r>
              <a:rPr lang="en-GB" i="1" noProof="0" dirty="0" err="1">
                <a:solidFill>
                  <a:schemeClr val="accent1"/>
                </a:solidFill>
              </a:rPr>
              <a:t>hasse</a:t>
            </a:r>
            <a:r>
              <a:rPr lang="en-GB" i="1" noProof="0" dirty="0">
                <a:solidFill>
                  <a:schemeClr val="accent1"/>
                </a:solidFill>
              </a:rPr>
              <a:t> </a:t>
            </a:r>
            <a:r>
              <a:rPr lang="en-GB" noProof="0" dirty="0" err="1">
                <a:solidFill>
                  <a:schemeClr val="accent1"/>
                </a:solidFill>
              </a:rPr>
              <a:t>Birnen</a:t>
            </a:r>
            <a:r>
              <a:rPr lang="en-GB" noProof="0" dirty="0">
                <a:solidFill>
                  <a:schemeClr val="accent1"/>
                </a:solidFill>
              </a:rPr>
              <a:t>.</a:t>
            </a:r>
          </a:p>
          <a:p>
            <a:pPr>
              <a:lnSpc>
                <a:spcPct val="150000"/>
              </a:lnSpc>
              <a:defRPr/>
            </a:pPr>
            <a:endParaRPr lang="en-GB" sz="2000" noProof="0" dirty="0"/>
          </a:p>
          <a:p>
            <a:pPr marL="342900" indent="-342900">
              <a:lnSpc>
                <a:spcPct val="150000"/>
              </a:lnSpc>
              <a:buFont typeface="Arial"/>
              <a:buChar char="•"/>
              <a:defRPr/>
            </a:pPr>
            <a:r>
              <a:rPr lang="en-GB" noProof="0" dirty="0"/>
              <a:t>Ich </a:t>
            </a:r>
            <a:r>
              <a:rPr lang="en-GB" noProof="0" dirty="0" err="1"/>
              <a:t>finde</a:t>
            </a:r>
            <a:r>
              <a:rPr lang="en-GB" noProof="0" dirty="0"/>
              <a:t> … </a:t>
            </a:r>
            <a:r>
              <a:rPr lang="en-GB" noProof="0" dirty="0" err="1"/>
              <a:t>schrecklich</a:t>
            </a:r>
            <a:r>
              <a:rPr lang="en-GB" noProof="0" dirty="0"/>
              <a:t>. – </a:t>
            </a:r>
            <a:r>
              <a:rPr lang="en-GB" noProof="0" dirty="0">
                <a:solidFill>
                  <a:schemeClr val="accent2"/>
                </a:solidFill>
              </a:rPr>
              <a:t>I think … is/are awful.</a:t>
            </a:r>
            <a:br>
              <a:rPr lang="en-GB" noProof="0" dirty="0">
                <a:solidFill>
                  <a:schemeClr val="accent2"/>
                </a:solidFill>
              </a:rPr>
            </a:br>
            <a:r>
              <a:rPr lang="en-GB" noProof="0" dirty="0">
                <a:solidFill>
                  <a:schemeClr val="accent1"/>
                </a:solidFill>
                <a:sym typeface="Wingdings" panose="05000000000000000000" pitchFamily="2" charset="2"/>
              </a:rPr>
              <a:t></a:t>
            </a:r>
            <a:r>
              <a:rPr lang="en-GB" noProof="0" dirty="0">
                <a:solidFill>
                  <a:schemeClr val="accent2"/>
                </a:solidFill>
                <a:sym typeface="Wingdings" panose="05000000000000000000" pitchFamily="2" charset="2"/>
              </a:rPr>
              <a:t> </a:t>
            </a:r>
            <a:r>
              <a:rPr lang="en-GB" i="1" noProof="0" dirty="0">
                <a:solidFill>
                  <a:schemeClr val="accent1"/>
                </a:solidFill>
              </a:rPr>
              <a:t>Ich </a:t>
            </a:r>
            <a:r>
              <a:rPr lang="en-GB" i="1" noProof="0" dirty="0" err="1">
                <a:solidFill>
                  <a:schemeClr val="accent1"/>
                </a:solidFill>
              </a:rPr>
              <a:t>finde</a:t>
            </a:r>
            <a:r>
              <a:rPr lang="en-GB" i="1" noProof="0" dirty="0">
                <a:solidFill>
                  <a:schemeClr val="accent1"/>
                </a:solidFill>
              </a:rPr>
              <a:t> </a:t>
            </a:r>
            <a:r>
              <a:rPr lang="en-GB" noProof="0" dirty="0" err="1">
                <a:solidFill>
                  <a:schemeClr val="accent1"/>
                </a:solidFill>
              </a:rPr>
              <a:t>Orangen</a:t>
            </a:r>
            <a:r>
              <a:rPr lang="en-GB" noProof="0" dirty="0">
                <a:solidFill>
                  <a:schemeClr val="accent1"/>
                </a:solidFill>
              </a:rPr>
              <a:t> </a:t>
            </a:r>
            <a:r>
              <a:rPr lang="en-GB" i="1" noProof="0" dirty="0" err="1">
                <a:solidFill>
                  <a:schemeClr val="accent1"/>
                </a:solidFill>
              </a:rPr>
              <a:t>schrecklich</a:t>
            </a:r>
            <a:r>
              <a:rPr lang="en-GB" i="1" noProof="0" dirty="0">
                <a:solidFill>
                  <a:schemeClr val="accent1"/>
                </a:solidFill>
              </a:rPr>
              <a:t>.</a:t>
            </a:r>
            <a:endParaRPr lang="en-GB" sz="2800" i="1" noProof="0" dirty="0">
              <a:solidFill>
                <a:schemeClr val="accent1"/>
              </a:solidFill>
            </a:endParaRPr>
          </a:p>
        </p:txBody>
      </p:sp>
      <p:pic>
        <p:nvPicPr>
          <p:cNvPr id="8" name="Picture 18" descr="A close up of a device&#10;&#10;Description automatically generated"/>
          <p:cNvPicPr>
            <a:picLocks noGrp="1" noChangeAspect="1"/>
          </p:cNvPicPr>
          <p:nvPr>
            <p:ph sz="half" idx="2"/>
          </p:nvPr>
        </p:nvPicPr>
        <p:blipFill>
          <a:blip r:embed="rId4"/>
          <a:stretch/>
        </p:blipFill>
        <p:spPr bwMode="auto">
          <a:xfrm>
            <a:off x="5295900" y="3139201"/>
            <a:ext cx="4621212" cy="1269322"/>
          </a:xfrm>
          <a:prstGeom prst="rect">
            <a:avLst/>
          </a:prstGeom>
        </p:spPr>
      </p:pic>
      <p:pic>
        <p:nvPicPr>
          <p:cNvPr id="2" name="New Recording 188.m4a" descr="New Recording 188.m4a">
            <a:hlinkClick r:id="" action="ppaction://media"/>
            <a:extLst>
              <a:ext uri="{FF2B5EF4-FFF2-40B4-BE49-F238E27FC236}">
                <a16:creationId xmlns:a16="http://schemas.microsoft.com/office/drawing/2014/main" id="{99174D90-F55E-7F4F-904B-EF6E7C6E1B2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483009" y="421480"/>
            <a:ext cx="812800" cy="812800"/>
          </a:xfrm>
          <a:prstGeom prst="rect">
            <a:avLst/>
          </a:prstGeom>
        </p:spPr>
      </p:pic>
      <p:sp>
        <p:nvSpPr>
          <p:cNvPr id="12" name="Foliennummernplatzhalter 4">
            <a:extLst>
              <a:ext uri="{FF2B5EF4-FFF2-40B4-BE49-F238E27FC236}">
                <a16:creationId xmlns:a16="http://schemas.microsoft.com/office/drawing/2014/main" id="{9713E9CC-132A-4B60-9E1C-C4FEB2B2E1F9}"/>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5</a:t>
            </a:fld>
            <a:endParaRPr lang="en-GB" sz="1050" b="0" dirty="0">
              <a:solidFill>
                <a:schemeClr val="bg2"/>
              </a:solidFill>
              <a:latin typeface="Comic Sans MS" panose="030F0702030302020204" pitchFamily="66" charset="0"/>
            </a:endParaRPr>
          </a:p>
        </p:txBody>
      </p:sp>
      <p:sp>
        <p:nvSpPr>
          <p:cNvPr id="9" name="Fußzeilenplatzhalter 3">
            <a:extLst>
              <a:ext uri="{FF2B5EF4-FFF2-40B4-BE49-F238E27FC236}">
                <a16:creationId xmlns:a16="http://schemas.microsoft.com/office/drawing/2014/main" id="{C9C8500B-093C-4ECE-B966-4DB6D4A67738}"/>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08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GB" noProof="0" dirty="0"/>
              <a:t>Questions</a:t>
            </a:r>
          </a:p>
        </p:txBody>
      </p:sp>
      <p:sp>
        <p:nvSpPr>
          <p:cNvPr id="5" name="Inhaltsplatzhalter 2"/>
          <p:cNvSpPr>
            <a:spLocks noGrp="1"/>
          </p:cNvSpPr>
          <p:nvPr>
            <p:ph sz="half" idx="1"/>
          </p:nvPr>
        </p:nvSpPr>
        <p:spPr bwMode="auto">
          <a:xfrm>
            <a:off x="504826" y="1316831"/>
            <a:ext cx="6011939" cy="6043613"/>
          </a:xfrm>
        </p:spPr>
        <p:txBody>
          <a:bodyPr/>
          <a:lstStyle/>
          <a:p>
            <a:pPr marL="342900" indent="-342900">
              <a:lnSpc>
                <a:spcPct val="150000"/>
              </a:lnSpc>
              <a:buFont typeface="Arial"/>
              <a:buChar char="•"/>
              <a:defRPr/>
            </a:pPr>
            <a:r>
              <a:rPr lang="en-GB" noProof="0" dirty="0" err="1"/>
              <a:t>Magst</a:t>
            </a:r>
            <a:r>
              <a:rPr lang="en-GB" noProof="0" dirty="0"/>
              <a:t> du … ? – </a:t>
            </a:r>
            <a:r>
              <a:rPr lang="en-GB" noProof="0" dirty="0">
                <a:solidFill>
                  <a:schemeClr val="accent2"/>
                </a:solidFill>
              </a:rPr>
              <a:t>Do you like …?</a:t>
            </a:r>
            <a:br>
              <a:rPr lang="en-GB" noProof="0" dirty="0"/>
            </a:br>
            <a:r>
              <a:rPr lang="en-GB" noProof="0" dirty="0">
                <a:sym typeface="Wingdings" panose="05000000000000000000" pitchFamily="2" charset="2"/>
              </a:rPr>
              <a:t> </a:t>
            </a:r>
            <a:r>
              <a:rPr lang="en-GB" i="1" noProof="0" dirty="0" err="1">
                <a:solidFill>
                  <a:schemeClr val="accent1"/>
                </a:solidFill>
              </a:rPr>
              <a:t>Magst</a:t>
            </a:r>
            <a:r>
              <a:rPr lang="en-GB" i="1" noProof="0" dirty="0">
                <a:solidFill>
                  <a:schemeClr val="accent1"/>
                </a:solidFill>
              </a:rPr>
              <a:t> du </a:t>
            </a:r>
            <a:r>
              <a:rPr lang="en-GB" noProof="0" dirty="0" err="1">
                <a:solidFill>
                  <a:schemeClr val="accent1"/>
                </a:solidFill>
              </a:rPr>
              <a:t>Erdbeeren</a:t>
            </a:r>
            <a:r>
              <a:rPr lang="en-GB" noProof="0" dirty="0">
                <a:solidFill>
                  <a:schemeClr val="accent1"/>
                </a:solidFill>
              </a:rPr>
              <a:t>?</a:t>
            </a:r>
          </a:p>
          <a:p>
            <a:pPr>
              <a:lnSpc>
                <a:spcPct val="150000"/>
              </a:lnSpc>
              <a:defRPr/>
            </a:pPr>
            <a:endParaRPr lang="en-GB" noProof="0" dirty="0"/>
          </a:p>
          <a:p>
            <a:pPr marL="342900" indent="-342900">
              <a:lnSpc>
                <a:spcPct val="150000"/>
              </a:lnSpc>
              <a:buFont typeface="Arial"/>
              <a:buChar char="•"/>
              <a:defRPr/>
            </a:pPr>
            <a:r>
              <a:rPr lang="en-GB" noProof="0" dirty="0"/>
              <a:t>Was </a:t>
            </a:r>
            <a:r>
              <a:rPr lang="en-GB" noProof="0" dirty="0" err="1"/>
              <a:t>magst</a:t>
            </a:r>
            <a:r>
              <a:rPr lang="en-GB" noProof="0" dirty="0"/>
              <a:t> du </a:t>
            </a:r>
            <a:r>
              <a:rPr lang="en-GB" noProof="0" dirty="0" err="1"/>
              <a:t>lieber</a:t>
            </a:r>
            <a:r>
              <a:rPr lang="en-GB" noProof="0" dirty="0"/>
              <a:t>: … </a:t>
            </a:r>
            <a:r>
              <a:rPr lang="en-GB" noProof="0" dirty="0" err="1"/>
              <a:t>oder</a:t>
            </a:r>
            <a:r>
              <a:rPr lang="en-GB" noProof="0" dirty="0"/>
              <a:t> …?</a:t>
            </a:r>
          </a:p>
          <a:p>
            <a:pPr marL="357188">
              <a:lnSpc>
                <a:spcPct val="150000"/>
              </a:lnSpc>
              <a:defRPr/>
            </a:pPr>
            <a:r>
              <a:rPr lang="en-GB" noProof="0" dirty="0">
                <a:solidFill>
                  <a:schemeClr val="accent2"/>
                </a:solidFill>
              </a:rPr>
              <a:t>What do you prefer: … or …?</a:t>
            </a:r>
            <a:br>
              <a:rPr lang="en-GB" noProof="0" dirty="0"/>
            </a:br>
            <a:r>
              <a:rPr lang="en-GB" noProof="0" dirty="0">
                <a:sym typeface="Wingdings" panose="05000000000000000000" pitchFamily="2" charset="2"/>
              </a:rPr>
              <a:t> </a:t>
            </a:r>
            <a:r>
              <a:rPr lang="en-GB" i="1" noProof="0" dirty="0">
                <a:solidFill>
                  <a:schemeClr val="accent1"/>
                </a:solidFill>
              </a:rPr>
              <a:t>Was </a:t>
            </a:r>
            <a:r>
              <a:rPr lang="en-GB" i="1" noProof="0" dirty="0" err="1">
                <a:solidFill>
                  <a:schemeClr val="accent1"/>
                </a:solidFill>
              </a:rPr>
              <a:t>magst</a:t>
            </a:r>
            <a:r>
              <a:rPr lang="en-GB" i="1" noProof="0" dirty="0">
                <a:solidFill>
                  <a:schemeClr val="accent1"/>
                </a:solidFill>
              </a:rPr>
              <a:t> du </a:t>
            </a:r>
            <a:r>
              <a:rPr lang="en-GB" i="1" noProof="0" dirty="0" err="1">
                <a:solidFill>
                  <a:schemeClr val="accent1"/>
                </a:solidFill>
              </a:rPr>
              <a:t>lieber</a:t>
            </a:r>
            <a:r>
              <a:rPr lang="en-GB" i="1" noProof="0" dirty="0">
                <a:solidFill>
                  <a:schemeClr val="accent1"/>
                </a:solidFill>
              </a:rPr>
              <a:t>: </a:t>
            </a:r>
            <a:r>
              <a:rPr lang="en-GB" noProof="0" dirty="0" err="1">
                <a:solidFill>
                  <a:schemeClr val="accent1"/>
                </a:solidFill>
              </a:rPr>
              <a:t>Erdbeeren</a:t>
            </a:r>
            <a:r>
              <a:rPr lang="en-GB" noProof="0" dirty="0">
                <a:solidFill>
                  <a:schemeClr val="accent1"/>
                </a:solidFill>
              </a:rPr>
              <a:t> </a:t>
            </a:r>
            <a:r>
              <a:rPr lang="en-GB" i="1" noProof="0" dirty="0" err="1">
                <a:solidFill>
                  <a:schemeClr val="accent1"/>
                </a:solidFill>
              </a:rPr>
              <a:t>oder</a:t>
            </a:r>
            <a:r>
              <a:rPr lang="en-GB" i="1" noProof="0" dirty="0">
                <a:solidFill>
                  <a:schemeClr val="accent1"/>
                </a:solidFill>
              </a:rPr>
              <a:t> </a:t>
            </a:r>
            <a:r>
              <a:rPr lang="en-GB" noProof="0" dirty="0" err="1">
                <a:solidFill>
                  <a:schemeClr val="accent1"/>
                </a:solidFill>
              </a:rPr>
              <a:t>Äpfel</a:t>
            </a:r>
            <a:r>
              <a:rPr lang="en-GB" noProof="0" dirty="0">
                <a:solidFill>
                  <a:schemeClr val="accent1"/>
                </a:solidFill>
              </a:rPr>
              <a:t>?</a:t>
            </a:r>
          </a:p>
          <a:p>
            <a:pPr>
              <a:lnSpc>
                <a:spcPct val="150000"/>
              </a:lnSpc>
              <a:defRPr/>
            </a:pPr>
            <a:endParaRPr lang="en-GB" noProof="0" dirty="0"/>
          </a:p>
          <a:p>
            <a:pPr marL="342900" indent="-342900">
              <a:lnSpc>
                <a:spcPct val="150000"/>
              </a:lnSpc>
              <a:buFont typeface="Arial"/>
              <a:buChar char="•"/>
              <a:defRPr/>
            </a:pPr>
            <a:r>
              <a:rPr lang="en-GB" noProof="0" dirty="0"/>
              <a:t>Was </a:t>
            </a:r>
            <a:r>
              <a:rPr lang="en-GB" noProof="0" dirty="0" err="1"/>
              <a:t>magst</a:t>
            </a:r>
            <a:r>
              <a:rPr lang="en-GB" noProof="0" dirty="0"/>
              <a:t> du am </a:t>
            </a:r>
            <a:r>
              <a:rPr lang="en-GB" noProof="0" dirty="0" err="1"/>
              <a:t>liebsten</a:t>
            </a:r>
            <a:r>
              <a:rPr lang="en-GB" noProof="0" dirty="0"/>
              <a:t>? </a:t>
            </a:r>
          </a:p>
          <a:p>
            <a:pPr indent="357188">
              <a:lnSpc>
                <a:spcPct val="150000"/>
              </a:lnSpc>
              <a:defRPr/>
            </a:pPr>
            <a:r>
              <a:rPr lang="en-GB" noProof="0" dirty="0">
                <a:solidFill>
                  <a:schemeClr val="accent2"/>
                </a:solidFill>
              </a:rPr>
              <a:t>What do you like most?</a:t>
            </a:r>
          </a:p>
        </p:txBody>
      </p:sp>
      <p:pic>
        <p:nvPicPr>
          <p:cNvPr id="8" name="Content Placeholder 6" descr="A picture containing text, drawing&#10;&#10;Description automatically generated"/>
          <p:cNvPicPr>
            <a:picLocks noGrp="1" noChangeAspect="1"/>
          </p:cNvPicPr>
          <p:nvPr>
            <p:ph sz="half" idx="2"/>
          </p:nvPr>
        </p:nvPicPr>
        <p:blipFill>
          <a:blip r:embed="rId4"/>
          <a:stretch/>
        </p:blipFill>
        <p:spPr bwMode="auto">
          <a:xfrm>
            <a:off x="6392862" y="1713309"/>
            <a:ext cx="3400347" cy="4849087"/>
          </a:xfrm>
          <a:prstGeom prst="rect">
            <a:avLst/>
          </a:prstGeom>
        </p:spPr>
      </p:pic>
      <p:pic>
        <p:nvPicPr>
          <p:cNvPr id="2" name="New Recording 189.m4a" descr="New Recording 189.m4a">
            <a:hlinkClick r:id="" action="ppaction://media"/>
            <a:extLst>
              <a:ext uri="{FF2B5EF4-FFF2-40B4-BE49-F238E27FC236}">
                <a16:creationId xmlns:a16="http://schemas.microsoft.com/office/drawing/2014/main" id="{30B8B54D-8A1D-284E-BDCC-EFDF079D549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659860" y="443547"/>
            <a:ext cx="812800" cy="812800"/>
          </a:xfrm>
          <a:prstGeom prst="rect">
            <a:avLst/>
          </a:prstGeom>
        </p:spPr>
      </p:pic>
      <p:sp>
        <p:nvSpPr>
          <p:cNvPr id="10" name="Foliennummernplatzhalter 4">
            <a:extLst>
              <a:ext uri="{FF2B5EF4-FFF2-40B4-BE49-F238E27FC236}">
                <a16:creationId xmlns:a16="http://schemas.microsoft.com/office/drawing/2014/main" id="{E8EACF92-470B-4160-B4A3-E9FF80C87B34}"/>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6</a:t>
            </a:fld>
            <a:endParaRPr lang="en-GB" sz="1050" b="0" dirty="0">
              <a:solidFill>
                <a:schemeClr val="bg2"/>
              </a:solidFill>
              <a:latin typeface="Comic Sans MS" panose="030F0702030302020204" pitchFamily="66" charset="0"/>
            </a:endParaRPr>
          </a:p>
        </p:txBody>
      </p:sp>
      <p:sp>
        <p:nvSpPr>
          <p:cNvPr id="11" name="Fußzeilenplatzhalter 3">
            <a:extLst>
              <a:ext uri="{FF2B5EF4-FFF2-40B4-BE49-F238E27FC236}">
                <a16:creationId xmlns:a16="http://schemas.microsoft.com/office/drawing/2014/main" id="{FA36D153-FE44-45CE-9944-568A4F9C6F08}"/>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72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522287" y="198437"/>
            <a:ext cx="9394825" cy="1258887"/>
          </a:xfrm>
        </p:spPr>
        <p:txBody>
          <a:bodyPr wrap="square" anchor="ctr">
            <a:normAutofit/>
          </a:bodyPr>
          <a:lstStyle/>
          <a:p>
            <a:pPr>
              <a:defRPr/>
            </a:pPr>
            <a:r>
              <a:rPr lang="en-GB" noProof="0" dirty="0" err="1"/>
              <a:t>Partnerarbeit</a:t>
            </a:r>
            <a:endParaRPr lang="en-GB" noProof="0" dirty="0"/>
          </a:p>
        </p:txBody>
      </p:sp>
      <p:pic>
        <p:nvPicPr>
          <p:cNvPr id="5" name="Picture 8" descr="Ein Bild, das Zeichnung enthält.&#10;&#10;Automatisch generierte Beschreibung"/>
          <p:cNvPicPr>
            <a:picLocks noChangeAspect="1"/>
          </p:cNvPicPr>
          <p:nvPr/>
        </p:nvPicPr>
        <p:blipFill>
          <a:blip r:embed="rId2"/>
          <a:stretch/>
        </p:blipFill>
        <p:spPr bwMode="auto">
          <a:xfrm>
            <a:off x="893222" y="1763713"/>
            <a:ext cx="3879344" cy="4989512"/>
          </a:xfrm>
          <a:prstGeom prst="rect">
            <a:avLst/>
          </a:prstGeom>
          <a:noFill/>
        </p:spPr>
      </p:pic>
      <p:sp>
        <p:nvSpPr>
          <p:cNvPr id="6" name="Content Placeholder 3"/>
          <p:cNvSpPr>
            <a:spLocks noGrp="1"/>
          </p:cNvSpPr>
          <p:nvPr>
            <p:ph sz="half" idx="2"/>
          </p:nvPr>
        </p:nvSpPr>
        <p:spPr bwMode="auto">
          <a:xfrm>
            <a:off x="5295899" y="1457324"/>
            <a:ext cx="4621212" cy="5295901"/>
          </a:xfrm>
        </p:spPr>
        <p:txBody>
          <a:bodyPr/>
          <a:lstStyle/>
          <a:p>
            <a:pPr>
              <a:defRPr/>
            </a:pPr>
            <a:r>
              <a:rPr lang="en-GB" noProof="0" dirty="0"/>
              <a:t>Work together with a partner.</a:t>
            </a:r>
          </a:p>
          <a:p>
            <a:pPr>
              <a:defRPr/>
            </a:pPr>
            <a:endParaRPr lang="en-GB" noProof="0" dirty="0"/>
          </a:p>
          <a:p>
            <a:pPr>
              <a:defRPr/>
            </a:pPr>
            <a:r>
              <a:rPr lang="en-GB" noProof="0" dirty="0"/>
              <a:t>Your task is to find out which fruits your partner likes and which ones he/she does not like.</a:t>
            </a:r>
          </a:p>
          <a:p>
            <a:pPr>
              <a:defRPr/>
            </a:pPr>
            <a:endParaRPr lang="en-GB" noProof="0" dirty="0"/>
          </a:p>
          <a:p>
            <a:pPr>
              <a:defRPr/>
            </a:pPr>
            <a:r>
              <a:rPr lang="en-GB" noProof="0" dirty="0"/>
              <a:t>Therefore, you have to ask him different questions in German. Your partner has to answer these in German. </a:t>
            </a:r>
          </a:p>
          <a:p>
            <a:pPr>
              <a:defRPr/>
            </a:pPr>
            <a:endParaRPr lang="en-GB" noProof="0" dirty="0"/>
          </a:p>
          <a:p>
            <a:pPr>
              <a:defRPr/>
            </a:pPr>
            <a:r>
              <a:rPr lang="en-GB" noProof="0" dirty="0"/>
              <a:t>Use the German phrases that we have just learned! </a:t>
            </a:r>
          </a:p>
        </p:txBody>
      </p:sp>
      <p:sp>
        <p:nvSpPr>
          <p:cNvPr id="10" name="Foliennummernplatzhalter 4">
            <a:extLst>
              <a:ext uri="{FF2B5EF4-FFF2-40B4-BE49-F238E27FC236}">
                <a16:creationId xmlns:a16="http://schemas.microsoft.com/office/drawing/2014/main" id="{0CED845D-6E48-4D6E-B4CB-2715505014D9}"/>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7</a:t>
            </a:fld>
            <a:endParaRPr lang="en-GB" sz="1050" b="0" dirty="0">
              <a:solidFill>
                <a:schemeClr val="bg2"/>
              </a:solidFill>
              <a:latin typeface="Comic Sans MS" panose="030F0702030302020204" pitchFamily="66" charset="0"/>
            </a:endParaRPr>
          </a:p>
        </p:txBody>
      </p:sp>
      <p:sp>
        <p:nvSpPr>
          <p:cNvPr id="7" name="Fußzeilenplatzhalter 3">
            <a:extLst>
              <a:ext uri="{FF2B5EF4-FFF2-40B4-BE49-F238E27FC236}">
                <a16:creationId xmlns:a16="http://schemas.microsoft.com/office/drawing/2014/main" id="{E70DA383-02EF-49CB-B64F-8CEE1A694F68}"/>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522287" y="198437"/>
            <a:ext cx="9394825" cy="1258887"/>
          </a:xfrm>
        </p:spPr>
        <p:txBody>
          <a:bodyPr/>
          <a:lstStyle/>
          <a:p>
            <a:pPr>
              <a:defRPr/>
            </a:pPr>
            <a:r>
              <a:rPr lang="en-GB" noProof="0" dirty="0"/>
              <a:t>Interview Example</a:t>
            </a:r>
          </a:p>
        </p:txBody>
      </p:sp>
      <p:pic>
        <p:nvPicPr>
          <p:cNvPr id="6" name="Picture 9" descr="A drawing of a person&#10;&#10;Description automatically generated"/>
          <p:cNvPicPr>
            <a:picLocks noGrp="1" noChangeAspect="1"/>
          </p:cNvPicPr>
          <p:nvPr>
            <p:ph sz="half" idx="2"/>
          </p:nvPr>
        </p:nvPicPr>
        <p:blipFill>
          <a:blip r:embed="rId4"/>
          <a:stretch/>
        </p:blipFill>
        <p:spPr bwMode="auto">
          <a:xfrm>
            <a:off x="6947892" y="2123653"/>
            <a:ext cx="3359533" cy="4464496"/>
          </a:xfrm>
          <a:prstGeom prst="rect">
            <a:avLst/>
          </a:prstGeom>
          <a:noFill/>
        </p:spPr>
      </p:pic>
      <p:sp>
        <p:nvSpPr>
          <p:cNvPr id="5" name="Content Placeholder 2"/>
          <p:cNvSpPr>
            <a:spLocks noGrp="1"/>
          </p:cNvSpPr>
          <p:nvPr>
            <p:ph sz="half" idx="1"/>
          </p:nvPr>
        </p:nvSpPr>
        <p:spPr bwMode="auto">
          <a:xfrm>
            <a:off x="522287" y="1393056"/>
            <a:ext cx="6785646" cy="5195093"/>
          </a:xfrm>
        </p:spPr>
        <p:txBody>
          <a:bodyPr/>
          <a:lstStyle/>
          <a:p>
            <a:pPr>
              <a:lnSpc>
                <a:spcPct val="150000"/>
              </a:lnSpc>
              <a:defRPr/>
            </a:pPr>
            <a:r>
              <a:rPr lang="en-GB" i="1" noProof="0" dirty="0">
                <a:solidFill>
                  <a:schemeClr val="accent1"/>
                </a:solidFill>
              </a:rPr>
              <a:t>Jan: </a:t>
            </a:r>
            <a:r>
              <a:rPr lang="en-GB" noProof="0" dirty="0" err="1">
                <a:solidFill>
                  <a:schemeClr val="accent1"/>
                </a:solidFill>
              </a:rPr>
              <a:t>Magst</a:t>
            </a:r>
            <a:r>
              <a:rPr lang="en-GB" noProof="0" dirty="0">
                <a:solidFill>
                  <a:schemeClr val="accent1"/>
                </a:solidFill>
              </a:rPr>
              <a:t> du </a:t>
            </a:r>
            <a:r>
              <a:rPr lang="en-GB" noProof="0" dirty="0" err="1">
                <a:solidFill>
                  <a:schemeClr val="accent1"/>
                </a:solidFill>
              </a:rPr>
              <a:t>Bananen</a:t>
            </a:r>
            <a:r>
              <a:rPr lang="en-GB" noProof="0" dirty="0">
                <a:solidFill>
                  <a:schemeClr val="accent1"/>
                </a:solidFill>
              </a:rPr>
              <a:t>?</a:t>
            </a:r>
          </a:p>
          <a:p>
            <a:pPr>
              <a:lnSpc>
                <a:spcPct val="150000"/>
              </a:lnSpc>
              <a:defRPr/>
            </a:pPr>
            <a:r>
              <a:rPr lang="en-GB" i="1" noProof="0" dirty="0" err="1">
                <a:solidFill>
                  <a:srgbClr val="0070C0"/>
                </a:solidFill>
              </a:rPr>
              <a:t>Bärbel</a:t>
            </a:r>
            <a:r>
              <a:rPr lang="en-GB" i="1" noProof="0" dirty="0">
                <a:solidFill>
                  <a:srgbClr val="0070C0"/>
                </a:solidFill>
              </a:rPr>
              <a:t>: </a:t>
            </a:r>
            <a:r>
              <a:rPr lang="en-GB" noProof="0" dirty="0" err="1">
                <a:solidFill>
                  <a:srgbClr val="0070C0"/>
                </a:solidFill>
              </a:rPr>
              <a:t>Nein</a:t>
            </a:r>
            <a:r>
              <a:rPr lang="en-GB" noProof="0" dirty="0">
                <a:solidFill>
                  <a:srgbClr val="0070C0"/>
                </a:solidFill>
              </a:rPr>
              <a:t>, ich </a:t>
            </a:r>
            <a:r>
              <a:rPr lang="en-GB" noProof="0" dirty="0" err="1">
                <a:solidFill>
                  <a:srgbClr val="0070C0"/>
                </a:solidFill>
              </a:rPr>
              <a:t>hasse</a:t>
            </a:r>
            <a:r>
              <a:rPr lang="en-GB" noProof="0" dirty="0">
                <a:solidFill>
                  <a:srgbClr val="0070C0"/>
                </a:solidFill>
              </a:rPr>
              <a:t> </a:t>
            </a:r>
            <a:r>
              <a:rPr lang="en-GB" noProof="0" dirty="0" err="1">
                <a:solidFill>
                  <a:srgbClr val="0070C0"/>
                </a:solidFill>
              </a:rPr>
              <a:t>Bananen</a:t>
            </a:r>
            <a:r>
              <a:rPr lang="en-GB" noProof="0" dirty="0">
                <a:solidFill>
                  <a:srgbClr val="0070C0"/>
                </a:solidFill>
              </a:rPr>
              <a:t>.</a:t>
            </a:r>
          </a:p>
          <a:p>
            <a:pPr>
              <a:lnSpc>
                <a:spcPct val="150000"/>
              </a:lnSpc>
              <a:defRPr/>
            </a:pPr>
            <a:r>
              <a:rPr lang="en-GB" i="1" noProof="0" dirty="0">
                <a:solidFill>
                  <a:schemeClr val="accent1"/>
                </a:solidFill>
              </a:rPr>
              <a:t>Jan</a:t>
            </a:r>
            <a:r>
              <a:rPr lang="en-GB" noProof="0" dirty="0">
                <a:solidFill>
                  <a:schemeClr val="accent1"/>
                </a:solidFill>
              </a:rPr>
              <a:t>: </a:t>
            </a:r>
            <a:r>
              <a:rPr lang="en-GB" noProof="0" dirty="0" err="1">
                <a:solidFill>
                  <a:schemeClr val="accent1"/>
                </a:solidFill>
              </a:rPr>
              <a:t>Magst</a:t>
            </a:r>
            <a:r>
              <a:rPr lang="en-GB" noProof="0" dirty="0">
                <a:solidFill>
                  <a:schemeClr val="accent1"/>
                </a:solidFill>
              </a:rPr>
              <a:t> du </a:t>
            </a:r>
            <a:r>
              <a:rPr lang="en-GB" noProof="0" dirty="0" err="1">
                <a:solidFill>
                  <a:schemeClr val="accent1"/>
                </a:solidFill>
              </a:rPr>
              <a:t>Äpfel</a:t>
            </a:r>
            <a:r>
              <a:rPr lang="en-GB" noProof="0" dirty="0">
                <a:solidFill>
                  <a:schemeClr val="accent1"/>
                </a:solidFill>
              </a:rPr>
              <a:t>?</a:t>
            </a:r>
          </a:p>
          <a:p>
            <a:pPr>
              <a:lnSpc>
                <a:spcPct val="150000"/>
              </a:lnSpc>
              <a:defRPr/>
            </a:pPr>
            <a:r>
              <a:rPr lang="en-GB" i="1" noProof="0" dirty="0" err="1">
                <a:solidFill>
                  <a:srgbClr val="0070C0"/>
                </a:solidFill>
              </a:rPr>
              <a:t>Bärbel</a:t>
            </a:r>
            <a:r>
              <a:rPr lang="en-GB" i="1" noProof="0" dirty="0">
                <a:solidFill>
                  <a:srgbClr val="0070C0"/>
                </a:solidFill>
              </a:rPr>
              <a:t>: </a:t>
            </a:r>
            <a:r>
              <a:rPr lang="en-GB" noProof="0" dirty="0" err="1">
                <a:solidFill>
                  <a:srgbClr val="0070C0"/>
                </a:solidFill>
              </a:rPr>
              <a:t>Ja</a:t>
            </a:r>
            <a:r>
              <a:rPr lang="en-GB" noProof="0" dirty="0">
                <a:solidFill>
                  <a:srgbClr val="0070C0"/>
                </a:solidFill>
              </a:rPr>
              <a:t>, ich mag </a:t>
            </a:r>
            <a:r>
              <a:rPr lang="en-GB" noProof="0" dirty="0" err="1">
                <a:solidFill>
                  <a:srgbClr val="0070C0"/>
                </a:solidFill>
              </a:rPr>
              <a:t>Äpfel</a:t>
            </a:r>
            <a:r>
              <a:rPr lang="en-GB" noProof="0" dirty="0">
                <a:solidFill>
                  <a:srgbClr val="0070C0"/>
                </a:solidFill>
              </a:rPr>
              <a:t>.</a:t>
            </a:r>
          </a:p>
          <a:p>
            <a:pPr>
              <a:lnSpc>
                <a:spcPct val="150000"/>
              </a:lnSpc>
              <a:defRPr/>
            </a:pPr>
            <a:r>
              <a:rPr lang="en-GB" i="1" noProof="0" dirty="0">
                <a:solidFill>
                  <a:schemeClr val="accent1"/>
                </a:solidFill>
              </a:rPr>
              <a:t>Jan: </a:t>
            </a:r>
            <a:r>
              <a:rPr lang="en-GB" noProof="0" dirty="0" err="1">
                <a:solidFill>
                  <a:schemeClr val="accent1"/>
                </a:solidFill>
              </a:rPr>
              <a:t>Magst</a:t>
            </a:r>
            <a:r>
              <a:rPr lang="en-GB" noProof="0" dirty="0">
                <a:solidFill>
                  <a:schemeClr val="accent1"/>
                </a:solidFill>
              </a:rPr>
              <a:t> du </a:t>
            </a:r>
            <a:r>
              <a:rPr lang="en-GB" noProof="0" dirty="0" err="1">
                <a:solidFill>
                  <a:schemeClr val="accent1"/>
                </a:solidFill>
              </a:rPr>
              <a:t>Birnen</a:t>
            </a:r>
            <a:r>
              <a:rPr lang="en-GB" noProof="0" dirty="0">
                <a:solidFill>
                  <a:schemeClr val="accent1"/>
                </a:solidFill>
              </a:rPr>
              <a:t>?</a:t>
            </a:r>
          </a:p>
          <a:p>
            <a:pPr>
              <a:lnSpc>
                <a:spcPct val="150000"/>
              </a:lnSpc>
              <a:defRPr/>
            </a:pPr>
            <a:r>
              <a:rPr lang="en-GB" i="1" noProof="0" dirty="0" err="1">
                <a:solidFill>
                  <a:srgbClr val="0070C0"/>
                </a:solidFill>
              </a:rPr>
              <a:t>Bärbel</a:t>
            </a:r>
            <a:r>
              <a:rPr lang="en-GB" i="1" noProof="0" dirty="0">
                <a:solidFill>
                  <a:srgbClr val="0070C0"/>
                </a:solidFill>
              </a:rPr>
              <a:t>: </a:t>
            </a:r>
            <a:r>
              <a:rPr lang="en-GB" noProof="0" dirty="0" err="1">
                <a:solidFill>
                  <a:srgbClr val="0070C0"/>
                </a:solidFill>
              </a:rPr>
              <a:t>Ja</a:t>
            </a:r>
            <a:r>
              <a:rPr lang="en-GB" noProof="0" dirty="0">
                <a:solidFill>
                  <a:srgbClr val="0070C0"/>
                </a:solidFill>
              </a:rPr>
              <a:t>, ich mag </a:t>
            </a:r>
            <a:r>
              <a:rPr lang="en-GB" noProof="0" dirty="0" err="1">
                <a:solidFill>
                  <a:srgbClr val="0070C0"/>
                </a:solidFill>
              </a:rPr>
              <a:t>Birnen</a:t>
            </a:r>
            <a:r>
              <a:rPr lang="en-GB" noProof="0" dirty="0">
                <a:solidFill>
                  <a:srgbClr val="0070C0"/>
                </a:solidFill>
              </a:rPr>
              <a:t>.</a:t>
            </a:r>
          </a:p>
          <a:p>
            <a:pPr>
              <a:lnSpc>
                <a:spcPct val="150000"/>
              </a:lnSpc>
              <a:defRPr/>
            </a:pPr>
            <a:r>
              <a:rPr lang="en-GB" i="1" noProof="0" dirty="0">
                <a:solidFill>
                  <a:schemeClr val="accent1"/>
                </a:solidFill>
              </a:rPr>
              <a:t>Jan: </a:t>
            </a:r>
            <a:r>
              <a:rPr lang="en-GB" noProof="0" dirty="0">
                <a:solidFill>
                  <a:schemeClr val="accent1"/>
                </a:solidFill>
              </a:rPr>
              <a:t>Was </a:t>
            </a:r>
            <a:r>
              <a:rPr lang="en-GB" noProof="0" dirty="0" err="1">
                <a:solidFill>
                  <a:schemeClr val="accent1"/>
                </a:solidFill>
              </a:rPr>
              <a:t>magst</a:t>
            </a:r>
            <a:r>
              <a:rPr lang="en-GB" noProof="0" dirty="0">
                <a:solidFill>
                  <a:schemeClr val="accent1"/>
                </a:solidFill>
              </a:rPr>
              <a:t> du </a:t>
            </a:r>
            <a:r>
              <a:rPr lang="en-GB" noProof="0" dirty="0" err="1">
                <a:solidFill>
                  <a:schemeClr val="accent1"/>
                </a:solidFill>
              </a:rPr>
              <a:t>lieber</a:t>
            </a:r>
            <a:r>
              <a:rPr lang="en-GB" noProof="0" dirty="0">
                <a:solidFill>
                  <a:schemeClr val="accent1"/>
                </a:solidFill>
              </a:rPr>
              <a:t>: </a:t>
            </a:r>
            <a:r>
              <a:rPr lang="en-GB" noProof="0" dirty="0" err="1">
                <a:solidFill>
                  <a:schemeClr val="accent1"/>
                </a:solidFill>
              </a:rPr>
              <a:t>Äpfel</a:t>
            </a:r>
            <a:r>
              <a:rPr lang="en-GB" noProof="0" dirty="0">
                <a:solidFill>
                  <a:schemeClr val="accent1"/>
                </a:solidFill>
              </a:rPr>
              <a:t> </a:t>
            </a:r>
            <a:r>
              <a:rPr lang="en-GB" noProof="0" dirty="0" err="1">
                <a:solidFill>
                  <a:schemeClr val="accent1"/>
                </a:solidFill>
              </a:rPr>
              <a:t>oder</a:t>
            </a:r>
            <a:r>
              <a:rPr lang="en-GB" noProof="0" dirty="0">
                <a:solidFill>
                  <a:schemeClr val="accent1"/>
                </a:solidFill>
              </a:rPr>
              <a:t> </a:t>
            </a:r>
            <a:r>
              <a:rPr lang="en-GB" noProof="0" dirty="0" err="1">
                <a:solidFill>
                  <a:schemeClr val="accent1"/>
                </a:solidFill>
              </a:rPr>
              <a:t>Birnen</a:t>
            </a:r>
            <a:r>
              <a:rPr lang="en-GB" noProof="0" dirty="0">
                <a:solidFill>
                  <a:schemeClr val="accent1"/>
                </a:solidFill>
              </a:rPr>
              <a:t>?</a:t>
            </a:r>
          </a:p>
          <a:p>
            <a:pPr>
              <a:lnSpc>
                <a:spcPct val="150000"/>
              </a:lnSpc>
              <a:defRPr/>
            </a:pPr>
            <a:r>
              <a:rPr lang="en-GB" i="1" noProof="0" dirty="0" err="1">
                <a:solidFill>
                  <a:srgbClr val="0070C0"/>
                </a:solidFill>
              </a:rPr>
              <a:t>Bärbel</a:t>
            </a:r>
            <a:r>
              <a:rPr lang="en-GB" i="1" noProof="0" dirty="0">
                <a:solidFill>
                  <a:srgbClr val="0070C0"/>
                </a:solidFill>
              </a:rPr>
              <a:t>: </a:t>
            </a:r>
            <a:r>
              <a:rPr lang="en-GB" noProof="0" dirty="0">
                <a:solidFill>
                  <a:srgbClr val="0070C0"/>
                </a:solidFill>
              </a:rPr>
              <a:t>Ich mag </a:t>
            </a:r>
            <a:r>
              <a:rPr lang="en-GB" noProof="0" dirty="0" err="1">
                <a:solidFill>
                  <a:srgbClr val="0070C0"/>
                </a:solidFill>
              </a:rPr>
              <a:t>Birnen</a:t>
            </a:r>
            <a:r>
              <a:rPr lang="en-GB" noProof="0" dirty="0">
                <a:solidFill>
                  <a:srgbClr val="0070C0"/>
                </a:solidFill>
              </a:rPr>
              <a:t> </a:t>
            </a:r>
            <a:r>
              <a:rPr lang="en-GB" noProof="0" dirty="0" err="1">
                <a:solidFill>
                  <a:srgbClr val="0070C0"/>
                </a:solidFill>
              </a:rPr>
              <a:t>lieber</a:t>
            </a:r>
            <a:r>
              <a:rPr lang="en-GB" noProof="0" dirty="0">
                <a:solidFill>
                  <a:srgbClr val="0070C0"/>
                </a:solidFill>
              </a:rPr>
              <a:t>.</a:t>
            </a:r>
          </a:p>
          <a:p>
            <a:pPr>
              <a:lnSpc>
                <a:spcPct val="150000"/>
              </a:lnSpc>
              <a:defRPr/>
            </a:pPr>
            <a:r>
              <a:rPr lang="en-GB" i="1" noProof="0" dirty="0">
                <a:solidFill>
                  <a:schemeClr val="accent1"/>
                </a:solidFill>
              </a:rPr>
              <a:t>Jan: </a:t>
            </a:r>
            <a:r>
              <a:rPr lang="en-GB" noProof="0" dirty="0">
                <a:solidFill>
                  <a:schemeClr val="accent1"/>
                </a:solidFill>
              </a:rPr>
              <a:t>Was </a:t>
            </a:r>
            <a:r>
              <a:rPr lang="en-GB" noProof="0" dirty="0" err="1">
                <a:solidFill>
                  <a:schemeClr val="accent1"/>
                </a:solidFill>
              </a:rPr>
              <a:t>magst</a:t>
            </a:r>
            <a:r>
              <a:rPr lang="en-GB" noProof="0" dirty="0">
                <a:solidFill>
                  <a:schemeClr val="accent1"/>
                </a:solidFill>
              </a:rPr>
              <a:t> du am </a:t>
            </a:r>
            <a:r>
              <a:rPr lang="en-GB" noProof="0" dirty="0" err="1">
                <a:solidFill>
                  <a:schemeClr val="accent1"/>
                </a:solidFill>
              </a:rPr>
              <a:t>liebsten</a:t>
            </a:r>
            <a:r>
              <a:rPr lang="en-GB" noProof="0" dirty="0">
                <a:solidFill>
                  <a:schemeClr val="accent1"/>
                </a:solidFill>
              </a:rPr>
              <a:t>?</a:t>
            </a:r>
          </a:p>
          <a:p>
            <a:pPr>
              <a:lnSpc>
                <a:spcPct val="150000"/>
              </a:lnSpc>
              <a:defRPr/>
            </a:pPr>
            <a:r>
              <a:rPr lang="en-GB" i="1" noProof="0" dirty="0" err="1">
                <a:solidFill>
                  <a:srgbClr val="0070C0"/>
                </a:solidFill>
              </a:rPr>
              <a:t>Bärbel</a:t>
            </a:r>
            <a:r>
              <a:rPr lang="en-GB" i="1" noProof="0" dirty="0">
                <a:solidFill>
                  <a:srgbClr val="0070C0"/>
                </a:solidFill>
              </a:rPr>
              <a:t>: </a:t>
            </a:r>
            <a:r>
              <a:rPr lang="en-GB" noProof="0" dirty="0">
                <a:solidFill>
                  <a:srgbClr val="0070C0"/>
                </a:solidFill>
              </a:rPr>
              <a:t>Am </a:t>
            </a:r>
            <a:r>
              <a:rPr lang="en-GB" noProof="0" dirty="0" err="1">
                <a:solidFill>
                  <a:srgbClr val="0070C0"/>
                </a:solidFill>
              </a:rPr>
              <a:t>liebsten</a:t>
            </a:r>
            <a:r>
              <a:rPr lang="en-GB" noProof="0" dirty="0">
                <a:solidFill>
                  <a:srgbClr val="0070C0"/>
                </a:solidFill>
              </a:rPr>
              <a:t> mag ich </a:t>
            </a:r>
            <a:r>
              <a:rPr lang="en-GB" noProof="0" dirty="0" err="1">
                <a:solidFill>
                  <a:srgbClr val="0070C0"/>
                </a:solidFill>
              </a:rPr>
              <a:t>Kirschen</a:t>
            </a:r>
            <a:r>
              <a:rPr lang="en-GB" noProof="0" dirty="0">
                <a:solidFill>
                  <a:srgbClr val="0070C0"/>
                </a:solidFill>
              </a:rPr>
              <a:t>!</a:t>
            </a:r>
          </a:p>
        </p:txBody>
      </p:sp>
      <p:pic>
        <p:nvPicPr>
          <p:cNvPr id="2" name="New Recording 186.m4a" descr="New Recording 186.m4a">
            <a:hlinkClick r:id="" action="ppaction://media"/>
            <a:extLst>
              <a:ext uri="{FF2B5EF4-FFF2-40B4-BE49-F238E27FC236}">
                <a16:creationId xmlns:a16="http://schemas.microsoft.com/office/drawing/2014/main" id="{8AF7DB9C-D749-BA4D-9190-287DA7821A7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23956" y="423453"/>
            <a:ext cx="812800" cy="812800"/>
          </a:xfrm>
          <a:prstGeom prst="rect">
            <a:avLst/>
          </a:prstGeom>
        </p:spPr>
      </p:pic>
      <p:sp>
        <p:nvSpPr>
          <p:cNvPr id="10" name="Foliennummernplatzhalter 4">
            <a:extLst>
              <a:ext uri="{FF2B5EF4-FFF2-40B4-BE49-F238E27FC236}">
                <a16:creationId xmlns:a16="http://schemas.microsoft.com/office/drawing/2014/main" id="{7B18879F-4CA4-4901-BE8C-DE7C1744F524}"/>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8</a:t>
            </a:fld>
            <a:endParaRPr lang="en-GB" sz="1050" b="0" dirty="0">
              <a:solidFill>
                <a:schemeClr val="bg2"/>
              </a:solidFill>
              <a:latin typeface="Comic Sans MS" panose="030F0702030302020204" pitchFamily="66" charset="0"/>
            </a:endParaRPr>
          </a:p>
        </p:txBody>
      </p:sp>
      <p:sp>
        <p:nvSpPr>
          <p:cNvPr id="8" name="Fußzeilenplatzhalter 3">
            <a:extLst>
              <a:ext uri="{FF2B5EF4-FFF2-40B4-BE49-F238E27FC236}">
                <a16:creationId xmlns:a16="http://schemas.microsoft.com/office/drawing/2014/main" id="{98B95ABA-71AD-48B9-8FAB-BF913A03200D}"/>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48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522287" y="198437"/>
            <a:ext cx="9394825" cy="1258887"/>
          </a:xfrm>
        </p:spPr>
        <p:txBody>
          <a:bodyPr wrap="square" anchor="ctr">
            <a:normAutofit/>
          </a:bodyPr>
          <a:lstStyle/>
          <a:p>
            <a:pPr>
              <a:defRPr/>
            </a:pPr>
            <a:r>
              <a:rPr lang="en-GB" noProof="0" dirty="0"/>
              <a:t>Summary</a:t>
            </a:r>
          </a:p>
        </p:txBody>
      </p:sp>
      <p:sp>
        <p:nvSpPr>
          <p:cNvPr id="5" name="Content Placeholder 2"/>
          <p:cNvSpPr>
            <a:spLocks noGrp="1"/>
          </p:cNvSpPr>
          <p:nvPr>
            <p:ph sz="half" idx="1"/>
          </p:nvPr>
        </p:nvSpPr>
        <p:spPr bwMode="auto">
          <a:xfrm>
            <a:off x="522287" y="1236132"/>
            <a:ext cx="5133445" cy="5909735"/>
          </a:xfrm>
        </p:spPr>
        <p:txBody>
          <a:bodyPr/>
          <a:lstStyle/>
          <a:p>
            <a:pPr marL="342900" indent="-342900">
              <a:buFont typeface="Wingdings"/>
              <a:buChar char="Ø"/>
              <a:defRPr/>
            </a:pPr>
            <a:r>
              <a:rPr lang="en-GB" sz="2800" b="1" noProof="0" dirty="0">
                <a:solidFill>
                  <a:schemeClr val="accent2"/>
                </a:solidFill>
              </a:rPr>
              <a:t>Likes</a:t>
            </a:r>
            <a:endParaRPr lang="en-GB" sz="2800" noProof="0" dirty="0">
              <a:solidFill>
                <a:schemeClr val="accent2"/>
              </a:solidFill>
            </a:endParaRPr>
          </a:p>
          <a:p>
            <a:pPr marL="342900" indent="-342900">
              <a:buFont typeface="Arial"/>
              <a:buChar char="•"/>
              <a:defRPr/>
            </a:pPr>
            <a:r>
              <a:rPr lang="en-GB" noProof="0" dirty="0"/>
              <a:t>Ich mag …</a:t>
            </a:r>
            <a:endParaRPr lang="en-GB" sz="2800" noProof="0" dirty="0"/>
          </a:p>
          <a:p>
            <a:pPr marL="342900" indent="-342900">
              <a:buFont typeface="Arial"/>
              <a:buChar char="•"/>
              <a:defRPr/>
            </a:pPr>
            <a:r>
              <a:rPr lang="en-GB" noProof="0" dirty="0"/>
              <a:t>Ich </a:t>
            </a:r>
            <a:r>
              <a:rPr lang="en-GB" noProof="0" dirty="0" err="1"/>
              <a:t>liebe</a:t>
            </a:r>
            <a:r>
              <a:rPr lang="en-GB" noProof="0" dirty="0"/>
              <a:t> …</a:t>
            </a:r>
            <a:endParaRPr lang="en-GB" sz="2800" noProof="0" dirty="0"/>
          </a:p>
          <a:p>
            <a:pPr marL="342900" indent="-342900">
              <a:buFont typeface="Arial"/>
              <a:buChar char="•"/>
              <a:defRPr/>
            </a:pPr>
            <a:r>
              <a:rPr lang="en-GB" noProof="0" dirty="0"/>
              <a:t>Ich mag … </a:t>
            </a:r>
            <a:r>
              <a:rPr lang="en-GB" dirty="0"/>
              <a:t>l</a:t>
            </a:r>
            <a:r>
              <a:rPr lang="en-GB" noProof="0" dirty="0" err="1"/>
              <a:t>ieber</a:t>
            </a:r>
            <a:r>
              <a:rPr lang="en-GB" noProof="0" dirty="0"/>
              <a:t>.</a:t>
            </a:r>
          </a:p>
          <a:p>
            <a:pPr marL="342900" indent="-342900">
              <a:buFont typeface="Arial"/>
              <a:buChar char="•"/>
              <a:defRPr/>
            </a:pPr>
            <a:r>
              <a:rPr lang="en-GB" noProof="0" dirty="0"/>
              <a:t>Am </a:t>
            </a:r>
            <a:r>
              <a:rPr lang="en-GB" noProof="0" dirty="0" err="1"/>
              <a:t>liebsten</a:t>
            </a:r>
            <a:r>
              <a:rPr lang="en-GB" noProof="0" dirty="0"/>
              <a:t> mag ich …</a:t>
            </a:r>
            <a:endParaRPr lang="en-GB" sz="2800" noProof="0" dirty="0"/>
          </a:p>
          <a:p>
            <a:pPr>
              <a:defRPr/>
            </a:pPr>
            <a:endParaRPr lang="en-GB" noProof="0" dirty="0"/>
          </a:p>
          <a:p>
            <a:pPr marL="342900" indent="-342900">
              <a:buFont typeface="Wingdings"/>
              <a:buChar char="Ø"/>
              <a:defRPr/>
            </a:pPr>
            <a:r>
              <a:rPr lang="en-GB" sz="2800" b="1" noProof="0" dirty="0">
                <a:solidFill>
                  <a:schemeClr val="accent2"/>
                </a:solidFill>
              </a:rPr>
              <a:t>Dislikes</a:t>
            </a:r>
            <a:endParaRPr lang="en-GB" sz="2800" noProof="0" dirty="0">
              <a:solidFill>
                <a:schemeClr val="accent2"/>
              </a:solidFill>
            </a:endParaRPr>
          </a:p>
          <a:p>
            <a:pPr marL="342900" indent="-342900">
              <a:buFont typeface="Arial"/>
              <a:buChar char="•"/>
              <a:defRPr/>
            </a:pPr>
            <a:r>
              <a:rPr lang="en-GB" noProof="0" dirty="0"/>
              <a:t>Ich mag … </a:t>
            </a:r>
            <a:r>
              <a:rPr lang="en-GB" noProof="0" dirty="0" err="1"/>
              <a:t>nicht</a:t>
            </a:r>
            <a:r>
              <a:rPr lang="en-GB" noProof="0" dirty="0"/>
              <a:t>.</a:t>
            </a:r>
          </a:p>
          <a:p>
            <a:pPr marL="342900" indent="-342900">
              <a:buFont typeface="Arial"/>
              <a:buChar char="•"/>
              <a:defRPr/>
            </a:pPr>
            <a:r>
              <a:rPr lang="en-GB" noProof="0" dirty="0"/>
              <a:t>Ich </a:t>
            </a:r>
            <a:r>
              <a:rPr lang="en-GB" noProof="0" dirty="0" err="1"/>
              <a:t>hasse</a:t>
            </a:r>
            <a:r>
              <a:rPr lang="en-GB" noProof="0" dirty="0"/>
              <a:t> …</a:t>
            </a:r>
            <a:endParaRPr lang="en-GB" sz="2800" noProof="0" dirty="0"/>
          </a:p>
          <a:p>
            <a:pPr marL="342900" indent="-342900">
              <a:buFont typeface="Arial"/>
              <a:buChar char="•"/>
              <a:defRPr/>
            </a:pPr>
            <a:r>
              <a:rPr lang="en-GB" noProof="0" dirty="0"/>
              <a:t>Ich </a:t>
            </a:r>
            <a:r>
              <a:rPr lang="en-GB" noProof="0" dirty="0" err="1"/>
              <a:t>finde</a:t>
            </a:r>
            <a:r>
              <a:rPr lang="en-GB" noProof="0" dirty="0"/>
              <a:t> … </a:t>
            </a:r>
            <a:r>
              <a:rPr lang="en-GB" noProof="0" dirty="0" err="1"/>
              <a:t>schrecklich</a:t>
            </a:r>
            <a:r>
              <a:rPr lang="en-GB" noProof="0" dirty="0"/>
              <a:t>.</a:t>
            </a:r>
          </a:p>
          <a:p>
            <a:pPr marL="342900" indent="-342900">
              <a:buFont typeface="Arial"/>
              <a:buChar char="•"/>
              <a:defRPr/>
            </a:pPr>
            <a:endParaRPr lang="en-GB" noProof="0" dirty="0"/>
          </a:p>
          <a:p>
            <a:pPr marL="342900" indent="-342900">
              <a:buFont typeface="Wingdings"/>
              <a:buChar char="Ø"/>
              <a:defRPr/>
            </a:pPr>
            <a:r>
              <a:rPr lang="en-GB" sz="2800" b="1" noProof="0" dirty="0">
                <a:solidFill>
                  <a:schemeClr val="accent2"/>
                </a:solidFill>
              </a:rPr>
              <a:t>Questions</a:t>
            </a:r>
            <a:endParaRPr lang="en-GB" sz="2800" noProof="0" dirty="0">
              <a:solidFill>
                <a:schemeClr val="accent2"/>
              </a:solidFill>
            </a:endParaRPr>
          </a:p>
          <a:p>
            <a:pPr marL="342900" indent="-342900">
              <a:buFont typeface="Arial"/>
              <a:buChar char="•"/>
              <a:defRPr/>
            </a:pPr>
            <a:r>
              <a:rPr lang="en-GB" noProof="0" dirty="0" err="1"/>
              <a:t>Magst</a:t>
            </a:r>
            <a:r>
              <a:rPr lang="en-GB" noProof="0" dirty="0"/>
              <a:t> du … ?</a:t>
            </a:r>
            <a:endParaRPr lang="en-GB" sz="2800" noProof="0" dirty="0"/>
          </a:p>
          <a:p>
            <a:pPr marL="342900" indent="-342900">
              <a:buFont typeface="Arial"/>
              <a:buChar char="•"/>
              <a:defRPr/>
            </a:pPr>
            <a:r>
              <a:rPr lang="en-GB" noProof="0" dirty="0"/>
              <a:t>Was </a:t>
            </a:r>
            <a:r>
              <a:rPr lang="en-GB" noProof="0" dirty="0" err="1"/>
              <a:t>magst</a:t>
            </a:r>
            <a:r>
              <a:rPr lang="en-GB" noProof="0" dirty="0"/>
              <a:t> du </a:t>
            </a:r>
            <a:r>
              <a:rPr lang="en-GB" noProof="0" dirty="0" err="1"/>
              <a:t>lieber</a:t>
            </a:r>
            <a:r>
              <a:rPr lang="en-GB" noProof="0" dirty="0"/>
              <a:t>: … </a:t>
            </a:r>
            <a:r>
              <a:rPr lang="en-GB" noProof="0" dirty="0" err="1"/>
              <a:t>oder</a:t>
            </a:r>
            <a:r>
              <a:rPr lang="en-GB" noProof="0" dirty="0"/>
              <a:t> … ?</a:t>
            </a:r>
            <a:endParaRPr lang="en-GB" sz="2800" noProof="0" dirty="0"/>
          </a:p>
          <a:p>
            <a:pPr marL="342900" indent="-342900">
              <a:buFont typeface="Arial"/>
              <a:buChar char="•"/>
              <a:defRPr/>
            </a:pPr>
            <a:r>
              <a:rPr lang="en-GB" noProof="0" dirty="0"/>
              <a:t>Was </a:t>
            </a:r>
            <a:r>
              <a:rPr lang="en-GB" noProof="0" dirty="0" err="1"/>
              <a:t>magst</a:t>
            </a:r>
            <a:r>
              <a:rPr lang="en-GB" noProof="0" dirty="0"/>
              <a:t> du am </a:t>
            </a:r>
            <a:r>
              <a:rPr lang="en-GB" noProof="0" dirty="0" err="1"/>
              <a:t>liebsten</a:t>
            </a:r>
            <a:r>
              <a:rPr lang="en-GB" noProof="0" dirty="0"/>
              <a:t>?</a:t>
            </a:r>
            <a:endParaRPr lang="en-GB" sz="2800" noProof="0" dirty="0"/>
          </a:p>
        </p:txBody>
      </p:sp>
      <p:pic>
        <p:nvPicPr>
          <p:cNvPr id="6" name="Picture 1" descr="A picture containing drawing&#10;&#10;Description automatically generated"/>
          <p:cNvPicPr>
            <a:picLocks noChangeAspect="1"/>
          </p:cNvPicPr>
          <p:nvPr/>
        </p:nvPicPr>
        <p:blipFill>
          <a:blip r:embed="rId2"/>
          <a:stretch/>
        </p:blipFill>
        <p:spPr bwMode="auto">
          <a:xfrm>
            <a:off x="5978679" y="1763713"/>
            <a:ext cx="3255654" cy="4989512"/>
          </a:xfrm>
          <a:prstGeom prst="rect">
            <a:avLst/>
          </a:prstGeom>
          <a:noFill/>
        </p:spPr>
      </p:pic>
      <p:sp>
        <p:nvSpPr>
          <p:cNvPr id="10" name="Foliennummernplatzhalter 4">
            <a:extLst>
              <a:ext uri="{FF2B5EF4-FFF2-40B4-BE49-F238E27FC236}">
                <a16:creationId xmlns:a16="http://schemas.microsoft.com/office/drawing/2014/main" id="{BB4AF36E-B04A-4EC3-87FB-9A983481A273}"/>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9</a:t>
            </a:fld>
            <a:endParaRPr lang="en-GB" sz="1050" b="0" dirty="0">
              <a:solidFill>
                <a:schemeClr val="bg2"/>
              </a:solidFill>
              <a:latin typeface="Comic Sans MS" panose="030F0702030302020204" pitchFamily="66" charset="0"/>
            </a:endParaRPr>
          </a:p>
        </p:txBody>
      </p:sp>
      <p:sp>
        <p:nvSpPr>
          <p:cNvPr id="7" name="Fußzeilenplatzhalter 3">
            <a:extLst>
              <a:ext uri="{FF2B5EF4-FFF2-40B4-BE49-F238E27FC236}">
                <a16:creationId xmlns:a16="http://schemas.microsoft.com/office/drawing/2014/main" id="{43C5A094-C97A-409F-8943-531BC38BDA6F}"/>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cSld>
  <p:clrMapOvr>
    <a:masterClrMapping/>
  </p:clrMapOvr>
</p:sld>
</file>

<file path=ppt/theme/theme1.xml><?xml version="1.0" encoding="utf-8"?>
<a:theme xmlns:a="http://schemas.openxmlformats.org/drawingml/2006/main" name="GET-Buddied-UP Master4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Arial"/>
        <a:cs typeface="Arial"/>
      </a:majorFont>
      <a:minorFont>
        <a:latin typeface="Calibri"/>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GET-Buddied-UP Master1">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Arial"/>
        <a:cs typeface="Arial"/>
      </a:majorFont>
      <a:minorFont>
        <a:latin typeface="Perpetua"/>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3.xml><?xml version="1.0" encoding="utf-8"?>
<a:theme xmlns:a="http://schemas.openxmlformats.org/drawingml/2006/main" name="GET-Buddied-UP Master3_Schluss">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552</Words>
  <Application>Microsoft Office PowerPoint</Application>
  <DocSecurity>0</DocSecurity>
  <PresentationFormat>Benutzerdefiniert</PresentationFormat>
  <Paragraphs>86</Paragraphs>
  <Slides>10</Slides>
  <Notes>0</Notes>
  <HiddenSlides>0</HiddenSlides>
  <MMClips>4</MMClips>
  <ScaleCrop>false</ScaleCrop>
  <HeadingPairs>
    <vt:vector size="6" baseType="variant">
      <vt:variant>
        <vt:lpstr>Verwendete Schriftarten</vt:lpstr>
      </vt:variant>
      <vt:variant>
        <vt:i4>5</vt:i4>
      </vt:variant>
      <vt:variant>
        <vt:lpstr>Design</vt:lpstr>
      </vt:variant>
      <vt:variant>
        <vt:i4>3</vt:i4>
      </vt:variant>
      <vt:variant>
        <vt:lpstr>Folientitel</vt:lpstr>
      </vt:variant>
      <vt:variant>
        <vt:i4>10</vt:i4>
      </vt:variant>
    </vt:vector>
  </HeadingPairs>
  <TitlesOfParts>
    <vt:vector size="18" baseType="lpstr">
      <vt:lpstr>Arial</vt:lpstr>
      <vt:lpstr>Comic Sans MS</vt:lpstr>
      <vt:lpstr>Perpetua</vt:lpstr>
      <vt:lpstr>Tahoma</vt:lpstr>
      <vt:lpstr>Wingdings</vt:lpstr>
      <vt:lpstr>GET-Buddied-UP Master4_SR</vt:lpstr>
      <vt:lpstr>GET-Buddied-UP Master1</vt:lpstr>
      <vt:lpstr>GET-Buddied-UP Master3_Schluss</vt:lpstr>
      <vt:lpstr>GET Buddied Up</vt:lpstr>
      <vt:lpstr>    Deutsch lernen  mit Ali, unserem Adler     Sigrid Rieuwerts get-across-borders@uni-mainz.de</vt:lpstr>
      <vt:lpstr>Willkommen!</vt:lpstr>
      <vt:lpstr>Likes</vt:lpstr>
      <vt:lpstr>Dislikes</vt:lpstr>
      <vt:lpstr>Questions</vt:lpstr>
      <vt:lpstr>Partnerarbeit</vt:lpstr>
      <vt:lpstr>Interview Example</vt:lpstr>
      <vt:lpstr>Summary</vt:lpstr>
      <vt:lpstr>Thank you for  learning German with us! 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Buddied Up</dc:title>
  <dc:subject/>
  <dc:creator>Kölzer, Kristina</dc:creator>
  <cp:keywords/>
  <dc:description/>
  <cp:lastModifiedBy>Bachmann, Hannah Ruth</cp:lastModifiedBy>
  <cp:revision>19</cp:revision>
  <dcterms:created xsi:type="dcterms:W3CDTF">2020-12-03T08:45:15Z</dcterms:created>
  <dcterms:modified xsi:type="dcterms:W3CDTF">2021-03-14T19:24:02Z</dcterms:modified>
  <cp:category/>
  <dc:identifier/>
  <cp:contentStatus/>
  <dc:language/>
  <cp:version/>
</cp:coreProperties>
</file>