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6" r:id="rId3"/>
    <p:sldMasterId id="2147483689" r:id="rId4"/>
  </p:sldMasterIdLst>
  <p:notesMasterIdLst>
    <p:notesMasterId r:id="rId15"/>
  </p:notesMasterIdLst>
  <p:sldIdLst>
    <p:sldId id="256" r:id="rId5"/>
    <p:sldId id="257" r:id="rId6"/>
    <p:sldId id="1401" r:id="rId7"/>
    <p:sldId id="1404" r:id="rId8"/>
    <p:sldId id="1407" r:id="rId9"/>
    <p:sldId id="1405" r:id="rId10"/>
    <p:sldId id="1406" r:id="rId11"/>
    <p:sldId id="1408" r:id="rId12"/>
    <p:sldId id="1402" r:id="rId13"/>
    <p:sldId id="264" r:id="rId14"/>
  </p:sldIdLst>
  <p:sldSz cx="10439400"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2020D3-8596-4236-A2B8-8CDA4832FDB6}" v="1" dt="2021-03-14T19:31:10.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50" autoAdjust="0"/>
    <p:restoredTop sz="93225" autoAdjust="0"/>
  </p:normalViewPr>
  <p:slideViewPr>
    <p:cSldViewPr snapToGrid="0">
      <p:cViewPr varScale="1">
        <p:scale>
          <a:sx n="49" d="100"/>
          <a:sy n="49" d="100"/>
        </p:scale>
        <p:origin x="1084" y="40"/>
      </p:cViewPr>
      <p:guideLst/>
    </p:cSldViewPr>
  </p:slideViewPr>
  <p:outlineViewPr>
    <p:cViewPr>
      <p:scale>
        <a:sx n="33" d="100"/>
        <a:sy n="33" d="100"/>
      </p:scale>
      <p:origin x="0" y="-38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erius, Dominik" userId="S::walleriu@uni-mainz.de::a368d9d8-ce33-42c3-883f-a2e82223f6d6" providerId="AD" clId="Web-{B55BBF97-2694-B13D-9A7C-AAD5E0B1CE21}"/>
    <pc:docChg chg="modSld">
      <pc:chgData name="Wallerius, Dominik" userId="S::walleriu@uni-mainz.de::a368d9d8-ce33-42c3-883f-a2e82223f6d6" providerId="AD" clId="Web-{B55BBF97-2694-B13D-9A7C-AAD5E0B1CE21}" dt="2021-01-27T13:44:25.361" v="5" actId="20577"/>
      <pc:docMkLst>
        <pc:docMk/>
      </pc:docMkLst>
      <pc:sldChg chg="modSp">
        <pc:chgData name="Wallerius, Dominik" userId="S::walleriu@uni-mainz.de::a368d9d8-ce33-42c3-883f-a2e82223f6d6" providerId="AD" clId="Web-{B55BBF97-2694-B13D-9A7C-AAD5E0B1CE21}" dt="2021-01-27T13:44:25.361" v="5" actId="20577"/>
        <pc:sldMkLst>
          <pc:docMk/>
          <pc:sldMk cId="1899391020" sldId="1402"/>
        </pc:sldMkLst>
        <pc:spChg chg="mod">
          <ac:chgData name="Wallerius, Dominik" userId="S::walleriu@uni-mainz.de::a368d9d8-ce33-42c3-883f-a2e82223f6d6" providerId="AD" clId="Web-{B55BBF97-2694-B13D-9A7C-AAD5E0B1CE21}" dt="2021-01-27T13:44:25.361" v="5" actId="20577"/>
          <ac:spMkLst>
            <pc:docMk/>
            <pc:sldMk cId="1899391020" sldId="1402"/>
            <ac:spMk id="2" creationId="{AC284810-2428-466D-B869-22185656E3A7}"/>
          </ac:spMkLst>
        </pc:spChg>
      </pc:sldChg>
      <pc:sldChg chg="modSp">
        <pc:chgData name="Wallerius, Dominik" userId="S::walleriu@uni-mainz.de::a368d9d8-ce33-42c3-883f-a2e82223f6d6" providerId="AD" clId="Web-{B55BBF97-2694-B13D-9A7C-AAD5E0B1CE21}" dt="2021-01-27T13:44:21.298" v="3" actId="20577"/>
        <pc:sldMkLst>
          <pc:docMk/>
          <pc:sldMk cId="317375693" sldId="1408"/>
        </pc:sldMkLst>
        <pc:spChg chg="mod">
          <ac:chgData name="Wallerius, Dominik" userId="S::walleriu@uni-mainz.de::a368d9d8-ce33-42c3-883f-a2e82223f6d6" providerId="AD" clId="Web-{B55BBF97-2694-B13D-9A7C-AAD5E0B1CE21}" dt="2021-01-27T13:44:21.298" v="3" actId="20577"/>
          <ac:spMkLst>
            <pc:docMk/>
            <pc:sldMk cId="317375693" sldId="1408"/>
            <ac:spMk id="2" creationId="{A35F9EF0-F409-4300-9323-4B708229D561}"/>
          </ac:spMkLst>
        </pc:spChg>
      </pc:sldChg>
    </pc:docChg>
  </pc:docChgLst>
  <pc:docChgLst>
    <pc:chgData name="Dominik Wallerius" userId="a368d9d8-ce33-42c3-883f-a2e82223f6d6" providerId="ADAL" clId="{FCF70656-4876-1148-853E-2F535E7ACA1D}"/>
    <pc:docChg chg="modSld">
      <pc:chgData name="Dominik Wallerius" userId="a368d9d8-ce33-42c3-883f-a2e82223f6d6" providerId="ADAL" clId="{FCF70656-4876-1148-853E-2F535E7ACA1D}" dt="2021-01-27T09:26:02.107" v="0" actId="113"/>
      <pc:docMkLst>
        <pc:docMk/>
      </pc:docMkLst>
      <pc:sldChg chg="modSp mod">
        <pc:chgData name="Dominik Wallerius" userId="a368d9d8-ce33-42c3-883f-a2e82223f6d6" providerId="ADAL" clId="{FCF70656-4876-1148-853E-2F535E7ACA1D}" dt="2021-01-27T09:26:02.107" v="0" actId="113"/>
        <pc:sldMkLst>
          <pc:docMk/>
          <pc:sldMk cId="2461512244" sldId="1401"/>
        </pc:sldMkLst>
        <pc:spChg chg="mod">
          <ac:chgData name="Dominik Wallerius" userId="a368d9d8-ce33-42c3-883f-a2e82223f6d6" providerId="ADAL" clId="{FCF70656-4876-1148-853E-2F535E7ACA1D}" dt="2021-01-27T09:26:02.107" v="0" actId="113"/>
          <ac:spMkLst>
            <pc:docMk/>
            <pc:sldMk cId="2461512244" sldId="1401"/>
            <ac:spMk id="12" creationId="{68A12010-6D41-411C-93B2-4E46D5E8882B}"/>
          </ac:spMkLst>
        </pc:spChg>
      </pc:sldChg>
    </pc:docChg>
  </pc:docChgLst>
  <pc:docChgLst>
    <pc:chgData name="Bachmann, Hannah Ruth" userId="e7c09bfb-72c2-42e5-912c-bd6874d853db" providerId="ADAL" clId="{A62020D3-8596-4236-A2B8-8CDA4832FDB6}"/>
    <pc:docChg chg="custSel modSld">
      <pc:chgData name="Bachmann, Hannah Ruth" userId="e7c09bfb-72c2-42e5-912c-bd6874d853db" providerId="ADAL" clId="{A62020D3-8596-4236-A2B8-8CDA4832FDB6}" dt="2021-03-14T19:31:10.157" v="6" actId="1076"/>
      <pc:docMkLst>
        <pc:docMk/>
      </pc:docMkLst>
      <pc:sldChg chg="modSp mod">
        <pc:chgData name="Bachmann, Hannah Ruth" userId="e7c09bfb-72c2-42e5-912c-bd6874d853db" providerId="ADAL" clId="{A62020D3-8596-4236-A2B8-8CDA4832FDB6}" dt="2021-03-14T19:31:01.052" v="5" actId="313"/>
        <pc:sldMkLst>
          <pc:docMk/>
          <pc:sldMk cId="3021620772" sldId="1407"/>
        </pc:sldMkLst>
        <pc:spChg chg="mod">
          <ac:chgData name="Bachmann, Hannah Ruth" userId="e7c09bfb-72c2-42e5-912c-bd6874d853db" providerId="ADAL" clId="{A62020D3-8596-4236-A2B8-8CDA4832FDB6}" dt="2021-03-14T19:31:01.052" v="5" actId="313"/>
          <ac:spMkLst>
            <pc:docMk/>
            <pc:sldMk cId="3021620772" sldId="1407"/>
            <ac:spMk id="2" creationId="{E75B5BF5-DD8B-4A09-92DB-43ED32F1ED98}"/>
          </ac:spMkLst>
        </pc:spChg>
      </pc:sldChg>
      <pc:sldChg chg="modSp">
        <pc:chgData name="Bachmann, Hannah Ruth" userId="e7c09bfb-72c2-42e5-912c-bd6874d853db" providerId="ADAL" clId="{A62020D3-8596-4236-A2B8-8CDA4832FDB6}" dt="2021-03-14T19:31:10.157" v="6" actId="1076"/>
        <pc:sldMkLst>
          <pc:docMk/>
          <pc:sldMk cId="317375693" sldId="1408"/>
        </pc:sldMkLst>
        <pc:spChg chg="mod">
          <ac:chgData name="Bachmann, Hannah Ruth" userId="e7c09bfb-72c2-42e5-912c-bd6874d853db" providerId="ADAL" clId="{A62020D3-8596-4236-A2B8-8CDA4832FDB6}" dt="2021-03-14T19:31:10.157" v="6" actId="1076"/>
          <ac:spMkLst>
            <pc:docMk/>
            <pc:sldMk cId="317375693" sldId="1408"/>
            <ac:spMk id="3" creationId="{AD08E978-081F-4D29-A03F-FC1F56E013C4}"/>
          </ac:spMkLst>
        </pc:spChg>
      </pc:sldChg>
    </pc:docChg>
  </pc:docChgLst>
  <pc:docChgLst>
    <pc:chgData name="Bachmann, Hannah Ruth" userId="e7c09bfb-72c2-42e5-912c-bd6874d853db" providerId="ADAL" clId="{8EE78921-EC94-4C6C-A51C-49F9ACAF4319}"/>
    <pc:docChg chg="custSel addSld delSld modSld">
      <pc:chgData name="Bachmann, Hannah Ruth" userId="e7c09bfb-72c2-42e5-912c-bd6874d853db" providerId="ADAL" clId="{8EE78921-EC94-4C6C-A51C-49F9ACAF4319}" dt="2021-02-23T08:42:19.925" v="208" actId="1076"/>
      <pc:docMkLst>
        <pc:docMk/>
      </pc:docMkLst>
      <pc:sldChg chg="add">
        <pc:chgData name="Bachmann, Hannah Ruth" userId="e7c09bfb-72c2-42e5-912c-bd6874d853db" providerId="ADAL" clId="{8EE78921-EC94-4C6C-A51C-49F9ACAF4319}" dt="2021-02-23T08:17:56.968" v="8"/>
        <pc:sldMkLst>
          <pc:docMk/>
          <pc:sldMk cId="0" sldId="256"/>
        </pc:sldMkLst>
      </pc:sldChg>
      <pc:sldChg chg="add">
        <pc:chgData name="Bachmann, Hannah Ruth" userId="e7c09bfb-72c2-42e5-912c-bd6874d853db" providerId="ADAL" clId="{8EE78921-EC94-4C6C-A51C-49F9ACAF4319}" dt="2021-02-23T08:18:05.714" v="10"/>
        <pc:sldMkLst>
          <pc:docMk/>
          <pc:sldMk cId="0" sldId="257"/>
        </pc:sldMkLst>
      </pc:sldChg>
      <pc:sldChg chg="modSp add">
        <pc:chgData name="Bachmann, Hannah Ruth" userId="e7c09bfb-72c2-42e5-912c-bd6874d853db" providerId="ADAL" clId="{8EE78921-EC94-4C6C-A51C-49F9ACAF4319}" dt="2021-02-23T08:41:15.357" v="203" actId="20577"/>
        <pc:sldMkLst>
          <pc:docMk/>
          <pc:sldMk cId="0" sldId="264"/>
        </pc:sldMkLst>
        <pc:spChg chg="mod">
          <ac:chgData name="Bachmann, Hannah Ruth" userId="e7c09bfb-72c2-42e5-912c-bd6874d853db" providerId="ADAL" clId="{8EE78921-EC94-4C6C-A51C-49F9ACAF4319}" dt="2021-02-23T08:41:15.357" v="203" actId="20577"/>
          <ac:spMkLst>
            <pc:docMk/>
            <pc:sldMk cId="0" sldId="264"/>
            <ac:spMk id="5" creationId="{00000000-0000-0000-0000-000000000000}"/>
          </ac:spMkLst>
        </pc:spChg>
      </pc:sldChg>
      <pc:sldChg chg="del">
        <pc:chgData name="Bachmann, Hannah Ruth" userId="e7c09bfb-72c2-42e5-912c-bd6874d853db" providerId="ADAL" clId="{8EE78921-EC94-4C6C-A51C-49F9ACAF4319}" dt="2021-02-23T08:18:07.738" v="11" actId="2696"/>
        <pc:sldMkLst>
          <pc:docMk/>
          <pc:sldMk cId="4018256689" sldId="1394"/>
        </pc:sldMkLst>
      </pc:sldChg>
      <pc:sldChg chg="del">
        <pc:chgData name="Bachmann, Hannah Ruth" userId="e7c09bfb-72c2-42e5-912c-bd6874d853db" providerId="ADAL" clId="{8EE78921-EC94-4C6C-A51C-49F9ACAF4319}" dt="2021-02-23T08:17:59.646" v="9" actId="2696"/>
        <pc:sldMkLst>
          <pc:docMk/>
          <pc:sldMk cId="2186225901" sldId="1395"/>
        </pc:sldMkLst>
      </pc:sldChg>
      <pc:sldChg chg="modSp del mod">
        <pc:chgData name="Bachmann, Hannah Ruth" userId="e7c09bfb-72c2-42e5-912c-bd6874d853db" providerId="ADAL" clId="{8EE78921-EC94-4C6C-A51C-49F9ACAF4319}" dt="2021-02-23T08:18:33.272" v="15" actId="2696"/>
        <pc:sldMkLst>
          <pc:docMk/>
          <pc:sldMk cId="1054905218" sldId="1399"/>
        </pc:sldMkLst>
        <pc:spChg chg="mod">
          <ac:chgData name="Bachmann, Hannah Ruth" userId="e7c09bfb-72c2-42e5-912c-bd6874d853db" providerId="ADAL" clId="{8EE78921-EC94-4C6C-A51C-49F9ACAF4319}" dt="2021-02-23T08:18:16.861" v="12"/>
          <ac:spMkLst>
            <pc:docMk/>
            <pc:sldMk cId="1054905218" sldId="1399"/>
            <ac:spMk id="2" creationId="{2768CF8B-4D33-4964-899B-3ECB1E0ED366}"/>
          </ac:spMkLst>
        </pc:spChg>
        <pc:spChg chg="mod">
          <ac:chgData name="Bachmann, Hannah Ruth" userId="e7c09bfb-72c2-42e5-912c-bd6874d853db" providerId="ADAL" clId="{8EE78921-EC94-4C6C-A51C-49F9ACAF4319}" dt="2021-02-23T08:18:17.045" v="13" actId="27636"/>
          <ac:spMkLst>
            <pc:docMk/>
            <pc:sldMk cId="1054905218" sldId="1399"/>
            <ac:spMk id="3" creationId="{4DFECA51-24FD-49A6-9E8F-87FB9D1903D0}"/>
          </ac:spMkLst>
        </pc:spChg>
      </pc:sldChg>
      <pc:sldChg chg="addSp delSp modSp mod">
        <pc:chgData name="Bachmann, Hannah Ruth" userId="e7c09bfb-72c2-42e5-912c-bd6874d853db" providerId="ADAL" clId="{8EE78921-EC94-4C6C-A51C-49F9ACAF4319}" dt="2021-02-23T08:36:59.384" v="120" actId="255"/>
        <pc:sldMkLst>
          <pc:docMk/>
          <pc:sldMk cId="2461512244" sldId="1401"/>
        </pc:sldMkLst>
        <pc:spChg chg="mod">
          <ac:chgData name="Bachmann, Hannah Ruth" userId="e7c09bfb-72c2-42e5-912c-bd6874d853db" providerId="ADAL" clId="{8EE78921-EC94-4C6C-A51C-49F9ACAF4319}" dt="2021-02-23T08:36:59.384" v="120" actId="255"/>
          <ac:spMkLst>
            <pc:docMk/>
            <pc:sldMk cId="2461512244" sldId="1401"/>
            <ac:spMk id="2" creationId="{AC284810-2428-466D-B869-22185656E3A7}"/>
          </ac:spMkLst>
        </pc:spChg>
        <pc:spChg chg="add mod">
          <ac:chgData name="Bachmann, Hannah Ruth" userId="e7c09bfb-72c2-42e5-912c-bd6874d853db" providerId="ADAL" clId="{8EE78921-EC94-4C6C-A51C-49F9ACAF4319}" dt="2021-02-23T08:19:56.323" v="16"/>
          <ac:spMkLst>
            <pc:docMk/>
            <pc:sldMk cId="2461512244" sldId="1401"/>
            <ac:spMk id="5" creationId="{8C2F1BDA-76C4-4BA6-A49B-9FE16CFC9CF8}"/>
          </ac:spMkLst>
        </pc:spChg>
        <pc:spChg chg="add del mod">
          <ac:chgData name="Bachmann, Hannah Ruth" userId="e7c09bfb-72c2-42e5-912c-bd6874d853db" providerId="ADAL" clId="{8EE78921-EC94-4C6C-A51C-49F9ACAF4319}" dt="2021-02-23T08:21:47.866" v="45"/>
          <ac:spMkLst>
            <pc:docMk/>
            <pc:sldMk cId="2461512244" sldId="1401"/>
            <ac:spMk id="6" creationId="{B3C350E8-8FBD-40BA-964B-F21A9409C403}"/>
          </ac:spMkLst>
        </pc:spChg>
        <pc:spChg chg="add mod">
          <ac:chgData name="Bachmann, Hannah Ruth" userId="e7c09bfb-72c2-42e5-912c-bd6874d853db" providerId="ADAL" clId="{8EE78921-EC94-4C6C-A51C-49F9ACAF4319}" dt="2021-02-23T08:21:54.240" v="48"/>
          <ac:spMkLst>
            <pc:docMk/>
            <pc:sldMk cId="2461512244" sldId="1401"/>
            <ac:spMk id="7" creationId="{CC9479F8-3B71-40A8-B624-C9CAD6CC021B}"/>
          </ac:spMkLst>
        </pc:spChg>
        <pc:spChg chg="mod">
          <ac:chgData name="Bachmann, Hannah Ruth" userId="e7c09bfb-72c2-42e5-912c-bd6874d853db" providerId="ADAL" clId="{8EE78921-EC94-4C6C-A51C-49F9ACAF4319}" dt="2021-02-23T08:36:52.755" v="119" actId="20577"/>
          <ac:spMkLst>
            <pc:docMk/>
            <pc:sldMk cId="2461512244" sldId="1401"/>
            <ac:spMk id="12" creationId="{68A12010-6D41-411C-93B2-4E46D5E8882B}"/>
          </ac:spMkLst>
        </pc:spChg>
        <pc:picChg chg="mod">
          <ac:chgData name="Bachmann, Hannah Ruth" userId="e7c09bfb-72c2-42e5-912c-bd6874d853db" providerId="ADAL" clId="{8EE78921-EC94-4C6C-A51C-49F9ACAF4319}" dt="2021-02-23T08:17:03.579" v="2" actId="1076"/>
          <ac:picMkLst>
            <pc:docMk/>
            <pc:sldMk cId="2461512244" sldId="1401"/>
            <ac:picMk id="3" creationId="{6B0FA5E2-30CB-4DE0-9B67-75704DA9EC98}"/>
          </ac:picMkLst>
        </pc:picChg>
      </pc:sldChg>
      <pc:sldChg chg="addSp delSp modSp mod">
        <pc:chgData name="Bachmann, Hannah Ruth" userId="e7c09bfb-72c2-42e5-912c-bd6874d853db" providerId="ADAL" clId="{8EE78921-EC94-4C6C-A51C-49F9ACAF4319}" dt="2021-02-23T08:41:56.086" v="206" actId="1076"/>
        <pc:sldMkLst>
          <pc:docMk/>
          <pc:sldMk cId="1899391020" sldId="1402"/>
        </pc:sldMkLst>
        <pc:spChg chg="mod">
          <ac:chgData name="Bachmann, Hannah Ruth" userId="e7c09bfb-72c2-42e5-912c-bd6874d853db" providerId="ADAL" clId="{8EE78921-EC94-4C6C-A51C-49F9ACAF4319}" dt="2021-02-23T08:38:40.306" v="140" actId="255"/>
          <ac:spMkLst>
            <pc:docMk/>
            <pc:sldMk cId="1899391020" sldId="1402"/>
            <ac:spMk id="2" creationId="{AC284810-2428-466D-B869-22185656E3A7}"/>
          </ac:spMkLst>
        </pc:spChg>
        <pc:spChg chg="del">
          <ac:chgData name="Bachmann, Hannah Ruth" userId="e7c09bfb-72c2-42e5-912c-bd6874d853db" providerId="ADAL" clId="{8EE78921-EC94-4C6C-A51C-49F9ACAF4319}" dt="2021-02-23T08:21:04.665" v="36" actId="478"/>
          <ac:spMkLst>
            <pc:docMk/>
            <pc:sldMk cId="1899391020" sldId="1402"/>
            <ac:spMk id="4" creationId="{8D099E31-4DF6-4C53-AB53-7620DCCCF7E2}"/>
          </ac:spMkLst>
        </pc:spChg>
        <pc:spChg chg="del">
          <ac:chgData name="Bachmann, Hannah Ruth" userId="e7c09bfb-72c2-42e5-912c-bd6874d853db" providerId="ADAL" clId="{8EE78921-EC94-4C6C-A51C-49F9ACAF4319}" dt="2021-02-23T08:22:16.011" v="59" actId="478"/>
          <ac:spMkLst>
            <pc:docMk/>
            <pc:sldMk cId="1899391020" sldId="1402"/>
            <ac:spMk id="5" creationId="{0730DD38-6928-4719-9BEB-470A52ECA203}"/>
          </ac:spMkLst>
        </pc:spChg>
        <pc:spChg chg="mod">
          <ac:chgData name="Bachmann, Hannah Ruth" userId="e7c09bfb-72c2-42e5-912c-bd6874d853db" providerId="ADAL" clId="{8EE78921-EC94-4C6C-A51C-49F9ACAF4319}" dt="2021-02-23T08:36:18.850" v="109" actId="1076"/>
          <ac:spMkLst>
            <pc:docMk/>
            <pc:sldMk cId="1899391020" sldId="1402"/>
            <ac:spMk id="8" creationId="{DA6F9FB0-2279-429C-B40B-1FFE710621A4}"/>
          </ac:spMkLst>
        </pc:spChg>
        <pc:spChg chg="add mod">
          <ac:chgData name="Bachmann, Hannah Ruth" userId="e7c09bfb-72c2-42e5-912c-bd6874d853db" providerId="ADAL" clId="{8EE78921-EC94-4C6C-A51C-49F9ACAF4319}" dt="2021-02-23T08:21:04.969" v="37"/>
          <ac:spMkLst>
            <pc:docMk/>
            <pc:sldMk cId="1899391020" sldId="1402"/>
            <ac:spMk id="11" creationId="{E854E7EC-FE64-4E7D-9AF1-9811F85EB063}"/>
          </ac:spMkLst>
        </pc:spChg>
        <pc:spChg chg="mod">
          <ac:chgData name="Bachmann, Hannah Ruth" userId="e7c09bfb-72c2-42e5-912c-bd6874d853db" providerId="ADAL" clId="{8EE78921-EC94-4C6C-A51C-49F9ACAF4319}" dt="2021-02-23T08:41:51.346" v="205" actId="1076"/>
          <ac:spMkLst>
            <pc:docMk/>
            <pc:sldMk cId="1899391020" sldId="1402"/>
            <ac:spMk id="12" creationId="{68A12010-6D41-411C-93B2-4E46D5E8882B}"/>
          </ac:spMkLst>
        </pc:spChg>
        <pc:spChg chg="add mod">
          <ac:chgData name="Bachmann, Hannah Ruth" userId="e7c09bfb-72c2-42e5-912c-bd6874d853db" providerId="ADAL" clId="{8EE78921-EC94-4C6C-A51C-49F9ACAF4319}" dt="2021-02-23T08:22:16.285" v="60"/>
          <ac:spMkLst>
            <pc:docMk/>
            <pc:sldMk cId="1899391020" sldId="1402"/>
            <ac:spMk id="13" creationId="{5D4028F0-9760-4EB8-9F14-225304BAA4E2}"/>
          </ac:spMkLst>
        </pc:spChg>
        <pc:spChg chg="mod">
          <ac:chgData name="Bachmann, Hannah Ruth" userId="e7c09bfb-72c2-42e5-912c-bd6874d853db" providerId="ADAL" clId="{8EE78921-EC94-4C6C-A51C-49F9ACAF4319}" dt="2021-02-23T08:36:21.215" v="110" actId="1076"/>
          <ac:spMkLst>
            <pc:docMk/>
            <pc:sldMk cId="1899391020" sldId="1402"/>
            <ac:spMk id="14" creationId="{57BB5F8E-C0AB-47E6-B269-0D11967D3FF4}"/>
          </ac:spMkLst>
        </pc:spChg>
        <pc:spChg chg="mod">
          <ac:chgData name="Bachmann, Hannah Ruth" userId="e7c09bfb-72c2-42e5-912c-bd6874d853db" providerId="ADAL" clId="{8EE78921-EC94-4C6C-A51C-49F9ACAF4319}" dt="2021-02-23T08:36:25.405" v="112" actId="1076"/>
          <ac:spMkLst>
            <pc:docMk/>
            <pc:sldMk cId="1899391020" sldId="1402"/>
            <ac:spMk id="15" creationId="{B6DE053A-33EB-4226-B5EC-1469D47A69A1}"/>
          </ac:spMkLst>
        </pc:spChg>
        <pc:spChg chg="mod">
          <ac:chgData name="Bachmann, Hannah Ruth" userId="e7c09bfb-72c2-42e5-912c-bd6874d853db" providerId="ADAL" clId="{8EE78921-EC94-4C6C-A51C-49F9ACAF4319}" dt="2021-02-23T08:36:29.278" v="114" actId="1076"/>
          <ac:spMkLst>
            <pc:docMk/>
            <pc:sldMk cId="1899391020" sldId="1402"/>
            <ac:spMk id="16" creationId="{BC647FBE-BE2B-4BD4-9CD0-7D4EA2268198}"/>
          </ac:spMkLst>
        </pc:spChg>
        <pc:picChg chg="mod">
          <ac:chgData name="Bachmann, Hannah Ruth" userId="e7c09bfb-72c2-42e5-912c-bd6874d853db" providerId="ADAL" clId="{8EE78921-EC94-4C6C-A51C-49F9ACAF4319}" dt="2021-02-23T08:41:56.086" v="206" actId="1076"/>
          <ac:picMkLst>
            <pc:docMk/>
            <pc:sldMk cId="1899391020" sldId="1402"/>
            <ac:picMk id="7" creationId="{D650908F-30DC-47B5-B197-8511B7156647}"/>
          </ac:picMkLst>
        </pc:picChg>
      </pc:sldChg>
      <pc:sldChg chg="addSp delSp modSp mod">
        <pc:chgData name="Bachmann, Hannah Ruth" userId="e7c09bfb-72c2-42e5-912c-bd6874d853db" providerId="ADAL" clId="{8EE78921-EC94-4C6C-A51C-49F9ACAF4319}" dt="2021-02-23T08:42:19.925" v="208" actId="1076"/>
        <pc:sldMkLst>
          <pc:docMk/>
          <pc:sldMk cId="1365956725" sldId="1404"/>
        </pc:sldMkLst>
        <pc:spChg chg="del">
          <ac:chgData name="Bachmann, Hannah Ruth" userId="e7c09bfb-72c2-42e5-912c-bd6874d853db" providerId="ADAL" clId="{8EE78921-EC94-4C6C-A51C-49F9ACAF4319}" dt="2021-02-23T08:19:58.490" v="17" actId="478"/>
          <ac:spMkLst>
            <pc:docMk/>
            <pc:sldMk cId="1365956725" sldId="1404"/>
            <ac:spMk id="5" creationId="{FEFAECB2-8E6F-45DA-8540-914DE8565D21}"/>
          </ac:spMkLst>
        </pc:spChg>
        <pc:spChg chg="del">
          <ac:chgData name="Bachmann, Hannah Ruth" userId="e7c09bfb-72c2-42e5-912c-bd6874d853db" providerId="ADAL" clId="{8EE78921-EC94-4C6C-A51C-49F9ACAF4319}" dt="2021-02-23T08:21:57.846" v="49" actId="478"/>
          <ac:spMkLst>
            <pc:docMk/>
            <pc:sldMk cId="1365956725" sldId="1404"/>
            <ac:spMk id="6" creationId="{00FB505D-E0C9-4815-A855-89A14BEA8732}"/>
          </ac:spMkLst>
        </pc:spChg>
        <pc:spChg chg="mod">
          <ac:chgData name="Bachmann, Hannah Ruth" userId="e7c09bfb-72c2-42e5-912c-bd6874d853db" providerId="ADAL" clId="{8EE78921-EC94-4C6C-A51C-49F9ACAF4319}" dt="2021-02-23T08:37:04.495" v="121" actId="255"/>
          <ac:spMkLst>
            <pc:docMk/>
            <pc:sldMk cId="1365956725" sldId="1404"/>
            <ac:spMk id="7" creationId="{FEA14510-891B-48B7-800C-025580E5E506}"/>
          </ac:spMkLst>
        </pc:spChg>
        <pc:spChg chg="add mod">
          <ac:chgData name="Bachmann, Hannah Ruth" userId="e7c09bfb-72c2-42e5-912c-bd6874d853db" providerId="ADAL" clId="{8EE78921-EC94-4C6C-A51C-49F9ACAF4319}" dt="2021-02-23T08:19:58.862" v="18"/>
          <ac:spMkLst>
            <pc:docMk/>
            <pc:sldMk cId="1365956725" sldId="1404"/>
            <ac:spMk id="8" creationId="{4682A031-A91F-47D5-99B6-67D7B7654A10}"/>
          </ac:spMkLst>
        </pc:spChg>
        <pc:spChg chg="add del mod">
          <ac:chgData name="Bachmann, Hannah Ruth" userId="e7c09bfb-72c2-42e5-912c-bd6874d853db" providerId="ADAL" clId="{8EE78921-EC94-4C6C-A51C-49F9ACAF4319}" dt="2021-02-23T08:21:47.197" v="44"/>
          <ac:spMkLst>
            <pc:docMk/>
            <pc:sldMk cId="1365956725" sldId="1404"/>
            <ac:spMk id="9" creationId="{3B623646-EF8E-459B-A5DF-D21A5DD0A721}"/>
          </ac:spMkLst>
        </pc:spChg>
        <pc:spChg chg="add mod">
          <ac:chgData name="Bachmann, Hannah Ruth" userId="e7c09bfb-72c2-42e5-912c-bd6874d853db" providerId="ADAL" clId="{8EE78921-EC94-4C6C-A51C-49F9ACAF4319}" dt="2021-02-23T08:21:58.155" v="50"/>
          <ac:spMkLst>
            <pc:docMk/>
            <pc:sldMk cId="1365956725" sldId="1404"/>
            <ac:spMk id="10" creationId="{11B7EF88-B1B7-4C26-8272-385D880979E1}"/>
          </ac:spMkLst>
        </pc:spChg>
        <pc:spChg chg="mod">
          <ac:chgData name="Bachmann, Hannah Ruth" userId="e7c09bfb-72c2-42e5-912c-bd6874d853db" providerId="ADAL" clId="{8EE78921-EC94-4C6C-A51C-49F9ACAF4319}" dt="2021-02-23T08:42:19.925" v="208" actId="1076"/>
          <ac:spMkLst>
            <pc:docMk/>
            <pc:sldMk cId="1365956725" sldId="1404"/>
            <ac:spMk id="12" creationId="{37458E3B-EA55-4E39-9755-D772C5A17132}"/>
          </ac:spMkLst>
        </pc:spChg>
        <pc:picChg chg="mod">
          <ac:chgData name="Bachmann, Hannah Ruth" userId="e7c09bfb-72c2-42e5-912c-bd6874d853db" providerId="ADAL" clId="{8EE78921-EC94-4C6C-A51C-49F9ACAF4319}" dt="2021-02-23T08:42:16.485" v="207" actId="1076"/>
          <ac:picMkLst>
            <pc:docMk/>
            <pc:sldMk cId="1365956725" sldId="1404"/>
            <ac:picMk id="11" creationId="{F994F8EB-457E-4C3C-8681-56EE0F1680E7}"/>
          </ac:picMkLst>
        </pc:picChg>
      </pc:sldChg>
      <pc:sldChg chg="addSp delSp modSp mod">
        <pc:chgData name="Bachmann, Hannah Ruth" userId="e7c09bfb-72c2-42e5-912c-bd6874d853db" providerId="ADAL" clId="{8EE78921-EC94-4C6C-A51C-49F9ACAF4319}" dt="2021-02-23T08:40:01.288" v="192" actId="255"/>
        <pc:sldMkLst>
          <pc:docMk/>
          <pc:sldMk cId="3547188123" sldId="1405"/>
        </pc:sldMkLst>
        <pc:spChg chg="del">
          <ac:chgData name="Bachmann, Hannah Ruth" userId="e7c09bfb-72c2-42e5-912c-bd6874d853db" providerId="ADAL" clId="{8EE78921-EC94-4C6C-A51C-49F9ACAF4319}" dt="2021-02-23T08:20:12.549" v="21" actId="478"/>
          <ac:spMkLst>
            <pc:docMk/>
            <pc:sldMk cId="3547188123" sldId="1405"/>
            <ac:spMk id="5" creationId="{A3145BE1-0304-4FA9-AFA9-0D9728FCCED6}"/>
          </ac:spMkLst>
        </pc:spChg>
        <pc:spChg chg="del">
          <ac:chgData name="Bachmann, Hannah Ruth" userId="e7c09bfb-72c2-42e5-912c-bd6874d853db" providerId="ADAL" clId="{8EE78921-EC94-4C6C-A51C-49F9ACAF4319}" dt="2021-02-23T08:22:05.789" v="53" actId="478"/>
          <ac:spMkLst>
            <pc:docMk/>
            <pc:sldMk cId="3547188123" sldId="1405"/>
            <ac:spMk id="6" creationId="{27752B55-2A02-485F-BF10-B0AFD3C1AD10}"/>
          </ac:spMkLst>
        </pc:spChg>
        <pc:spChg chg="mod">
          <ac:chgData name="Bachmann, Hannah Ruth" userId="e7c09bfb-72c2-42e5-912c-bd6874d853db" providerId="ADAL" clId="{8EE78921-EC94-4C6C-A51C-49F9ACAF4319}" dt="2021-02-23T08:40:01.288" v="192" actId="255"/>
          <ac:spMkLst>
            <pc:docMk/>
            <pc:sldMk cId="3547188123" sldId="1405"/>
            <ac:spMk id="7" creationId="{C319EFB0-8A43-4124-AD46-8E76FA663FB1}"/>
          </ac:spMkLst>
        </pc:spChg>
        <pc:spChg chg="mod">
          <ac:chgData name="Bachmann, Hannah Ruth" userId="e7c09bfb-72c2-42e5-912c-bd6874d853db" providerId="ADAL" clId="{8EE78921-EC94-4C6C-A51C-49F9ACAF4319}" dt="2021-02-23T08:38:12.496" v="136" actId="255"/>
          <ac:spMkLst>
            <pc:docMk/>
            <pc:sldMk cId="3547188123" sldId="1405"/>
            <ac:spMk id="9" creationId="{641026C2-8370-42B8-A9AA-6FD86BFF7915}"/>
          </ac:spMkLst>
        </pc:spChg>
        <pc:spChg chg="add mod">
          <ac:chgData name="Bachmann, Hannah Ruth" userId="e7c09bfb-72c2-42e5-912c-bd6874d853db" providerId="ADAL" clId="{8EE78921-EC94-4C6C-A51C-49F9ACAF4319}" dt="2021-02-23T08:20:12.915" v="22"/>
          <ac:spMkLst>
            <pc:docMk/>
            <pc:sldMk cId="3547188123" sldId="1405"/>
            <ac:spMk id="10" creationId="{E26AA6CF-EF34-40A4-8479-3EFAAD2439AD}"/>
          </ac:spMkLst>
        </pc:spChg>
        <pc:spChg chg="add mod">
          <ac:chgData name="Bachmann, Hannah Ruth" userId="e7c09bfb-72c2-42e5-912c-bd6874d853db" providerId="ADAL" clId="{8EE78921-EC94-4C6C-A51C-49F9ACAF4319}" dt="2021-02-23T08:22:06.096" v="54"/>
          <ac:spMkLst>
            <pc:docMk/>
            <pc:sldMk cId="3547188123" sldId="1405"/>
            <ac:spMk id="11" creationId="{29F97AAB-BA55-43D6-BAEA-5BA28363E3AA}"/>
          </ac:spMkLst>
        </pc:spChg>
        <pc:picChg chg="mod">
          <ac:chgData name="Bachmann, Hannah Ruth" userId="e7c09bfb-72c2-42e5-912c-bd6874d853db" providerId="ADAL" clId="{8EE78921-EC94-4C6C-A51C-49F9ACAF4319}" dt="2021-02-23T08:20:18.165" v="24" actId="1076"/>
          <ac:picMkLst>
            <pc:docMk/>
            <pc:sldMk cId="3547188123" sldId="1405"/>
            <ac:picMk id="8" creationId="{8E1C8AFB-2BB6-40E9-9195-17B33EDA15AD}"/>
          </ac:picMkLst>
        </pc:picChg>
      </pc:sldChg>
      <pc:sldChg chg="addSp delSp modSp mod">
        <pc:chgData name="Bachmann, Hannah Ruth" userId="e7c09bfb-72c2-42e5-912c-bd6874d853db" providerId="ADAL" clId="{8EE78921-EC94-4C6C-A51C-49F9ACAF4319}" dt="2021-02-23T08:39:51.616" v="191" actId="1076"/>
        <pc:sldMkLst>
          <pc:docMk/>
          <pc:sldMk cId="2476745493" sldId="1406"/>
        </pc:sldMkLst>
        <pc:spChg chg="del">
          <ac:chgData name="Bachmann, Hannah Ruth" userId="e7c09bfb-72c2-42e5-912c-bd6874d853db" providerId="ADAL" clId="{8EE78921-EC94-4C6C-A51C-49F9ACAF4319}" dt="2021-02-23T08:21:10.137" v="40" actId="478"/>
          <ac:spMkLst>
            <pc:docMk/>
            <pc:sldMk cId="2476745493" sldId="1406"/>
            <ac:spMk id="5" creationId="{3868D3AC-F458-4BF5-8D11-653FE03B44C2}"/>
          </ac:spMkLst>
        </pc:spChg>
        <pc:spChg chg="del">
          <ac:chgData name="Bachmann, Hannah Ruth" userId="e7c09bfb-72c2-42e5-912c-bd6874d853db" providerId="ADAL" clId="{8EE78921-EC94-4C6C-A51C-49F9ACAF4319}" dt="2021-02-23T08:22:09.217" v="55" actId="478"/>
          <ac:spMkLst>
            <pc:docMk/>
            <pc:sldMk cId="2476745493" sldId="1406"/>
            <ac:spMk id="6" creationId="{6A07354B-A5A6-4BA2-82E2-65EB7FEAA464}"/>
          </ac:spMkLst>
        </pc:spChg>
        <pc:spChg chg="mod">
          <ac:chgData name="Bachmann, Hannah Ruth" userId="e7c09bfb-72c2-42e5-912c-bd6874d853db" providerId="ADAL" clId="{8EE78921-EC94-4C6C-A51C-49F9ACAF4319}" dt="2021-02-23T08:38:29.866" v="138" actId="255"/>
          <ac:spMkLst>
            <pc:docMk/>
            <pc:sldMk cId="2476745493" sldId="1406"/>
            <ac:spMk id="7" creationId="{804AD1C8-C937-4490-BF5E-F0E6536A86E5}"/>
          </ac:spMkLst>
        </pc:spChg>
        <pc:spChg chg="add del mod">
          <ac:chgData name="Bachmann, Hannah Ruth" userId="e7c09bfb-72c2-42e5-912c-bd6874d853db" providerId="ADAL" clId="{8EE78921-EC94-4C6C-A51C-49F9ACAF4319}" dt="2021-02-23T08:21:50.317" v="47"/>
          <ac:spMkLst>
            <pc:docMk/>
            <pc:sldMk cId="2476745493" sldId="1406"/>
            <ac:spMk id="8" creationId="{03AA9C1C-0201-46E2-8454-098150DCBB07}"/>
          </ac:spMkLst>
        </pc:spChg>
        <pc:spChg chg="mod">
          <ac:chgData name="Bachmann, Hannah Ruth" userId="e7c09bfb-72c2-42e5-912c-bd6874d853db" providerId="ADAL" clId="{8EE78921-EC94-4C6C-A51C-49F9ACAF4319}" dt="2021-02-23T08:39:40.015" v="187" actId="14100"/>
          <ac:spMkLst>
            <pc:docMk/>
            <pc:sldMk cId="2476745493" sldId="1406"/>
            <ac:spMk id="10" creationId="{CB10F5F4-BBD4-4F12-9C4C-7411B3351CD8}"/>
          </ac:spMkLst>
        </pc:spChg>
        <pc:spChg chg="add mod">
          <ac:chgData name="Bachmann, Hannah Ruth" userId="e7c09bfb-72c2-42e5-912c-bd6874d853db" providerId="ADAL" clId="{8EE78921-EC94-4C6C-A51C-49F9ACAF4319}" dt="2021-02-23T08:22:09.520" v="56"/>
          <ac:spMkLst>
            <pc:docMk/>
            <pc:sldMk cId="2476745493" sldId="1406"/>
            <ac:spMk id="11" creationId="{8464525B-C431-4714-A163-EACD6F582502}"/>
          </ac:spMkLst>
        </pc:spChg>
        <pc:picChg chg="mod">
          <ac:chgData name="Bachmann, Hannah Ruth" userId="e7c09bfb-72c2-42e5-912c-bd6874d853db" providerId="ADAL" clId="{8EE78921-EC94-4C6C-A51C-49F9ACAF4319}" dt="2021-02-23T08:39:51.616" v="191" actId="1076"/>
          <ac:picMkLst>
            <pc:docMk/>
            <pc:sldMk cId="2476745493" sldId="1406"/>
            <ac:picMk id="9" creationId="{79FB4232-73FD-4677-80CA-7456B684958C}"/>
          </ac:picMkLst>
        </pc:picChg>
      </pc:sldChg>
      <pc:sldChg chg="addSp delSp modSp mod">
        <pc:chgData name="Bachmann, Hannah Ruth" userId="e7c09bfb-72c2-42e5-912c-bd6874d853db" providerId="ADAL" clId="{8EE78921-EC94-4C6C-A51C-49F9ACAF4319}" dt="2021-02-23T08:40:08.965" v="193" actId="14100"/>
        <pc:sldMkLst>
          <pc:docMk/>
          <pc:sldMk cId="3021620772" sldId="1407"/>
        </pc:sldMkLst>
        <pc:spChg chg="mod">
          <ac:chgData name="Bachmann, Hannah Ruth" userId="e7c09bfb-72c2-42e5-912c-bd6874d853db" providerId="ADAL" clId="{8EE78921-EC94-4C6C-A51C-49F9ACAF4319}" dt="2021-02-23T08:38:21.026" v="137" actId="255"/>
          <ac:spMkLst>
            <pc:docMk/>
            <pc:sldMk cId="3021620772" sldId="1407"/>
            <ac:spMk id="2" creationId="{E75B5BF5-DD8B-4A09-92DB-43ED32F1ED98}"/>
          </ac:spMkLst>
        </pc:spChg>
        <pc:spChg chg="del">
          <ac:chgData name="Bachmann, Hannah Ruth" userId="e7c09bfb-72c2-42e5-912c-bd6874d853db" providerId="ADAL" clId="{8EE78921-EC94-4C6C-A51C-49F9ACAF4319}" dt="2021-02-23T08:20:08.098" v="19" actId="478"/>
          <ac:spMkLst>
            <pc:docMk/>
            <pc:sldMk cId="3021620772" sldId="1407"/>
            <ac:spMk id="4" creationId="{4FB8F1FC-2337-48BE-B95C-B56A3052FAC7}"/>
          </ac:spMkLst>
        </pc:spChg>
        <pc:spChg chg="del">
          <ac:chgData name="Bachmann, Hannah Ruth" userId="e7c09bfb-72c2-42e5-912c-bd6874d853db" providerId="ADAL" clId="{8EE78921-EC94-4C6C-A51C-49F9ACAF4319}" dt="2021-02-23T08:22:01.883" v="51" actId="478"/>
          <ac:spMkLst>
            <pc:docMk/>
            <pc:sldMk cId="3021620772" sldId="1407"/>
            <ac:spMk id="5" creationId="{5EE409DA-9A80-44BB-9FEE-6C8A61B94A85}"/>
          </ac:spMkLst>
        </pc:spChg>
        <pc:spChg chg="mod">
          <ac:chgData name="Bachmann, Hannah Ruth" userId="e7c09bfb-72c2-42e5-912c-bd6874d853db" providerId="ADAL" clId="{8EE78921-EC94-4C6C-A51C-49F9ACAF4319}" dt="2021-02-23T08:40:08.965" v="193" actId="14100"/>
          <ac:spMkLst>
            <pc:docMk/>
            <pc:sldMk cId="3021620772" sldId="1407"/>
            <ac:spMk id="7" creationId="{2151D461-F155-422B-851C-96C82FF1BACE}"/>
          </ac:spMkLst>
        </pc:spChg>
        <pc:spChg chg="add mod">
          <ac:chgData name="Bachmann, Hannah Ruth" userId="e7c09bfb-72c2-42e5-912c-bd6874d853db" providerId="ADAL" clId="{8EE78921-EC94-4C6C-A51C-49F9ACAF4319}" dt="2021-02-23T08:20:08.420" v="20"/>
          <ac:spMkLst>
            <pc:docMk/>
            <pc:sldMk cId="3021620772" sldId="1407"/>
            <ac:spMk id="8" creationId="{40CD0E74-FD29-481A-98AB-23B251CB6292}"/>
          </ac:spMkLst>
        </pc:spChg>
        <pc:spChg chg="add mod">
          <ac:chgData name="Bachmann, Hannah Ruth" userId="e7c09bfb-72c2-42e5-912c-bd6874d853db" providerId="ADAL" clId="{8EE78921-EC94-4C6C-A51C-49F9ACAF4319}" dt="2021-02-23T08:22:02.188" v="52"/>
          <ac:spMkLst>
            <pc:docMk/>
            <pc:sldMk cId="3021620772" sldId="1407"/>
            <ac:spMk id="9" creationId="{85DE3B21-34A2-4F95-AB2C-009840E23DAA}"/>
          </ac:spMkLst>
        </pc:spChg>
        <pc:picChg chg="mod">
          <ac:chgData name="Bachmann, Hannah Ruth" userId="e7c09bfb-72c2-42e5-912c-bd6874d853db" providerId="ADAL" clId="{8EE78921-EC94-4C6C-A51C-49F9ACAF4319}" dt="2021-02-23T08:17:10.705" v="3" actId="14100"/>
          <ac:picMkLst>
            <pc:docMk/>
            <pc:sldMk cId="3021620772" sldId="1407"/>
            <ac:picMk id="6" creationId="{7C5F2CF0-A07D-4FC7-9E03-E88346796906}"/>
          </ac:picMkLst>
        </pc:picChg>
      </pc:sldChg>
      <pc:sldChg chg="addSp delSp modSp mod">
        <pc:chgData name="Bachmann, Hannah Ruth" userId="e7c09bfb-72c2-42e5-912c-bd6874d853db" providerId="ADAL" clId="{8EE78921-EC94-4C6C-A51C-49F9ACAF4319}" dt="2021-02-23T08:39:16.886" v="181" actId="1076"/>
        <pc:sldMkLst>
          <pc:docMk/>
          <pc:sldMk cId="317375693" sldId="1408"/>
        </pc:sldMkLst>
        <pc:spChg chg="mod">
          <ac:chgData name="Bachmann, Hannah Ruth" userId="e7c09bfb-72c2-42e5-912c-bd6874d853db" providerId="ADAL" clId="{8EE78921-EC94-4C6C-A51C-49F9ACAF4319}" dt="2021-02-23T08:38:34.586" v="139" actId="255"/>
          <ac:spMkLst>
            <pc:docMk/>
            <pc:sldMk cId="317375693" sldId="1408"/>
            <ac:spMk id="2" creationId="{A35F9EF0-F409-4300-9323-4B708229D561}"/>
          </ac:spMkLst>
        </pc:spChg>
        <pc:spChg chg="mod">
          <ac:chgData name="Bachmann, Hannah Ruth" userId="e7c09bfb-72c2-42e5-912c-bd6874d853db" providerId="ADAL" clId="{8EE78921-EC94-4C6C-A51C-49F9ACAF4319}" dt="2021-02-23T08:39:16.886" v="181" actId="1076"/>
          <ac:spMkLst>
            <pc:docMk/>
            <pc:sldMk cId="317375693" sldId="1408"/>
            <ac:spMk id="3" creationId="{AD08E978-081F-4D29-A03F-FC1F56E013C4}"/>
          </ac:spMkLst>
        </pc:spChg>
        <pc:spChg chg="del">
          <ac:chgData name="Bachmann, Hannah Ruth" userId="e7c09bfb-72c2-42e5-912c-bd6874d853db" providerId="ADAL" clId="{8EE78921-EC94-4C6C-A51C-49F9ACAF4319}" dt="2021-02-23T08:21:07.083" v="38" actId="478"/>
          <ac:spMkLst>
            <pc:docMk/>
            <pc:sldMk cId="317375693" sldId="1408"/>
            <ac:spMk id="4" creationId="{E52C9DFA-385B-49B8-9410-06F67EFE8AC7}"/>
          </ac:spMkLst>
        </pc:spChg>
        <pc:spChg chg="del">
          <ac:chgData name="Bachmann, Hannah Ruth" userId="e7c09bfb-72c2-42e5-912c-bd6874d853db" providerId="ADAL" clId="{8EE78921-EC94-4C6C-A51C-49F9ACAF4319}" dt="2021-02-23T08:22:13.013" v="57" actId="478"/>
          <ac:spMkLst>
            <pc:docMk/>
            <pc:sldMk cId="317375693" sldId="1408"/>
            <ac:spMk id="5" creationId="{633B16A9-574B-4621-A527-950136229454}"/>
          </ac:spMkLst>
        </pc:spChg>
        <pc:spChg chg="add mod">
          <ac:chgData name="Bachmann, Hannah Ruth" userId="e7c09bfb-72c2-42e5-912c-bd6874d853db" providerId="ADAL" clId="{8EE78921-EC94-4C6C-A51C-49F9ACAF4319}" dt="2021-02-23T08:21:07.357" v="39"/>
          <ac:spMkLst>
            <pc:docMk/>
            <pc:sldMk cId="317375693" sldId="1408"/>
            <ac:spMk id="7" creationId="{6E494998-08C3-4C2C-9A7E-8A422A779E7F}"/>
          </ac:spMkLst>
        </pc:spChg>
        <pc:spChg chg="add mod">
          <ac:chgData name="Bachmann, Hannah Ruth" userId="e7c09bfb-72c2-42e5-912c-bd6874d853db" providerId="ADAL" clId="{8EE78921-EC94-4C6C-A51C-49F9ACAF4319}" dt="2021-02-23T08:22:13.305" v="58"/>
          <ac:spMkLst>
            <pc:docMk/>
            <pc:sldMk cId="317375693" sldId="1408"/>
            <ac:spMk id="8" creationId="{963F70ED-30C8-4244-9BB5-45EEE997AFD4}"/>
          </ac:spMkLst>
        </pc:spChg>
        <pc:picChg chg="mod">
          <ac:chgData name="Bachmann, Hannah Ruth" userId="e7c09bfb-72c2-42e5-912c-bd6874d853db" providerId="ADAL" clId="{8EE78921-EC94-4C6C-A51C-49F9ACAF4319}" dt="2021-02-23T08:20:48.908" v="34" actId="1076"/>
          <ac:picMkLst>
            <pc:docMk/>
            <pc:sldMk cId="317375693" sldId="1408"/>
            <ac:picMk id="6" creationId="{F278AF52-6741-4E18-BC54-59B7A070F8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C544D-9CED-4926-86A6-269552A53C30}" type="datetimeFigureOut">
              <a:rPr lang="de-DE" smtClean="0"/>
              <a:t>14.03.2021</a:t>
            </a:fld>
            <a:endParaRPr lang="de-DE"/>
          </a:p>
        </p:txBody>
      </p:sp>
      <p:sp>
        <p:nvSpPr>
          <p:cNvPr id="4" name="Slide Image Placeholder 3"/>
          <p:cNvSpPr>
            <a:spLocks noGrp="1" noRot="1" noChangeAspect="1"/>
          </p:cNvSpPr>
          <p:nvPr>
            <p:ph type="sldImg" idx="2"/>
          </p:nvPr>
        </p:nvSpPr>
        <p:spPr>
          <a:xfrm>
            <a:off x="1298575" y="1143000"/>
            <a:ext cx="426085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94A1A-8282-48A0-9F5C-699E786DB949}" type="slidenum">
              <a:rPr lang="de-DE" smtClean="0"/>
              <a:t>‹Nr.›</a:t>
            </a:fld>
            <a:endParaRPr lang="de-DE"/>
          </a:p>
        </p:txBody>
      </p:sp>
    </p:spTree>
    <p:extLst>
      <p:ext uri="{BB962C8B-B14F-4D97-AF65-F5344CB8AC3E}">
        <p14:creationId xmlns:p14="http://schemas.microsoft.com/office/powerpoint/2010/main" val="263446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3"/>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22" indent="0" algn="ctr">
              <a:buNone/>
              <a:defRPr>
                <a:solidFill>
                  <a:schemeClr val="tx1">
                    <a:tint val="75000"/>
                  </a:schemeClr>
                </a:solidFill>
              </a:defRPr>
            </a:lvl2pPr>
            <a:lvl3pPr marL="1007844" indent="0" algn="ctr">
              <a:buNone/>
              <a:defRPr>
                <a:solidFill>
                  <a:schemeClr val="tx1">
                    <a:tint val="75000"/>
                  </a:schemeClr>
                </a:solidFill>
              </a:defRPr>
            </a:lvl3pPr>
            <a:lvl4pPr marL="1511766" indent="0" algn="ctr">
              <a:buNone/>
              <a:defRPr>
                <a:solidFill>
                  <a:schemeClr val="tx1">
                    <a:tint val="75000"/>
                  </a:schemeClr>
                </a:solidFill>
              </a:defRPr>
            </a:lvl4pPr>
            <a:lvl5pPr marL="2015686" indent="0" algn="ctr">
              <a:buNone/>
              <a:defRPr>
                <a:solidFill>
                  <a:schemeClr val="tx1">
                    <a:tint val="75000"/>
                  </a:schemeClr>
                </a:solidFill>
              </a:defRPr>
            </a:lvl5pPr>
            <a:lvl6pPr marL="2519609" indent="0" algn="ctr">
              <a:buNone/>
              <a:defRPr>
                <a:solidFill>
                  <a:schemeClr val="tx1">
                    <a:tint val="75000"/>
                  </a:schemeClr>
                </a:solidFill>
              </a:defRPr>
            </a:lvl6pPr>
            <a:lvl7pPr marL="3023530" indent="0" algn="ctr">
              <a:buNone/>
              <a:defRPr>
                <a:solidFill>
                  <a:schemeClr val="tx1">
                    <a:tint val="75000"/>
                  </a:schemeClr>
                </a:solidFill>
              </a:defRPr>
            </a:lvl7pPr>
            <a:lvl8pPr marL="3527451" indent="0" algn="ctr">
              <a:buNone/>
              <a:defRPr>
                <a:solidFill>
                  <a:schemeClr val="tx1">
                    <a:tint val="75000"/>
                  </a:schemeClr>
                </a:solidFill>
              </a:defRPr>
            </a:lvl8pPr>
            <a:lvl9pPr marL="4031372"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0469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637562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6" y="302741"/>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1" y="302741"/>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03020789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1" y="1763926"/>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6"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6" y="4341566"/>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1"/>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36537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10"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192546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10"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1972308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3"/>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22" indent="0" algn="ctr">
              <a:buNone/>
              <a:defRPr>
                <a:solidFill>
                  <a:schemeClr val="tx1">
                    <a:tint val="75000"/>
                  </a:schemeClr>
                </a:solidFill>
              </a:defRPr>
            </a:lvl2pPr>
            <a:lvl3pPr marL="1007844" indent="0" algn="ctr">
              <a:buNone/>
              <a:defRPr>
                <a:solidFill>
                  <a:schemeClr val="tx1">
                    <a:tint val="75000"/>
                  </a:schemeClr>
                </a:solidFill>
              </a:defRPr>
            </a:lvl3pPr>
            <a:lvl4pPr marL="1511766" indent="0" algn="ctr">
              <a:buNone/>
              <a:defRPr>
                <a:solidFill>
                  <a:schemeClr val="tx1">
                    <a:tint val="75000"/>
                  </a:schemeClr>
                </a:solidFill>
              </a:defRPr>
            </a:lvl4pPr>
            <a:lvl5pPr marL="2015686" indent="0" algn="ctr">
              <a:buNone/>
              <a:defRPr>
                <a:solidFill>
                  <a:schemeClr val="tx1">
                    <a:tint val="75000"/>
                  </a:schemeClr>
                </a:solidFill>
              </a:defRPr>
            </a:lvl5pPr>
            <a:lvl6pPr marL="2519609" indent="0" algn="ctr">
              <a:buNone/>
              <a:defRPr>
                <a:solidFill>
                  <a:schemeClr val="tx1">
                    <a:tint val="75000"/>
                  </a:schemeClr>
                </a:solidFill>
              </a:defRPr>
            </a:lvl6pPr>
            <a:lvl7pPr marL="3023530" indent="0" algn="ctr">
              <a:buNone/>
              <a:defRPr>
                <a:solidFill>
                  <a:schemeClr val="tx1">
                    <a:tint val="75000"/>
                  </a:schemeClr>
                </a:solidFill>
              </a:defRPr>
            </a:lvl7pPr>
            <a:lvl8pPr marL="3527451" indent="0" algn="ctr">
              <a:buNone/>
              <a:defRPr>
                <a:solidFill>
                  <a:schemeClr val="tx1">
                    <a:tint val="75000"/>
                  </a:schemeClr>
                </a:solidFill>
              </a:defRPr>
            </a:lvl8pPr>
            <a:lvl9pPr marL="4031372"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E2A916FB-AE7F-4DAE-889E-4F9CD9B98D15}" type="datetime1">
              <a:rPr lang="en-GB" smtClean="0"/>
              <a:t>14/03/2021</a:t>
            </a:fld>
            <a:endParaRPr lang="en-GB" dirty="0"/>
          </a:p>
        </p:txBody>
      </p:sp>
      <p:sp>
        <p:nvSpPr>
          <p:cNvPr id="5" name="Fußzeilenplatzhalter 4"/>
          <p:cNvSpPr>
            <a:spLocks noGrp="1"/>
          </p:cNvSpPr>
          <p:nvPr>
            <p:ph type="ftr" sz="quarter" idx="11"/>
          </p:nvPr>
        </p:nvSpPr>
        <p:spPr/>
        <p:txBody>
          <a:bodyPr/>
          <a:lstStyle/>
          <a:p>
            <a:r>
              <a:rPr lang="en-GB"/>
              <a:t>© 2020 - GET Across Borders</a:t>
            </a:r>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2506416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fld id="{1E621D0D-0F9A-4C36-B585-C2028A89A9B6}" type="datetime1">
              <a:rPr lang="en-GB" smtClean="0"/>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852437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5"/>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7"/>
            <a:ext cx="8873490" cy="1653678"/>
          </a:xfrm>
        </p:spPr>
        <p:txBody>
          <a:bodyPr anchor="b"/>
          <a:lstStyle>
            <a:lvl1pPr marL="0" indent="0">
              <a:buNone/>
              <a:defRPr sz="2205">
                <a:solidFill>
                  <a:schemeClr val="tx1">
                    <a:tint val="75000"/>
                  </a:schemeClr>
                </a:solidFill>
              </a:defRPr>
            </a:lvl1pPr>
            <a:lvl2pPr marL="503922" indent="0">
              <a:buNone/>
              <a:defRPr sz="1984">
                <a:solidFill>
                  <a:schemeClr val="tx1">
                    <a:tint val="75000"/>
                  </a:schemeClr>
                </a:solidFill>
              </a:defRPr>
            </a:lvl2pPr>
            <a:lvl3pPr marL="1007844" indent="0">
              <a:buNone/>
              <a:defRPr sz="1764">
                <a:solidFill>
                  <a:schemeClr val="tx1">
                    <a:tint val="75000"/>
                  </a:schemeClr>
                </a:solidFill>
              </a:defRPr>
            </a:lvl3pPr>
            <a:lvl4pPr marL="1511766" indent="0">
              <a:buNone/>
              <a:defRPr sz="1543">
                <a:solidFill>
                  <a:schemeClr val="tx1">
                    <a:tint val="75000"/>
                  </a:schemeClr>
                </a:solidFill>
              </a:defRPr>
            </a:lvl4pPr>
            <a:lvl5pPr marL="2015686" indent="0">
              <a:buNone/>
              <a:defRPr sz="1543">
                <a:solidFill>
                  <a:schemeClr val="tx1">
                    <a:tint val="75000"/>
                  </a:schemeClr>
                </a:solidFill>
              </a:defRPr>
            </a:lvl5pPr>
            <a:lvl6pPr marL="2519609" indent="0">
              <a:buNone/>
              <a:defRPr sz="1543">
                <a:solidFill>
                  <a:schemeClr val="tx1">
                    <a:tint val="75000"/>
                  </a:schemeClr>
                </a:solidFill>
              </a:defRPr>
            </a:lvl6pPr>
            <a:lvl7pPr marL="3023530" indent="0">
              <a:buNone/>
              <a:defRPr sz="1543">
                <a:solidFill>
                  <a:schemeClr val="tx1">
                    <a:tint val="75000"/>
                  </a:schemeClr>
                </a:solidFill>
              </a:defRPr>
            </a:lvl7pPr>
            <a:lvl8pPr marL="3527451" indent="0">
              <a:buNone/>
              <a:defRPr sz="1543">
                <a:solidFill>
                  <a:schemeClr val="tx1">
                    <a:tint val="75000"/>
                  </a:schemeClr>
                </a:solidFill>
              </a:defRPr>
            </a:lvl8pPr>
            <a:lvl9pPr marL="4031372"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53945E9-172C-4B53-A1A3-3879344D2966}" type="datetime1">
              <a:rPr lang="en-GB" smtClean="0"/>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06795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1" y="1763928"/>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6" y="1763928"/>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8D318FEC-EE74-447A-84E6-7109D3A54195}" type="datetime1">
              <a:rPr lang="en-GB" smtClean="0"/>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353881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22" indent="0">
              <a:buNone/>
              <a:defRPr sz="2205" b="1"/>
            </a:lvl2pPr>
            <a:lvl3pPr marL="1007844" indent="0">
              <a:buNone/>
              <a:defRPr sz="1984" b="1"/>
            </a:lvl3pPr>
            <a:lvl4pPr marL="1511766" indent="0">
              <a:buNone/>
              <a:defRPr sz="1764" b="1"/>
            </a:lvl4pPr>
            <a:lvl5pPr marL="2015686" indent="0">
              <a:buNone/>
              <a:defRPr sz="1764" b="1"/>
            </a:lvl5pPr>
            <a:lvl6pPr marL="2519609" indent="0">
              <a:buNone/>
              <a:defRPr sz="1764" b="1"/>
            </a:lvl6pPr>
            <a:lvl7pPr marL="3023530" indent="0">
              <a:buNone/>
              <a:defRPr sz="1764" b="1"/>
            </a:lvl7pPr>
            <a:lvl8pPr marL="3527451" indent="0">
              <a:buNone/>
              <a:defRPr sz="1764" b="1"/>
            </a:lvl8pPr>
            <a:lvl9pPr marL="4031372"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22" indent="0">
              <a:buNone/>
              <a:defRPr sz="2205" b="1"/>
            </a:lvl2pPr>
            <a:lvl3pPr marL="1007844" indent="0">
              <a:buNone/>
              <a:defRPr sz="1984" b="1"/>
            </a:lvl3pPr>
            <a:lvl4pPr marL="1511766" indent="0">
              <a:buNone/>
              <a:defRPr sz="1764" b="1"/>
            </a:lvl4pPr>
            <a:lvl5pPr marL="2015686" indent="0">
              <a:buNone/>
              <a:defRPr sz="1764" b="1"/>
            </a:lvl5pPr>
            <a:lvl6pPr marL="2519609" indent="0">
              <a:buNone/>
              <a:defRPr sz="1764" b="1"/>
            </a:lvl6pPr>
            <a:lvl7pPr marL="3023530" indent="0">
              <a:buNone/>
              <a:defRPr sz="1764" b="1"/>
            </a:lvl7pPr>
            <a:lvl8pPr marL="3527451" indent="0">
              <a:buNone/>
              <a:defRPr sz="1764" b="1"/>
            </a:lvl8pPr>
            <a:lvl9pPr marL="4031372"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8D3F5346-F32B-405B-B250-EA708DF46A52}" type="datetime1">
              <a:rPr lang="en-GB" smtClean="0"/>
              <a:t>14/03/2021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3578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fld id="{4C1FEF78-7969-4A2C-B832-006A4442904F}"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308738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F804156-D2F9-485A-A823-6B4BF29D7ED9}" type="datetime1">
              <a:rPr lang="en-GB" smtClean="0"/>
              <a:t>14/03/2021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40806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4F7708E-168D-466B-8BA6-AF963840DD53}" type="datetime1">
              <a:rPr lang="en-GB" smtClean="0"/>
              <a:t>14/03/2021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863843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6" y="300991"/>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platzhalter 3"/>
          <p:cNvSpPr>
            <a:spLocks noGrp="1"/>
          </p:cNvSpPr>
          <p:nvPr>
            <p:ph type="body" sz="half" idx="2"/>
          </p:nvPr>
        </p:nvSpPr>
        <p:spPr>
          <a:xfrm>
            <a:off x="521973" y="1581936"/>
            <a:ext cx="3434491" cy="5171028"/>
          </a:xfrm>
        </p:spPr>
        <p:txBody>
          <a:bodyPr/>
          <a:lstStyle>
            <a:lvl1pPr marL="0" indent="0">
              <a:buNone/>
              <a:defRPr sz="1543"/>
            </a:lvl1pPr>
            <a:lvl2pPr marL="503922" indent="0">
              <a:buNone/>
              <a:defRPr sz="1323"/>
            </a:lvl2pPr>
            <a:lvl3pPr marL="1007844" indent="0">
              <a:buNone/>
              <a:defRPr sz="1102"/>
            </a:lvl3pPr>
            <a:lvl4pPr marL="1511766" indent="0">
              <a:buNone/>
              <a:defRPr sz="992"/>
            </a:lvl4pPr>
            <a:lvl5pPr marL="2015686" indent="0">
              <a:buNone/>
              <a:defRPr sz="992"/>
            </a:lvl5pPr>
            <a:lvl6pPr marL="2519609" indent="0">
              <a:buNone/>
              <a:defRPr sz="992"/>
            </a:lvl6pPr>
            <a:lvl7pPr marL="3023530" indent="0">
              <a:buNone/>
              <a:defRPr sz="992"/>
            </a:lvl7pPr>
            <a:lvl8pPr marL="3527451" indent="0">
              <a:buNone/>
              <a:defRPr sz="992"/>
            </a:lvl8pPr>
            <a:lvl9pPr marL="4031372"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87DCC0EA-B5CA-43EC-B296-F08CC0826B46}" type="datetime1">
              <a:rPr lang="en-GB" smtClean="0"/>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307812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22" indent="0">
              <a:buNone/>
              <a:defRPr sz="3086"/>
            </a:lvl2pPr>
            <a:lvl3pPr marL="1007844" indent="0">
              <a:buNone/>
              <a:defRPr sz="2646"/>
            </a:lvl3pPr>
            <a:lvl4pPr marL="1511766" indent="0">
              <a:buNone/>
              <a:defRPr sz="2205"/>
            </a:lvl4pPr>
            <a:lvl5pPr marL="2015686" indent="0">
              <a:buNone/>
              <a:defRPr sz="2205"/>
            </a:lvl5pPr>
            <a:lvl6pPr marL="2519609" indent="0">
              <a:buNone/>
              <a:defRPr sz="2205"/>
            </a:lvl6pPr>
            <a:lvl7pPr marL="3023530" indent="0">
              <a:buNone/>
              <a:defRPr sz="2205"/>
            </a:lvl7pPr>
            <a:lvl8pPr marL="3527451" indent="0">
              <a:buNone/>
              <a:defRPr sz="2205"/>
            </a:lvl8pPr>
            <a:lvl9pPr marL="4031372"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22" indent="0">
              <a:buNone/>
              <a:defRPr sz="1323"/>
            </a:lvl2pPr>
            <a:lvl3pPr marL="1007844" indent="0">
              <a:buNone/>
              <a:defRPr sz="1102"/>
            </a:lvl3pPr>
            <a:lvl4pPr marL="1511766" indent="0">
              <a:buNone/>
              <a:defRPr sz="992"/>
            </a:lvl4pPr>
            <a:lvl5pPr marL="2015686" indent="0">
              <a:buNone/>
              <a:defRPr sz="992"/>
            </a:lvl5pPr>
            <a:lvl6pPr marL="2519609" indent="0">
              <a:buNone/>
              <a:defRPr sz="992"/>
            </a:lvl6pPr>
            <a:lvl7pPr marL="3023530" indent="0">
              <a:buNone/>
              <a:defRPr sz="992"/>
            </a:lvl7pPr>
            <a:lvl8pPr marL="3527451" indent="0">
              <a:buNone/>
              <a:defRPr sz="992"/>
            </a:lvl8pPr>
            <a:lvl9pPr marL="4031372"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50C6A136-7431-4C2E-920B-C34F266C9E12}" type="datetime1">
              <a:rPr lang="en-GB" smtClean="0"/>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4762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929B2143-98D2-4ACA-97C5-33EE695C396E}" type="datetime1">
              <a:rPr lang="en-GB" smtClean="0"/>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19189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6" y="302741"/>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1" y="302741"/>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83DA198-D361-434B-904E-A6DDF671B16D}" type="datetime1">
              <a:rPr lang="en-GB" smtClean="0"/>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892118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10"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768505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6" y="4283075"/>
            <a:ext cx="7308850" cy="1931987"/>
          </a:xfrm>
        </p:spPr>
        <p:txBody>
          <a:bodyPr/>
          <a:lstStyle>
            <a:lvl1pPr marL="0" indent="0" algn="ctr">
              <a:buNone/>
              <a:defRPr>
                <a:solidFill>
                  <a:schemeClr val="bg1"/>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10"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4144179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3" indent="0">
              <a:buFontTx/>
              <a:buNone/>
              <a:defRPr sz="2400"/>
            </a:lvl2pPr>
            <a:lvl3pPr marL="914406" indent="0">
              <a:buFontTx/>
              <a:buNone/>
              <a:defRPr sz="2400"/>
            </a:lvl3pPr>
            <a:lvl4pPr marL="1371610" indent="0">
              <a:buFontTx/>
              <a:buNone/>
              <a:defRPr sz="2400"/>
            </a:lvl4pPr>
            <a:lvl5pPr marL="1828812"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57266978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3" indent="0">
              <a:buFontTx/>
              <a:buNone/>
              <a:defRPr sz="2400"/>
            </a:lvl2pPr>
            <a:lvl3pPr marL="914406" indent="0">
              <a:buFontTx/>
              <a:buNone/>
              <a:defRPr sz="2400"/>
            </a:lvl3pPr>
            <a:lvl4pPr marL="1371610" indent="0">
              <a:buFontTx/>
              <a:buNone/>
              <a:defRPr sz="2400"/>
            </a:lvl4pPr>
            <a:lvl5pPr marL="1828812"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1" y="1763713"/>
            <a:ext cx="4621213" cy="4989512"/>
          </a:xfrm>
        </p:spPr>
        <p:txBody>
          <a:bodyPr/>
          <a:lstStyle>
            <a:lvl1pPr marL="0" indent="0">
              <a:buFontTx/>
              <a:buNone/>
              <a:defRPr sz="2400"/>
            </a:lvl1pPr>
            <a:lvl2pPr marL="457203" indent="0">
              <a:buFontTx/>
              <a:buNone/>
              <a:defRPr sz="2400"/>
            </a:lvl2pPr>
            <a:lvl3pPr marL="914406" indent="0">
              <a:buFontTx/>
              <a:buNone/>
              <a:defRPr sz="2400"/>
            </a:lvl3pPr>
            <a:lvl4pPr marL="1371610" indent="0">
              <a:buFontTx/>
              <a:buNone/>
              <a:defRPr sz="2400"/>
            </a:lvl4pPr>
            <a:lvl5pPr marL="1828812"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39681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5"/>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7"/>
            <a:ext cx="8873490" cy="1653678"/>
          </a:xfrm>
        </p:spPr>
        <p:txBody>
          <a:bodyPr anchor="b"/>
          <a:lstStyle>
            <a:lvl1pPr marL="0" indent="0">
              <a:buNone/>
              <a:defRPr sz="2205">
                <a:solidFill>
                  <a:schemeClr val="tx1">
                    <a:tint val="75000"/>
                  </a:schemeClr>
                </a:solidFill>
              </a:defRPr>
            </a:lvl1pPr>
            <a:lvl2pPr marL="503922" indent="0">
              <a:buNone/>
              <a:defRPr sz="1984">
                <a:solidFill>
                  <a:schemeClr val="tx1">
                    <a:tint val="75000"/>
                  </a:schemeClr>
                </a:solidFill>
              </a:defRPr>
            </a:lvl2pPr>
            <a:lvl3pPr marL="1007844" indent="0">
              <a:buNone/>
              <a:defRPr sz="1764">
                <a:solidFill>
                  <a:schemeClr val="tx1">
                    <a:tint val="75000"/>
                  </a:schemeClr>
                </a:solidFill>
              </a:defRPr>
            </a:lvl3pPr>
            <a:lvl4pPr marL="1511766" indent="0">
              <a:buNone/>
              <a:defRPr sz="1543">
                <a:solidFill>
                  <a:schemeClr val="tx1">
                    <a:tint val="75000"/>
                  </a:schemeClr>
                </a:solidFill>
              </a:defRPr>
            </a:lvl4pPr>
            <a:lvl5pPr marL="2015686" indent="0">
              <a:buNone/>
              <a:defRPr sz="1543">
                <a:solidFill>
                  <a:schemeClr val="tx1">
                    <a:tint val="75000"/>
                  </a:schemeClr>
                </a:solidFill>
              </a:defRPr>
            </a:lvl5pPr>
            <a:lvl6pPr marL="2519609" indent="0">
              <a:buNone/>
              <a:defRPr sz="1543">
                <a:solidFill>
                  <a:schemeClr val="tx1">
                    <a:tint val="75000"/>
                  </a:schemeClr>
                </a:solidFill>
              </a:defRPr>
            </a:lvl6pPr>
            <a:lvl7pPr marL="3023530" indent="0">
              <a:buNone/>
              <a:defRPr sz="1543">
                <a:solidFill>
                  <a:schemeClr val="tx1">
                    <a:tint val="75000"/>
                  </a:schemeClr>
                </a:solidFill>
              </a:defRPr>
            </a:lvl7pPr>
            <a:lvl8pPr marL="3527451" indent="0">
              <a:buNone/>
              <a:defRPr sz="1543">
                <a:solidFill>
                  <a:schemeClr val="tx1">
                    <a:tint val="75000"/>
                  </a:schemeClr>
                </a:solidFill>
              </a:defRPr>
            </a:lvl8pPr>
            <a:lvl9pPr marL="4031372"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25308452"/>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1" y="1763926"/>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6"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6" y="4341566"/>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1"/>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52545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1" y="1763928"/>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6" y="1763928"/>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A8958534-89E5-41A3-867E-1F6E21F7B8DA}"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06818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22" indent="0">
              <a:buNone/>
              <a:defRPr sz="2205" b="1"/>
            </a:lvl2pPr>
            <a:lvl3pPr marL="1007844" indent="0">
              <a:buNone/>
              <a:defRPr sz="1984" b="1"/>
            </a:lvl3pPr>
            <a:lvl4pPr marL="1511766" indent="0">
              <a:buNone/>
              <a:defRPr sz="1764" b="1"/>
            </a:lvl4pPr>
            <a:lvl5pPr marL="2015686" indent="0">
              <a:buNone/>
              <a:defRPr sz="1764" b="1"/>
            </a:lvl5pPr>
            <a:lvl6pPr marL="2519609" indent="0">
              <a:buNone/>
              <a:defRPr sz="1764" b="1"/>
            </a:lvl6pPr>
            <a:lvl7pPr marL="3023530" indent="0">
              <a:buNone/>
              <a:defRPr sz="1764" b="1"/>
            </a:lvl7pPr>
            <a:lvl8pPr marL="3527451" indent="0">
              <a:buNone/>
              <a:defRPr sz="1764" b="1"/>
            </a:lvl8pPr>
            <a:lvl9pPr marL="4031372"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22" indent="0">
              <a:buNone/>
              <a:defRPr sz="2205" b="1"/>
            </a:lvl2pPr>
            <a:lvl3pPr marL="1007844" indent="0">
              <a:buNone/>
              <a:defRPr sz="1984" b="1"/>
            </a:lvl3pPr>
            <a:lvl4pPr marL="1511766" indent="0">
              <a:buNone/>
              <a:defRPr sz="1764" b="1"/>
            </a:lvl4pPr>
            <a:lvl5pPr marL="2015686" indent="0">
              <a:buNone/>
              <a:defRPr sz="1764" b="1"/>
            </a:lvl5pPr>
            <a:lvl6pPr marL="2519609" indent="0">
              <a:buNone/>
              <a:defRPr sz="1764" b="1"/>
            </a:lvl6pPr>
            <a:lvl7pPr marL="3023530" indent="0">
              <a:buNone/>
              <a:defRPr sz="1764" b="1"/>
            </a:lvl7pPr>
            <a:lvl8pPr marL="3527451" indent="0">
              <a:buNone/>
              <a:defRPr sz="1764" b="1"/>
            </a:lvl8pPr>
            <a:lvl9pPr marL="4031372"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C9D24E35-1C1B-4A02-85E9-09350A7B64E6}" type="datetime1">
              <a:rPr lang="en-GB" smtClean="0"/>
              <a:pPr/>
              <a:t>14/03/2021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9072615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14/03/2021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63814672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14/03/2021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8523219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6" y="300991"/>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platzhalter 3"/>
          <p:cNvSpPr>
            <a:spLocks noGrp="1"/>
          </p:cNvSpPr>
          <p:nvPr>
            <p:ph type="body" sz="half" idx="2"/>
          </p:nvPr>
        </p:nvSpPr>
        <p:spPr>
          <a:xfrm>
            <a:off x="521973" y="1581936"/>
            <a:ext cx="3434491" cy="5171028"/>
          </a:xfrm>
        </p:spPr>
        <p:txBody>
          <a:bodyPr/>
          <a:lstStyle>
            <a:lvl1pPr marL="0" indent="0">
              <a:buNone/>
              <a:defRPr sz="1543"/>
            </a:lvl1pPr>
            <a:lvl2pPr marL="503922" indent="0">
              <a:buNone/>
              <a:defRPr sz="1323"/>
            </a:lvl2pPr>
            <a:lvl3pPr marL="1007844" indent="0">
              <a:buNone/>
              <a:defRPr sz="1102"/>
            </a:lvl3pPr>
            <a:lvl4pPr marL="1511766" indent="0">
              <a:buNone/>
              <a:defRPr sz="992"/>
            </a:lvl4pPr>
            <a:lvl5pPr marL="2015686" indent="0">
              <a:buNone/>
              <a:defRPr sz="992"/>
            </a:lvl5pPr>
            <a:lvl6pPr marL="2519609" indent="0">
              <a:buNone/>
              <a:defRPr sz="992"/>
            </a:lvl6pPr>
            <a:lvl7pPr marL="3023530" indent="0">
              <a:buNone/>
              <a:defRPr sz="992"/>
            </a:lvl7pPr>
            <a:lvl8pPr marL="3527451" indent="0">
              <a:buNone/>
              <a:defRPr sz="992"/>
            </a:lvl8pPr>
            <a:lvl9pPr marL="4031372"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3263136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22" indent="0">
              <a:buNone/>
              <a:defRPr sz="3086"/>
            </a:lvl2pPr>
            <a:lvl3pPr marL="1007844" indent="0">
              <a:buNone/>
              <a:defRPr sz="2646"/>
            </a:lvl3pPr>
            <a:lvl4pPr marL="1511766" indent="0">
              <a:buNone/>
              <a:defRPr sz="2205"/>
            </a:lvl4pPr>
            <a:lvl5pPr marL="2015686" indent="0">
              <a:buNone/>
              <a:defRPr sz="2205"/>
            </a:lvl5pPr>
            <a:lvl6pPr marL="2519609" indent="0">
              <a:buNone/>
              <a:defRPr sz="2205"/>
            </a:lvl6pPr>
            <a:lvl7pPr marL="3023530" indent="0">
              <a:buNone/>
              <a:defRPr sz="2205"/>
            </a:lvl7pPr>
            <a:lvl8pPr marL="3527451" indent="0">
              <a:buNone/>
              <a:defRPr sz="2205"/>
            </a:lvl8pPr>
            <a:lvl9pPr marL="4031372"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22" indent="0">
              <a:buNone/>
              <a:defRPr sz="1323"/>
            </a:lvl2pPr>
            <a:lvl3pPr marL="1007844" indent="0">
              <a:buNone/>
              <a:defRPr sz="1102"/>
            </a:lvl3pPr>
            <a:lvl4pPr marL="1511766" indent="0">
              <a:buNone/>
              <a:defRPr sz="992"/>
            </a:lvl4pPr>
            <a:lvl5pPr marL="2015686" indent="0">
              <a:buNone/>
              <a:defRPr sz="992"/>
            </a:lvl5pPr>
            <a:lvl6pPr marL="2519609" indent="0">
              <a:buNone/>
              <a:defRPr sz="992"/>
            </a:lvl6pPr>
            <a:lvl7pPr marL="3023530" indent="0">
              <a:buNone/>
              <a:defRPr sz="992"/>
            </a:lvl7pPr>
            <a:lvl8pPr marL="3527451" indent="0">
              <a:buNone/>
              <a:defRPr sz="992"/>
            </a:lvl8pPr>
            <a:lvl9pPr marL="4031372"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52722954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8"/>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2"/>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14/03/2021</a:t>
            </a:fld>
            <a:endParaRPr lang="en-GB" dirty="0"/>
          </a:p>
        </p:txBody>
      </p:sp>
      <p:sp>
        <p:nvSpPr>
          <p:cNvPr id="5" name="Fußzeilenplatzhalter 4"/>
          <p:cNvSpPr>
            <a:spLocks noGrp="1"/>
          </p:cNvSpPr>
          <p:nvPr>
            <p:ph type="ftr" sz="quarter" idx="3"/>
          </p:nvPr>
        </p:nvSpPr>
        <p:spPr>
          <a:xfrm>
            <a:off x="3566795" y="7006702"/>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2"/>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1496829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1007844"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41" indent="-377941"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73" indent="-314951"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804" indent="-251960"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25" indent="-251960"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48" indent="-251960"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68"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90"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413"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34"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44" rtl="0" eaLnBrk="1" latinLnBrk="0" hangingPunct="1">
        <a:defRPr sz="1984" kern="1200">
          <a:solidFill>
            <a:schemeClr val="tx1"/>
          </a:solidFill>
          <a:latin typeface="+mn-lt"/>
          <a:ea typeface="+mn-ea"/>
          <a:cs typeface="+mn-cs"/>
        </a:defRPr>
      </a:lvl1pPr>
      <a:lvl2pPr marL="503922" algn="l" defTabSz="1007844" rtl="0" eaLnBrk="1" latinLnBrk="0" hangingPunct="1">
        <a:defRPr sz="1984" kern="1200">
          <a:solidFill>
            <a:schemeClr val="tx1"/>
          </a:solidFill>
          <a:latin typeface="+mn-lt"/>
          <a:ea typeface="+mn-ea"/>
          <a:cs typeface="+mn-cs"/>
        </a:defRPr>
      </a:lvl2pPr>
      <a:lvl3pPr marL="1007844" algn="l" defTabSz="1007844" rtl="0" eaLnBrk="1" latinLnBrk="0" hangingPunct="1">
        <a:defRPr sz="1984" kern="1200">
          <a:solidFill>
            <a:schemeClr val="tx1"/>
          </a:solidFill>
          <a:latin typeface="+mn-lt"/>
          <a:ea typeface="+mn-ea"/>
          <a:cs typeface="+mn-cs"/>
        </a:defRPr>
      </a:lvl3pPr>
      <a:lvl4pPr marL="1511766" algn="l" defTabSz="1007844" rtl="0" eaLnBrk="1" latinLnBrk="0" hangingPunct="1">
        <a:defRPr sz="1984" kern="1200">
          <a:solidFill>
            <a:schemeClr val="tx1"/>
          </a:solidFill>
          <a:latin typeface="+mn-lt"/>
          <a:ea typeface="+mn-ea"/>
          <a:cs typeface="+mn-cs"/>
        </a:defRPr>
      </a:lvl4pPr>
      <a:lvl5pPr marL="2015686" algn="l" defTabSz="1007844" rtl="0" eaLnBrk="1" latinLnBrk="0" hangingPunct="1">
        <a:defRPr sz="1984" kern="1200">
          <a:solidFill>
            <a:schemeClr val="tx1"/>
          </a:solidFill>
          <a:latin typeface="+mn-lt"/>
          <a:ea typeface="+mn-ea"/>
          <a:cs typeface="+mn-cs"/>
        </a:defRPr>
      </a:lvl5pPr>
      <a:lvl6pPr marL="2519609" algn="l" defTabSz="1007844" rtl="0" eaLnBrk="1" latinLnBrk="0" hangingPunct="1">
        <a:defRPr sz="1984" kern="1200">
          <a:solidFill>
            <a:schemeClr val="tx1"/>
          </a:solidFill>
          <a:latin typeface="+mn-lt"/>
          <a:ea typeface="+mn-ea"/>
          <a:cs typeface="+mn-cs"/>
        </a:defRPr>
      </a:lvl6pPr>
      <a:lvl7pPr marL="3023530" algn="l" defTabSz="1007844" rtl="0" eaLnBrk="1" latinLnBrk="0" hangingPunct="1">
        <a:defRPr sz="1984" kern="1200">
          <a:solidFill>
            <a:schemeClr val="tx1"/>
          </a:solidFill>
          <a:latin typeface="+mn-lt"/>
          <a:ea typeface="+mn-ea"/>
          <a:cs typeface="+mn-cs"/>
        </a:defRPr>
      </a:lvl7pPr>
      <a:lvl8pPr marL="3527451" algn="l" defTabSz="1007844" rtl="0" eaLnBrk="1" latinLnBrk="0" hangingPunct="1">
        <a:defRPr sz="1984" kern="1200">
          <a:solidFill>
            <a:schemeClr val="tx1"/>
          </a:solidFill>
          <a:latin typeface="+mn-lt"/>
          <a:ea typeface="+mn-ea"/>
          <a:cs typeface="+mn-cs"/>
        </a:defRPr>
      </a:lvl8pPr>
      <a:lvl9pPr marL="4031372" algn="l" defTabSz="1007844"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1"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1" y="2012951"/>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2415171829"/>
      </p:ext>
    </p:extLst>
  </p:cSld>
  <p:clrMap bg1="lt1" tx1="dk1" bg2="lt2" tx2="dk2" accent1="accent1" accent2="accent2" accent3="accent3" accent4="accent4" accent5="accent5" accent6="accent6" hlink="hlink" folHlink="folHlink"/>
  <p:sldLayoutIdLst>
    <p:sldLayoutId id="2147483675" r:id="rId1"/>
    <p:sldLayoutId id="2147483706" r:id="rId2"/>
  </p:sldLayoutIdLst>
  <p:hf hdr="0" dt="0"/>
  <p:txStyles>
    <p:titleStyle>
      <a:lvl1pPr algn="ctr" defTabSz="914406"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6"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3" indent="0" algn="l" defTabSz="914406"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6" indent="0" algn="l" defTabSz="914406"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10" indent="0" algn="l" defTabSz="914406"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12" indent="0" algn="l" defTabSz="914406"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1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10"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8"/>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2"/>
            <a:ext cx="2435860" cy="402483"/>
          </a:xfrm>
          <a:prstGeom prst="rect">
            <a:avLst/>
          </a:prstGeom>
        </p:spPr>
        <p:txBody>
          <a:bodyPr vert="horz" lIns="91430" tIns="45716" rIns="91430" bIns="45716" rtlCol="0" anchor="ctr"/>
          <a:lstStyle>
            <a:lvl1pPr algn="l">
              <a:defRPr sz="1323">
                <a:solidFill>
                  <a:schemeClr val="tx1"/>
                </a:solidFill>
              </a:defRPr>
            </a:lvl1pPr>
          </a:lstStyle>
          <a:p>
            <a:fld id="{577B60F4-04F1-49D9-8551-8E1D4095C97A}" type="datetime1">
              <a:rPr lang="en-GB" smtClean="0"/>
              <a:t>14/03/2021</a:t>
            </a:fld>
            <a:endParaRPr lang="en-GB" dirty="0"/>
          </a:p>
        </p:txBody>
      </p:sp>
      <p:sp>
        <p:nvSpPr>
          <p:cNvPr id="5" name="Fußzeilenplatzhalter 4"/>
          <p:cNvSpPr>
            <a:spLocks noGrp="1"/>
          </p:cNvSpPr>
          <p:nvPr>
            <p:ph type="ftr" sz="quarter" idx="3"/>
          </p:nvPr>
        </p:nvSpPr>
        <p:spPr>
          <a:xfrm>
            <a:off x="3566795" y="7006702"/>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2"/>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4442578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ctr" defTabSz="1007844"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41" indent="-377941"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73" indent="-314951"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804" indent="-251960"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25" indent="-251960"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48" indent="-251960"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68"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90"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413"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34"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44" rtl="0" eaLnBrk="1" latinLnBrk="0" hangingPunct="1">
        <a:defRPr sz="1984" kern="1200">
          <a:solidFill>
            <a:schemeClr val="tx1"/>
          </a:solidFill>
          <a:latin typeface="+mn-lt"/>
          <a:ea typeface="+mn-ea"/>
          <a:cs typeface="+mn-cs"/>
        </a:defRPr>
      </a:lvl1pPr>
      <a:lvl2pPr marL="503922" algn="l" defTabSz="1007844" rtl="0" eaLnBrk="1" latinLnBrk="0" hangingPunct="1">
        <a:defRPr sz="1984" kern="1200">
          <a:solidFill>
            <a:schemeClr val="tx1"/>
          </a:solidFill>
          <a:latin typeface="+mn-lt"/>
          <a:ea typeface="+mn-ea"/>
          <a:cs typeface="+mn-cs"/>
        </a:defRPr>
      </a:lvl2pPr>
      <a:lvl3pPr marL="1007844" algn="l" defTabSz="1007844" rtl="0" eaLnBrk="1" latinLnBrk="0" hangingPunct="1">
        <a:defRPr sz="1984" kern="1200">
          <a:solidFill>
            <a:schemeClr val="tx1"/>
          </a:solidFill>
          <a:latin typeface="+mn-lt"/>
          <a:ea typeface="+mn-ea"/>
          <a:cs typeface="+mn-cs"/>
        </a:defRPr>
      </a:lvl3pPr>
      <a:lvl4pPr marL="1511766" algn="l" defTabSz="1007844" rtl="0" eaLnBrk="1" latinLnBrk="0" hangingPunct="1">
        <a:defRPr sz="1984" kern="1200">
          <a:solidFill>
            <a:schemeClr val="tx1"/>
          </a:solidFill>
          <a:latin typeface="+mn-lt"/>
          <a:ea typeface="+mn-ea"/>
          <a:cs typeface="+mn-cs"/>
        </a:defRPr>
      </a:lvl4pPr>
      <a:lvl5pPr marL="2015686" algn="l" defTabSz="1007844" rtl="0" eaLnBrk="1" latinLnBrk="0" hangingPunct="1">
        <a:defRPr sz="1984" kern="1200">
          <a:solidFill>
            <a:schemeClr val="tx1"/>
          </a:solidFill>
          <a:latin typeface="+mn-lt"/>
          <a:ea typeface="+mn-ea"/>
          <a:cs typeface="+mn-cs"/>
        </a:defRPr>
      </a:lvl5pPr>
      <a:lvl6pPr marL="2519609" algn="l" defTabSz="1007844" rtl="0" eaLnBrk="1" latinLnBrk="0" hangingPunct="1">
        <a:defRPr sz="1984" kern="1200">
          <a:solidFill>
            <a:schemeClr val="tx1"/>
          </a:solidFill>
          <a:latin typeface="+mn-lt"/>
          <a:ea typeface="+mn-ea"/>
          <a:cs typeface="+mn-cs"/>
        </a:defRPr>
      </a:lvl6pPr>
      <a:lvl7pPr marL="3023530" algn="l" defTabSz="1007844" rtl="0" eaLnBrk="1" latinLnBrk="0" hangingPunct="1">
        <a:defRPr sz="1984" kern="1200">
          <a:solidFill>
            <a:schemeClr val="tx1"/>
          </a:solidFill>
          <a:latin typeface="+mn-lt"/>
          <a:ea typeface="+mn-ea"/>
          <a:cs typeface="+mn-cs"/>
        </a:defRPr>
      </a:lvl7pPr>
      <a:lvl8pPr marL="3527451" algn="l" defTabSz="1007844" rtl="0" eaLnBrk="1" latinLnBrk="0" hangingPunct="1">
        <a:defRPr sz="1984" kern="1200">
          <a:solidFill>
            <a:schemeClr val="tx1"/>
          </a:solidFill>
          <a:latin typeface="+mn-lt"/>
          <a:ea typeface="+mn-ea"/>
          <a:cs typeface="+mn-cs"/>
        </a:defRPr>
      </a:lvl8pPr>
      <a:lvl9pPr marL="4031372" algn="l" defTabSz="1007844"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8"/>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4"/>
            <a:ext cx="9394825" cy="539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30"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extLst>
      <p:ext uri="{BB962C8B-B14F-4D97-AF65-F5344CB8AC3E}">
        <p14:creationId xmlns:p14="http://schemas.microsoft.com/office/powerpoint/2010/main" val="2520301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3" algn="ctr" rtl="0" fontAlgn="base">
        <a:spcBef>
          <a:spcPct val="0"/>
        </a:spcBef>
        <a:spcAft>
          <a:spcPct val="0"/>
        </a:spcAft>
        <a:defRPr sz="3600" b="1">
          <a:solidFill>
            <a:schemeClr val="tx1"/>
          </a:solidFill>
          <a:latin typeface="Perpetua" pitchFamily="18" charset="0"/>
        </a:defRPr>
      </a:lvl6pPr>
      <a:lvl7pPr marL="914406" algn="ctr" rtl="0" fontAlgn="base">
        <a:spcBef>
          <a:spcPct val="0"/>
        </a:spcBef>
        <a:spcAft>
          <a:spcPct val="0"/>
        </a:spcAft>
        <a:defRPr sz="3600" b="1">
          <a:solidFill>
            <a:schemeClr val="tx1"/>
          </a:solidFill>
          <a:latin typeface="Perpetua" pitchFamily="18" charset="0"/>
        </a:defRPr>
      </a:lvl7pPr>
      <a:lvl8pPr marL="1371610" algn="ctr" rtl="0" fontAlgn="base">
        <a:spcBef>
          <a:spcPct val="0"/>
        </a:spcBef>
        <a:spcAft>
          <a:spcPct val="0"/>
        </a:spcAft>
        <a:defRPr sz="3600" b="1">
          <a:solidFill>
            <a:schemeClr val="tx1"/>
          </a:solidFill>
          <a:latin typeface="Perpetua" pitchFamily="18" charset="0"/>
        </a:defRPr>
      </a:lvl8pPr>
      <a:lvl9pPr marL="1828812"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3"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6"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1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12"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16"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20"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23"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26"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10"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9" y="198439"/>
            <a:ext cx="9394825" cy="1258887"/>
          </a:xfrm>
        </p:spPr>
        <p:txBody>
          <a:bodyPr wrap="square" anchor="ctr">
            <a:normAutofit/>
          </a:bodyPr>
          <a:lstStyle/>
          <a:p>
            <a:r>
              <a:rPr lang="en-GB" b="1" noProof="0" dirty="0" err="1"/>
              <a:t>Willkommen</a:t>
            </a:r>
            <a:r>
              <a:rPr lang="en-GB" b="1"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7" y="1763714"/>
            <a:ext cx="5237910" cy="4989512"/>
          </a:xfrm>
        </p:spPr>
        <p:txBody>
          <a:bodyPr>
            <a:normAutofit/>
          </a:bodyPr>
          <a:lstStyle/>
          <a:p>
            <a:pPr marL="0" indent="0" defTabSz="893769">
              <a:buNone/>
            </a:pPr>
            <a:r>
              <a:rPr lang="en-GB" altLang="de-DE" sz="2800" noProof="0" dirty="0">
                <a:solidFill>
                  <a:srgbClr val="000066"/>
                </a:solidFill>
                <a:cs typeface="Times New Roman" panose="02020603050405020304" pitchFamily="18" charset="0"/>
              </a:rPr>
              <a:t>Today, we will learn to …</a:t>
            </a:r>
          </a:p>
          <a:p>
            <a:pPr marL="0" indent="0" defTabSz="893769">
              <a:buNone/>
            </a:pPr>
            <a:endParaRPr lang="en-GB" altLang="de-DE" sz="2800" noProof="0" dirty="0">
              <a:solidFill>
                <a:srgbClr val="000066"/>
              </a:solidFill>
              <a:cs typeface="Times New Roman" panose="02020603050405020304" pitchFamily="18" charset="0"/>
            </a:endParaRPr>
          </a:p>
          <a:p>
            <a:pPr marL="457203" indent="-457203" defTabSz="893769"/>
            <a:r>
              <a:rPr lang="en-GB" altLang="de-DE" sz="2800" noProof="0" dirty="0">
                <a:solidFill>
                  <a:srgbClr val="000066"/>
                </a:solidFill>
                <a:cs typeface="Times New Roman" panose="02020603050405020304" pitchFamily="18" charset="0"/>
              </a:rPr>
              <a:t>say what you like/love in German.</a:t>
            </a:r>
          </a:p>
          <a:p>
            <a:pPr marL="457203" indent="-457203" defTabSz="893769"/>
            <a:r>
              <a:rPr lang="en-GB" altLang="de-DE" sz="2800" noProof="0" dirty="0">
                <a:solidFill>
                  <a:srgbClr val="000066"/>
                </a:solidFill>
                <a:cs typeface="Times New Roman" panose="02020603050405020304" pitchFamily="18" charset="0"/>
              </a:rPr>
              <a:t>say what you don’t like/hate in German.</a:t>
            </a:r>
          </a:p>
          <a:p>
            <a:pPr marL="457203" indent="-457203" defTabSz="893769"/>
            <a:endParaRPr lang="en-GB" altLang="de-DE" sz="2800" noProof="0" dirty="0">
              <a:solidFill>
                <a:srgbClr val="000066"/>
              </a:solidFill>
              <a:cs typeface="Times New Roman" panose="02020603050405020304" pitchFamily="18" charset="0"/>
            </a:endParaRPr>
          </a:p>
          <a:p>
            <a:pPr marL="0" indent="0" defTabSz="893769">
              <a:buNone/>
            </a:pPr>
            <a:r>
              <a:rPr lang="en-GB" altLang="de-DE" sz="2800" noProof="0" dirty="0">
                <a:solidFill>
                  <a:srgbClr val="000066"/>
                </a:solidFill>
                <a:cs typeface="Times New Roman" panose="02020603050405020304" pitchFamily="18" charset="0"/>
              </a:rPr>
              <a:t>This is important to express your opinion.</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5188" y="1972720"/>
            <a:ext cx="3706922" cy="3879440"/>
          </a:xfrm>
          <a:prstGeom prst="rect">
            <a:avLst/>
          </a:prstGeom>
        </p:spPr>
      </p:pic>
      <p:sp>
        <p:nvSpPr>
          <p:cNvPr id="5" name="Fußzeilenplatzhalter 3">
            <a:extLst>
              <a:ext uri="{FF2B5EF4-FFF2-40B4-BE49-F238E27FC236}">
                <a16:creationId xmlns:a16="http://schemas.microsoft.com/office/drawing/2014/main" id="{8C2F1BDA-76C4-4BA6-A49B-9FE16CFC9CF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7" name="Foliennummernplatzhalter 4">
            <a:extLst>
              <a:ext uri="{FF2B5EF4-FFF2-40B4-BE49-F238E27FC236}">
                <a16:creationId xmlns:a16="http://schemas.microsoft.com/office/drawing/2014/main" id="{CC9479F8-3B71-40A8-B624-C9CAD6CC021B}"/>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marL="0" algn="l" defTabSz="914400" rtl="0" eaLnBrk="1" latinLnBrk="0" hangingPunct="1">
              <a:defRPr sz="1028"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3</a:t>
            </a:fld>
            <a:endParaRPr lang="en-GB" sz="105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A14510-891B-48B7-800C-025580E5E506}"/>
              </a:ext>
            </a:extLst>
          </p:cNvPr>
          <p:cNvSpPr>
            <a:spLocks noGrp="1"/>
          </p:cNvSpPr>
          <p:nvPr>
            <p:ph type="title"/>
          </p:nvPr>
        </p:nvSpPr>
        <p:spPr/>
        <p:txBody>
          <a:bodyPr/>
          <a:lstStyle/>
          <a:p>
            <a:r>
              <a:rPr lang="en-GB" noProof="0" dirty="0"/>
              <a:t>I like presents!</a:t>
            </a:r>
          </a:p>
        </p:txBody>
      </p:sp>
      <p:pic>
        <p:nvPicPr>
          <p:cNvPr id="11" name="Picture 10">
            <a:extLst>
              <a:ext uri="{FF2B5EF4-FFF2-40B4-BE49-F238E27FC236}">
                <a16:creationId xmlns:a16="http://schemas.microsoft.com/office/drawing/2014/main" id="{F994F8EB-457E-4C3C-8681-56EE0F168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5328" y="2044269"/>
            <a:ext cx="5428868" cy="5115356"/>
          </a:xfrm>
          <a:prstGeom prst="rect">
            <a:avLst/>
          </a:prstGeom>
        </p:spPr>
      </p:pic>
      <p:sp>
        <p:nvSpPr>
          <p:cNvPr id="12" name="Sprechblase: oval 3">
            <a:extLst>
              <a:ext uri="{FF2B5EF4-FFF2-40B4-BE49-F238E27FC236}">
                <a16:creationId xmlns:a16="http://schemas.microsoft.com/office/drawing/2014/main" id="{37458E3B-EA55-4E39-9755-D772C5A17132}"/>
              </a:ext>
            </a:extLst>
          </p:cNvPr>
          <p:cNvSpPr/>
          <p:nvPr/>
        </p:nvSpPr>
        <p:spPr>
          <a:xfrm flipH="1">
            <a:off x="357727" y="1539122"/>
            <a:ext cx="5617027" cy="1010294"/>
          </a:xfrm>
          <a:prstGeom prst="wedgeEllipseCallout">
            <a:avLst>
              <a:gd name="adj1" fmla="val -41612"/>
              <a:gd name="adj2" fmla="val 5651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Comic Sans MS" panose="030F0702030302020204" pitchFamily="66" charset="0"/>
              </a:rPr>
              <a:t>Ich mag Geschenke!</a:t>
            </a:r>
            <a:endParaRPr lang="en-GB" sz="3200" dirty="0">
              <a:solidFill>
                <a:schemeClr val="tx1"/>
              </a:solidFill>
              <a:latin typeface="Comic Sans MS" panose="030F0702030302020204" pitchFamily="66" charset="0"/>
            </a:endParaRPr>
          </a:p>
        </p:txBody>
      </p:sp>
      <p:pic>
        <p:nvPicPr>
          <p:cNvPr id="2" name="I like...">
            <a:hlinkClick r:id="" action="ppaction://media"/>
            <a:extLst>
              <a:ext uri="{FF2B5EF4-FFF2-40B4-BE49-F238E27FC236}">
                <a16:creationId xmlns:a16="http://schemas.microsoft.com/office/drawing/2014/main" id="{32101451-6A7E-4272-954D-D904CD4064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94270" y="3157990"/>
            <a:ext cx="671971" cy="671971"/>
          </a:xfrm>
          <a:prstGeom prst="rect">
            <a:avLst/>
          </a:prstGeom>
        </p:spPr>
      </p:pic>
      <p:sp>
        <p:nvSpPr>
          <p:cNvPr id="8" name="Fußzeilenplatzhalter 3">
            <a:extLst>
              <a:ext uri="{FF2B5EF4-FFF2-40B4-BE49-F238E27FC236}">
                <a16:creationId xmlns:a16="http://schemas.microsoft.com/office/drawing/2014/main" id="{4682A031-A91F-47D5-99B6-67D7B7654A1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0" name="Foliennummernplatzhalter 4">
            <a:extLst>
              <a:ext uri="{FF2B5EF4-FFF2-40B4-BE49-F238E27FC236}">
                <a16:creationId xmlns:a16="http://schemas.microsoft.com/office/drawing/2014/main" id="{11B7EF88-B1B7-4C26-8272-385D880979E1}"/>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marL="0" algn="l" defTabSz="914400" rtl="0" eaLnBrk="1" latinLnBrk="0" hangingPunct="1">
              <a:defRPr sz="1028"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4</a:t>
            </a:fld>
            <a:endParaRPr lang="en-GB" sz="1050">
              <a:solidFill>
                <a:schemeClr val="bg2"/>
              </a:solidFill>
              <a:latin typeface="Comic Sans MS" panose="030F0702030302020204" pitchFamily="66" charset="0"/>
            </a:endParaRPr>
          </a:p>
        </p:txBody>
      </p:sp>
    </p:spTree>
    <p:extLst>
      <p:ext uri="{BB962C8B-B14F-4D97-AF65-F5344CB8AC3E}">
        <p14:creationId xmlns:p14="http://schemas.microsoft.com/office/powerpoint/2010/main" val="13659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5BF5-DD8B-4A09-92DB-43ED32F1ED98}"/>
              </a:ext>
            </a:extLst>
          </p:cNvPr>
          <p:cNvSpPr>
            <a:spLocks noGrp="1"/>
          </p:cNvSpPr>
          <p:nvPr>
            <p:ph type="title"/>
          </p:nvPr>
        </p:nvSpPr>
        <p:spPr/>
        <p:txBody>
          <a:bodyPr/>
          <a:lstStyle/>
          <a:p>
            <a:r>
              <a:rPr lang="en-GB" noProof="0" dirty="0"/>
              <a:t>I don’t like Tom’s singing!</a:t>
            </a:r>
          </a:p>
        </p:txBody>
      </p:sp>
      <p:pic>
        <p:nvPicPr>
          <p:cNvPr id="6" name="Content Placeholder 5" descr="A picture containing text, drawing&#10;&#10;Description automatically generated">
            <a:extLst>
              <a:ext uri="{FF2B5EF4-FFF2-40B4-BE49-F238E27FC236}">
                <a16:creationId xmlns:a16="http://schemas.microsoft.com/office/drawing/2014/main" id="{7C5F2CF0-A07D-4FC7-9E03-E8834679690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1076" y="2409633"/>
            <a:ext cx="5291474" cy="3638470"/>
          </a:xfrm>
        </p:spPr>
      </p:pic>
      <p:sp>
        <p:nvSpPr>
          <p:cNvPr id="7" name="Sprechblase: oval 3">
            <a:extLst>
              <a:ext uri="{FF2B5EF4-FFF2-40B4-BE49-F238E27FC236}">
                <a16:creationId xmlns:a16="http://schemas.microsoft.com/office/drawing/2014/main" id="{2151D461-F155-422B-851C-96C82FF1BACE}"/>
              </a:ext>
            </a:extLst>
          </p:cNvPr>
          <p:cNvSpPr/>
          <p:nvPr/>
        </p:nvSpPr>
        <p:spPr>
          <a:xfrm flipH="1">
            <a:off x="5094511" y="1699387"/>
            <a:ext cx="4611189" cy="1258886"/>
          </a:xfrm>
          <a:prstGeom prst="wedgeEllipseCallout">
            <a:avLst>
              <a:gd name="adj1" fmla="val 46004"/>
              <a:gd name="adj2" fmla="val 593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Comic Sans MS" panose="030F0702030302020204" pitchFamily="66" charset="0"/>
              </a:rPr>
              <a:t>Ich mag Toms Gesang nicht!</a:t>
            </a:r>
            <a:endParaRPr lang="en-GB" sz="3200" dirty="0">
              <a:solidFill>
                <a:schemeClr val="tx1"/>
              </a:solidFill>
              <a:latin typeface="Comic Sans MS" panose="030F0702030302020204" pitchFamily="66" charset="0"/>
            </a:endParaRPr>
          </a:p>
        </p:txBody>
      </p:sp>
      <p:pic>
        <p:nvPicPr>
          <p:cNvPr id="3" name="I mag nicht...">
            <a:hlinkClick r:id="" action="ppaction://media"/>
            <a:extLst>
              <a:ext uri="{FF2B5EF4-FFF2-40B4-BE49-F238E27FC236}">
                <a16:creationId xmlns:a16="http://schemas.microsoft.com/office/drawing/2014/main" id="{C8E5150F-C42D-41DF-82AB-DDA1673E5C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42207" y="3326499"/>
            <a:ext cx="671971" cy="671971"/>
          </a:xfrm>
          <a:prstGeom prst="rect">
            <a:avLst/>
          </a:prstGeom>
        </p:spPr>
      </p:pic>
      <p:sp>
        <p:nvSpPr>
          <p:cNvPr id="8" name="Fußzeilenplatzhalter 3">
            <a:extLst>
              <a:ext uri="{FF2B5EF4-FFF2-40B4-BE49-F238E27FC236}">
                <a16:creationId xmlns:a16="http://schemas.microsoft.com/office/drawing/2014/main" id="{40CD0E74-FD29-481A-98AB-23B251CB629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9" name="Foliennummernplatzhalter 4">
            <a:extLst>
              <a:ext uri="{FF2B5EF4-FFF2-40B4-BE49-F238E27FC236}">
                <a16:creationId xmlns:a16="http://schemas.microsoft.com/office/drawing/2014/main" id="{85DE3B21-34A2-4F95-AB2C-009840E23DA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marL="0" algn="l" defTabSz="914400" rtl="0" eaLnBrk="1" latinLnBrk="0" hangingPunct="1">
              <a:defRPr sz="1028"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5</a:t>
            </a:fld>
            <a:endParaRPr lang="en-GB" sz="1050">
              <a:solidFill>
                <a:schemeClr val="bg2"/>
              </a:solidFill>
              <a:latin typeface="Comic Sans MS" panose="030F0702030302020204" pitchFamily="66" charset="0"/>
            </a:endParaRPr>
          </a:p>
        </p:txBody>
      </p:sp>
    </p:spTree>
    <p:extLst>
      <p:ext uri="{BB962C8B-B14F-4D97-AF65-F5344CB8AC3E}">
        <p14:creationId xmlns:p14="http://schemas.microsoft.com/office/powerpoint/2010/main" val="302162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19EFB0-8A43-4124-AD46-8E76FA663FB1}"/>
              </a:ext>
            </a:extLst>
          </p:cNvPr>
          <p:cNvSpPr>
            <a:spLocks noGrp="1"/>
          </p:cNvSpPr>
          <p:nvPr>
            <p:ph type="title"/>
          </p:nvPr>
        </p:nvSpPr>
        <p:spPr/>
        <p:txBody>
          <a:bodyPr/>
          <a:lstStyle/>
          <a:p>
            <a:r>
              <a:rPr lang="en-GB" noProof="0" dirty="0"/>
              <a:t>I love my friends!</a:t>
            </a:r>
          </a:p>
        </p:txBody>
      </p:sp>
      <p:pic>
        <p:nvPicPr>
          <p:cNvPr id="8" name="Picture 7" descr="A picture containing drawing&#10;&#10;Description automatically generated">
            <a:extLst>
              <a:ext uri="{FF2B5EF4-FFF2-40B4-BE49-F238E27FC236}">
                <a16:creationId xmlns:a16="http://schemas.microsoft.com/office/drawing/2014/main" id="{8E1C8AFB-2BB6-40E9-9195-17B33EDA15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71" y="3036870"/>
            <a:ext cx="6351197" cy="3066970"/>
          </a:xfrm>
          <a:prstGeom prst="rect">
            <a:avLst/>
          </a:prstGeom>
        </p:spPr>
      </p:pic>
      <p:sp>
        <p:nvSpPr>
          <p:cNvPr id="9" name="Sprechblase: oval 3">
            <a:extLst>
              <a:ext uri="{FF2B5EF4-FFF2-40B4-BE49-F238E27FC236}">
                <a16:creationId xmlns:a16="http://schemas.microsoft.com/office/drawing/2014/main" id="{641026C2-8370-42B8-A9AA-6FD86BFF7915}"/>
              </a:ext>
            </a:extLst>
          </p:cNvPr>
          <p:cNvSpPr/>
          <p:nvPr/>
        </p:nvSpPr>
        <p:spPr>
          <a:xfrm flipH="1">
            <a:off x="4792403" y="1551666"/>
            <a:ext cx="5033128" cy="1258888"/>
          </a:xfrm>
          <a:prstGeom prst="wedgeEllipseCallout">
            <a:avLst>
              <a:gd name="adj1" fmla="val 28932"/>
              <a:gd name="adj2" fmla="val 599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Comic Sans MS" panose="030F0702030302020204" pitchFamily="66" charset="0"/>
              </a:rPr>
              <a:t>Ich liebe meine Freunde!</a:t>
            </a:r>
            <a:endParaRPr lang="en-GB" sz="3200" dirty="0">
              <a:solidFill>
                <a:schemeClr val="tx1"/>
              </a:solidFill>
              <a:latin typeface="Comic Sans MS" panose="030F0702030302020204" pitchFamily="66" charset="0"/>
            </a:endParaRPr>
          </a:p>
        </p:txBody>
      </p:sp>
      <p:pic>
        <p:nvPicPr>
          <p:cNvPr id="3" name="Ich liebe...">
            <a:hlinkClick r:id="" action="ppaction://media"/>
            <a:extLst>
              <a:ext uri="{FF2B5EF4-FFF2-40B4-BE49-F238E27FC236}">
                <a16:creationId xmlns:a16="http://schemas.microsoft.com/office/drawing/2014/main" id="{678CC237-FB17-4EA6-8B12-FEFCE53959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22841" y="3240279"/>
            <a:ext cx="671971" cy="671971"/>
          </a:xfrm>
          <a:prstGeom prst="rect">
            <a:avLst/>
          </a:prstGeom>
        </p:spPr>
      </p:pic>
      <p:sp>
        <p:nvSpPr>
          <p:cNvPr id="10" name="Fußzeilenplatzhalter 3">
            <a:extLst>
              <a:ext uri="{FF2B5EF4-FFF2-40B4-BE49-F238E27FC236}">
                <a16:creationId xmlns:a16="http://schemas.microsoft.com/office/drawing/2014/main" id="{E26AA6CF-EF34-40A4-8479-3EFAAD2439A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1" name="Foliennummernplatzhalter 4">
            <a:extLst>
              <a:ext uri="{FF2B5EF4-FFF2-40B4-BE49-F238E27FC236}">
                <a16:creationId xmlns:a16="http://schemas.microsoft.com/office/drawing/2014/main" id="{29F97AAB-BA55-43D6-BAEA-5BA28363E3A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marL="0" algn="l" defTabSz="914400" rtl="0" eaLnBrk="1" latinLnBrk="0" hangingPunct="1">
              <a:defRPr sz="1028"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6</a:t>
            </a:fld>
            <a:endParaRPr lang="en-GB" sz="1050">
              <a:solidFill>
                <a:schemeClr val="bg2"/>
              </a:solidFill>
              <a:latin typeface="Comic Sans MS" panose="030F0702030302020204" pitchFamily="66" charset="0"/>
            </a:endParaRPr>
          </a:p>
        </p:txBody>
      </p:sp>
    </p:spTree>
    <p:extLst>
      <p:ext uri="{BB962C8B-B14F-4D97-AF65-F5344CB8AC3E}">
        <p14:creationId xmlns:p14="http://schemas.microsoft.com/office/powerpoint/2010/main" val="354718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4AD1C8-C937-4490-BF5E-F0E6536A86E5}"/>
              </a:ext>
            </a:extLst>
          </p:cNvPr>
          <p:cNvSpPr>
            <a:spLocks noGrp="1"/>
          </p:cNvSpPr>
          <p:nvPr>
            <p:ph type="title"/>
          </p:nvPr>
        </p:nvSpPr>
        <p:spPr/>
        <p:txBody>
          <a:bodyPr/>
          <a:lstStyle/>
          <a:p>
            <a:r>
              <a:rPr lang="en-GB" noProof="0" dirty="0"/>
              <a:t>I hate getting up early!</a:t>
            </a:r>
          </a:p>
        </p:txBody>
      </p:sp>
      <p:pic>
        <p:nvPicPr>
          <p:cNvPr id="9" name="Content Placeholder 7" descr="A picture containing drawing&#10;&#10;Description automatically generated">
            <a:extLst>
              <a:ext uri="{FF2B5EF4-FFF2-40B4-BE49-F238E27FC236}">
                <a16:creationId xmlns:a16="http://schemas.microsoft.com/office/drawing/2014/main" id="{79FB4232-73FD-4677-80CA-7456B684958C}"/>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18778" y="1417094"/>
            <a:ext cx="5316751" cy="5320042"/>
          </a:xfrm>
        </p:spPr>
      </p:pic>
      <p:sp>
        <p:nvSpPr>
          <p:cNvPr id="10" name="Sprechblase: oval 3">
            <a:extLst>
              <a:ext uri="{FF2B5EF4-FFF2-40B4-BE49-F238E27FC236}">
                <a16:creationId xmlns:a16="http://schemas.microsoft.com/office/drawing/2014/main" id="{CB10F5F4-BBD4-4F12-9C4C-7411B3351CD8}"/>
              </a:ext>
            </a:extLst>
          </p:cNvPr>
          <p:cNvSpPr/>
          <p:nvPr/>
        </p:nvSpPr>
        <p:spPr>
          <a:xfrm flipH="1">
            <a:off x="522288" y="1801791"/>
            <a:ext cx="4484985" cy="1258887"/>
          </a:xfrm>
          <a:prstGeom prst="wedgeEllipseCallout">
            <a:avLst>
              <a:gd name="adj1" fmla="val -46099"/>
              <a:gd name="adj2" fmla="val 434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Comic Sans MS" panose="030F0702030302020204" pitchFamily="66" charset="0"/>
              </a:rPr>
              <a:t>Ich hasse früh aufstehen!</a:t>
            </a:r>
            <a:endParaRPr lang="en-GB" sz="3200" dirty="0">
              <a:solidFill>
                <a:schemeClr val="tx1"/>
              </a:solidFill>
              <a:latin typeface="Comic Sans MS" panose="030F0702030302020204" pitchFamily="66" charset="0"/>
            </a:endParaRPr>
          </a:p>
        </p:txBody>
      </p:sp>
      <p:pic>
        <p:nvPicPr>
          <p:cNvPr id="2" name="Ich hasse...">
            <a:hlinkClick r:id="" action="ppaction://media"/>
            <a:extLst>
              <a:ext uri="{FF2B5EF4-FFF2-40B4-BE49-F238E27FC236}">
                <a16:creationId xmlns:a16="http://schemas.microsoft.com/office/drawing/2014/main" id="{D86AF06D-981B-4F80-88C4-2E95BC6DF7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2454" y="3405144"/>
            <a:ext cx="671971" cy="671971"/>
          </a:xfrm>
          <a:prstGeom prst="rect">
            <a:avLst/>
          </a:prstGeom>
        </p:spPr>
      </p:pic>
      <p:sp>
        <p:nvSpPr>
          <p:cNvPr id="8" name="Fußzeilenplatzhalter 3">
            <a:extLst>
              <a:ext uri="{FF2B5EF4-FFF2-40B4-BE49-F238E27FC236}">
                <a16:creationId xmlns:a16="http://schemas.microsoft.com/office/drawing/2014/main" id="{03AA9C1C-0201-46E2-8454-098150DCBB0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1" name="Foliennummernplatzhalter 4">
            <a:extLst>
              <a:ext uri="{FF2B5EF4-FFF2-40B4-BE49-F238E27FC236}">
                <a16:creationId xmlns:a16="http://schemas.microsoft.com/office/drawing/2014/main" id="{8464525B-C431-4714-A163-EACD6F58250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marL="0" algn="l" defTabSz="914400" rtl="0" eaLnBrk="1" latinLnBrk="0" hangingPunct="1">
              <a:defRPr sz="1028"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7</a:t>
            </a:fld>
            <a:endParaRPr lang="en-GB" sz="105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767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9EF0-F409-4300-9323-4B708229D561}"/>
              </a:ext>
            </a:extLst>
          </p:cNvPr>
          <p:cNvSpPr>
            <a:spLocks noGrp="1"/>
          </p:cNvSpPr>
          <p:nvPr>
            <p:ph type="title"/>
          </p:nvPr>
        </p:nvSpPr>
        <p:spPr/>
        <p:txBody>
          <a:bodyPr/>
          <a:lstStyle/>
          <a:p>
            <a:r>
              <a:rPr lang="en-GB" noProof="0" dirty="0">
                <a:latin typeface="Comic Sans MS"/>
              </a:rPr>
              <a:t>Exercise</a:t>
            </a:r>
            <a:endParaRPr lang="en-GB" noProof="0" dirty="0"/>
          </a:p>
        </p:txBody>
      </p:sp>
      <p:sp>
        <p:nvSpPr>
          <p:cNvPr id="3" name="Content Placeholder 2">
            <a:extLst>
              <a:ext uri="{FF2B5EF4-FFF2-40B4-BE49-F238E27FC236}">
                <a16:creationId xmlns:a16="http://schemas.microsoft.com/office/drawing/2014/main" id="{AD08E978-081F-4D29-A03F-FC1F56E013C4}"/>
              </a:ext>
            </a:extLst>
          </p:cNvPr>
          <p:cNvSpPr>
            <a:spLocks noGrp="1"/>
          </p:cNvSpPr>
          <p:nvPr>
            <p:ph idx="1"/>
          </p:nvPr>
        </p:nvSpPr>
        <p:spPr>
          <a:xfrm>
            <a:off x="4402183" y="2038127"/>
            <a:ext cx="5710872" cy="3866376"/>
          </a:xfrm>
        </p:spPr>
        <p:txBody>
          <a:bodyPr/>
          <a:lstStyle/>
          <a:p>
            <a:r>
              <a:rPr lang="en-GB" sz="2800" noProof="0" dirty="0"/>
              <a:t>Tell your partner one thing you like and one thing you do not like.</a:t>
            </a:r>
          </a:p>
          <a:p>
            <a:endParaRPr lang="en-GB" sz="2800" noProof="0" dirty="0"/>
          </a:p>
          <a:p>
            <a:r>
              <a:rPr lang="en-GB" sz="2800" noProof="0" dirty="0"/>
              <a:t>Let him or her tell you a thing they love and a thing they hate.</a:t>
            </a:r>
          </a:p>
          <a:p>
            <a:endParaRPr lang="en-GB" sz="2800" noProof="0" dirty="0"/>
          </a:p>
          <a:p>
            <a:r>
              <a:rPr lang="en-GB" sz="2800" noProof="0" dirty="0"/>
              <a:t>Switch roles when you are done. </a:t>
            </a:r>
          </a:p>
        </p:txBody>
      </p:sp>
      <p:pic>
        <p:nvPicPr>
          <p:cNvPr id="6" name="Picture 8" descr="Ein Bild, das Zeichnung enthält.&#10;&#10;Automatisch generierte Beschreibung">
            <a:extLst>
              <a:ext uri="{FF2B5EF4-FFF2-40B4-BE49-F238E27FC236}">
                <a16:creationId xmlns:a16="http://schemas.microsoft.com/office/drawing/2014/main" id="{F278AF52-6741-4E18-BC54-59B7A070F81C}"/>
              </a:ext>
            </a:extLst>
          </p:cNvPr>
          <p:cNvPicPr>
            <a:picLocks noChangeAspect="1"/>
          </p:cNvPicPr>
          <p:nvPr/>
        </p:nvPicPr>
        <p:blipFill>
          <a:blip r:embed="rId2"/>
          <a:stretch>
            <a:fillRect/>
          </a:stretch>
        </p:blipFill>
        <p:spPr>
          <a:xfrm>
            <a:off x="969365" y="1763714"/>
            <a:ext cx="3432818" cy="4415202"/>
          </a:xfrm>
          <a:prstGeom prst="rect">
            <a:avLst/>
          </a:prstGeom>
          <a:noFill/>
        </p:spPr>
      </p:pic>
      <p:sp>
        <p:nvSpPr>
          <p:cNvPr id="7" name="Fußzeilenplatzhalter 3">
            <a:extLst>
              <a:ext uri="{FF2B5EF4-FFF2-40B4-BE49-F238E27FC236}">
                <a16:creationId xmlns:a16="http://schemas.microsoft.com/office/drawing/2014/main" id="{6E494998-08C3-4C2C-9A7E-8A422A779E7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8" name="Foliennummernplatzhalter 4">
            <a:extLst>
              <a:ext uri="{FF2B5EF4-FFF2-40B4-BE49-F238E27FC236}">
                <a16:creationId xmlns:a16="http://schemas.microsoft.com/office/drawing/2014/main" id="{963F70ED-30C8-4244-9BB5-45EEE997AFD4}"/>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marL="0" algn="l" defTabSz="914400" rtl="0" eaLnBrk="1" latinLnBrk="0" hangingPunct="1">
              <a:defRPr sz="1028"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8</a:t>
            </a:fld>
            <a:endParaRPr lang="en-GB" sz="1050">
              <a:solidFill>
                <a:schemeClr val="bg2"/>
              </a:solidFill>
              <a:latin typeface="Comic Sans MS" panose="030F0702030302020204" pitchFamily="66" charset="0"/>
            </a:endParaRPr>
          </a:p>
        </p:txBody>
      </p:sp>
    </p:spTree>
    <p:extLst>
      <p:ext uri="{BB962C8B-B14F-4D97-AF65-F5344CB8AC3E}">
        <p14:creationId xmlns:p14="http://schemas.microsoft.com/office/powerpoint/2010/main" val="31737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9" y="198439"/>
            <a:ext cx="9394825" cy="1258887"/>
          </a:xfrm>
        </p:spPr>
        <p:txBody>
          <a:bodyPr wrap="square" anchor="ctr">
            <a:normAutofit/>
          </a:bodyPr>
          <a:lstStyle/>
          <a:p>
            <a:r>
              <a:rPr lang="en-GB" noProof="0" dirty="0">
                <a:latin typeface="Comic Sans MS"/>
              </a:rPr>
              <a:t>Summary</a:t>
            </a:r>
            <a:endParaRPr lang="en-GB" noProof="0" dirty="0"/>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385754" y="2285374"/>
            <a:ext cx="4621212" cy="4428080"/>
          </a:xfrm>
        </p:spPr>
        <p:txBody>
          <a:bodyPr/>
          <a:lstStyle/>
          <a:p>
            <a:pPr marL="377979" indent="-377979">
              <a:buFont typeface="Arial" panose="020B0604020202020204" pitchFamily="34" charset="0"/>
              <a:buChar char="•"/>
            </a:pPr>
            <a:r>
              <a:rPr lang="en-GB" sz="2800" noProof="0" dirty="0">
                <a:solidFill>
                  <a:schemeClr val="accent2"/>
                </a:solidFill>
              </a:rPr>
              <a:t>I like …!</a:t>
            </a:r>
          </a:p>
          <a:p>
            <a:endParaRPr lang="en-GB" sz="2800" noProof="0" dirty="0">
              <a:solidFill>
                <a:schemeClr val="accent2"/>
              </a:solidFill>
            </a:endParaRPr>
          </a:p>
          <a:p>
            <a:pPr marL="377979" indent="-377979">
              <a:buFont typeface="Arial" panose="020B0604020202020204" pitchFamily="34" charset="0"/>
              <a:buChar char="•"/>
            </a:pPr>
            <a:r>
              <a:rPr lang="en-GB" sz="2800" noProof="0" dirty="0">
                <a:solidFill>
                  <a:schemeClr val="accent2"/>
                </a:solidFill>
              </a:rPr>
              <a:t>I don’t like …!</a:t>
            </a:r>
          </a:p>
          <a:p>
            <a:pPr marL="377979" indent="-377979">
              <a:buFont typeface="Arial" panose="020B0604020202020204" pitchFamily="34" charset="0"/>
              <a:buChar char="•"/>
            </a:pPr>
            <a:endParaRPr lang="en-GB" sz="2800" noProof="0" dirty="0">
              <a:solidFill>
                <a:schemeClr val="accent2"/>
              </a:solidFill>
            </a:endParaRPr>
          </a:p>
          <a:p>
            <a:pPr marL="377979" indent="-377979">
              <a:buFont typeface="Arial" panose="020B0604020202020204" pitchFamily="34" charset="0"/>
              <a:buChar char="•"/>
            </a:pPr>
            <a:r>
              <a:rPr lang="en-GB" sz="2800" noProof="0" dirty="0">
                <a:solidFill>
                  <a:schemeClr val="accent2"/>
                </a:solidFill>
              </a:rPr>
              <a:t>I love …!</a:t>
            </a:r>
          </a:p>
          <a:p>
            <a:pPr marL="377979" indent="-377979">
              <a:buFont typeface="Arial" panose="020B0604020202020204" pitchFamily="34" charset="0"/>
              <a:buChar char="•"/>
            </a:pPr>
            <a:endParaRPr lang="en-GB" sz="2800" noProof="0" dirty="0">
              <a:solidFill>
                <a:schemeClr val="accent2"/>
              </a:solidFill>
            </a:endParaRPr>
          </a:p>
          <a:p>
            <a:pPr marL="377979" indent="-377979">
              <a:buFont typeface="Arial" panose="020B0604020202020204" pitchFamily="34" charset="0"/>
              <a:buChar char="•"/>
            </a:pPr>
            <a:r>
              <a:rPr lang="en-GB" sz="2800" noProof="0" dirty="0">
                <a:solidFill>
                  <a:schemeClr val="accent2"/>
                </a:solidFill>
              </a:rPr>
              <a:t>I hate …!</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6080" y="1750921"/>
            <a:ext cx="2956945" cy="4531720"/>
          </a:xfrm>
          <a:prstGeom prst="rect">
            <a:avLst/>
          </a:prstGeom>
          <a:noFill/>
        </p:spPr>
      </p:pic>
      <p:sp>
        <p:nvSpPr>
          <p:cNvPr id="8" name="Sprechblase: oval 3">
            <a:extLst>
              <a:ext uri="{FF2B5EF4-FFF2-40B4-BE49-F238E27FC236}">
                <a16:creationId xmlns:a16="http://schemas.microsoft.com/office/drawing/2014/main" id="{DA6F9FB0-2279-429C-B40B-1FFE710621A4}"/>
              </a:ext>
            </a:extLst>
          </p:cNvPr>
          <p:cNvSpPr/>
          <p:nvPr/>
        </p:nvSpPr>
        <p:spPr>
          <a:xfrm flipH="1">
            <a:off x="2812502" y="1950392"/>
            <a:ext cx="2901700" cy="669964"/>
          </a:xfrm>
          <a:prstGeom prst="wedgeEllipseCallout">
            <a:avLst>
              <a:gd name="adj1" fmla="val 52853"/>
              <a:gd name="adj2" fmla="val 394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accent1"/>
                </a:solidFill>
                <a:latin typeface="Comic Sans MS" panose="030F0702030302020204" pitchFamily="66" charset="0"/>
              </a:rPr>
              <a:t>Ich mag …!</a:t>
            </a:r>
            <a:endParaRPr lang="en-GB" sz="2800" dirty="0">
              <a:solidFill>
                <a:schemeClr val="accent1"/>
              </a:solidFill>
              <a:latin typeface="Comic Sans MS" panose="030F0702030302020204" pitchFamily="66" charset="0"/>
            </a:endParaRPr>
          </a:p>
        </p:txBody>
      </p:sp>
      <p:sp>
        <p:nvSpPr>
          <p:cNvPr id="14" name="Sprechblase: oval 3">
            <a:extLst>
              <a:ext uri="{FF2B5EF4-FFF2-40B4-BE49-F238E27FC236}">
                <a16:creationId xmlns:a16="http://schemas.microsoft.com/office/drawing/2014/main" id="{57BB5F8E-C0AB-47E6-B269-0D11967D3FF4}"/>
              </a:ext>
            </a:extLst>
          </p:cNvPr>
          <p:cNvSpPr/>
          <p:nvPr/>
        </p:nvSpPr>
        <p:spPr>
          <a:xfrm flipH="1">
            <a:off x="3466105" y="3208098"/>
            <a:ext cx="4173470" cy="657561"/>
          </a:xfrm>
          <a:prstGeom prst="wedgeEllipseCallout">
            <a:avLst>
              <a:gd name="adj1" fmla="val -29021"/>
              <a:gd name="adj2" fmla="val 6486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omic Sans MS" panose="030F0702030302020204" pitchFamily="66" charset="0"/>
              </a:rPr>
              <a:t>Ich mag … nicht!</a:t>
            </a:r>
            <a:endParaRPr lang="en-GB" sz="2800" dirty="0">
              <a:solidFill>
                <a:schemeClr val="tx1"/>
              </a:solidFill>
              <a:latin typeface="Comic Sans MS" panose="030F0702030302020204" pitchFamily="66" charset="0"/>
            </a:endParaRPr>
          </a:p>
        </p:txBody>
      </p:sp>
      <p:sp>
        <p:nvSpPr>
          <p:cNvPr id="15" name="Sprechblase: oval 3">
            <a:extLst>
              <a:ext uri="{FF2B5EF4-FFF2-40B4-BE49-F238E27FC236}">
                <a16:creationId xmlns:a16="http://schemas.microsoft.com/office/drawing/2014/main" id="{B6DE053A-33EB-4226-B5EC-1469D47A69A1}"/>
              </a:ext>
            </a:extLst>
          </p:cNvPr>
          <p:cNvSpPr/>
          <p:nvPr/>
        </p:nvSpPr>
        <p:spPr>
          <a:xfrm flipH="1">
            <a:off x="3026123" y="4252354"/>
            <a:ext cx="3261712" cy="686965"/>
          </a:xfrm>
          <a:prstGeom prst="wedgeEllipseCallout">
            <a:avLst>
              <a:gd name="adj1" fmla="val 57313"/>
              <a:gd name="adj2" fmla="val 3625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omic Sans MS" panose="030F0702030302020204" pitchFamily="66" charset="0"/>
              </a:rPr>
              <a:t>Ich liebe …!</a:t>
            </a:r>
            <a:endParaRPr lang="en-GB" sz="2800" dirty="0">
              <a:solidFill>
                <a:schemeClr val="tx1"/>
              </a:solidFill>
              <a:latin typeface="Comic Sans MS" panose="030F0702030302020204" pitchFamily="66" charset="0"/>
            </a:endParaRPr>
          </a:p>
        </p:txBody>
      </p:sp>
      <p:sp>
        <p:nvSpPr>
          <p:cNvPr id="16" name="Sprechblase: oval 3">
            <a:extLst>
              <a:ext uri="{FF2B5EF4-FFF2-40B4-BE49-F238E27FC236}">
                <a16:creationId xmlns:a16="http://schemas.microsoft.com/office/drawing/2014/main" id="{BC647FBE-BE2B-4BD4-9CD0-7D4EA2268198}"/>
              </a:ext>
            </a:extLst>
          </p:cNvPr>
          <p:cNvSpPr/>
          <p:nvPr/>
        </p:nvSpPr>
        <p:spPr>
          <a:xfrm flipH="1">
            <a:off x="2902756" y="5370814"/>
            <a:ext cx="3629729" cy="686966"/>
          </a:xfrm>
          <a:prstGeom prst="wedgeEllipseCallout">
            <a:avLst>
              <a:gd name="adj1" fmla="val -45964"/>
              <a:gd name="adj2" fmla="val 471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omic Sans MS" panose="030F0702030302020204" pitchFamily="66" charset="0"/>
              </a:rPr>
              <a:t>Ich hasse …!</a:t>
            </a:r>
            <a:endParaRPr lang="en-GB" sz="2800" dirty="0">
              <a:solidFill>
                <a:schemeClr val="tx1"/>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E854E7EC-FE64-4E7D-9AF1-9811F85EB06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3" name="Foliennummernplatzhalter 4">
            <a:extLst>
              <a:ext uri="{FF2B5EF4-FFF2-40B4-BE49-F238E27FC236}">
                <a16:creationId xmlns:a16="http://schemas.microsoft.com/office/drawing/2014/main" id="{5D4028F0-9760-4EB8-9F14-225304BAA4E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marL="0" algn="l" defTabSz="914400" rtl="0" eaLnBrk="1" latinLnBrk="0" hangingPunct="1">
              <a:defRPr sz="1028"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9</a:t>
            </a:fld>
            <a:endParaRPr lang="en-GB" sz="1050">
              <a:solidFill>
                <a:schemeClr val="bg2"/>
              </a:solidFill>
              <a:latin typeface="Comic Sans MS" panose="030F0702030302020204" pitchFamily="66" charset="0"/>
            </a:endParaRPr>
          </a:p>
        </p:txBody>
      </p:sp>
    </p:spTree>
    <p:extLst>
      <p:ext uri="{BB962C8B-B14F-4D97-AF65-F5344CB8AC3E}">
        <p14:creationId xmlns:p14="http://schemas.microsoft.com/office/powerpoint/2010/main" val="1899391020"/>
      </p:ext>
    </p:extLst>
  </p:cSld>
  <p:clrMapOvr>
    <a:masterClrMapping/>
  </p:clrMapOvr>
</p:sld>
</file>

<file path=ppt/theme/theme1.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2.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4.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Words>
  <Application>Microsoft Office PowerPoint</Application>
  <PresentationFormat>Benutzerdefiniert</PresentationFormat>
  <Paragraphs>57</Paragraphs>
  <Slides>10</Slides>
  <Notes>0</Notes>
  <HiddenSlides>0</HiddenSlides>
  <MMClips>4</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10</vt:i4>
      </vt:variant>
    </vt:vector>
  </HeadingPairs>
  <TitlesOfParts>
    <vt:vector size="18" baseType="lpstr">
      <vt:lpstr>Arial</vt:lpstr>
      <vt:lpstr>Calibri</vt:lpstr>
      <vt:lpstr>Comic Sans MS</vt:lpstr>
      <vt:lpstr>Perpetua</vt:lpstr>
      <vt:lpstr>GET-Buddied-UP Master4_SR</vt:lpstr>
      <vt:lpstr>GET-Buddied-UP Master3_Schluss</vt:lpstr>
      <vt:lpstr>1_GET-Buddied-UP Master4_SR</vt:lpstr>
      <vt:lpstr>GET-Buddied-UP Master1</vt:lpstr>
      <vt:lpstr>GET Buddied Up</vt:lpstr>
      <vt:lpstr>    Deutsch lernen  mit Ali, unserem Adler     Sigrid Rieuwerts get-across-borders@uni-mainz.de</vt:lpstr>
      <vt:lpstr>Willkommen!</vt:lpstr>
      <vt:lpstr>I like presents!</vt:lpstr>
      <vt:lpstr>I don’t like Tom’s singing!</vt:lpstr>
      <vt:lpstr>I love my friends!</vt:lpstr>
      <vt:lpstr>I hate getting up early!</vt:lpstr>
      <vt:lpstr>Exercise</vt:lpstr>
      <vt:lpstr>Summary</vt:lpstr>
      <vt:lpstr>Thank you for  learning German with us!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Buddied Up</dc:title>
  <dc:creator>benedict.thein@gmx.de</dc:creator>
  <cp:lastModifiedBy>Bachmann, Hannah Ruth</cp:lastModifiedBy>
  <cp:revision>40</cp:revision>
  <dcterms:created xsi:type="dcterms:W3CDTF">2020-12-05T11:54:50Z</dcterms:created>
  <dcterms:modified xsi:type="dcterms:W3CDTF">2021-03-14T19:31:14Z</dcterms:modified>
</cp:coreProperties>
</file>