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5947" r:id="rId1"/>
    <p:sldMasterId id="2147486043" r:id="rId2"/>
    <p:sldMasterId id="2147486085" r:id="rId3"/>
    <p:sldMasterId id="2147486086" r:id="rId4"/>
    <p:sldMasterId id="2147486099" r:id="rId5"/>
    <p:sldMasterId id="2147486111" r:id="rId6"/>
  </p:sldMasterIdLst>
  <p:notesMasterIdLst>
    <p:notesMasterId r:id="rId21"/>
  </p:notesMasterIdLst>
  <p:handoutMasterIdLst>
    <p:handoutMasterId r:id="rId22"/>
  </p:handoutMasterIdLst>
  <p:sldIdLst>
    <p:sldId id="256" r:id="rId7"/>
    <p:sldId id="257" r:id="rId8"/>
    <p:sldId id="1402" r:id="rId9"/>
    <p:sldId id="1410" r:id="rId10"/>
    <p:sldId id="1413" r:id="rId11"/>
    <p:sldId id="1419" r:id="rId12"/>
    <p:sldId id="1414" r:id="rId13"/>
    <p:sldId id="1409" r:id="rId14"/>
    <p:sldId id="1416" r:id="rId15"/>
    <p:sldId id="1418" r:id="rId16"/>
    <p:sldId id="1417" r:id="rId17"/>
    <p:sldId id="1415" r:id="rId18"/>
    <p:sldId id="1420" r:id="rId19"/>
    <p:sldId id="264" r:id="rId20"/>
  </p:sldIdLst>
  <p:sldSz cx="10439400" cy="7559675"/>
  <p:notesSz cx="6662738" cy="9866313"/>
  <p:defaultTextStyle>
    <a:defPPr>
      <a:defRPr lang="de-DE"/>
    </a:defPPr>
    <a:lvl1pPr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1pPr>
    <a:lvl2pPr marL="4556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2pPr>
    <a:lvl3pPr marL="9128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3pPr>
    <a:lvl4pPr marL="13700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4pPr>
    <a:lvl5pPr marL="18272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5pPr>
    <a:lvl6pPr marL="2286000" algn="l" defTabSz="914400" rtl="0" eaLnBrk="1" latinLnBrk="0" hangingPunct="1">
      <a:defRPr sz="1300" b="1" kern="1200">
        <a:solidFill>
          <a:schemeClr val="tx1"/>
        </a:solidFill>
        <a:latin typeface="Tahoma" panose="020B0604030504040204" pitchFamily="34" charset="0"/>
        <a:ea typeface="+mn-ea"/>
        <a:cs typeface="+mn-cs"/>
      </a:defRPr>
    </a:lvl6pPr>
    <a:lvl7pPr marL="2743200" algn="l" defTabSz="914400" rtl="0" eaLnBrk="1" latinLnBrk="0" hangingPunct="1">
      <a:defRPr sz="1300" b="1" kern="1200">
        <a:solidFill>
          <a:schemeClr val="tx1"/>
        </a:solidFill>
        <a:latin typeface="Tahoma" panose="020B0604030504040204" pitchFamily="34" charset="0"/>
        <a:ea typeface="+mn-ea"/>
        <a:cs typeface="+mn-cs"/>
      </a:defRPr>
    </a:lvl7pPr>
    <a:lvl8pPr marL="3200400" algn="l" defTabSz="914400" rtl="0" eaLnBrk="1" latinLnBrk="0" hangingPunct="1">
      <a:defRPr sz="1300" b="1" kern="1200">
        <a:solidFill>
          <a:schemeClr val="tx1"/>
        </a:solidFill>
        <a:latin typeface="Tahoma" panose="020B0604030504040204" pitchFamily="34" charset="0"/>
        <a:ea typeface="+mn-ea"/>
        <a:cs typeface="+mn-cs"/>
      </a:defRPr>
    </a:lvl8pPr>
    <a:lvl9pPr marL="3657600" algn="l" defTabSz="914400" rtl="0" eaLnBrk="1" latinLnBrk="0" hangingPunct="1">
      <a:defRPr sz="1300" b="1"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1258">
          <p15:clr>
            <a:srgbClr val="A4A3A4"/>
          </p15:clr>
        </p15:guide>
        <p15:guide id="2" pos="640">
          <p15:clr>
            <a:srgbClr val="A4A3A4"/>
          </p15:clr>
        </p15:guide>
      </p15:sldGuideLst>
    </p:ext>
    <p:ext uri="{2D200454-40CA-4A62-9FC3-DE9A4176ACB9}">
      <p15:notesGuideLst xmlns:p15="http://schemas.microsoft.com/office/powerpoint/2012/main">
        <p15:guide id="1" orient="horz" pos="3107">
          <p15:clr>
            <a:srgbClr val="A4A3A4"/>
          </p15:clr>
        </p15:guide>
        <p15:guide id="2" pos="209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malbach, Hanna" initials="SH" lastIdx="1" clrIdx="0">
    <p:extLst>
      <p:ext uri="{19B8F6BF-5375-455C-9EA6-DF929625EA0E}">
        <p15:presenceInfo xmlns:p15="http://schemas.microsoft.com/office/powerpoint/2012/main" userId="Schmalbach, Hanna" providerId="None"/>
      </p:ext>
    </p:extLst>
  </p:cmAuthor>
  <p:cmAuthor id="2" name="Bachmann, Hannah Ruth" initials="BHR" lastIdx="11" clrIdx="1">
    <p:extLst>
      <p:ext uri="{19B8F6BF-5375-455C-9EA6-DF929625EA0E}">
        <p15:presenceInfo xmlns:p15="http://schemas.microsoft.com/office/powerpoint/2012/main" userId="Bachmann, Hannah Ru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a:srgbClr val="FF9900"/>
    <a:srgbClr val="333399"/>
    <a:srgbClr val="FF0000"/>
    <a:srgbClr val="E2E2F6"/>
    <a:srgbClr val="FF9999"/>
    <a:srgbClr val="FFFF00"/>
    <a:srgbClr val="6B6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54F93F-9AC9-4BCA-B631-E7D84AB39128}" v="22" dt="2021-03-08T17:59:20.961"/>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93225" autoAdjust="0"/>
  </p:normalViewPr>
  <p:slideViewPr>
    <p:cSldViewPr snapToGrid="0">
      <p:cViewPr varScale="1">
        <p:scale>
          <a:sx n="53" d="100"/>
          <a:sy n="53" d="100"/>
        </p:scale>
        <p:origin x="648" y="56"/>
      </p:cViewPr>
      <p:guideLst>
        <p:guide orient="horz" pos="1258"/>
        <p:guide pos="640"/>
      </p:guideLst>
    </p:cSldViewPr>
  </p:slideViewPr>
  <p:outlineViewPr>
    <p:cViewPr>
      <p:scale>
        <a:sx n="33" d="100"/>
        <a:sy n="33" d="100"/>
      </p:scale>
      <p:origin x="0" y="-8848"/>
    </p:cViewPr>
  </p:outlineViewPr>
  <p:notesTextViewPr>
    <p:cViewPr>
      <p:scale>
        <a:sx n="100" d="100"/>
        <a:sy n="100" d="100"/>
      </p:scale>
      <p:origin x="0" y="0"/>
    </p:cViewPr>
  </p:notesTextViewPr>
  <p:sorterViewPr>
    <p:cViewPr varScale="1">
      <p:scale>
        <a:sx n="1" d="1"/>
        <a:sy n="1" d="1"/>
      </p:scale>
      <p:origin x="0" y="-384"/>
    </p:cViewPr>
  </p:sorterViewPr>
  <p:notesViewPr>
    <p:cSldViewPr snapToGrid="0">
      <p:cViewPr varScale="1">
        <p:scale>
          <a:sx n="52" d="100"/>
          <a:sy n="52" d="100"/>
        </p:scale>
        <p:origin x="-2994" y="-90"/>
      </p:cViewPr>
      <p:guideLst>
        <p:guide orient="horz" pos="3107"/>
        <p:guide pos="209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chmann, Hannah Ruth" userId="e7c09bfb-72c2-42e5-912c-bd6874d853db" providerId="ADAL" clId="{ED54F93F-9AC9-4BCA-B631-E7D84AB39128}"/>
    <pc:docChg chg="undo custSel modSld">
      <pc:chgData name="Bachmann, Hannah Ruth" userId="e7c09bfb-72c2-42e5-912c-bd6874d853db" providerId="ADAL" clId="{ED54F93F-9AC9-4BCA-B631-E7D84AB39128}" dt="2021-03-08T18:00:57.072" v="211" actId="1076"/>
      <pc:docMkLst>
        <pc:docMk/>
      </pc:docMkLst>
      <pc:sldChg chg="modSp mod">
        <pc:chgData name="Bachmann, Hannah Ruth" userId="e7c09bfb-72c2-42e5-912c-bd6874d853db" providerId="ADAL" clId="{ED54F93F-9AC9-4BCA-B631-E7D84AB39128}" dt="2021-03-08T17:59:20.960" v="198" actId="1076"/>
        <pc:sldMkLst>
          <pc:docMk/>
          <pc:sldMk cId="2227667731" sldId="1402"/>
        </pc:sldMkLst>
        <pc:spChg chg="mod">
          <ac:chgData name="Bachmann, Hannah Ruth" userId="e7c09bfb-72c2-42e5-912c-bd6874d853db" providerId="ADAL" clId="{ED54F93F-9AC9-4BCA-B631-E7D84AB39128}" dt="2021-03-08T17:59:18.554" v="197" actId="14100"/>
          <ac:spMkLst>
            <pc:docMk/>
            <pc:sldMk cId="2227667731" sldId="1402"/>
            <ac:spMk id="15" creationId="{DA00FB8C-28AC-42DF-ADE0-C37ECE6B303D}"/>
          </ac:spMkLst>
        </pc:spChg>
        <pc:picChg chg="mod">
          <ac:chgData name="Bachmann, Hannah Ruth" userId="e7c09bfb-72c2-42e5-912c-bd6874d853db" providerId="ADAL" clId="{ED54F93F-9AC9-4BCA-B631-E7D84AB39128}" dt="2021-03-08T17:58:53.178" v="158" actId="1076"/>
          <ac:picMkLst>
            <pc:docMk/>
            <pc:sldMk cId="2227667731" sldId="1402"/>
            <ac:picMk id="3" creationId="{55C7D70D-9442-440C-AD05-6A5C1AC0BB42}"/>
          </ac:picMkLst>
        </pc:picChg>
        <pc:picChg chg="mod">
          <ac:chgData name="Bachmann, Hannah Ruth" userId="e7c09bfb-72c2-42e5-912c-bd6874d853db" providerId="ADAL" clId="{ED54F93F-9AC9-4BCA-B631-E7D84AB39128}" dt="2021-03-08T17:59:20.960" v="198" actId="1076"/>
          <ac:picMkLst>
            <pc:docMk/>
            <pc:sldMk cId="2227667731" sldId="1402"/>
            <ac:picMk id="13" creationId="{DD8F575F-7C7E-4D86-9D99-8DD4C2F2DEFF}"/>
          </ac:picMkLst>
        </pc:picChg>
      </pc:sldChg>
      <pc:sldChg chg="modSp mod">
        <pc:chgData name="Bachmann, Hannah Ruth" userId="e7c09bfb-72c2-42e5-912c-bd6874d853db" providerId="ADAL" clId="{ED54F93F-9AC9-4BCA-B631-E7D84AB39128}" dt="2021-03-08T17:59:27.520" v="199" actId="207"/>
        <pc:sldMkLst>
          <pc:docMk/>
          <pc:sldMk cId="3189351062" sldId="1410"/>
        </pc:sldMkLst>
        <pc:spChg chg="mod">
          <ac:chgData name="Bachmann, Hannah Ruth" userId="e7c09bfb-72c2-42e5-912c-bd6874d853db" providerId="ADAL" clId="{ED54F93F-9AC9-4BCA-B631-E7D84AB39128}" dt="2021-03-08T17:59:27.520" v="199" actId="207"/>
          <ac:spMkLst>
            <pc:docMk/>
            <pc:sldMk cId="3189351062" sldId="1410"/>
            <ac:spMk id="2" creationId="{41896732-83FB-49C2-81EB-A62FB425C3F7}"/>
          </ac:spMkLst>
        </pc:spChg>
        <pc:spChg chg="mod">
          <ac:chgData name="Bachmann, Hannah Ruth" userId="e7c09bfb-72c2-42e5-912c-bd6874d853db" providerId="ADAL" clId="{ED54F93F-9AC9-4BCA-B631-E7D84AB39128}" dt="2021-03-08T17:53:23.467" v="3" actId="207"/>
          <ac:spMkLst>
            <pc:docMk/>
            <pc:sldMk cId="3189351062" sldId="1410"/>
            <ac:spMk id="3" creationId="{3AB9EBE7-EB78-4221-BA3C-2FB95D848117}"/>
          </ac:spMkLst>
        </pc:spChg>
      </pc:sldChg>
      <pc:sldChg chg="modSp mod">
        <pc:chgData name="Bachmann, Hannah Ruth" userId="e7c09bfb-72c2-42e5-912c-bd6874d853db" providerId="ADAL" clId="{ED54F93F-9AC9-4BCA-B631-E7D84AB39128}" dt="2021-03-08T17:56:54.400" v="100" actId="207"/>
        <pc:sldMkLst>
          <pc:docMk/>
          <pc:sldMk cId="1420693628" sldId="1413"/>
        </pc:sldMkLst>
        <pc:spChg chg="mod">
          <ac:chgData name="Bachmann, Hannah Ruth" userId="e7c09bfb-72c2-42e5-912c-bd6874d853db" providerId="ADAL" clId="{ED54F93F-9AC9-4BCA-B631-E7D84AB39128}" dt="2021-03-08T17:53:34.145" v="4" actId="207"/>
          <ac:spMkLst>
            <pc:docMk/>
            <pc:sldMk cId="1420693628" sldId="1413"/>
            <ac:spMk id="2" creationId="{41896732-83FB-49C2-81EB-A62FB425C3F7}"/>
          </ac:spMkLst>
        </pc:spChg>
        <pc:spChg chg="mod">
          <ac:chgData name="Bachmann, Hannah Ruth" userId="e7c09bfb-72c2-42e5-912c-bd6874d853db" providerId="ADAL" clId="{ED54F93F-9AC9-4BCA-B631-E7D84AB39128}" dt="2021-03-08T17:56:54.400" v="100" actId="207"/>
          <ac:spMkLst>
            <pc:docMk/>
            <pc:sldMk cId="1420693628" sldId="1413"/>
            <ac:spMk id="5" creationId="{1BC18043-E982-482C-B7B8-C9DFD594127C}"/>
          </ac:spMkLst>
        </pc:spChg>
        <pc:spChg chg="mod">
          <ac:chgData name="Bachmann, Hannah Ruth" userId="e7c09bfb-72c2-42e5-912c-bd6874d853db" providerId="ADAL" clId="{ED54F93F-9AC9-4BCA-B631-E7D84AB39128}" dt="2021-03-08T17:56:43.370" v="97" actId="207"/>
          <ac:spMkLst>
            <pc:docMk/>
            <pc:sldMk cId="1420693628" sldId="1413"/>
            <ac:spMk id="10" creationId="{41CF40AC-5553-44DA-9E24-E550279FDE1C}"/>
          </ac:spMkLst>
        </pc:spChg>
      </pc:sldChg>
      <pc:sldChg chg="modSp mod">
        <pc:chgData name="Bachmann, Hannah Ruth" userId="e7c09bfb-72c2-42e5-912c-bd6874d853db" providerId="ADAL" clId="{ED54F93F-9AC9-4BCA-B631-E7D84AB39128}" dt="2021-03-08T17:56:25.815" v="94" actId="1076"/>
        <pc:sldMkLst>
          <pc:docMk/>
          <pc:sldMk cId="2274937497" sldId="1414"/>
        </pc:sldMkLst>
        <pc:spChg chg="mod">
          <ac:chgData name="Bachmann, Hannah Ruth" userId="e7c09bfb-72c2-42e5-912c-bd6874d853db" providerId="ADAL" clId="{ED54F93F-9AC9-4BCA-B631-E7D84AB39128}" dt="2021-03-08T17:56:25.815" v="94" actId="1076"/>
          <ac:spMkLst>
            <pc:docMk/>
            <pc:sldMk cId="2274937497" sldId="1414"/>
            <ac:spMk id="9" creationId="{DF6A0247-6C8A-4152-A567-58D9610C7DE9}"/>
          </ac:spMkLst>
        </pc:spChg>
        <pc:spChg chg="mod">
          <ac:chgData name="Bachmann, Hannah Ruth" userId="e7c09bfb-72c2-42e5-912c-bd6874d853db" providerId="ADAL" clId="{ED54F93F-9AC9-4BCA-B631-E7D84AB39128}" dt="2021-03-08T17:56:03.852" v="88" actId="207"/>
          <ac:spMkLst>
            <pc:docMk/>
            <pc:sldMk cId="2274937497" sldId="1414"/>
            <ac:spMk id="11" creationId="{597DF3AE-7CB4-4C3D-B8E0-11869E7E25E6}"/>
          </ac:spMkLst>
        </pc:spChg>
        <pc:spChg chg="mod">
          <ac:chgData name="Bachmann, Hannah Ruth" userId="e7c09bfb-72c2-42e5-912c-bd6874d853db" providerId="ADAL" clId="{ED54F93F-9AC9-4BCA-B631-E7D84AB39128}" dt="2021-03-08T17:56:13.003" v="90" actId="207"/>
          <ac:spMkLst>
            <pc:docMk/>
            <pc:sldMk cId="2274937497" sldId="1414"/>
            <ac:spMk id="12" creationId="{1F1449B7-3C6E-4BE7-BC6C-4C0D8D616FD1}"/>
          </ac:spMkLst>
        </pc:spChg>
      </pc:sldChg>
      <pc:sldChg chg="modSp mod">
        <pc:chgData name="Bachmann, Hannah Ruth" userId="e7c09bfb-72c2-42e5-912c-bd6874d853db" providerId="ADAL" clId="{ED54F93F-9AC9-4BCA-B631-E7D84AB39128}" dt="2021-03-08T18:00:57.072" v="211" actId="1076"/>
        <pc:sldMkLst>
          <pc:docMk/>
          <pc:sldMk cId="3705758014" sldId="1415"/>
        </pc:sldMkLst>
        <pc:spChg chg="mod">
          <ac:chgData name="Bachmann, Hannah Ruth" userId="e7c09bfb-72c2-42e5-912c-bd6874d853db" providerId="ADAL" clId="{ED54F93F-9AC9-4BCA-B631-E7D84AB39128}" dt="2021-03-08T17:54:04.022" v="7" actId="115"/>
          <ac:spMkLst>
            <pc:docMk/>
            <pc:sldMk cId="3705758014" sldId="1415"/>
            <ac:spMk id="2" creationId="{41896732-83FB-49C2-81EB-A62FB425C3F7}"/>
          </ac:spMkLst>
        </pc:spChg>
        <pc:spChg chg="mod">
          <ac:chgData name="Bachmann, Hannah Ruth" userId="e7c09bfb-72c2-42e5-912c-bd6874d853db" providerId="ADAL" clId="{ED54F93F-9AC9-4BCA-B631-E7D84AB39128}" dt="2021-03-08T18:00:49.978" v="209" actId="20577"/>
          <ac:spMkLst>
            <pc:docMk/>
            <pc:sldMk cId="3705758014" sldId="1415"/>
            <ac:spMk id="4" creationId="{73E446E6-EF9C-4152-B488-CD37C60479E8}"/>
          </ac:spMkLst>
        </pc:spChg>
        <pc:picChg chg="mod">
          <ac:chgData name="Bachmann, Hannah Ruth" userId="e7c09bfb-72c2-42e5-912c-bd6874d853db" providerId="ADAL" clId="{ED54F93F-9AC9-4BCA-B631-E7D84AB39128}" dt="2021-03-08T18:00:57.072" v="211" actId="1076"/>
          <ac:picMkLst>
            <pc:docMk/>
            <pc:sldMk cId="3705758014" sldId="1415"/>
            <ac:picMk id="3" creationId="{4434197E-0420-4EB2-B117-3D05A1DC3359}"/>
          </ac:picMkLst>
        </pc:picChg>
      </pc:sldChg>
      <pc:sldChg chg="modSp">
        <pc:chgData name="Bachmann, Hannah Ruth" userId="e7c09bfb-72c2-42e5-912c-bd6874d853db" providerId="ADAL" clId="{ED54F93F-9AC9-4BCA-B631-E7D84AB39128}" dt="2021-03-08T17:55:28.227" v="82" actId="207"/>
        <pc:sldMkLst>
          <pc:docMk/>
          <pc:sldMk cId="4241684919" sldId="1417"/>
        </pc:sldMkLst>
        <pc:spChg chg="mod">
          <ac:chgData name="Bachmann, Hannah Ruth" userId="e7c09bfb-72c2-42e5-912c-bd6874d853db" providerId="ADAL" clId="{ED54F93F-9AC9-4BCA-B631-E7D84AB39128}" dt="2021-03-08T17:55:28.227" v="82" actId="207"/>
          <ac:spMkLst>
            <pc:docMk/>
            <pc:sldMk cId="4241684919" sldId="1417"/>
            <ac:spMk id="5" creationId="{1BC18043-E982-482C-B7B8-C9DFD594127C}"/>
          </ac:spMkLst>
        </pc:spChg>
      </pc:sldChg>
      <pc:sldChg chg="modSp mod">
        <pc:chgData name="Bachmann, Hannah Ruth" userId="e7c09bfb-72c2-42e5-912c-bd6874d853db" providerId="ADAL" clId="{ED54F93F-9AC9-4BCA-B631-E7D84AB39128}" dt="2021-03-08T17:57:39.317" v="109" actId="207"/>
        <pc:sldMkLst>
          <pc:docMk/>
          <pc:sldMk cId="3923386307" sldId="1419"/>
        </pc:sldMkLst>
        <pc:spChg chg="mod">
          <ac:chgData name="Bachmann, Hannah Ruth" userId="e7c09bfb-72c2-42e5-912c-bd6874d853db" providerId="ADAL" clId="{ED54F93F-9AC9-4BCA-B631-E7D84AB39128}" dt="2021-03-08T17:57:39.317" v="109" actId="207"/>
          <ac:spMkLst>
            <pc:docMk/>
            <pc:sldMk cId="3923386307" sldId="1419"/>
            <ac:spMk id="5" creationId="{1BC18043-E982-482C-B7B8-C9DFD594127C}"/>
          </ac:spMkLst>
        </pc:spChg>
        <pc:spChg chg="mod">
          <ac:chgData name="Bachmann, Hannah Ruth" userId="e7c09bfb-72c2-42e5-912c-bd6874d853db" providerId="ADAL" clId="{ED54F93F-9AC9-4BCA-B631-E7D84AB39128}" dt="2021-03-08T17:56:31.003" v="95" actId="207"/>
          <ac:spMkLst>
            <pc:docMk/>
            <pc:sldMk cId="3923386307" sldId="1419"/>
            <ac:spMk id="9" creationId="{33CA4C81-D765-47BD-AE3D-5CB8920B8253}"/>
          </ac:spMkLst>
        </pc:spChg>
        <pc:spChg chg="mod">
          <ac:chgData name="Bachmann, Hannah Ruth" userId="e7c09bfb-72c2-42e5-912c-bd6874d853db" providerId="ADAL" clId="{ED54F93F-9AC9-4BCA-B631-E7D84AB39128}" dt="2021-03-08T17:57:24.142" v="106" actId="207"/>
          <ac:spMkLst>
            <pc:docMk/>
            <pc:sldMk cId="3923386307" sldId="1419"/>
            <ac:spMk id="11" creationId="{77CADDA6-641C-4710-8BE1-D588308028BA}"/>
          </ac:spMkLst>
        </pc:spChg>
      </pc:sldChg>
    </pc:docChg>
  </pc:docChgLst>
  <pc:docChgLst>
    <pc:chgData name="Tessa Deiss" userId="S::tessa.deiss_glasgow.ac.uk#ext#@jgumainz.onmicrosoft.com::8b40a27f-141d-4c8f-b305-e300efd196d0" providerId="AD" clId="Web-{56983F2B-7449-AFA8-7538-481425B1CCB8}"/>
    <pc:docChg chg="addSld delSld">
      <pc:chgData name="Tessa Deiss" userId="S::tessa.deiss_glasgow.ac.uk#ext#@jgumainz.onmicrosoft.com::8b40a27f-141d-4c8f-b305-e300efd196d0" providerId="AD" clId="Web-{56983F2B-7449-AFA8-7538-481425B1CCB8}" dt="2021-01-18T17:11:30.447" v="2"/>
      <pc:docMkLst>
        <pc:docMk/>
      </pc:docMkLst>
      <pc:sldChg chg="add">
        <pc:chgData name="Tessa Deiss" userId="S::tessa.deiss_glasgow.ac.uk#ext#@jgumainz.onmicrosoft.com::8b40a27f-141d-4c8f-b305-e300efd196d0" providerId="AD" clId="Web-{56983F2B-7449-AFA8-7538-481425B1CCB8}" dt="2021-01-18T17:11:30.447" v="2"/>
        <pc:sldMkLst>
          <pc:docMk/>
          <pc:sldMk cId="2323565783" sldId="1420"/>
        </pc:sldMkLst>
      </pc:sldChg>
      <pc:sldChg chg="add del">
        <pc:chgData name="Tessa Deiss" userId="S::tessa.deiss_glasgow.ac.uk#ext#@jgumainz.onmicrosoft.com::8b40a27f-141d-4c8f-b305-e300efd196d0" providerId="AD" clId="Web-{56983F2B-7449-AFA8-7538-481425B1CCB8}" dt="2021-01-18T17:11:26.681" v="1"/>
        <pc:sldMkLst>
          <pc:docMk/>
          <pc:sldMk cId="3320428347" sldId="1420"/>
        </pc:sldMkLst>
      </pc:sldChg>
    </pc:docChg>
  </pc:docChgLst>
  <pc:docChgLst>
    <pc:chgData name="Bachmann, Hannah Ruth" userId="e7c09bfb-72c2-42e5-912c-bd6874d853db" providerId="ADAL" clId="{6AF584A9-0570-4BC6-A990-F840E5AAF896}"/>
    <pc:docChg chg="undo custSel addSld delSld modSld modMainMaster">
      <pc:chgData name="Bachmann, Hannah Ruth" userId="e7c09bfb-72c2-42e5-912c-bd6874d853db" providerId="ADAL" clId="{6AF584A9-0570-4BC6-A990-F840E5AAF896}" dt="2021-02-04T11:59:46.114" v="275" actId="14100"/>
      <pc:docMkLst>
        <pc:docMk/>
      </pc:docMkLst>
      <pc:sldChg chg="modSp add mod">
        <pc:chgData name="Bachmann, Hannah Ruth" userId="e7c09bfb-72c2-42e5-912c-bd6874d853db" providerId="ADAL" clId="{6AF584A9-0570-4BC6-A990-F840E5AAF896}" dt="2021-02-04T11:22:36.416" v="15" actId="14100"/>
        <pc:sldMkLst>
          <pc:docMk/>
          <pc:sldMk cId="0" sldId="256"/>
        </pc:sldMkLst>
        <pc:spChg chg="mod">
          <ac:chgData name="Bachmann, Hannah Ruth" userId="e7c09bfb-72c2-42e5-912c-bd6874d853db" providerId="ADAL" clId="{6AF584A9-0570-4BC6-A990-F840E5AAF896}" dt="2021-02-04T11:22:36.416" v="15" actId="14100"/>
          <ac:spMkLst>
            <pc:docMk/>
            <pc:sldMk cId="0" sldId="256"/>
            <ac:spMk id="10" creationId="{00000000-0000-0000-0000-000000000000}"/>
          </ac:spMkLst>
        </pc:spChg>
      </pc:sldChg>
      <pc:sldChg chg="add">
        <pc:chgData name="Bachmann, Hannah Ruth" userId="e7c09bfb-72c2-42e5-912c-bd6874d853db" providerId="ADAL" clId="{6AF584A9-0570-4BC6-A990-F840E5AAF896}" dt="2021-02-04T11:21:47.509" v="2"/>
        <pc:sldMkLst>
          <pc:docMk/>
          <pc:sldMk cId="0" sldId="257"/>
        </pc:sldMkLst>
      </pc:sldChg>
      <pc:sldChg chg="modSp add">
        <pc:chgData name="Bachmann, Hannah Ruth" userId="e7c09bfb-72c2-42e5-912c-bd6874d853db" providerId="ADAL" clId="{6AF584A9-0570-4BC6-A990-F840E5AAF896}" dt="2021-02-04T11:35:24.896" v="256" actId="20577"/>
        <pc:sldMkLst>
          <pc:docMk/>
          <pc:sldMk cId="0" sldId="264"/>
        </pc:sldMkLst>
        <pc:spChg chg="mod">
          <ac:chgData name="Bachmann, Hannah Ruth" userId="e7c09bfb-72c2-42e5-912c-bd6874d853db" providerId="ADAL" clId="{6AF584A9-0570-4BC6-A990-F840E5AAF896}" dt="2021-02-04T11:35:24.896" v="256" actId="20577"/>
          <ac:spMkLst>
            <pc:docMk/>
            <pc:sldMk cId="0" sldId="264"/>
            <ac:spMk id="5" creationId="{00000000-0000-0000-0000-000000000000}"/>
          </ac:spMkLst>
        </pc:spChg>
      </pc:sldChg>
      <pc:sldChg chg="del">
        <pc:chgData name="Bachmann, Hannah Ruth" userId="e7c09bfb-72c2-42e5-912c-bd6874d853db" providerId="ADAL" clId="{6AF584A9-0570-4BC6-A990-F840E5AAF896}" dt="2021-02-04T11:22:02.284" v="5" actId="2696"/>
        <pc:sldMkLst>
          <pc:docMk/>
          <pc:sldMk cId="884004034" sldId="1392"/>
        </pc:sldMkLst>
      </pc:sldChg>
      <pc:sldChg chg="del">
        <pc:chgData name="Bachmann, Hannah Ruth" userId="e7c09bfb-72c2-42e5-912c-bd6874d853db" providerId="ADAL" clId="{6AF584A9-0570-4BC6-A990-F840E5AAF896}" dt="2021-02-04T11:21:50.029" v="3" actId="2696"/>
        <pc:sldMkLst>
          <pc:docMk/>
          <pc:sldMk cId="4018256689" sldId="1394"/>
        </pc:sldMkLst>
      </pc:sldChg>
      <pc:sldChg chg="del">
        <pc:chgData name="Bachmann, Hannah Ruth" userId="e7c09bfb-72c2-42e5-912c-bd6874d853db" providerId="ADAL" clId="{6AF584A9-0570-4BC6-A990-F840E5AAF896}" dt="2021-02-04T11:21:40.292" v="1" actId="2696"/>
        <pc:sldMkLst>
          <pc:docMk/>
          <pc:sldMk cId="2186225901" sldId="1395"/>
        </pc:sldMkLst>
      </pc:sldChg>
      <pc:sldChg chg="addSp delSp modSp mod">
        <pc:chgData name="Bachmann, Hannah Ruth" userId="e7c09bfb-72c2-42e5-912c-bd6874d853db" providerId="ADAL" clId="{6AF584A9-0570-4BC6-A990-F840E5AAF896}" dt="2021-02-04T11:29:50.481" v="187" actId="113"/>
        <pc:sldMkLst>
          <pc:docMk/>
          <pc:sldMk cId="2227667731" sldId="1402"/>
        </pc:sldMkLst>
        <pc:spChg chg="del">
          <ac:chgData name="Bachmann, Hannah Ruth" userId="e7c09bfb-72c2-42e5-912c-bd6874d853db" providerId="ADAL" clId="{6AF584A9-0570-4BC6-A990-F840E5AAF896}" dt="2021-02-04T11:27:09.174" v="120" actId="478"/>
          <ac:spMkLst>
            <pc:docMk/>
            <pc:sldMk cId="2227667731" sldId="1402"/>
            <ac:spMk id="6" creationId="{DD8F00E9-7860-44F8-9363-911CE83BC56D}"/>
          </ac:spMkLst>
        </pc:spChg>
        <pc:spChg chg="mod">
          <ac:chgData name="Bachmann, Hannah Ruth" userId="e7c09bfb-72c2-42e5-912c-bd6874d853db" providerId="ADAL" clId="{6AF584A9-0570-4BC6-A990-F840E5AAF896}" dt="2021-02-04T11:29:50.481" v="187" actId="113"/>
          <ac:spMkLst>
            <pc:docMk/>
            <pc:sldMk cId="2227667731" sldId="1402"/>
            <ac:spMk id="7" creationId="{EE87FE36-BD50-461D-AC62-74621B4BBD6F}"/>
          </ac:spMkLst>
        </pc:spChg>
        <pc:spChg chg="add mod">
          <ac:chgData name="Bachmann, Hannah Ruth" userId="e7c09bfb-72c2-42e5-912c-bd6874d853db" providerId="ADAL" clId="{6AF584A9-0570-4BC6-A990-F840E5AAF896}" dt="2021-02-04T11:27:11.992" v="128" actId="20577"/>
          <ac:spMkLst>
            <pc:docMk/>
            <pc:sldMk cId="2227667731" sldId="1402"/>
            <ac:spMk id="8" creationId="{C34390D6-7029-4FE8-A325-C219ED5D0893}"/>
          </ac:spMkLst>
        </pc:spChg>
      </pc:sldChg>
      <pc:sldChg chg="addSp delSp modSp mod">
        <pc:chgData name="Bachmann, Hannah Ruth" userId="e7c09bfb-72c2-42e5-912c-bd6874d853db" providerId="ADAL" clId="{6AF584A9-0570-4BC6-A990-F840E5AAF896}" dt="2021-02-04T11:30:24.174" v="191" actId="113"/>
        <pc:sldMkLst>
          <pc:docMk/>
          <pc:sldMk cId="1162874614" sldId="1409"/>
        </pc:sldMkLst>
        <pc:spChg chg="del">
          <ac:chgData name="Bachmann, Hannah Ruth" userId="e7c09bfb-72c2-42e5-912c-bd6874d853db" providerId="ADAL" clId="{6AF584A9-0570-4BC6-A990-F840E5AAF896}" dt="2021-02-04T11:27:30.518" v="144" actId="478"/>
          <ac:spMkLst>
            <pc:docMk/>
            <pc:sldMk cId="1162874614" sldId="1409"/>
            <ac:spMk id="6" creationId="{DD8F00E9-7860-44F8-9363-911CE83BC56D}"/>
          </ac:spMkLst>
        </pc:spChg>
        <pc:spChg chg="del">
          <ac:chgData name="Bachmann, Hannah Ruth" userId="e7c09bfb-72c2-42e5-912c-bd6874d853db" providerId="ADAL" clId="{6AF584A9-0570-4BC6-A990-F840E5AAF896}" dt="2021-02-04T11:28:50.048" v="175" actId="478"/>
          <ac:spMkLst>
            <pc:docMk/>
            <pc:sldMk cId="1162874614" sldId="1409"/>
            <ac:spMk id="7" creationId="{EE87FE36-BD50-461D-AC62-74621B4BBD6F}"/>
          </ac:spMkLst>
        </pc:spChg>
        <pc:spChg chg="add mod">
          <ac:chgData name="Bachmann, Hannah Ruth" userId="e7c09bfb-72c2-42e5-912c-bd6874d853db" providerId="ADAL" clId="{6AF584A9-0570-4BC6-A990-F840E5AAF896}" dt="2021-02-04T11:27:30.787" v="145"/>
          <ac:spMkLst>
            <pc:docMk/>
            <pc:sldMk cId="1162874614" sldId="1409"/>
            <ac:spMk id="8" creationId="{9E34FF7C-5916-433D-843D-C38490C2D3BC}"/>
          </ac:spMkLst>
        </pc:spChg>
        <pc:spChg chg="add mod">
          <ac:chgData name="Bachmann, Hannah Ruth" userId="e7c09bfb-72c2-42e5-912c-bd6874d853db" providerId="ADAL" clId="{6AF584A9-0570-4BC6-A990-F840E5AAF896}" dt="2021-02-04T11:30:24.174" v="191" actId="113"/>
          <ac:spMkLst>
            <pc:docMk/>
            <pc:sldMk cId="1162874614" sldId="1409"/>
            <ac:spMk id="10" creationId="{EE44D1C7-36CE-444D-8781-E66C869D1E04}"/>
          </ac:spMkLst>
        </pc:spChg>
      </pc:sldChg>
      <pc:sldChg chg="addSp delSp modSp mod">
        <pc:chgData name="Bachmann, Hannah Ruth" userId="e7c09bfb-72c2-42e5-912c-bd6874d853db" providerId="ADAL" clId="{6AF584A9-0570-4BC6-A990-F840E5AAF896}" dt="2021-02-04T11:29:55.392" v="188" actId="113"/>
        <pc:sldMkLst>
          <pc:docMk/>
          <pc:sldMk cId="3189351062" sldId="1410"/>
        </pc:sldMkLst>
        <pc:spChg chg="del">
          <ac:chgData name="Bachmann, Hannah Ruth" userId="e7c09bfb-72c2-42e5-912c-bd6874d853db" providerId="ADAL" clId="{6AF584A9-0570-4BC6-A990-F840E5AAF896}" dt="2021-02-04T11:27:13.933" v="129" actId="478"/>
          <ac:spMkLst>
            <pc:docMk/>
            <pc:sldMk cId="3189351062" sldId="1410"/>
            <ac:spMk id="6" creationId="{DD8F00E9-7860-44F8-9363-911CE83BC56D}"/>
          </ac:spMkLst>
        </pc:spChg>
        <pc:spChg chg="del">
          <ac:chgData name="Bachmann, Hannah Ruth" userId="e7c09bfb-72c2-42e5-912c-bd6874d853db" providerId="ADAL" clId="{6AF584A9-0570-4BC6-A990-F840E5AAF896}" dt="2021-02-04T11:28:02.828" v="159" actId="478"/>
          <ac:spMkLst>
            <pc:docMk/>
            <pc:sldMk cId="3189351062" sldId="1410"/>
            <ac:spMk id="7" creationId="{EE87FE36-BD50-461D-AC62-74621B4BBD6F}"/>
          </ac:spMkLst>
        </pc:spChg>
        <pc:spChg chg="add mod">
          <ac:chgData name="Bachmann, Hannah Ruth" userId="e7c09bfb-72c2-42e5-912c-bd6874d853db" providerId="ADAL" clId="{6AF584A9-0570-4BC6-A990-F840E5AAF896}" dt="2021-02-04T11:27:17.261" v="137" actId="20577"/>
          <ac:spMkLst>
            <pc:docMk/>
            <pc:sldMk cId="3189351062" sldId="1410"/>
            <ac:spMk id="11" creationId="{BDAF6616-7686-496E-BFAF-8E5934881A04}"/>
          </ac:spMkLst>
        </pc:spChg>
        <pc:spChg chg="add mod">
          <ac:chgData name="Bachmann, Hannah Ruth" userId="e7c09bfb-72c2-42e5-912c-bd6874d853db" providerId="ADAL" clId="{6AF584A9-0570-4BC6-A990-F840E5AAF896}" dt="2021-02-04T11:29:55.392" v="188" actId="113"/>
          <ac:spMkLst>
            <pc:docMk/>
            <pc:sldMk cId="3189351062" sldId="1410"/>
            <ac:spMk id="12" creationId="{68B384A7-6233-4297-A297-F893906A4FFE}"/>
          </ac:spMkLst>
        </pc:spChg>
      </pc:sldChg>
      <pc:sldChg chg="addSp delSp modSp mod modAnim">
        <pc:chgData name="Bachmann, Hannah Ruth" userId="e7c09bfb-72c2-42e5-912c-bd6874d853db" providerId="ADAL" clId="{6AF584A9-0570-4BC6-A990-F840E5AAF896}" dt="2021-02-04T11:36:33.648" v="269" actId="1076"/>
        <pc:sldMkLst>
          <pc:docMk/>
          <pc:sldMk cId="1420693628" sldId="1413"/>
        </pc:sldMkLst>
        <pc:spChg chg="add del mod">
          <ac:chgData name="Bachmann, Hannah Ruth" userId="e7c09bfb-72c2-42e5-912c-bd6874d853db" providerId="ADAL" clId="{6AF584A9-0570-4BC6-A990-F840E5AAF896}" dt="2021-02-04T11:36:24.244" v="266" actId="478"/>
          <ac:spMkLst>
            <pc:docMk/>
            <pc:sldMk cId="1420693628" sldId="1413"/>
            <ac:spMk id="3" creationId="{B2F13C19-0BAC-4B0A-AF24-D4CDF3820E50}"/>
          </ac:spMkLst>
        </pc:spChg>
        <pc:spChg chg="mod">
          <ac:chgData name="Bachmann, Hannah Ruth" userId="e7c09bfb-72c2-42e5-912c-bd6874d853db" providerId="ADAL" clId="{6AF584A9-0570-4BC6-A990-F840E5AAF896}" dt="2021-02-04T11:35:49.611" v="263" actId="5793"/>
          <ac:spMkLst>
            <pc:docMk/>
            <pc:sldMk cId="1420693628" sldId="1413"/>
            <ac:spMk id="5" creationId="{1BC18043-E982-482C-B7B8-C9DFD594127C}"/>
          </ac:spMkLst>
        </pc:spChg>
        <pc:spChg chg="del">
          <ac:chgData name="Bachmann, Hannah Ruth" userId="e7c09bfb-72c2-42e5-912c-bd6874d853db" providerId="ADAL" clId="{6AF584A9-0570-4BC6-A990-F840E5AAF896}" dt="2021-02-04T11:27:20.954" v="138" actId="478"/>
          <ac:spMkLst>
            <pc:docMk/>
            <pc:sldMk cId="1420693628" sldId="1413"/>
            <ac:spMk id="6" creationId="{DD8F00E9-7860-44F8-9363-911CE83BC56D}"/>
          </ac:spMkLst>
        </pc:spChg>
        <pc:spChg chg="del">
          <ac:chgData name="Bachmann, Hannah Ruth" userId="e7c09bfb-72c2-42e5-912c-bd6874d853db" providerId="ADAL" clId="{6AF584A9-0570-4BC6-A990-F840E5AAF896}" dt="2021-02-04T11:28:20.495" v="165" actId="478"/>
          <ac:spMkLst>
            <pc:docMk/>
            <pc:sldMk cId="1420693628" sldId="1413"/>
            <ac:spMk id="7" creationId="{EE87FE36-BD50-461D-AC62-74621B4BBD6F}"/>
          </ac:spMkLst>
        </pc:spChg>
        <pc:spChg chg="del mod">
          <ac:chgData name="Bachmann, Hannah Ruth" userId="e7c09bfb-72c2-42e5-912c-bd6874d853db" providerId="ADAL" clId="{6AF584A9-0570-4BC6-A990-F840E5AAF896}" dt="2021-02-04T11:36:19.588" v="265" actId="478"/>
          <ac:spMkLst>
            <pc:docMk/>
            <pc:sldMk cId="1420693628" sldId="1413"/>
            <ac:spMk id="8" creationId="{A368D89E-F093-46CC-8549-7C2DBEADF566}"/>
          </ac:spMkLst>
        </pc:spChg>
        <pc:spChg chg="mod">
          <ac:chgData name="Bachmann, Hannah Ruth" userId="e7c09bfb-72c2-42e5-912c-bd6874d853db" providerId="ADAL" clId="{6AF584A9-0570-4BC6-A990-F840E5AAF896}" dt="2021-02-04T11:32:34.432" v="230" actId="27636"/>
          <ac:spMkLst>
            <pc:docMk/>
            <pc:sldMk cId="1420693628" sldId="1413"/>
            <ac:spMk id="10" creationId="{41CF40AC-5553-44DA-9E24-E550279FDE1C}"/>
          </ac:spMkLst>
        </pc:spChg>
        <pc:spChg chg="add del mod">
          <ac:chgData name="Bachmann, Hannah Ruth" userId="e7c09bfb-72c2-42e5-912c-bd6874d853db" providerId="ADAL" clId="{6AF584A9-0570-4BC6-A990-F840E5AAF896}" dt="2021-02-04T11:28:13.958" v="164" actId="478"/>
          <ac:spMkLst>
            <pc:docMk/>
            <pc:sldMk cId="1420693628" sldId="1413"/>
            <ac:spMk id="12" creationId="{4A1494EB-8130-4B06-962C-6154CA841174}"/>
          </ac:spMkLst>
        </pc:spChg>
        <pc:spChg chg="add mod">
          <ac:chgData name="Bachmann, Hannah Ruth" userId="e7c09bfb-72c2-42e5-912c-bd6874d853db" providerId="ADAL" clId="{6AF584A9-0570-4BC6-A990-F840E5AAF896}" dt="2021-02-04T11:29:43.476" v="186" actId="113"/>
          <ac:spMkLst>
            <pc:docMk/>
            <pc:sldMk cId="1420693628" sldId="1413"/>
            <ac:spMk id="13" creationId="{CF410F34-A921-4748-AC5B-F9E0725ED2B0}"/>
          </ac:spMkLst>
        </pc:spChg>
        <pc:spChg chg="add mod">
          <ac:chgData name="Bachmann, Hannah Ruth" userId="e7c09bfb-72c2-42e5-912c-bd6874d853db" providerId="ADAL" clId="{6AF584A9-0570-4BC6-A990-F840E5AAF896}" dt="2021-02-04T11:36:33.648" v="269" actId="1076"/>
          <ac:spMkLst>
            <pc:docMk/>
            <pc:sldMk cId="1420693628" sldId="1413"/>
            <ac:spMk id="14" creationId="{9A2812BF-5E48-45D8-A3CB-848707A1879A}"/>
          </ac:spMkLst>
        </pc:spChg>
      </pc:sldChg>
      <pc:sldChg chg="addSp delSp modSp mod">
        <pc:chgData name="Bachmann, Hannah Ruth" userId="e7c09bfb-72c2-42e5-912c-bd6874d853db" providerId="ADAL" clId="{6AF584A9-0570-4BC6-A990-F840E5AAF896}" dt="2021-02-04T11:54:36.719" v="271" actId="478"/>
        <pc:sldMkLst>
          <pc:docMk/>
          <pc:sldMk cId="2274937497" sldId="1414"/>
        </pc:sldMkLst>
        <pc:spChg chg="add del mod">
          <ac:chgData name="Bachmann, Hannah Ruth" userId="e7c09bfb-72c2-42e5-912c-bd6874d853db" providerId="ADAL" clId="{6AF584A9-0570-4BC6-A990-F840E5AAF896}" dt="2021-02-04T11:54:36.719" v="271" actId="478"/>
          <ac:spMkLst>
            <pc:docMk/>
            <pc:sldMk cId="2274937497" sldId="1414"/>
            <ac:spMk id="5" creationId="{A3E29E10-F44E-42E5-B38E-EFAEFCE2DA8F}"/>
          </ac:spMkLst>
        </pc:spChg>
        <pc:spChg chg="del">
          <ac:chgData name="Bachmann, Hannah Ruth" userId="e7c09bfb-72c2-42e5-912c-bd6874d853db" providerId="ADAL" clId="{6AF584A9-0570-4BC6-A990-F840E5AAF896}" dt="2021-02-04T11:27:28.023" v="142" actId="478"/>
          <ac:spMkLst>
            <pc:docMk/>
            <pc:sldMk cId="2274937497" sldId="1414"/>
            <ac:spMk id="6" creationId="{DD8F00E9-7860-44F8-9363-911CE83BC56D}"/>
          </ac:spMkLst>
        </pc:spChg>
        <pc:spChg chg="del">
          <ac:chgData name="Bachmann, Hannah Ruth" userId="e7c09bfb-72c2-42e5-912c-bd6874d853db" providerId="ADAL" clId="{6AF584A9-0570-4BC6-A990-F840E5AAF896}" dt="2021-02-04T11:28:47.138" v="173" actId="478"/>
          <ac:spMkLst>
            <pc:docMk/>
            <pc:sldMk cId="2274937497" sldId="1414"/>
            <ac:spMk id="7" creationId="{EE87FE36-BD50-461D-AC62-74621B4BBD6F}"/>
          </ac:spMkLst>
        </pc:spChg>
        <pc:spChg chg="del">
          <ac:chgData name="Bachmann, Hannah Ruth" userId="e7c09bfb-72c2-42e5-912c-bd6874d853db" providerId="ADAL" clId="{6AF584A9-0570-4BC6-A990-F840E5AAF896}" dt="2021-02-04T11:33:20.289" v="246" actId="478"/>
          <ac:spMkLst>
            <pc:docMk/>
            <pc:sldMk cId="2274937497" sldId="1414"/>
            <ac:spMk id="10" creationId="{46F06E9E-F5F1-41A4-AD23-D7FF19C09EAC}"/>
          </ac:spMkLst>
        </pc:spChg>
        <pc:spChg chg="add del mod">
          <ac:chgData name="Bachmann, Hannah Ruth" userId="e7c09bfb-72c2-42e5-912c-bd6874d853db" providerId="ADAL" clId="{6AF584A9-0570-4BC6-A990-F840E5AAF896}" dt="2021-02-04T11:28:39.689" v="172" actId="478"/>
          <ac:spMkLst>
            <pc:docMk/>
            <pc:sldMk cId="2274937497" sldId="1414"/>
            <ac:spMk id="13" creationId="{00555339-1105-46B1-B186-18F3FB27B244}"/>
          </ac:spMkLst>
        </pc:spChg>
        <pc:spChg chg="add mod">
          <ac:chgData name="Bachmann, Hannah Ruth" userId="e7c09bfb-72c2-42e5-912c-bd6874d853db" providerId="ADAL" clId="{6AF584A9-0570-4BC6-A990-F840E5AAF896}" dt="2021-02-04T11:30:16.020" v="190" actId="113"/>
          <ac:spMkLst>
            <pc:docMk/>
            <pc:sldMk cId="2274937497" sldId="1414"/>
            <ac:spMk id="14" creationId="{083017BF-A86F-49EE-88A8-1C92DC84C90D}"/>
          </ac:spMkLst>
        </pc:spChg>
        <pc:spChg chg="add mod">
          <ac:chgData name="Bachmann, Hannah Ruth" userId="e7c09bfb-72c2-42e5-912c-bd6874d853db" providerId="ADAL" clId="{6AF584A9-0570-4BC6-A990-F840E5AAF896}" dt="2021-02-04T11:33:25.648" v="248" actId="1076"/>
          <ac:spMkLst>
            <pc:docMk/>
            <pc:sldMk cId="2274937497" sldId="1414"/>
            <ac:spMk id="15" creationId="{A01042A4-B7A4-4FA4-A44D-5575309CC1BD}"/>
          </ac:spMkLst>
        </pc:spChg>
      </pc:sldChg>
      <pc:sldChg chg="addSp delSp modSp mod">
        <pc:chgData name="Bachmann, Hannah Ruth" userId="e7c09bfb-72c2-42e5-912c-bd6874d853db" providerId="ADAL" clId="{6AF584A9-0570-4BC6-A990-F840E5AAF896}" dt="2021-02-04T11:31:27.330" v="198" actId="1076"/>
        <pc:sldMkLst>
          <pc:docMk/>
          <pc:sldMk cId="3705758014" sldId="1415"/>
        </pc:sldMkLst>
        <pc:spChg chg="del">
          <ac:chgData name="Bachmann, Hannah Ruth" userId="e7c09bfb-72c2-42e5-912c-bd6874d853db" providerId="ADAL" clId="{6AF584A9-0570-4BC6-A990-F840E5AAF896}" dt="2021-02-04T11:27:39.530" v="152" actId="478"/>
          <ac:spMkLst>
            <pc:docMk/>
            <pc:sldMk cId="3705758014" sldId="1415"/>
            <ac:spMk id="6" creationId="{DD8F00E9-7860-44F8-9363-911CE83BC56D}"/>
          </ac:spMkLst>
        </pc:spChg>
        <pc:spChg chg="del">
          <ac:chgData name="Bachmann, Hannah Ruth" userId="e7c09bfb-72c2-42e5-912c-bd6874d853db" providerId="ADAL" clId="{6AF584A9-0570-4BC6-A990-F840E5AAF896}" dt="2021-02-04T11:29:01.674" v="183" actId="478"/>
          <ac:spMkLst>
            <pc:docMk/>
            <pc:sldMk cId="3705758014" sldId="1415"/>
            <ac:spMk id="7" creationId="{EE87FE36-BD50-461D-AC62-74621B4BBD6F}"/>
          </ac:spMkLst>
        </pc:spChg>
        <pc:spChg chg="add mod">
          <ac:chgData name="Bachmann, Hannah Ruth" userId="e7c09bfb-72c2-42e5-912c-bd6874d853db" providerId="ADAL" clId="{6AF584A9-0570-4BC6-A990-F840E5AAF896}" dt="2021-02-04T11:27:39.816" v="153"/>
          <ac:spMkLst>
            <pc:docMk/>
            <pc:sldMk cId="3705758014" sldId="1415"/>
            <ac:spMk id="9" creationId="{832EDA5F-2DE8-414C-9735-3C2B633AB95B}"/>
          </ac:spMkLst>
        </pc:spChg>
        <pc:spChg chg="add mod">
          <ac:chgData name="Bachmann, Hannah Ruth" userId="e7c09bfb-72c2-42e5-912c-bd6874d853db" providerId="ADAL" clId="{6AF584A9-0570-4BC6-A990-F840E5AAF896}" dt="2021-02-04T11:30:56.741" v="195" actId="113"/>
          <ac:spMkLst>
            <pc:docMk/>
            <pc:sldMk cId="3705758014" sldId="1415"/>
            <ac:spMk id="10" creationId="{06CA7E6B-BE12-4A89-9815-A5837F925931}"/>
          </ac:spMkLst>
        </pc:spChg>
        <pc:picChg chg="mod">
          <ac:chgData name="Bachmann, Hannah Ruth" userId="e7c09bfb-72c2-42e5-912c-bd6874d853db" providerId="ADAL" clId="{6AF584A9-0570-4BC6-A990-F840E5AAF896}" dt="2021-02-04T11:31:27.330" v="198" actId="1076"/>
          <ac:picMkLst>
            <pc:docMk/>
            <pc:sldMk cId="3705758014" sldId="1415"/>
            <ac:picMk id="8" creationId="{39F1FC30-E0D2-4E59-B723-3586D839432E}"/>
          </ac:picMkLst>
        </pc:picChg>
      </pc:sldChg>
      <pc:sldChg chg="addSp delSp modSp mod">
        <pc:chgData name="Bachmann, Hannah Ruth" userId="e7c09bfb-72c2-42e5-912c-bd6874d853db" providerId="ADAL" clId="{6AF584A9-0570-4BC6-A990-F840E5AAF896}" dt="2021-02-04T11:34:08.599" v="252" actId="196"/>
        <pc:sldMkLst>
          <pc:docMk/>
          <pc:sldMk cId="3459794358" sldId="1416"/>
        </pc:sldMkLst>
        <pc:spChg chg="del">
          <ac:chgData name="Bachmann, Hannah Ruth" userId="e7c09bfb-72c2-42e5-912c-bd6874d853db" providerId="ADAL" clId="{6AF584A9-0570-4BC6-A990-F840E5AAF896}" dt="2021-02-04T11:27:32.713" v="146" actId="478"/>
          <ac:spMkLst>
            <pc:docMk/>
            <pc:sldMk cId="3459794358" sldId="1416"/>
            <ac:spMk id="6" creationId="{DD8F00E9-7860-44F8-9363-911CE83BC56D}"/>
          </ac:spMkLst>
        </pc:spChg>
        <pc:spChg chg="del">
          <ac:chgData name="Bachmann, Hannah Ruth" userId="e7c09bfb-72c2-42e5-912c-bd6874d853db" providerId="ADAL" clId="{6AF584A9-0570-4BC6-A990-F840E5AAF896}" dt="2021-02-04T11:28:53.356" v="177" actId="478"/>
          <ac:spMkLst>
            <pc:docMk/>
            <pc:sldMk cId="3459794358" sldId="1416"/>
            <ac:spMk id="7" creationId="{EE87FE36-BD50-461D-AC62-74621B4BBD6F}"/>
          </ac:spMkLst>
        </pc:spChg>
        <pc:spChg chg="add mod">
          <ac:chgData name="Bachmann, Hannah Ruth" userId="e7c09bfb-72c2-42e5-912c-bd6874d853db" providerId="ADAL" clId="{6AF584A9-0570-4BC6-A990-F840E5AAF896}" dt="2021-02-04T11:27:32.987" v="147"/>
          <ac:spMkLst>
            <pc:docMk/>
            <pc:sldMk cId="3459794358" sldId="1416"/>
            <ac:spMk id="8" creationId="{59AC2391-5B5E-49A8-BBE2-37DB4A86A7D1}"/>
          </ac:spMkLst>
        </pc:spChg>
        <pc:spChg chg="add mod">
          <ac:chgData name="Bachmann, Hannah Ruth" userId="e7c09bfb-72c2-42e5-912c-bd6874d853db" providerId="ADAL" clId="{6AF584A9-0570-4BC6-A990-F840E5AAF896}" dt="2021-02-04T11:30:36.170" v="193" actId="113"/>
          <ac:spMkLst>
            <pc:docMk/>
            <pc:sldMk cId="3459794358" sldId="1416"/>
            <ac:spMk id="9" creationId="{5119BF6C-1F24-4DE6-9A06-338182C7F458}"/>
          </ac:spMkLst>
        </pc:spChg>
        <pc:picChg chg="mod">
          <ac:chgData name="Bachmann, Hannah Ruth" userId="e7c09bfb-72c2-42e5-912c-bd6874d853db" providerId="ADAL" clId="{6AF584A9-0570-4BC6-A990-F840E5AAF896}" dt="2021-02-04T11:34:08.599" v="252" actId="196"/>
          <ac:picMkLst>
            <pc:docMk/>
            <pc:sldMk cId="3459794358" sldId="1416"/>
            <ac:picMk id="3" creationId="{61D247B6-C8B2-49BF-A406-6CAE8B920BA2}"/>
          </ac:picMkLst>
        </pc:picChg>
      </pc:sldChg>
      <pc:sldChg chg="addSp delSp modSp mod">
        <pc:chgData name="Bachmann, Hannah Ruth" userId="e7c09bfb-72c2-42e5-912c-bd6874d853db" providerId="ADAL" clId="{6AF584A9-0570-4BC6-A990-F840E5AAF896}" dt="2021-02-04T11:33:53.011" v="251" actId="1076"/>
        <pc:sldMkLst>
          <pc:docMk/>
          <pc:sldMk cId="4241684919" sldId="1417"/>
        </pc:sldMkLst>
        <pc:spChg chg="del">
          <ac:chgData name="Bachmann, Hannah Ruth" userId="e7c09bfb-72c2-42e5-912c-bd6874d853db" providerId="ADAL" clId="{6AF584A9-0570-4BC6-A990-F840E5AAF896}" dt="2021-02-04T11:27:37.378" v="150" actId="478"/>
          <ac:spMkLst>
            <pc:docMk/>
            <pc:sldMk cId="4241684919" sldId="1417"/>
            <ac:spMk id="6" creationId="{DD8F00E9-7860-44F8-9363-911CE83BC56D}"/>
          </ac:spMkLst>
        </pc:spChg>
        <pc:spChg chg="del">
          <ac:chgData name="Bachmann, Hannah Ruth" userId="e7c09bfb-72c2-42e5-912c-bd6874d853db" providerId="ADAL" clId="{6AF584A9-0570-4BC6-A990-F840E5AAF896}" dt="2021-02-04T11:28:58.958" v="181" actId="478"/>
          <ac:spMkLst>
            <pc:docMk/>
            <pc:sldMk cId="4241684919" sldId="1417"/>
            <ac:spMk id="7" creationId="{EE87FE36-BD50-461D-AC62-74621B4BBD6F}"/>
          </ac:spMkLst>
        </pc:spChg>
        <pc:spChg chg="add mod">
          <ac:chgData name="Bachmann, Hannah Ruth" userId="e7c09bfb-72c2-42e5-912c-bd6874d853db" providerId="ADAL" clId="{6AF584A9-0570-4BC6-A990-F840E5AAF896}" dt="2021-02-04T11:27:37.640" v="151"/>
          <ac:spMkLst>
            <pc:docMk/>
            <pc:sldMk cId="4241684919" sldId="1417"/>
            <ac:spMk id="9" creationId="{0105F12E-6DF3-4304-A8D9-DA0D3B1E4225}"/>
          </ac:spMkLst>
        </pc:spChg>
        <pc:spChg chg="add mod">
          <ac:chgData name="Bachmann, Hannah Ruth" userId="e7c09bfb-72c2-42e5-912c-bd6874d853db" providerId="ADAL" clId="{6AF584A9-0570-4BC6-A990-F840E5AAF896}" dt="2021-02-04T11:30:52.243" v="194" actId="113"/>
          <ac:spMkLst>
            <pc:docMk/>
            <pc:sldMk cId="4241684919" sldId="1417"/>
            <ac:spMk id="10" creationId="{9B47B996-57BE-47A2-8351-62F2EEC88DB5}"/>
          </ac:spMkLst>
        </pc:spChg>
        <pc:picChg chg="mod">
          <ac:chgData name="Bachmann, Hannah Ruth" userId="e7c09bfb-72c2-42e5-912c-bd6874d853db" providerId="ADAL" clId="{6AF584A9-0570-4BC6-A990-F840E5AAF896}" dt="2021-02-04T11:33:53.011" v="251" actId="1076"/>
          <ac:picMkLst>
            <pc:docMk/>
            <pc:sldMk cId="4241684919" sldId="1417"/>
            <ac:picMk id="8" creationId="{B2B33DAF-2E6F-4DAB-A6B8-8A5C30124690}"/>
          </ac:picMkLst>
        </pc:picChg>
      </pc:sldChg>
      <pc:sldChg chg="addSp delSp modSp mod">
        <pc:chgData name="Bachmann, Hannah Ruth" userId="e7c09bfb-72c2-42e5-912c-bd6874d853db" providerId="ADAL" clId="{6AF584A9-0570-4BC6-A990-F840E5AAF896}" dt="2021-02-04T11:30:30.128" v="192" actId="113"/>
        <pc:sldMkLst>
          <pc:docMk/>
          <pc:sldMk cId="554722884" sldId="1418"/>
        </pc:sldMkLst>
        <pc:spChg chg="del">
          <ac:chgData name="Bachmann, Hannah Ruth" userId="e7c09bfb-72c2-42e5-912c-bd6874d853db" providerId="ADAL" clId="{6AF584A9-0570-4BC6-A990-F840E5AAF896}" dt="2021-02-04T11:27:35.147" v="148" actId="478"/>
          <ac:spMkLst>
            <pc:docMk/>
            <pc:sldMk cId="554722884" sldId="1418"/>
            <ac:spMk id="6" creationId="{DD8F00E9-7860-44F8-9363-911CE83BC56D}"/>
          </ac:spMkLst>
        </pc:spChg>
        <pc:spChg chg="del">
          <ac:chgData name="Bachmann, Hannah Ruth" userId="e7c09bfb-72c2-42e5-912c-bd6874d853db" providerId="ADAL" clId="{6AF584A9-0570-4BC6-A990-F840E5AAF896}" dt="2021-02-04T11:28:55.903" v="179" actId="478"/>
          <ac:spMkLst>
            <pc:docMk/>
            <pc:sldMk cId="554722884" sldId="1418"/>
            <ac:spMk id="7" creationId="{EE87FE36-BD50-461D-AC62-74621B4BBD6F}"/>
          </ac:spMkLst>
        </pc:spChg>
        <pc:spChg chg="add mod">
          <ac:chgData name="Bachmann, Hannah Ruth" userId="e7c09bfb-72c2-42e5-912c-bd6874d853db" providerId="ADAL" clId="{6AF584A9-0570-4BC6-A990-F840E5AAF896}" dt="2021-02-04T11:27:35.422" v="149"/>
          <ac:spMkLst>
            <pc:docMk/>
            <pc:sldMk cId="554722884" sldId="1418"/>
            <ac:spMk id="8" creationId="{D068CBFC-18C7-4334-915C-3A687767018A}"/>
          </ac:spMkLst>
        </pc:spChg>
        <pc:spChg chg="add mod">
          <ac:chgData name="Bachmann, Hannah Ruth" userId="e7c09bfb-72c2-42e5-912c-bd6874d853db" providerId="ADAL" clId="{6AF584A9-0570-4BC6-A990-F840E5AAF896}" dt="2021-02-04T11:30:30.128" v="192" actId="113"/>
          <ac:spMkLst>
            <pc:docMk/>
            <pc:sldMk cId="554722884" sldId="1418"/>
            <ac:spMk id="9" creationId="{0083F190-7193-4117-857E-F9A88CA7B239}"/>
          </ac:spMkLst>
        </pc:spChg>
      </pc:sldChg>
      <pc:sldChg chg="addSp delSp modSp mod">
        <pc:chgData name="Bachmann, Hannah Ruth" userId="e7c09bfb-72c2-42e5-912c-bd6874d853db" providerId="ADAL" clId="{6AF584A9-0570-4BC6-A990-F840E5AAF896}" dt="2021-02-04T11:36:10.450" v="264" actId="478"/>
        <pc:sldMkLst>
          <pc:docMk/>
          <pc:sldMk cId="3923386307" sldId="1419"/>
        </pc:sldMkLst>
        <pc:spChg chg="mod">
          <ac:chgData name="Bachmann, Hannah Ruth" userId="e7c09bfb-72c2-42e5-912c-bd6874d853db" providerId="ADAL" clId="{6AF584A9-0570-4BC6-A990-F840E5AAF896}" dt="2021-02-04T11:35:39.390" v="260" actId="20577"/>
          <ac:spMkLst>
            <pc:docMk/>
            <pc:sldMk cId="3923386307" sldId="1419"/>
            <ac:spMk id="5" creationId="{1BC18043-E982-482C-B7B8-C9DFD594127C}"/>
          </ac:spMkLst>
        </pc:spChg>
        <pc:spChg chg="del">
          <ac:chgData name="Bachmann, Hannah Ruth" userId="e7c09bfb-72c2-42e5-912c-bd6874d853db" providerId="ADAL" clId="{6AF584A9-0570-4BC6-A990-F840E5AAF896}" dt="2021-02-04T11:27:25.568" v="140" actId="478"/>
          <ac:spMkLst>
            <pc:docMk/>
            <pc:sldMk cId="3923386307" sldId="1419"/>
            <ac:spMk id="6" creationId="{DD8F00E9-7860-44F8-9363-911CE83BC56D}"/>
          </ac:spMkLst>
        </pc:spChg>
        <pc:spChg chg="del">
          <ac:chgData name="Bachmann, Hannah Ruth" userId="e7c09bfb-72c2-42e5-912c-bd6874d853db" providerId="ADAL" clId="{6AF584A9-0570-4BC6-A990-F840E5AAF896}" dt="2021-02-04T11:28:25.486" v="167" actId="478"/>
          <ac:spMkLst>
            <pc:docMk/>
            <pc:sldMk cId="3923386307" sldId="1419"/>
            <ac:spMk id="7" creationId="{EE87FE36-BD50-461D-AC62-74621B4BBD6F}"/>
          </ac:spMkLst>
        </pc:spChg>
        <pc:spChg chg="del">
          <ac:chgData name="Bachmann, Hannah Ruth" userId="e7c09bfb-72c2-42e5-912c-bd6874d853db" providerId="ADAL" clId="{6AF584A9-0570-4BC6-A990-F840E5AAF896}" dt="2021-02-04T11:33:15.676" v="244" actId="478"/>
          <ac:spMkLst>
            <pc:docMk/>
            <pc:sldMk cId="3923386307" sldId="1419"/>
            <ac:spMk id="10" creationId="{9B81CE70-D587-4F3B-86BC-340CE718D237}"/>
          </ac:spMkLst>
        </pc:spChg>
        <pc:spChg chg="add mod">
          <ac:chgData name="Bachmann, Hannah Ruth" userId="e7c09bfb-72c2-42e5-912c-bd6874d853db" providerId="ADAL" clId="{6AF584A9-0570-4BC6-A990-F840E5AAF896}" dt="2021-02-04T11:27:25.851" v="141"/>
          <ac:spMkLst>
            <pc:docMk/>
            <pc:sldMk cId="3923386307" sldId="1419"/>
            <ac:spMk id="12" creationId="{2468B724-0379-44A6-8BFE-23A706A7AA15}"/>
          </ac:spMkLst>
        </pc:spChg>
        <pc:spChg chg="add mod">
          <ac:chgData name="Bachmann, Hannah Ruth" userId="e7c09bfb-72c2-42e5-912c-bd6874d853db" providerId="ADAL" clId="{6AF584A9-0570-4BC6-A990-F840E5AAF896}" dt="2021-02-04T11:30:04.094" v="189" actId="113"/>
          <ac:spMkLst>
            <pc:docMk/>
            <pc:sldMk cId="3923386307" sldId="1419"/>
            <ac:spMk id="13" creationId="{D15565E3-9FD0-4DE9-92A3-0A9577F26FAA}"/>
          </ac:spMkLst>
        </pc:spChg>
        <pc:spChg chg="add del mod">
          <ac:chgData name="Bachmann, Hannah Ruth" userId="e7c09bfb-72c2-42e5-912c-bd6874d853db" providerId="ADAL" clId="{6AF584A9-0570-4BC6-A990-F840E5AAF896}" dt="2021-02-04T11:36:10.450" v="264" actId="478"/>
          <ac:spMkLst>
            <pc:docMk/>
            <pc:sldMk cId="3923386307" sldId="1419"/>
            <ac:spMk id="14" creationId="{E0722061-785F-44C3-901E-6DA9BEC3169A}"/>
          </ac:spMkLst>
        </pc:spChg>
        <pc:spChg chg="add mod">
          <ac:chgData name="Bachmann, Hannah Ruth" userId="e7c09bfb-72c2-42e5-912c-bd6874d853db" providerId="ADAL" clId="{6AF584A9-0570-4BC6-A990-F840E5AAF896}" dt="2021-02-04T11:33:33.542" v="249" actId="1076"/>
          <ac:spMkLst>
            <pc:docMk/>
            <pc:sldMk cId="3923386307" sldId="1419"/>
            <ac:spMk id="15" creationId="{47D2C5F7-52E3-45AA-AB5B-D15BEEC9856D}"/>
          </ac:spMkLst>
        </pc:spChg>
      </pc:sldChg>
      <pc:sldChg chg="addSp modSp mod">
        <pc:chgData name="Bachmann, Hannah Ruth" userId="e7c09bfb-72c2-42e5-912c-bd6874d853db" providerId="ADAL" clId="{6AF584A9-0570-4BC6-A990-F840E5AAF896}" dt="2021-02-04T11:59:46.114" v="275" actId="14100"/>
        <pc:sldMkLst>
          <pc:docMk/>
          <pc:sldMk cId="2323565783" sldId="1420"/>
        </pc:sldMkLst>
        <pc:spChg chg="mod">
          <ac:chgData name="Bachmann, Hannah Ruth" userId="e7c09bfb-72c2-42e5-912c-bd6874d853db" providerId="ADAL" clId="{6AF584A9-0570-4BC6-A990-F840E5AAF896}" dt="2021-02-04T11:37:25.045" v="270" actId="207"/>
          <ac:spMkLst>
            <pc:docMk/>
            <pc:sldMk cId="2323565783" sldId="1420"/>
            <ac:spMk id="2" creationId="{2A8E7AE3-A2BF-4B31-85FB-C94A4552ECD1}"/>
          </ac:spMkLst>
        </pc:spChg>
        <pc:spChg chg="add mod">
          <ac:chgData name="Bachmann, Hannah Ruth" userId="e7c09bfb-72c2-42e5-912c-bd6874d853db" providerId="ADAL" clId="{6AF584A9-0570-4BC6-A990-F840E5AAF896}" dt="2021-02-04T11:27:41.586" v="154"/>
          <ac:spMkLst>
            <pc:docMk/>
            <pc:sldMk cId="2323565783" sldId="1420"/>
            <ac:spMk id="4" creationId="{E3BAB13C-52A5-411B-97C8-0427F55CB43C}"/>
          </ac:spMkLst>
        </pc:spChg>
        <pc:spChg chg="add mod">
          <ac:chgData name="Bachmann, Hannah Ruth" userId="e7c09bfb-72c2-42e5-912c-bd6874d853db" providerId="ADAL" clId="{6AF584A9-0570-4BC6-A990-F840E5AAF896}" dt="2021-02-04T11:31:00.418" v="196" actId="113"/>
          <ac:spMkLst>
            <pc:docMk/>
            <pc:sldMk cId="2323565783" sldId="1420"/>
            <ac:spMk id="5" creationId="{B1BA14AD-6F64-408A-AE54-01217FF70E55}"/>
          </ac:spMkLst>
        </pc:spChg>
        <pc:spChg chg="mod">
          <ac:chgData name="Bachmann, Hannah Ruth" userId="e7c09bfb-72c2-42e5-912c-bd6874d853db" providerId="ADAL" clId="{6AF584A9-0570-4BC6-A990-F840E5AAF896}" dt="2021-02-04T11:59:46.114" v="275" actId="14100"/>
          <ac:spMkLst>
            <pc:docMk/>
            <pc:sldMk cId="2323565783" sldId="1420"/>
            <ac:spMk id="12" creationId="{C3749583-842C-4520-BBC9-EF13DF5785C4}"/>
          </ac:spMkLst>
        </pc:spChg>
      </pc:sldChg>
      <pc:sldMasterChg chg="modSp mod modSldLayout">
        <pc:chgData name="Bachmann, Hannah Ruth" userId="e7c09bfb-72c2-42e5-912c-bd6874d853db" providerId="ADAL" clId="{6AF584A9-0570-4BC6-A990-F840E5AAF896}" dt="2021-02-04T11:26:49.356" v="119" actId="255"/>
        <pc:sldMasterMkLst>
          <pc:docMk/>
          <pc:sldMasterMk cId="0" sldId="2147485947"/>
        </pc:sldMasterMkLst>
        <pc:spChg chg="mod">
          <ac:chgData name="Bachmann, Hannah Ruth" userId="e7c09bfb-72c2-42e5-912c-bd6874d853db" providerId="ADAL" clId="{6AF584A9-0570-4BC6-A990-F840E5AAF896}" dt="2021-02-04T11:26:49.356" v="119" actId="255"/>
          <ac:spMkLst>
            <pc:docMk/>
            <pc:sldMasterMk cId="0" sldId="2147485947"/>
            <ac:spMk id="2" creationId="{433943D4-04A8-4CCA-AE34-1016CADA1F33}"/>
          </ac:spMkLst>
        </pc:spChg>
        <pc:sldLayoutChg chg="modSp mod">
          <pc:chgData name="Bachmann, Hannah Ruth" userId="e7c09bfb-72c2-42e5-912c-bd6874d853db" providerId="ADAL" clId="{6AF584A9-0570-4BC6-A990-F840E5AAF896}" dt="2021-02-04T11:26:30.301" v="108" actId="20577"/>
          <pc:sldLayoutMkLst>
            <pc:docMk/>
            <pc:sldMasterMk cId="0" sldId="2147485947"/>
            <pc:sldLayoutMk cId="289015248" sldId="2147486077"/>
          </pc:sldLayoutMkLst>
          <pc:spChg chg="mod">
            <ac:chgData name="Bachmann, Hannah Ruth" userId="e7c09bfb-72c2-42e5-912c-bd6874d853db" providerId="ADAL" clId="{6AF584A9-0570-4BC6-A990-F840E5AAF896}" dt="2021-02-04T11:26:30.301" v="108" actId="20577"/>
            <ac:spMkLst>
              <pc:docMk/>
              <pc:sldMasterMk cId="0" sldId="2147485947"/>
              <pc:sldLayoutMk cId="289015248" sldId="2147486077"/>
              <ac:spMk id="4" creationId="{CC2E37E7-1806-4D21-8266-8ADFB0E0001B}"/>
            </ac:spMkLst>
          </pc:spChg>
        </pc:sldLayoutChg>
        <pc:sldLayoutChg chg="modSp mod">
          <pc:chgData name="Bachmann, Hannah Ruth" userId="e7c09bfb-72c2-42e5-912c-bd6874d853db" providerId="ADAL" clId="{6AF584A9-0570-4BC6-A990-F840E5AAF896}" dt="2021-02-04T11:26:20.847" v="94" actId="20577"/>
          <pc:sldLayoutMkLst>
            <pc:docMk/>
            <pc:sldMasterMk cId="0" sldId="2147485947"/>
            <pc:sldLayoutMk cId="112956468" sldId="2147486078"/>
          </pc:sldLayoutMkLst>
          <pc:spChg chg="mod">
            <ac:chgData name="Bachmann, Hannah Ruth" userId="e7c09bfb-72c2-42e5-912c-bd6874d853db" providerId="ADAL" clId="{6AF584A9-0570-4BC6-A990-F840E5AAF896}" dt="2021-02-04T11:26:20.847" v="94" actId="20577"/>
            <ac:spMkLst>
              <pc:docMk/>
              <pc:sldMasterMk cId="0" sldId="2147485947"/>
              <pc:sldLayoutMk cId="112956468" sldId="2147486078"/>
              <ac:spMk id="6" creationId="{C30856E7-03FB-461E-A4E8-138F538D7FA5}"/>
            </ac:spMkLst>
          </pc:spChg>
        </pc:sldLayoutChg>
        <pc:sldLayoutChg chg="modSp mod">
          <pc:chgData name="Bachmann, Hannah Ruth" userId="e7c09bfb-72c2-42e5-912c-bd6874d853db" providerId="ADAL" clId="{6AF584A9-0570-4BC6-A990-F840E5AAF896}" dt="2021-02-04T11:26:26.309" v="101" actId="20577"/>
          <pc:sldLayoutMkLst>
            <pc:docMk/>
            <pc:sldMasterMk cId="0" sldId="2147485947"/>
            <pc:sldLayoutMk cId="2231121969" sldId="2147486081"/>
          </pc:sldLayoutMkLst>
          <pc:spChg chg="mod">
            <ac:chgData name="Bachmann, Hannah Ruth" userId="e7c09bfb-72c2-42e5-912c-bd6874d853db" providerId="ADAL" clId="{6AF584A9-0570-4BC6-A990-F840E5AAF896}" dt="2021-02-04T11:26:26.309" v="101" actId="20577"/>
            <ac:spMkLst>
              <pc:docMk/>
              <pc:sldMasterMk cId="0" sldId="2147485947"/>
              <pc:sldLayoutMk cId="2231121969" sldId="2147486081"/>
              <ac:spMk id="7" creationId="{748D9B97-C724-4437-8DD2-7E14E991862E}"/>
            </ac:spMkLst>
          </pc:spChg>
        </pc:sldLayoutChg>
      </pc:sldMasterChg>
      <pc:sldMasterChg chg="modSp mod modSldLayout">
        <pc:chgData name="Bachmann, Hannah Ruth" userId="e7c09bfb-72c2-42e5-912c-bd6874d853db" providerId="ADAL" clId="{6AF584A9-0570-4BC6-A990-F840E5AAF896}" dt="2021-02-04T11:26:04.967" v="76" actId="20577"/>
        <pc:sldMasterMkLst>
          <pc:docMk/>
          <pc:sldMasterMk cId="0" sldId="2147486043"/>
        </pc:sldMasterMkLst>
        <pc:spChg chg="mod">
          <ac:chgData name="Bachmann, Hannah Ruth" userId="e7c09bfb-72c2-42e5-912c-bd6874d853db" providerId="ADAL" clId="{6AF584A9-0570-4BC6-A990-F840E5AAF896}" dt="2021-02-04T11:26:04.967" v="76" actId="20577"/>
          <ac:spMkLst>
            <pc:docMk/>
            <pc:sldMasterMk cId="0" sldId="2147486043"/>
            <ac:spMk id="4" creationId="{879EA96C-DDEB-4D23-ADCD-3C1FF85686E8}"/>
          </ac:spMkLst>
        </pc:spChg>
        <pc:sldLayoutChg chg="modSp mod">
          <pc:chgData name="Bachmann, Hannah Ruth" userId="e7c09bfb-72c2-42e5-912c-bd6874d853db" providerId="ADAL" clId="{6AF584A9-0570-4BC6-A990-F840E5AAF896}" dt="2021-02-04T11:25:57.406" v="69" actId="20577"/>
          <pc:sldLayoutMkLst>
            <pc:docMk/>
            <pc:sldMasterMk cId="0" sldId="2147486043"/>
            <pc:sldLayoutMk cId="3711813526" sldId="2147486080"/>
          </pc:sldLayoutMkLst>
          <pc:spChg chg="mod">
            <ac:chgData name="Bachmann, Hannah Ruth" userId="e7c09bfb-72c2-42e5-912c-bd6874d853db" providerId="ADAL" clId="{6AF584A9-0570-4BC6-A990-F840E5AAF896}" dt="2021-02-04T11:25:57.406" v="69" actId="20577"/>
            <ac:spMkLst>
              <pc:docMk/>
              <pc:sldMasterMk cId="0" sldId="2147486043"/>
              <pc:sldLayoutMk cId="3711813526" sldId="2147486080"/>
              <ac:spMk id="7" creationId="{8180A93C-0508-4151-A520-925BCCF30E53}"/>
            </ac:spMkLst>
          </pc:spChg>
        </pc:sldLayoutChg>
        <pc:sldLayoutChg chg="modSp mod">
          <pc:chgData name="Bachmann, Hannah Ruth" userId="e7c09bfb-72c2-42e5-912c-bd6874d853db" providerId="ADAL" clId="{6AF584A9-0570-4BC6-A990-F840E5AAF896}" dt="2021-02-04T11:25:26.251" v="49" actId="255"/>
          <pc:sldLayoutMkLst>
            <pc:docMk/>
            <pc:sldMasterMk cId="0" sldId="2147486043"/>
            <pc:sldLayoutMk cId="1210540617" sldId="2147486082"/>
          </pc:sldLayoutMkLst>
          <pc:spChg chg="mod">
            <ac:chgData name="Bachmann, Hannah Ruth" userId="e7c09bfb-72c2-42e5-912c-bd6874d853db" providerId="ADAL" clId="{6AF584A9-0570-4BC6-A990-F840E5AAF896}" dt="2021-02-04T11:25:26.251" v="49" actId="255"/>
            <ac:spMkLst>
              <pc:docMk/>
              <pc:sldMasterMk cId="0" sldId="2147486043"/>
              <pc:sldLayoutMk cId="1210540617" sldId="2147486082"/>
              <ac:spMk id="6" creationId="{65ECFBE8-D33B-4D58-9CDC-A33B69EDD4B1}"/>
            </ac:spMkLst>
          </pc:spChg>
        </pc:sldLayoutChg>
        <pc:sldLayoutChg chg="modSp mod">
          <pc:chgData name="Bachmann, Hannah Ruth" userId="e7c09bfb-72c2-42e5-912c-bd6874d853db" providerId="ADAL" clId="{6AF584A9-0570-4BC6-A990-F840E5AAF896}" dt="2021-02-04T11:25:48.958" v="62" actId="255"/>
          <pc:sldLayoutMkLst>
            <pc:docMk/>
            <pc:sldMasterMk cId="0" sldId="2147486043"/>
            <pc:sldLayoutMk cId="1104287848" sldId="2147486083"/>
          </pc:sldLayoutMkLst>
          <pc:spChg chg="mod">
            <ac:chgData name="Bachmann, Hannah Ruth" userId="e7c09bfb-72c2-42e5-912c-bd6874d853db" providerId="ADAL" clId="{6AF584A9-0570-4BC6-A990-F840E5AAF896}" dt="2021-02-04T11:25:48.958" v="62" actId="255"/>
            <ac:spMkLst>
              <pc:docMk/>
              <pc:sldMasterMk cId="0" sldId="2147486043"/>
              <pc:sldLayoutMk cId="1104287848" sldId="2147486083"/>
              <ac:spMk id="6" creationId="{FFDB9E20-5D6E-4A6E-BD97-AC2BBE07C15F}"/>
            </ac:spMkLst>
          </pc:spChg>
        </pc:sldLayoutChg>
      </pc:sldMasterChg>
    </pc:docChg>
  </pc:docChgLst>
  <pc:docChgLst>
    <pc:chgData clId="Web-{3B2D78B0-9C6B-D90B-A87C-6C01CA66EADB}"/>
    <pc:docChg chg="modSld">
      <pc:chgData name="" userId="" providerId="" clId="Web-{3B2D78B0-9C6B-D90B-A87C-6C01CA66EADB}" dt="2020-12-18T19:06:16.568" v="0" actId="14100"/>
      <pc:docMkLst>
        <pc:docMk/>
      </pc:docMkLst>
      <pc:sldChg chg="modSp">
        <pc:chgData name="" userId="" providerId="" clId="Web-{3B2D78B0-9C6B-D90B-A87C-6C01CA66EADB}" dt="2020-12-18T19:06:16.568" v="0" actId="14100"/>
        <pc:sldMkLst>
          <pc:docMk/>
          <pc:sldMk cId="2186225901" sldId="1395"/>
        </pc:sldMkLst>
        <pc:picChg chg="mod">
          <ac:chgData name="" userId="" providerId="" clId="Web-{3B2D78B0-9C6B-D90B-A87C-6C01CA66EADB}" dt="2020-12-18T19:06:16.568" v="0" actId="14100"/>
          <ac:picMkLst>
            <pc:docMk/>
            <pc:sldMk cId="2186225901" sldId="1395"/>
            <ac:picMk id="50183" creationId="{4F2A606C-2177-4BCB-9276-1EB93A0905CA}"/>
          </ac:picMkLst>
        </pc:picChg>
      </pc:sldChg>
    </pc:docChg>
  </pc:docChgLst>
  <pc:docChgLst>
    <pc:chgData name="Tessa Deiss" userId="S::tessa.deiss_glasgow.ac.uk#ext#@jgumainz.onmicrosoft.com::8b40a27f-141d-4c8f-b305-e300efd196d0" providerId="AD" clId="Web-{3B2D78B0-9C6B-D90B-A87C-6C01CA66EADB}"/>
    <pc:docChg chg="modSld">
      <pc:chgData name="Tessa Deiss" userId="S::tessa.deiss_glasgow.ac.uk#ext#@jgumainz.onmicrosoft.com::8b40a27f-141d-4c8f-b305-e300efd196d0" providerId="AD" clId="Web-{3B2D78B0-9C6B-D90B-A87C-6C01CA66EADB}" dt="2020-12-18T19:10:06.272" v="8" actId="1076"/>
      <pc:docMkLst>
        <pc:docMk/>
      </pc:docMkLst>
      <pc:sldChg chg="modSp">
        <pc:chgData name="Tessa Deiss" userId="S::tessa.deiss_glasgow.ac.uk#ext#@jgumainz.onmicrosoft.com::8b40a27f-141d-4c8f-b305-e300efd196d0" providerId="AD" clId="Web-{3B2D78B0-9C6B-D90B-A87C-6C01CA66EADB}" dt="2020-12-18T19:09:41.021" v="3" actId="1076"/>
        <pc:sldMkLst>
          <pc:docMk/>
          <pc:sldMk cId="1162874614" sldId="1409"/>
        </pc:sldMkLst>
        <pc:picChg chg="mod">
          <ac:chgData name="Tessa Deiss" userId="S::tessa.deiss_glasgow.ac.uk#ext#@jgumainz.onmicrosoft.com::8b40a27f-141d-4c8f-b305-e300efd196d0" providerId="AD" clId="Web-{3B2D78B0-9C6B-D90B-A87C-6C01CA66EADB}" dt="2020-12-18T19:09:41.021" v="3" actId="1076"/>
          <ac:picMkLst>
            <pc:docMk/>
            <pc:sldMk cId="1162874614" sldId="1409"/>
            <ac:picMk id="3" creationId="{643B1870-EB97-4847-B5A2-EA59F0DE6E8B}"/>
          </ac:picMkLst>
        </pc:picChg>
      </pc:sldChg>
      <pc:sldChg chg="modSp">
        <pc:chgData name="Tessa Deiss" userId="S::tessa.deiss_glasgow.ac.uk#ext#@jgumainz.onmicrosoft.com::8b40a27f-141d-4c8f-b305-e300efd196d0" providerId="AD" clId="Web-{3B2D78B0-9C6B-D90B-A87C-6C01CA66EADB}" dt="2020-12-18T19:07:19.007" v="0" actId="1076"/>
        <pc:sldMkLst>
          <pc:docMk/>
          <pc:sldMk cId="3189351062" sldId="1410"/>
        </pc:sldMkLst>
        <pc:picChg chg="mod">
          <ac:chgData name="Tessa Deiss" userId="S::tessa.deiss_glasgow.ac.uk#ext#@jgumainz.onmicrosoft.com::8b40a27f-141d-4c8f-b305-e300efd196d0" providerId="AD" clId="Web-{3B2D78B0-9C6B-D90B-A87C-6C01CA66EADB}" dt="2020-12-18T19:07:19.007" v="0" actId="1076"/>
          <ac:picMkLst>
            <pc:docMk/>
            <pc:sldMk cId="3189351062" sldId="1410"/>
            <ac:picMk id="9" creationId="{35EC8A56-D01C-418C-94CE-8786C41AA76E}"/>
          </ac:picMkLst>
        </pc:picChg>
      </pc:sldChg>
      <pc:sldChg chg="modSp">
        <pc:chgData name="Tessa Deiss" userId="S::tessa.deiss_glasgow.ac.uk#ext#@jgumainz.onmicrosoft.com::8b40a27f-141d-4c8f-b305-e300efd196d0" providerId="AD" clId="Web-{3B2D78B0-9C6B-D90B-A87C-6C01CA66EADB}" dt="2020-12-18T19:07:39.164" v="2" actId="1076"/>
        <pc:sldMkLst>
          <pc:docMk/>
          <pc:sldMk cId="2274937497" sldId="1414"/>
        </pc:sldMkLst>
        <pc:picChg chg="mod">
          <ac:chgData name="Tessa Deiss" userId="S::tessa.deiss_glasgow.ac.uk#ext#@jgumainz.onmicrosoft.com::8b40a27f-141d-4c8f-b305-e300efd196d0" providerId="AD" clId="Web-{3B2D78B0-9C6B-D90B-A87C-6C01CA66EADB}" dt="2020-12-18T19:07:35.820" v="1" actId="1076"/>
          <ac:picMkLst>
            <pc:docMk/>
            <pc:sldMk cId="2274937497" sldId="1414"/>
            <ac:picMk id="2" creationId="{400CAFC1-8535-4AAC-99D8-F82E897E5B9E}"/>
          </ac:picMkLst>
        </pc:picChg>
        <pc:picChg chg="mod">
          <ac:chgData name="Tessa Deiss" userId="S::tessa.deiss_glasgow.ac.uk#ext#@jgumainz.onmicrosoft.com::8b40a27f-141d-4c8f-b305-e300efd196d0" providerId="AD" clId="Web-{3B2D78B0-9C6B-D90B-A87C-6C01CA66EADB}" dt="2020-12-18T19:07:39.164" v="2" actId="1076"/>
          <ac:picMkLst>
            <pc:docMk/>
            <pc:sldMk cId="2274937497" sldId="1414"/>
            <ac:picMk id="3" creationId="{CDB1AC0A-7761-4432-A7EB-12ADB009B3E7}"/>
          </ac:picMkLst>
        </pc:picChg>
      </pc:sldChg>
      <pc:sldChg chg="modSp">
        <pc:chgData name="Tessa Deiss" userId="S::tessa.deiss_glasgow.ac.uk#ext#@jgumainz.onmicrosoft.com::8b40a27f-141d-4c8f-b305-e300efd196d0" providerId="AD" clId="Web-{3B2D78B0-9C6B-D90B-A87C-6C01CA66EADB}" dt="2020-12-18T19:10:06.272" v="8" actId="1076"/>
        <pc:sldMkLst>
          <pc:docMk/>
          <pc:sldMk cId="3459794358" sldId="1416"/>
        </pc:sldMkLst>
        <pc:spChg chg="mod">
          <ac:chgData name="Tessa Deiss" userId="S::tessa.deiss_glasgow.ac.uk#ext#@jgumainz.onmicrosoft.com::8b40a27f-141d-4c8f-b305-e300efd196d0" providerId="AD" clId="Web-{3B2D78B0-9C6B-D90B-A87C-6C01CA66EADB}" dt="2020-12-18T19:09:49.177" v="4" actId="1076"/>
          <ac:spMkLst>
            <pc:docMk/>
            <pc:sldMk cId="3459794358" sldId="1416"/>
            <ac:spMk id="2" creationId="{41896732-83FB-49C2-81EB-A62FB425C3F7}"/>
          </ac:spMkLst>
        </pc:spChg>
        <pc:spChg chg="mod">
          <ac:chgData name="Tessa Deiss" userId="S::tessa.deiss_glasgow.ac.uk#ext#@jgumainz.onmicrosoft.com::8b40a27f-141d-4c8f-b305-e300efd196d0" providerId="AD" clId="Web-{3B2D78B0-9C6B-D90B-A87C-6C01CA66EADB}" dt="2020-12-18T19:10:01.771" v="7" actId="1076"/>
          <ac:spMkLst>
            <pc:docMk/>
            <pc:sldMk cId="3459794358" sldId="1416"/>
            <ac:spMk id="5" creationId="{1BC18043-E982-482C-B7B8-C9DFD594127C}"/>
          </ac:spMkLst>
        </pc:spChg>
        <pc:picChg chg="mod">
          <ac:chgData name="Tessa Deiss" userId="S::tessa.deiss_glasgow.ac.uk#ext#@jgumainz.onmicrosoft.com::8b40a27f-141d-4c8f-b305-e300efd196d0" providerId="AD" clId="Web-{3B2D78B0-9C6B-D90B-A87C-6C01CA66EADB}" dt="2020-12-18T19:09:56.162" v="6" actId="1076"/>
          <ac:picMkLst>
            <pc:docMk/>
            <pc:sldMk cId="3459794358" sldId="1416"/>
            <ac:picMk id="3" creationId="{61D247B6-C8B2-49BF-A406-6CAE8B920BA2}"/>
          </ac:picMkLst>
        </pc:picChg>
        <pc:picChg chg="mod">
          <ac:chgData name="Tessa Deiss" userId="S::tessa.deiss_glasgow.ac.uk#ext#@jgumainz.onmicrosoft.com::8b40a27f-141d-4c8f-b305-e300efd196d0" providerId="AD" clId="Web-{3B2D78B0-9C6B-D90B-A87C-6C01CA66EADB}" dt="2020-12-18T19:10:06.272" v="8" actId="1076"/>
          <ac:picMkLst>
            <pc:docMk/>
            <pc:sldMk cId="3459794358" sldId="1416"/>
            <ac:picMk id="4" creationId="{2C88FA87-2DBF-4A62-BC94-BA77531C7E4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6417820A-6E8E-4C42-9C84-6FF14ED85FAC}"/>
              </a:ext>
            </a:extLst>
          </p:cNvPr>
          <p:cNvSpPr>
            <a:spLocks noGrp="1" noChangeArrowheads="1"/>
          </p:cNvSpPr>
          <p:nvPr>
            <p:ph type="hdr" sz="quarter"/>
          </p:nvPr>
        </p:nvSpPr>
        <p:spPr bwMode="auto">
          <a:xfrm>
            <a:off x="0" y="0"/>
            <a:ext cx="2868613" cy="457200"/>
          </a:xfrm>
          <a:prstGeom prst="rect">
            <a:avLst/>
          </a:prstGeom>
          <a:noFill/>
          <a:ln w="9525">
            <a:noFill/>
            <a:miter lim="800000"/>
            <a:headEnd/>
            <a:tailEnd/>
          </a:ln>
          <a:effectLst/>
        </p:spPr>
        <p:txBody>
          <a:bodyPr vert="horz" wrap="square" lIns="89653" tIns="44826" rIns="89653" bIns="44826" numCol="1" anchor="t" anchorCtr="0" compatLnSpc="1">
            <a:prstTxWarp prst="textNoShape">
              <a:avLst/>
            </a:prstTxWarp>
          </a:bodyPr>
          <a:lstStyle>
            <a:lvl1pPr algn="l" defTabSz="895350">
              <a:defRPr sz="1200" b="0">
                <a:latin typeface="Times New Roman" charset="0"/>
              </a:defRPr>
            </a:lvl1pPr>
          </a:lstStyle>
          <a:p>
            <a:pPr>
              <a:defRPr/>
            </a:pPr>
            <a:endParaRPr lang="de-DE"/>
          </a:p>
        </p:txBody>
      </p:sp>
      <p:sp>
        <p:nvSpPr>
          <p:cNvPr id="56323" name="Rectangle 3">
            <a:extLst>
              <a:ext uri="{FF2B5EF4-FFF2-40B4-BE49-F238E27FC236}">
                <a16:creationId xmlns:a16="http://schemas.microsoft.com/office/drawing/2014/main" id="{F5FDC419-D9BC-4DFC-A0F2-D91A116D3E05}"/>
              </a:ext>
            </a:extLst>
          </p:cNvPr>
          <p:cNvSpPr>
            <a:spLocks noGrp="1" noChangeArrowheads="1"/>
          </p:cNvSpPr>
          <p:nvPr>
            <p:ph type="dt" sz="quarter" idx="1"/>
          </p:nvPr>
        </p:nvSpPr>
        <p:spPr bwMode="auto">
          <a:xfrm>
            <a:off x="3773488" y="0"/>
            <a:ext cx="2871787" cy="457200"/>
          </a:xfrm>
          <a:prstGeom prst="rect">
            <a:avLst/>
          </a:prstGeom>
          <a:noFill/>
          <a:ln w="9525">
            <a:noFill/>
            <a:miter lim="800000"/>
            <a:headEnd/>
            <a:tailEnd/>
          </a:ln>
          <a:effectLst/>
        </p:spPr>
        <p:txBody>
          <a:bodyPr vert="horz" wrap="square" lIns="89653" tIns="44826" rIns="89653" bIns="44826" numCol="1" anchor="t" anchorCtr="0" compatLnSpc="1">
            <a:prstTxWarp prst="textNoShape">
              <a:avLst/>
            </a:prstTxWarp>
          </a:bodyPr>
          <a:lstStyle>
            <a:lvl1pPr algn="r" defTabSz="895350">
              <a:defRPr sz="1200" b="0">
                <a:latin typeface="Times New Roman" charset="0"/>
              </a:defRPr>
            </a:lvl1pPr>
          </a:lstStyle>
          <a:p>
            <a:pPr>
              <a:defRPr/>
            </a:pPr>
            <a:endParaRPr lang="de-DE"/>
          </a:p>
        </p:txBody>
      </p:sp>
      <p:sp>
        <p:nvSpPr>
          <p:cNvPr id="56324" name="Rectangle 4">
            <a:extLst>
              <a:ext uri="{FF2B5EF4-FFF2-40B4-BE49-F238E27FC236}">
                <a16:creationId xmlns:a16="http://schemas.microsoft.com/office/drawing/2014/main" id="{6843BFF0-7223-4878-B108-4A8282207A57}"/>
              </a:ext>
            </a:extLst>
          </p:cNvPr>
          <p:cNvSpPr>
            <a:spLocks noGrp="1" noChangeArrowheads="1"/>
          </p:cNvSpPr>
          <p:nvPr>
            <p:ph type="ftr" sz="quarter" idx="2"/>
          </p:nvPr>
        </p:nvSpPr>
        <p:spPr bwMode="auto">
          <a:xfrm>
            <a:off x="0" y="9372600"/>
            <a:ext cx="2868613" cy="458788"/>
          </a:xfrm>
          <a:prstGeom prst="rect">
            <a:avLst/>
          </a:prstGeom>
          <a:noFill/>
          <a:ln w="9525">
            <a:noFill/>
            <a:miter lim="800000"/>
            <a:headEnd/>
            <a:tailEnd/>
          </a:ln>
          <a:effectLst/>
        </p:spPr>
        <p:txBody>
          <a:bodyPr vert="horz" wrap="square" lIns="89653" tIns="44826" rIns="89653" bIns="44826" numCol="1" anchor="b" anchorCtr="0" compatLnSpc="1">
            <a:prstTxWarp prst="textNoShape">
              <a:avLst/>
            </a:prstTxWarp>
          </a:bodyPr>
          <a:lstStyle>
            <a:lvl1pPr algn="l" defTabSz="895350">
              <a:defRPr sz="1200" b="0">
                <a:latin typeface="Times New Roman" charset="0"/>
              </a:defRPr>
            </a:lvl1pPr>
          </a:lstStyle>
          <a:p>
            <a:pPr>
              <a:defRPr/>
            </a:pPr>
            <a:endParaRPr lang="de-DE"/>
          </a:p>
        </p:txBody>
      </p:sp>
      <p:sp>
        <p:nvSpPr>
          <p:cNvPr id="56325" name="Rectangle 5">
            <a:extLst>
              <a:ext uri="{FF2B5EF4-FFF2-40B4-BE49-F238E27FC236}">
                <a16:creationId xmlns:a16="http://schemas.microsoft.com/office/drawing/2014/main" id="{0FBDF707-EEFE-4648-8DD4-CB6F7DD2D9D7}"/>
              </a:ext>
            </a:extLst>
          </p:cNvPr>
          <p:cNvSpPr>
            <a:spLocks noGrp="1" noChangeArrowheads="1"/>
          </p:cNvSpPr>
          <p:nvPr>
            <p:ph type="sldNum" sz="quarter" idx="3"/>
          </p:nvPr>
        </p:nvSpPr>
        <p:spPr bwMode="auto">
          <a:xfrm>
            <a:off x="3773488" y="9372600"/>
            <a:ext cx="2871787" cy="458788"/>
          </a:xfrm>
          <a:prstGeom prst="rect">
            <a:avLst/>
          </a:prstGeom>
          <a:noFill/>
          <a:ln w="9525">
            <a:noFill/>
            <a:miter lim="800000"/>
            <a:headEnd/>
            <a:tailEnd/>
          </a:ln>
          <a:effectLst/>
        </p:spPr>
        <p:txBody>
          <a:bodyPr vert="horz" wrap="square" lIns="89653" tIns="44826" rIns="89653" bIns="44826" numCol="1" anchor="b" anchorCtr="0" compatLnSpc="1">
            <a:prstTxWarp prst="textNoShape">
              <a:avLst/>
            </a:prstTxWarp>
          </a:bodyPr>
          <a:lstStyle>
            <a:lvl1pPr algn="r" defTabSz="895350">
              <a:defRPr sz="1200" b="0">
                <a:latin typeface="Times New Roman" panose="02020603050405020304" pitchFamily="18" charset="0"/>
              </a:defRPr>
            </a:lvl1pPr>
          </a:lstStyle>
          <a:p>
            <a:pPr>
              <a:defRPr/>
            </a:pPr>
            <a:fld id="{030740A3-B7F4-4EF5-825C-3263C0B4BB3F}"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B084295F-40D3-4C2A-A366-811A7A63F13D}"/>
              </a:ext>
            </a:extLst>
          </p:cNvPr>
          <p:cNvSpPr>
            <a:spLocks noGrp="1" noChangeArrowheads="1"/>
          </p:cNvSpPr>
          <p:nvPr>
            <p:ph type="hdr" sz="quarter"/>
          </p:nvPr>
        </p:nvSpPr>
        <p:spPr bwMode="auto">
          <a:xfrm>
            <a:off x="0" y="0"/>
            <a:ext cx="2889250" cy="493713"/>
          </a:xfrm>
          <a:prstGeom prst="rect">
            <a:avLst/>
          </a:prstGeom>
          <a:noFill/>
          <a:ln w="9525">
            <a:noFill/>
            <a:miter lim="800000"/>
            <a:headEnd/>
            <a:tailEnd/>
          </a:ln>
          <a:effectLst/>
        </p:spPr>
        <p:txBody>
          <a:bodyPr vert="horz" wrap="square" lIns="89653" tIns="44826" rIns="89653" bIns="44826" numCol="1" anchor="t" anchorCtr="0" compatLnSpc="1">
            <a:prstTxWarp prst="textNoShape">
              <a:avLst/>
            </a:prstTxWarp>
          </a:bodyPr>
          <a:lstStyle>
            <a:lvl1pPr algn="l" defTabSz="895350">
              <a:defRPr sz="1200" b="0">
                <a:latin typeface="Times New Roman" charset="0"/>
              </a:defRPr>
            </a:lvl1pPr>
          </a:lstStyle>
          <a:p>
            <a:pPr>
              <a:defRPr/>
            </a:pPr>
            <a:endParaRPr lang="de-DE" altLang="de-DE"/>
          </a:p>
        </p:txBody>
      </p:sp>
      <p:sp>
        <p:nvSpPr>
          <p:cNvPr id="26627" name="Rectangle 3">
            <a:extLst>
              <a:ext uri="{FF2B5EF4-FFF2-40B4-BE49-F238E27FC236}">
                <a16:creationId xmlns:a16="http://schemas.microsoft.com/office/drawing/2014/main" id="{EDE4C6E8-E543-4357-B077-F4FEBF332387}"/>
              </a:ext>
            </a:extLst>
          </p:cNvPr>
          <p:cNvSpPr>
            <a:spLocks noGrp="1" noChangeArrowheads="1"/>
          </p:cNvSpPr>
          <p:nvPr>
            <p:ph type="dt" idx="1"/>
          </p:nvPr>
        </p:nvSpPr>
        <p:spPr bwMode="auto">
          <a:xfrm>
            <a:off x="3773488" y="0"/>
            <a:ext cx="2889250" cy="493713"/>
          </a:xfrm>
          <a:prstGeom prst="rect">
            <a:avLst/>
          </a:prstGeom>
          <a:noFill/>
          <a:ln w="9525">
            <a:noFill/>
            <a:miter lim="800000"/>
            <a:headEnd/>
            <a:tailEnd/>
          </a:ln>
          <a:effectLst/>
        </p:spPr>
        <p:txBody>
          <a:bodyPr vert="horz" wrap="square" lIns="89653" tIns="44826" rIns="89653" bIns="44826" numCol="1" anchor="t" anchorCtr="0" compatLnSpc="1">
            <a:prstTxWarp prst="textNoShape">
              <a:avLst/>
            </a:prstTxWarp>
          </a:bodyPr>
          <a:lstStyle>
            <a:lvl1pPr algn="r" defTabSz="895350">
              <a:defRPr sz="1200" b="0">
                <a:latin typeface="Times New Roman" charset="0"/>
              </a:defRPr>
            </a:lvl1pPr>
          </a:lstStyle>
          <a:p>
            <a:pPr>
              <a:defRPr/>
            </a:pPr>
            <a:endParaRPr lang="de-DE" altLang="de-DE"/>
          </a:p>
        </p:txBody>
      </p:sp>
      <p:sp>
        <p:nvSpPr>
          <p:cNvPr id="5124" name="Rectangle 4">
            <a:extLst>
              <a:ext uri="{FF2B5EF4-FFF2-40B4-BE49-F238E27FC236}">
                <a16:creationId xmlns:a16="http://schemas.microsoft.com/office/drawing/2014/main" id="{77DD439B-7FC2-452F-AADA-04510E03C3FF}"/>
              </a:ext>
            </a:extLst>
          </p:cNvPr>
          <p:cNvSpPr>
            <a:spLocks noGrp="1" noRot="1" noChangeAspect="1" noChangeArrowheads="1" noTextEdit="1"/>
          </p:cNvSpPr>
          <p:nvPr>
            <p:ph type="sldImg" idx="2"/>
          </p:nvPr>
        </p:nvSpPr>
        <p:spPr bwMode="auto">
          <a:xfrm>
            <a:off x="779463" y="741363"/>
            <a:ext cx="5105400" cy="3698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a:extLst>
              <a:ext uri="{FF2B5EF4-FFF2-40B4-BE49-F238E27FC236}">
                <a16:creationId xmlns:a16="http://schemas.microsoft.com/office/drawing/2014/main" id="{D25A4AD7-13D1-44EF-A801-41F76A76F24F}"/>
              </a:ext>
            </a:extLst>
          </p:cNvPr>
          <p:cNvSpPr>
            <a:spLocks noGrp="1" noChangeArrowheads="1"/>
          </p:cNvSpPr>
          <p:nvPr>
            <p:ph type="body" sz="quarter" idx="3"/>
          </p:nvPr>
        </p:nvSpPr>
        <p:spPr bwMode="auto">
          <a:xfrm>
            <a:off x="887413" y="4684713"/>
            <a:ext cx="4887912" cy="4440237"/>
          </a:xfrm>
          <a:prstGeom prst="rect">
            <a:avLst/>
          </a:prstGeom>
          <a:noFill/>
          <a:ln w="9525">
            <a:noFill/>
            <a:miter lim="800000"/>
            <a:headEnd/>
            <a:tailEnd/>
          </a:ln>
          <a:effectLst/>
        </p:spPr>
        <p:txBody>
          <a:bodyPr vert="horz" wrap="square" lIns="89653" tIns="44826" rIns="89653" bIns="44826" numCol="1" anchor="t" anchorCtr="0" compatLnSpc="1">
            <a:prstTxWarp prst="textNoShape">
              <a:avLst/>
            </a:prstTxWarp>
          </a:bodyPr>
          <a:lstStyle/>
          <a:p>
            <a:pPr lvl="0"/>
            <a:r>
              <a:rPr lang="de-DE" altLang="de-DE" noProof="0"/>
              <a:t>Klicken Sie, um die Formate des Vorlagentextes zu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26630" name="Rectangle 6">
            <a:extLst>
              <a:ext uri="{FF2B5EF4-FFF2-40B4-BE49-F238E27FC236}">
                <a16:creationId xmlns:a16="http://schemas.microsoft.com/office/drawing/2014/main" id="{95E0607F-EA31-4EA0-B532-3FFD7EB2EB91}"/>
              </a:ext>
            </a:extLst>
          </p:cNvPr>
          <p:cNvSpPr>
            <a:spLocks noGrp="1" noChangeArrowheads="1"/>
          </p:cNvSpPr>
          <p:nvPr>
            <p:ph type="ftr" sz="quarter" idx="4"/>
          </p:nvPr>
        </p:nvSpPr>
        <p:spPr bwMode="auto">
          <a:xfrm>
            <a:off x="0" y="9372600"/>
            <a:ext cx="2889250" cy="493713"/>
          </a:xfrm>
          <a:prstGeom prst="rect">
            <a:avLst/>
          </a:prstGeom>
          <a:noFill/>
          <a:ln w="9525">
            <a:noFill/>
            <a:miter lim="800000"/>
            <a:headEnd/>
            <a:tailEnd/>
          </a:ln>
          <a:effectLst/>
        </p:spPr>
        <p:txBody>
          <a:bodyPr vert="horz" wrap="square" lIns="89653" tIns="44826" rIns="89653" bIns="44826" numCol="1" anchor="b" anchorCtr="0" compatLnSpc="1">
            <a:prstTxWarp prst="textNoShape">
              <a:avLst/>
            </a:prstTxWarp>
          </a:bodyPr>
          <a:lstStyle>
            <a:lvl1pPr algn="l" defTabSz="895350">
              <a:defRPr sz="1200" b="0">
                <a:latin typeface="Times New Roman" charset="0"/>
              </a:defRPr>
            </a:lvl1pPr>
          </a:lstStyle>
          <a:p>
            <a:pPr>
              <a:defRPr/>
            </a:pPr>
            <a:endParaRPr lang="de-DE" altLang="de-DE"/>
          </a:p>
        </p:txBody>
      </p:sp>
      <p:sp>
        <p:nvSpPr>
          <p:cNvPr id="26631" name="Rectangle 7">
            <a:extLst>
              <a:ext uri="{FF2B5EF4-FFF2-40B4-BE49-F238E27FC236}">
                <a16:creationId xmlns:a16="http://schemas.microsoft.com/office/drawing/2014/main" id="{4ED8D479-F098-42A5-9C34-07B6E07EDDA9}"/>
              </a:ext>
            </a:extLst>
          </p:cNvPr>
          <p:cNvSpPr>
            <a:spLocks noGrp="1" noChangeArrowheads="1"/>
          </p:cNvSpPr>
          <p:nvPr>
            <p:ph type="sldNum" sz="quarter" idx="5"/>
          </p:nvPr>
        </p:nvSpPr>
        <p:spPr bwMode="auto">
          <a:xfrm>
            <a:off x="3773488" y="9372600"/>
            <a:ext cx="2889250" cy="493713"/>
          </a:xfrm>
          <a:prstGeom prst="rect">
            <a:avLst/>
          </a:prstGeom>
          <a:noFill/>
          <a:ln w="9525">
            <a:noFill/>
            <a:miter lim="800000"/>
            <a:headEnd/>
            <a:tailEnd/>
          </a:ln>
          <a:effectLst/>
        </p:spPr>
        <p:txBody>
          <a:bodyPr vert="horz" wrap="square" lIns="89653" tIns="44826" rIns="89653" bIns="44826" numCol="1" anchor="b" anchorCtr="0" compatLnSpc="1">
            <a:prstTxWarp prst="textNoShape">
              <a:avLst/>
            </a:prstTxWarp>
          </a:bodyPr>
          <a:lstStyle>
            <a:lvl1pPr algn="r" defTabSz="895350">
              <a:defRPr sz="1200" b="0">
                <a:latin typeface="Times New Roman" panose="02020603050405020304" pitchFamily="18" charset="0"/>
              </a:defRPr>
            </a:lvl1pPr>
          </a:lstStyle>
          <a:p>
            <a:pPr>
              <a:defRPr/>
            </a:pPr>
            <a:fld id="{A8B09437-ED09-41F8-92C2-9622BC3C592B}"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5516" algn="l" defTabSz="914207" rtl="0" eaLnBrk="1" latinLnBrk="0" hangingPunct="1">
      <a:defRPr sz="1200" kern="1200">
        <a:solidFill>
          <a:schemeClr val="tx1"/>
        </a:solidFill>
        <a:latin typeface="+mn-lt"/>
        <a:ea typeface="+mn-ea"/>
        <a:cs typeface="+mn-cs"/>
      </a:defRPr>
    </a:lvl6pPr>
    <a:lvl7pPr marL="2742620" algn="l" defTabSz="914207" rtl="0" eaLnBrk="1" latinLnBrk="0" hangingPunct="1">
      <a:defRPr sz="1200" kern="1200">
        <a:solidFill>
          <a:schemeClr val="tx1"/>
        </a:solidFill>
        <a:latin typeface="+mn-lt"/>
        <a:ea typeface="+mn-ea"/>
        <a:cs typeface="+mn-cs"/>
      </a:defRPr>
    </a:lvl7pPr>
    <a:lvl8pPr marL="3199724" algn="l" defTabSz="914207" rtl="0" eaLnBrk="1" latinLnBrk="0" hangingPunct="1">
      <a:defRPr sz="1200" kern="1200">
        <a:solidFill>
          <a:schemeClr val="tx1"/>
        </a:solidFill>
        <a:latin typeface="+mn-lt"/>
        <a:ea typeface="+mn-ea"/>
        <a:cs typeface="+mn-cs"/>
      </a:defRPr>
    </a:lvl8pPr>
    <a:lvl9pPr marL="3656826" algn="l" defTabSz="914207"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782638" y="2347913"/>
            <a:ext cx="8874125" cy="1620837"/>
          </a:xfrm>
        </p:spPr>
        <p:txBody>
          <a:bodyPr/>
          <a:lstStyle>
            <a:lvl1pPr>
              <a:defRPr>
                <a:solidFill>
                  <a:schemeClr val="accent3"/>
                </a:solidFill>
              </a:defRPr>
            </a:lvl1pPr>
          </a:lstStyle>
          <a:p>
            <a:r>
              <a:rPr lang="de-DE" dirty="0"/>
              <a:t>Titelmasterformat durch Klicken bearbeiten</a:t>
            </a:r>
            <a:endParaRPr lang="en-GB" dirty="0"/>
          </a:p>
        </p:txBody>
      </p:sp>
      <p:sp>
        <p:nvSpPr>
          <p:cNvPr id="3" name="Untertitel 2"/>
          <p:cNvSpPr>
            <a:spLocks noGrp="1"/>
          </p:cNvSpPr>
          <p:nvPr>
            <p:ph type="subTitle" idx="1"/>
          </p:nvPr>
        </p:nvSpPr>
        <p:spPr>
          <a:xfrm>
            <a:off x="1565275" y="4283075"/>
            <a:ext cx="7308850" cy="1931988"/>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endParaRPr lang="en-GB" dirty="0"/>
          </a:p>
        </p:txBody>
      </p:sp>
    </p:spTree>
    <p:extLst>
      <p:ext uri="{BB962C8B-B14F-4D97-AF65-F5344CB8AC3E}">
        <p14:creationId xmlns:p14="http://schemas.microsoft.com/office/powerpoint/2010/main" val="2663820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82955" y="2348402"/>
            <a:ext cx="8873490" cy="1620430"/>
          </a:xfrm>
        </p:spPr>
        <p:txBody>
          <a:bodyPr/>
          <a:lstStyle/>
          <a:p>
            <a:r>
              <a:rPr lang="en-US"/>
              <a:t>Click to edit Master title style</a:t>
            </a:r>
            <a:endParaRPr lang="en-GB"/>
          </a:p>
        </p:txBody>
      </p:sp>
      <p:sp>
        <p:nvSpPr>
          <p:cNvPr id="3" name="Untertitel 2"/>
          <p:cNvSpPr>
            <a:spLocks noGrp="1"/>
          </p:cNvSpPr>
          <p:nvPr>
            <p:ph type="subTitle" idx="1"/>
          </p:nvPr>
        </p:nvSpPr>
        <p:spPr>
          <a:xfrm>
            <a:off x="1565910" y="4283818"/>
            <a:ext cx="7307580" cy="1931917"/>
          </a:xfrm>
        </p:spPr>
        <p:txBody>
          <a:bodyPr/>
          <a:lstStyle>
            <a:lvl1pPr marL="0" indent="0" algn="ctr">
              <a:buNone/>
              <a:defRPr>
                <a:solidFill>
                  <a:schemeClr val="tx1">
                    <a:tint val="75000"/>
                  </a:schemeClr>
                </a:solidFill>
              </a:defRPr>
            </a:lvl1pPr>
            <a:lvl2pPr marL="503919" indent="0" algn="ctr">
              <a:buNone/>
              <a:defRPr>
                <a:solidFill>
                  <a:schemeClr val="tx1">
                    <a:tint val="75000"/>
                  </a:schemeClr>
                </a:solidFill>
              </a:defRPr>
            </a:lvl2pPr>
            <a:lvl3pPr marL="1007837" indent="0" algn="ctr">
              <a:buNone/>
              <a:defRPr>
                <a:solidFill>
                  <a:schemeClr val="tx1">
                    <a:tint val="75000"/>
                  </a:schemeClr>
                </a:solidFill>
              </a:defRPr>
            </a:lvl3pPr>
            <a:lvl4pPr marL="1511756" indent="0" algn="ctr">
              <a:buNone/>
              <a:defRPr>
                <a:solidFill>
                  <a:schemeClr val="tx1">
                    <a:tint val="75000"/>
                  </a:schemeClr>
                </a:solidFill>
              </a:defRPr>
            </a:lvl4pPr>
            <a:lvl5pPr marL="2015672" indent="0" algn="ctr">
              <a:buNone/>
              <a:defRPr>
                <a:solidFill>
                  <a:schemeClr val="tx1">
                    <a:tint val="75000"/>
                  </a:schemeClr>
                </a:solidFill>
              </a:defRPr>
            </a:lvl5pPr>
            <a:lvl6pPr marL="2519592" indent="0" algn="ctr">
              <a:buNone/>
              <a:defRPr>
                <a:solidFill>
                  <a:schemeClr val="tx1">
                    <a:tint val="75000"/>
                  </a:schemeClr>
                </a:solidFill>
              </a:defRPr>
            </a:lvl6pPr>
            <a:lvl7pPr marL="3023510" indent="0" algn="ctr">
              <a:buNone/>
              <a:defRPr>
                <a:solidFill>
                  <a:schemeClr val="tx1">
                    <a:tint val="75000"/>
                  </a:schemeClr>
                </a:solidFill>
              </a:defRPr>
            </a:lvl7pPr>
            <a:lvl8pPr marL="3527428" indent="0" algn="ctr">
              <a:buNone/>
              <a:defRPr>
                <a:solidFill>
                  <a:schemeClr val="tx1">
                    <a:tint val="75000"/>
                  </a:schemeClr>
                </a:solidFill>
              </a:defRPr>
            </a:lvl8pPr>
            <a:lvl9pPr marL="4031346" indent="0" algn="ctr">
              <a:buNone/>
              <a:defRPr>
                <a:solidFill>
                  <a:schemeClr val="tx1">
                    <a:tint val="75000"/>
                  </a:schemeClr>
                </a:solidFill>
              </a:defRPr>
            </a:lvl9pPr>
          </a:lstStyle>
          <a:p>
            <a:r>
              <a:rPr lang="en-US"/>
              <a:t>Click to edit Master subtitle style</a:t>
            </a:r>
            <a:endParaRPr lang="en-GB"/>
          </a:p>
        </p:txBody>
      </p:sp>
      <p:sp>
        <p:nvSpPr>
          <p:cNvPr id="4" name="Datumsplatzhalter 3"/>
          <p:cNvSpPr>
            <a:spLocks noGrp="1"/>
          </p:cNvSpPr>
          <p:nvPr>
            <p:ph type="dt" sz="half" idx="10"/>
          </p:nvPr>
        </p:nvSpPr>
        <p:spPr/>
        <p:txBody>
          <a:bodyPr/>
          <a:lstStyle/>
          <a:p>
            <a:fld id="{C3AB72A6-87CB-4F8B-BADE-53F27CC54479}" type="datetime1">
              <a:rPr lang="en-GB" smtClean="0"/>
              <a:pPr/>
              <a:t>08/03/2021</a:t>
            </a:fld>
            <a:endParaRPr lang="en-GB" dirty="0"/>
          </a:p>
        </p:txBody>
      </p:sp>
      <p:sp>
        <p:nvSpPr>
          <p:cNvPr id="5" name="Fußzeilenplatzhalter 4"/>
          <p:cNvSpPr>
            <a:spLocks noGrp="1"/>
          </p:cNvSpPr>
          <p:nvPr>
            <p:ph type="ftr" sz="quarter" idx="11"/>
          </p:nvPr>
        </p:nvSpPr>
        <p:spPr/>
        <p:txBody>
          <a:bodyPr/>
          <a:lstStyle/>
          <a:p>
            <a:endParaRPr lang="en-GB" dirty="0"/>
          </a:p>
        </p:txBody>
      </p:sp>
      <p:sp>
        <p:nvSpPr>
          <p:cNvPr id="6" name="Foliennummernplatzhalter 5"/>
          <p:cNvSpPr>
            <a:spLocks noGrp="1"/>
          </p:cNvSpPr>
          <p:nvPr>
            <p:ph type="sldNum" sz="quarter" idx="12"/>
          </p:nvPr>
        </p:nvSpPr>
        <p:spPr/>
        <p:txBody>
          <a:bodyPr/>
          <a:lstStyle/>
          <a:p>
            <a:fld id="{3D1C419C-FE75-48E2-A75A-2D6F1D62BDBF}" type="slidenum">
              <a:rPr lang="en-GB" smtClean="0"/>
              <a:pPr/>
              <a:t>‹Nr.›</a:t>
            </a:fld>
            <a:endParaRPr lang="en-GB" dirty="0"/>
          </a:p>
        </p:txBody>
      </p:sp>
    </p:spTree>
    <p:extLst>
      <p:ext uri="{BB962C8B-B14F-4D97-AF65-F5344CB8AC3E}">
        <p14:creationId xmlns:p14="http://schemas.microsoft.com/office/powerpoint/2010/main" val="3734562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Inhaltsplatzhalt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umsplatzhalter 3"/>
          <p:cNvSpPr>
            <a:spLocks noGrp="1"/>
          </p:cNvSpPr>
          <p:nvPr>
            <p:ph type="dt" sz="half" idx="10"/>
          </p:nvPr>
        </p:nvSpPr>
        <p:spPr/>
        <p:txBody>
          <a:bodyPr/>
          <a:lstStyle/>
          <a:p>
            <a:fld id="{4C1FEF78-7969-4A2C-B832-006A4442904F}" type="datetime1">
              <a:rPr lang="en-GB" smtClean="0"/>
              <a:pPr/>
              <a:t>08/03/2021</a:t>
            </a:fld>
            <a:endParaRPr lang="en-GB" dirty="0"/>
          </a:p>
        </p:txBody>
      </p:sp>
      <p:sp>
        <p:nvSpPr>
          <p:cNvPr id="5" name="Fußzeilenplatzhalter 4"/>
          <p:cNvSpPr>
            <a:spLocks noGrp="1"/>
          </p:cNvSpPr>
          <p:nvPr>
            <p:ph type="ftr" sz="quarter" idx="11"/>
          </p:nvPr>
        </p:nvSpPr>
        <p:spPr/>
        <p:txBody>
          <a:bodyPr/>
          <a:lstStyle/>
          <a:p>
            <a:r>
              <a:rPr lang="de-DE"/>
              <a:t>© 2020 - GET Across Borders</a:t>
            </a:r>
            <a:endParaRPr lang="en-GB" dirty="0"/>
          </a:p>
        </p:txBody>
      </p:sp>
      <p:sp>
        <p:nvSpPr>
          <p:cNvPr id="6" name="Foliennummernplatzhalter 5"/>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3908229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24641" y="4857794"/>
            <a:ext cx="8873490" cy="1501435"/>
          </a:xfrm>
        </p:spPr>
        <p:txBody>
          <a:bodyPr anchor="t"/>
          <a:lstStyle>
            <a:lvl1pPr algn="l">
              <a:defRPr sz="4409" b="1" cap="all"/>
            </a:lvl1pPr>
          </a:lstStyle>
          <a:p>
            <a:r>
              <a:rPr lang="en-US"/>
              <a:t>Click to edit Master title style</a:t>
            </a:r>
            <a:endParaRPr lang="en-GB"/>
          </a:p>
        </p:txBody>
      </p:sp>
      <p:sp>
        <p:nvSpPr>
          <p:cNvPr id="3" name="Textplatzhalter 2"/>
          <p:cNvSpPr>
            <a:spLocks noGrp="1"/>
          </p:cNvSpPr>
          <p:nvPr>
            <p:ph type="body" idx="1"/>
          </p:nvPr>
        </p:nvSpPr>
        <p:spPr>
          <a:xfrm>
            <a:off x="824641" y="3204116"/>
            <a:ext cx="8873490" cy="1653678"/>
          </a:xfrm>
        </p:spPr>
        <p:txBody>
          <a:bodyPr anchor="b"/>
          <a:lstStyle>
            <a:lvl1pPr marL="0" indent="0">
              <a:buNone/>
              <a:defRPr sz="2205">
                <a:solidFill>
                  <a:schemeClr val="tx1">
                    <a:tint val="75000"/>
                  </a:schemeClr>
                </a:solidFill>
              </a:defRPr>
            </a:lvl1pPr>
            <a:lvl2pPr marL="503919" indent="0">
              <a:buNone/>
              <a:defRPr sz="1984">
                <a:solidFill>
                  <a:schemeClr val="tx1">
                    <a:tint val="75000"/>
                  </a:schemeClr>
                </a:solidFill>
              </a:defRPr>
            </a:lvl2pPr>
            <a:lvl3pPr marL="1007837" indent="0">
              <a:buNone/>
              <a:defRPr sz="1764">
                <a:solidFill>
                  <a:schemeClr val="tx1">
                    <a:tint val="75000"/>
                  </a:schemeClr>
                </a:solidFill>
              </a:defRPr>
            </a:lvl3pPr>
            <a:lvl4pPr marL="1511756" indent="0">
              <a:buNone/>
              <a:defRPr sz="1543">
                <a:solidFill>
                  <a:schemeClr val="tx1">
                    <a:tint val="75000"/>
                  </a:schemeClr>
                </a:solidFill>
              </a:defRPr>
            </a:lvl4pPr>
            <a:lvl5pPr marL="2015672" indent="0">
              <a:buNone/>
              <a:defRPr sz="1543">
                <a:solidFill>
                  <a:schemeClr val="tx1">
                    <a:tint val="75000"/>
                  </a:schemeClr>
                </a:solidFill>
              </a:defRPr>
            </a:lvl5pPr>
            <a:lvl6pPr marL="2519592" indent="0">
              <a:buNone/>
              <a:defRPr sz="1543">
                <a:solidFill>
                  <a:schemeClr val="tx1">
                    <a:tint val="75000"/>
                  </a:schemeClr>
                </a:solidFill>
              </a:defRPr>
            </a:lvl6pPr>
            <a:lvl7pPr marL="3023510" indent="0">
              <a:buNone/>
              <a:defRPr sz="1543">
                <a:solidFill>
                  <a:schemeClr val="tx1">
                    <a:tint val="75000"/>
                  </a:schemeClr>
                </a:solidFill>
              </a:defRPr>
            </a:lvl7pPr>
            <a:lvl8pPr marL="3527428" indent="0">
              <a:buNone/>
              <a:defRPr sz="1543">
                <a:solidFill>
                  <a:schemeClr val="tx1">
                    <a:tint val="75000"/>
                  </a:schemeClr>
                </a:solidFill>
              </a:defRPr>
            </a:lvl8pPr>
            <a:lvl9pPr marL="4031346" indent="0">
              <a:buNone/>
              <a:defRPr sz="1543">
                <a:solidFill>
                  <a:schemeClr val="tx1">
                    <a:tint val="75000"/>
                  </a:schemeClr>
                </a:solidFill>
              </a:defRPr>
            </a:lvl9pPr>
          </a:lstStyle>
          <a:p>
            <a:pPr lvl="0"/>
            <a:r>
              <a:rPr lang="en-US"/>
              <a:t>Click to edit Master text styles</a:t>
            </a:r>
          </a:p>
        </p:txBody>
      </p:sp>
      <p:sp>
        <p:nvSpPr>
          <p:cNvPr id="4" name="Datumsplatzhalter 3"/>
          <p:cNvSpPr>
            <a:spLocks noGrp="1"/>
          </p:cNvSpPr>
          <p:nvPr>
            <p:ph type="dt" sz="half" idx="10"/>
          </p:nvPr>
        </p:nvSpPr>
        <p:spPr/>
        <p:txBody>
          <a:bodyPr/>
          <a:lstStyle/>
          <a:p>
            <a:fld id="{7477FEBE-4C88-45DA-B207-66626CED51FD}" type="datetime1">
              <a:rPr lang="en-GB" smtClean="0"/>
              <a:pPr/>
              <a:t>08/03/2021</a:t>
            </a:fld>
            <a:endParaRPr lang="en-GB" dirty="0"/>
          </a:p>
        </p:txBody>
      </p:sp>
      <p:sp>
        <p:nvSpPr>
          <p:cNvPr id="5" name="Fußzeilenplatzhalter 4"/>
          <p:cNvSpPr>
            <a:spLocks noGrp="1"/>
          </p:cNvSpPr>
          <p:nvPr>
            <p:ph type="ftr" sz="quarter" idx="11"/>
          </p:nvPr>
        </p:nvSpPr>
        <p:spPr/>
        <p:txBody>
          <a:bodyPr/>
          <a:lstStyle/>
          <a:p>
            <a:r>
              <a:rPr lang="de-DE"/>
              <a:t>© 2020 - GET Across Borders</a:t>
            </a:r>
            <a:endParaRPr lang="en-GB" dirty="0"/>
          </a:p>
        </p:txBody>
      </p:sp>
      <p:sp>
        <p:nvSpPr>
          <p:cNvPr id="6" name="Foliennummernplatzhalter 5"/>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3263910912"/>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Inhaltsplatzhalter 2"/>
          <p:cNvSpPr>
            <a:spLocks noGrp="1"/>
          </p:cNvSpPr>
          <p:nvPr>
            <p:ph sz="half" idx="1"/>
          </p:nvPr>
        </p:nvSpPr>
        <p:spPr>
          <a:xfrm>
            <a:off x="521970" y="1763927"/>
            <a:ext cx="4610735" cy="4989036"/>
          </a:xfrm>
        </p:spPr>
        <p:txBody>
          <a:bodyPr>
            <a:normAutofit/>
          </a:bodyPr>
          <a:lstStyle>
            <a:lvl1pPr>
              <a:defRPr sz="2400"/>
            </a:lvl1pPr>
            <a:lvl2pPr>
              <a:defRPr sz="2400"/>
            </a:lvl2pPr>
            <a:lvl3pPr>
              <a:defRPr sz="2400"/>
            </a:lvl3pPr>
            <a:lvl4pPr>
              <a:defRPr sz="2400"/>
            </a:lvl4pPr>
            <a:lvl5pPr>
              <a:defRPr sz="2400"/>
            </a:lvl5pPr>
            <a:lvl6pPr>
              <a:defRPr sz="1984"/>
            </a:lvl6pPr>
            <a:lvl7pPr>
              <a:defRPr sz="1984"/>
            </a:lvl7pPr>
            <a:lvl8pPr>
              <a:defRPr sz="1984"/>
            </a:lvl8pPr>
            <a:lvl9pPr>
              <a:defRPr sz="198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Inhaltsplatzhalter 3"/>
          <p:cNvSpPr>
            <a:spLocks noGrp="1"/>
          </p:cNvSpPr>
          <p:nvPr>
            <p:ph sz="half" idx="2"/>
          </p:nvPr>
        </p:nvSpPr>
        <p:spPr>
          <a:xfrm>
            <a:off x="5306695" y="1763927"/>
            <a:ext cx="4610735" cy="4989036"/>
          </a:xfrm>
        </p:spPr>
        <p:txBody>
          <a:bodyPr>
            <a:normAutofit/>
          </a:bodyPr>
          <a:lstStyle>
            <a:lvl1pPr>
              <a:defRPr sz="2400"/>
            </a:lvl1pPr>
            <a:lvl2pPr>
              <a:defRPr sz="2400"/>
            </a:lvl2pPr>
            <a:lvl3pPr>
              <a:defRPr sz="2400"/>
            </a:lvl3pPr>
            <a:lvl4pPr>
              <a:defRPr sz="2400"/>
            </a:lvl4pPr>
            <a:lvl5pPr>
              <a:defRPr sz="2400"/>
            </a:lvl5pPr>
            <a:lvl6pPr>
              <a:defRPr sz="1984"/>
            </a:lvl6pPr>
            <a:lvl7pPr>
              <a:defRPr sz="1984"/>
            </a:lvl7pPr>
            <a:lvl8pPr>
              <a:defRPr sz="1984"/>
            </a:lvl8pPr>
            <a:lvl9pPr>
              <a:defRPr sz="198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umsplatzhalter 4"/>
          <p:cNvSpPr>
            <a:spLocks noGrp="1"/>
          </p:cNvSpPr>
          <p:nvPr>
            <p:ph type="dt" sz="half" idx="10"/>
          </p:nvPr>
        </p:nvSpPr>
        <p:spPr/>
        <p:txBody>
          <a:bodyPr/>
          <a:lstStyle/>
          <a:p>
            <a:fld id="{A8958534-89E5-41A3-867E-1F6E21F7B8DA}" type="datetime1">
              <a:rPr lang="en-GB" smtClean="0"/>
              <a:pPr/>
              <a:t>08/03/2021</a:t>
            </a:fld>
            <a:endParaRPr lang="en-GB" dirty="0"/>
          </a:p>
        </p:txBody>
      </p:sp>
      <p:sp>
        <p:nvSpPr>
          <p:cNvPr id="6" name="Fußzeilenplatzhalter 5"/>
          <p:cNvSpPr>
            <a:spLocks noGrp="1"/>
          </p:cNvSpPr>
          <p:nvPr>
            <p:ph type="ftr" sz="quarter" idx="11"/>
          </p:nvPr>
        </p:nvSpPr>
        <p:spPr/>
        <p:txBody>
          <a:bodyPr/>
          <a:lstStyle/>
          <a:p>
            <a:r>
              <a:rPr lang="de-DE"/>
              <a:t>© 2020 - GET Across Borders</a:t>
            </a:r>
            <a:endParaRPr lang="en-GB" dirty="0"/>
          </a:p>
        </p:txBody>
      </p:sp>
      <p:sp>
        <p:nvSpPr>
          <p:cNvPr id="7" name="Foliennummernplatzhalter 6"/>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3406351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a:t>Click to edit Master title style</a:t>
            </a:r>
            <a:endParaRPr lang="en-GB"/>
          </a:p>
        </p:txBody>
      </p:sp>
      <p:sp>
        <p:nvSpPr>
          <p:cNvPr id="3" name="Textplatzhalter 2"/>
          <p:cNvSpPr>
            <a:spLocks noGrp="1"/>
          </p:cNvSpPr>
          <p:nvPr>
            <p:ph type="body" idx="1"/>
          </p:nvPr>
        </p:nvSpPr>
        <p:spPr>
          <a:xfrm>
            <a:off x="521970" y="1692179"/>
            <a:ext cx="4612548" cy="705219"/>
          </a:xfrm>
        </p:spPr>
        <p:txBody>
          <a:bodyPr anchor="b"/>
          <a:lstStyle>
            <a:lvl1pPr marL="0" indent="0">
              <a:buNone/>
              <a:defRPr sz="2646" b="1"/>
            </a:lvl1pPr>
            <a:lvl2pPr marL="503919" indent="0">
              <a:buNone/>
              <a:defRPr sz="2205" b="1"/>
            </a:lvl2pPr>
            <a:lvl3pPr marL="1007837" indent="0">
              <a:buNone/>
              <a:defRPr sz="1984" b="1"/>
            </a:lvl3pPr>
            <a:lvl4pPr marL="1511756" indent="0">
              <a:buNone/>
              <a:defRPr sz="1764" b="1"/>
            </a:lvl4pPr>
            <a:lvl5pPr marL="2015672" indent="0">
              <a:buNone/>
              <a:defRPr sz="1764" b="1"/>
            </a:lvl5pPr>
            <a:lvl6pPr marL="2519592" indent="0">
              <a:buNone/>
              <a:defRPr sz="1764" b="1"/>
            </a:lvl6pPr>
            <a:lvl7pPr marL="3023510" indent="0">
              <a:buNone/>
              <a:defRPr sz="1764" b="1"/>
            </a:lvl7pPr>
            <a:lvl8pPr marL="3527428" indent="0">
              <a:buNone/>
              <a:defRPr sz="1764" b="1"/>
            </a:lvl8pPr>
            <a:lvl9pPr marL="4031346" indent="0">
              <a:buNone/>
              <a:defRPr sz="1764" b="1"/>
            </a:lvl9pPr>
          </a:lstStyle>
          <a:p>
            <a:pPr lvl="0"/>
            <a:r>
              <a:rPr lang="en-US"/>
              <a:t>Click to edit Master text styles</a:t>
            </a:r>
          </a:p>
        </p:txBody>
      </p:sp>
      <p:sp>
        <p:nvSpPr>
          <p:cNvPr id="4" name="Inhaltsplatzhalter 3"/>
          <p:cNvSpPr>
            <a:spLocks noGrp="1"/>
          </p:cNvSpPr>
          <p:nvPr>
            <p:ph sz="half" idx="2"/>
          </p:nvPr>
        </p:nvSpPr>
        <p:spPr>
          <a:xfrm>
            <a:off x="521970" y="2397397"/>
            <a:ext cx="4612548" cy="4355563"/>
          </a:xfrm>
        </p:spPr>
        <p:txBody>
          <a:bodyPr>
            <a:normAutofit/>
          </a:bodyPr>
          <a:lstStyle>
            <a:lvl1pPr>
              <a:defRPr sz="2400"/>
            </a:lvl1pPr>
            <a:lvl2pPr>
              <a:defRPr sz="2400"/>
            </a:lvl2pPr>
            <a:lvl3pPr>
              <a:defRPr sz="2400"/>
            </a:lvl3pPr>
            <a:lvl4pPr>
              <a:defRPr sz="2400"/>
            </a:lvl4pPr>
            <a:lvl5pPr>
              <a:defRPr sz="2400"/>
            </a:lvl5pPr>
            <a:lvl6pPr>
              <a:defRPr sz="1764"/>
            </a:lvl6pPr>
            <a:lvl7pPr>
              <a:defRPr sz="1764"/>
            </a:lvl7pPr>
            <a:lvl8pPr>
              <a:defRPr sz="1764"/>
            </a:lvl8pPr>
            <a:lvl9pPr>
              <a:defRPr sz="176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platzhalter 4"/>
          <p:cNvSpPr>
            <a:spLocks noGrp="1"/>
          </p:cNvSpPr>
          <p:nvPr>
            <p:ph type="body" sz="quarter" idx="3"/>
          </p:nvPr>
        </p:nvSpPr>
        <p:spPr>
          <a:xfrm>
            <a:off x="5303073" y="1692179"/>
            <a:ext cx="4614360" cy="705219"/>
          </a:xfrm>
        </p:spPr>
        <p:txBody>
          <a:bodyPr anchor="b"/>
          <a:lstStyle>
            <a:lvl1pPr marL="0" indent="0">
              <a:buNone/>
              <a:defRPr sz="2646" b="1"/>
            </a:lvl1pPr>
            <a:lvl2pPr marL="503919" indent="0">
              <a:buNone/>
              <a:defRPr sz="2205" b="1"/>
            </a:lvl2pPr>
            <a:lvl3pPr marL="1007837" indent="0">
              <a:buNone/>
              <a:defRPr sz="1984" b="1"/>
            </a:lvl3pPr>
            <a:lvl4pPr marL="1511756" indent="0">
              <a:buNone/>
              <a:defRPr sz="1764" b="1"/>
            </a:lvl4pPr>
            <a:lvl5pPr marL="2015672" indent="0">
              <a:buNone/>
              <a:defRPr sz="1764" b="1"/>
            </a:lvl5pPr>
            <a:lvl6pPr marL="2519592" indent="0">
              <a:buNone/>
              <a:defRPr sz="1764" b="1"/>
            </a:lvl6pPr>
            <a:lvl7pPr marL="3023510" indent="0">
              <a:buNone/>
              <a:defRPr sz="1764" b="1"/>
            </a:lvl7pPr>
            <a:lvl8pPr marL="3527428" indent="0">
              <a:buNone/>
              <a:defRPr sz="1764" b="1"/>
            </a:lvl8pPr>
            <a:lvl9pPr marL="4031346" indent="0">
              <a:buNone/>
              <a:defRPr sz="1764" b="1"/>
            </a:lvl9pPr>
          </a:lstStyle>
          <a:p>
            <a:pPr lvl="0"/>
            <a:r>
              <a:rPr lang="en-US"/>
              <a:t>Click to edit Master text styles</a:t>
            </a:r>
          </a:p>
        </p:txBody>
      </p:sp>
      <p:sp>
        <p:nvSpPr>
          <p:cNvPr id="6" name="Inhaltsplatzhalter 5"/>
          <p:cNvSpPr>
            <a:spLocks noGrp="1"/>
          </p:cNvSpPr>
          <p:nvPr>
            <p:ph sz="quarter" idx="4"/>
          </p:nvPr>
        </p:nvSpPr>
        <p:spPr>
          <a:xfrm>
            <a:off x="5303073" y="2397397"/>
            <a:ext cx="4614360" cy="4355563"/>
          </a:xfrm>
        </p:spPr>
        <p:txBody>
          <a:bodyPr>
            <a:normAutofit/>
          </a:bodyPr>
          <a:lstStyle>
            <a:lvl1pPr>
              <a:defRPr sz="2400"/>
            </a:lvl1pPr>
            <a:lvl2pPr>
              <a:defRPr sz="2400"/>
            </a:lvl2pPr>
            <a:lvl3pPr>
              <a:defRPr sz="2400"/>
            </a:lvl3pPr>
            <a:lvl4pPr>
              <a:defRPr sz="2400"/>
            </a:lvl4pPr>
            <a:lvl5pPr>
              <a:defRPr sz="2400"/>
            </a:lvl5pPr>
            <a:lvl6pPr>
              <a:defRPr sz="1764"/>
            </a:lvl6pPr>
            <a:lvl7pPr>
              <a:defRPr sz="1764"/>
            </a:lvl7pPr>
            <a:lvl8pPr>
              <a:defRPr sz="1764"/>
            </a:lvl8pPr>
            <a:lvl9pPr>
              <a:defRPr sz="176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umsplatzhalter 6"/>
          <p:cNvSpPr>
            <a:spLocks noGrp="1"/>
          </p:cNvSpPr>
          <p:nvPr>
            <p:ph type="dt" sz="half" idx="10"/>
          </p:nvPr>
        </p:nvSpPr>
        <p:spPr/>
        <p:txBody>
          <a:bodyPr/>
          <a:lstStyle/>
          <a:p>
            <a:fld id="{C9D24E35-1C1B-4A02-85E9-09350A7B64E6}" type="datetime1">
              <a:rPr lang="en-GB" smtClean="0"/>
              <a:pPr/>
              <a:t>08/03/2021</a:t>
            </a:fld>
            <a:endParaRPr lang="en-GB" dirty="0"/>
          </a:p>
        </p:txBody>
      </p:sp>
      <p:sp>
        <p:nvSpPr>
          <p:cNvPr id="8" name="Fußzeilenplatzhalter 7"/>
          <p:cNvSpPr>
            <a:spLocks noGrp="1"/>
          </p:cNvSpPr>
          <p:nvPr>
            <p:ph type="ftr" sz="quarter" idx="11"/>
          </p:nvPr>
        </p:nvSpPr>
        <p:spPr/>
        <p:txBody>
          <a:bodyPr/>
          <a:lstStyle/>
          <a:p>
            <a:r>
              <a:rPr lang="de-DE"/>
              <a:t>© 2020 - GET Across Borders</a:t>
            </a:r>
            <a:endParaRPr lang="en-GB" dirty="0"/>
          </a:p>
        </p:txBody>
      </p:sp>
      <p:sp>
        <p:nvSpPr>
          <p:cNvPr id="9" name="Foliennummernplatzhalter 8"/>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4281011225"/>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Datumsplatzhalter 2"/>
          <p:cNvSpPr>
            <a:spLocks noGrp="1"/>
          </p:cNvSpPr>
          <p:nvPr>
            <p:ph type="dt" sz="half" idx="10"/>
          </p:nvPr>
        </p:nvSpPr>
        <p:spPr/>
        <p:txBody>
          <a:bodyPr/>
          <a:lstStyle/>
          <a:p>
            <a:fld id="{96B541A2-0254-4FF3-9DBB-7D3DD377FEDF}" type="datetime1">
              <a:rPr lang="en-GB" smtClean="0"/>
              <a:pPr/>
              <a:t>08/03/2021</a:t>
            </a:fld>
            <a:endParaRPr lang="en-GB" dirty="0"/>
          </a:p>
        </p:txBody>
      </p:sp>
      <p:sp>
        <p:nvSpPr>
          <p:cNvPr id="4" name="Fußzeilenplatzhalter 3"/>
          <p:cNvSpPr>
            <a:spLocks noGrp="1"/>
          </p:cNvSpPr>
          <p:nvPr>
            <p:ph type="ftr" sz="quarter" idx="11"/>
          </p:nvPr>
        </p:nvSpPr>
        <p:spPr/>
        <p:txBody>
          <a:bodyPr/>
          <a:lstStyle/>
          <a:p>
            <a:r>
              <a:rPr lang="de-DE"/>
              <a:t>© 2020 - GET Across Borders</a:t>
            </a:r>
            <a:endParaRPr lang="en-GB" dirty="0"/>
          </a:p>
        </p:txBody>
      </p:sp>
      <p:sp>
        <p:nvSpPr>
          <p:cNvPr id="5" name="Foliennummernplatzhalter 4"/>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3367924284"/>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EE62CEA-B13D-4294-886A-3F10A5F362AC}" type="datetime1">
              <a:rPr lang="en-GB" smtClean="0"/>
              <a:pPr/>
              <a:t>08/03/2021</a:t>
            </a:fld>
            <a:endParaRPr lang="en-GB" dirty="0"/>
          </a:p>
        </p:txBody>
      </p:sp>
      <p:sp>
        <p:nvSpPr>
          <p:cNvPr id="3" name="Fußzeilenplatzhalter 2"/>
          <p:cNvSpPr>
            <a:spLocks noGrp="1"/>
          </p:cNvSpPr>
          <p:nvPr>
            <p:ph type="ftr" sz="quarter" idx="11"/>
          </p:nvPr>
        </p:nvSpPr>
        <p:spPr/>
        <p:txBody>
          <a:bodyPr/>
          <a:lstStyle/>
          <a:p>
            <a:r>
              <a:rPr lang="de-DE"/>
              <a:t>© 2020 - GET Across Borders</a:t>
            </a:r>
            <a:endParaRPr lang="en-GB" dirty="0"/>
          </a:p>
        </p:txBody>
      </p:sp>
      <p:sp>
        <p:nvSpPr>
          <p:cNvPr id="4" name="Foliennummernplatzhalter 3"/>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2919061726"/>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21973" y="300987"/>
            <a:ext cx="3434491" cy="1280945"/>
          </a:xfrm>
        </p:spPr>
        <p:txBody>
          <a:bodyPr anchor="b"/>
          <a:lstStyle>
            <a:lvl1pPr algn="l">
              <a:defRPr sz="2205" b="1"/>
            </a:lvl1pPr>
          </a:lstStyle>
          <a:p>
            <a:r>
              <a:rPr lang="en-US"/>
              <a:t>Click to edit Master title style</a:t>
            </a:r>
            <a:endParaRPr lang="en-GB"/>
          </a:p>
        </p:txBody>
      </p:sp>
      <p:sp>
        <p:nvSpPr>
          <p:cNvPr id="3" name="Inhaltsplatzhalter 2"/>
          <p:cNvSpPr>
            <a:spLocks noGrp="1"/>
          </p:cNvSpPr>
          <p:nvPr>
            <p:ph idx="1"/>
          </p:nvPr>
        </p:nvSpPr>
        <p:spPr>
          <a:xfrm>
            <a:off x="4081515" y="300990"/>
            <a:ext cx="5835915" cy="6451973"/>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platzhalter 3"/>
          <p:cNvSpPr>
            <a:spLocks noGrp="1"/>
          </p:cNvSpPr>
          <p:nvPr>
            <p:ph type="body" sz="half" idx="2"/>
          </p:nvPr>
        </p:nvSpPr>
        <p:spPr>
          <a:xfrm>
            <a:off x="521973" y="1581935"/>
            <a:ext cx="3434491" cy="5171028"/>
          </a:xfrm>
        </p:spPr>
        <p:txBody>
          <a:bodyPr/>
          <a:lstStyle>
            <a:lvl1pPr marL="0" indent="0">
              <a:buNone/>
              <a:defRPr sz="1543"/>
            </a:lvl1pPr>
            <a:lvl2pPr marL="503919" indent="0">
              <a:buNone/>
              <a:defRPr sz="1323"/>
            </a:lvl2pPr>
            <a:lvl3pPr marL="1007837" indent="0">
              <a:buNone/>
              <a:defRPr sz="1102"/>
            </a:lvl3pPr>
            <a:lvl4pPr marL="1511756" indent="0">
              <a:buNone/>
              <a:defRPr sz="992"/>
            </a:lvl4pPr>
            <a:lvl5pPr marL="2015672" indent="0">
              <a:buNone/>
              <a:defRPr sz="992"/>
            </a:lvl5pPr>
            <a:lvl6pPr marL="2519592" indent="0">
              <a:buNone/>
              <a:defRPr sz="992"/>
            </a:lvl6pPr>
            <a:lvl7pPr marL="3023510" indent="0">
              <a:buNone/>
              <a:defRPr sz="992"/>
            </a:lvl7pPr>
            <a:lvl8pPr marL="3527428" indent="0">
              <a:buNone/>
              <a:defRPr sz="992"/>
            </a:lvl8pPr>
            <a:lvl9pPr marL="4031346" indent="0">
              <a:buNone/>
              <a:defRPr sz="992"/>
            </a:lvl9pPr>
          </a:lstStyle>
          <a:p>
            <a:pPr lvl="0"/>
            <a:r>
              <a:rPr lang="en-US"/>
              <a:t>Click to edit Master text styles</a:t>
            </a:r>
          </a:p>
        </p:txBody>
      </p:sp>
      <p:sp>
        <p:nvSpPr>
          <p:cNvPr id="5" name="Datumsplatzhalter 4"/>
          <p:cNvSpPr>
            <a:spLocks noGrp="1"/>
          </p:cNvSpPr>
          <p:nvPr>
            <p:ph type="dt" sz="half" idx="10"/>
          </p:nvPr>
        </p:nvSpPr>
        <p:spPr/>
        <p:txBody>
          <a:bodyPr/>
          <a:lstStyle/>
          <a:p>
            <a:fld id="{00F1EC65-3F2D-4240-9FB2-86BAF6AF6314}" type="datetime1">
              <a:rPr lang="en-GB" smtClean="0"/>
              <a:pPr/>
              <a:t>08/03/2021</a:t>
            </a:fld>
            <a:endParaRPr lang="en-GB" dirty="0"/>
          </a:p>
        </p:txBody>
      </p:sp>
      <p:sp>
        <p:nvSpPr>
          <p:cNvPr id="6" name="Fußzeilenplatzhalter 5"/>
          <p:cNvSpPr>
            <a:spLocks noGrp="1"/>
          </p:cNvSpPr>
          <p:nvPr>
            <p:ph type="ftr" sz="quarter" idx="11"/>
          </p:nvPr>
        </p:nvSpPr>
        <p:spPr/>
        <p:txBody>
          <a:bodyPr/>
          <a:lstStyle/>
          <a:p>
            <a:r>
              <a:rPr lang="de-DE"/>
              <a:t>© 2020 - GET Across Borders</a:t>
            </a:r>
            <a:endParaRPr lang="en-GB" dirty="0"/>
          </a:p>
        </p:txBody>
      </p:sp>
      <p:sp>
        <p:nvSpPr>
          <p:cNvPr id="7" name="Foliennummernplatzhalter 6"/>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3366226504"/>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046195" y="5291772"/>
            <a:ext cx="6263640" cy="624724"/>
          </a:xfrm>
        </p:spPr>
        <p:txBody>
          <a:bodyPr anchor="b"/>
          <a:lstStyle>
            <a:lvl1pPr algn="l">
              <a:defRPr sz="2205" b="1"/>
            </a:lvl1pPr>
          </a:lstStyle>
          <a:p>
            <a:r>
              <a:rPr lang="en-US"/>
              <a:t>Click to edit Master title style</a:t>
            </a:r>
            <a:endParaRPr lang="en-GB"/>
          </a:p>
        </p:txBody>
      </p:sp>
      <p:sp>
        <p:nvSpPr>
          <p:cNvPr id="3" name="Bildplatzhalter 2"/>
          <p:cNvSpPr>
            <a:spLocks noGrp="1"/>
          </p:cNvSpPr>
          <p:nvPr>
            <p:ph type="pic" idx="1"/>
          </p:nvPr>
        </p:nvSpPr>
        <p:spPr>
          <a:xfrm>
            <a:off x="2046195" y="675471"/>
            <a:ext cx="6263640" cy="4535805"/>
          </a:xfrm>
        </p:spPr>
        <p:txBody>
          <a:bodyPr/>
          <a:lstStyle>
            <a:lvl1pPr marL="0" indent="0">
              <a:buNone/>
              <a:defRPr sz="3527"/>
            </a:lvl1pPr>
            <a:lvl2pPr marL="503919" indent="0">
              <a:buNone/>
              <a:defRPr sz="3086"/>
            </a:lvl2pPr>
            <a:lvl3pPr marL="1007837" indent="0">
              <a:buNone/>
              <a:defRPr sz="2646"/>
            </a:lvl3pPr>
            <a:lvl4pPr marL="1511756" indent="0">
              <a:buNone/>
              <a:defRPr sz="2205"/>
            </a:lvl4pPr>
            <a:lvl5pPr marL="2015672" indent="0">
              <a:buNone/>
              <a:defRPr sz="2205"/>
            </a:lvl5pPr>
            <a:lvl6pPr marL="2519592" indent="0">
              <a:buNone/>
              <a:defRPr sz="2205"/>
            </a:lvl6pPr>
            <a:lvl7pPr marL="3023510" indent="0">
              <a:buNone/>
              <a:defRPr sz="2205"/>
            </a:lvl7pPr>
            <a:lvl8pPr marL="3527428" indent="0">
              <a:buNone/>
              <a:defRPr sz="2205"/>
            </a:lvl8pPr>
            <a:lvl9pPr marL="4031346" indent="0">
              <a:buNone/>
              <a:defRPr sz="2205"/>
            </a:lvl9pPr>
          </a:lstStyle>
          <a:p>
            <a:r>
              <a:rPr lang="en-US"/>
              <a:t>Click icon to add picture</a:t>
            </a:r>
            <a:endParaRPr lang="en-GB" dirty="0"/>
          </a:p>
        </p:txBody>
      </p:sp>
      <p:sp>
        <p:nvSpPr>
          <p:cNvPr id="4" name="Textplatzhalter 3"/>
          <p:cNvSpPr>
            <a:spLocks noGrp="1"/>
          </p:cNvSpPr>
          <p:nvPr>
            <p:ph type="body" sz="half" idx="2"/>
          </p:nvPr>
        </p:nvSpPr>
        <p:spPr>
          <a:xfrm>
            <a:off x="2046195" y="5916496"/>
            <a:ext cx="6263640" cy="887211"/>
          </a:xfrm>
        </p:spPr>
        <p:txBody>
          <a:bodyPr/>
          <a:lstStyle>
            <a:lvl1pPr marL="0" indent="0">
              <a:buNone/>
              <a:defRPr sz="1543"/>
            </a:lvl1pPr>
            <a:lvl2pPr marL="503919" indent="0">
              <a:buNone/>
              <a:defRPr sz="1323"/>
            </a:lvl2pPr>
            <a:lvl3pPr marL="1007837" indent="0">
              <a:buNone/>
              <a:defRPr sz="1102"/>
            </a:lvl3pPr>
            <a:lvl4pPr marL="1511756" indent="0">
              <a:buNone/>
              <a:defRPr sz="992"/>
            </a:lvl4pPr>
            <a:lvl5pPr marL="2015672" indent="0">
              <a:buNone/>
              <a:defRPr sz="992"/>
            </a:lvl5pPr>
            <a:lvl6pPr marL="2519592" indent="0">
              <a:buNone/>
              <a:defRPr sz="992"/>
            </a:lvl6pPr>
            <a:lvl7pPr marL="3023510" indent="0">
              <a:buNone/>
              <a:defRPr sz="992"/>
            </a:lvl7pPr>
            <a:lvl8pPr marL="3527428" indent="0">
              <a:buNone/>
              <a:defRPr sz="992"/>
            </a:lvl8pPr>
            <a:lvl9pPr marL="4031346" indent="0">
              <a:buNone/>
              <a:defRPr sz="992"/>
            </a:lvl9pPr>
          </a:lstStyle>
          <a:p>
            <a:pPr lvl="0"/>
            <a:r>
              <a:rPr lang="en-US"/>
              <a:t>Click to edit Master text styles</a:t>
            </a:r>
          </a:p>
        </p:txBody>
      </p:sp>
      <p:sp>
        <p:nvSpPr>
          <p:cNvPr id="5" name="Datumsplatzhalter 4"/>
          <p:cNvSpPr>
            <a:spLocks noGrp="1"/>
          </p:cNvSpPr>
          <p:nvPr>
            <p:ph type="dt" sz="half" idx="10"/>
          </p:nvPr>
        </p:nvSpPr>
        <p:spPr/>
        <p:txBody>
          <a:bodyPr/>
          <a:lstStyle/>
          <a:p>
            <a:fld id="{3C3FCD5E-69B8-4F4C-82B4-AA8390DE7F8D}" type="datetime1">
              <a:rPr lang="en-GB" smtClean="0"/>
              <a:pPr/>
              <a:t>08/03/2021</a:t>
            </a:fld>
            <a:endParaRPr lang="en-GB" dirty="0"/>
          </a:p>
        </p:txBody>
      </p:sp>
      <p:sp>
        <p:nvSpPr>
          <p:cNvPr id="6" name="Fußzeilenplatzhalter 5"/>
          <p:cNvSpPr>
            <a:spLocks noGrp="1"/>
          </p:cNvSpPr>
          <p:nvPr>
            <p:ph type="ftr" sz="quarter" idx="11"/>
          </p:nvPr>
        </p:nvSpPr>
        <p:spPr/>
        <p:txBody>
          <a:bodyPr/>
          <a:lstStyle/>
          <a:p>
            <a:r>
              <a:rPr lang="de-DE"/>
              <a:t>© 2020 - GET Across Borders</a:t>
            </a:r>
            <a:endParaRPr lang="en-GB" dirty="0"/>
          </a:p>
        </p:txBody>
      </p:sp>
      <p:sp>
        <p:nvSpPr>
          <p:cNvPr id="7" name="Foliennummernplatzhalter 6"/>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2030944477"/>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Vertikaler Textplatzhalt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umsplatzhalter 3"/>
          <p:cNvSpPr>
            <a:spLocks noGrp="1"/>
          </p:cNvSpPr>
          <p:nvPr>
            <p:ph type="dt" sz="half" idx="10"/>
          </p:nvPr>
        </p:nvSpPr>
        <p:spPr/>
        <p:txBody>
          <a:bodyPr/>
          <a:lstStyle/>
          <a:p>
            <a:fld id="{DEF937EC-4118-4B87-B290-472EF67D333B}" type="datetime1">
              <a:rPr lang="en-GB" smtClean="0"/>
              <a:pPr/>
              <a:t>08/03/2021</a:t>
            </a:fld>
            <a:endParaRPr lang="en-GB" dirty="0"/>
          </a:p>
        </p:txBody>
      </p:sp>
      <p:sp>
        <p:nvSpPr>
          <p:cNvPr id="5" name="Fußzeilenplatzhalter 4"/>
          <p:cNvSpPr>
            <a:spLocks noGrp="1"/>
          </p:cNvSpPr>
          <p:nvPr>
            <p:ph type="ftr" sz="quarter" idx="11"/>
          </p:nvPr>
        </p:nvSpPr>
        <p:spPr/>
        <p:txBody>
          <a:bodyPr/>
          <a:lstStyle/>
          <a:p>
            <a:r>
              <a:rPr lang="de-DE"/>
              <a:t>© 2020 - GET Across Borders</a:t>
            </a:r>
            <a:endParaRPr lang="en-GB" dirty="0"/>
          </a:p>
        </p:txBody>
      </p:sp>
      <p:sp>
        <p:nvSpPr>
          <p:cNvPr id="6" name="Foliennummernplatzhalter 5"/>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2587203540"/>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2"/>
                </a:solidFill>
              </a:defRPr>
            </a:lvl1pPr>
          </a:lstStyle>
          <a:p>
            <a:r>
              <a:rPr lang="de-DE" dirty="0"/>
              <a:t>Titelmasterformat durch Klicken bearbeiten</a:t>
            </a:r>
            <a:endParaRPr lang="en-GB" dirty="0"/>
          </a:p>
        </p:txBody>
      </p:sp>
      <p:sp>
        <p:nvSpPr>
          <p:cNvPr id="3" name="Inhaltsplatzhalter 2"/>
          <p:cNvSpPr>
            <a:spLocks noGrp="1"/>
          </p:cNvSpPr>
          <p:nvPr>
            <p:ph idx="1"/>
          </p:nvPr>
        </p:nvSpPr>
        <p:spPr/>
        <p:txBody>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Fußzeilenplatzhalter 1">
            <a:extLst>
              <a:ext uri="{FF2B5EF4-FFF2-40B4-BE49-F238E27FC236}">
                <a16:creationId xmlns:a16="http://schemas.microsoft.com/office/drawing/2014/main" id="{CC2E37E7-1806-4D21-8266-8ADFB0E0001B}"/>
              </a:ext>
            </a:extLst>
          </p:cNvPr>
          <p:cNvSpPr>
            <a:spLocks noGrp="1"/>
          </p:cNvSpPr>
          <p:nvPr>
            <p:ph type="ftr" sz="quarter" idx="3"/>
          </p:nvPr>
        </p:nvSpPr>
        <p:spPr>
          <a:xfrm>
            <a:off x="6392862" y="6959600"/>
            <a:ext cx="3524250" cy="401638"/>
          </a:xfrm>
          <a:prstGeom prst="rect">
            <a:avLst/>
          </a:prstGeom>
        </p:spPr>
        <p:txBody>
          <a:bodyPr vert="horz" lIns="91440" tIns="45720" rIns="91440" bIns="45720" rtlCol="0" anchor="ctr"/>
          <a:lstStyle>
            <a:lvl1pPr algn="r">
              <a:defRPr sz="1200">
                <a:solidFill>
                  <a:schemeClr val="bg2"/>
                </a:solidFill>
              </a:defRPr>
            </a:lvl1pPr>
          </a:lstStyle>
          <a:p>
            <a:endParaRPr lang="de-DE" b="0" dirty="0"/>
          </a:p>
          <a:p>
            <a:r>
              <a:rPr lang="de-DE" sz="1050" b="0" dirty="0"/>
              <a:t>© GET </a:t>
            </a:r>
            <a:r>
              <a:rPr lang="de-DE" sz="1050" b="0" dirty="0" err="1"/>
              <a:t>Across</a:t>
            </a:r>
            <a:r>
              <a:rPr lang="de-DE" sz="1050" b="0" dirty="0"/>
              <a:t> Borders</a:t>
            </a:r>
            <a:endParaRPr lang="en-GB" sz="1050" b="0" dirty="0"/>
          </a:p>
          <a:p>
            <a:endParaRPr lang="en-GB" b="0" dirty="0"/>
          </a:p>
        </p:txBody>
      </p:sp>
      <p:sp>
        <p:nvSpPr>
          <p:cNvPr id="5" name="Foliennummernplatzhalter 4">
            <a:extLst>
              <a:ext uri="{FF2B5EF4-FFF2-40B4-BE49-F238E27FC236}">
                <a16:creationId xmlns:a16="http://schemas.microsoft.com/office/drawing/2014/main" id="{566EE03D-0E66-4A78-85B8-06FBB550002F}"/>
              </a:ext>
            </a:extLst>
          </p:cNvPr>
          <p:cNvSpPr>
            <a:spLocks noGrp="1"/>
          </p:cNvSpPr>
          <p:nvPr>
            <p:ph type="sldNum" sz="quarter" idx="10"/>
          </p:nvPr>
        </p:nvSpPr>
        <p:spPr/>
        <p:txBody>
          <a:bodyPr/>
          <a:lstStyle/>
          <a:p>
            <a:fld id="{1C6A1CB6-5D98-4296-B8F9-B78E6A9A9E34}" type="slidenum">
              <a:rPr lang="en-GB" smtClean="0"/>
              <a:t>‹Nr.›</a:t>
            </a:fld>
            <a:endParaRPr lang="en-GB"/>
          </a:p>
        </p:txBody>
      </p:sp>
    </p:spTree>
    <p:extLst>
      <p:ext uri="{BB962C8B-B14F-4D97-AF65-F5344CB8AC3E}">
        <p14:creationId xmlns:p14="http://schemas.microsoft.com/office/powerpoint/2010/main" val="28901524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568565" y="302740"/>
            <a:ext cx="2348865" cy="6450223"/>
          </a:xfrm>
        </p:spPr>
        <p:txBody>
          <a:bodyPr vert="eaVert"/>
          <a:lstStyle/>
          <a:p>
            <a:r>
              <a:rPr lang="en-US"/>
              <a:t>Click to edit Master title style</a:t>
            </a:r>
            <a:endParaRPr lang="en-GB"/>
          </a:p>
        </p:txBody>
      </p:sp>
      <p:sp>
        <p:nvSpPr>
          <p:cNvPr id="3" name="Vertikaler Textplatzhalter 2"/>
          <p:cNvSpPr>
            <a:spLocks noGrp="1"/>
          </p:cNvSpPr>
          <p:nvPr>
            <p:ph type="body" orient="vert" idx="1"/>
          </p:nvPr>
        </p:nvSpPr>
        <p:spPr>
          <a:xfrm>
            <a:off x="521970" y="302740"/>
            <a:ext cx="6872605" cy="64502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umsplatzhalter 3"/>
          <p:cNvSpPr>
            <a:spLocks noGrp="1"/>
          </p:cNvSpPr>
          <p:nvPr>
            <p:ph type="dt" sz="half" idx="10"/>
          </p:nvPr>
        </p:nvSpPr>
        <p:spPr/>
        <p:txBody>
          <a:bodyPr/>
          <a:lstStyle/>
          <a:p>
            <a:fld id="{0977CC8A-DC74-4D43-9830-70796848A750}" type="datetime1">
              <a:rPr lang="en-GB" smtClean="0"/>
              <a:pPr/>
              <a:t>08/03/2021</a:t>
            </a:fld>
            <a:endParaRPr lang="en-GB" dirty="0"/>
          </a:p>
        </p:txBody>
      </p:sp>
      <p:sp>
        <p:nvSpPr>
          <p:cNvPr id="5" name="Fußzeilenplatzhalter 4"/>
          <p:cNvSpPr>
            <a:spLocks noGrp="1"/>
          </p:cNvSpPr>
          <p:nvPr>
            <p:ph type="ftr" sz="quarter" idx="11"/>
          </p:nvPr>
        </p:nvSpPr>
        <p:spPr/>
        <p:txBody>
          <a:bodyPr/>
          <a:lstStyle/>
          <a:p>
            <a:r>
              <a:rPr lang="de-DE"/>
              <a:t>© 2020 - GET Across Borders</a:t>
            </a:r>
            <a:endParaRPr lang="en-GB" dirty="0"/>
          </a:p>
        </p:txBody>
      </p:sp>
      <p:sp>
        <p:nvSpPr>
          <p:cNvPr id="6" name="Foliennummernplatzhalter 5"/>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2125677474"/>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82955" y="2348402"/>
            <a:ext cx="8873490" cy="1620430"/>
          </a:xfrm>
        </p:spPr>
        <p:txBody>
          <a:bodyPr/>
          <a:lstStyle/>
          <a:p>
            <a:r>
              <a:rPr lang="en-US"/>
              <a:t>Click to edit Master title style</a:t>
            </a:r>
            <a:endParaRPr lang="en-GB"/>
          </a:p>
        </p:txBody>
      </p:sp>
      <p:sp>
        <p:nvSpPr>
          <p:cNvPr id="3" name="Untertitel 2"/>
          <p:cNvSpPr>
            <a:spLocks noGrp="1"/>
          </p:cNvSpPr>
          <p:nvPr>
            <p:ph type="subTitle" idx="1"/>
          </p:nvPr>
        </p:nvSpPr>
        <p:spPr>
          <a:xfrm>
            <a:off x="1565910" y="4283818"/>
            <a:ext cx="7307580" cy="1931917"/>
          </a:xfrm>
        </p:spPr>
        <p:txBody>
          <a:bodyPr/>
          <a:lstStyle>
            <a:lvl1pPr marL="0" indent="0" algn="ctr">
              <a:buNone/>
              <a:defRPr>
                <a:solidFill>
                  <a:schemeClr val="tx1">
                    <a:tint val="75000"/>
                  </a:schemeClr>
                </a:solidFill>
              </a:defRPr>
            </a:lvl1pPr>
            <a:lvl2pPr marL="503919" indent="0" algn="ctr">
              <a:buNone/>
              <a:defRPr>
                <a:solidFill>
                  <a:schemeClr val="tx1">
                    <a:tint val="75000"/>
                  </a:schemeClr>
                </a:solidFill>
              </a:defRPr>
            </a:lvl2pPr>
            <a:lvl3pPr marL="1007837" indent="0" algn="ctr">
              <a:buNone/>
              <a:defRPr>
                <a:solidFill>
                  <a:schemeClr val="tx1">
                    <a:tint val="75000"/>
                  </a:schemeClr>
                </a:solidFill>
              </a:defRPr>
            </a:lvl3pPr>
            <a:lvl4pPr marL="1511756" indent="0" algn="ctr">
              <a:buNone/>
              <a:defRPr>
                <a:solidFill>
                  <a:schemeClr val="tx1">
                    <a:tint val="75000"/>
                  </a:schemeClr>
                </a:solidFill>
              </a:defRPr>
            </a:lvl4pPr>
            <a:lvl5pPr marL="2015672" indent="0" algn="ctr">
              <a:buNone/>
              <a:defRPr>
                <a:solidFill>
                  <a:schemeClr val="tx1">
                    <a:tint val="75000"/>
                  </a:schemeClr>
                </a:solidFill>
              </a:defRPr>
            </a:lvl5pPr>
            <a:lvl6pPr marL="2519592" indent="0" algn="ctr">
              <a:buNone/>
              <a:defRPr>
                <a:solidFill>
                  <a:schemeClr val="tx1">
                    <a:tint val="75000"/>
                  </a:schemeClr>
                </a:solidFill>
              </a:defRPr>
            </a:lvl6pPr>
            <a:lvl7pPr marL="3023510" indent="0" algn="ctr">
              <a:buNone/>
              <a:defRPr>
                <a:solidFill>
                  <a:schemeClr val="tx1">
                    <a:tint val="75000"/>
                  </a:schemeClr>
                </a:solidFill>
              </a:defRPr>
            </a:lvl7pPr>
            <a:lvl8pPr marL="3527428" indent="0" algn="ctr">
              <a:buNone/>
              <a:defRPr>
                <a:solidFill>
                  <a:schemeClr val="tx1">
                    <a:tint val="75000"/>
                  </a:schemeClr>
                </a:solidFill>
              </a:defRPr>
            </a:lvl8pPr>
            <a:lvl9pPr marL="4031346" indent="0" algn="ctr">
              <a:buNone/>
              <a:defRPr>
                <a:solidFill>
                  <a:schemeClr val="tx1">
                    <a:tint val="75000"/>
                  </a:schemeClr>
                </a:solidFill>
              </a:defRPr>
            </a:lvl9pPr>
          </a:lstStyle>
          <a:p>
            <a:r>
              <a:rPr lang="en-US"/>
              <a:t>Click to edit Master subtitle style</a:t>
            </a:r>
            <a:endParaRPr lang="en-GB"/>
          </a:p>
        </p:txBody>
      </p:sp>
      <p:sp>
        <p:nvSpPr>
          <p:cNvPr id="4" name="Datumsplatzhalter 3"/>
          <p:cNvSpPr>
            <a:spLocks noGrp="1"/>
          </p:cNvSpPr>
          <p:nvPr>
            <p:ph type="dt" sz="half" idx="10"/>
          </p:nvPr>
        </p:nvSpPr>
        <p:spPr/>
        <p:txBody>
          <a:bodyPr/>
          <a:lstStyle/>
          <a:p>
            <a:fld id="{CD174E74-CACA-497B-99F7-231ED2321951}" type="datetime1">
              <a:rPr lang="en-GB" smtClean="0"/>
              <a:pPr/>
              <a:t>08/03/2021</a:t>
            </a:fld>
            <a:endParaRPr lang="en-GB" dirty="0"/>
          </a:p>
        </p:txBody>
      </p:sp>
      <p:sp>
        <p:nvSpPr>
          <p:cNvPr id="5" name="Fußzeilenplatzhalter 4"/>
          <p:cNvSpPr>
            <a:spLocks noGrp="1"/>
          </p:cNvSpPr>
          <p:nvPr>
            <p:ph type="ftr" sz="quarter" idx="11"/>
          </p:nvPr>
        </p:nvSpPr>
        <p:spPr/>
        <p:txBody>
          <a:bodyPr/>
          <a:lstStyle/>
          <a:p>
            <a:endParaRPr lang="en-GB" dirty="0"/>
          </a:p>
        </p:txBody>
      </p:sp>
      <p:sp>
        <p:nvSpPr>
          <p:cNvPr id="6" name="Foliennummernplatzhalter 5"/>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2248419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Inhaltsplatzhalt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umsplatzhalter 3"/>
          <p:cNvSpPr>
            <a:spLocks noGrp="1"/>
          </p:cNvSpPr>
          <p:nvPr>
            <p:ph type="dt" sz="half" idx="10"/>
          </p:nvPr>
        </p:nvSpPr>
        <p:spPr/>
        <p:txBody>
          <a:bodyPr/>
          <a:lstStyle/>
          <a:p>
            <a:fld id="{4650F874-7860-4E76-B9BA-5786280081FC}" type="datetime1">
              <a:rPr lang="en-GB" smtClean="0"/>
              <a:pPr/>
              <a:t>08/03/2021</a:t>
            </a:fld>
            <a:endParaRPr lang="en-GB" dirty="0"/>
          </a:p>
        </p:txBody>
      </p:sp>
      <p:sp>
        <p:nvSpPr>
          <p:cNvPr id="5" name="Fußzeilenplatzhalter 4"/>
          <p:cNvSpPr>
            <a:spLocks noGrp="1"/>
          </p:cNvSpPr>
          <p:nvPr>
            <p:ph type="ftr" sz="quarter" idx="11"/>
          </p:nvPr>
        </p:nvSpPr>
        <p:spPr/>
        <p:txBody>
          <a:bodyPr/>
          <a:lstStyle/>
          <a:p>
            <a:endParaRPr lang="en-GB" dirty="0"/>
          </a:p>
        </p:txBody>
      </p:sp>
      <p:sp>
        <p:nvSpPr>
          <p:cNvPr id="6" name="Foliennummernplatzhalter 5"/>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2075530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24641" y="4857794"/>
            <a:ext cx="8873490" cy="1501435"/>
          </a:xfrm>
        </p:spPr>
        <p:txBody>
          <a:bodyPr anchor="t"/>
          <a:lstStyle>
            <a:lvl1pPr algn="l">
              <a:defRPr sz="4409" b="1" cap="all"/>
            </a:lvl1pPr>
          </a:lstStyle>
          <a:p>
            <a:r>
              <a:rPr lang="en-US"/>
              <a:t>Click to edit Master title style</a:t>
            </a:r>
            <a:endParaRPr lang="en-GB"/>
          </a:p>
        </p:txBody>
      </p:sp>
      <p:sp>
        <p:nvSpPr>
          <p:cNvPr id="3" name="Textplatzhalter 2"/>
          <p:cNvSpPr>
            <a:spLocks noGrp="1"/>
          </p:cNvSpPr>
          <p:nvPr>
            <p:ph type="body" idx="1"/>
          </p:nvPr>
        </p:nvSpPr>
        <p:spPr>
          <a:xfrm>
            <a:off x="824641" y="3204116"/>
            <a:ext cx="8873490" cy="1653678"/>
          </a:xfrm>
        </p:spPr>
        <p:txBody>
          <a:bodyPr anchor="b"/>
          <a:lstStyle>
            <a:lvl1pPr marL="0" indent="0">
              <a:buNone/>
              <a:defRPr sz="2205">
                <a:solidFill>
                  <a:schemeClr val="tx1">
                    <a:tint val="75000"/>
                  </a:schemeClr>
                </a:solidFill>
              </a:defRPr>
            </a:lvl1pPr>
            <a:lvl2pPr marL="503919" indent="0">
              <a:buNone/>
              <a:defRPr sz="1984">
                <a:solidFill>
                  <a:schemeClr val="tx1">
                    <a:tint val="75000"/>
                  </a:schemeClr>
                </a:solidFill>
              </a:defRPr>
            </a:lvl2pPr>
            <a:lvl3pPr marL="1007837" indent="0">
              <a:buNone/>
              <a:defRPr sz="1764">
                <a:solidFill>
                  <a:schemeClr val="tx1">
                    <a:tint val="75000"/>
                  </a:schemeClr>
                </a:solidFill>
              </a:defRPr>
            </a:lvl3pPr>
            <a:lvl4pPr marL="1511756" indent="0">
              <a:buNone/>
              <a:defRPr sz="1543">
                <a:solidFill>
                  <a:schemeClr val="tx1">
                    <a:tint val="75000"/>
                  </a:schemeClr>
                </a:solidFill>
              </a:defRPr>
            </a:lvl4pPr>
            <a:lvl5pPr marL="2015672" indent="0">
              <a:buNone/>
              <a:defRPr sz="1543">
                <a:solidFill>
                  <a:schemeClr val="tx1">
                    <a:tint val="75000"/>
                  </a:schemeClr>
                </a:solidFill>
              </a:defRPr>
            </a:lvl5pPr>
            <a:lvl6pPr marL="2519592" indent="0">
              <a:buNone/>
              <a:defRPr sz="1543">
                <a:solidFill>
                  <a:schemeClr val="tx1">
                    <a:tint val="75000"/>
                  </a:schemeClr>
                </a:solidFill>
              </a:defRPr>
            </a:lvl6pPr>
            <a:lvl7pPr marL="3023510" indent="0">
              <a:buNone/>
              <a:defRPr sz="1543">
                <a:solidFill>
                  <a:schemeClr val="tx1">
                    <a:tint val="75000"/>
                  </a:schemeClr>
                </a:solidFill>
              </a:defRPr>
            </a:lvl7pPr>
            <a:lvl8pPr marL="3527428" indent="0">
              <a:buNone/>
              <a:defRPr sz="1543">
                <a:solidFill>
                  <a:schemeClr val="tx1">
                    <a:tint val="75000"/>
                  </a:schemeClr>
                </a:solidFill>
              </a:defRPr>
            </a:lvl8pPr>
            <a:lvl9pPr marL="4031346" indent="0">
              <a:buNone/>
              <a:defRPr sz="1543">
                <a:solidFill>
                  <a:schemeClr val="tx1">
                    <a:tint val="75000"/>
                  </a:schemeClr>
                </a:solidFill>
              </a:defRPr>
            </a:lvl9pPr>
          </a:lstStyle>
          <a:p>
            <a:pPr lvl="0"/>
            <a:r>
              <a:rPr lang="en-US"/>
              <a:t>Click to edit Master text styles</a:t>
            </a:r>
          </a:p>
        </p:txBody>
      </p:sp>
      <p:sp>
        <p:nvSpPr>
          <p:cNvPr id="4" name="Datumsplatzhalter 3"/>
          <p:cNvSpPr>
            <a:spLocks noGrp="1"/>
          </p:cNvSpPr>
          <p:nvPr>
            <p:ph type="dt" sz="half" idx="10"/>
          </p:nvPr>
        </p:nvSpPr>
        <p:spPr/>
        <p:txBody>
          <a:bodyPr/>
          <a:lstStyle/>
          <a:p>
            <a:fld id="{6959908D-B457-4B66-8064-D65755BBB79F}" type="datetime1">
              <a:rPr lang="en-GB" smtClean="0"/>
              <a:pPr/>
              <a:t>08/03/2021</a:t>
            </a:fld>
            <a:endParaRPr lang="en-GB" dirty="0"/>
          </a:p>
        </p:txBody>
      </p:sp>
      <p:sp>
        <p:nvSpPr>
          <p:cNvPr id="5" name="Fußzeilenplatzhalter 4"/>
          <p:cNvSpPr>
            <a:spLocks noGrp="1"/>
          </p:cNvSpPr>
          <p:nvPr>
            <p:ph type="ftr" sz="quarter" idx="11"/>
          </p:nvPr>
        </p:nvSpPr>
        <p:spPr/>
        <p:txBody>
          <a:bodyPr/>
          <a:lstStyle/>
          <a:p>
            <a:endParaRPr lang="en-GB" dirty="0"/>
          </a:p>
        </p:txBody>
      </p:sp>
      <p:sp>
        <p:nvSpPr>
          <p:cNvPr id="6" name="Foliennummernplatzhalter 5"/>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804612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Inhaltsplatzhalter 2"/>
          <p:cNvSpPr>
            <a:spLocks noGrp="1"/>
          </p:cNvSpPr>
          <p:nvPr>
            <p:ph sz="half" idx="1"/>
          </p:nvPr>
        </p:nvSpPr>
        <p:spPr>
          <a:xfrm>
            <a:off x="521970" y="1763927"/>
            <a:ext cx="4610735" cy="4989036"/>
          </a:xfrm>
        </p:spPr>
        <p:txBody>
          <a:bodyPr>
            <a:normAutofit/>
          </a:bodyPr>
          <a:lstStyle>
            <a:lvl1pPr>
              <a:defRPr sz="2400"/>
            </a:lvl1pPr>
            <a:lvl2pPr>
              <a:defRPr sz="2400"/>
            </a:lvl2pPr>
            <a:lvl3pPr>
              <a:defRPr sz="2400"/>
            </a:lvl3pPr>
            <a:lvl4pPr>
              <a:defRPr sz="2400"/>
            </a:lvl4pPr>
            <a:lvl5pPr>
              <a:defRPr sz="2400"/>
            </a:lvl5pPr>
            <a:lvl6pPr>
              <a:defRPr sz="1984"/>
            </a:lvl6pPr>
            <a:lvl7pPr>
              <a:defRPr sz="1984"/>
            </a:lvl7pPr>
            <a:lvl8pPr>
              <a:defRPr sz="1984"/>
            </a:lvl8pPr>
            <a:lvl9pPr>
              <a:defRPr sz="198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Inhaltsplatzhalter 3"/>
          <p:cNvSpPr>
            <a:spLocks noGrp="1"/>
          </p:cNvSpPr>
          <p:nvPr>
            <p:ph sz="half" idx="2"/>
          </p:nvPr>
        </p:nvSpPr>
        <p:spPr>
          <a:xfrm>
            <a:off x="5306695" y="1763927"/>
            <a:ext cx="4610735" cy="4989036"/>
          </a:xfrm>
        </p:spPr>
        <p:txBody>
          <a:bodyPr>
            <a:normAutofit/>
          </a:bodyPr>
          <a:lstStyle>
            <a:lvl1pPr>
              <a:defRPr sz="2400"/>
            </a:lvl1pPr>
            <a:lvl2pPr>
              <a:defRPr sz="2400"/>
            </a:lvl2pPr>
            <a:lvl3pPr>
              <a:defRPr sz="2400"/>
            </a:lvl3pPr>
            <a:lvl4pPr>
              <a:defRPr sz="2400"/>
            </a:lvl4pPr>
            <a:lvl5pPr>
              <a:defRPr sz="2400"/>
            </a:lvl5pPr>
            <a:lvl6pPr>
              <a:defRPr sz="1984"/>
            </a:lvl6pPr>
            <a:lvl7pPr>
              <a:defRPr sz="1984"/>
            </a:lvl7pPr>
            <a:lvl8pPr>
              <a:defRPr sz="1984"/>
            </a:lvl8pPr>
            <a:lvl9pPr>
              <a:defRPr sz="198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umsplatzhalter 4"/>
          <p:cNvSpPr>
            <a:spLocks noGrp="1"/>
          </p:cNvSpPr>
          <p:nvPr>
            <p:ph type="dt" sz="half" idx="10"/>
          </p:nvPr>
        </p:nvSpPr>
        <p:spPr/>
        <p:txBody>
          <a:bodyPr/>
          <a:lstStyle/>
          <a:p>
            <a:fld id="{35250F1C-BDC4-4429-AD27-F5265790A591}" type="datetime1">
              <a:rPr lang="en-GB" smtClean="0"/>
              <a:pPr/>
              <a:t>08/03/2021</a:t>
            </a:fld>
            <a:endParaRPr lang="en-GB" dirty="0"/>
          </a:p>
        </p:txBody>
      </p:sp>
      <p:sp>
        <p:nvSpPr>
          <p:cNvPr id="6" name="Fußzeilenplatzhalter 5"/>
          <p:cNvSpPr>
            <a:spLocks noGrp="1"/>
          </p:cNvSpPr>
          <p:nvPr>
            <p:ph type="ftr" sz="quarter" idx="11"/>
          </p:nvPr>
        </p:nvSpPr>
        <p:spPr/>
        <p:txBody>
          <a:bodyPr/>
          <a:lstStyle/>
          <a:p>
            <a:endParaRPr lang="en-GB" dirty="0"/>
          </a:p>
        </p:txBody>
      </p:sp>
      <p:sp>
        <p:nvSpPr>
          <p:cNvPr id="7" name="Foliennummernplatzhalter 6"/>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1518381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a:t>Click to edit Master title style</a:t>
            </a:r>
            <a:endParaRPr lang="en-GB"/>
          </a:p>
        </p:txBody>
      </p:sp>
      <p:sp>
        <p:nvSpPr>
          <p:cNvPr id="3" name="Textplatzhalter 2"/>
          <p:cNvSpPr>
            <a:spLocks noGrp="1"/>
          </p:cNvSpPr>
          <p:nvPr>
            <p:ph type="body" idx="1"/>
          </p:nvPr>
        </p:nvSpPr>
        <p:spPr>
          <a:xfrm>
            <a:off x="521970" y="1692179"/>
            <a:ext cx="4612548" cy="705219"/>
          </a:xfrm>
        </p:spPr>
        <p:txBody>
          <a:bodyPr anchor="b"/>
          <a:lstStyle>
            <a:lvl1pPr marL="0" indent="0">
              <a:buNone/>
              <a:defRPr sz="2646" b="1"/>
            </a:lvl1pPr>
            <a:lvl2pPr marL="503919" indent="0">
              <a:buNone/>
              <a:defRPr sz="2205" b="1"/>
            </a:lvl2pPr>
            <a:lvl3pPr marL="1007837" indent="0">
              <a:buNone/>
              <a:defRPr sz="1984" b="1"/>
            </a:lvl3pPr>
            <a:lvl4pPr marL="1511756" indent="0">
              <a:buNone/>
              <a:defRPr sz="1764" b="1"/>
            </a:lvl4pPr>
            <a:lvl5pPr marL="2015672" indent="0">
              <a:buNone/>
              <a:defRPr sz="1764" b="1"/>
            </a:lvl5pPr>
            <a:lvl6pPr marL="2519592" indent="0">
              <a:buNone/>
              <a:defRPr sz="1764" b="1"/>
            </a:lvl6pPr>
            <a:lvl7pPr marL="3023510" indent="0">
              <a:buNone/>
              <a:defRPr sz="1764" b="1"/>
            </a:lvl7pPr>
            <a:lvl8pPr marL="3527428" indent="0">
              <a:buNone/>
              <a:defRPr sz="1764" b="1"/>
            </a:lvl8pPr>
            <a:lvl9pPr marL="4031346" indent="0">
              <a:buNone/>
              <a:defRPr sz="1764" b="1"/>
            </a:lvl9pPr>
          </a:lstStyle>
          <a:p>
            <a:pPr lvl="0"/>
            <a:r>
              <a:rPr lang="en-US"/>
              <a:t>Click to edit Master text styles</a:t>
            </a:r>
          </a:p>
        </p:txBody>
      </p:sp>
      <p:sp>
        <p:nvSpPr>
          <p:cNvPr id="4" name="Inhaltsplatzhalter 3"/>
          <p:cNvSpPr>
            <a:spLocks noGrp="1"/>
          </p:cNvSpPr>
          <p:nvPr>
            <p:ph sz="half" idx="2"/>
          </p:nvPr>
        </p:nvSpPr>
        <p:spPr>
          <a:xfrm>
            <a:off x="521970" y="2397397"/>
            <a:ext cx="4612548" cy="4355563"/>
          </a:xfrm>
        </p:spPr>
        <p:txBody>
          <a:bodyPr>
            <a:normAutofit/>
          </a:bodyPr>
          <a:lstStyle>
            <a:lvl1pPr>
              <a:defRPr sz="2400"/>
            </a:lvl1pPr>
            <a:lvl2pPr>
              <a:defRPr sz="2400"/>
            </a:lvl2pPr>
            <a:lvl3pPr>
              <a:defRPr sz="2400"/>
            </a:lvl3pPr>
            <a:lvl4pPr>
              <a:defRPr sz="2400"/>
            </a:lvl4pPr>
            <a:lvl5pPr>
              <a:defRPr sz="2400"/>
            </a:lvl5pPr>
            <a:lvl6pPr>
              <a:defRPr sz="1764"/>
            </a:lvl6pPr>
            <a:lvl7pPr>
              <a:defRPr sz="1764"/>
            </a:lvl7pPr>
            <a:lvl8pPr>
              <a:defRPr sz="1764"/>
            </a:lvl8pPr>
            <a:lvl9pPr>
              <a:defRPr sz="176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platzhalter 4"/>
          <p:cNvSpPr>
            <a:spLocks noGrp="1"/>
          </p:cNvSpPr>
          <p:nvPr>
            <p:ph type="body" sz="quarter" idx="3"/>
          </p:nvPr>
        </p:nvSpPr>
        <p:spPr>
          <a:xfrm>
            <a:off x="5303073" y="1692179"/>
            <a:ext cx="4614360" cy="705219"/>
          </a:xfrm>
        </p:spPr>
        <p:txBody>
          <a:bodyPr anchor="b"/>
          <a:lstStyle>
            <a:lvl1pPr marL="0" indent="0">
              <a:buNone/>
              <a:defRPr sz="2646" b="1"/>
            </a:lvl1pPr>
            <a:lvl2pPr marL="503919" indent="0">
              <a:buNone/>
              <a:defRPr sz="2205" b="1"/>
            </a:lvl2pPr>
            <a:lvl3pPr marL="1007837" indent="0">
              <a:buNone/>
              <a:defRPr sz="1984" b="1"/>
            </a:lvl3pPr>
            <a:lvl4pPr marL="1511756" indent="0">
              <a:buNone/>
              <a:defRPr sz="1764" b="1"/>
            </a:lvl4pPr>
            <a:lvl5pPr marL="2015672" indent="0">
              <a:buNone/>
              <a:defRPr sz="1764" b="1"/>
            </a:lvl5pPr>
            <a:lvl6pPr marL="2519592" indent="0">
              <a:buNone/>
              <a:defRPr sz="1764" b="1"/>
            </a:lvl6pPr>
            <a:lvl7pPr marL="3023510" indent="0">
              <a:buNone/>
              <a:defRPr sz="1764" b="1"/>
            </a:lvl7pPr>
            <a:lvl8pPr marL="3527428" indent="0">
              <a:buNone/>
              <a:defRPr sz="1764" b="1"/>
            </a:lvl8pPr>
            <a:lvl9pPr marL="4031346" indent="0">
              <a:buNone/>
              <a:defRPr sz="1764" b="1"/>
            </a:lvl9pPr>
          </a:lstStyle>
          <a:p>
            <a:pPr lvl="0"/>
            <a:r>
              <a:rPr lang="en-US"/>
              <a:t>Click to edit Master text styles</a:t>
            </a:r>
          </a:p>
        </p:txBody>
      </p:sp>
      <p:sp>
        <p:nvSpPr>
          <p:cNvPr id="6" name="Inhaltsplatzhalter 5"/>
          <p:cNvSpPr>
            <a:spLocks noGrp="1"/>
          </p:cNvSpPr>
          <p:nvPr>
            <p:ph sz="quarter" idx="4"/>
          </p:nvPr>
        </p:nvSpPr>
        <p:spPr>
          <a:xfrm>
            <a:off x="5303073" y="2397397"/>
            <a:ext cx="4614360" cy="4355563"/>
          </a:xfrm>
        </p:spPr>
        <p:txBody>
          <a:bodyPr>
            <a:normAutofit/>
          </a:bodyPr>
          <a:lstStyle>
            <a:lvl1pPr>
              <a:defRPr sz="2400"/>
            </a:lvl1pPr>
            <a:lvl2pPr>
              <a:defRPr sz="2400"/>
            </a:lvl2pPr>
            <a:lvl3pPr>
              <a:defRPr sz="2400"/>
            </a:lvl3pPr>
            <a:lvl4pPr>
              <a:defRPr sz="2400"/>
            </a:lvl4pPr>
            <a:lvl5pPr>
              <a:defRPr sz="2400"/>
            </a:lvl5pPr>
            <a:lvl6pPr>
              <a:defRPr sz="1764"/>
            </a:lvl6pPr>
            <a:lvl7pPr>
              <a:defRPr sz="1764"/>
            </a:lvl7pPr>
            <a:lvl8pPr>
              <a:defRPr sz="1764"/>
            </a:lvl8pPr>
            <a:lvl9pPr>
              <a:defRPr sz="176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umsplatzhalter 6"/>
          <p:cNvSpPr>
            <a:spLocks noGrp="1"/>
          </p:cNvSpPr>
          <p:nvPr>
            <p:ph type="dt" sz="half" idx="10"/>
          </p:nvPr>
        </p:nvSpPr>
        <p:spPr/>
        <p:txBody>
          <a:bodyPr/>
          <a:lstStyle/>
          <a:p>
            <a:fld id="{6413C292-8FB8-48BC-85C3-B7DA021F67D8}" type="datetime1">
              <a:rPr lang="en-GB" smtClean="0"/>
              <a:pPr/>
              <a:t>08/03/2021</a:t>
            </a:fld>
            <a:endParaRPr lang="en-GB" dirty="0"/>
          </a:p>
        </p:txBody>
      </p:sp>
      <p:sp>
        <p:nvSpPr>
          <p:cNvPr id="8" name="Fußzeilenplatzhalter 7"/>
          <p:cNvSpPr>
            <a:spLocks noGrp="1"/>
          </p:cNvSpPr>
          <p:nvPr>
            <p:ph type="ftr" sz="quarter" idx="11"/>
          </p:nvPr>
        </p:nvSpPr>
        <p:spPr/>
        <p:txBody>
          <a:bodyPr/>
          <a:lstStyle/>
          <a:p>
            <a:endParaRPr lang="en-GB" dirty="0"/>
          </a:p>
        </p:txBody>
      </p:sp>
      <p:sp>
        <p:nvSpPr>
          <p:cNvPr id="9" name="Foliennummernplatzhalter 8"/>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399060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Datumsplatzhalter 2"/>
          <p:cNvSpPr>
            <a:spLocks noGrp="1"/>
          </p:cNvSpPr>
          <p:nvPr>
            <p:ph type="dt" sz="half" idx="10"/>
          </p:nvPr>
        </p:nvSpPr>
        <p:spPr/>
        <p:txBody>
          <a:bodyPr/>
          <a:lstStyle/>
          <a:p>
            <a:fld id="{E554B045-C609-41A7-B50F-7A74B4E4DAB0}" type="datetime1">
              <a:rPr lang="en-GB" smtClean="0"/>
              <a:pPr/>
              <a:t>08/03/2021</a:t>
            </a:fld>
            <a:endParaRPr lang="en-GB" dirty="0"/>
          </a:p>
        </p:txBody>
      </p:sp>
      <p:sp>
        <p:nvSpPr>
          <p:cNvPr id="4" name="Fußzeilenplatzhalter 3"/>
          <p:cNvSpPr>
            <a:spLocks noGrp="1"/>
          </p:cNvSpPr>
          <p:nvPr>
            <p:ph type="ftr" sz="quarter" idx="11"/>
          </p:nvPr>
        </p:nvSpPr>
        <p:spPr/>
        <p:txBody>
          <a:bodyPr/>
          <a:lstStyle/>
          <a:p>
            <a:endParaRPr lang="en-GB" dirty="0"/>
          </a:p>
        </p:txBody>
      </p:sp>
      <p:sp>
        <p:nvSpPr>
          <p:cNvPr id="5" name="Foliennummernplatzhalter 4"/>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1072964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80A0690-B9A1-435C-8B85-59275D57CCBB}" type="datetime1">
              <a:rPr lang="en-GB" smtClean="0"/>
              <a:pPr/>
              <a:t>08/03/2021</a:t>
            </a:fld>
            <a:endParaRPr lang="en-GB" dirty="0"/>
          </a:p>
        </p:txBody>
      </p:sp>
      <p:sp>
        <p:nvSpPr>
          <p:cNvPr id="3" name="Fußzeilenplatzhalter 2"/>
          <p:cNvSpPr>
            <a:spLocks noGrp="1"/>
          </p:cNvSpPr>
          <p:nvPr>
            <p:ph type="ftr" sz="quarter" idx="11"/>
          </p:nvPr>
        </p:nvSpPr>
        <p:spPr/>
        <p:txBody>
          <a:bodyPr/>
          <a:lstStyle/>
          <a:p>
            <a:endParaRPr lang="en-GB" dirty="0"/>
          </a:p>
        </p:txBody>
      </p:sp>
      <p:sp>
        <p:nvSpPr>
          <p:cNvPr id="4" name="Foliennummernplatzhalter 3"/>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3701262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21973" y="300987"/>
            <a:ext cx="3434491" cy="1280945"/>
          </a:xfrm>
        </p:spPr>
        <p:txBody>
          <a:bodyPr anchor="b"/>
          <a:lstStyle>
            <a:lvl1pPr algn="l">
              <a:defRPr sz="2205" b="1"/>
            </a:lvl1pPr>
          </a:lstStyle>
          <a:p>
            <a:r>
              <a:rPr lang="en-US"/>
              <a:t>Click to edit Master title style</a:t>
            </a:r>
            <a:endParaRPr lang="en-GB"/>
          </a:p>
        </p:txBody>
      </p:sp>
      <p:sp>
        <p:nvSpPr>
          <p:cNvPr id="3" name="Inhaltsplatzhalter 2"/>
          <p:cNvSpPr>
            <a:spLocks noGrp="1"/>
          </p:cNvSpPr>
          <p:nvPr>
            <p:ph idx="1"/>
          </p:nvPr>
        </p:nvSpPr>
        <p:spPr>
          <a:xfrm>
            <a:off x="4081515" y="300990"/>
            <a:ext cx="5835915" cy="6451973"/>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platzhalter 3"/>
          <p:cNvSpPr>
            <a:spLocks noGrp="1"/>
          </p:cNvSpPr>
          <p:nvPr>
            <p:ph type="body" sz="half" idx="2"/>
          </p:nvPr>
        </p:nvSpPr>
        <p:spPr>
          <a:xfrm>
            <a:off x="521973" y="1581935"/>
            <a:ext cx="3434491" cy="5171028"/>
          </a:xfrm>
        </p:spPr>
        <p:txBody>
          <a:bodyPr/>
          <a:lstStyle>
            <a:lvl1pPr marL="0" indent="0">
              <a:buNone/>
              <a:defRPr sz="1543"/>
            </a:lvl1pPr>
            <a:lvl2pPr marL="503919" indent="0">
              <a:buNone/>
              <a:defRPr sz="1323"/>
            </a:lvl2pPr>
            <a:lvl3pPr marL="1007837" indent="0">
              <a:buNone/>
              <a:defRPr sz="1102"/>
            </a:lvl3pPr>
            <a:lvl4pPr marL="1511756" indent="0">
              <a:buNone/>
              <a:defRPr sz="992"/>
            </a:lvl4pPr>
            <a:lvl5pPr marL="2015672" indent="0">
              <a:buNone/>
              <a:defRPr sz="992"/>
            </a:lvl5pPr>
            <a:lvl6pPr marL="2519592" indent="0">
              <a:buNone/>
              <a:defRPr sz="992"/>
            </a:lvl6pPr>
            <a:lvl7pPr marL="3023510" indent="0">
              <a:buNone/>
              <a:defRPr sz="992"/>
            </a:lvl7pPr>
            <a:lvl8pPr marL="3527428" indent="0">
              <a:buNone/>
              <a:defRPr sz="992"/>
            </a:lvl8pPr>
            <a:lvl9pPr marL="4031346" indent="0">
              <a:buNone/>
              <a:defRPr sz="992"/>
            </a:lvl9pPr>
          </a:lstStyle>
          <a:p>
            <a:pPr lvl="0"/>
            <a:r>
              <a:rPr lang="en-US"/>
              <a:t>Click to edit Master text styles</a:t>
            </a:r>
          </a:p>
        </p:txBody>
      </p:sp>
      <p:sp>
        <p:nvSpPr>
          <p:cNvPr id="5" name="Datumsplatzhalter 4"/>
          <p:cNvSpPr>
            <a:spLocks noGrp="1"/>
          </p:cNvSpPr>
          <p:nvPr>
            <p:ph type="dt" sz="half" idx="10"/>
          </p:nvPr>
        </p:nvSpPr>
        <p:spPr/>
        <p:txBody>
          <a:bodyPr/>
          <a:lstStyle/>
          <a:p>
            <a:fld id="{7A777AF5-AD89-4772-9482-E5960E258D59}" type="datetime1">
              <a:rPr lang="en-GB" smtClean="0"/>
              <a:pPr/>
              <a:t>08/03/2021</a:t>
            </a:fld>
            <a:endParaRPr lang="en-GB" dirty="0"/>
          </a:p>
        </p:txBody>
      </p:sp>
      <p:sp>
        <p:nvSpPr>
          <p:cNvPr id="6" name="Fußzeilenplatzhalter 5"/>
          <p:cNvSpPr>
            <a:spLocks noGrp="1"/>
          </p:cNvSpPr>
          <p:nvPr>
            <p:ph type="ftr" sz="quarter" idx="11"/>
          </p:nvPr>
        </p:nvSpPr>
        <p:spPr/>
        <p:txBody>
          <a:bodyPr/>
          <a:lstStyle/>
          <a:p>
            <a:endParaRPr lang="en-GB" dirty="0"/>
          </a:p>
        </p:txBody>
      </p:sp>
      <p:sp>
        <p:nvSpPr>
          <p:cNvPr id="7" name="Foliennummernplatzhalter 6"/>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37340062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046195" y="5291772"/>
            <a:ext cx="6263640" cy="624724"/>
          </a:xfrm>
        </p:spPr>
        <p:txBody>
          <a:bodyPr anchor="b"/>
          <a:lstStyle>
            <a:lvl1pPr algn="l">
              <a:defRPr sz="2205" b="1"/>
            </a:lvl1pPr>
          </a:lstStyle>
          <a:p>
            <a:r>
              <a:rPr lang="en-US"/>
              <a:t>Click to edit Master title style</a:t>
            </a:r>
            <a:endParaRPr lang="en-GB"/>
          </a:p>
        </p:txBody>
      </p:sp>
      <p:sp>
        <p:nvSpPr>
          <p:cNvPr id="3" name="Bildplatzhalter 2"/>
          <p:cNvSpPr>
            <a:spLocks noGrp="1"/>
          </p:cNvSpPr>
          <p:nvPr>
            <p:ph type="pic" idx="1"/>
          </p:nvPr>
        </p:nvSpPr>
        <p:spPr>
          <a:xfrm>
            <a:off x="2046195" y="675471"/>
            <a:ext cx="6263640" cy="4535805"/>
          </a:xfrm>
        </p:spPr>
        <p:txBody>
          <a:bodyPr/>
          <a:lstStyle>
            <a:lvl1pPr marL="0" indent="0">
              <a:buNone/>
              <a:defRPr sz="3527"/>
            </a:lvl1pPr>
            <a:lvl2pPr marL="503919" indent="0">
              <a:buNone/>
              <a:defRPr sz="3086"/>
            </a:lvl2pPr>
            <a:lvl3pPr marL="1007837" indent="0">
              <a:buNone/>
              <a:defRPr sz="2646"/>
            </a:lvl3pPr>
            <a:lvl4pPr marL="1511756" indent="0">
              <a:buNone/>
              <a:defRPr sz="2205"/>
            </a:lvl4pPr>
            <a:lvl5pPr marL="2015672" indent="0">
              <a:buNone/>
              <a:defRPr sz="2205"/>
            </a:lvl5pPr>
            <a:lvl6pPr marL="2519592" indent="0">
              <a:buNone/>
              <a:defRPr sz="2205"/>
            </a:lvl6pPr>
            <a:lvl7pPr marL="3023510" indent="0">
              <a:buNone/>
              <a:defRPr sz="2205"/>
            </a:lvl7pPr>
            <a:lvl8pPr marL="3527428" indent="0">
              <a:buNone/>
              <a:defRPr sz="2205"/>
            </a:lvl8pPr>
            <a:lvl9pPr marL="4031346" indent="0">
              <a:buNone/>
              <a:defRPr sz="2205"/>
            </a:lvl9pPr>
          </a:lstStyle>
          <a:p>
            <a:r>
              <a:rPr lang="en-US"/>
              <a:t>Click icon to add picture</a:t>
            </a:r>
            <a:endParaRPr lang="en-GB" dirty="0"/>
          </a:p>
        </p:txBody>
      </p:sp>
      <p:sp>
        <p:nvSpPr>
          <p:cNvPr id="4" name="Textplatzhalter 3"/>
          <p:cNvSpPr>
            <a:spLocks noGrp="1"/>
          </p:cNvSpPr>
          <p:nvPr>
            <p:ph type="body" sz="half" idx="2"/>
          </p:nvPr>
        </p:nvSpPr>
        <p:spPr>
          <a:xfrm>
            <a:off x="2046195" y="5916496"/>
            <a:ext cx="6263640" cy="887211"/>
          </a:xfrm>
        </p:spPr>
        <p:txBody>
          <a:bodyPr/>
          <a:lstStyle>
            <a:lvl1pPr marL="0" indent="0">
              <a:buNone/>
              <a:defRPr sz="1543"/>
            </a:lvl1pPr>
            <a:lvl2pPr marL="503919" indent="0">
              <a:buNone/>
              <a:defRPr sz="1323"/>
            </a:lvl2pPr>
            <a:lvl3pPr marL="1007837" indent="0">
              <a:buNone/>
              <a:defRPr sz="1102"/>
            </a:lvl3pPr>
            <a:lvl4pPr marL="1511756" indent="0">
              <a:buNone/>
              <a:defRPr sz="992"/>
            </a:lvl4pPr>
            <a:lvl5pPr marL="2015672" indent="0">
              <a:buNone/>
              <a:defRPr sz="992"/>
            </a:lvl5pPr>
            <a:lvl6pPr marL="2519592" indent="0">
              <a:buNone/>
              <a:defRPr sz="992"/>
            </a:lvl6pPr>
            <a:lvl7pPr marL="3023510" indent="0">
              <a:buNone/>
              <a:defRPr sz="992"/>
            </a:lvl7pPr>
            <a:lvl8pPr marL="3527428" indent="0">
              <a:buNone/>
              <a:defRPr sz="992"/>
            </a:lvl8pPr>
            <a:lvl9pPr marL="4031346" indent="0">
              <a:buNone/>
              <a:defRPr sz="992"/>
            </a:lvl9pPr>
          </a:lstStyle>
          <a:p>
            <a:pPr lvl="0"/>
            <a:r>
              <a:rPr lang="en-US"/>
              <a:t>Click to edit Master text styles</a:t>
            </a:r>
          </a:p>
        </p:txBody>
      </p:sp>
      <p:sp>
        <p:nvSpPr>
          <p:cNvPr id="5" name="Datumsplatzhalter 4"/>
          <p:cNvSpPr>
            <a:spLocks noGrp="1"/>
          </p:cNvSpPr>
          <p:nvPr>
            <p:ph type="dt" sz="half" idx="10"/>
          </p:nvPr>
        </p:nvSpPr>
        <p:spPr/>
        <p:txBody>
          <a:bodyPr/>
          <a:lstStyle/>
          <a:p>
            <a:fld id="{24AA125F-BEDC-4471-8488-0F52453129B2}" type="datetime1">
              <a:rPr lang="en-GB" smtClean="0"/>
              <a:pPr/>
              <a:t>08/03/2021</a:t>
            </a:fld>
            <a:endParaRPr lang="en-GB" dirty="0"/>
          </a:p>
        </p:txBody>
      </p:sp>
      <p:sp>
        <p:nvSpPr>
          <p:cNvPr id="6" name="Fußzeilenplatzhalter 5"/>
          <p:cNvSpPr>
            <a:spLocks noGrp="1"/>
          </p:cNvSpPr>
          <p:nvPr>
            <p:ph type="ftr" sz="quarter" idx="11"/>
          </p:nvPr>
        </p:nvSpPr>
        <p:spPr/>
        <p:txBody>
          <a:bodyPr/>
          <a:lstStyle/>
          <a:p>
            <a:endParaRPr lang="en-GB" dirty="0"/>
          </a:p>
        </p:txBody>
      </p:sp>
      <p:sp>
        <p:nvSpPr>
          <p:cNvPr id="7" name="Foliennummernplatzhalter 6"/>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2555135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2"/>
                </a:solidFill>
              </a:defRPr>
            </a:lvl1pPr>
          </a:lstStyle>
          <a:p>
            <a:r>
              <a:rPr lang="de-DE" dirty="0"/>
              <a:t>Titelmasterformat durch Klicken bearbeiten</a:t>
            </a:r>
            <a:endParaRPr lang="en-GB" dirty="0"/>
          </a:p>
        </p:txBody>
      </p:sp>
      <p:sp>
        <p:nvSpPr>
          <p:cNvPr id="3" name="Inhaltsplatzhalter 2"/>
          <p:cNvSpPr>
            <a:spLocks noGrp="1"/>
          </p:cNvSpPr>
          <p:nvPr>
            <p:ph sz="half" idx="1"/>
          </p:nvPr>
        </p:nvSpPr>
        <p:spPr>
          <a:xfrm>
            <a:off x="522288" y="1763713"/>
            <a:ext cx="4621212" cy="4989512"/>
          </a:xfrm>
        </p:spPr>
        <p:txBody>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Inhaltsplatzhalter 3"/>
          <p:cNvSpPr>
            <a:spLocks noGrp="1"/>
          </p:cNvSpPr>
          <p:nvPr>
            <p:ph sz="half" idx="2"/>
          </p:nvPr>
        </p:nvSpPr>
        <p:spPr>
          <a:xfrm>
            <a:off x="5295900" y="1763713"/>
            <a:ext cx="4621213" cy="4989512"/>
          </a:xfrm>
        </p:spPr>
        <p:txBody>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7" name="Fußzeilenplatzhalter 1">
            <a:extLst>
              <a:ext uri="{FF2B5EF4-FFF2-40B4-BE49-F238E27FC236}">
                <a16:creationId xmlns:a16="http://schemas.microsoft.com/office/drawing/2014/main" id="{748D9B97-C724-4437-8DD2-7E14E991862E}"/>
              </a:ext>
            </a:extLst>
          </p:cNvPr>
          <p:cNvSpPr>
            <a:spLocks noGrp="1"/>
          </p:cNvSpPr>
          <p:nvPr>
            <p:ph type="ftr" sz="quarter" idx="3"/>
          </p:nvPr>
        </p:nvSpPr>
        <p:spPr>
          <a:xfrm>
            <a:off x="6392862" y="6959600"/>
            <a:ext cx="3524250" cy="401638"/>
          </a:xfrm>
          <a:prstGeom prst="rect">
            <a:avLst/>
          </a:prstGeom>
        </p:spPr>
        <p:txBody>
          <a:bodyPr vert="horz" lIns="91440" tIns="45720" rIns="91440" bIns="45720" rtlCol="0" anchor="ctr"/>
          <a:lstStyle>
            <a:lvl1pPr algn="r">
              <a:defRPr sz="1200">
                <a:solidFill>
                  <a:schemeClr val="bg2"/>
                </a:solidFill>
              </a:defRPr>
            </a:lvl1pPr>
          </a:lstStyle>
          <a:p>
            <a:endParaRPr lang="de-DE" b="0" dirty="0"/>
          </a:p>
          <a:p>
            <a:r>
              <a:rPr lang="de-DE" sz="1050" b="0" dirty="0"/>
              <a:t>© GET </a:t>
            </a:r>
            <a:r>
              <a:rPr lang="de-DE" sz="1050" b="0" dirty="0" err="1"/>
              <a:t>Across</a:t>
            </a:r>
            <a:r>
              <a:rPr lang="de-DE" sz="1050" b="0" dirty="0"/>
              <a:t> Borders</a:t>
            </a:r>
          </a:p>
          <a:p>
            <a:endParaRPr lang="en-GB" dirty="0"/>
          </a:p>
        </p:txBody>
      </p:sp>
      <p:sp>
        <p:nvSpPr>
          <p:cNvPr id="5" name="Foliennummernplatzhalter 4">
            <a:extLst>
              <a:ext uri="{FF2B5EF4-FFF2-40B4-BE49-F238E27FC236}">
                <a16:creationId xmlns:a16="http://schemas.microsoft.com/office/drawing/2014/main" id="{CB1085C9-E46E-4F2E-B64F-2BE91E35DA78}"/>
              </a:ext>
            </a:extLst>
          </p:cNvPr>
          <p:cNvSpPr>
            <a:spLocks noGrp="1"/>
          </p:cNvSpPr>
          <p:nvPr>
            <p:ph type="sldNum" sz="quarter" idx="10"/>
          </p:nvPr>
        </p:nvSpPr>
        <p:spPr/>
        <p:txBody>
          <a:bodyPr/>
          <a:lstStyle/>
          <a:p>
            <a:fld id="{1C6A1CB6-5D98-4296-B8F9-B78E6A9A9E34}" type="slidenum">
              <a:rPr lang="en-GB" smtClean="0"/>
              <a:t>‹Nr.›</a:t>
            </a:fld>
            <a:endParaRPr lang="en-GB" dirty="0"/>
          </a:p>
        </p:txBody>
      </p:sp>
    </p:spTree>
    <p:extLst>
      <p:ext uri="{BB962C8B-B14F-4D97-AF65-F5344CB8AC3E}">
        <p14:creationId xmlns:p14="http://schemas.microsoft.com/office/powerpoint/2010/main" val="22311219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Vertikaler Textplatzhalt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umsplatzhalter 3"/>
          <p:cNvSpPr>
            <a:spLocks noGrp="1"/>
          </p:cNvSpPr>
          <p:nvPr>
            <p:ph type="dt" sz="half" idx="10"/>
          </p:nvPr>
        </p:nvSpPr>
        <p:spPr/>
        <p:txBody>
          <a:bodyPr/>
          <a:lstStyle/>
          <a:p>
            <a:fld id="{BEE2D67E-E787-46DD-85CD-9DEF749A5213}" type="datetime1">
              <a:rPr lang="en-GB" smtClean="0"/>
              <a:pPr/>
              <a:t>08/03/2021</a:t>
            </a:fld>
            <a:endParaRPr lang="en-GB" dirty="0"/>
          </a:p>
        </p:txBody>
      </p:sp>
      <p:sp>
        <p:nvSpPr>
          <p:cNvPr id="5" name="Fußzeilenplatzhalter 4"/>
          <p:cNvSpPr>
            <a:spLocks noGrp="1"/>
          </p:cNvSpPr>
          <p:nvPr>
            <p:ph type="ftr" sz="quarter" idx="11"/>
          </p:nvPr>
        </p:nvSpPr>
        <p:spPr/>
        <p:txBody>
          <a:bodyPr/>
          <a:lstStyle/>
          <a:p>
            <a:endParaRPr lang="en-GB" dirty="0"/>
          </a:p>
        </p:txBody>
      </p:sp>
      <p:sp>
        <p:nvSpPr>
          <p:cNvPr id="6" name="Foliennummernplatzhalter 5"/>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13691631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568565" y="302740"/>
            <a:ext cx="2348865" cy="6450223"/>
          </a:xfrm>
        </p:spPr>
        <p:txBody>
          <a:bodyPr vert="eaVert"/>
          <a:lstStyle/>
          <a:p>
            <a:r>
              <a:rPr lang="en-US"/>
              <a:t>Click to edit Master title style</a:t>
            </a:r>
            <a:endParaRPr lang="en-GB"/>
          </a:p>
        </p:txBody>
      </p:sp>
      <p:sp>
        <p:nvSpPr>
          <p:cNvPr id="3" name="Vertikaler Textplatzhalter 2"/>
          <p:cNvSpPr>
            <a:spLocks noGrp="1"/>
          </p:cNvSpPr>
          <p:nvPr>
            <p:ph type="body" orient="vert" idx="1"/>
          </p:nvPr>
        </p:nvSpPr>
        <p:spPr>
          <a:xfrm>
            <a:off x="521970" y="302740"/>
            <a:ext cx="6872605" cy="64502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umsplatzhalter 3"/>
          <p:cNvSpPr>
            <a:spLocks noGrp="1"/>
          </p:cNvSpPr>
          <p:nvPr>
            <p:ph type="dt" sz="half" idx="10"/>
          </p:nvPr>
        </p:nvSpPr>
        <p:spPr/>
        <p:txBody>
          <a:bodyPr/>
          <a:lstStyle/>
          <a:p>
            <a:fld id="{DB690F81-5FC5-4F25-992A-91F11AE065AC}" type="datetime1">
              <a:rPr lang="en-GB" smtClean="0"/>
              <a:pPr/>
              <a:t>08/03/2021</a:t>
            </a:fld>
            <a:endParaRPr lang="en-GB" dirty="0"/>
          </a:p>
        </p:txBody>
      </p:sp>
      <p:sp>
        <p:nvSpPr>
          <p:cNvPr id="5" name="Fußzeilenplatzhalter 4"/>
          <p:cNvSpPr>
            <a:spLocks noGrp="1"/>
          </p:cNvSpPr>
          <p:nvPr>
            <p:ph type="ftr" sz="quarter" idx="11"/>
          </p:nvPr>
        </p:nvSpPr>
        <p:spPr/>
        <p:txBody>
          <a:bodyPr/>
          <a:lstStyle/>
          <a:p>
            <a:endParaRPr lang="en-GB" dirty="0"/>
          </a:p>
        </p:txBody>
      </p:sp>
      <p:sp>
        <p:nvSpPr>
          <p:cNvPr id="6" name="Foliennummernplatzhalter 5"/>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2189493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B3666-B9D4-4A7F-B5AB-1B849221485D}"/>
              </a:ext>
            </a:extLst>
          </p:cNvPr>
          <p:cNvSpPr>
            <a:spLocks noGrp="1"/>
          </p:cNvSpPr>
          <p:nvPr>
            <p:ph type="ctrTitle"/>
          </p:nvPr>
        </p:nvSpPr>
        <p:spPr>
          <a:xfrm>
            <a:off x="1304925" y="1237197"/>
            <a:ext cx="7829550" cy="2631887"/>
          </a:xfrm>
        </p:spPr>
        <p:txBody>
          <a:bodyPr anchor="b"/>
          <a:lstStyle>
            <a:lvl1pPr algn="ctr">
              <a:defRPr sz="4960"/>
            </a:lvl1pPr>
          </a:lstStyle>
          <a:p>
            <a:r>
              <a:rPr lang="en-US"/>
              <a:t>Click to edit Master title style</a:t>
            </a:r>
            <a:endParaRPr lang="de-DE"/>
          </a:p>
        </p:txBody>
      </p:sp>
      <p:sp>
        <p:nvSpPr>
          <p:cNvPr id="3" name="Subtitle 2">
            <a:extLst>
              <a:ext uri="{FF2B5EF4-FFF2-40B4-BE49-F238E27FC236}">
                <a16:creationId xmlns:a16="http://schemas.microsoft.com/office/drawing/2014/main" id="{7F286C9B-D9D4-4BA9-842B-3178AECF34C1}"/>
              </a:ext>
            </a:extLst>
          </p:cNvPr>
          <p:cNvSpPr>
            <a:spLocks noGrp="1"/>
          </p:cNvSpPr>
          <p:nvPr>
            <p:ph type="subTitle" idx="1"/>
          </p:nvPr>
        </p:nvSpPr>
        <p:spPr>
          <a:xfrm>
            <a:off x="1304925" y="3970580"/>
            <a:ext cx="7829550" cy="1825171"/>
          </a:xfrm>
        </p:spPr>
        <p:txBody>
          <a:bodyPr/>
          <a:lstStyle>
            <a:lvl1pPr marL="0" indent="0" algn="ctr">
              <a:buNone/>
              <a:defRPr sz="1984"/>
            </a:lvl1pPr>
            <a:lvl2pPr marL="377979" indent="0" algn="ctr">
              <a:buNone/>
              <a:defRPr sz="1653"/>
            </a:lvl2pPr>
            <a:lvl3pPr marL="755957" indent="0" algn="ctr">
              <a:buNone/>
              <a:defRPr sz="1488"/>
            </a:lvl3pPr>
            <a:lvl4pPr marL="1133936" indent="0" algn="ctr">
              <a:buNone/>
              <a:defRPr sz="1323"/>
            </a:lvl4pPr>
            <a:lvl5pPr marL="1511915" indent="0" algn="ctr">
              <a:buNone/>
              <a:defRPr sz="1323"/>
            </a:lvl5pPr>
            <a:lvl6pPr marL="1889893" indent="0" algn="ctr">
              <a:buNone/>
              <a:defRPr sz="1323"/>
            </a:lvl6pPr>
            <a:lvl7pPr marL="2267872" indent="0" algn="ctr">
              <a:buNone/>
              <a:defRPr sz="1323"/>
            </a:lvl7pPr>
            <a:lvl8pPr marL="2645851" indent="0" algn="ctr">
              <a:buNone/>
              <a:defRPr sz="1323"/>
            </a:lvl8pPr>
            <a:lvl9pPr marL="3023829" indent="0" algn="ctr">
              <a:buNone/>
              <a:defRPr sz="1323"/>
            </a:lvl9pPr>
          </a:lstStyle>
          <a:p>
            <a:r>
              <a:rPr lang="en-US"/>
              <a:t>Click to edit Master subtitle style</a:t>
            </a:r>
            <a:endParaRPr lang="de-DE"/>
          </a:p>
        </p:txBody>
      </p:sp>
      <p:sp>
        <p:nvSpPr>
          <p:cNvPr id="4" name="Date Placeholder 3">
            <a:extLst>
              <a:ext uri="{FF2B5EF4-FFF2-40B4-BE49-F238E27FC236}">
                <a16:creationId xmlns:a16="http://schemas.microsoft.com/office/drawing/2014/main" id="{A5B50EF4-086E-447F-BE9D-0E3C2E829E7F}"/>
              </a:ext>
            </a:extLst>
          </p:cNvPr>
          <p:cNvSpPr>
            <a:spLocks noGrp="1"/>
          </p:cNvSpPr>
          <p:nvPr>
            <p:ph type="dt" sz="half" idx="10"/>
          </p:nvPr>
        </p:nvSpPr>
        <p:spPr/>
        <p:txBody>
          <a:bodyPr/>
          <a:lstStyle/>
          <a:p>
            <a:fld id="{43EDBFBC-ADCA-49A1-895F-DB2CE0B6D406}" type="datetime1">
              <a:rPr lang="en-GB" smtClean="0"/>
              <a:pPr/>
              <a:t>08/03/2021</a:t>
            </a:fld>
            <a:endParaRPr lang="en-GB" dirty="0"/>
          </a:p>
        </p:txBody>
      </p:sp>
      <p:sp>
        <p:nvSpPr>
          <p:cNvPr id="5" name="Footer Placeholder 4">
            <a:extLst>
              <a:ext uri="{FF2B5EF4-FFF2-40B4-BE49-F238E27FC236}">
                <a16:creationId xmlns:a16="http://schemas.microsoft.com/office/drawing/2014/main" id="{CC3B49E6-24C3-4872-9F6F-464016402EF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C9E4DCE-6CF9-411C-A2D8-393DFB039153}"/>
              </a:ext>
            </a:extLst>
          </p:cNvPr>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3607359589"/>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0B395-D27D-434B-AC31-B468858D16A4}"/>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1B60559E-55DF-4421-9A73-EBD11E1B53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473F49D6-A711-427A-9849-270347797AD6}"/>
              </a:ext>
            </a:extLst>
          </p:cNvPr>
          <p:cNvSpPr>
            <a:spLocks noGrp="1"/>
          </p:cNvSpPr>
          <p:nvPr>
            <p:ph type="dt" sz="half" idx="10"/>
          </p:nvPr>
        </p:nvSpPr>
        <p:spPr/>
        <p:txBody>
          <a:bodyPr/>
          <a:lstStyle/>
          <a:p>
            <a:fld id="{43EDBFBC-ADCA-49A1-895F-DB2CE0B6D406}" type="datetime1">
              <a:rPr lang="en-GB" smtClean="0"/>
              <a:pPr/>
              <a:t>08/03/2021</a:t>
            </a:fld>
            <a:endParaRPr lang="en-GB" dirty="0"/>
          </a:p>
        </p:txBody>
      </p:sp>
      <p:sp>
        <p:nvSpPr>
          <p:cNvPr id="5" name="Footer Placeholder 4">
            <a:extLst>
              <a:ext uri="{FF2B5EF4-FFF2-40B4-BE49-F238E27FC236}">
                <a16:creationId xmlns:a16="http://schemas.microsoft.com/office/drawing/2014/main" id="{B280D77C-AC84-4490-9890-02C464C8246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5C5A1E3-8D0C-4E39-8C8C-88A4663F0AAD}"/>
              </a:ext>
            </a:extLst>
          </p:cNvPr>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51439177"/>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0C24-AF1D-484E-85C8-F6340E37CCDD}"/>
              </a:ext>
            </a:extLst>
          </p:cNvPr>
          <p:cNvSpPr>
            <a:spLocks noGrp="1"/>
          </p:cNvSpPr>
          <p:nvPr>
            <p:ph type="title"/>
          </p:nvPr>
        </p:nvSpPr>
        <p:spPr>
          <a:xfrm>
            <a:off x="712272" y="1884671"/>
            <a:ext cx="9003983" cy="3144614"/>
          </a:xfrm>
        </p:spPr>
        <p:txBody>
          <a:bodyPr anchor="b"/>
          <a:lstStyle>
            <a:lvl1pPr>
              <a:defRPr sz="4960"/>
            </a:lvl1pPr>
          </a:lstStyle>
          <a:p>
            <a:r>
              <a:rPr lang="en-US"/>
              <a:t>Click to edit Master title style</a:t>
            </a:r>
            <a:endParaRPr lang="de-DE"/>
          </a:p>
        </p:txBody>
      </p:sp>
      <p:sp>
        <p:nvSpPr>
          <p:cNvPr id="3" name="Text Placeholder 2">
            <a:extLst>
              <a:ext uri="{FF2B5EF4-FFF2-40B4-BE49-F238E27FC236}">
                <a16:creationId xmlns:a16="http://schemas.microsoft.com/office/drawing/2014/main" id="{DA0216E2-A5E6-439E-863D-756266F8ED0F}"/>
              </a:ext>
            </a:extLst>
          </p:cNvPr>
          <p:cNvSpPr>
            <a:spLocks noGrp="1"/>
          </p:cNvSpPr>
          <p:nvPr>
            <p:ph type="body" idx="1"/>
          </p:nvPr>
        </p:nvSpPr>
        <p:spPr>
          <a:xfrm>
            <a:off x="712272" y="5059035"/>
            <a:ext cx="9003983" cy="1653678"/>
          </a:xfrm>
        </p:spPr>
        <p:txBody>
          <a:bodyPr/>
          <a:lstStyle>
            <a:lvl1pPr marL="0" indent="0">
              <a:buNone/>
              <a:defRPr sz="1984">
                <a:solidFill>
                  <a:schemeClr val="tx1">
                    <a:tint val="75000"/>
                  </a:schemeClr>
                </a:solidFill>
              </a:defRPr>
            </a:lvl1pPr>
            <a:lvl2pPr marL="377979" indent="0">
              <a:buNone/>
              <a:defRPr sz="1653">
                <a:solidFill>
                  <a:schemeClr val="tx1">
                    <a:tint val="75000"/>
                  </a:schemeClr>
                </a:solidFill>
              </a:defRPr>
            </a:lvl2pPr>
            <a:lvl3pPr marL="755957" indent="0">
              <a:buNone/>
              <a:defRPr sz="1488">
                <a:solidFill>
                  <a:schemeClr val="tx1">
                    <a:tint val="75000"/>
                  </a:schemeClr>
                </a:solidFill>
              </a:defRPr>
            </a:lvl3pPr>
            <a:lvl4pPr marL="1133936" indent="0">
              <a:buNone/>
              <a:defRPr sz="1323">
                <a:solidFill>
                  <a:schemeClr val="tx1">
                    <a:tint val="75000"/>
                  </a:schemeClr>
                </a:solidFill>
              </a:defRPr>
            </a:lvl4pPr>
            <a:lvl5pPr marL="1511915" indent="0">
              <a:buNone/>
              <a:defRPr sz="1323">
                <a:solidFill>
                  <a:schemeClr val="tx1">
                    <a:tint val="75000"/>
                  </a:schemeClr>
                </a:solidFill>
              </a:defRPr>
            </a:lvl5pPr>
            <a:lvl6pPr marL="1889893" indent="0">
              <a:buNone/>
              <a:defRPr sz="1323">
                <a:solidFill>
                  <a:schemeClr val="tx1">
                    <a:tint val="75000"/>
                  </a:schemeClr>
                </a:solidFill>
              </a:defRPr>
            </a:lvl6pPr>
            <a:lvl7pPr marL="2267872" indent="0">
              <a:buNone/>
              <a:defRPr sz="1323">
                <a:solidFill>
                  <a:schemeClr val="tx1">
                    <a:tint val="75000"/>
                  </a:schemeClr>
                </a:solidFill>
              </a:defRPr>
            </a:lvl7pPr>
            <a:lvl8pPr marL="2645851" indent="0">
              <a:buNone/>
              <a:defRPr sz="1323">
                <a:solidFill>
                  <a:schemeClr val="tx1">
                    <a:tint val="75000"/>
                  </a:schemeClr>
                </a:solidFill>
              </a:defRPr>
            </a:lvl8pPr>
            <a:lvl9pPr marL="3023829" indent="0">
              <a:buNone/>
              <a:defRPr sz="132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BADA8E-9CCE-46BC-AD24-8FE1AD06C450}"/>
              </a:ext>
            </a:extLst>
          </p:cNvPr>
          <p:cNvSpPr>
            <a:spLocks noGrp="1"/>
          </p:cNvSpPr>
          <p:nvPr>
            <p:ph type="dt" sz="half" idx="10"/>
          </p:nvPr>
        </p:nvSpPr>
        <p:spPr/>
        <p:txBody>
          <a:bodyPr/>
          <a:lstStyle/>
          <a:p>
            <a:fld id="{43EDBFBC-ADCA-49A1-895F-DB2CE0B6D406}" type="datetime1">
              <a:rPr lang="en-GB" smtClean="0"/>
              <a:pPr/>
              <a:t>08/03/2021</a:t>
            </a:fld>
            <a:endParaRPr lang="en-GB" dirty="0"/>
          </a:p>
        </p:txBody>
      </p:sp>
      <p:sp>
        <p:nvSpPr>
          <p:cNvPr id="5" name="Footer Placeholder 4">
            <a:extLst>
              <a:ext uri="{FF2B5EF4-FFF2-40B4-BE49-F238E27FC236}">
                <a16:creationId xmlns:a16="http://schemas.microsoft.com/office/drawing/2014/main" id="{901303F3-A43A-4AD0-A436-DB791D8B8DA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75369F9-78D6-4302-8D6E-81AEA293C4DC}"/>
              </a:ext>
            </a:extLst>
          </p:cNvPr>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733020724"/>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03773-8E2F-4096-A786-6537F603CA94}"/>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70453A0E-E1E5-4F88-A5E2-226EE1C15E73}"/>
              </a:ext>
            </a:extLst>
          </p:cNvPr>
          <p:cNvSpPr>
            <a:spLocks noGrp="1"/>
          </p:cNvSpPr>
          <p:nvPr>
            <p:ph sz="half" idx="1"/>
          </p:nvPr>
        </p:nvSpPr>
        <p:spPr>
          <a:xfrm>
            <a:off x="717709" y="2012414"/>
            <a:ext cx="4436745"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a:extLst>
              <a:ext uri="{FF2B5EF4-FFF2-40B4-BE49-F238E27FC236}">
                <a16:creationId xmlns:a16="http://schemas.microsoft.com/office/drawing/2014/main" id="{1AFDE1FC-1859-495C-B6E1-442A9022F9D1}"/>
              </a:ext>
            </a:extLst>
          </p:cNvPr>
          <p:cNvSpPr>
            <a:spLocks noGrp="1"/>
          </p:cNvSpPr>
          <p:nvPr>
            <p:ph sz="half" idx="2"/>
          </p:nvPr>
        </p:nvSpPr>
        <p:spPr>
          <a:xfrm>
            <a:off x="5284946" y="2012414"/>
            <a:ext cx="4436745"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a:extLst>
              <a:ext uri="{FF2B5EF4-FFF2-40B4-BE49-F238E27FC236}">
                <a16:creationId xmlns:a16="http://schemas.microsoft.com/office/drawing/2014/main" id="{4A249A4C-57E9-4DD7-9525-1E242790B818}"/>
              </a:ext>
            </a:extLst>
          </p:cNvPr>
          <p:cNvSpPr>
            <a:spLocks noGrp="1"/>
          </p:cNvSpPr>
          <p:nvPr>
            <p:ph type="dt" sz="half" idx="10"/>
          </p:nvPr>
        </p:nvSpPr>
        <p:spPr/>
        <p:txBody>
          <a:bodyPr/>
          <a:lstStyle/>
          <a:p>
            <a:fld id="{43EDBFBC-ADCA-49A1-895F-DB2CE0B6D406}" type="datetime1">
              <a:rPr lang="en-GB" smtClean="0"/>
              <a:pPr/>
              <a:t>08/03/2021</a:t>
            </a:fld>
            <a:endParaRPr lang="en-GB" dirty="0"/>
          </a:p>
        </p:txBody>
      </p:sp>
      <p:sp>
        <p:nvSpPr>
          <p:cNvPr id="6" name="Footer Placeholder 5">
            <a:extLst>
              <a:ext uri="{FF2B5EF4-FFF2-40B4-BE49-F238E27FC236}">
                <a16:creationId xmlns:a16="http://schemas.microsoft.com/office/drawing/2014/main" id="{2C5FB6D4-74C0-4BA0-AEDA-50B5A6E2BF55}"/>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BA730D3-F43B-42F9-90C4-A2918790FAA5}"/>
              </a:ext>
            </a:extLst>
          </p:cNvPr>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2874027285"/>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5D623-89D1-40F5-955E-9C1182CEB48A}"/>
              </a:ext>
            </a:extLst>
          </p:cNvPr>
          <p:cNvSpPr>
            <a:spLocks noGrp="1"/>
          </p:cNvSpPr>
          <p:nvPr>
            <p:ph type="title"/>
          </p:nvPr>
        </p:nvSpPr>
        <p:spPr>
          <a:xfrm>
            <a:off x="719068" y="402484"/>
            <a:ext cx="9003983" cy="1461188"/>
          </a:xfrm>
        </p:spPr>
        <p:txBody>
          <a:bodyPr/>
          <a:lstStyle/>
          <a:p>
            <a:r>
              <a:rPr lang="en-US"/>
              <a:t>Click to edit Master title style</a:t>
            </a:r>
            <a:endParaRPr lang="de-DE"/>
          </a:p>
        </p:txBody>
      </p:sp>
      <p:sp>
        <p:nvSpPr>
          <p:cNvPr id="3" name="Text Placeholder 2">
            <a:extLst>
              <a:ext uri="{FF2B5EF4-FFF2-40B4-BE49-F238E27FC236}">
                <a16:creationId xmlns:a16="http://schemas.microsoft.com/office/drawing/2014/main" id="{3C997739-714E-4D06-B04F-F617EBDCE3EB}"/>
              </a:ext>
            </a:extLst>
          </p:cNvPr>
          <p:cNvSpPr>
            <a:spLocks noGrp="1"/>
          </p:cNvSpPr>
          <p:nvPr>
            <p:ph type="body" idx="1"/>
          </p:nvPr>
        </p:nvSpPr>
        <p:spPr>
          <a:xfrm>
            <a:off x="719070" y="1853171"/>
            <a:ext cx="4416355" cy="908210"/>
          </a:xfrm>
        </p:spPr>
        <p:txBody>
          <a:bodyPr anchor="b"/>
          <a:lstStyle>
            <a:lvl1pPr marL="0" indent="0">
              <a:buNone/>
              <a:defRPr sz="1984" b="1"/>
            </a:lvl1pPr>
            <a:lvl2pPr marL="377979" indent="0">
              <a:buNone/>
              <a:defRPr sz="1653" b="1"/>
            </a:lvl2pPr>
            <a:lvl3pPr marL="755957" indent="0">
              <a:buNone/>
              <a:defRPr sz="1488" b="1"/>
            </a:lvl3pPr>
            <a:lvl4pPr marL="1133936" indent="0">
              <a:buNone/>
              <a:defRPr sz="1323" b="1"/>
            </a:lvl4pPr>
            <a:lvl5pPr marL="1511915" indent="0">
              <a:buNone/>
              <a:defRPr sz="1323" b="1"/>
            </a:lvl5pPr>
            <a:lvl6pPr marL="1889893" indent="0">
              <a:buNone/>
              <a:defRPr sz="1323" b="1"/>
            </a:lvl6pPr>
            <a:lvl7pPr marL="2267872" indent="0">
              <a:buNone/>
              <a:defRPr sz="1323" b="1"/>
            </a:lvl7pPr>
            <a:lvl8pPr marL="2645851" indent="0">
              <a:buNone/>
              <a:defRPr sz="1323" b="1"/>
            </a:lvl8pPr>
            <a:lvl9pPr marL="3023829" indent="0">
              <a:buNone/>
              <a:defRPr sz="1323" b="1"/>
            </a:lvl9pPr>
          </a:lstStyle>
          <a:p>
            <a:pPr lvl="0"/>
            <a:r>
              <a:rPr lang="en-US"/>
              <a:t>Click to edit Master text styles</a:t>
            </a:r>
          </a:p>
        </p:txBody>
      </p:sp>
      <p:sp>
        <p:nvSpPr>
          <p:cNvPr id="4" name="Content Placeholder 3">
            <a:extLst>
              <a:ext uri="{FF2B5EF4-FFF2-40B4-BE49-F238E27FC236}">
                <a16:creationId xmlns:a16="http://schemas.microsoft.com/office/drawing/2014/main" id="{EF96EFC1-54E0-4ACD-96E8-327995199179}"/>
              </a:ext>
            </a:extLst>
          </p:cNvPr>
          <p:cNvSpPr>
            <a:spLocks noGrp="1"/>
          </p:cNvSpPr>
          <p:nvPr>
            <p:ph sz="half" idx="2"/>
          </p:nvPr>
        </p:nvSpPr>
        <p:spPr>
          <a:xfrm>
            <a:off x="719070" y="2761381"/>
            <a:ext cx="4416355"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a:extLst>
              <a:ext uri="{FF2B5EF4-FFF2-40B4-BE49-F238E27FC236}">
                <a16:creationId xmlns:a16="http://schemas.microsoft.com/office/drawing/2014/main" id="{46F74997-33F4-472E-A1C2-FB7551A57BE0}"/>
              </a:ext>
            </a:extLst>
          </p:cNvPr>
          <p:cNvSpPr>
            <a:spLocks noGrp="1"/>
          </p:cNvSpPr>
          <p:nvPr>
            <p:ph type="body" sz="quarter" idx="3"/>
          </p:nvPr>
        </p:nvSpPr>
        <p:spPr>
          <a:xfrm>
            <a:off x="5284947" y="1853171"/>
            <a:ext cx="4438105" cy="908210"/>
          </a:xfrm>
        </p:spPr>
        <p:txBody>
          <a:bodyPr anchor="b"/>
          <a:lstStyle>
            <a:lvl1pPr marL="0" indent="0">
              <a:buNone/>
              <a:defRPr sz="1984" b="1"/>
            </a:lvl1pPr>
            <a:lvl2pPr marL="377979" indent="0">
              <a:buNone/>
              <a:defRPr sz="1653" b="1"/>
            </a:lvl2pPr>
            <a:lvl3pPr marL="755957" indent="0">
              <a:buNone/>
              <a:defRPr sz="1488" b="1"/>
            </a:lvl3pPr>
            <a:lvl4pPr marL="1133936" indent="0">
              <a:buNone/>
              <a:defRPr sz="1323" b="1"/>
            </a:lvl4pPr>
            <a:lvl5pPr marL="1511915" indent="0">
              <a:buNone/>
              <a:defRPr sz="1323" b="1"/>
            </a:lvl5pPr>
            <a:lvl6pPr marL="1889893" indent="0">
              <a:buNone/>
              <a:defRPr sz="1323" b="1"/>
            </a:lvl6pPr>
            <a:lvl7pPr marL="2267872" indent="0">
              <a:buNone/>
              <a:defRPr sz="1323" b="1"/>
            </a:lvl7pPr>
            <a:lvl8pPr marL="2645851" indent="0">
              <a:buNone/>
              <a:defRPr sz="1323" b="1"/>
            </a:lvl8pPr>
            <a:lvl9pPr marL="3023829" indent="0">
              <a:buNone/>
              <a:defRPr sz="1323" b="1"/>
            </a:lvl9pPr>
          </a:lstStyle>
          <a:p>
            <a:pPr lvl="0"/>
            <a:r>
              <a:rPr lang="en-US"/>
              <a:t>Click to edit Master text styles</a:t>
            </a:r>
          </a:p>
        </p:txBody>
      </p:sp>
      <p:sp>
        <p:nvSpPr>
          <p:cNvPr id="6" name="Content Placeholder 5">
            <a:extLst>
              <a:ext uri="{FF2B5EF4-FFF2-40B4-BE49-F238E27FC236}">
                <a16:creationId xmlns:a16="http://schemas.microsoft.com/office/drawing/2014/main" id="{BE15DDD0-41E6-4F76-BBD4-DB8CC3ECA1FB}"/>
              </a:ext>
            </a:extLst>
          </p:cNvPr>
          <p:cNvSpPr>
            <a:spLocks noGrp="1"/>
          </p:cNvSpPr>
          <p:nvPr>
            <p:ph sz="quarter" idx="4"/>
          </p:nvPr>
        </p:nvSpPr>
        <p:spPr>
          <a:xfrm>
            <a:off x="5284947" y="2761381"/>
            <a:ext cx="4438105"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a:extLst>
              <a:ext uri="{FF2B5EF4-FFF2-40B4-BE49-F238E27FC236}">
                <a16:creationId xmlns:a16="http://schemas.microsoft.com/office/drawing/2014/main" id="{88D6DF04-3F2F-4B3C-8412-DAE9BE388D56}"/>
              </a:ext>
            </a:extLst>
          </p:cNvPr>
          <p:cNvSpPr>
            <a:spLocks noGrp="1"/>
          </p:cNvSpPr>
          <p:nvPr>
            <p:ph type="dt" sz="half" idx="10"/>
          </p:nvPr>
        </p:nvSpPr>
        <p:spPr/>
        <p:txBody>
          <a:bodyPr/>
          <a:lstStyle/>
          <a:p>
            <a:fld id="{43EDBFBC-ADCA-49A1-895F-DB2CE0B6D406}" type="datetime1">
              <a:rPr lang="en-GB" smtClean="0"/>
              <a:pPr/>
              <a:t>08/03/2021</a:t>
            </a:fld>
            <a:endParaRPr lang="en-GB" dirty="0"/>
          </a:p>
        </p:txBody>
      </p:sp>
      <p:sp>
        <p:nvSpPr>
          <p:cNvPr id="8" name="Footer Placeholder 7">
            <a:extLst>
              <a:ext uri="{FF2B5EF4-FFF2-40B4-BE49-F238E27FC236}">
                <a16:creationId xmlns:a16="http://schemas.microsoft.com/office/drawing/2014/main" id="{7E5F77A6-F5D0-4A32-8CE2-770578E4E756}"/>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1E106DD2-CBE9-47E1-9C1D-32C2C31F6B8E}"/>
              </a:ext>
            </a:extLst>
          </p:cNvPr>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1186832140"/>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8BA29-0C87-4E57-BCF6-C086EEB0CBF3}"/>
              </a:ext>
            </a:extLst>
          </p:cNvPr>
          <p:cNvSpPr>
            <a:spLocks noGrp="1"/>
          </p:cNvSpPr>
          <p:nvPr>
            <p:ph type="title"/>
          </p:nvPr>
        </p:nvSpPr>
        <p:spPr/>
        <p:txBody>
          <a:bodyPr/>
          <a:lstStyle/>
          <a:p>
            <a:r>
              <a:rPr lang="en-US"/>
              <a:t>Click to edit Master title style</a:t>
            </a:r>
            <a:endParaRPr lang="de-DE"/>
          </a:p>
        </p:txBody>
      </p:sp>
      <p:sp>
        <p:nvSpPr>
          <p:cNvPr id="3" name="Date Placeholder 2">
            <a:extLst>
              <a:ext uri="{FF2B5EF4-FFF2-40B4-BE49-F238E27FC236}">
                <a16:creationId xmlns:a16="http://schemas.microsoft.com/office/drawing/2014/main" id="{68326C3C-4E61-4C58-825A-BE7543D79837}"/>
              </a:ext>
            </a:extLst>
          </p:cNvPr>
          <p:cNvSpPr>
            <a:spLocks noGrp="1"/>
          </p:cNvSpPr>
          <p:nvPr>
            <p:ph type="dt" sz="half" idx="10"/>
          </p:nvPr>
        </p:nvSpPr>
        <p:spPr/>
        <p:txBody>
          <a:bodyPr/>
          <a:lstStyle/>
          <a:p>
            <a:fld id="{43EDBFBC-ADCA-49A1-895F-DB2CE0B6D406}" type="datetime1">
              <a:rPr lang="en-GB" smtClean="0"/>
              <a:pPr/>
              <a:t>08/03/2021</a:t>
            </a:fld>
            <a:endParaRPr lang="en-GB" dirty="0"/>
          </a:p>
        </p:txBody>
      </p:sp>
      <p:sp>
        <p:nvSpPr>
          <p:cNvPr id="4" name="Footer Placeholder 3">
            <a:extLst>
              <a:ext uri="{FF2B5EF4-FFF2-40B4-BE49-F238E27FC236}">
                <a16:creationId xmlns:a16="http://schemas.microsoft.com/office/drawing/2014/main" id="{CBED2C71-265B-4E94-994C-3ECDB6FD362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70239CFC-B5BA-4221-9916-6811C177BB6B}"/>
              </a:ext>
            </a:extLst>
          </p:cNvPr>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3956981380"/>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F4CC5D-54B9-4213-B16A-B92BDCF180CD}"/>
              </a:ext>
            </a:extLst>
          </p:cNvPr>
          <p:cNvSpPr>
            <a:spLocks noGrp="1"/>
          </p:cNvSpPr>
          <p:nvPr>
            <p:ph type="dt" sz="half" idx="10"/>
          </p:nvPr>
        </p:nvSpPr>
        <p:spPr/>
        <p:txBody>
          <a:bodyPr/>
          <a:lstStyle/>
          <a:p>
            <a:fld id="{43EDBFBC-ADCA-49A1-895F-DB2CE0B6D406}" type="datetime1">
              <a:rPr lang="en-GB" smtClean="0"/>
              <a:pPr/>
              <a:t>08/03/2021</a:t>
            </a:fld>
            <a:endParaRPr lang="en-GB" dirty="0"/>
          </a:p>
        </p:txBody>
      </p:sp>
      <p:sp>
        <p:nvSpPr>
          <p:cNvPr id="3" name="Footer Placeholder 2">
            <a:extLst>
              <a:ext uri="{FF2B5EF4-FFF2-40B4-BE49-F238E27FC236}">
                <a16:creationId xmlns:a16="http://schemas.microsoft.com/office/drawing/2014/main" id="{8251BD53-3A02-4CC1-B434-EC2106DDC89F}"/>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883CF48C-613C-4026-97B1-F5C0EC711993}"/>
              </a:ext>
            </a:extLst>
          </p:cNvPr>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66370007"/>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FB16E-3AE0-4BCE-BA75-18342D2AB66E}"/>
              </a:ext>
            </a:extLst>
          </p:cNvPr>
          <p:cNvSpPr>
            <a:spLocks noGrp="1"/>
          </p:cNvSpPr>
          <p:nvPr>
            <p:ph type="title"/>
          </p:nvPr>
        </p:nvSpPr>
        <p:spPr>
          <a:xfrm>
            <a:off x="719069" y="503978"/>
            <a:ext cx="3366978" cy="1763924"/>
          </a:xfrm>
        </p:spPr>
        <p:txBody>
          <a:bodyPr anchor="b"/>
          <a:lstStyle>
            <a:lvl1pPr>
              <a:defRPr sz="2646"/>
            </a:lvl1pPr>
          </a:lstStyle>
          <a:p>
            <a:r>
              <a:rPr lang="en-US"/>
              <a:t>Click to edit Master title style</a:t>
            </a:r>
            <a:endParaRPr lang="de-DE"/>
          </a:p>
        </p:txBody>
      </p:sp>
      <p:sp>
        <p:nvSpPr>
          <p:cNvPr id="3" name="Content Placeholder 2">
            <a:extLst>
              <a:ext uri="{FF2B5EF4-FFF2-40B4-BE49-F238E27FC236}">
                <a16:creationId xmlns:a16="http://schemas.microsoft.com/office/drawing/2014/main" id="{65AC6E98-0776-4B75-9548-AC709D174406}"/>
              </a:ext>
            </a:extLst>
          </p:cNvPr>
          <p:cNvSpPr>
            <a:spLocks noGrp="1"/>
          </p:cNvSpPr>
          <p:nvPr>
            <p:ph idx="1"/>
          </p:nvPr>
        </p:nvSpPr>
        <p:spPr>
          <a:xfrm>
            <a:off x="4438105" y="1088455"/>
            <a:ext cx="5284946" cy="5372269"/>
          </a:xfrm>
        </p:spPr>
        <p:txBody>
          <a:bodyPr/>
          <a:lstStyle>
            <a:lvl1pPr>
              <a:defRPr sz="2646"/>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a:extLst>
              <a:ext uri="{FF2B5EF4-FFF2-40B4-BE49-F238E27FC236}">
                <a16:creationId xmlns:a16="http://schemas.microsoft.com/office/drawing/2014/main" id="{5127ED68-93D0-4210-9BC0-69634DE19E43}"/>
              </a:ext>
            </a:extLst>
          </p:cNvPr>
          <p:cNvSpPr>
            <a:spLocks noGrp="1"/>
          </p:cNvSpPr>
          <p:nvPr>
            <p:ph type="body" sz="half" idx="2"/>
          </p:nvPr>
        </p:nvSpPr>
        <p:spPr>
          <a:xfrm>
            <a:off x="719069" y="2267902"/>
            <a:ext cx="3366978" cy="4201570"/>
          </a:xfrm>
        </p:spPr>
        <p:txBody>
          <a:bodyPr/>
          <a:lstStyle>
            <a:lvl1pPr marL="0" indent="0">
              <a:buNone/>
              <a:defRPr sz="1323"/>
            </a:lvl1pPr>
            <a:lvl2pPr marL="377979" indent="0">
              <a:buNone/>
              <a:defRPr sz="1157"/>
            </a:lvl2pPr>
            <a:lvl3pPr marL="755957" indent="0">
              <a:buNone/>
              <a:defRPr sz="992"/>
            </a:lvl3pPr>
            <a:lvl4pPr marL="1133936" indent="0">
              <a:buNone/>
              <a:defRPr sz="827"/>
            </a:lvl4pPr>
            <a:lvl5pPr marL="1511915" indent="0">
              <a:buNone/>
              <a:defRPr sz="827"/>
            </a:lvl5pPr>
            <a:lvl6pPr marL="1889893" indent="0">
              <a:buNone/>
              <a:defRPr sz="827"/>
            </a:lvl6pPr>
            <a:lvl7pPr marL="2267872" indent="0">
              <a:buNone/>
              <a:defRPr sz="827"/>
            </a:lvl7pPr>
            <a:lvl8pPr marL="2645851" indent="0">
              <a:buNone/>
              <a:defRPr sz="827"/>
            </a:lvl8pPr>
            <a:lvl9pPr marL="3023829" indent="0">
              <a:buNone/>
              <a:defRPr sz="827"/>
            </a:lvl9pPr>
          </a:lstStyle>
          <a:p>
            <a:pPr lvl="0"/>
            <a:r>
              <a:rPr lang="en-US"/>
              <a:t>Click to edit Master text styles</a:t>
            </a:r>
          </a:p>
        </p:txBody>
      </p:sp>
      <p:sp>
        <p:nvSpPr>
          <p:cNvPr id="5" name="Date Placeholder 4">
            <a:extLst>
              <a:ext uri="{FF2B5EF4-FFF2-40B4-BE49-F238E27FC236}">
                <a16:creationId xmlns:a16="http://schemas.microsoft.com/office/drawing/2014/main" id="{E9061493-6895-4E1A-B10E-0CD482652FB0}"/>
              </a:ext>
            </a:extLst>
          </p:cNvPr>
          <p:cNvSpPr>
            <a:spLocks noGrp="1"/>
          </p:cNvSpPr>
          <p:nvPr>
            <p:ph type="dt" sz="half" idx="10"/>
          </p:nvPr>
        </p:nvSpPr>
        <p:spPr/>
        <p:txBody>
          <a:bodyPr/>
          <a:lstStyle/>
          <a:p>
            <a:fld id="{43EDBFBC-ADCA-49A1-895F-DB2CE0B6D406}" type="datetime1">
              <a:rPr lang="en-GB" smtClean="0"/>
              <a:pPr/>
              <a:t>08/03/2021</a:t>
            </a:fld>
            <a:endParaRPr lang="en-GB" dirty="0"/>
          </a:p>
        </p:txBody>
      </p:sp>
      <p:sp>
        <p:nvSpPr>
          <p:cNvPr id="6" name="Footer Placeholder 5">
            <a:extLst>
              <a:ext uri="{FF2B5EF4-FFF2-40B4-BE49-F238E27FC236}">
                <a16:creationId xmlns:a16="http://schemas.microsoft.com/office/drawing/2014/main" id="{96B76833-5C26-4272-83DE-E1EA7A69A6C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873172AF-B180-44CF-9D29-AC5D63ED81F4}"/>
              </a:ext>
            </a:extLst>
          </p:cNvPr>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183691297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xAndTwoObj">
  <p:cSld name="Titel, Text und zwei Inhalt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21970" y="302737"/>
            <a:ext cx="9395460" cy="1259946"/>
          </a:xfrm>
          <a:prstGeom prst="rect">
            <a:avLst/>
          </a:prstGeom>
        </p:spPr>
        <p:txBody>
          <a:bodyPr/>
          <a:lstStyle>
            <a:lvl1pPr>
              <a:defRPr>
                <a:solidFill>
                  <a:schemeClr val="accent2"/>
                </a:solidFill>
              </a:defRPr>
            </a:lvl1pPr>
          </a:lstStyle>
          <a:p>
            <a:r>
              <a:rPr lang="de-DE" dirty="0"/>
              <a:t>Titelmasterformat durch Klicken bearbeiten</a:t>
            </a:r>
            <a:endParaRPr lang="en-GB" dirty="0"/>
          </a:p>
        </p:txBody>
      </p:sp>
      <p:sp>
        <p:nvSpPr>
          <p:cNvPr id="3" name="Textplatzhalter 2"/>
          <p:cNvSpPr>
            <a:spLocks noGrp="1"/>
          </p:cNvSpPr>
          <p:nvPr>
            <p:ph type="body" sz="half" idx="1"/>
          </p:nvPr>
        </p:nvSpPr>
        <p:spPr>
          <a:xfrm>
            <a:off x="521970" y="1763925"/>
            <a:ext cx="4610735" cy="4989036"/>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p:cNvSpPr>
            <a:spLocks noGrp="1"/>
          </p:cNvSpPr>
          <p:nvPr>
            <p:ph sz="quarter" idx="2"/>
          </p:nvPr>
        </p:nvSpPr>
        <p:spPr>
          <a:xfrm>
            <a:off x="5306695" y="1763924"/>
            <a:ext cx="4610735" cy="2409647"/>
          </a:xfrm>
          <a:prstGeom prst="rect">
            <a:avLst/>
          </a:prstGeo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Inhaltsplatzhalter 4"/>
          <p:cNvSpPr>
            <a:spLocks noGrp="1"/>
          </p:cNvSpPr>
          <p:nvPr>
            <p:ph sz="quarter" idx="3"/>
          </p:nvPr>
        </p:nvSpPr>
        <p:spPr>
          <a:xfrm>
            <a:off x="5306695" y="4341565"/>
            <a:ext cx="4610735" cy="2411396"/>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1">
            <a:extLst>
              <a:ext uri="{FF2B5EF4-FFF2-40B4-BE49-F238E27FC236}">
                <a16:creationId xmlns:a16="http://schemas.microsoft.com/office/drawing/2014/main" id="{C30856E7-03FB-461E-A4E8-138F538D7FA5}"/>
              </a:ext>
            </a:extLst>
          </p:cNvPr>
          <p:cNvSpPr>
            <a:spLocks noGrp="1"/>
          </p:cNvSpPr>
          <p:nvPr>
            <p:ph type="ftr" sz="quarter" idx="10"/>
          </p:nvPr>
        </p:nvSpPr>
        <p:spPr>
          <a:xfrm>
            <a:off x="6392862" y="6959600"/>
            <a:ext cx="3524250" cy="401638"/>
          </a:xfrm>
          <a:prstGeom prst="rect">
            <a:avLst/>
          </a:prstGeom>
        </p:spPr>
        <p:txBody>
          <a:bodyPr vert="horz" lIns="91440" tIns="45720" rIns="91440" bIns="45720" rtlCol="0" anchor="ctr"/>
          <a:lstStyle>
            <a:lvl1pPr algn="r">
              <a:defRPr sz="1200">
                <a:solidFill>
                  <a:schemeClr val="bg2"/>
                </a:solidFill>
              </a:defRPr>
            </a:lvl1pPr>
          </a:lstStyle>
          <a:p>
            <a:endParaRPr lang="de-DE" b="0" dirty="0"/>
          </a:p>
          <a:p>
            <a:r>
              <a:rPr lang="de-DE" sz="1050" b="0" dirty="0"/>
              <a:t>© GET </a:t>
            </a:r>
            <a:r>
              <a:rPr lang="de-DE" sz="1050" b="0" dirty="0" err="1"/>
              <a:t>Across</a:t>
            </a:r>
            <a:r>
              <a:rPr lang="de-DE" sz="1050" b="0" dirty="0"/>
              <a:t> Borders</a:t>
            </a:r>
            <a:endParaRPr lang="en-GB" sz="1050" b="0" dirty="0"/>
          </a:p>
          <a:p>
            <a:endParaRPr lang="en-GB" dirty="0"/>
          </a:p>
        </p:txBody>
      </p:sp>
      <p:sp>
        <p:nvSpPr>
          <p:cNvPr id="7" name="Foliennummernplatzhalter 6">
            <a:extLst>
              <a:ext uri="{FF2B5EF4-FFF2-40B4-BE49-F238E27FC236}">
                <a16:creationId xmlns:a16="http://schemas.microsoft.com/office/drawing/2014/main" id="{BB550D4C-E0CC-4B1C-99CB-791BEDCE53C8}"/>
              </a:ext>
            </a:extLst>
          </p:cNvPr>
          <p:cNvSpPr>
            <a:spLocks noGrp="1"/>
          </p:cNvSpPr>
          <p:nvPr>
            <p:ph type="sldNum" sz="quarter" idx="11"/>
          </p:nvPr>
        </p:nvSpPr>
        <p:spPr/>
        <p:txBody>
          <a:bodyPr/>
          <a:lstStyle/>
          <a:p>
            <a:fld id="{1C6A1CB6-5D98-4296-B8F9-B78E6A9A9E34}" type="slidenum">
              <a:rPr lang="en-GB" smtClean="0"/>
              <a:t>‹Nr.›</a:t>
            </a:fld>
            <a:endParaRPr lang="en-GB"/>
          </a:p>
        </p:txBody>
      </p:sp>
    </p:spTree>
    <p:extLst>
      <p:ext uri="{BB962C8B-B14F-4D97-AF65-F5344CB8AC3E}">
        <p14:creationId xmlns:p14="http://schemas.microsoft.com/office/powerpoint/2010/main" val="1129564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393D7-6583-4038-BFEA-9B7C886412D0}"/>
              </a:ext>
            </a:extLst>
          </p:cNvPr>
          <p:cNvSpPr>
            <a:spLocks noGrp="1"/>
          </p:cNvSpPr>
          <p:nvPr>
            <p:ph type="title"/>
          </p:nvPr>
        </p:nvSpPr>
        <p:spPr>
          <a:xfrm>
            <a:off x="719069" y="503978"/>
            <a:ext cx="3366978" cy="1763924"/>
          </a:xfrm>
        </p:spPr>
        <p:txBody>
          <a:bodyPr anchor="b"/>
          <a:lstStyle>
            <a:lvl1pPr>
              <a:defRPr sz="2646"/>
            </a:lvl1pPr>
          </a:lstStyle>
          <a:p>
            <a:r>
              <a:rPr lang="en-US"/>
              <a:t>Click to edit Master title style</a:t>
            </a:r>
            <a:endParaRPr lang="de-DE"/>
          </a:p>
        </p:txBody>
      </p:sp>
      <p:sp>
        <p:nvSpPr>
          <p:cNvPr id="3" name="Picture Placeholder 2">
            <a:extLst>
              <a:ext uri="{FF2B5EF4-FFF2-40B4-BE49-F238E27FC236}">
                <a16:creationId xmlns:a16="http://schemas.microsoft.com/office/drawing/2014/main" id="{35A6E152-F043-46F5-86A6-9E546D21B0FB}"/>
              </a:ext>
            </a:extLst>
          </p:cNvPr>
          <p:cNvSpPr>
            <a:spLocks noGrp="1"/>
          </p:cNvSpPr>
          <p:nvPr>
            <p:ph type="pic" idx="1"/>
          </p:nvPr>
        </p:nvSpPr>
        <p:spPr>
          <a:xfrm>
            <a:off x="4438105" y="1088455"/>
            <a:ext cx="5284946" cy="5372269"/>
          </a:xfrm>
        </p:spPr>
        <p:txBody>
          <a:bodyPr/>
          <a:lstStyle>
            <a:lvl1pPr marL="0" indent="0">
              <a:buNone/>
              <a:defRPr sz="2646"/>
            </a:lvl1pPr>
            <a:lvl2pPr marL="377979" indent="0">
              <a:buNone/>
              <a:defRPr sz="2315"/>
            </a:lvl2pPr>
            <a:lvl3pPr marL="755957" indent="0">
              <a:buNone/>
              <a:defRPr sz="1984"/>
            </a:lvl3pPr>
            <a:lvl4pPr marL="1133936" indent="0">
              <a:buNone/>
              <a:defRPr sz="1653"/>
            </a:lvl4pPr>
            <a:lvl5pPr marL="1511915" indent="0">
              <a:buNone/>
              <a:defRPr sz="1653"/>
            </a:lvl5pPr>
            <a:lvl6pPr marL="1889893" indent="0">
              <a:buNone/>
              <a:defRPr sz="1653"/>
            </a:lvl6pPr>
            <a:lvl7pPr marL="2267872" indent="0">
              <a:buNone/>
              <a:defRPr sz="1653"/>
            </a:lvl7pPr>
            <a:lvl8pPr marL="2645851" indent="0">
              <a:buNone/>
              <a:defRPr sz="1653"/>
            </a:lvl8pPr>
            <a:lvl9pPr marL="3023829" indent="0">
              <a:buNone/>
              <a:defRPr sz="1653"/>
            </a:lvl9pPr>
          </a:lstStyle>
          <a:p>
            <a:r>
              <a:rPr lang="en-US"/>
              <a:t>Click icon to add picture</a:t>
            </a:r>
            <a:endParaRPr lang="de-DE"/>
          </a:p>
        </p:txBody>
      </p:sp>
      <p:sp>
        <p:nvSpPr>
          <p:cNvPr id="4" name="Text Placeholder 3">
            <a:extLst>
              <a:ext uri="{FF2B5EF4-FFF2-40B4-BE49-F238E27FC236}">
                <a16:creationId xmlns:a16="http://schemas.microsoft.com/office/drawing/2014/main" id="{4B3E0A73-B178-4C99-AA71-5EA4715BB7F6}"/>
              </a:ext>
            </a:extLst>
          </p:cNvPr>
          <p:cNvSpPr>
            <a:spLocks noGrp="1"/>
          </p:cNvSpPr>
          <p:nvPr>
            <p:ph type="body" sz="half" idx="2"/>
          </p:nvPr>
        </p:nvSpPr>
        <p:spPr>
          <a:xfrm>
            <a:off x="719069" y="2267902"/>
            <a:ext cx="3366978" cy="4201570"/>
          </a:xfrm>
        </p:spPr>
        <p:txBody>
          <a:bodyPr/>
          <a:lstStyle>
            <a:lvl1pPr marL="0" indent="0">
              <a:buNone/>
              <a:defRPr sz="1323"/>
            </a:lvl1pPr>
            <a:lvl2pPr marL="377979" indent="0">
              <a:buNone/>
              <a:defRPr sz="1157"/>
            </a:lvl2pPr>
            <a:lvl3pPr marL="755957" indent="0">
              <a:buNone/>
              <a:defRPr sz="992"/>
            </a:lvl3pPr>
            <a:lvl4pPr marL="1133936" indent="0">
              <a:buNone/>
              <a:defRPr sz="827"/>
            </a:lvl4pPr>
            <a:lvl5pPr marL="1511915" indent="0">
              <a:buNone/>
              <a:defRPr sz="827"/>
            </a:lvl5pPr>
            <a:lvl6pPr marL="1889893" indent="0">
              <a:buNone/>
              <a:defRPr sz="827"/>
            </a:lvl6pPr>
            <a:lvl7pPr marL="2267872" indent="0">
              <a:buNone/>
              <a:defRPr sz="827"/>
            </a:lvl7pPr>
            <a:lvl8pPr marL="2645851" indent="0">
              <a:buNone/>
              <a:defRPr sz="827"/>
            </a:lvl8pPr>
            <a:lvl9pPr marL="3023829" indent="0">
              <a:buNone/>
              <a:defRPr sz="827"/>
            </a:lvl9pPr>
          </a:lstStyle>
          <a:p>
            <a:pPr lvl="0"/>
            <a:r>
              <a:rPr lang="en-US"/>
              <a:t>Click to edit Master text styles</a:t>
            </a:r>
          </a:p>
        </p:txBody>
      </p:sp>
      <p:sp>
        <p:nvSpPr>
          <p:cNvPr id="5" name="Date Placeholder 4">
            <a:extLst>
              <a:ext uri="{FF2B5EF4-FFF2-40B4-BE49-F238E27FC236}">
                <a16:creationId xmlns:a16="http://schemas.microsoft.com/office/drawing/2014/main" id="{F53FB789-DAFB-4BF4-B5B2-19CA743979CA}"/>
              </a:ext>
            </a:extLst>
          </p:cNvPr>
          <p:cNvSpPr>
            <a:spLocks noGrp="1"/>
          </p:cNvSpPr>
          <p:nvPr>
            <p:ph type="dt" sz="half" idx="10"/>
          </p:nvPr>
        </p:nvSpPr>
        <p:spPr/>
        <p:txBody>
          <a:bodyPr/>
          <a:lstStyle/>
          <a:p>
            <a:fld id="{43EDBFBC-ADCA-49A1-895F-DB2CE0B6D406}" type="datetime1">
              <a:rPr lang="en-GB" smtClean="0"/>
              <a:pPr/>
              <a:t>08/03/2021</a:t>
            </a:fld>
            <a:endParaRPr lang="en-GB" dirty="0"/>
          </a:p>
        </p:txBody>
      </p:sp>
      <p:sp>
        <p:nvSpPr>
          <p:cNvPr id="6" name="Footer Placeholder 5">
            <a:extLst>
              <a:ext uri="{FF2B5EF4-FFF2-40B4-BE49-F238E27FC236}">
                <a16:creationId xmlns:a16="http://schemas.microsoft.com/office/drawing/2014/main" id="{3EF71D1E-9189-4F4F-9850-93BA09F2412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A559FD3-6DC7-4C97-B9F7-3FCD41ECF736}"/>
              </a:ext>
            </a:extLst>
          </p:cNvPr>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4236731901"/>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41228-F46D-4CE5-934B-CF1D68AC71C6}"/>
              </a:ext>
            </a:extLst>
          </p:cNvPr>
          <p:cNvSpPr>
            <a:spLocks noGrp="1"/>
          </p:cNvSpPr>
          <p:nvPr>
            <p:ph type="title"/>
          </p:nvPr>
        </p:nvSpPr>
        <p:spPr/>
        <p:txBody>
          <a:bodyPr/>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F75DD7A5-914E-4484-B27F-2ED0ED0DF7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44A9568A-E406-400C-BDB9-B8A8CD25BA0F}"/>
              </a:ext>
            </a:extLst>
          </p:cNvPr>
          <p:cNvSpPr>
            <a:spLocks noGrp="1"/>
          </p:cNvSpPr>
          <p:nvPr>
            <p:ph type="dt" sz="half" idx="10"/>
          </p:nvPr>
        </p:nvSpPr>
        <p:spPr/>
        <p:txBody>
          <a:bodyPr/>
          <a:lstStyle/>
          <a:p>
            <a:fld id="{43EDBFBC-ADCA-49A1-895F-DB2CE0B6D406}" type="datetime1">
              <a:rPr lang="en-GB" smtClean="0"/>
              <a:pPr/>
              <a:t>08/03/2021</a:t>
            </a:fld>
            <a:endParaRPr lang="en-GB" dirty="0"/>
          </a:p>
        </p:txBody>
      </p:sp>
      <p:sp>
        <p:nvSpPr>
          <p:cNvPr id="5" name="Footer Placeholder 4">
            <a:extLst>
              <a:ext uri="{FF2B5EF4-FFF2-40B4-BE49-F238E27FC236}">
                <a16:creationId xmlns:a16="http://schemas.microsoft.com/office/drawing/2014/main" id="{101659A5-53E9-4216-BA9D-87405900AB2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F6231EC-BC30-48DA-94EC-105D5E0B4D71}"/>
              </a:ext>
            </a:extLst>
          </p:cNvPr>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415954533"/>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3B12F6-2B01-4930-8622-D00D5EC85CDA}"/>
              </a:ext>
            </a:extLst>
          </p:cNvPr>
          <p:cNvSpPr>
            <a:spLocks noGrp="1"/>
          </p:cNvSpPr>
          <p:nvPr>
            <p:ph type="title" orient="vert"/>
          </p:nvPr>
        </p:nvSpPr>
        <p:spPr>
          <a:xfrm>
            <a:off x="7470696" y="402483"/>
            <a:ext cx="2250996" cy="6406475"/>
          </a:xfrm>
        </p:spPr>
        <p:txBody>
          <a:bodyPr vert="eaVert"/>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900EA3DB-938E-4822-BAE3-31CA9217CD0B}"/>
              </a:ext>
            </a:extLst>
          </p:cNvPr>
          <p:cNvSpPr>
            <a:spLocks noGrp="1"/>
          </p:cNvSpPr>
          <p:nvPr>
            <p:ph type="body" orient="vert" idx="1"/>
          </p:nvPr>
        </p:nvSpPr>
        <p:spPr>
          <a:xfrm>
            <a:off x="717710" y="402483"/>
            <a:ext cx="6622494" cy="6406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D07409DC-206D-438C-95C8-1772C3C1C26F}"/>
              </a:ext>
            </a:extLst>
          </p:cNvPr>
          <p:cNvSpPr>
            <a:spLocks noGrp="1"/>
          </p:cNvSpPr>
          <p:nvPr>
            <p:ph type="dt" sz="half" idx="10"/>
          </p:nvPr>
        </p:nvSpPr>
        <p:spPr/>
        <p:txBody>
          <a:bodyPr/>
          <a:lstStyle/>
          <a:p>
            <a:fld id="{43EDBFBC-ADCA-49A1-895F-DB2CE0B6D406}" type="datetime1">
              <a:rPr lang="en-GB" smtClean="0"/>
              <a:pPr/>
              <a:t>08/03/2021</a:t>
            </a:fld>
            <a:endParaRPr lang="en-GB" dirty="0"/>
          </a:p>
        </p:txBody>
      </p:sp>
      <p:sp>
        <p:nvSpPr>
          <p:cNvPr id="5" name="Footer Placeholder 4">
            <a:extLst>
              <a:ext uri="{FF2B5EF4-FFF2-40B4-BE49-F238E27FC236}">
                <a16:creationId xmlns:a16="http://schemas.microsoft.com/office/drawing/2014/main" id="{3473700E-F41E-4237-94B1-F701E46E231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E667AAB-9781-4A46-B685-F19BED0C8036}"/>
              </a:ext>
            </a:extLst>
          </p:cNvPr>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102502756"/>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Datumsplatzhalter 2"/>
          <p:cNvSpPr>
            <a:spLocks noGrp="1"/>
          </p:cNvSpPr>
          <p:nvPr>
            <p:ph type="dt" sz="half" idx="10"/>
          </p:nvPr>
        </p:nvSpPr>
        <p:spPr/>
        <p:txBody>
          <a:bodyPr/>
          <a:lstStyle/>
          <a:p>
            <a:fld id="{85B07FCF-7C3B-4A92-9F36-FD05CE8AB8CD}" type="datetime1">
              <a:rPr lang="en-GB" smtClean="0"/>
              <a:pPr/>
              <a:t>08/03/2021</a:t>
            </a:fld>
            <a:endParaRPr lang="en-GB" dirty="0"/>
          </a:p>
        </p:txBody>
      </p:sp>
      <p:sp>
        <p:nvSpPr>
          <p:cNvPr id="4" name="Fußzeilenplatzhalter 3"/>
          <p:cNvSpPr>
            <a:spLocks noGrp="1"/>
          </p:cNvSpPr>
          <p:nvPr>
            <p:ph type="ftr" sz="quarter" idx="11"/>
          </p:nvPr>
        </p:nvSpPr>
        <p:spPr/>
        <p:txBody>
          <a:bodyPr/>
          <a:lstStyle/>
          <a:p>
            <a:endParaRPr lang="en-GB" dirty="0"/>
          </a:p>
        </p:txBody>
      </p:sp>
      <p:sp>
        <p:nvSpPr>
          <p:cNvPr id="5" name="Foliennummernplatzhalter 4"/>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22535674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Datumsplatzhalter 2"/>
          <p:cNvSpPr>
            <a:spLocks noGrp="1"/>
          </p:cNvSpPr>
          <p:nvPr>
            <p:ph type="dt" sz="half" idx="10"/>
          </p:nvPr>
        </p:nvSpPr>
        <p:spPr/>
        <p:txBody>
          <a:bodyPr/>
          <a:lstStyle/>
          <a:p>
            <a:fld id="{EC42199B-1030-4A6B-9B63-CBE792F21029}" type="datetime1">
              <a:rPr lang="en-GB" smtClean="0"/>
              <a:pPr/>
              <a:t>08/03/2021</a:t>
            </a:fld>
            <a:endParaRPr lang="en-GB" dirty="0"/>
          </a:p>
        </p:txBody>
      </p:sp>
      <p:sp>
        <p:nvSpPr>
          <p:cNvPr id="4" name="Fußzeilenplatzhalter 3"/>
          <p:cNvSpPr>
            <a:spLocks noGrp="1"/>
          </p:cNvSpPr>
          <p:nvPr>
            <p:ph type="ftr" sz="quarter" idx="11"/>
          </p:nvPr>
        </p:nvSpPr>
        <p:spPr/>
        <p:txBody>
          <a:bodyPr/>
          <a:lstStyle/>
          <a:p>
            <a:endParaRPr lang="en-GB" dirty="0"/>
          </a:p>
        </p:txBody>
      </p:sp>
      <p:sp>
        <p:nvSpPr>
          <p:cNvPr id="5" name="Foliennummernplatzhalter 4"/>
          <p:cNvSpPr>
            <a:spLocks noGrp="1"/>
          </p:cNvSpPr>
          <p:nvPr>
            <p:ph type="sldNum" sz="quarter" idx="12"/>
          </p:nvPr>
        </p:nvSpPr>
        <p:spPr/>
        <p:txBody>
          <a:bodyPr/>
          <a:lstStyle/>
          <a:p>
            <a:endParaRPr lang="en-GB" dirty="0"/>
          </a:p>
        </p:txBody>
      </p:sp>
    </p:spTree>
    <p:extLst>
      <p:ext uri="{BB962C8B-B14F-4D97-AF65-F5344CB8AC3E}">
        <p14:creationId xmlns:p14="http://schemas.microsoft.com/office/powerpoint/2010/main" val="27702111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Datumsplatzhalter 2"/>
          <p:cNvSpPr>
            <a:spLocks noGrp="1"/>
          </p:cNvSpPr>
          <p:nvPr>
            <p:ph type="dt" sz="half" idx="10"/>
          </p:nvPr>
        </p:nvSpPr>
        <p:spPr/>
        <p:txBody>
          <a:bodyPr/>
          <a:lstStyle/>
          <a:p>
            <a:fld id="{9D7D2C37-12D8-41FD-855A-E968F14CF782}" type="datetime1">
              <a:rPr lang="en-GB" smtClean="0"/>
              <a:pPr/>
              <a:t>08/03/2021</a:t>
            </a:fld>
            <a:endParaRPr lang="en-GB" dirty="0"/>
          </a:p>
        </p:txBody>
      </p:sp>
      <p:sp>
        <p:nvSpPr>
          <p:cNvPr id="4" name="Fußzeilenplatzhalter 3"/>
          <p:cNvSpPr>
            <a:spLocks noGrp="1"/>
          </p:cNvSpPr>
          <p:nvPr>
            <p:ph type="ftr" sz="quarter" idx="11"/>
          </p:nvPr>
        </p:nvSpPr>
        <p:spPr/>
        <p:txBody>
          <a:bodyPr/>
          <a:lstStyle/>
          <a:p>
            <a:endParaRPr lang="en-GB" dirty="0"/>
          </a:p>
        </p:txBody>
      </p:sp>
      <p:sp>
        <p:nvSpPr>
          <p:cNvPr id="5" name="Foliennummernplatzhalter 4"/>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4264767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782638" y="2347913"/>
            <a:ext cx="8874125" cy="1620837"/>
          </a:xfrm>
        </p:spPr>
        <p:txBody>
          <a:bodyPr/>
          <a:lstStyle>
            <a:lvl1pPr>
              <a:defRPr>
                <a:solidFill>
                  <a:schemeClr val="accent3"/>
                </a:solidFill>
              </a:defRPr>
            </a:lvl1pPr>
          </a:lstStyle>
          <a:p>
            <a:r>
              <a:rPr lang="de-DE" dirty="0"/>
              <a:t>Mastertitelformat bearbeiten</a:t>
            </a:r>
            <a:endParaRPr lang="en-GB" dirty="0"/>
          </a:p>
        </p:txBody>
      </p:sp>
      <p:sp>
        <p:nvSpPr>
          <p:cNvPr id="3" name="Untertitel 2"/>
          <p:cNvSpPr>
            <a:spLocks noGrp="1"/>
          </p:cNvSpPr>
          <p:nvPr>
            <p:ph type="subTitle" idx="1"/>
          </p:nvPr>
        </p:nvSpPr>
        <p:spPr>
          <a:xfrm>
            <a:off x="1565275" y="4283075"/>
            <a:ext cx="7308850" cy="1931988"/>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endParaRPr lang="en-GB" dirty="0"/>
          </a:p>
        </p:txBody>
      </p:sp>
    </p:spTree>
    <p:extLst>
      <p:ext uri="{BB962C8B-B14F-4D97-AF65-F5344CB8AC3E}">
        <p14:creationId xmlns:p14="http://schemas.microsoft.com/office/powerpoint/2010/main" val="2149161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p:bg>
      <p:bgPr>
        <a:solidFill>
          <a:schemeClr val="bg1"/>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lvl1pPr marL="0" indent="0">
              <a:buFontTx/>
              <a:buNone/>
              <a:defRPr sz="3200">
                <a:solidFill>
                  <a:schemeClr val="tx2"/>
                </a:solidFill>
              </a:defRPr>
            </a:lvl1pPr>
            <a:lvl2pPr marL="457200" indent="0">
              <a:buFontTx/>
              <a:buNone/>
              <a:defRPr>
                <a:solidFill>
                  <a:schemeClr val="tx2"/>
                </a:solidFill>
              </a:defRPr>
            </a:lvl2pPr>
            <a:lvl3pPr marL="914400" indent="0">
              <a:buFontTx/>
              <a:buNone/>
              <a:defRPr>
                <a:solidFill>
                  <a:schemeClr val="tx2"/>
                </a:solidFill>
              </a:defRPr>
            </a:lvl3pPr>
            <a:lvl4pPr marL="1371600" indent="0">
              <a:buFontTx/>
              <a:buNone/>
              <a:defRPr sz="2000">
                <a:solidFill>
                  <a:schemeClr val="tx2"/>
                </a:solidFill>
              </a:defRPr>
            </a:lvl4pPr>
            <a:lvl5pPr marL="1828800" indent="0">
              <a:buFontTx/>
              <a:buNone/>
              <a:defRPr sz="1800">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Titel 3">
            <a:extLst>
              <a:ext uri="{FF2B5EF4-FFF2-40B4-BE49-F238E27FC236}">
                <a16:creationId xmlns:a16="http://schemas.microsoft.com/office/drawing/2014/main" id="{33317DF5-8DE8-4886-993F-D76DD18E04E5}"/>
              </a:ext>
            </a:extLst>
          </p:cNvPr>
          <p:cNvSpPr>
            <a:spLocks noGrp="1"/>
          </p:cNvSpPr>
          <p:nvPr>
            <p:ph type="title"/>
          </p:nvPr>
        </p:nvSpPr>
        <p:spPr/>
        <p:txBody>
          <a:bodyPr/>
          <a:lstStyle/>
          <a:p>
            <a:r>
              <a:rPr lang="de-DE"/>
              <a:t>Mastertitelformat bearbeiten</a:t>
            </a:r>
            <a:endParaRPr lang="en-GB"/>
          </a:p>
        </p:txBody>
      </p:sp>
      <p:sp>
        <p:nvSpPr>
          <p:cNvPr id="7" name="Fußzeilenplatzhalter 1">
            <a:extLst>
              <a:ext uri="{FF2B5EF4-FFF2-40B4-BE49-F238E27FC236}">
                <a16:creationId xmlns:a16="http://schemas.microsoft.com/office/drawing/2014/main" id="{8180A93C-0508-4151-A520-925BCCF30E53}"/>
              </a:ext>
            </a:extLst>
          </p:cNvPr>
          <p:cNvSpPr>
            <a:spLocks noGrp="1"/>
          </p:cNvSpPr>
          <p:nvPr>
            <p:ph type="ftr" sz="quarter" idx="3"/>
          </p:nvPr>
        </p:nvSpPr>
        <p:spPr>
          <a:xfrm>
            <a:off x="6392862" y="6959600"/>
            <a:ext cx="3524250" cy="401638"/>
          </a:xfrm>
          <a:prstGeom prst="rect">
            <a:avLst/>
          </a:prstGeom>
        </p:spPr>
        <p:txBody>
          <a:bodyPr vert="horz" lIns="91440" tIns="45720" rIns="91440" bIns="45720" rtlCol="0" anchor="ctr"/>
          <a:lstStyle>
            <a:lvl1pPr algn="r">
              <a:defRPr sz="1200">
                <a:solidFill>
                  <a:schemeClr val="bg2"/>
                </a:solidFill>
              </a:defRPr>
            </a:lvl1pPr>
          </a:lstStyle>
          <a:p>
            <a:endParaRPr lang="de-DE" b="0" dirty="0"/>
          </a:p>
          <a:p>
            <a:r>
              <a:rPr lang="de-DE" sz="1050" b="0" dirty="0"/>
              <a:t>© GET </a:t>
            </a:r>
            <a:r>
              <a:rPr lang="de-DE" sz="1050" b="0" dirty="0" err="1"/>
              <a:t>Across</a:t>
            </a:r>
            <a:r>
              <a:rPr lang="de-DE" sz="1050" b="0" dirty="0"/>
              <a:t> Borders</a:t>
            </a:r>
            <a:endParaRPr lang="en-GB" sz="1050" b="0" dirty="0"/>
          </a:p>
          <a:p>
            <a:endParaRPr lang="en-GB" dirty="0"/>
          </a:p>
        </p:txBody>
      </p:sp>
      <p:sp>
        <p:nvSpPr>
          <p:cNvPr id="2" name="Foliennummernplatzhalter 1">
            <a:extLst>
              <a:ext uri="{FF2B5EF4-FFF2-40B4-BE49-F238E27FC236}">
                <a16:creationId xmlns:a16="http://schemas.microsoft.com/office/drawing/2014/main" id="{0AD8A8A6-AC51-459A-8267-443F3EDCD985}"/>
              </a:ext>
            </a:extLst>
          </p:cNvPr>
          <p:cNvSpPr>
            <a:spLocks noGrp="1"/>
          </p:cNvSpPr>
          <p:nvPr>
            <p:ph type="sldNum" sz="quarter" idx="10"/>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3711813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ei Inhalte">
    <p:bg>
      <p:bgPr>
        <a:solidFill>
          <a:schemeClr val="bg1"/>
        </a:solidFill>
        <a:effectLst/>
      </p:bgPr>
    </p:bg>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522288" y="1763713"/>
            <a:ext cx="4621212" cy="4989512"/>
          </a:xfrm>
        </p:spPr>
        <p:txBody>
          <a:bodyPr/>
          <a:lstStyle>
            <a:lvl1pPr marL="0" indent="0">
              <a:buFontTx/>
              <a:buNone/>
              <a:defRPr sz="3200">
                <a:solidFill>
                  <a:schemeClr val="tx2"/>
                </a:solidFill>
              </a:defRPr>
            </a:lvl1pPr>
            <a:lvl2pPr marL="457200" indent="0">
              <a:buFontTx/>
              <a:buNone/>
              <a:defRPr sz="2800">
                <a:solidFill>
                  <a:schemeClr val="tx2"/>
                </a:solidFill>
              </a:defRPr>
            </a:lvl2pPr>
            <a:lvl3pPr marL="914400" indent="0">
              <a:buFontTx/>
              <a:buNone/>
              <a:defRPr sz="2400">
                <a:solidFill>
                  <a:schemeClr val="tx2"/>
                </a:solidFill>
              </a:defRPr>
            </a:lvl3pPr>
            <a:lvl4pPr marL="1371600" indent="0">
              <a:buFontTx/>
              <a:buNone/>
              <a:defRPr sz="2000">
                <a:solidFill>
                  <a:schemeClr val="tx2"/>
                </a:solidFill>
              </a:defRPr>
            </a:lvl4pPr>
            <a:lvl5pPr marL="1828800" indent="0">
              <a:buFontTx/>
              <a:buNone/>
              <a:defRPr sz="1800">
                <a:solidFill>
                  <a:schemeClr val="tx2"/>
                </a:solidFill>
              </a:defRPr>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Inhaltsplatzhalter 3"/>
          <p:cNvSpPr>
            <a:spLocks noGrp="1"/>
          </p:cNvSpPr>
          <p:nvPr>
            <p:ph sz="half" idx="2"/>
          </p:nvPr>
        </p:nvSpPr>
        <p:spPr>
          <a:xfrm>
            <a:off x="5295900" y="1763713"/>
            <a:ext cx="4621213" cy="4989512"/>
          </a:xfrm>
        </p:spPr>
        <p:txBody>
          <a:bodyPr/>
          <a:lstStyle>
            <a:lvl1pPr marL="0" indent="0">
              <a:buFontTx/>
              <a:buNone/>
              <a:defRPr sz="3200">
                <a:solidFill>
                  <a:schemeClr val="tx2"/>
                </a:solidFill>
              </a:defRPr>
            </a:lvl1pPr>
            <a:lvl2pPr marL="457200" indent="0">
              <a:buFontTx/>
              <a:buNone/>
              <a:defRPr sz="2800">
                <a:solidFill>
                  <a:schemeClr val="tx2"/>
                </a:solidFill>
              </a:defRPr>
            </a:lvl2pPr>
            <a:lvl3pPr marL="914400" indent="0">
              <a:buFontTx/>
              <a:buNone/>
              <a:defRPr sz="2400">
                <a:solidFill>
                  <a:schemeClr val="tx2"/>
                </a:solidFill>
              </a:defRPr>
            </a:lvl3pPr>
            <a:lvl4pPr marL="1371600" indent="0">
              <a:buFontTx/>
              <a:buNone/>
              <a:defRPr sz="2000">
                <a:solidFill>
                  <a:schemeClr val="tx2"/>
                </a:solidFill>
              </a:defRPr>
            </a:lvl4pPr>
            <a:lvl5pPr marL="1828800" indent="0">
              <a:buFontTx/>
              <a:buNone/>
              <a:defRPr sz="1800">
                <a:solidFill>
                  <a:schemeClr val="tx2"/>
                </a:solidFill>
              </a:defRPr>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6" name="Fußzeilenplatzhalter 1">
            <a:extLst>
              <a:ext uri="{FF2B5EF4-FFF2-40B4-BE49-F238E27FC236}">
                <a16:creationId xmlns:a16="http://schemas.microsoft.com/office/drawing/2014/main" id="{65ECFBE8-D33B-4D58-9CDC-A33B69EDD4B1}"/>
              </a:ext>
            </a:extLst>
          </p:cNvPr>
          <p:cNvSpPr>
            <a:spLocks noGrp="1"/>
          </p:cNvSpPr>
          <p:nvPr>
            <p:ph type="ftr" sz="quarter" idx="3"/>
          </p:nvPr>
        </p:nvSpPr>
        <p:spPr>
          <a:xfrm>
            <a:off x="6392862" y="6959600"/>
            <a:ext cx="3524250" cy="401638"/>
          </a:xfrm>
          <a:prstGeom prst="rect">
            <a:avLst/>
          </a:prstGeom>
        </p:spPr>
        <p:txBody>
          <a:bodyPr vert="horz" lIns="91440" tIns="45720" rIns="91440" bIns="45720" rtlCol="0" anchor="ctr"/>
          <a:lstStyle>
            <a:lvl1pPr algn="r">
              <a:defRPr sz="1200">
                <a:solidFill>
                  <a:schemeClr val="bg2"/>
                </a:solidFill>
              </a:defRPr>
            </a:lvl1pPr>
          </a:lstStyle>
          <a:p>
            <a:endParaRPr lang="de-DE" b="0" dirty="0"/>
          </a:p>
          <a:p>
            <a:r>
              <a:rPr lang="de-DE" sz="1050" b="0" dirty="0"/>
              <a:t>© GET </a:t>
            </a:r>
            <a:r>
              <a:rPr lang="de-DE" sz="1050" b="0" dirty="0" err="1"/>
              <a:t>Across</a:t>
            </a:r>
            <a:r>
              <a:rPr lang="de-DE" sz="1050" b="0" dirty="0"/>
              <a:t> Borders</a:t>
            </a:r>
            <a:endParaRPr lang="en-GB" sz="1050" b="0" dirty="0"/>
          </a:p>
          <a:p>
            <a:endParaRPr lang="en-GB" dirty="0"/>
          </a:p>
        </p:txBody>
      </p:sp>
      <p:sp>
        <p:nvSpPr>
          <p:cNvPr id="7" name="Titel 6">
            <a:extLst>
              <a:ext uri="{FF2B5EF4-FFF2-40B4-BE49-F238E27FC236}">
                <a16:creationId xmlns:a16="http://schemas.microsoft.com/office/drawing/2014/main" id="{FCF65751-D986-43F2-86FC-136453134611}"/>
              </a:ext>
            </a:extLst>
          </p:cNvPr>
          <p:cNvSpPr>
            <a:spLocks noGrp="1"/>
          </p:cNvSpPr>
          <p:nvPr>
            <p:ph type="title"/>
          </p:nvPr>
        </p:nvSpPr>
        <p:spPr/>
        <p:txBody>
          <a:bodyPr/>
          <a:lstStyle/>
          <a:p>
            <a:r>
              <a:rPr lang="de-DE"/>
              <a:t>Mastertitelformat bearbeiten</a:t>
            </a:r>
            <a:endParaRPr lang="en-GB"/>
          </a:p>
        </p:txBody>
      </p:sp>
      <p:sp>
        <p:nvSpPr>
          <p:cNvPr id="2" name="Foliennummernplatzhalter 1">
            <a:extLst>
              <a:ext uri="{FF2B5EF4-FFF2-40B4-BE49-F238E27FC236}">
                <a16:creationId xmlns:a16="http://schemas.microsoft.com/office/drawing/2014/main" id="{E2258276-FFDB-44B8-A307-D5D53C49E33B}"/>
              </a:ext>
            </a:extLst>
          </p:cNvPr>
          <p:cNvSpPr>
            <a:spLocks noGrp="1"/>
          </p:cNvSpPr>
          <p:nvPr>
            <p:ph type="sldNum" sz="quarter" idx="10"/>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1210540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TwoObj">
  <p:cSld name="Titel, Text und zwei Inhalt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21970" y="220837"/>
            <a:ext cx="9395460" cy="1259946"/>
          </a:xfrm>
          <a:prstGeom prst="rect">
            <a:avLst/>
          </a:prstGeom>
        </p:spPr>
        <p:txBody>
          <a:bodyPr/>
          <a:lstStyle>
            <a:lvl1pPr>
              <a:defRPr>
                <a:solidFill>
                  <a:schemeClr val="accent2"/>
                </a:solidFill>
              </a:defRPr>
            </a:lvl1pPr>
          </a:lstStyle>
          <a:p>
            <a:r>
              <a:rPr lang="de-DE" dirty="0"/>
              <a:t>Titelmasterformat durch Klicken bearbeiten</a:t>
            </a:r>
            <a:endParaRPr lang="en-GB" dirty="0"/>
          </a:p>
        </p:txBody>
      </p:sp>
      <p:sp>
        <p:nvSpPr>
          <p:cNvPr id="3" name="Textplatzhalter 2"/>
          <p:cNvSpPr>
            <a:spLocks noGrp="1"/>
          </p:cNvSpPr>
          <p:nvPr>
            <p:ph type="body" sz="half" idx="1"/>
          </p:nvPr>
        </p:nvSpPr>
        <p:spPr>
          <a:xfrm>
            <a:off x="521970" y="1763925"/>
            <a:ext cx="4610735" cy="4989036"/>
          </a:xfrm>
          <a:prstGeom prst="rect">
            <a:avLst/>
          </a:prstGeo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Inhaltsplatzhalter 3"/>
          <p:cNvSpPr>
            <a:spLocks noGrp="1"/>
          </p:cNvSpPr>
          <p:nvPr>
            <p:ph sz="quarter" idx="2"/>
          </p:nvPr>
        </p:nvSpPr>
        <p:spPr>
          <a:xfrm>
            <a:off x="5306695" y="1763924"/>
            <a:ext cx="4610735" cy="2409647"/>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Inhaltsplatzhalter 4"/>
          <p:cNvSpPr>
            <a:spLocks noGrp="1"/>
          </p:cNvSpPr>
          <p:nvPr>
            <p:ph sz="quarter" idx="3"/>
          </p:nvPr>
        </p:nvSpPr>
        <p:spPr>
          <a:xfrm>
            <a:off x="5306695" y="4341565"/>
            <a:ext cx="4610735" cy="2411396"/>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1">
            <a:extLst>
              <a:ext uri="{FF2B5EF4-FFF2-40B4-BE49-F238E27FC236}">
                <a16:creationId xmlns:a16="http://schemas.microsoft.com/office/drawing/2014/main" id="{FFDB9E20-5D6E-4A6E-BD97-AC2BBE07C15F}"/>
              </a:ext>
            </a:extLst>
          </p:cNvPr>
          <p:cNvSpPr>
            <a:spLocks noGrp="1"/>
          </p:cNvSpPr>
          <p:nvPr>
            <p:ph type="ftr" sz="quarter" idx="10"/>
          </p:nvPr>
        </p:nvSpPr>
        <p:spPr>
          <a:xfrm>
            <a:off x="6392862" y="6959600"/>
            <a:ext cx="3524250" cy="401638"/>
          </a:xfrm>
          <a:prstGeom prst="rect">
            <a:avLst/>
          </a:prstGeom>
        </p:spPr>
        <p:txBody>
          <a:bodyPr vert="horz" lIns="91440" tIns="45720" rIns="91440" bIns="45720" rtlCol="0" anchor="ctr"/>
          <a:lstStyle>
            <a:lvl1pPr algn="r">
              <a:defRPr sz="1200">
                <a:solidFill>
                  <a:schemeClr val="bg2"/>
                </a:solidFill>
                <a:latin typeface="+mj-lt"/>
              </a:defRPr>
            </a:lvl1pPr>
          </a:lstStyle>
          <a:p>
            <a:endParaRPr lang="de-DE" b="0" dirty="0"/>
          </a:p>
          <a:p>
            <a:r>
              <a:rPr lang="de-DE" sz="1050" b="0" dirty="0">
                <a:latin typeface="Comic Sans MS" panose="030F0702030302020204" pitchFamily="66" charset="0"/>
              </a:rPr>
              <a:t>© GET </a:t>
            </a:r>
            <a:r>
              <a:rPr lang="de-DE" sz="1050" b="0" dirty="0" err="1">
                <a:latin typeface="Comic Sans MS" panose="030F0702030302020204" pitchFamily="66" charset="0"/>
              </a:rPr>
              <a:t>Across</a:t>
            </a:r>
            <a:r>
              <a:rPr lang="de-DE" sz="1050" b="0" dirty="0">
                <a:latin typeface="Comic Sans MS" panose="030F0702030302020204" pitchFamily="66" charset="0"/>
              </a:rPr>
              <a:t> Borders</a:t>
            </a:r>
            <a:endParaRPr lang="en-GB" sz="1050" b="0" dirty="0">
              <a:latin typeface="Comic Sans MS" panose="030F0702030302020204" pitchFamily="66" charset="0"/>
            </a:endParaRPr>
          </a:p>
          <a:p>
            <a:endParaRPr lang="en-GB" sz="1050" dirty="0"/>
          </a:p>
        </p:txBody>
      </p:sp>
      <p:sp>
        <p:nvSpPr>
          <p:cNvPr id="7" name="Foliennummernplatzhalter 6">
            <a:extLst>
              <a:ext uri="{FF2B5EF4-FFF2-40B4-BE49-F238E27FC236}">
                <a16:creationId xmlns:a16="http://schemas.microsoft.com/office/drawing/2014/main" id="{C3BC6D00-1404-484C-9AB8-CEA917FD5F48}"/>
              </a:ext>
            </a:extLst>
          </p:cNvPr>
          <p:cNvSpPr>
            <a:spLocks noGrp="1"/>
          </p:cNvSpPr>
          <p:nvPr>
            <p:ph type="sldNum" sz="quarter" idx="11"/>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1104287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06DF7CAC-49A4-472C-B4BB-5BC517A73257}"/>
              </a:ext>
            </a:extLst>
          </p:cNvPr>
          <p:cNvSpPr>
            <a:spLocks noGrp="1"/>
          </p:cNvSpPr>
          <p:nvPr>
            <p:ph type="ctrTitle"/>
          </p:nvPr>
        </p:nvSpPr>
        <p:spPr>
          <a:xfrm>
            <a:off x="782638" y="2347913"/>
            <a:ext cx="8874125" cy="1620837"/>
          </a:xfrm>
        </p:spPr>
        <p:txBody>
          <a:bodyPr/>
          <a:lstStyle>
            <a:lvl1pPr algn="ctr">
              <a:defRPr>
                <a:solidFill>
                  <a:schemeClr val="accent3"/>
                </a:solidFill>
              </a:defRPr>
            </a:lvl1pPr>
          </a:lstStyle>
          <a:p>
            <a:r>
              <a:rPr lang="de-DE" dirty="0"/>
              <a:t>Titelmasterformat durch Klicken bearbeiten</a:t>
            </a:r>
            <a:endParaRPr lang="en-GB" dirty="0"/>
          </a:p>
        </p:txBody>
      </p:sp>
      <p:sp>
        <p:nvSpPr>
          <p:cNvPr id="7" name="Untertitel 2">
            <a:extLst>
              <a:ext uri="{FF2B5EF4-FFF2-40B4-BE49-F238E27FC236}">
                <a16:creationId xmlns:a16="http://schemas.microsoft.com/office/drawing/2014/main" id="{3619968D-5112-4864-AB4D-1595891F739C}"/>
              </a:ext>
            </a:extLst>
          </p:cNvPr>
          <p:cNvSpPr>
            <a:spLocks noGrp="1"/>
          </p:cNvSpPr>
          <p:nvPr>
            <p:ph type="subTitle" idx="1"/>
          </p:nvPr>
        </p:nvSpPr>
        <p:spPr>
          <a:xfrm>
            <a:off x="1565275" y="4283075"/>
            <a:ext cx="7308850" cy="1931988"/>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endParaRPr lang="en-GB" dirty="0"/>
          </a:p>
        </p:txBody>
      </p:sp>
    </p:spTree>
    <p:extLst>
      <p:ext uri="{BB962C8B-B14F-4D97-AF65-F5344CB8AC3E}">
        <p14:creationId xmlns:p14="http://schemas.microsoft.com/office/powerpoint/2010/main" val="35153369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75000"/>
          </a:schemeClr>
        </a:solidFill>
        <a:effectLst/>
      </p:bgPr>
    </p:bg>
    <p:spTree>
      <p:nvGrpSpPr>
        <p:cNvPr id="1" name=""/>
        <p:cNvGrpSpPr/>
        <p:nvPr/>
      </p:nvGrpSpPr>
      <p:grpSpPr>
        <a:xfrm>
          <a:off x="0" y="0"/>
          <a:ext cx="0" cy="0"/>
          <a:chOff x="0" y="0"/>
          <a:chExt cx="0" cy="0"/>
        </a:xfrm>
      </p:grpSpPr>
      <p:sp>
        <p:nvSpPr>
          <p:cNvPr id="1026" name="Titelplatzhalter 1">
            <a:extLst>
              <a:ext uri="{FF2B5EF4-FFF2-40B4-BE49-F238E27FC236}">
                <a16:creationId xmlns:a16="http://schemas.microsoft.com/office/drawing/2014/main" id="{593E8F3B-D167-43B8-9B07-E7D71371DC8D}"/>
              </a:ext>
            </a:extLst>
          </p:cNvPr>
          <p:cNvSpPr>
            <a:spLocks noGrp="1"/>
          </p:cNvSpPr>
          <p:nvPr>
            <p:ph type="title"/>
          </p:nvPr>
        </p:nvSpPr>
        <p:spPr bwMode="auto">
          <a:xfrm>
            <a:off x="522288" y="198437"/>
            <a:ext cx="9394825"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dirty="0"/>
              <a:t>Titelmasterformat durch Klicken bearbeiten</a:t>
            </a:r>
            <a:endParaRPr lang="en-GB" altLang="en-US" dirty="0"/>
          </a:p>
        </p:txBody>
      </p:sp>
      <p:sp>
        <p:nvSpPr>
          <p:cNvPr id="1027" name="Textplatzhalter 2">
            <a:extLst>
              <a:ext uri="{FF2B5EF4-FFF2-40B4-BE49-F238E27FC236}">
                <a16:creationId xmlns:a16="http://schemas.microsoft.com/office/drawing/2014/main" id="{F5061ECF-2CE0-425E-B9D8-609C8E79B26A}"/>
              </a:ext>
            </a:extLst>
          </p:cNvPr>
          <p:cNvSpPr>
            <a:spLocks noGrp="1"/>
          </p:cNvSpPr>
          <p:nvPr>
            <p:ph type="body" idx="1"/>
          </p:nvPr>
        </p:nvSpPr>
        <p:spPr bwMode="auto">
          <a:xfrm>
            <a:off x="522288" y="1763713"/>
            <a:ext cx="9394825" cy="539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dirty="0"/>
              <a:t>Textmasterformat bearbeiten</a:t>
            </a:r>
          </a:p>
          <a:p>
            <a:pPr lvl="1"/>
            <a:r>
              <a:rPr lang="de-DE" altLang="en-US" dirty="0"/>
              <a:t>Zweite Ebene</a:t>
            </a:r>
          </a:p>
          <a:p>
            <a:pPr lvl="2"/>
            <a:r>
              <a:rPr lang="de-DE" altLang="en-US" dirty="0"/>
              <a:t>Dritte Ebene</a:t>
            </a:r>
          </a:p>
          <a:p>
            <a:pPr lvl="3"/>
            <a:r>
              <a:rPr lang="de-DE" altLang="en-US" dirty="0"/>
              <a:t>Vierte Ebene</a:t>
            </a:r>
          </a:p>
          <a:p>
            <a:pPr lvl="4"/>
            <a:r>
              <a:rPr lang="de-DE" altLang="en-US" dirty="0"/>
              <a:t>Fünfte Ebene</a:t>
            </a:r>
            <a:endParaRPr lang="en-GB" altLang="en-US" dirty="0"/>
          </a:p>
        </p:txBody>
      </p:sp>
      <p:sp>
        <p:nvSpPr>
          <p:cNvPr id="2" name="Fußzeilenplatzhalter 1">
            <a:extLst>
              <a:ext uri="{FF2B5EF4-FFF2-40B4-BE49-F238E27FC236}">
                <a16:creationId xmlns:a16="http://schemas.microsoft.com/office/drawing/2014/main" id="{433943D4-04A8-4CCA-AE34-1016CADA1F33}"/>
              </a:ext>
            </a:extLst>
          </p:cNvPr>
          <p:cNvSpPr>
            <a:spLocks noGrp="1"/>
          </p:cNvSpPr>
          <p:nvPr>
            <p:ph type="ftr" sz="quarter" idx="3"/>
          </p:nvPr>
        </p:nvSpPr>
        <p:spPr>
          <a:xfrm>
            <a:off x="6392862" y="6959600"/>
            <a:ext cx="3524250" cy="401638"/>
          </a:xfrm>
          <a:prstGeom prst="rect">
            <a:avLst/>
          </a:prstGeom>
        </p:spPr>
        <p:txBody>
          <a:bodyPr vert="horz" lIns="91440" tIns="45720" rIns="91440" bIns="45720" rtlCol="0" anchor="ctr"/>
          <a:lstStyle>
            <a:lvl1pPr algn="r">
              <a:defRPr sz="1200">
                <a:solidFill>
                  <a:schemeClr val="bg2"/>
                </a:solidFill>
                <a:latin typeface="Comic Sans MS" panose="030F0702030302020204" pitchFamily="66" charset="0"/>
              </a:defRPr>
            </a:lvl1pPr>
          </a:lstStyle>
          <a:p>
            <a:endParaRPr lang="de-DE" b="0" dirty="0"/>
          </a:p>
          <a:p>
            <a:r>
              <a:rPr lang="de-DE" sz="1050" b="0" dirty="0"/>
              <a:t>© GET </a:t>
            </a:r>
            <a:r>
              <a:rPr lang="de-DE" sz="1050" b="0" dirty="0" err="1"/>
              <a:t>Across</a:t>
            </a:r>
            <a:r>
              <a:rPr lang="de-DE" sz="1050" b="0" dirty="0"/>
              <a:t> Borders</a:t>
            </a:r>
            <a:endParaRPr lang="en-GB" sz="1050" b="0" dirty="0"/>
          </a:p>
          <a:p>
            <a:endParaRPr lang="en-GB" dirty="0"/>
          </a:p>
        </p:txBody>
      </p:sp>
      <p:sp>
        <p:nvSpPr>
          <p:cNvPr id="3" name="Foliennummernplatzhalter 2">
            <a:extLst>
              <a:ext uri="{FF2B5EF4-FFF2-40B4-BE49-F238E27FC236}">
                <a16:creationId xmlns:a16="http://schemas.microsoft.com/office/drawing/2014/main" id="{7F1A67F0-7578-494C-954D-FE251135D46B}"/>
              </a:ext>
            </a:extLst>
          </p:cNvPr>
          <p:cNvSpPr>
            <a:spLocks noGrp="1"/>
          </p:cNvSpPr>
          <p:nvPr>
            <p:ph type="sldNum" sz="quarter" idx="4"/>
          </p:nvPr>
        </p:nvSpPr>
        <p:spPr>
          <a:xfrm>
            <a:off x="9835529" y="6958806"/>
            <a:ext cx="607347" cy="401638"/>
          </a:xfrm>
          <a:prstGeom prst="rect">
            <a:avLst/>
          </a:prstGeom>
        </p:spPr>
        <p:txBody>
          <a:bodyPr vert="horz" lIns="91440" tIns="45720" rIns="91440" bIns="45720" rtlCol="0" anchor="ctr"/>
          <a:lstStyle>
            <a:lvl1pPr algn="r">
              <a:defRPr sz="1200">
                <a:solidFill>
                  <a:schemeClr val="tx1">
                    <a:tint val="75000"/>
                  </a:schemeClr>
                </a:solidFill>
              </a:defRPr>
            </a:lvl1pPr>
          </a:lstStyle>
          <a:p>
            <a:fld id="{1C6A1CB6-5D98-4296-B8F9-B78E6A9A9E34}" type="slidenum">
              <a:rPr lang="en-GB" smtClean="0"/>
              <a:t>‹Nr.›</a:t>
            </a:fld>
            <a:endParaRPr lang="en-GB"/>
          </a:p>
        </p:txBody>
      </p:sp>
    </p:spTree>
  </p:cSld>
  <p:clrMap bg1="lt1" tx1="dk1" bg2="lt2" tx2="dk2" accent1="accent1" accent2="accent2" accent3="accent3" accent4="accent4" accent5="accent5" accent6="accent6" hlink="hlink" folHlink="folHlink"/>
  <p:sldLayoutIdLst>
    <p:sldLayoutId id="2147486076" r:id="rId1"/>
    <p:sldLayoutId id="2147486077" r:id="rId2"/>
    <p:sldLayoutId id="2147486081" r:id="rId3"/>
    <p:sldLayoutId id="2147486078" r:id="rId4"/>
  </p:sldLayoutIdLst>
  <p:hf hdr="0" dt="0"/>
  <p:txStyles>
    <p:titleStyle>
      <a:lvl1pPr algn="ctr" rtl="0" eaLnBrk="0" fontAlgn="base" hangingPunct="0">
        <a:spcBef>
          <a:spcPct val="0"/>
        </a:spcBef>
        <a:spcAft>
          <a:spcPct val="0"/>
        </a:spcAft>
        <a:defRPr sz="3600" b="1" kern="1200">
          <a:solidFill>
            <a:schemeClr val="tx1"/>
          </a:solidFill>
          <a:latin typeface="Comic Sans MS" panose="030F0702030302020204" pitchFamily="66" charset="0"/>
          <a:ea typeface="+mj-ea"/>
          <a:cs typeface="+mj-cs"/>
        </a:defRPr>
      </a:lvl1pPr>
      <a:lvl2pPr algn="ctr" rtl="0" eaLnBrk="0" fontAlgn="base" hangingPunct="0">
        <a:spcBef>
          <a:spcPct val="0"/>
        </a:spcBef>
        <a:spcAft>
          <a:spcPct val="0"/>
        </a:spcAft>
        <a:defRPr sz="3600" b="1">
          <a:solidFill>
            <a:schemeClr val="tx1"/>
          </a:solidFill>
          <a:latin typeface="Perpetua" pitchFamily="18" charset="0"/>
        </a:defRPr>
      </a:lvl2pPr>
      <a:lvl3pPr algn="ctr" rtl="0" eaLnBrk="0" fontAlgn="base" hangingPunct="0">
        <a:spcBef>
          <a:spcPct val="0"/>
        </a:spcBef>
        <a:spcAft>
          <a:spcPct val="0"/>
        </a:spcAft>
        <a:defRPr sz="3600" b="1">
          <a:solidFill>
            <a:schemeClr val="tx1"/>
          </a:solidFill>
          <a:latin typeface="Perpetua" pitchFamily="18" charset="0"/>
        </a:defRPr>
      </a:lvl3pPr>
      <a:lvl4pPr algn="ctr" rtl="0" eaLnBrk="0" fontAlgn="base" hangingPunct="0">
        <a:spcBef>
          <a:spcPct val="0"/>
        </a:spcBef>
        <a:spcAft>
          <a:spcPct val="0"/>
        </a:spcAft>
        <a:defRPr sz="3600" b="1">
          <a:solidFill>
            <a:schemeClr val="tx1"/>
          </a:solidFill>
          <a:latin typeface="Perpetua" pitchFamily="18" charset="0"/>
        </a:defRPr>
      </a:lvl4pPr>
      <a:lvl5pPr algn="ctr" rtl="0" eaLnBrk="0" fontAlgn="base" hangingPunct="0">
        <a:spcBef>
          <a:spcPct val="0"/>
        </a:spcBef>
        <a:spcAft>
          <a:spcPct val="0"/>
        </a:spcAft>
        <a:defRPr sz="3600" b="1">
          <a:solidFill>
            <a:schemeClr val="tx1"/>
          </a:solidFill>
          <a:latin typeface="Perpetua" pitchFamily="18" charset="0"/>
        </a:defRPr>
      </a:lvl5pPr>
      <a:lvl6pPr marL="457200" algn="ctr" rtl="0" fontAlgn="base">
        <a:spcBef>
          <a:spcPct val="0"/>
        </a:spcBef>
        <a:spcAft>
          <a:spcPct val="0"/>
        </a:spcAft>
        <a:defRPr sz="3600" b="1">
          <a:solidFill>
            <a:schemeClr val="tx1"/>
          </a:solidFill>
          <a:latin typeface="Perpetua" pitchFamily="18" charset="0"/>
        </a:defRPr>
      </a:lvl6pPr>
      <a:lvl7pPr marL="914400" algn="ctr" rtl="0" fontAlgn="base">
        <a:spcBef>
          <a:spcPct val="0"/>
        </a:spcBef>
        <a:spcAft>
          <a:spcPct val="0"/>
        </a:spcAft>
        <a:defRPr sz="3600" b="1">
          <a:solidFill>
            <a:schemeClr val="tx1"/>
          </a:solidFill>
          <a:latin typeface="Perpetua" pitchFamily="18" charset="0"/>
        </a:defRPr>
      </a:lvl7pPr>
      <a:lvl8pPr marL="1371600" algn="ctr" rtl="0" fontAlgn="base">
        <a:spcBef>
          <a:spcPct val="0"/>
        </a:spcBef>
        <a:spcAft>
          <a:spcPct val="0"/>
        </a:spcAft>
        <a:defRPr sz="3600" b="1">
          <a:solidFill>
            <a:schemeClr val="tx1"/>
          </a:solidFill>
          <a:latin typeface="Perpetua" pitchFamily="18" charset="0"/>
        </a:defRPr>
      </a:lvl8pPr>
      <a:lvl9pPr marL="1828800" algn="ctr" rtl="0" fontAlgn="base">
        <a:spcBef>
          <a:spcPct val="0"/>
        </a:spcBef>
        <a:spcAft>
          <a:spcPct val="0"/>
        </a:spcAft>
        <a:defRPr sz="3600" b="1">
          <a:solidFill>
            <a:schemeClr val="tx1"/>
          </a:solidFill>
          <a:latin typeface="Perpetua" pitchFamily="18" charset="0"/>
        </a:defRPr>
      </a:lvl9pPr>
    </p:titleStyle>
    <p:bodyStyle>
      <a:lvl1pPr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1pPr>
      <a:lvl2pPr marL="457200"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2pPr>
      <a:lvl3pPr marL="914400"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3pPr>
      <a:lvl4pPr marL="1371600"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4pPr>
      <a:lvl5pPr marL="1828800"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elplatzhalter 1">
            <a:extLst>
              <a:ext uri="{FF2B5EF4-FFF2-40B4-BE49-F238E27FC236}">
                <a16:creationId xmlns:a16="http://schemas.microsoft.com/office/drawing/2014/main" id="{926CFF7B-6C12-4687-AFAE-912EBCBCB2DD}"/>
              </a:ext>
            </a:extLst>
          </p:cNvPr>
          <p:cNvSpPr>
            <a:spLocks noGrp="1"/>
          </p:cNvSpPr>
          <p:nvPr>
            <p:ph type="title"/>
          </p:nvPr>
        </p:nvSpPr>
        <p:spPr bwMode="auto">
          <a:xfrm>
            <a:off x="522288" y="196850"/>
            <a:ext cx="9394825"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dirty="0"/>
              <a:t>Titelmasterformat durch Klicken bearbeiten</a:t>
            </a:r>
            <a:endParaRPr lang="en-GB" altLang="en-US" dirty="0"/>
          </a:p>
        </p:txBody>
      </p:sp>
      <p:sp>
        <p:nvSpPr>
          <p:cNvPr id="2051" name="Textplatzhalter 2">
            <a:extLst>
              <a:ext uri="{FF2B5EF4-FFF2-40B4-BE49-F238E27FC236}">
                <a16:creationId xmlns:a16="http://schemas.microsoft.com/office/drawing/2014/main" id="{ECE1A8C1-0F54-46B8-B933-3922B1C3F7DA}"/>
              </a:ext>
            </a:extLst>
          </p:cNvPr>
          <p:cNvSpPr>
            <a:spLocks noGrp="1"/>
          </p:cNvSpPr>
          <p:nvPr>
            <p:ph type="body" idx="1"/>
          </p:nvPr>
        </p:nvSpPr>
        <p:spPr bwMode="auto">
          <a:xfrm>
            <a:off x="522288" y="1763713"/>
            <a:ext cx="9394825" cy="539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dirty="0"/>
              <a:t>Textmasterformat bearbeiten</a:t>
            </a:r>
          </a:p>
          <a:p>
            <a:pPr lvl="1"/>
            <a:r>
              <a:rPr lang="de-DE" altLang="en-US" dirty="0"/>
              <a:t>Zweite Ebene</a:t>
            </a:r>
          </a:p>
          <a:p>
            <a:pPr lvl="2"/>
            <a:r>
              <a:rPr lang="de-DE" altLang="en-US" dirty="0"/>
              <a:t>Dritte Ebene</a:t>
            </a:r>
          </a:p>
          <a:p>
            <a:pPr lvl="3"/>
            <a:r>
              <a:rPr lang="de-DE" altLang="en-US" dirty="0"/>
              <a:t>Vierte Ebene</a:t>
            </a:r>
          </a:p>
          <a:p>
            <a:pPr lvl="4"/>
            <a:r>
              <a:rPr lang="de-DE" altLang="en-US" dirty="0"/>
              <a:t>Fünfte Ebene</a:t>
            </a:r>
            <a:endParaRPr lang="en-GB" altLang="en-US" dirty="0"/>
          </a:p>
        </p:txBody>
      </p:sp>
      <p:sp>
        <p:nvSpPr>
          <p:cNvPr id="4" name="Fußzeilenplatzhalter 1">
            <a:extLst>
              <a:ext uri="{FF2B5EF4-FFF2-40B4-BE49-F238E27FC236}">
                <a16:creationId xmlns:a16="http://schemas.microsoft.com/office/drawing/2014/main" id="{879EA96C-DDEB-4D23-ADCD-3C1FF85686E8}"/>
              </a:ext>
            </a:extLst>
          </p:cNvPr>
          <p:cNvSpPr>
            <a:spLocks noGrp="1"/>
          </p:cNvSpPr>
          <p:nvPr>
            <p:ph type="ftr" sz="quarter" idx="3"/>
          </p:nvPr>
        </p:nvSpPr>
        <p:spPr>
          <a:xfrm>
            <a:off x="6392862" y="6959600"/>
            <a:ext cx="3524250" cy="401638"/>
          </a:xfrm>
          <a:prstGeom prst="rect">
            <a:avLst/>
          </a:prstGeom>
        </p:spPr>
        <p:txBody>
          <a:bodyPr vert="horz" lIns="91440" tIns="45720" rIns="91440" bIns="45720" rtlCol="0" anchor="ctr"/>
          <a:lstStyle>
            <a:lvl1pPr algn="r">
              <a:defRPr sz="1200">
                <a:solidFill>
                  <a:schemeClr val="bg2"/>
                </a:solidFill>
                <a:latin typeface="Comic Sans MS" panose="030F0702030302020204" pitchFamily="66" charset="0"/>
              </a:defRPr>
            </a:lvl1pPr>
          </a:lstStyle>
          <a:p>
            <a:endParaRPr lang="de-DE" b="0" dirty="0"/>
          </a:p>
          <a:p>
            <a:r>
              <a:rPr lang="de-DE" sz="1050" b="0" dirty="0"/>
              <a:t>© GET </a:t>
            </a:r>
            <a:r>
              <a:rPr lang="de-DE" sz="1050" b="0" dirty="0" err="1"/>
              <a:t>Across</a:t>
            </a:r>
            <a:r>
              <a:rPr lang="de-DE" sz="1050" b="0" dirty="0"/>
              <a:t> Borders</a:t>
            </a:r>
            <a:endParaRPr lang="en-GB" sz="1050" b="0" dirty="0"/>
          </a:p>
          <a:p>
            <a:endParaRPr lang="en-GB" dirty="0"/>
          </a:p>
        </p:txBody>
      </p:sp>
      <p:sp>
        <p:nvSpPr>
          <p:cNvPr id="2" name="Foliennummernplatzhalter 1">
            <a:extLst>
              <a:ext uri="{FF2B5EF4-FFF2-40B4-BE49-F238E27FC236}">
                <a16:creationId xmlns:a16="http://schemas.microsoft.com/office/drawing/2014/main" id="{882FB633-EA07-4F7E-9145-FBB4112AD1BF}"/>
              </a:ext>
            </a:extLst>
          </p:cNvPr>
          <p:cNvSpPr>
            <a:spLocks noGrp="1"/>
          </p:cNvSpPr>
          <p:nvPr>
            <p:ph type="sldNum" sz="quarter" idx="4"/>
          </p:nvPr>
        </p:nvSpPr>
        <p:spPr>
          <a:xfrm>
            <a:off x="9894273" y="6958806"/>
            <a:ext cx="545127" cy="401638"/>
          </a:xfrm>
          <a:prstGeom prst="rect">
            <a:avLst/>
          </a:prstGeom>
        </p:spPr>
        <p:txBody>
          <a:bodyPr vert="horz" lIns="91440" tIns="45720" rIns="91440" bIns="45720" rtlCol="0" anchor="ctr"/>
          <a:lstStyle>
            <a:lvl1pPr algn="r">
              <a:defRPr sz="1200">
                <a:solidFill>
                  <a:schemeClr val="tx1">
                    <a:tint val="75000"/>
                  </a:schemeClr>
                </a:solidFill>
              </a:defRPr>
            </a:lvl1pPr>
          </a:lstStyle>
          <a:p>
            <a:fld id="{B7512931-C0D2-4182-94BF-31D8AB2CEE49}" type="slidenum">
              <a:rPr lang="en-GB" smtClean="0"/>
              <a:t>‹Nr.›</a:t>
            </a:fld>
            <a:endParaRPr lang="en-GB"/>
          </a:p>
        </p:txBody>
      </p:sp>
    </p:spTree>
  </p:cSld>
  <p:clrMap bg1="lt1" tx1="dk1" bg2="lt2" tx2="dk2" accent1="accent1" accent2="accent2" accent3="accent3" accent4="accent4" accent5="accent5" accent6="accent6" hlink="hlink" folHlink="folHlink"/>
  <p:sldLayoutIdLst>
    <p:sldLayoutId id="2147486079" r:id="rId1"/>
    <p:sldLayoutId id="2147486080" r:id="rId2"/>
    <p:sldLayoutId id="2147486082" r:id="rId3"/>
    <p:sldLayoutId id="2147486083" r:id="rId4"/>
  </p:sldLayoutIdLst>
  <p:hf hdr="0" dt="0"/>
  <p:txStyles>
    <p:titleStyle>
      <a:lvl1pPr algn="ctr" rtl="0" eaLnBrk="0" fontAlgn="base" hangingPunct="0">
        <a:spcBef>
          <a:spcPct val="0"/>
        </a:spcBef>
        <a:spcAft>
          <a:spcPct val="0"/>
        </a:spcAft>
        <a:defRPr sz="3600" b="1" kern="1200">
          <a:solidFill>
            <a:schemeClr val="accent2"/>
          </a:solidFill>
          <a:latin typeface="Comic Sans MS" panose="030F0702030302020204" pitchFamily="66" charset="0"/>
          <a:ea typeface="+mj-ea"/>
          <a:cs typeface="+mj-cs"/>
        </a:defRPr>
      </a:lvl1pPr>
      <a:lvl2pPr algn="ctr" rtl="0" eaLnBrk="0" fontAlgn="base" hangingPunct="0">
        <a:spcBef>
          <a:spcPct val="0"/>
        </a:spcBef>
        <a:spcAft>
          <a:spcPct val="0"/>
        </a:spcAft>
        <a:defRPr sz="3600" b="1">
          <a:solidFill>
            <a:schemeClr val="tx1"/>
          </a:solidFill>
          <a:latin typeface="Perpetua" pitchFamily="18" charset="0"/>
        </a:defRPr>
      </a:lvl2pPr>
      <a:lvl3pPr algn="ctr" rtl="0" eaLnBrk="0" fontAlgn="base" hangingPunct="0">
        <a:spcBef>
          <a:spcPct val="0"/>
        </a:spcBef>
        <a:spcAft>
          <a:spcPct val="0"/>
        </a:spcAft>
        <a:defRPr sz="3600" b="1">
          <a:solidFill>
            <a:schemeClr val="tx1"/>
          </a:solidFill>
          <a:latin typeface="Perpetua" pitchFamily="18" charset="0"/>
        </a:defRPr>
      </a:lvl3pPr>
      <a:lvl4pPr algn="ctr" rtl="0" eaLnBrk="0" fontAlgn="base" hangingPunct="0">
        <a:spcBef>
          <a:spcPct val="0"/>
        </a:spcBef>
        <a:spcAft>
          <a:spcPct val="0"/>
        </a:spcAft>
        <a:defRPr sz="3600" b="1">
          <a:solidFill>
            <a:schemeClr val="tx1"/>
          </a:solidFill>
          <a:latin typeface="Perpetua" pitchFamily="18" charset="0"/>
        </a:defRPr>
      </a:lvl4pPr>
      <a:lvl5pPr algn="ctr" rtl="0" eaLnBrk="0" fontAlgn="base" hangingPunct="0">
        <a:spcBef>
          <a:spcPct val="0"/>
        </a:spcBef>
        <a:spcAft>
          <a:spcPct val="0"/>
        </a:spcAft>
        <a:defRPr sz="3600" b="1">
          <a:solidFill>
            <a:schemeClr val="tx1"/>
          </a:solidFill>
          <a:latin typeface="Perpetua" pitchFamily="18" charset="0"/>
        </a:defRPr>
      </a:lvl5pPr>
      <a:lvl6pPr marL="457200" algn="ctr" rtl="0" eaLnBrk="1" fontAlgn="base" hangingPunct="1">
        <a:spcBef>
          <a:spcPct val="0"/>
        </a:spcBef>
        <a:spcAft>
          <a:spcPct val="0"/>
        </a:spcAft>
        <a:defRPr sz="3600" b="1">
          <a:solidFill>
            <a:schemeClr val="tx1"/>
          </a:solidFill>
          <a:latin typeface="Perpetua" pitchFamily="18" charset="0"/>
        </a:defRPr>
      </a:lvl6pPr>
      <a:lvl7pPr marL="914400" algn="ctr" rtl="0" eaLnBrk="1" fontAlgn="base" hangingPunct="1">
        <a:spcBef>
          <a:spcPct val="0"/>
        </a:spcBef>
        <a:spcAft>
          <a:spcPct val="0"/>
        </a:spcAft>
        <a:defRPr sz="3600" b="1">
          <a:solidFill>
            <a:schemeClr val="tx1"/>
          </a:solidFill>
          <a:latin typeface="Perpetua" pitchFamily="18" charset="0"/>
        </a:defRPr>
      </a:lvl7pPr>
      <a:lvl8pPr marL="1371600" algn="ctr" rtl="0" eaLnBrk="1" fontAlgn="base" hangingPunct="1">
        <a:spcBef>
          <a:spcPct val="0"/>
        </a:spcBef>
        <a:spcAft>
          <a:spcPct val="0"/>
        </a:spcAft>
        <a:defRPr sz="3600" b="1">
          <a:solidFill>
            <a:schemeClr val="tx1"/>
          </a:solidFill>
          <a:latin typeface="Perpetua" pitchFamily="18" charset="0"/>
        </a:defRPr>
      </a:lvl8pPr>
      <a:lvl9pPr marL="1828800" algn="ctr" rtl="0" eaLnBrk="1" fontAlgn="base" hangingPunct="1">
        <a:spcBef>
          <a:spcPct val="0"/>
        </a:spcBef>
        <a:spcAft>
          <a:spcPct val="0"/>
        </a:spcAft>
        <a:defRPr sz="3600" b="1">
          <a:solidFill>
            <a:schemeClr val="tx1"/>
          </a:solidFill>
          <a:latin typeface="Perpetua" pitchFamily="18" charset="0"/>
        </a:defRPr>
      </a:lvl9pPr>
    </p:titleStyle>
    <p:bodyStyle>
      <a:lvl1pPr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1pPr>
      <a:lvl2pPr marL="457200"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2pPr>
      <a:lvl3pPr marL="914400"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3pPr>
      <a:lvl4pPr marL="1371600"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4pPr>
      <a:lvl5pPr marL="1828800"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A661421-2CF6-4D01-B18C-3664828D6051}"/>
              </a:ext>
            </a:extLst>
          </p:cNvPr>
          <p:cNvSpPr>
            <a:spLocks noGrp="1"/>
          </p:cNvSpPr>
          <p:nvPr>
            <p:ph type="title"/>
          </p:nvPr>
        </p:nvSpPr>
        <p:spPr>
          <a:xfrm>
            <a:off x="717550" y="198437"/>
            <a:ext cx="9004300" cy="1460500"/>
          </a:xfrm>
          <a:prstGeom prst="rect">
            <a:avLst/>
          </a:prstGeom>
        </p:spPr>
        <p:txBody>
          <a:bodyPr vert="horz" lIns="91440" tIns="45720" rIns="91440" bIns="45720" rtlCol="0" anchor="ctr">
            <a:normAutofit/>
          </a:bodyPr>
          <a:lstStyle/>
          <a:p>
            <a:r>
              <a:rPr lang="de-DE" dirty="0"/>
              <a:t>Mastertitelformat bearbeiten</a:t>
            </a:r>
            <a:endParaRPr lang="en-GB" dirty="0"/>
          </a:p>
        </p:txBody>
      </p:sp>
      <p:sp>
        <p:nvSpPr>
          <p:cNvPr id="3" name="Textplatzhalter 2">
            <a:extLst>
              <a:ext uri="{FF2B5EF4-FFF2-40B4-BE49-F238E27FC236}">
                <a16:creationId xmlns:a16="http://schemas.microsoft.com/office/drawing/2014/main" id="{E271646F-4AA4-48CB-9731-8FB2ABAB52A6}"/>
              </a:ext>
            </a:extLst>
          </p:cNvPr>
          <p:cNvSpPr>
            <a:spLocks noGrp="1"/>
          </p:cNvSpPr>
          <p:nvPr>
            <p:ph type="body" idx="1"/>
          </p:nvPr>
        </p:nvSpPr>
        <p:spPr>
          <a:xfrm>
            <a:off x="717550" y="2012950"/>
            <a:ext cx="9004300" cy="47958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7" name="Fußzeilenplatzhalter 1">
            <a:extLst>
              <a:ext uri="{FF2B5EF4-FFF2-40B4-BE49-F238E27FC236}">
                <a16:creationId xmlns:a16="http://schemas.microsoft.com/office/drawing/2014/main" id="{75E2854B-0CBB-478C-883B-32389F77DC35}"/>
              </a:ext>
            </a:extLst>
          </p:cNvPr>
          <p:cNvSpPr>
            <a:spLocks noGrp="1"/>
          </p:cNvSpPr>
          <p:nvPr>
            <p:ph type="ftr" sz="quarter" idx="3"/>
          </p:nvPr>
        </p:nvSpPr>
        <p:spPr>
          <a:xfrm>
            <a:off x="6392862" y="6959600"/>
            <a:ext cx="3524250" cy="401638"/>
          </a:xfrm>
          <a:prstGeom prst="rect">
            <a:avLst/>
          </a:prstGeom>
        </p:spPr>
        <p:txBody>
          <a:bodyPr vert="horz" lIns="91440" tIns="45720" rIns="91440" bIns="45720" rtlCol="0" anchor="ctr"/>
          <a:lstStyle>
            <a:lvl1pPr algn="r">
              <a:defRPr sz="1200">
                <a:solidFill>
                  <a:schemeClr val="bg1"/>
                </a:solidFill>
                <a:latin typeface="Comic Sans MS" panose="030F0702030302020204" pitchFamily="66" charset="0"/>
              </a:defRPr>
            </a:lvl1pPr>
          </a:lstStyle>
          <a:p>
            <a:r>
              <a:rPr lang="de-DE" dirty="0"/>
              <a:t>© 2020 - GET </a:t>
            </a:r>
            <a:r>
              <a:rPr lang="de-DE" dirty="0" err="1"/>
              <a:t>Across</a:t>
            </a:r>
            <a:r>
              <a:rPr lang="de-DE" dirty="0"/>
              <a:t> Borders</a:t>
            </a:r>
            <a:endParaRPr lang="en-GB" dirty="0"/>
          </a:p>
        </p:txBody>
      </p:sp>
    </p:spTree>
    <p:extLst>
      <p:ext uri="{BB962C8B-B14F-4D97-AF65-F5344CB8AC3E}">
        <p14:creationId xmlns:p14="http://schemas.microsoft.com/office/powerpoint/2010/main" val="3797513125"/>
      </p:ext>
    </p:extLst>
  </p:cSld>
  <p:clrMap bg1="lt1" tx1="dk1" bg2="lt2" tx2="dk2" accent1="accent1" accent2="accent2" accent3="accent3" accent4="accent4" accent5="accent5" accent6="accent6" hlink="hlink" folHlink="folHlink"/>
  <p:sldLayoutIdLst>
    <p:sldLayoutId id="2147483648" r:id="rId1"/>
  </p:sldLayoutIdLst>
  <p:hf hdr="0" dt="0"/>
  <p:txStyles>
    <p:titleStyle>
      <a:lvl1pPr algn="ctr" defTabSz="914400" rtl="0" eaLnBrk="1" latinLnBrk="0" hangingPunct="1">
        <a:lnSpc>
          <a:spcPct val="90000"/>
        </a:lnSpc>
        <a:spcBef>
          <a:spcPct val="0"/>
        </a:spcBef>
        <a:buNone/>
        <a:defRPr sz="3600" b="1" kern="1200">
          <a:solidFill>
            <a:schemeClr val="accent3"/>
          </a:solidFill>
          <a:latin typeface="Comic Sans MS" panose="030F0702030302020204" pitchFamily="66" charset="0"/>
          <a:ea typeface="+mj-ea"/>
          <a:cs typeface="+mj-cs"/>
        </a:defRPr>
      </a:lvl1pPr>
    </p:titleStyle>
    <p:bodyStyle>
      <a:lvl1pPr marL="0" indent="0" algn="l" defTabSz="914400" rtl="0" eaLnBrk="1" latinLnBrk="0" hangingPunct="1">
        <a:lnSpc>
          <a:spcPct val="90000"/>
        </a:lnSpc>
        <a:spcBef>
          <a:spcPts val="1000"/>
        </a:spcBef>
        <a:buFontTx/>
        <a:buNone/>
        <a:defRPr sz="2400" kern="1200">
          <a:solidFill>
            <a:schemeClr val="bg1"/>
          </a:solidFill>
          <a:latin typeface="Comic Sans MS" panose="030F0702030302020204" pitchFamily="66" charset="0"/>
          <a:ea typeface="+mn-ea"/>
          <a:cs typeface="+mn-cs"/>
        </a:defRPr>
      </a:lvl1pPr>
      <a:lvl2pPr marL="457200" indent="0" algn="l" defTabSz="914400" rtl="0" eaLnBrk="1" latinLnBrk="0" hangingPunct="1">
        <a:lnSpc>
          <a:spcPct val="90000"/>
        </a:lnSpc>
        <a:spcBef>
          <a:spcPts val="500"/>
        </a:spcBef>
        <a:buFontTx/>
        <a:buNone/>
        <a:defRPr sz="2400" kern="1200">
          <a:solidFill>
            <a:schemeClr val="bg1"/>
          </a:solidFill>
          <a:latin typeface="Comic Sans MS" panose="030F0702030302020204" pitchFamily="66" charset="0"/>
          <a:ea typeface="+mn-ea"/>
          <a:cs typeface="+mn-cs"/>
        </a:defRPr>
      </a:lvl2pPr>
      <a:lvl3pPr marL="914400" indent="0" algn="l" defTabSz="914400" rtl="0" eaLnBrk="1" latinLnBrk="0" hangingPunct="1">
        <a:lnSpc>
          <a:spcPct val="90000"/>
        </a:lnSpc>
        <a:spcBef>
          <a:spcPts val="500"/>
        </a:spcBef>
        <a:buFontTx/>
        <a:buNone/>
        <a:defRPr sz="2400" kern="1200">
          <a:solidFill>
            <a:schemeClr val="bg1"/>
          </a:solidFill>
          <a:latin typeface="Comic Sans MS" panose="030F0702030302020204" pitchFamily="66" charset="0"/>
          <a:ea typeface="+mn-ea"/>
          <a:cs typeface="+mn-cs"/>
        </a:defRPr>
      </a:lvl3pPr>
      <a:lvl4pPr marL="1371600" indent="0" algn="l" defTabSz="914400" rtl="0" eaLnBrk="1" latinLnBrk="0" hangingPunct="1">
        <a:lnSpc>
          <a:spcPct val="90000"/>
        </a:lnSpc>
        <a:spcBef>
          <a:spcPts val="500"/>
        </a:spcBef>
        <a:buFontTx/>
        <a:buNone/>
        <a:defRPr sz="2400" kern="1200">
          <a:solidFill>
            <a:schemeClr val="bg1"/>
          </a:solidFill>
          <a:latin typeface="Comic Sans MS" panose="030F0702030302020204" pitchFamily="66" charset="0"/>
          <a:ea typeface="+mn-ea"/>
          <a:cs typeface="+mn-cs"/>
        </a:defRPr>
      </a:lvl4pPr>
      <a:lvl5pPr marL="1828800" indent="0" algn="l" defTabSz="914400" rtl="0" eaLnBrk="1" latinLnBrk="0" hangingPunct="1">
        <a:lnSpc>
          <a:spcPct val="90000"/>
        </a:lnSpc>
        <a:spcBef>
          <a:spcPts val="500"/>
        </a:spcBef>
        <a:buFontTx/>
        <a:buNone/>
        <a:defRPr sz="2400" kern="1200">
          <a:solidFill>
            <a:schemeClr val="bg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21970" y="302737"/>
            <a:ext cx="9395460" cy="1259946"/>
          </a:xfrm>
          <a:prstGeom prst="rect">
            <a:avLst/>
          </a:prstGeom>
        </p:spPr>
        <p:txBody>
          <a:bodyPr vert="horz" lIns="91430" tIns="45716" rIns="91430" bIns="45716" rtlCol="0" anchor="ctr">
            <a:normAutofit/>
          </a:bodyPr>
          <a:lstStyle/>
          <a:p>
            <a:r>
              <a:rPr lang="de-DE" dirty="0"/>
              <a:t>Titelmasterformat durch Klicken bearbeiten</a:t>
            </a:r>
            <a:endParaRPr lang="en-GB" dirty="0"/>
          </a:p>
        </p:txBody>
      </p:sp>
      <p:sp>
        <p:nvSpPr>
          <p:cNvPr id="3" name="Textplatzhalter 2"/>
          <p:cNvSpPr>
            <a:spLocks noGrp="1"/>
          </p:cNvSpPr>
          <p:nvPr>
            <p:ph type="body" idx="1"/>
          </p:nvPr>
        </p:nvSpPr>
        <p:spPr>
          <a:xfrm>
            <a:off x="521970" y="1763927"/>
            <a:ext cx="9395460" cy="4989036"/>
          </a:xfrm>
          <a:prstGeom prst="rect">
            <a:avLst/>
          </a:prstGeom>
        </p:spPr>
        <p:txBody>
          <a:bodyPr vert="horz" lIns="91430" tIns="45716" rIns="91430" bIns="45716" rtlCol="0">
            <a:norm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Datumsplatzhalter 3"/>
          <p:cNvSpPr>
            <a:spLocks noGrp="1"/>
          </p:cNvSpPr>
          <p:nvPr>
            <p:ph type="dt" sz="half" idx="2"/>
          </p:nvPr>
        </p:nvSpPr>
        <p:spPr>
          <a:xfrm>
            <a:off x="521970" y="7006701"/>
            <a:ext cx="2435860" cy="402483"/>
          </a:xfrm>
          <a:prstGeom prst="rect">
            <a:avLst/>
          </a:prstGeom>
        </p:spPr>
        <p:txBody>
          <a:bodyPr vert="horz" lIns="91430" tIns="45716" rIns="91430" bIns="45716" rtlCol="0" anchor="ctr"/>
          <a:lstStyle>
            <a:lvl1pPr algn="l">
              <a:defRPr sz="1323">
                <a:solidFill>
                  <a:schemeClr val="tx1"/>
                </a:solidFill>
              </a:defRPr>
            </a:lvl1pPr>
          </a:lstStyle>
          <a:p>
            <a:fld id="{E9DBB94B-7369-455E-8C33-C3D06DBCC3E6}" type="datetime1">
              <a:rPr lang="en-GB" smtClean="0"/>
              <a:pPr/>
              <a:t>08/03/2021</a:t>
            </a:fld>
            <a:endParaRPr lang="en-GB" dirty="0"/>
          </a:p>
        </p:txBody>
      </p:sp>
      <p:sp>
        <p:nvSpPr>
          <p:cNvPr id="5" name="Fußzeilenplatzhalter 4"/>
          <p:cNvSpPr>
            <a:spLocks noGrp="1"/>
          </p:cNvSpPr>
          <p:nvPr>
            <p:ph type="ftr" sz="quarter" idx="3"/>
          </p:nvPr>
        </p:nvSpPr>
        <p:spPr>
          <a:xfrm>
            <a:off x="3566795" y="7006701"/>
            <a:ext cx="3305810" cy="402483"/>
          </a:xfrm>
          <a:prstGeom prst="rect">
            <a:avLst/>
          </a:prstGeom>
        </p:spPr>
        <p:txBody>
          <a:bodyPr vert="horz" lIns="91430" tIns="45716" rIns="91430" bIns="45716" rtlCol="0" anchor="ctr"/>
          <a:lstStyle>
            <a:lvl1pPr algn="ctr">
              <a:defRPr sz="1323">
                <a:solidFill>
                  <a:schemeClr val="tx1"/>
                </a:solidFill>
              </a:defRPr>
            </a:lvl1pPr>
          </a:lstStyle>
          <a:p>
            <a:r>
              <a:rPr lang="de-DE" dirty="0"/>
              <a:t>© 2020 - GET </a:t>
            </a:r>
            <a:r>
              <a:rPr lang="de-DE" dirty="0" err="1"/>
              <a:t>Across</a:t>
            </a:r>
            <a:r>
              <a:rPr lang="de-DE" dirty="0"/>
              <a:t> Borders</a:t>
            </a:r>
            <a:endParaRPr lang="en-GB" dirty="0"/>
          </a:p>
        </p:txBody>
      </p:sp>
      <p:sp>
        <p:nvSpPr>
          <p:cNvPr id="6" name="Foliennummernplatzhalter 5"/>
          <p:cNvSpPr>
            <a:spLocks noGrp="1"/>
          </p:cNvSpPr>
          <p:nvPr>
            <p:ph type="sldNum" sz="quarter" idx="4"/>
          </p:nvPr>
        </p:nvSpPr>
        <p:spPr>
          <a:xfrm>
            <a:off x="7481570" y="7006701"/>
            <a:ext cx="2435860" cy="402483"/>
          </a:xfrm>
          <a:prstGeom prst="rect">
            <a:avLst/>
          </a:prstGeom>
        </p:spPr>
        <p:txBody>
          <a:bodyPr vert="horz" lIns="91430" tIns="45716" rIns="91430" bIns="45716" rtlCol="0" anchor="ctr"/>
          <a:lstStyle>
            <a:lvl1pPr algn="r">
              <a:defRPr sz="1323">
                <a:solidFill>
                  <a:schemeClr val="tx1"/>
                </a:solidFill>
              </a:defRPr>
            </a:lvl1pPr>
          </a:lstStyle>
          <a:p>
            <a:fld id="{1C6A1CB6-5D98-4296-B8F9-B78E6A9A9E34}" type="slidenum">
              <a:rPr lang="en-GB" smtClean="0"/>
              <a:pPr/>
              <a:t>‹Nr.›</a:t>
            </a:fld>
            <a:endParaRPr lang="en-GB" dirty="0"/>
          </a:p>
        </p:txBody>
      </p:sp>
    </p:spTree>
    <p:extLst>
      <p:ext uri="{BB962C8B-B14F-4D97-AF65-F5344CB8AC3E}">
        <p14:creationId xmlns:p14="http://schemas.microsoft.com/office/powerpoint/2010/main" val="2587592766"/>
      </p:ext>
    </p:extLst>
  </p:cSld>
  <p:clrMap bg1="lt1" tx1="dk1" bg2="lt2" tx2="dk2" accent1="accent1" accent2="accent2" accent3="accent3" accent4="accent4" accent5="accent5" accent6="accent6" hlink="hlink" folHlink="folHlink"/>
  <p:sldLayoutIdLst>
    <p:sldLayoutId id="2147486087" r:id="rId1"/>
    <p:sldLayoutId id="2147486088" r:id="rId2"/>
    <p:sldLayoutId id="2147486089" r:id="rId3"/>
    <p:sldLayoutId id="2147486090" r:id="rId4"/>
    <p:sldLayoutId id="2147486091" r:id="rId5"/>
    <p:sldLayoutId id="2147486092" r:id="rId6"/>
    <p:sldLayoutId id="2147486093" r:id="rId7"/>
    <p:sldLayoutId id="2147486094" r:id="rId8"/>
    <p:sldLayoutId id="2147486095" r:id="rId9"/>
    <p:sldLayoutId id="2147486096" r:id="rId10"/>
    <p:sldLayoutId id="2147486097" r:id="rId11"/>
  </p:sldLayoutIdLst>
  <p:hf hdr="0" dt="0"/>
  <p:txStyles>
    <p:titleStyle>
      <a:lvl1pPr algn="ctr" defTabSz="1007837" rtl="0" eaLnBrk="1" latinLnBrk="0" hangingPunct="1">
        <a:spcBef>
          <a:spcPct val="0"/>
        </a:spcBef>
        <a:buNone/>
        <a:defRPr sz="3600" kern="1200">
          <a:solidFill>
            <a:schemeClr val="accent2"/>
          </a:solidFill>
          <a:latin typeface="Comic Sans MS" panose="030F0702030302020204" pitchFamily="66" charset="0"/>
          <a:ea typeface="+mj-ea"/>
          <a:cs typeface="+mj-cs"/>
        </a:defRPr>
      </a:lvl1pPr>
    </p:titleStyle>
    <p:bodyStyle>
      <a:lvl1pPr marL="377939" indent="-377939" algn="l" defTabSz="1007837"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1pPr>
      <a:lvl2pPr marL="818868" indent="-314949" algn="l" defTabSz="1007837"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2pPr>
      <a:lvl3pPr marL="1259796" indent="-251959" algn="l" defTabSz="1007837"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3pPr>
      <a:lvl4pPr marL="1763714" indent="-251959" algn="l" defTabSz="1007837"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4pPr>
      <a:lvl5pPr marL="2267633" indent="-251959" algn="l" defTabSz="1007837"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5pPr>
      <a:lvl6pPr marL="2771550" indent="-251959" algn="l" defTabSz="1007837" rtl="0" eaLnBrk="1" latinLnBrk="0" hangingPunct="1">
        <a:spcBef>
          <a:spcPct val="20000"/>
        </a:spcBef>
        <a:buFont typeface="Arial" pitchFamily="34" charset="0"/>
        <a:buChar char="•"/>
        <a:defRPr sz="2205" kern="1200">
          <a:solidFill>
            <a:schemeClr val="tx1"/>
          </a:solidFill>
          <a:latin typeface="+mn-lt"/>
          <a:ea typeface="+mn-ea"/>
          <a:cs typeface="+mn-cs"/>
        </a:defRPr>
      </a:lvl6pPr>
      <a:lvl7pPr marL="3275469" indent="-251959" algn="l" defTabSz="1007837" rtl="0" eaLnBrk="1" latinLnBrk="0" hangingPunct="1">
        <a:spcBef>
          <a:spcPct val="20000"/>
        </a:spcBef>
        <a:buFont typeface="Arial" pitchFamily="34" charset="0"/>
        <a:buChar char="•"/>
        <a:defRPr sz="2205" kern="1200">
          <a:solidFill>
            <a:schemeClr val="tx1"/>
          </a:solidFill>
          <a:latin typeface="+mn-lt"/>
          <a:ea typeface="+mn-ea"/>
          <a:cs typeface="+mn-cs"/>
        </a:defRPr>
      </a:lvl7pPr>
      <a:lvl8pPr marL="3779388" indent="-251959" algn="l" defTabSz="1007837" rtl="0" eaLnBrk="1" latinLnBrk="0" hangingPunct="1">
        <a:spcBef>
          <a:spcPct val="20000"/>
        </a:spcBef>
        <a:buFont typeface="Arial" pitchFamily="34" charset="0"/>
        <a:buChar char="•"/>
        <a:defRPr sz="2205" kern="1200">
          <a:solidFill>
            <a:schemeClr val="tx1"/>
          </a:solidFill>
          <a:latin typeface="+mn-lt"/>
          <a:ea typeface="+mn-ea"/>
          <a:cs typeface="+mn-cs"/>
        </a:defRPr>
      </a:lvl8pPr>
      <a:lvl9pPr marL="4283306" indent="-251959" algn="l" defTabSz="1007837" rtl="0" eaLnBrk="1" latinLnBrk="0" hangingPunct="1">
        <a:spcBef>
          <a:spcPct val="20000"/>
        </a:spcBef>
        <a:buFont typeface="Arial" pitchFamily="34" charset="0"/>
        <a:buChar char="•"/>
        <a:defRPr sz="2205" kern="1200">
          <a:solidFill>
            <a:schemeClr val="tx1"/>
          </a:solidFill>
          <a:latin typeface="+mn-lt"/>
          <a:ea typeface="+mn-ea"/>
          <a:cs typeface="+mn-cs"/>
        </a:defRPr>
      </a:lvl9pPr>
    </p:bodyStyle>
    <p:otherStyle>
      <a:defPPr>
        <a:defRPr lang="de-DE"/>
      </a:defPPr>
      <a:lvl1pPr marL="0" algn="l" defTabSz="1007837" rtl="0" eaLnBrk="1" latinLnBrk="0" hangingPunct="1">
        <a:defRPr sz="1984" kern="1200">
          <a:solidFill>
            <a:schemeClr val="tx1"/>
          </a:solidFill>
          <a:latin typeface="+mn-lt"/>
          <a:ea typeface="+mn-ea"/>
          <a:cs typeface="+mn-cs"/>
        </a:defRPr>
      </a:lvl1pPr>
      <a:lvl2pPr marL="503919" algn="l" defTabSz="1007837" rtl="0" eaLnBrk="1" latinLnBrk="0" hangingPunct="1">
        <a:defRPr sz="1984" kern="1200">
          <a:solidFill>
            <a:schemeClr val="tx1"/>
          </a:solidFill>
          <a:latin typeface="+mn-lt"/>
          <a:ea typeface="+mn-ea"/>
          <a:cs typeface="+mn-cs"/>
        </a:defRPr>
      </a:lvl2pPr>
      <a:lvl3pPr marL="1007837" algn="l" defTabSz="1007837" rtl="0" eaLnBrk="1" latinLnBrk="0" hangingPunct="1">
        <a:defRPr sz="1984" kern="1200">
          <a:solidFill>
            <a:schemeClr val="tx1"/>
          </a:solidFill>
          <a:latin typeface="+mn-lt"/>
          <a:ea typeface="+mn-ea"/>
          <a:cs typeface="+mn-cs"/>
        </a:defRPr>
      </a:lvl3pPr>
      <a:lvl4pPr marL="1511756" algn="l" defTabSz="1007837" rtl="0" eaLnBrk="1" latinLnBrk="0" hangingPunct="1">
        <a:defRPr sz="1984" kern="1200">
          <a:solidFill>
            <a:schemeClr val="tx1"/>
          </a:solidFill>
          <a:latin typeface="+mn-lt"/>
          <a:ea typeface="+mn-ea"/>
          <a:cs typeface="+mn-cs"/>
        </a:defRPr>
      </a:lvl4pPr>
      <a:lvl5pPr marL="2015672" algn="l" defTabSz="1007837" rtl="0" eaLnBrk="1" latinLnBrk="0" hangingPunct="1">
        <a:defRPr sz="1984" kern="1200">
          <a:solidFill>
            <a:schemeClr val="tx1"/>
          </a:solidFill>
          <a:latin typeface="+mn-lt"/>
          <a:ea typeface="+mn-ea"/>
          <a:cs typeface="+mn-cs"/>
        </a:defRPr>
      </a:lvl5pPr>
      <a:lvl6pPr marL="2519592" algn="l" defTabSz="1007837" rtl="0" eaLnBrk="1" latinLnBrk="0" hangingPunct="1">
        <a:defRPr sz="1984" kern="1200">
          <a:solidFill>
            <a:schemeClr val="tx1"/>
          </a:solidFill>
          <a:latin typeface="+mn-lt"/>
          <a:ea typeface="+mn-ea"/>
          <a:cs typeface="+mn-cs"/>
        </a:defRPr>
      </a:lvl6pPr>
      <a:lvl7pPr marL="3023510" algn="l" defTabSz="1007837" rtl="0" eaLnBrk="1" latinLnBrk="0" hangingPunct="1">
        <a:defRPr sz="1984" kern="1200">
          <a:solidFill>
            <a:schemeClr val="tx1"/>
          </a:solidFill>
          <a:latin typeface="+mn-lt"/>
          <a:ea typeface="+mn-ea"/>
          <a:cs typeface="+mn-cs"/>
        </a:defRPr>
      </a:lvl7pPr>
      <a:lvl8pPr marL="3527428" algn="l" defTabSz="1007837" rtl="0" eaLnBrk="1" latinLnBrk="0" hangingPunct="1">
        <a:defRPr sz="1984" kern="1200">
          <a:solidFill>
            <a:schemeClr val="tx1"/>
          </a:solidFill>
          <a:latin typeface="+mn-lt"/>
          <a:ea typeface="+mn-ea"/>
          <a:cs typeface="+mn-cs"/>
        </a:defRPr>
      </a:lvl8pPr>
      <a:lvl9pPr marL="4031346" algn="l" defTabSz="1007837" rtl="0" eaLnBrk="1" latinLnBrk="0" hangingPunct="1">
        <a:defRPr sz="198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21970" y="302737"/>
            <a:ext cx="9395460" cy="1259946"/>
          </a:xfrm>
          <a:prstGeom prst="rect">
            <a:avLst/>
          </a:prstGeom>
        </p:spPr>
        <p:txBody>
          <a:bodyPr vert="horz" lIns="91430" tIns="45716" rIns="91430" bIns="45716" rtlCol="0" anchor="ctr">
            <a:normAutofit/>
          </a:bodyPr>
          <a:lstStyle/>
          <a:p>
            <a:r>
              <a:rPr lang="de-DE" dirty="0"/>
              <a:t>Titelmasterformat durch Klicken bearbeiten</a:t>
            </a:r>
            <a:endParaRPr lang="en-GB" dirty="0"/>
          </a:p>
        </p:txBody>
      </p:sp>
      <p:sp>
        <p:nvSpPr>
          <p:cNvPr id="3" name="Textplatzhalter 2"/>
          <p:cNvSpPr>
            <a:spLocks noGrp="1"/>
          </p:cNvSpPr>
          <p:nvPr>
            <p:ph type="body" idx="1"/>
          </p:nvPr>
        </p:nvSpPr>
        <p:spPr>
          <a:xfrm>
            <a:off x="521970" y="1763927"/>
            <a:ext cx="9395460" cy="4989036"/>
          </a:xfrm>
          <a:prstGeom prst="rect">
            <a:avLst/>
          </a:prstGeom>
        </p:spPr>
        <p:txBody>
          <a:bodyPr vert="horz" lIns="91430" tIns="45716" rIns="91430" bIns="45716" rtlCol="0">
            <a:norm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Datumsplatzhalter 3"/>
          <p:cNvSpPr>
            <a:spLocks noGrp="1"/>
          </p:cNvSpPr>
          <p:nvPr>
            <p:ph type="dt" sz="half" idx="2"/>
          </p:nvPr>
        </p:nvSpPr>
        <p:spPr>
          <a:xfrm>
            <a:off x="521970" y="7006701"/>
            <a:ext cx="2435860" cy="402483"/>
          </a:xfrm>
          <a:prstGeom prst="rect">
            <a:avLst/>
          </a:prstGeom>
        </p:spPr>
        <p:txBody>
          <a:bodyPr vert="horz" lIns="91430" tIns="45716" rIns="91430" bIns="45716" rtlCol="0" anchor="ctr"/>
          <a:lstStyle>
            <a:lvl1pPr algn="l">
              <a:defRPr sz="1323">
                <a:solidFill>
                  <a:schemeClr val="tx1"/>
                </a:solidFill>
              </a:defRPr>
            </a:lvl1pPr>
          </a:lstStyle>
          <a:p>
            <a:fld id="{D5DCEE8E-3E7E-4BB1-BBE3-C730CEF9565E}" type="datetime1">
              <a:rPr lang="en-GB" smtClean="0"/>
              <a:pPr/>
              <a:t>08/03/2021</a:t>
            </a:fld>
            <a:endParaRPr lang="en-GB" dirty="0"/>
          </a:p>
        </p:txBody>
      </p:sp>
      <p:sp>
        <p:nvSpPr>
          <p:cNvPr id="5" name="Fußzeilenplatzhalter 4"/>
          <p:cNvSpPr>
            <a:spLocks noGrp="1"/>
          </p:cNvSpPr>
          <p:nvPr>
            <p:ph type="ftr" sz="quarter" idx="3"/>
          </p:nvPr>
        </p:nvSpPr>
        <p:spPr>
          <a:xfrm>
            <a:off x="3566795" y="7006701"/>
            <a:ext cx="3305810" cy="402483"/>
          </a:xfrm>
          <a:prstGeom prst="rect">
            <a:avLst/>
          </a:prstGeom>
        </p:spPr>
        <p:txBody>
          <a:bodyPr vert="horz" lIns="91430" tIns="45716" rIns="91430" bIns="45716" rtlCol="0" anchor="ctr"/>
          <a:lstStyle>
            <a:lvl1pPr algn="ctr">
              <a:defRPr sz="1323">
                <a:solidFill>
                  <a:schemeClr val="tx1"/>
                </a:solidFill>
              </a:defRPr>
            </a:lvl1pPr>
          </a:lstStyle>
          <a:p>
            <a:endParaRPr lang="en-GB" dirty="0"/>
          </a:p>
        </p:txBody>
      </p:sp>
      <p:sp>
        <p:nvSpPr>
          <p:cNvPr id="6" name="Foliennummernplatzhalter 5"/>
          <p:cNvSpPr>
            <a:spLocks noGrp="1"/>
          </p:cNvSpPr>
          <p:nvPr>
            <p:ph type="sldNum" sz="quarter" idx="4"/>
          </p:nvPr>
        </p:nvSpPr>
        <p:spPr>
          <a:xfrm>
            <a:off x="7481570" y="7006701"/>
            <a:ext cx="2435860" cy="402483"/>
          </a:xfrm>
          <a:prstGeom prst="rect">
            <a:avLst/>
          </a:prstGeom>
        </p:spPr>
        <p:txBody>
          <a:bodyPr vert="horz" lIns="91430" tIns="45716" rIns="91430" bIns="45716" rtlCol="0" anchor="ctr"/>
          <a:lstStyle>
            <a:lvl1pPr algn="r">
              <a:defRPr sz="1323">
                <a:solidFill>
                  <a:schemeClr val="tx1"/>
                </a:solidFill>
              </a:defRPr>
            </a:lvl1p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452047891"/>
      </p:ext>
    </p:extLst>
  </p:cSld>
  <p:clrMap bg1="lt1" tx1="dk1" bg2="lt2" tx2="dk2" accent1="accent1" accent2="accent2" accent3="accent3" accent4="accent4" accent5="accent5" accent6="accent6" hlink="hlink" folHlink="folHlink"/>
  <p:sldLayoutIdLst>
    <p:sldLayoutId id="2147486100" r:id="rId1"/>
    <p:sldLayoutId id="2147486101" r:id="rId2"/>
    <p:sldLayoutId id="2147486102" r:id="rId3"/>
    <p:sldLayoutId id="2147486103" r:id="rId4"/>
    <p:sldLayoutId id="2147486104" r:id="rId5"/>
    <p:sldLayoutId id="2147486105" r:id="rId6"/>
    <p:sldLayoutId id="2147486106" r:id="rId7"/>
    <p:sldLayoutId id="2147486107" r:id="rId8"/>
    <p:sldLayoutId id="2147486108" r:id="rId9"/>
    <p:sldLayoutId id="2147486109" r:id="rId10"/>
    <p:sldLayoutId id="2147486110" r:id="rId11"/>
  </p:sldLayoutIdLst>
  <p:hf hdr="0" ftr="0" dt="0"/>
  <p:txStyles>
    <p:titleStyle>
      <a:lvl1pPr algn="ctr" defTabSz="1007837" rtl="0" eaLnBrk="1" latinLnBrk="0" hangingPunct="1">
        <a:spcBef>
          <a:spcPct val="0"/>
        </a:spcBef>
        <a:buNone/>
        <a:defRPr sz="3600" kern="1200">
          <a:solidFill>
            <a:schemeClr val="accent2"/>
          </a:solidFill>
          <a:latin typeface="Comic Sans MS" panose="030F0702030302020204" pitchFamily="66" charset="0"/>
          <a:ea typeface="+mj-ea"/>
          <a:cs typeface="+mj-cs"/>
        </a:defRPr>
      </a:lvl1pPr>
    </p:titleStyle>
    <p:bodyStyle>
      <a:lvl1pPr marL="377939" indent="-377939" algn="l" defTabSz="1007837"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1pPr>
      <a:lvl2pPr marL="818868" indent="-314949" algn="l" defTabSz="1007837"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2pPr>
      <a:lvl3pPr marL="1259796" indent="-251959" algn="l" defTabSz="1007837"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3pPr>
      <a:lvl4pPr marL="1763714" indent="-251959" algn="l" defTabSz="1007837"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4pPr>
      <a:lvl5pPr marL="2267633" indent="-251959" algn="l" defTabSz="1007837"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5pPr>
      <a:lvl6pPr marL="2771550" indent="-251959" algn="l" defTabSz="1007837" rtl="0" eaLnBrk="1" latinLnBrk="0" hangingPunct="1">
        <a:spcBef>
          <a:spcPct val="20000"/>
        </a:spcBef>
        <a:buFont typeface="Arial" pitchFamily="34" charset="0"/>
        <a:buChar char="•"/>
        <a:defRPr sz="2205" kern="1200">
          <a:solidFill>
            <a:schemeClr val="tx1"/>
          </a:solidFill>
          <a:latin typeface="+mn-lt"/>
          <a:ea typeface="+mn-ea"/>
          <a:cs typeface="+mn-cs"/>
        </a:defRPr>
      </a:lvl6pPr>
      <a:lvl7pPr marL="3275469" indent="-251959" algn="l" defTabSz="1007837" rtl="0" eaLnBrk="1" latinLnBrk="0" hangingPunct="1">
        <a:spcBef>
          <a:spcPct val="20000"/>
        </a:spcBef>
        <a:buFont typeface="Arial" pitchFamily="34" charset="0"/>
        <a:buChar char="•"/>
        <a:defRPr sz="2205" kern="1200">
          <a:solidFill>
            <a:schemeClr val="tx1"/>
          </a:solidFill>
          <a:latin typeface="+mn-lt"/>
          <a:ea typeface="+mn-ea"/>
          <a:cs typeface="+mn-cs"/>
        </a:defRPr>
      </a:lvl7pPr>
      <a:lvl8pPr marL="3779388" indent="-251959" algn="l" defTabSz="1007837" rtl="0" eaLnBrk="1" latinLnBrk="0" hangingPunct="1">
        <a:spcBef>
          <a:spcPct val="20000"/>
        </a:spcBef>
        <a:buFont typeface="Arial" pitchFamily="34" charset="0"/>
        <a:buChar char="•"/>
        <a:defRPr sz="2205" kern="1200">
          <a:solidFill>
            <a:schemeClr val="tx1"/>
          </a:solidFill>
          <a:latin typeface="+mn-lt"/>
          <a:ea typeface="+mn-ea"/>
          <a:cs typeface="+mn-cs"/>
        </a:defRPr>
      </a:lvl8pPr>
      <a:lvl9pPr marL="4283306" indent="-251959" algn="l" defTabSz="1007837" rtl="0" eaLnBrk="1" latinLnBrk="0" hangingPunct="1">
        <a:spcBef>
          <a:spcPct val="20000"/>
        </a:spcBef>
        <a:buFont typeface="Arial" pitchFamily="34" charset="0"/>
        <a:buChar char="•"/>
        <a:defRPr sz="2205" kern="1200">
          <a:solidFill>
            <a:schemeClr val="tx1"/>
          </a:solidFill>
          <a:latin typeface="+mn-lt"/>
          <a:ea typeface="+mn-ea"/>
          <a:cs typeface="+mn-cs"/>
        </a:defRPr>
      </a:lvl9pPr>
    </p:bodyStyle>
    <p:otherStyle>
      <a:defPPr>
        <a:defRPr lang="de-DE"/>
      </a:defPPr>
      <a:lvl1pPr marL="0" algn="l" defTabSz="1007837" rtl="0" eaLnBrk="1" latinLnBrk="0" hangingPunct="1">
        <a:defRPr sz="1984" kern="1200">
          <a:solidFill>
            <a:schemeClr val="tx1"/>
          </a:solidFill>
          <a:latin typeface="+mn-lt"/>
          <a:ea typeface="+mn-ea"/>
          <a:cs typeface="+mn-cs"/>
        </a:defRPr>
      </a:lvl1pPr>
      <a:lvl2pPr marL="503919" algn="l" defTabSz="1007837" rtl="0" eaLnBrk="1" latinLnBrk="0" hangingPunct="1">
        <a:defRPr sz="1984" kern="1200">
          <a:solidFill>
            <a:schemeClr val="tx1"/>
          </a:solidFill>
          <a:latin typeface="+mn-lt"/>
          <a:ea typeface="+mn-ea"/>
          <a:cs typeface="+mn-cs"/>
        </a:defRPr>
      </a:lvl2pPr>
      <a:lvl3pPr marL="1007837" algn="l" defTabSz="1007837" rtl="0" eaLnBrk="1" latinLnBrk="0" hangingPunct="1">
        <a:defRPr sz="1984" kern="1200">
          <a:solidFill>
            <a:schemeClr val="tx1"/>
          </a:solidFill>
          <a:latin typeface="+mn-lt"/>
          <a:ea typeface="+mn-ea"/>
          <a:cs typeface="+mn-cs"/>
        </a:defRPr>
      </a:lvl3pPr>
      <a:lvl4pPr marL="1511756" algn="l" defTabSz="1007837" rtl="0" eaLnBrk="1" latinLnBrk="0" hangingPunct="1">
        <a:defRPr sz="1984" kern="1200">
          <a:solidFill>
            <a:schemeClr val="tx1"/>
          </a:solidFill>
          <a:latin typeface="+mn-lt"/>
          <a:ea typeface="+mn-ea"/>
          <a:cs typeface="+mn-cs"/>
        </a:defRPr>
      </a:lvl4pPr>
      <a:lvl5pPr marL="2015672" algn="l" defTabSz="1007837" rtl="0" eaLnBrk="1" latinLnBrk="0" hangingPunct="1">
        <a:defRPr sz="1984" kern="1200">
          <a:solidFill>
            <a:schemeClr val="tx1"/>
          </a:solidFill>
          <a:latin typeface="+mn-lt"/>
          <a:ea typeface="+mn-ea"/>
          <a:cs typeface="+mn-cs"/>
        </a:defRPr>
      </a:lvl5pPr>
      <a:lvl6pPr marL="2519592" algn="l" defTabSz="1007837" rtl="0" eaLnBrk="1" latinLnBrk="0" hangingPunct="1">
        <a:defRPr sz="1984" kern="1200">
          <a:solidFill>
            <a:schemeClr val="tx1"/>
          </a:solidFill>
          <a:latin typeface="+mn-lt"/>
          <a:ea typeface="+mn-ea"/>
          <a:cs typeface="+mn-cs"/>
        </a:defRPr>
      </a:lvl6pPr>
      <a:lvl7pPr marL="3023510" algn="l" defTabSz="1007837" rtl="0" eaLnBrk="1" latinLnBrk="0" hangingPunct="1">
        <a:defRPr sz="1984" kern="1200">
          <a:solidFill>
            <a:schemeClr val="tx1"/>
          </a:solidFill>
          <a:latin typeface="+mn-lt"/>
          <a:ea typeface="+mn-ea"/>
          <a:cs typeface="+mn-cs"/>
        </a:defRPr>
      </a:lvl7pPr>
      <a:lvl8pPr marL="3527428" algn="l" defTabSz="1007837" rtl="0" eaLnBrk="1" latinLnBrk="0" hangingPunct="1">
        <a:defRPr sz="1984" kern="1200">
          <a:solidFill>
            <a:schemeClr val="tx1"/>
          </a:solidFill>
          <a:latin typeface="+mn-lt"/>
          <a:ea typeface="+mn-ea"/>
          <a:cs typeface="+mn-cs"/>
        </a:defRPr>
      </a:lvl8pPr>
      <a:lvl9pPr marL="4031346" algn="l" defTabSz="1007837" rtl="0" eaLnBrk="1" latinLnBrk="0" hangingPunct="1">
        <a:defRPr sz="198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AA9A61-2850-4144-8D5B-61AB2B465562}"/>
              </a:ext>
            </a:extLst>
          </p:cNvPr>
          <p:cNvSpPr>
            <a:spLocks noGrp="1"/>
          </p:cNvSpPr>
          <p:nvPr>
            <p:ph type="title"/>
          </p:nvPr>
        </p:nvSpPr>
        <p:spPr>
          <a:xfrm>
            <a:off x="717709" y="402484"/>
            <a:ext cx="9003983" cy="1461188"/>
          </a:xfrm>
          <a:prstGeom prst="rect">
            <a:avLst/>
          </a:prstGeom>
        </p:spPr>
        <p:txBody>
          <a:bodyPr vert="horz" lIns="91440" tIns="45720" rIns="91440" bIns="45720" rtlCol="0" anchor="ctr">
            <a:normAutofit/>
          </a:bodyPr>
          <a:lstStyle/>
          <a:p>
            <a:r>
              <a:rPr lang="en-US" dirty="0"/>
              <a:t>Click to edit Master title style</a:t>
            </a:r>
            <a:endParaRPr lang="de-DE" dirty="0"/>
          </a:p>
        </p:txBody>
      </p:sp>
      <p:sp>
        <p:nvSpPr>
          <p:cNvPr id="3" name="Text Placeholder 2">
            <a:extLst>
              <a:ext uri="{FF2B5EF4-FFF2-40B4-BE49-F238E27FC236}">
                <a16:creationId xmlns:a16="http://schemas.microsoft.com/office/drawing/2014/main" id="{BFB36F0E-2CDA-41CB-8AB4-9535793FAF01}"/>
              </a:ext>
            </a:extLst>
          </p:cNvPr>
          <p:cNvSpPr>
            <a:spLocks noGrp="1"/>
          </p:cNvSpPr>
          <p:nvPr>
            <p:ph type="body" idx="1"/>
          </p:nvPr>
        </p:nvSpPr>
        <p:spPr>
          <a:xfrm>
            <a:off x="717709" y="2012414"/>
            <a:ext cx="9003983" cy="47965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86E9C319-521B-4E69-8568-3B8646775178}"/>
              </a:ext>
            </a:extLst>
          </p:cNvPr>
          <p:cNvSpPr>
            <a:spLocks noGrp="1"/>
          </p:cNvSpPr>
          <p:nvPr>
            <p:ph type="dt" sz="half" idx="2"/>
          </p:nvPr>
        </p:nvSpPr>
        <p:spPr>
          <a:xfrm>
            <a:off x="717709" y="7006700"/>
            <a:ext cx="2348865" cy="402483"/>
          </a:xfrm>
          <a:prstGeom prst="rect">
            <a:avLst/>
          </a:prstGeom>
        </p:spPr>
        <p:txBody>
          <a:bodyPr vert="horz" lIns="91440" tIns="45720" rIns="91440" bIns="45720" rtlCol="0" anchor="ctr"/>
          <a:lstStyle>
            <a:lvl1pPr algn="l">
              <a:defRPr sz="992">
                <a:solidFill>
                  <a:schemeClr val="tx1">
                    <a:tint val="75000"/>
                  </a:schemeClr>
                </a:solidFill>
              </a:defRPr>
            </a:lvl1pPr>
          </a:lstStyle>
          <a:p>
            <a:fld id="{E9DBB94B-7369-455E-8C33-C3D06DBCC3E6}" type="datetime1">
              <a:rPr lang="en-GB" smtClean="0"/>
              <a:pPr/>
              <a:t>08/03/2021</a:t>
            </a:fld>
            <a:endParaRPr lang="en-GB" dirty="0"/>
          </a:p>
        </p:txBody>
      </p:sp>
      <p:sp>
        <p:nvSpPr>
          <p:cNvPr id="5" name="Footer Placeholder 4">
            <a:extLst>
              <a:ext uri="{FF2B5EF4-FFF2-40B4-BE49-F238E27FC236}">
                <a16:creationId xmlns:a16="http://schemas.microsoft.com/office/drawing/2014/main" id="{3E8CF960-1B6E-4A37-A081-17DEC6DBD153}"/>
              </a:ext>
            </a:extLst>
          </p:cNvPr>
          <p:cNvSpPr>
            <a:spLocks noGrp="1"/>
          </p:cNvSpPr>
          <p:nvPr>
            <p:ph type="ftr" sz="quarter" idx="3"/>
          </p:nvPr>
        </p:nvSpPr>
        <p:spPr>
          <a:xfrm>
            <a:off x="3458051" y="7006700"/>
            <a:ext cx="3523298" cy="402483"/>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CE7DFBF5-6FFF-4692-8C50-70CFE93E660F}"/>
              </a:ext>
            </a:extLst>
          </p:cNvPr>
          <p:cNvSpPr>
            <a:spLocks noGrp="1"/>
          </p:cNvSpPr>
          <p:nvPr>
            <p:ph type="sldNum" sz="quarter" idx="4"/>
          </p:nvPr>
        </p:nvSpPr>
        <p:spPr>
          <a:xfrm>
            <a:off x="7372826" y="7006700"/>
            <a:ext cx="2348865" cy="402483"/>
          </a:xfrm>
          <a:prstGeom prst="rect">
            <a:avLst/>
          </a:prstGeom>
        </p:spPr>
        <p:txBody>
          <a:bodyPr vert="horz" lIns="91440" tIns="45720" rIns="91440" bIns="45720" rtlCol="0" anchor="ctr"/>
          <a:lstStyle>
            <a:lvl1pPr algn="r">
              <a:defRPr sz="992">
                <a:solidFill>
                  <a:schemeClr val="tx1">
                    <a:tint val="75000"/>
                  </a:schemeClr>
                </a:solidFill>
              </a:defRPr>
            </a:lvl1pPr>
          </a:lstStyle>
          <a:p>
            <a:fld id="{3D1C419C-FE75-48E2-A75A-2D6F1D62BDBF}" type="slidenum">
              <a:rPr lang="en-GB" smtClean="0"/>
              <a:pPr/>
              <a:t>‹Nr.›</a:t>
            </a:fld>
            <a:endParaRPr lang="en-GB" dirty="0"/>
          </a:p>
        </p:txBody>
      </p:sp>
    </p:spTree>
    <p:extLst>
      <p:ext uri="{BB962C8B-B14F-4D97-AF65-F5344CB8AC3E}">
        <p14:creationId xmlns:p14="http://schemas.microsoft.com/office/powerpoint/2010/main" val="760229"/>
      </p:ext>
    </p:extLst>
  </p:cSld>
  <p:clrMap bg1="dk1" tx1="lt1" bg2="dk2" tx2="lt2" accent1="accent1" accent2="accent2" accent3="accent3" accent4="accent4" accent5="accent5" accent6="accent6" hlink="hlink" folHlink="folHlink"/>
  <p:sldLayoutIdLst>
    <p:sldLayoutId id="2147486112" r:id="rId1"/>
    <p:sldLayoutId id="2147486113" r:id="rId2"/>
    <p:sldLayoutId id="2147486114" r:id="rId3"/>
    <p:sldLayoutId id="2147486115" r:id="rId4"/>
    <p:sldLayoutId id="2147486116" r:id="rId5"/>
    <p:sldLayoutId id="2147486117" r:id="rId6"/>
    <p:sldLayoutId id="2147486118" r:id="rId7"/>
    <p:sldLayoutId id="2147486119" r:id="rId8"/>
    <p:sldLayoutId id="2147486120" r:id="rId9"/>
    <p:sldLayoutId id="2147486121" r:id="rId10"/>
    <p:sldLayoutId id="2147486122" r:id="rId11"/>
    <p:sldLayoutId id="2147486123" r:id="rId12"/>
    <p:sldLayoutId id="2147486124" r:id="rId13"/>
    <p:sldLayoutId id="2147486125" r:id="rId14"/>
  </p:sldLayoutIdLst>
  <p:hf hdr="0" ftr="0" dt="0"/>
  <p:txStyles>
    <p:titleStyle>
      <a:lvl1pPr algn="l" defTabSz="755957" rtl="0" eaLnBrk="1" latinLnBrk="0" hangingPunct="1">
        <a:lnSpc>
          <a:spcPct val="90000"/>
        </a:lnSpc>
        <a:spcBef>
          <a:spcPct val="0"/>
        </a:spcBef>
        <a:buNone/>
        <a:defRPr sz="3638"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88989" indent="-188989" algn="l" defTabSz="755957"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68" indent="-188989" algn="l" defTabSz="755957"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47" indent="-188989" algn="l" defTabSz="755957"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925"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904"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83"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861"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840"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819"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de-DE"/>
      </a:defPPr>
      <a:lvl1pPr marL="0" algn="l" defTabSz="755957" rtl="0" eaLnBrk="1" latinLnBrk="0" hangingPunct="1">
        <a:defRPr sz="1488" kern="1200">
          <a:solidFill>
            <a:schemeClr val="tx1"/>
          </a:solidFill>
          <a:latin typeface="+mn-lt"/>
          <a:ea typeface="+mn-ea"/>
          <a:cs typeface="+mn-cs"/>
        </a:defRPr>
      </a:lvl1pPr>
      <a:lvl2pPr marL="377979" algn="l" defTabSz="755957" rtl="0" eaLnBrk="1" latinLnBrk="0" hangingPunct="1">
        <a:defRPr sz="1488" kern="1200">
          <a:solidFill>
            <a:schemeClr val="tx1"/>
          </a:solidFill>
          <a:latin typeface="+mn-lt"/>
          <a:ea typeface="+mn-ea"/>
          <a:cs typeface="+mn-cs"/>
        </a:defRPr>
      </a:lvl2pPr>
      <a:lvl3pPr marL="755957" algn="l" defTabSz="755957" rtl="0" eaLnBrk="1" latinLnBrk="0" hangingPunct="1">
        <a:defRPr sz="1488" kern="1200">
          <a:solidFill>
            <a:schemeClr val="tx1"/>
          </a:solidFill>
          <a:latin typeface="+mn-lt"/>
          <a:ea typeface="+mn-ea"/>
          <a:cs typeface="+mn-cs"/>
        </a:defRPr>
      </a:lvl3pPr>
      <a:lvl4pPr marL="1133936" algn="l" defTabSz="755957" rtl="0" eaLnBrk="1" latinLnBrk="0" hangingPunct="1">
        <a:defRPr sz="1488" kern="1200">
          <a:solidFill>
            <a:schemeClr val="tx1"/>
          </a:solidFill>
          <a:latin typeface="+mn-lt"/>
          <a:ea typeface="+mn-ea"/>
          <a:cs typeface="+mn-cs"/>
        </a:defRPr>
      </a:lvl4pPr>
      <a:lvl5pPr marL="1511915" algn="l" defTabSz="755957" rtl="0" eaLnBrk="1" latinLnBrk="0" hangingPunct="1">
        <a:defRPr sz="1488" kern="1200">
          <a:solidFill>
            <a:schemeClr val="tx1"/>
          </a:solidFill>
          <a:latin typeface="+mn-lt"/>
          <a:ea typeface="+mn-ea"/>
          <a:cs typeface="+mn-cs"/>
        </a:defRPr>
      </a:lvl5pPr>
      <a:lvl6pPr marL="1889893" algn="l" defTabSz="755957" rtl="0" eaLnBrk="1" latinLnBrk="0" hangingPunct="1">
        <a:defRPr sz="1488" kern="1200">
          <a:solidFill>
            <a:schemeClr val="tx1"/>
          </a:solidFill>
          <a:latin typeface="+mn-lt"/>
          <a:ea typeface="+mn-ea"/>
          <a:cs typeface="+mn-cs"/>
        </a:defRPr>
      </a:lvl6pPr>
      <a:lvl7pPr marL="2267872" algn="l" defTabSz="755957" rtl="0" eaLnBrk="1" latinLnBrk="0" hangingPunct="1">
        <a:defRPr sz="1488" kern="1200">
          <a:solidFill>
            <a:schemeClr val="tx1"/>
          </a:solidFill>
          <a:latin typeface="+mn-lt"/>
          <a:ea typeface="+mn-ea"/>
          <a:cs typeface="+mn-cs"/>
        </a:defRPr>
      </a:lvl7pPr>
      <a:lvl8pPr marL="2645851" algn="l" defTabSz="755957" rtl="0" eaLnBrk="1" latinLnBrk="0" hangingPunct="1">
        <a:defRPr sz="1488" kern="1200">
          <a:solidFill>
            <a:schemeClr val="tx1"/>
          </a:solidFill>
          <a:latin typeface="+mn-lt"/>
          <a:ea typeface="+mn-ea"/>
          <a:cs typeface="+mn-cs"/>
        </a:defRPr>
      </a:lvl8pPr>
      <a:lvl9pPr marL="3023829" algn="l" defTabSz="755957"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0.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slideLayout" Target="../slideLayouts/slideLayout14.xml"/><Relationship Id="rId4" Type="http://schemas.openxmlformats.org/officeDocument/2006/relationships/audio" Target="../media/media4.m4a"/></Relationships>
</file>

<file path=ppt/slides/_rels/slide6.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slideLayout" Target="../slideLayouts/slideLayout14.xml"/><Relationship Id="rId4"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microsoft.com/office/2007/relationships/media" Target="../media/media8.m4a"/><Relationship Id="rId7"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slideLayout" Target="../slideLayouts/slideLayout14.xml"/><Relationship Id="rId4" Type="http://schemas.openxmlformats.org/officeDocument/2006/relationships/audio" Target="../media/media8.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Line 31"/>
          <p:cNvSpPr>
            <a:spLocks noChangeShapeType="1"/>
          </p:cNvSpPr>
          <p:nvPr/>
        </p:nvSpPr>
        <p:spPr bwMode="auto">
          <a:xfrm>
            <a:off x="0" y="503238"/>
            <a:ext cx="9144000" cy="0"/>
          </a:xfrm>
          <a:prstGeom prst="line">
            <a:avLst/>
          </a:prstGeom>
          <a:noFill/>
          <a:ln w="9525">
            <a:solidFill>
              <a:schemeClr val="bg1"/>
            </a:solidFill>
            <a:round/>
            <a:headEnd/>
            <a:tailEnd/>
          </a:ln>
        </p:spPr>
        <p:txBody>
          <a:bodyPr wrap="none" lIns="89982" tIns="46791" rIns="89982" bIns="46791" anchor="ctr">
            <a:spAutoFit/>
          </a:bodyPr>
          <a:lstStyle/>
          <a:p>
            <a:pPr>
              <a:defRPr/>
            </a:pPr>
            <a:endParaRPr lang="en-GB"/>
          </a:p>
        </p:txBody>
      </p:sp>
      <p:sp>
        <p:nvSpPr>
          <p:cNvPr id="5" name="Line 33"/>
          <p:cNvSpPr>
            <a:spLocks noChangeShapeType="1"/>
          </p:cNvSpPr>
          <p:nvPr/>
        </p:nvSpPr>
        <p:spPr bwMode="auto">
          <a:xfrm>
            <a:off x="0" y="7019925"/>
            <a:ext cx="10439400" cy="0"/>
          </a:xfrm>
          <a:prstGeom prst="line">
            <a:avLst/>
          </a:prstGeom>
          <a:noFill/>
          <a:ln w="3175">
            <a:solidFill>
              <a:schemeClr val="bg1"/>
            </a:solidFill>
            <a:round/>
            <a:headEnd/>
            <a:tailEnd/>
          </a:ln>
        </p:spPr>
        <p:txBody>
          <a:bodyPr wrap="none" lIns="89982" tIns="46791" rIns="89982" bIns="46791" anchor="ctr">
            <a:spAutoFit/>
          </a:bodyPr>
          <a:lstStyle/>
          <a:p>
            <a:pPr>
              <a:defRPr/>
            </a:pPr>
            <a:endParaRPr lang="en-GB"/>
          </a:p>
        </p:txBody>
      </p:sp>
      <p:sp>
        <p:nvSpPr>
          <p:cNvPr id="6" name="Line 32"/>
          <p:cNvSpPr>
            <a:spLocks noChangeShapeType="1"/>
          </p:cNvSpPr>
          <p:nvPr/>
        </p:nvSpPr>
        <p:spPr bwMode="auto">
          <a:xfrm>
            <a:off x="522287" y="0"/>
            <a:ext cx="0" cy="7559675"/>
          </a:xfrm>
          <a:prstGeom prst="line">
            <a:avLst/>
          </a:prstGeom>
          <a:noFill/>
          <a:ln w="3175">
            <a:solidFill>
              <a:schemeClr val="bg1"/>
            </a:solidFill>
            <a:round/>
            <a:headEnd/>
            <a:tailEnd/>
          </a:ln>
        </p:spPr>
        <p:txBody>
          <a:bodyPr wrap="none" lIns="89982" tIns="46791" rIns="89982" bIns="46791" anchor="ctr">
            <a:spAutoFit/>
          </a:bodyPr>
          <a:lstStyle/>
          <a:p>
            <a:pPr>
              <a:defRPr/>
            </a:pPr>
            <a:endParaRPr lang="en-GB"/>
          </a:p>
        </p:txBody>
      </p:sp>
      <p:sp>
        <p:nvSpPr>
          <p:cNvPr id="7" name="Line 37"/>
          <p:cNvSpPr>
            <a:spLocks noChangeShapeType="1"/>
          </p:cNvSpPr>
          <p:nvPr/>
        </p:nvSpPr>
        <p:spPr bwMode="auto">
          <a:xfrm flipV="1">
            <a:off x="9906000" y="6858000"/>
            <a:ext cx="0" cy="701675"/>
          </a:xfrm>
          <a:prstGeom prst="line">
            <a:avLst/>
          </a:prstGeom>
          <a:noFill/>
          <a:ln w="3175">
            <a:solidFill>
              <a:schemeClr val="bg1"/>
            </a:solidFill>
            <a:round/>
            <a:headEnd/>
            <a:tailEnd/>
          </a:ln>
        </p:spPr>
        <p:txBody>
          <a:bodyPr wrap="none" lIns="89982" tIns="46791" rIns="89982" bIns="46791" anchor="ctr">
            <a:spAutoFit/>
          </a:bodyPr>
          <a:lstStyle/>
          <a:p>
            <a:pPr>
              <a:defRPr/>
            </a:pPr>
            <a:endParaRPr lang="en-GB"/>
          </a:p>
        </p:txBody>
      </p:sp>
      <p:sp>
        <p:nvSpPr>
          <p:cNvPr id="9" name="Titel 1"/>
          <p:cNvSpPr>
            <a:spLocks noGrp="1"/>
          </p:cNvSpPr>
          <p:nvPr>
            <p:ph type="ctrTitle"/>
          </p:nvPr>
        </p:nvSpPr>
        <p:spPr bwMode="auto">
          <a:xfrm>
            <a:off x="1090424" y="1797649"/>
            <a:ext cx="4623834" cy="1583441"/>
          </a:xfrm>
        </p:spPr>
        <p:txBody>
          <a:bodyPr/>
          <a:lstStyle/>
          <a:p>
            <a:pPr>
              <a:defRPr/>
            </a:pPr>
            <a:r>
              <a:rPr lang="en-GB" dirty="0">
                <a:solidFill>
                  <a:srgbClr val="000066"/>
                </a:solidFill>
              </a:rPr>
              <a:t>GET Buddied Up</a:t>
            </a:r>
            <a:endParaRPr lang="en-GB" dirty="0"/>
          </a:p>
        </p:txBody>
      </p:sp>
      <p:sp>
        <p:nvSpPr>
          <p:cNvPr id="10" name="Untertitel 2"/>
          <p:cNvSpPr>
            <a:spLocks noGrp="1"/>
          </p:cNvSpPr>
          <p:nvPr>
            <p:ph type="subTitle" idx="1"/>
          </p:nvPr>
        </p:nvSpPr>
        <p:spPr bwMode="auto">
          <a:xfrm>
            <a:off x="5109697" y="5626290"/>
            <a:ext cx="5286846" cy="1120426"/>
          </a:xfrm>
        </p:spPr>
        <p:txBody>
          <a:bodyPr/>
          <a:lstStyle/>
          <a:p>
            <a:pPr>
              <a:defRPr/>
            </a:pPr>
            <a:r>
              <a:rPr lang="en-GB" sz="2800" b="1" dirty="0">
                <a:solidFill>
                  <a:srgbClr val="000066"/>
                </a:solidFill>
              </a:rPr>
              <a:t>German with Ali, the Eagle </a:t>
            </a:r>
            <a:endParaRPr lang="en-GB" dirty="0"/>
          </a:p>
          <a:p>
            <a:pPr>
              <a:defRPr/>
            </a:pPr>
            <a:r>
              <a:rPr lang="en-GB" sz="1800" dirty="0">
                <a:solidFill>
                  <a:srgbClr val="000066"/>
                </a:solidFill>
              </a:rPr>
              <a:t>get-across-borders@uni-mainz.de</a:t>
            </a:r>
            <a:endParaRPr lang="en-GB" dirty="0"/>
          </a:p>
          <a:p>
            <a:pPr>
              <a:defRPr/>
            </a:pPr>
            <a:endParaRPr lang="en-GB" sz="1800" dirty="0">
              <a:solidFill>
                <a:srgbClr val="000066"/>
              </a:solidFill>
            </a:endParaRPr>
          </a:p>
          <a:p>
            <a:pPr>
              <a:defRPr/>
            </a:pPr>
            <a:endParaRPr lang="en-GB" sz="1800" dirty="0">
              <a:solidFill>
                <a:srgbClr val="000066"/>
              </a:solidFill>
            </a:endParaRPr>
          </a:p>
          <a:p>
            <a:pPr>
              <a:defRPr/>
            </a:pPr>
            <a:endParaRPr lang="en-GB" sz="1800" dirty="0">
              <a:solidFill>
                <a:srgbClr val="000066"/>
              </a:solidFill>
            </a:endParaRPr>
          </a:p>
        </p:txBody>
      </p:sp>
      <p:pic>
        <p:nvPicPr>
          <p:cNvPr id="12" name="Picture 5" descr="A picture containing drawing&#10;&#10;Description automatically generated"/>
          <p:cNvPicPr>
            <a:picLocks noChangeAspect="1"/>
          </p:cNvPicPr>
          <p:nvPr/>
        </p:nvPicPr>
        <p:blipFill>
          <a:blip r:embed="rId2"/>
          <a:stretch/>
        </p:blipFill>
        <p:spPr bwMode="auto">
          <a:xfrm>
            <a:off x="6037540" y="1603498"/>
            <a:ext cx="3431159" cy="3590843"/>
          </a:xfrm>
          <a:prstGeom prst="rect">
            <a:avLst/>
          </a:prstGeom>
        </p:spPr>
      </p:pic>
      <p:pic>
        <p:nvPicPr>
          <p:cNvPr id="13" name="Picture 7" descr="A picture containing drawing&#10;&#10;Description automatically generated"/>
          <p:cNvPicPr>
            <a:picLocks noChangeAspect="1"/>
          </p:cNvPicPr>
          <p:nvPr/>
        </p:nvPicPr>
        <p:blipFill>
          <a:blip r:embed="rId3"/>
          <a:stretch/>
        </p:blipFill>
        <p:spPr bwMode="auto">
          <a:xfrm>
            <a:off x="2944168" y="3774346"/>
            <a:ext cx="2347150" cy="3590843"/>
          </a:xfrm>
          <a:prstGeom prst="rect">
            <a:avLst/>
          </a:prstGeom>
        </p:spPr>
      </p:pic>
      <p:pic>
        <p:nvPicPr>
          <p:cNvPr id="14" name="Picture 8"/>
          <p:cNvPicPr>
            <a:picLocks noChangeAspect="1"/>
          </p:cNvPicPr>
          <p:nvPr/>
        </p:nvPicPr>
        <p:blipFill>
          <a:blip r:embed="rId4"/>
          <a:stretch/>
        </p:blipFill>
        <p:spPr bwMode="auto">
          <a:xfrm>
            <a:off x="599422" y="4283818"/>
            <a:ext cx="2371755" cy="3054375"/>
          </a:xfrm>
          <a:prstGeom prst="rect">
            <a:avLst/>
          </a:prstGeom>
        </p:spPr>
      </p:pic>
      <p:sp>
        <p:nvSpPr>
          <p:cNvPr id="18" name="Fußzeilenplatzhalter 3">
            <a:extLst>
              <a:ext uri="{FF2B5EF4-FFF2-40B4-BE49-F238E27FC236}">
                <a16:creationId xmlns:a16="http://schemas.microsoft.com/office/drawing/2014/main" id="{B8598C8A-A85F-497E-8B4E-19B5023B0C6E}"/>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2020 - GET </a:t>
            </a:r>
            <a:r>
              <a:rPr lang="de-DE" sz="1050" b="0" dirty="0" err="1"/>
              <a:t>Across</a:t>
            </a:r>
            <a:r>
              <a:rPr lang="de-DE" sz="1050" b="0" dirty="0"/>
              <a:t> Borders</a:t>
            </a:r>
            <a:endParaRPr lang="en-GB" sz="1050" b="0" dirty="0"/>
          </a:p>
        </p:txBody>
      </p:sp>
      <p:pic>
        <p:nvPicPr>
          <p:cNvPr id="23" name="Grafik 2">
            <a:extLst>
              <a:ext uri="{FF2B5EF4-FFF2-40B4-BE49-F238E27FC236}">
                <a16:creationId xmlns:a16="http://schemas.microsoft.com/office/drawing/2014/main" id="{AD84E014-A4F3-4994-8990-594CBBDAEFC2}"/>
              </a:ext>
            </a:extLst>
          </p:cNvPr>
          <p:cNvPicPr>
            <a:picLocks noChangeAspect="1"/>
          </p:cNvPicPr>
          <p:nvPr/>
        </p:nvPicPr>
        <p:blipFill>
          <a:blip r:embed="rId5"/>
          <a:stretch/>
        </p:blipFill>
        <p:spPr bwMode="auto">
          <a:xfrm>
            <a:off x="970091" y="179207"/>
            <a:ext cx="2701395" cy="1276831"/>
          </a:xfrm>
          <a:prstGeom prst="rect">
            <a:avLst/>
          </a:prstGeom>
        </p:spPr>
      </p:pic>
      <p:pic>
        <p:nvPicPr>
          <p:cNvPr id="25" name="Picture 9">
            <a:extLst>
              <a:ext uri="{FF2B5EF4-FFF2-40B4-BE49-F238E27FC236}">
                <a16:creationId xmlns:a16="http://schemas.microsoft.com/office/drawing/2014/main" id="{5433889F-DB99-42DB-AE70-D2D290DE2695}"/>
              </a:ext>
            </a:extLst>
          </p:cNvPr>
          <p:cNvPicPr>
            <a:picLocks noChangeAspect="1" noChangeArrowheads="1"/>
          </p:cNvPicPr>
          <p:nvPr/>
        </p:nvPicPr>
        <p:blipFill>
          <a:blip r:embed="rId6"/>
          <a:stretch/>
        </p:blipFill>
        <p:spPr bwMode="auto">
          <a:xfrm>
            <a:off x="8154987" y="503238"/>
            <a:ext cx="1038208" cy="1038208"/>
          </a:xfrm>
          <a:prstGeom prst="rect">
            <a:avLst/>
          </a:prstGeom>
          <a:noFill/>
          <a:ln>
            <a:noFill/>
          </a:ln>
        </p:spPr>
      </p:pic>
      <p:pic>
        <p:nvPicPr>
          <p:cNvPr id="2" name="Grafik 3" descr="Ein Bild, das Spiel enthält.&#10;&#10;Beschreibung automatisch generiert.">
            <a:extLst>
              <a:ext uri="{FF2B5EF4-FFF2-40B4-BE49-F238E27FC236}">
                <a16:creationId xmlns:a16="http://schemas.microsoft.com/office/drawing/2014/main" id="{E1A8BA56-E108-4CC9-984C-A4F9AC680984}"/>
              </a:ext>
            </a:extLst>
          </p:cNvPr>
          <p:cNvPicPr>
            <a:picLocks noChangeAspect="1"/>
          </p:cNvPicPr>
          <p:nvPr/>
        </p:nvPicPr>
        <p:blipFill>
          <a:blip r:embed="rId7"/>
          <a:stretch/>
        </p:blipFill>
        <p:spPr bwMode="auto">
          <a:xfrm>
            <a:off x="4401861" y="177527"/>
            <a:ext cx="2833495" cy="163712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896732-83FB-49C2-81EB-A62FB425C3F7}"/>
              </a:ext>
            </a:extLst>
          </p:cNvPr>
          <p:cNvSpPr>
            <a:spLocks noGrp="1"/>
          </p:cNvSpPr>
          <p:nvPr>
            <p:ph type="title"/>
          </p:nvPr>
        </p:nvSpPr>
        <p:spPr/>
        <p:txBody>
          <a:bodyPr/>
          <a:lstStyle/>
          <a:p>
            <a:r>
              <a:rPr lang="en-GB" noProof="0" dirty="0"/>
              <a:t>Now compare your text </a:t>
            </a:r>
            <a:r>
              <a:rPr lang="en-GB" dirty="0"/>
              <a:t>to</a:t>
            </a:r>
            <a:r>
              <a:rPr lang="en-GB" noProof="0" dirty="0"/>
              <a:t> the translation of the text.</a:t>
            </a:r>
          </a:p>
        </p:txBody>
      </p:sp>
      <p:sp>
        <p:nvSpPr>
          <p:cNvPr id="5" name="Inhaltsplatzhalter 4">
            <a:extLst>
              <a:ext uri="{FF2B5EF4-FFF2-40B4-BE49-F238E27FC236}">
                <a16:creationId xmlns:a16="http://schemas.microsoft.com/office/drawing/2014/main" id="{1BC18043-E982-482C-B7B8-C9DFD594127C}"/>
              </a:ext>
            </a:extLst>
          </p:cNvPr>
          <p:cNvSpPr>
            <a:spLocks noGrp="1"/>
          </p:cNvSpPr>
          <p:nvPr>
            <p:ph sz="quarter" idx="3"/>
          </p:nvPr>
        </p:nvSpPr>
        <p:spPr>
          <a:xfrm>
            <a:off x="399393" y="1692166"/>
            <a:ext cx="9518038" cy="5060795"/>
          </a:xfrm>
        </p:spPr>
        <p:txBody>
          <a:bodyPr/>
          <a:lstStyle/>
          <a:p>
            <a:pPr>
              <a:lnSpc>
                <a:spcPct val="150000"/>
              </a:lnSpc>
            </a:pPr>
            <a:r>
              <a:rPr lang="en-GB" noProof="0" dirty="0"/>
              <a:t>My name is Noah and I have a big family.</a:t>
            </a:r>
          </a:p>
          <a:p>
            <a:pPr>
              <a:lnSpc>
                <a:spcPct val="150000"/>
              </a:lnSpc>
            </a:pPr>
            <a:r>
              <a:rPr lang="en-GB" noProof="0" dirty="0"/>
              <a:t>My mother is called Anna and she is 46 years old. My father is called Christof and he is 51 years old. </a:t>
            </a:r>
          </a:p>
          <a:p>
            <a:pPr>
              <a:lnSpc>
                <a:spcPct val="150000"/>
              </a:lnSpc>
            </a:pPr>
            <a:r>
              <a:rPr lang="en-GB" noProof="0" dirty="0"/>
              <a:t>I have many siblings. I have three sisters and one brother. My sisters are called Amelie, Lara and </a:t>
            </a:r>
            <a:r>
              <a:rPr lang="en-GB" noProof="0" dirty="0" err="1"/>
              <a:t>Sina</a:t>
            </a:r>
            <a:r>
              <a:rPr lang="en-GB" noProof="0" dirty="0"/>
              <a:t>. They are twenty-five, nineteen and eighteen years old. My brother is called Alexander and he is twenty-two years old. </a:t>
            </a:r>
          </a:p>
          <a:p>
            <a:pPr>
              <a:lnSpc>
                <a:spcPct val="150000"/>
              </a:lnSpc>
            </a:pPr>
            <a:r>
              <a:rPr lang="en-GB" noProof="0" dirty="0"/>
              <a:t>I have two grandmothers. They are called Annelise and Gertrud. </a:t>
            </a:r>
          </a:p>
          <a:p>
            <a:pPr>
              <a:lnSpc>
                <a:spcPct val="150000"/>
              </a:lnSpc>
            </a:pPr>
            <a:r>
              <a:rPr lang="en-GB" noProof="0" dirty="0"/>
              <a:t>I have one grandfather and he is called Karl-Heinz. </a:t>
            </a:r>
          </a:p>
        </p:txBody>
      </p:sp>
      <p:sp>
        <p:nvSpPr>
          <p:cNvPr id="8" name="Fußzeilenplatzhalter 3">
            <a:extLst>
              <a:ext uri="{FF2B5EF4-FFF2-40B4-BE49-F238E27FC236}">
                <a16:creationId xmlns:a16="http://schemas.microsoft.com/office/drawing/2014/main" id="{D068CBFC-18C7-4334-915C-3A687767018A}"/>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
        <p:nvSpPr>
          <p:cNvPr id="9" name="Foliennummernplatzhalter 6">
            <a:extLst>
              <a:ext uri="{FF2B5EF4-FFF2-40B4-BE49-F238E27FC236}">
                <a16:creationId xmlns:a16="http://schemas.microsoft.com/office/drawing/2014/main" id="{0083F190-7193-4117-857E-F9A88CA7B239}"/>
              </a:ext>
            </a:extLst>
          </p:cNvPr>
          <p:cNvSpPr>
            <a:spLocks noGrp="1"/>
          </p:cNvSpPr>
          <p:nvPr>
            <p:ph type="sldNum" sz="quarter" idx="11"/>
          </p:nvPr>
        </p:nvSpPr>
        <p:spPr>
          <a:xfrm>
            <a:off x="9835529" y="6958806"/>
            <a:ext cx="607347" cy="401638"/>
          </a:xfrm>
        </p:spPr>
        <p:txBody>
          <a:bodyPr/>
          <a:lstStyle/>
          <a:p>
            <a:pPr algn="ctr"/>
            <a:fld id="{1C6A1CB6-5D98-4296-B8F9-B78E6A9A9E34}" type="slidenum">
              <a:rPr lang="en-GB" sz="1050" b="0" smtClean="0">
                <a:solidFill>
                  <a:schemeClr val="bg2"/>
                </a:solidFill>
                <a:latin typeface="Comic Sans MS" panose="030F0702030302020204" pitchFamily="66" charset="0"/>
              </a:rPr>
              <a:pPr algn="ctr"/>
              <a:t>10</a:t>
            </a:fld>
            <a:endParaRPr lang="en-GB" sz="1050" b="0" dirty="0">
              <a:solidFill>
                <a:schemeClr val="bg2"/>
              </a:solidFill>
              <a:latin typeface="Comic Sans MS" panose="030F0702030302020204" pitchFamily="66" charset="0"/>
            </a:endParaRPr>
          </a:p>
        </p:txBody>
      </p:sp>
    </p:spTree>
    <p:extLst>
      <p:ext uri="{BB962C8B-B14F-4D97-AF65-F5344CB8AC3E}">
        <p14:creationId xmlns:p14="http://schemas.microsoft.com/office/powerpoint/2010/main" val="554722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896732-83FB-49C2-81EB-A62FB425C3F7}"/>
              </a:ext>
            </a:extLst>
          </p:cNvPr>
          <p:cNvSpPr>
            <a:spLocks noGrp="1"/>
          </p:cNvSpPr>
          <p:nvPr>
            <p:ph type="title"/>
          </p:nvPr>
        </p:nvSpPr>
        <p:spPr>
          <a:xfrm>
            <a:off x="345989" y="302737"/>
            <a:ext cx="9793213" cy="1259946"/>
          </a:xfrm>
        </p:spPr>
        <p:txBody>
          <a:bodyPr/>
          <a:lstStyle/>
          <a:p>
            <a:r>
              <a:rPr lang="en-GB" noProof="0" dirty="0"/>
              <a:t>Now answer the questions about the text.</a:t>
            </a:r>
          </a:p>
        </p:txBody>
      </p:sp>
      <p:pic>
        <p:nvPicPr>
          <p:cNvPr id="8" name="Inhaltsplatzhalter 7">
            <a:extLst>
              <a:ext uri="{FF2B5EF4-FFF2-40B4-BE49-F238E27FC236}">
                <a16:creationId xmlns:a16="http://schemas.microsoft.com/office/drawing/2014/main" id="{B2B33DAF-2E6F-4DAB-A6B8-8A5C30124690}"/>
              </a:ext>
            </a:extLst>
          </p:cNvPr>
          <p:cNvPicPr>
            <a:picLocks noGrp="1" noChangeAspect="1"/>
          </p:cNvPicPr>
          <p:nvPr>
            <p:ph sz="quarter" idx="2"/>
          </p:nvPr>
        </p:nvPicPr>
        <p:blipFill>
          <a:blip r:embed="rId4"/>
          <a:stretch>
            <a:fillRect/>
          </a:stretch>
        </p:blipFill>
        <p:spPr>
          <a:xfrm flipH="1">
            <a:off x="6779660" y="1693273"/>
            <a:ext cx="3359542" cy="4328109"/>
          </a:xfrm>
          <a:prstGeom prst="rect">
            <a:avLst/>
          </a:prstGeom>
        </p:spPr>
      </p:pic>
      <p:sp>
        <p:nvSpPr>
          <p:cNvPr id="5" name="Inhaltsplatzhalter 4">
            <a:extLst>
              <a:ext uri="{FF2B5EF4-FFF2-40B4-BE49-F238E27FC236}">
                <a16:creationId xmlns:a16="http://schemas.microsoft.com/office/drawing/2014/main" id="{1BC18043-E982-482C-B7B8-C9DFD594127C}"/>
              </a:ext>
            </a:extLst>
          </p:cNvPr>
          <p:cNvSpPr>
            <a:spLocks noGrp="1"/>
          </p:cNvSpPr>
          <p:nvPr>
            <p:ph sz="quarter" idx="3"/>
          </p:nvPr>
        </p:nvSpPr>
        <p:spPr>
          <a:xfrm>
            <a:off x="435422" y="1562683"/>
            <a:ext cx="6995392" cy="5797761"/>
          </a:xfrm>
        </p:spPr>
        <p:txBody>
          <a:bodyPr/>
          <a:lstStyle/>
          <a:p>
            <a:pPr marL="457200" indent="-457200">
              <a:buAutoNum type="arabicPeriod"/>
            </a:pPr>
            <a:r>
              <a:rPr lang="en-GB" u="sng" noProof="0" dirty="0"/>
              <a:t>Wie </a:t>
            </a:r>
            <a:r>
              <a:rPr lang="en-GB" u="sng" noProof="0" dirty="0" err="1"/>
              <a:t>viele</a:t>
            </a:r>
            <a:r>
              <a:rPr lang="en-GB" u="sng" noProof="0" dirty="0"/>
              <a:t> </a:t>
            </a:r>
            <a:r>
              <a:rPr lang="en-GB" u="sng" noProof="0" dirty="0" err="1"/>
              <a:t>Geschwister</a:t>
            </a:r>
            <a:r>
              <a:rPr lang="en-GB" u="sng" noProof="0" dirty="0"/>
              <a:t> hat Noah?</a:t>
            </a:r>
          </a:p>
          <a:p>
            <a:pPr marL="342900" indent="-342900">
              <a:buFont typeface="Wingdings" panose="05000000000000000000" pitchFamily="2" charset="2"/>
              <a:buChar char="à"/>
            </a:pPr>
            <a:r>
              <a:rPr lang="en-GB" noProof="0" dirty="0">
                <a:solidFill>
                  <a:schemeClr val="accent2"/>
                </a:solidFill>
                <a:sym typeface="Wingdings" panose="05000000000000000000" pitchFamily="2" charset="2"/>
              </a:rPr>
              <a:t>How many siblings does Noah have?</a:t>
            </a:r>
          </a:p>
          <a:p>
            <a:pPr marL="342900" indent="-342900">
              <a:buFont typeface="Wingdings" panose="05000000000000000000" pitchFamily="2" charset="2"/>
              <a:buChar char="à"/>
            </a:pPr>
            <a:r>
              <a:rPr lang="en-GB" noProof="0" dirty="0">
                <a:sym typeface="Wingdings" panose="05000000000000000000" pitchFamily="2" charset="2"/>
              </a:rPr>
              <a:t>Er hat 4 </a:t>
            </a:r>
            <a:r>
              <a:rPr lang="en-GB" noProof="0" dirty="0" err="1">
                <a:sym typeface="Wingdings" panose="05000000000000000000" pitchFamily="2" charset="2"/>
              </a:rPr>
              <a:t>Geschwister</a:t>
            </a:r>
            <a:endParaRPr lang="en-GB" noProof="0" dirty="0"/>
          </a:p>
          <a:p>
            <a:pPr marL="457200" indent="-457200">
              <a:buAutoNum type="arabicPeriod" startAt="2"/>
            </a:pPr>
            <a:r>
              <a:rPr lang="en-GB" u="sng" noProof="0" dirty="0"/>
              <a:t>Wie alt </a:t>
            </a:r>
            <a:r>
              <a:rPr lang="en-GB" u="sng" noProof="0" dirty="0" err="1"/>
              <a:t>ist</a:t>
            </a:r>
            <a:r>
              <a:rPr lang="en-GB" u="sng" noProof="0" dirty="0"/>
              <a:t> die Mutter?</a:t>
            </a:r>
          </a:p>
          <a:p>
            <a:pPr marL="342900" indent="-342900">
              <a:buFont typeface="Wingdings" panose="05000000000000000000" pitchFamily="2" charset="2"/>
              <a:buChar char="à"/>
            </a:pPr>
            <a:r>
              <a:rPr lang="en-GB" noProof="0" dirty="0">
                <a:solidFill>
                  <a:schemeClr val="accent2"/>
                </a:solidFill>
                <a:sym typeface="Wingdings" panose="05000000000000000000" pitchFamily="2" charset="2"/>
              </a:rPr>
              <a:t>How old is the mother?</a:t>
            </a:r>
          </a:p>
          <a:p>
            <a:pPr marL="342900" indent="-342900">
              <a:buFont typeface="Wingdings" panose="05000000000000000000" pitchFamily="2" charset="2"/>
              <a:buChar char="à"/>
            </a:pPr>
            <a:r>
              <a:rPr lang="en-GB" noProof="0" dirty="0"/>
              <a:t>Sie </a:t>
            </a:r>
            <a:r>
              <a:rPr lang="en-GB" noProof="0" dirty="0" err="1"/>
              <a:t>ist</a:t>
            </a:r>
            <a:r>
              <a:rPr lang="en-GB" noProof="0" dirty="0"/>
              <a:t> 46 Jahre alt</a:t>
            </a:r>
          </a:p>
          <a:p>
            <a:r>
              <a:rPr lang="en-GB" noProof="0" dirty="0"/>
              <a:t>3. </a:t>
            </a:r>
            <a:r>
              <a:rPr lang="en-GB" u="sng" noProof="0" dirty="0"/>
              <a:t>Wie </a:t>
            </a:r>
            <a:r>
              <a:rPr lang="en-GB" u="sng" noProof="0" dirty="0" err="1"/>
              <a:t>heißt</a:t>
            </a:r>
            <a:r>
              <a:rPr lang="en-GB" u="sng" noProof="0" dirty="0"/>
              <a:t> der </a:t>
            </a:r>
            <a:r>
              <a:rPr lang="en-GB" u="sng" noProof="0" dirty="0" err="1"/>
              <a:t>Opa</a:t>
            </a:r>
            <a:r>
              <a:rPr lang="en-GB" u="sng" noProof="0" dirty="0"/>
              <a:t>?</a:t>
            </a:r>
          </a:p>
          <a:p>
            <a:pPr marL="342900" indent="-342900">
              <a:buFont typeface="Wingdings" panose="05000000000000000000" pitchFamily="2" charset="2"/>
              <a:buChar char="à"/>
            </a:pPr>
            <a:r>
              <a:rPr lang="en-GB" noProof="0" dirty="0">
                <a:solidFill>
                  <a:schemeClr val="accent2"/>
                </a:solidFill>
                <a:sym typeface="Wingdings" panose="05000000000000000000" pitchFamily="2" charset="2"/>
              </a:rPr>
              <a:t>What is the grandfather called?</a:t>
            </a:r>
          </a:p>
          <a:p>
            <a:pPr marL="342900" indent="-342900">
              <a:buFont typeface="Wingdings" panose="05000000000000000000" pitchFamily="2" charset="2"/>
              <a:buChar char="à"/>
            </a:pPr>
            <a:r>
              <a:rPr lang="en-GB" noProof="0" dirty="0"/>
              <a:t>Er </a:t>
            </a:r>
            <a:r>
              <a:rPr lang="en-GB" noProof="0" dirty="0" err="1"/>
              <a:t>heißt</a:t>
            </a:r>
            <a:r>
              <a:rPr lang="en-GB" noProof="0" dirty="0"/>
              <a:t> Karl-Heinz</a:t>
            </a:r>
          </a:p>
          <a:p>
            <a:r>
              <a:rPr lang="en-GB" noProof="0" dirty="0"/>
              <a:t>4. </a:t>
            </a:r>
            <a:r>
              <a:rPr lang="en-GB" u="sng" noProof="0" dirty="0"/>
              <a:t>Wie </a:t>
            </a:r>
            <a:r>
              <a:rPr lang="en-GB" u="sng" noProof="0" dirty="0" err="1"/>
              <a:t>viele</a:t>
            </a:r>
            <a:r>
              <a:rPr lang="en-GB" u="sng" noProof="0" dirty="0"/>
              <a:t> </a:t>
            </a:r>
            <a:r>
              <a:rPr lang="en-GB" u="sng" noProof="0" dirty="0" err="1"/>
              <a:t>Omas</a:t>
            </a:r>
            <a:r>
              <a:rPr lang="en-GB" u="sng" noProof="0" dirty="0"/>
              <a:t> hat Noah? Wie </a:t>
            </a:r>
            <a:r>
              <a:rPr lang="en-GB" u="sng" noProof="0" dirty="0" err="1"/>
              <a:t>heißen</a:t>
            </a:r>
            <a:r>
              <a:rPr lang="en-GB" u="sng" noProof="0" dirty="0"/>
              <a:t> </a:t>
            </a:r>
            <a:r>
              <a:rPr lang="en-GB" u="sng" noProof="0" dirty="0" err="1"/>
              <a:t>sie</a:t>
            </a:r>
            <a:r>
              <a:rPr lang="en-GB" u="sng" noProof="0" dirty="0"/>
              <a:t>?</a:t>
            </a:r>
          </a:p>
          <a:p>
            <a:pPr marL="342900" indent="-342900">
              <a:buFont typeface="Wingdings" panose="05000000000000000000" pitchFamily="2" charset="2"/>
              <a:buChar char="à"/>
            </a:pPr>
            <a:r>
              <a:rPr lang="en-GB" noProof="0" dirty="0">
                <a:solidFill>
                  <a:schemeClr val="accent2"/>
                </a:solidFill>
                <a:sym typeface="Wingdings" panose="05000000000000000000" pitchFamily="2" charset="2"/>
              </a:rPr>
              <a:t>How many grandmothers does Noah have? And what are their names?</a:t>
            </a:r>
          </a:p>
          <a:p>
            <a:pPr marL="342900" indent="-342900">
              <a:buFont typeface="Wingdings" panose="05000000000000000000" pitchFamily="2" charset="2"/>
              <a:buChar char="à"/>
            </a:pPr>
            <a:r>
              <a:rPr lang="en-GB" noProof="0" dirty="0">
                <a:sym typeface="Wingdings" panose="05000000000000000000" pitchFamily="2" charset="2"/>
              </a:rPr>
              <a:t>2 </a:t>
            </a:r>
            <a:r>
              <a:rPr lang="en-GB" noProof="0" dirty="0" err="1">
                <a:sym typeface="Wingdings" panose="05000000000000000000" pitchFamily="2" charset="2"/>
              </a:rPr>
              <a:t>Omas</a:t>
            </a:r>
            <a:r>
              <a:rPr lang="en-GB" noProof="0" dirty="0">
                <a:sym typeface="Wingdings" panose="05000000000000000000" pitchFamily="2" charset="2"/>
              </a:rPr>
              <a:t>, </a:t>
            </a:r>
            <a:r>
              <a:rPr lang="en-GB" noProof="0" dirty="0" err="1">
                <a:sym typeface="Wingdings" panose="05000000000000000000" pitchFamily="2" charset="2"/>
              </a:rPr>
              <a:t>sie</a:t>
            </a:r>
            <a:r>
              <a:rPr lang="en-GB" noProof="0" dirty="0">
                <a:sym typeface="Wingdings" panose="05000000000000000000" pitchFamily="2" charset="2"/>
              </a:rPr>
              <a:t> </a:t>
            </a:r>
            <a:r>
              <a:rPr lang="en-GB" noProof="0" dirty="0" err="1">
                <a:sym typeface="Wingdings" panose="05000000000000000000" pitchFamily="2" charset="2"/>
              </a:rPr>
              <a:t>heißen</a:t>
            </a:r>
            <a:r>
              <a:rPr lang="en-GB" noProof="0" dirty="0">
                <a:sym typeface="Wingdings" panose="05000000000000000000" pitchFamily="2" charset="2"/>
              </a:rPr>
              <a:t> Annelise und Gertrud</a:t>
            </a:r>
            <a:endParaRPr lang="en-GB" noProof="0" dirty="0"/>
          </a:p>
        </p:txBody>
      </p:sp>
      <p:pic>
        <p:nvPicPr>
          <p:cNvPr id="3" name="Aufgezeichneter Sound">
            <a:hlinkClick r:id="" action="ppaction://media"/>
            <a:extLst>
              <a:ext uri="{FF2B5EF4-FFF2-40B4-BE49-F238E27FC236}">
                <a16:creationId xmlns:a16="http://schemas.microsoft.com/office/drawing/2014/main" id="{DCEC6342-71B8-45B1-AF09-466CA2CC88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51839" y="6151973"/>
            <a:ext cx="487363" cy="487362"/>
          </a:xfrm>
          <a:prstGeom prst="rect">
            <a:avLst/>
          </a:prstGeom>
        </p:spPr>
      </p:pic>
      <p:sp>
        <p:nvSpPr>
          <p:cNvPr id="9" name="Fußzeilenplatzhalter 3">
            <a:extLst>
              <a:ext uri="{FF2B5EF4-FFF2-40B4-BE49-F238E27FC236}">
                <a16:creationId xmlns:a16="http://schemas.microsoft.com/office/drawing/2014/main" id="{0105F12E-6DF3-4304-A8D9-DA0D3B1E4225}"/>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
        <p:nvSpPr>
          <p:cNvPr id="10" name="Foliennummernplatzhalter 6">
            <a:extLst>
              <a:ext uri="{FF2B5EF4-FFF2-40B4-BE49-F238E27FC236}">
                <a16:creationId xmlns:a16="http://schemas.microsoft.com/office/drawing/2014/main" id="{9B47B996-57BE-47A2-8351-62F2EEC88DB5}"/>
              </a:ext>
            </a:extLst>
          </p:cNvPr>
          <p:cNvSpPr>
            <a:spLocks noGrp="1"/>
          </p:cNvSpPr>
          <p:nvPr>
            <p:ph type="sldNum" sz="quarter" idx="11"/>
          </p:nvPr>
        </p:nvSpPr>
        <p:spPr>
          <a:xfrm>
            <a:off x="9835529" y="6958806"/>
            <a:ext cx="607347" cy="401638"/>
          </a:xfrm>
        </p:spPr>
        <p:txBody>
          <a:bodyPr/>
          <a:lstStyle/>
          <a:p>
            <a:pPr algn="ctr"/>
            <a:fld id="{1C6A1CB6-5D98-4296-B8F9-B78E6A9A9E34}" type="slidenum">
              <a:rPr lang="en-GB" sz="1050" b="0" smtClean="0">
                <a:solidFill>
                  <a:schemeClr val="bg2"/>
                </a:solidFill>
                <a:latin typeface="Comic Sans MS" panose="030F0702030302020204" pitchFamily="66" charset="0"/>
              </a:rPr>
              <a:pPr algn="ctr"/>
              <a:t>11</a:t>
            </a:fld>
            <a:endParaRPr lang="en-GB" sz="1050" b="0" dirty="0">
              <a:solidFill>
                <a:schemeClr val="bg2"/>
              </a:solidFill>
              <a:latin typeface="Comic Sans MS" panose="030F0702030302020204" pitchFamily="66" charset="0"/>
            </a:endParaRPr>
          </a:p>
        </p:txBody>
      </p:sp>
    </p:spTree>
    <p:extLst>
      <p:ext uri="{BB962C8B-B14F-4D97-AF65-F5344CB8AC3E}">
        <p14:creationId xmlns:p14="http://schemas.microsoft.com/office/powerpoint/2010/main" val="424168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9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896732-83FB-49C2-81EB-A62FB425C3F7}"/>
              </a:ext>
            </a:extLst>
          </p:cNvPr>
          <p:cNvSpPr>
            <a:spLocks noGrp="1"/>
          </p:cNvSpPr>
          <p:nvPr>
            <p:ph type="title"/>
          </p:nvPr>
        </p:nvSpPr>
        <p:spPr>
          <a:xfrm>
            <a:off x="486957" y="155136"/>
            <a:ext cx="9465485" cy="1757291"/>
          </a:xfrm>
        </p:spPr>
        <p:txBody>
          <a:bodyPr wrap="square" anchor="ctr">
            <a:normAutofit/>
          </a:bodyPr>
          <a:lstStyle/>
          <a:p>
            <a:r>
              <a:rPr lang="en-GB" u="sng" noProof="0" dirty="0"/>
              <a:t>Exercise:</a:t>
            </a:r>
            <a:r>
              <a:rPr lang="en-GB" noProof="0" dirty="0"/>
              <a:t> Talk to a partner about you family!</a:t>
            </a:r>
            <a:endParaRPr lang="en-GB" noProof="0" dirty="0">
              <a:solidFill>
                <a:srgbClr val="C00000"/>
              </a:solidFill>
            </a:endParaRPr>
          </a:p>
        </p:txBody>
      </p:sp>
      <p:sp>
        <p:nvSpPr>
          <p:cNvPr id="4" name="Inhaltsplatzhalter 3">
            <a:extLst>
              <a:ext uri="{FF2B5EF4-FFF2-40B4-BE49-F238E27FC236}">
                <a16:creationId xmlns:a16="http://schemas.microsoft.com/office/drawing/2014/main" id="{73E446E6-EF9C-4152-B488-CD37C60479E8}"/>
              </a:ext>
            </a:extLst>
          </p:cNvPr>
          <p:cNvSpPr>
            <a:spLocks noGrp="1"/>
          </p:cNvSpPr>
          <p:nvPr>
            <p:ph type="body" sz="half" idx="1"/>
          </p:nvPr>
        </p:nvSpPr>
        <p:spPr>
          <a:xfrm>
            <a:off x="191659" y="1912427"/>
            <a:ext cx="5675439" cy="5334193"/>
          </a:xfrm>
        </p:spPr>
        <p:txBody>
          <a:bodyPr wrap="square" anchor="t">
            <a:normAutofit/>
          </a:bodyPr>
          <a:lstStyle/>
          <a:p>
            <a:pPr marL="914400" lvl="1" indent="-457200">
              <a:buFont typeface="Arial" panose="020B0604020202020204" pitchFamily="34" charset="0"/>
              <a:buChar char="•"/>
            </a:pPr>
            <a:r>
              <a:rPr lang="en-GB" sz="2800" noProof="0" dirty="0" err="1">
                <a:solidFill>
                  <a:schemeClr val="accent1"/>
                </a:solidFill>
              </a:rPr>
              <a:t>Welche</a:t>
            </a:r>
            <a:r>
              <a:rPr lang="en-GB" sz="2800" noProof="0" dirty="0">
                <a:solidFill>
                  <a:schemeClr val="accent1"/>
                </a:solidFill>
              </a:rPr>
              <a:t> </a:t>
            </a:r>
            <a:r>
              <a:rPr lang="en-GB" sz="2800" noProof="0" dirty="0" err="1">
                <a:solidFill>
                  <a:schemeClr val="accent1"/>
                </a:solidFill>
              </a:rPr>
              <a:t>Familienmitglieder</a:t>
            </a:r>
            <a:r>
              <a:rPr lang="en-GB" sz="2800" noProof="0" dirty="0">
                <a:solidFill>
                  <a:schemeClr val="accent1"/>
                </a:solidFill>
              </a:rPr>
              <a:t> hast du?</a:t>
            </a:r>
          </a:p>
          <a:p>
            <a:pPr marL="901700" lvl="1"/>
            <a:r>
              <a:rPr lang="en-GB" sz="2800" noProof="0" dirty="0">
                <a:solidFill>
                  <a:schemeClr val="accent2"/>
                </a:solidFill>
              </a:rPr>
              <a:t>Which family members do you have?</a:t>
            </a:r>
          </a:p>
          <a:p>
            <a:pPr marL="901700" lvl="1"/>
            <a:endParaRPr lang="en-GB" sz="2800" noProof="0" dirty="0">
              <a:solidFill>
                <a:schemeClr val="accent2"/>
              </a:solidFill>
            </a:endParaRPr>
          </a:p>
          <a:p>
            <a:pPr marL="1371600" lvl="2" indent="-457200">
              <a:buFont typeface="Wingdings" panose="05000000000000000000" pitchFamily="2" charset="2"/>
              <a:buChar char="Ø"/>
            </a:pPr>
            <a:r>
              <a:rPr lang="en-GB" sz="2800" noProof="0" dirty="0"/>
              <a:t>Wie </a:t>
            </a:r>
            <a:r>
              <a:rPr lang="en-GB" sz="2800" noProof="0" dirty="0" err="1"/>
              <a:t>heißen</a:t>
            </a:r>
            <a:r>
              <a:rPr lang="en-GB" sz="2800" noProof="0" dirty="0"/>
              <a:t> </a:t>
            </a:r>
            <a:r>
              <a:rPr lang="en-GB" sz="2800" noProof="0" dirty="0" err="1"/>
              <a:t>sie</a:t>
            </a:r>
            <a:r>
              <a:rPr lang="en-GB" sz="2800" noProof="0" dirty="0"/>
              <a:t>? / </a:t>
            </a:r>
          </a:p>
          <a:p>
            <a:pPr marL="1431925" lvl="2"/>
            <a:r>
              <a:rPr lang="en-GB" sz="2800" noProof="0" dirty="0">
                <a:solidFill>
                  <a:schemeClr val="accent2"/>
                </a:solidFill>
              </a:rPr>
              <a:t>What are their names?</a:t>
            </a:r>
          </a:p>
          <a:p>
            <a:pPr lvl="2"/>
            <a:endParaRPr lang="en-GB" sz="2800" noProof="0" dirty="0"/>
          </a:p>
          <a:p>
            <a:pPr marL="1371600" lvl="2" indent="-457200">
              <a:buFont typeface="Wingdings" panose="05000000000000000000" pitchFamily="2" charset="2"/>
              <a:buChar char="Ø"/>
            </a:pPr>
            <a:r>
              <a:rPr lang="en-GB" sz="2800" noProof="0" dirty="0"/>
              <a:t>Wie alt </a:t>
            </a:r>
            <a:r>
              <a:rPr lang="en-GB" sz="2800" noProof="0" dirty="0" err="1"/>
              <a:t>sind</a:t>
            </a:r>
            <a:r>
              <a:rPr lang="en-GB" sz="2800" noProof="0" dirty="0"/>
              <a:t> </a:t>
            </a:r>
            <a:r>
              <a:rPr lang="en-GB" sz="2800" noProof="0" dirty="0" err="1"/>
              <a:t>sie</a:t>
            </a:r>
            <a:r>
              <a:rPr lang="en-GB" sz="2800" noProof="0" dirty="0"/>
              <a:t>? / </a:t>
            </a:r>
          </a:p>
          <a:p>
            <a:pPr lvl="2" indent="517525"/>
            <a:r>
              <a:rPr lang="en-GB" sz="2800" noProof="0" dirty="0">
                <a:solidFill>
                  <a:schemeClr val="accent2"/>
                </a:solidFill>
              </a:rPr>
              <a:t>How old are they?</a:t>
            </a:r>
          </a:p>
        </p:txBody>
      </p:sp>
      <p:pic>
        <p:nvPicPr>
          <p:cNvPr id="8" name="Inhaltsplatzhalter 7">
            <a:extLst>
              <a:ext uri="{FF2B5EF4-FFF2-40B4-BE49-F238E27FC236}">
                <a16:creationId xmlns:a16="http://schemas.microsoft.com/office/drawing/2014/main" id="{39F1FC30-E0D2-4E59-B723-3586D839432E}"/>
              </a:ext>
            </a:extLst>
          </p:cNvPr>
          <p:cNvPicPr>
            <a:picLocks noGrp="1" noChangeAspect="1"/>
          </p:cNvPicPr>
          <p:nvPr>
            <p:ph sz="quarter" idx="2"/>
          </p:nvPr>
        </p:nvPicPr>
        <p:blipFill>
          <a:blip r:embed="rId4"/>
          <a:stretch>
            <a:fillRect/>
          </a:stretch>
        </p:blipFill>
        <p:spPr>
          <a:xfrm flipH="1">
            <a:off x="6284323" y="1590875"/>
            <a:ext cx="3854879" cy="4958044"/>
          </a:xfrm>
          <a:prstGeom prst="rect">
            <a:avLst/>
          </a:prstGeom>
          <a:noFill/>
        </p:spPr>
      </p:pic>
      <p:pic>
        <p:nvPicPr>
          <p:cNvPr id="3" name="Aufgezeichneter Sound">
            <a:hlinkClick r:id="" action="ppaction://media"/>
            <a:extLst>
              <a:ext uri="{FF2B5EF4-FFF2-40B4-BE49-F238E27FC236}">
                <a16:creationId xmlns:a16="http://schemas.microsoft.com/office/drawing/2014/main" id="{4434197E-0420-4EB2-B117-3D05A1DC33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92862" y="6245246"/>
            <a:ext cx="607346" cy="607345"/>
          </a:xfrm>
          <a:prstGeom prst="rect">
            <a:avLst/>
          </a:prstGeom>
        </p:spPr>
      </p:pic>
      <p:sp>
        <p:nvSpPr>
          <p:cNvPr id="9" name="Fußzeilenplatzhalter 3">
            <a:extLst>
              <a:ext uri="{FF2B5EF4-FFF2-40B4-BE49-F238E27FC236}">
                <a16:creationId xmlns:a16="http://schemas.microsoft.com/office/drawing/2014/main" id="{832EDA5F-2DE8-414C-9735-3C2B633AB95B}"/>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
        <p:nvSpPr>
          <p:cNvPr id="10" name="Foliennummernplatzhalter 6">
            <a:extLst>
              <a:ext uri="{FF2B5EF4-FFF2-40B4-BE49-F238E27FC236}">
                <a16:creationId xmlns:a16="http://schemas.microsoft.com/office/drawing/2014/main" id="{06CA7E6B-BE12-4A89-9815-A5837F925931}"/>
              </a:ext>
            </a:extLst>
          </p:cNvPr>
          <p:cNvSpPr>
            <a:spLocks noGrp="1"/>
          </p:cNvSpPr>
          <p:nvPr>
            <p:ph type="sldNum" sz="quarter" idx="11"/>
          </p:nvPr>
        </p:nvSpPr>
        <p:spPr>
          <a:xfrm>
            <a:off x="9835529" y="6958806"/>
            <a:ext cx="607347" cy="401638"/>
          </a:xfrm>
        </p:spPr>
        <p:txBody>
          <a:bodyPr/>
          <a:lstStyle/>
          <a:p>
            <a:pPr algn="ctr"/>
            <a:fld id="{1C6A1CB6-5D98-4296-B8F9-B78E6A9A9E34}" type="slidenum">
              <a:rPr lang="en-GB" sz="1050" b="0" smtClean="0">
                <a:solidFill>
                  <a:schemeClr val="bg2"/>
                </a:solidFill>
                <a:latin typeface="Comic Sans MS" panose="030F0702030302020204" pitchFamily="66" charset="0"/>
              </a:rPr>
              <a:pPr algn="ctr"/>
              <a:t>12</a:t>
            </a:fld>
            <a:endParaRPr lang="en-GB" sz="1050" b="0" dirty="0">
              <a:solidFill>
                <a:schemeClr val="bg2"/>
              </a:solidFill>
              <a:latin typeface="Comic Sans MS" panose="030F0702030302020204" pitchFamily="66" charset="0"/>
            </a:endParaRPr>
          </a:p>
        </p:txBody>
      </p:sp>
    </p:spTree>
    <p:extLst>
      <p:ext uri="{BB962C8B-B14F-4D97-AF65-F5344CB8AC3E}">
        <p14:creationId xmlns:p14="http://schemas.microsoft.com/office/powerpoint/2010/main" val="370575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8E7AE3-A2BF-4B31-85FB-C94A4552ECD1}"/>
              </a:ext>
            </a:extLst>
          </p:cNvPr>
          <p:cNvSpPr>
            <a:spLocks noGrp="1"/>
          </p:cNvSpPr>
          <p:nvPr>
            <p:ph type="title"/>
          </p:nvPr>
        </p:nvSpPr>
        <p:spPr>
          <a:xfrm>
            <a:off x="522288" y="198437"/>
            <a:ext cx="9394825" cy="1258887"/>
          </a:xfrm>
        </p:spPr>
        <p:txBody>
          <a:bodyPr wrap="square" anchor="ctr">
            <a:normAutofit/>
          </a:bodyPr>
          <a:lstStyle/>
          <a:p>
            <a:r>
              <a:rPr lang="en-GB" b="1" dirty="0"/>
              <a:t>Sources</a:t>
            </a:r>
          </a:p>
        </p:txBody>
      </p:sp>
      <p:sp>
        <p:nvSpPr>
          <p:cNvPr id="12" name="Content Placeholder 3">
            <a:extLst>
              <a:ext uri="{FF2B5EF4-FFF2-40B4-BE49-F238E27FC236}">
                <a16:creationId xmlns:a16="http://schemas.microsoft.com/office/drawing/2014/main" id="{C3749583-842C-4520-BBC9-EF13DF5785C4}"/>
              </a:ext>
            </a:extLst>
          </p:cNvPr>
          <p:cNvSpPr>
            <a:spLocks noGrp="1"/>
          </p:cNvSpPr>
          <p:nvPr>
            <p:ph sz="half" idx="2"/>
          </p:nvPr>
        </p:nvSpPr>
        <p:spPr>
          <a:xfrm>
            <a:off x="252248" y="1457324"/>
            <a:ext cx="9664866" cy="2500722"/>
          </a:xfrm>
        </p:spPr>
        <p:txBody>
          <a:bodyPr>
            <a:normAutofit/>
          </a:bodyPr>
          <a:lstStyle/>
          <a:p>
            <a:r>
              <a:rPr lang="en-GB" dirty="0"/>
              <a:t>https://pixabay.com/de/photos/family-mutter-mama-sohn-vater-4632811/</a:t>
            </a:r>
          </a:p>
          <a:p>
            <a:r>
              <a:rPr lang="en-GB" dirty="0"/>
              <a:t>https://pixabay.com/de/photos/geschwister-kinder-familie-bruder-1023000/</a:t>
            </a:r>
          </a:p>
          <a:p>
            <a:r>
              <a:rPr lang="en-GB" dirty="0"/>
              <a:t>https://pixabay.com/de/photos/alte-menschen-ehepaar-gemeinsam-616718</a:t>
            </a:r>
            <a:r>
              <a:rPr lang="en-GB" sz="2000" dirty="0"/>
              <a:t>/</a:t>
            </a:r>
          </a:p>
        </p:txBody>
      </p:sp>
      <p:sp>
        <p:nvSpPr>
          <p:cNvPr id="4" name="Fußzeilenplatzhalter 3">
            <a:extLst>
              <a:ext uri="{FF2B5EF4-FFF2-40B4-BE49-F238E27FC236}">
                <a16:creationId xmlns:a16="http://schemas.microsoft.com/office/drawing/2014/main" id="{E3BAB13C-52A5-411B-97C8-0427F55CB43C}"/>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
        <p:nvSpPr>
          <p:cNvPr id="5" name="Foliennummernplatzhalter 6">
            <a:extLst>
              <a:ext uri="{FF2B5EF4-FFF2-40B4-BE49-F238E27FC236}">
                <a16:creationId xmlns:a16="http://schemas.microsoft.com/office/drawing/2014/main" id="{B1BA14AD-6F64-408A-AE54-01217FF70E55}"/>
              </a:ext>
            </a:extLst>
          </p:cNvPr>
          <p:cNvSpPr txBox="1">
            <a:spLocks/>
          </p:cNvSpPr>
          <p:nvPr/>
        </p:nvSpPr>
        <p:spPr>
          <a:xfrm>
            <a:off x="9835529" y="6958806"/>
            <a:ext cx="607347" cy="401638"/>
          </a:xfrm>
          <a:prstGeom prst="rect">
            <a:avLst/>
          </a:prstGeom>
        </p:spPr>
        <p:txBody>
          <a:bodyPr vert="horz" lIns="91430" tIns="45716" rIns="91430" bIns="45716" rtlCol="0" anchor="ctr"/>
          <a:lstStyle>
            <a:defPPr>
              <a:defRPr lang="de-DE"/>
            </a:defPPr>
            <a:lvl1pPr algn="ctr" rtl="0" eaLnBrk="0" fontAlgn="base" hangingPunct="0">
              <a:spcBef>
                <a:spcPct val="0"/>
              </a:spcBef>
              <a:spcAft>
                <a:spcPct val="0"/>
              </a:spcAft>
              <a:defRPr sz="1323" b="1" kern="1200">
                <a:solidFill>
                  <a:schemeClr val="tx1"/>
                </a:solidFill>
                <a:latin typeface="Tahoma" panose="020B0604030504040204" pitchFamily="34" charset="0"/>
                <a:ea typeface="+mn-ea"/>
                <a:cs typeface="+mn-cs"/>
              </a:defRPr>
            </a:lvl1pPr>
            <a:lvl2pPr marL="4556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2pPr>
            <a:lvl3pPr marL="9128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3pPr>
            <a:lvl4pPr marL="13700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4pPr>
            <a:lvl5pPr marL="18272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5pPr>
            <a:lvl6pPr marL="2286000" algn="l" defTabSz="914400" rtl="0" eaLnBrk="1" latinLnBrk="0" hangingPunct="1">
              <a:defRPr sz="1300" b="1" kern="1200">
                <a:solidFill>
                  <a:schemeClr val="tx1"/>
                </a:solidFill>
                <a:latin typeface="Tahoma" panose="020B0604030504040204" pitchFamily="34" charset="0"/>
                <a:ea typeface="+mn-ea"/>
                <a:cs typeface="+mn-cs"/>
              </a:defRPr>
            </a:lvl6pPr>
            <a:lvl7pPr marL="2743200" algn="l" defTabSz="914400" rtl="0" eaLnBrk="1" latinLnBrk="0" hangingPunct="1">
              <a:defRPr sz="1300" b="1" kern="1200">
                <a:solidFill>
                  <a:schemeClr val="tx1"/>
                </a:solidFill>
                <a:latin typeface="Tahoma" panose="020B0604030504040204" pitchFamily="34" charset="0"/>
                <a:ea typeface="+mn-ea"/>
                <a:cs typeface="+mn-cs"/>
              </a:defRPr>
            </a:lvl7pPr>
            <a:lvl8pPr marL="3200400" algn="l" defTabSz="914400" rtl="0" eaLnBrk="1" latinLnBrk="0" hangingPunct="1">
              <a:defRPr sz="1300" b="1" kern="1200">
                <a:solidFill>
                  <a:schemeClr val="tx1"/>
                </a:solidFill>
                <a:latin typeface="Tahoma" panose="020B0604030504040204" pitchFamily="34" charset="0"/>
                <a:ea typeface="+mn-ea"/>
                <a:cs typeface="+mn-cs"/>
              </a:defRPr>
            </a:lvl8pPr>
            <a:lvl9pPr marL="3657600" algn="l" defTabSz="914400" rtl="0" eaLnBrk="1" latinLnBrk="0" hangingPunct="1">
              <a:defRPr sz="1300" b="1" kern="1200">
                <a:solidFill>
                  <a:schemeClr val="tx1"/>
                </a:solidFill>
                <a:latin typeface="Tahoma" panose="020B0604030504040204" pitchFamily="34" charset="0"/>
                <a:ea typeface="+mn-ea"/>
                <a:cs typeface="+mn-cs"/>
              </a:defRPr>
            </a:lvl9pPr>
          </a:lstStyle>
          <a:p>
            <a:fld id="{1C6A1CB6-5D98-4296-B8F9-B78E6A9A9E34}" type="slidenum">
              <a:rPr lang="en-GB" sz="1050" b="0" smtClean="0">
                <a:solidFill>
                  <a:schemeClr val="bg2"/>
                </a:solidFill>
                <a:latin typeface="Comic Sans MS" panose="030F0702030302020204" pitchFamily="66" charset="0"/>
              </a:rPr>
              <a:pPr/>
              <a:t>13</a:t>
            </a:fld>
            <a:endParaRPr lang="en-GB" sz="1050" b="0" dirty="0">
              <a:solidFill>
                <a:schemeClr val="bg2"/>
              </a:solidFill>
              <a:latin typeface="Comic Sans MS" panose="030F0702030302020204" pitchFamily="66" charset="0"/>
            </a:endParaRPr>
          </a:p>
        </p:txBody>
      </p:sp>
    </p:spTree>
    <p:extLst>
      <p:ext uri="{BB962C8B-B14F-4D97-AF65-F5344CB8AC3E}">
        <p14:creationId xmlns:p14="http://schemas.microsoft.com/office/powerpoint/2010/main" val="2323565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ctrTitle"/>
          </p:nvPr>
        </p:nvSpPr>
        <p:spPr bwMode="auto"/>
        <p:txBody>
          <a:bodyPr/>
          <a:lstStyle/>
          <a:p>
            <a:pPr>
              <a:defRPr/>
            </a:pPr>
            <a:r>
              <a:rPr lang="en-GB" dirty="0"/>
              <a:t>Thank you for </a:t>
            </a:r>
            <a:br>
              <a:rPr lang="en-GB" dirty="0"/>
            </a:br>
            <a:r>
              <a:rPr lang="en-GB" dirty="0"/>
              <a:t>learning German with us! </a:t>
            </a:r>
            <a:r>
              <a:rPr lang="en-GB" dirty="0">
                <a:sym typeface="Wingdings" panose="05000000000000000000" pitchFamily="2" charset="2"/>
              </a:rPr>
              <a:t></a:t>
            </a:r>
            <a:r>
              <a:rPr lang="en-GB" dirty="0"/>
              <a:t> </a:t>
            </a:r>
          </a:p>
        </p:txBody>
      </p:sp>
      <p:sp>
        <p:nvSpPr>
          <p:cNvPr id="5" name="Untertitel 2"/>
          <p:cNvSpPr>
            <a:spLocks noGrp="1"/>
          </p:cNvSpPr>
          <p:nvPr>
            <p:ph type="subTitle" idx="1"/>
          </p:nvPr>
        </p:nvSpPr>
        <p:spPr bwMode="auto"/>
        <p:txBody>
          <a:bodyPr>
            <a:normAutofit fontScale="85000" lnSpcReduction="20000"/>
          </a:bodyPr>
          <a:lstStyle/>
          <a:p>
            <a:pPr>
              <a:defRPr/>
            </a:pPr>
            <a:r>
              <a:rPr lang="en-GB" dirty="0"/>
              <a:t>DISCLAIMER: Please note that any resources uploaded to this website are purely for educational purposes only. If any of the items, photos or texts uploaded are in infringement of copyright then please do not hesitate to contact us and we will have them removed. </a:t>
            </a:r>
          </a:p>
          <a:p>
            <a:pPr>
              <a:defRPr/>
            </a:pPr>
            <a:endParaRPr lang="en-GB" dirty="0"/>
          </a:p>
          <a:p>
            <a:pPr>
              <a:defRPr/>
            </a:pPr>
            <a:r>
              <a:rPr lang="en-GB" dirty="0">
                <a:solidFill>
                  <a:srgbClr val="FFC000"/>
                </a:solidFill>
              </a:rPr>
              <a:t>© 2020 – GET Across Borders and  © Leap4Joy</a:t>
            </a:r>
            <a:endParaRPr lang="en-GB" dirty="0"/>
          </a:p>
        </p:txBody>
      </p:sp>
      <p:pic>
        <p:nvPicPr>
          <p:cNvPr id="9" name="Grafik 2">
            <a:extLst>
              <a:ext uri="{FF2B5EF4-FFF2-40B4-BE49-F238E27FC236}">
                <a16:creationId xmlns:a16="http://schemas.microsoft.com/office/drawing/2014/main" id="{6B1150DE-1604-477E-99EE-0338E8C5A0BC}"/>
              </a:ext>
            </a:extLst>
          </p:cNvPr>
          <p:cNvPicPr>
            <a:picLocks noChangeAspect="1"/>
          </p:cNvPicPr>
          <p:nvPr/>
        </p:nvPicPr>
        <p:blipFill>
          <a:blip r:embed="rId2"/>
          <a:stretch/>
        </p:blipFill>
        <p:spPr bwMode="auto">
          <a:xfrm>
            <a:off x="1011913" y="338726"/>
            <a:ext cx="2738485" cy="1317324"/>
          </a:xfrm>
          <a:prstGeom prst="rect">
            <a:avLst/>
          </a:prstGeom>
        </p:spPr>
      </p:pic>
      <p:pic>
        <p:nvPicPr>
          <p:cNvPr id="10" name="Grafik 3">
            <a:extLst>
              <a:ext uri="{FF2B5EF4-FFF2-40B4-BE49-F238E27FC236}">
                <a16:creationId xmlns:a16="http://schemas.microsoft.com/office/drawing/2014/main" id="{9454C03F-4B4A-4470-B632-1FC5E6423CC2}"/>
              </a:ext>
            </a:extLst>
          </p:cNvPr>
          <p:cNvPicPr>
            <a:picLocks noChangeAspect="1"/>
          </p:cNvPicPr>
          <p:nvPr/>
        </p:nvPicPr>
        <p:blipFill>
          <a:blip r:embed="rId3"/>
          <a:stretch/>
        </p:blipFill>
        <p:spPr bwMode="auto">
          <a:xfrm>
            <a:off x="4783265" y="338724"/>
            <a:ext cx="2294367" cy="1317325"/>
          </a:xfrm>
          <a:prstGeom prst="rect">
            <a:avLst/>
          </a:prstGeom>
        </p:spPr>
      </p:pic>
      <p:pic>
        <p:nvPicPr>
          <p:cNvPr id="11" name="Picture 9">
            <a:extLst>
              <a:ext uri="{FF2B5EF4-FFF2-40B4-BE49-F238E27FC236}">
                <a16:creationId xmlns:a16="http://schemas.microsoft.com/office/drawing/2014/main" id="{C1843E0B-9C92-41DB-86EE-6CE871772101}"/>
              </a:ext>
            </a:extLst>
          </p:cNvPr>
          <p:cNvPicPr>
            <a:picLocks noChangeAspect="1" noChangeArrowheads="1"/>
          </p:cNvPicPr>
          <p:nvPr/>
        </p:nvPicPr>
        <p:blipFill>
          <a:blip r:embed="rId4"/>
          <a:stretch/>
        </p:blipFill>
        <p:spPr bwMode="auto">
          <a:xfrm>
            <a:off x="8108642" y="338725"/>
            <a:ext cx="1305110" cy="13173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Line 31"/>
          <p:cNvSpPr>
            <a:spLocks noChangeShapeType="1"/>
          </p:cNvSpPr>
          <p:nvPr/>
        </p:nvSpPr>
        <p:spPr bwMode="auto">
          <a:xfrm>
            <a:off x="0" y="503238"/>
            <a:ext cx="9144000" cy="0"/>
          </a:xfrm>
          <a:prstGeom prst="line">
            <a:avLst/>
          </a:prstGeom>
          <a:noFill/>
          <a:ln w="9525">
            <a:solidFill>
              <a:schemeClr val="bg1"/>
            </a:solidFill>
            <a:round/>
            <a:headEnd/>
            <a:tailEnd/>
          </a:ln>
        </p:spPr>
        <p:txBody>
          <a:bodyPr wrap="none" lIns="89982" tIns="46791" rIns="89982" bIns="46791" anchor="ctr">
            <a:spAutoFit/>
          </a:bodyPr>
          <a:lstStyle/>
          <a:p>
            <a:pPr>
              <a:defRPr/>
            </a:pPr>
            <a:endParaRPr lang="en-GB"/>
          </a:p>
        </p:txBody>
      </p:sp>
      <p:sp>
        <p:nvSpPr>
          <p:cNvPr id="5" name="Line 33"/>
          <p:cNvSpPr>
            <a:spLocks noChangeShapeType="1"/>
          </p:cNvSpPr>
          <p:nvPr/>
        </p:nvSpPr>
        <p:spPr bwMode="auto">
          <a:xfrm>
            <a:off x="0" y="7019925"/>
            <a:ext cx="10439400" cy="0"/>
          </a:xfrm>
          <a:prstGeom prst="line">
            <a:avLst/>
          </a:prstGeom>
          <a:noFill/>
          <a:ln w="3175">
            <a:solidFill>
              <a:schemeClr val="bg1"/>
            </a:solidFill>
            <a:round/>
            <a:headEnd/>
            <a:tailEnd/>
          </a:ln>
        </p:spPr>
        <p:txBody>
          <a:bodyPr wrap="none" lIns="89982" tIns="46791" rIns="89982" bIns="46791" anchor="ctr">
            <a:spAutoFit/>
          </a:bodyPr>
          <a:lstStyle/>
          <a:p>
            <a:pPr>
              <a:defRPr/>
            </a:pPr>
            <a:endParaRPr lang="en-GB"/>
          </a:p>
        </p:txBody>
      </p:sp>
      <p:sp>
        <p:nvSpPr>
          <p:cNvPr id="6" name="Line 32"/>
          <p:cNvSpPr>
            <a:spLocks noChangeShapeType="1"/>
          </p:cNvSpPr>
          <p:nvPr/>
        </p:nvSpPr>
        <p:spPr bwMode="auto">
          <a:xfrm>
            <a:off x="522287" y="0"/>
            <a:ext cx="0" cy="7559675"/>
          </a:xfrm>
          <a:prstGeom prst="line">
            <a:avLst/>
          </a:prstGeom>
          <a:noFill/>
          <a:ln w="3175">
            <a:solidFill>
              <a:schemeClr val="bg1"/>
            </a:solidFill>
            <a:round/>
            <a:headEnd/>
            <a:tailEnd/>
          </a:ln>
        </p:spPr>
        <p:txBody>
          <a:bodyPr wrap="none" lIns="89982" tIns="46791" rIns="89982" bIns="46791" anchor="ctr">
            <a:spAutoFit/>
          </a:bodyPr>
          <a:lstStyle/>
          <a:p>
            <a:pPr>
              <a:defRPr/>
            </a:pPr>
            <a:endParaRPr lang="en-GB"/>
          </a:p>
        </p:txBody>
      </p:sp>
      <p:sp>
        <p:nvSpPr>
          <p:cNvPr id="7" name="Line 37"/>
          <p:cNvSpPr>
            <a:spLocks noChangeShapeType="1"/>
          </p:cNvSpPr>
          <p:nvPr/>
        </p:nvSpPr>
        <p:spPr bwMode="auto">
          <a:xfrm flipV="1">
            <a:off x="9906000" y="6858000"/>
            <a:ext cx="0" cy="701675"/>
          </a:xfrm>
          <a:prstGeom prst="line">
            <a:avLst/>
          </a:prstGeom>
          <a:noFill/>
          <a:ln w="3175">
            <a:solidFill>
              <a:schemeClr val="bg1"/>
            </a:solidFill>
            <a:round/>
            <a:headEnd/>
            <a:tailEnd/>
          </a:ln>
        </p:spPr>
        <p:txBody>
          <a:bodyPr wrap="none" lIns="89982" tIns="46791" rIns="89982" bIns="46791" anchor="ctr">
            <a:spAutoFit/>
          </a:bodyPr>
          <a:lstStyle/>
          <a:p>
            <a:pPr>
              <a:defRPr/>
            </a:pPr>
            <a:endParaRPr lang="en-GB"/>
          </a:p>
        </p:txBody>
      </p:sp>
      <p:sp>
        <p:nvSpPr>
          <p:cNvPr id="9" name="Titel 1"/>
          <p:cNvSpPr>
            <a:spLocks noGrp="1"/>
          </p:cNvSpPr>
          <p:nvPr>
            <p:ph type="ctrTitle"/>
          </p:nvPr>
        </p:nvSpPr>
        <p:spPr bwMode="auto">
          <a:xfrm>
            <a:off x="782955" y="2348401"/>
            <a:ext cx="8811982" cy="2799795"/>
          </a:xfrm>
        </p:spPr>
        <p:txBody>
          <a:bodyPr>
            <a:normAutofit fontScale="90000"/>
          </a:bodyPr>
          <a:lstStyle/>
          <a:p>
            <a:pPr>
              <a:defRPr/>
            </a:pPr>
            <a:br>
              <a:rPr lang="en-GB" dirty="0">
                <a:solidFill>
                  <a:srgbClr val="C00000"/>
                </a:solidFill>
              </a:rPr>
            </a:br>
            <a:br>
              <a:rPr lang="en-GB" dirty="0">
                <a:solidFill>
                  <a:srgbClr val="C00000"/>
                </a:solidFill>
              </a:rPr>
            </a:br>
            <a:br>
              <a:rPr lang="en-GB" dirty="0">
                <a:solidFill>
                  <a:srgbClr val="C00000"/>
                </a:solidFill>
              </a:rPr>
            </a:br>
            <a:br>
              <a:rPr lang="en-GB" dirty="0">
                <a:solidFill>
                  <a:srgbClr val="C00000"/>
                </a:solidFill>
              </a:rPr>
            </a:br>
            <a:r>
              <a:rPr lang="en-GB" sz="4000" dirty="0">
                <a:solidFill>
                  <a:srgbClr val="C00000"/>
                </a:solidFill>
              </a:rPr>
              <a:t>Deutsch </a:t>
            </a:r>
            <a:r>
              <a:rPr lang="en-GB" sz="4000" dirty="0" err="1">
                <a:solidFill>
                  <a:srgbClr val="C00000"/>
                </a:solidFill>
              </a:rPr>
              <a:t>lernen</a:t>
            </a:r>
            <a:r>
              <a:rPr lang="en-GB" sz="4000" dirty="0">
                <a:solidFill>
                  <a:srgbClr val="C00000"/>
                </a:solidFill>
              </a:rPr>
              <a:t> </a:t>
            </a:r>
            <a:br>
              <a:rPr lang="en-GB" sz="4000" dirty="0">
                <a:solidFill>
                  <a:srgbClr val="C00000"/>
                </a:solidFill>
              </a:rPr>
            </a:br>
            <a:r>
              <a:rPr lang="en-GB" sz="4000" dirty="0" err="1">
                <a:solidFill>
                  <a:srgbClr val="000066"/>
                </a:solidFill>
              </a:rPr>
              <a:t>mit</a:t>
            </a:r>
            <a:r>
              <a:rPr lang="en-GB" sz="4000" dirty="0">
                <a:solidFill>
                  <a:srgbClr val="000066"/>
                </a:solidFill>
              </a:rPr>
              <a:t> Ali,</a:t>
            </a:r>
            <a:br>
              <a:rPr lang="en-GB" sz="4000" dirty="0">
                <a:solidFill>
                  <a:srgbClr val="000066"/>
                </a:solidFill>
              </a:rPr>
            </a:br>
            <a:r>
              <a:rPr lang="en-GB" sz="4000" dirty="0" err="1">
                <a:solidFill>
                  <a:srgbClr val="C00000"/>
                </a:solidFill>
              </a:rPr>
              <a:t>unserem</a:t>
            </a:r>
            <a:r>
              <a:rPr lang="en-GB" sz="4000" dirty="0">
                <a:solidFill>
                  <a:srgbClr val="C00000"/>
                </a:solidFill>
              </a:rPr>
              <a:t> Adler</a:t>
            </a:r>
            <a:br>
              <a:rPr lang="en-GB" sz="4000" dirty="0">
                <a:solidFill>
                  <a:srgbClr val="C00000"/>
                </a:solidFill>
              </a:rPr>
            </a:br>
            <a:br>
              <a:rPr lang="en-GB" sz="4000" dirty="0">
                <a:solidFill>
                  <a:srgbClr val="C00000"/>
                </a:solidFill>
              </a:rPr>
            </a:br>
            <a:br>
              <a:rPr lang="en-GB" dirty="0">
                <a:solidFill>
                  <a:srgbClr val="C00000"/>
                </a:solidFill>
              </a:rPr>
            </a:br>
            <a:br>
              <a:rPr lang="en-GB" dirty="0">
                <a:solidFill>
                  <a:srgbClr val="C00000"/>
                </a:solidFill>
              </a:rPr>
            </a:br>
            <a:br>
              <a:rPr lang="en-GB" sz="2700" dirty="0">
                <a:solidFill>
                  <a:schemeClr val="accent1">
                    <a:lumMod val="75000"/>
                    <a:lumOff val="25000"/>
                  </a:schemeClr>
                </a:solidFill>
              </a:rPr>
            </a:br>
            <a:r>
              <a:rPr lang="en-GB" sz="2700" dirty="0">
                <a:solidFill>
                  <a:schemeClr val="accent1">
                    <a:lumMod val="90000"/>
                    <a:lumOff val="10000"/>
                  </a:schemeClr>
                </a:solidFill>
              </a:rPr>
              <a:t>Sigrid </a:t>
            </a:r>
            <a:r>
              <a:rPr lang="en-GB" sz="2700" dirty="0" err="1">
                <a:solidFill>
                  <a:schemeClr val="accent1">
                    <a:lumMod val="90000"/>
                    <a:lumOff val="10000"/>
                  </a:schemeClr>
                </a:solidFill>
              </a:rPr>
              <a:t>Rieuwerts</a:t>
            </a:r>
            <a:br>
              <a:rPr lang="en-GB" sz="2700" dirty="0">
                <a:solidFill>
                  <a:schemeClr val="accent1">
                    <a:lumMod val="90000"/>
                    <a:lumOff val="10000"/>
                  </a:schemeClr>
                </a:solidFill>
              </a:rPr>
            </a:br>
            <a:r>
              <a:rPr lang="en-GB" sz="2700" dirty="0">
                <a:solidFill>
                  <a:schemeClr val="accent1">
                    <a:lumMod val="90000"/>
                    <a:lumOff val="10000"/>
                  </a:schemeClr>
                </a:solidFill>
              </a:rPr>
              <a:t>get-across-borders@uni-mainz.de</a:t>
            </a:r>
            <a:endParaRPr lang="en-GB" dirty="0">
              <a:solidFill>
                <a:schemeClr val="accent1">
                  <a:lumMod val="90000"/>
                  <a:lumOff val="10000"/>
                </a:schemeClr>
              </a:solidFill>
            </a:endParaRPr>
          </a:p>
        </p:txBody>
      </p:sp>
      <p:pic>
        <p:nvPicPr>
          <p:cNvPr id="17" name="Grafik 3" descr="Ein Bild, das Spiel enthält.&#10;&#10;Beschreibung automatisch generiert.">
            <a:extLst>
              <a:ext uri="{FF2B5EF4-FFF2-40B4-BE49-F238E27FC236}">
                <a16:creationId xmlns:a16="http://schemas.microsoft.com/office/drawing/2014/main" id="{F20362E9-6205-4FDA-B1DA-BC19C248F2EC}"/>
              </a:ext>
            </a:extLst>
          </p:cNvPr>
          <p:cNvPicPr>
            <a:picLocks noChangeAspect="1"/>
          </p:cNvPicPr>
          <p:nvPr/>
        </p:nvPicPr>
        <p:blipFill>
          <a:blip r:embed="rId2"/>
          <a:stretch/>
        </p:blipFill>
        <p:spPr bwMode="auto">
          <a:xfrm>
            <a:off x="4401861" y="177527"/>
            <a:ext cx="2833495" cy="1637129"/>
          </a:xfrm>
          <a:prstGeom prst="rect">
            <a:avLst/>
          </a:prstGeom>
        </p:spPr>
      </p:pic>
      <p:pic>
        <p:nvPicPr>
          <p:cNvPr id="22" name="Picture 9">
            <a:extLst>
              <a:ext uri="{FF2B5EF4-FFF2-40B4-BE49-F238E27FC236}">
                <a16:creationId xmlns:a16="http://schemas.microsoft.com/office/drawing/2014/main" id="{6DE20007-9E0A-4B25-A180-A9689119C026}"/>
              </a:ext>
            </a:extLst>
          </p:cNvPr>
          <p:cNvPicPr>
            <a:picLocks noChangeAspect="1" noChangeArrowheads="1"/>
          </p:cNvPicPr>
          <p:nvPr/>
        </p:nvPicPr>
        <p:blipFill>
          <a:blip r:embed="rId3"/>
          <a:stretch/>
        </p:blipFill>
        <p:spPr bwMode="auto">
          <a:xfrm>
            <a:off x="8154987" y="503238"/>
            <a:ext cx="1038208" cy="1038208"/>
          </a:xfrm>
          <a:prstGeom prst="rect">
            <a:avLst/>
          </a:prstGeom>
          <a:noFill/>
          <a:ln>
            <a:noFill/>
          </a:ln>
        </p:spPr>
      </p:pic>
      <p:pic>
        <p:nvPicPr>
          <p:cNvPr id="2" name="Grafik 2">
            <a:extLst>
              <a:ext uri="{FF2B5EF4-FFF2-40B4-BE49-F238E27FC236}">
                <a16:creationId xmlns:a16="http://schemas.microsoft.com/office/drawing/2014/main" id="{D48C8CC1-394F-4214-9C8F-E9289D985F84}"/>
              </a:ext>
            </a:extLst>
          </p:cNvPr>
          <p:cNvPicPr>
            <a:picLocks noChangeAspect="1"/>
          </p:cNvPicPr>
          <p:nvPr/>
        </p:nvPicPr>
        <p:blipFill>
          <a:blip r:embed="rId4"/>
          <a:stretch/>
        </p:blipFill>
        <p:spPr bwMode="auto">
          <a:xfrm>
            <a:off x="970091" y="179207"/>
            <a:ext cx="2701395" cy="127683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896732-83FB-49C2-81EB-A62FB425C3F7}"/>
              </a:ext>
            </a:extLst>
          </p:cNvPr>
          <p:cNvSpPr>
            <a:spLocks noGrp="1"/>
          </p:cNvSpPr>
          <p:nvPr>
            <p:ph type="title"/>
          </p:nvPr>
        </p:nvSpPr>
        <p:spPr/>
        <p:txBody>
          <a:bodyPr/>
          <a:lstStyle/>
          <a:p>
            <a:r>
              <a:rPr lang="en-GB" noProof="0" dirty="0"/>
              <a:t>Hallo!</a:t>
            </a:r>
          </a:p>
        </p:txBody>
      </p:sp>
      <p:pic>
        <p:nvPicPr>
          <p:cNvPr id="13" name="Inhaltsplatzhalter 12">
            <a:extLst>
              <a:ext uri="{FF2B5EF4-FFF2-40B4-BE49-F238E27FC236}">
                <a16:creationId xmlns:a16="http://schemas.microsoft.com/office/drawing/2014/main" id="{DD8F575F-7C7E-4D86-9D99-8DD4C2F2DEFF}"/>
              </a:ext>
            </a:extLst>
          </p:cNvPr>
          <p:cNvPicPr>
            <a:picLocks noGrp="1" noChangeAspect="1"/>
          </p:cNvPicPr>
          <p:nvPr>
            <p:ph sz="quarter" idx="2"/>
          </p:nvPr>
        </p:nvPicPr>
        <p:blipFill>
          <a:blip r:embed="rId4"/>
          <a:stretch>
            <a:fillRect/>
          </a:stretch>
        </p:blipFill>
        <p:spPr>
          <a:xfrm>
            <a:off x="5869202" y="1662411"/>
            <a:ext cx="4047910" cy="4234851"/>
          </a:xfrm>
          <a:prstGeom prst="rect">
            <a:avLst/>
          </a:prstGeom>
        </p:spPr>
      </p:pic>
      <p:sp>
        <p:nvSpPr>
          <p:cNvPr id="7" name="Foliennummernplatzhalter 6">
            <a:extLst>
              <a:ext uri="{FF2B5EF4-FFF2-40B4-BE49-F238E27FC236}">
                <a16:creationId xmlns:a16="http://schemas.microsoft.com/office/drawing/2014/main" id="{EE87FE36-BD50-461D-AC62-74621B4BBD6F}"/>
              </a:ext>
            </a:extLst>
          </p:cNvPr>
          <p:cNvSpPr>
            <a:spLocks noGrp="1"/>
          </p:cNvSpPr>
          <p:nvPr>
            <p:ph type="sldNum" sz="quarter" idx="11"/>
          </p:nvPr>
        </p:nvSpPr>
        <p:spPr/>
        <p:txBody>
          <a:bodyPr/>
          <a:lstStyle/>
          <a:p>
            <a:pPr algn="ctr"/>
            <a:fld id="{1C6A1CB6-5D98-4296-B8F9-B78E6A9A9E34}" type="slidenum">
              <a:rPr lang="en-GB" sz="1050" b="0" smtClean="0">
                <a:solidFill>
                  <a:schemeClr val="bg2"/>
                </a:solidFill>
                <a:latin typeface="Comic Sans MS" panose="030F0702030302020204" pitchFamily="66" charset="0"/>
              </a:rPr>
              <a:pPr algn="ctr"/>
              <a:t>3</a:t>
            </a:fld>
            <a:endParaRPr lang="en-GB" sz="1050" b="0" dirty="0">
              <a:solidFill>
                <a:schemeClr val="bg2"/>
              </a:solidFill>
              <a:latin typeface="Comic Sans MS" panose="030F0702030302020204" pitchFamily="66" charset="0"/>
            </a:endParaRPr>
          </a:p>
        </p:txBody>
      </p:sp>
      <p:sp>
        <p:nvSpPr>
          <p:cNvPr id="15" name="Textplatzhalter 14">
            <a:extLst>
              <a:ext uri="{FF2B5EF4-FFF2-40B4-BE49-F238E27FC236}">
                <a16:creationId xmlns:a16="http://schemas.microsoft.com/office/drawing/2014/main" id="{DA00FB8C-28AC-42DF-ADE0-C37ECE6B303D}"/>
              </a:ext>
            </a:extLst>
          </p:cNvPr>
          <p:cNvSpPr>
            <a:spLocks noGrp="1"/>
          </p:cNvSpPr>
          <p:nvPr>
            <p:ph type="body" sz="half" idx="1"/>
          </p:nvPr>
        </p:nvSpPr>
        <p:spPr>
          <a:xfrm>
            <a:off x="726091" y="2024940"/>
            <a:ext cx="5143111" cy="3938391"/>
          </a:xfrm>
        </p:spPr>
        <p:txBody>
          <a:bodyPr/>
          <a:lstStyle/>
          <a:p>
            <a:r>
              <a:rPr lang="en-GB" sz="3200" noProof="0" dirty="0"/>
              <a:t>Heute </a:t>
            </a:r>
            <a:r>
              <a:rPr lang="en-GB" sz="3200" noProof="0" dirty="0" err="1"/>
              <a:t>lernen</a:t>
            </a:r>
            <a:r>
              <a:rPr lang="en-GB" sz="3200" noProof="0" dirty="0"/>
              <a:t> </a:t>
            </a:r>
            <a:r>
              <a:rPr lang="en-GB" sz="3200" noProof="0" dirty="0" err="1"/>
              <a:t>wir</a:t>
            </a:r>
            <a:r>
              <a:rPr lang="en-GB" sz="3200" noProof="0" dirty="0"/>
              <a:t>…</a:t>
            </a:r>
          </a:p>
          <a:p>
            <a:pPr marL="457200" indent="-457200">
              <a:buFont typeface="Arial" panose="020B0604020202020204" pitchFamily="34" charset="0"/>
              <a:buChar char="•"/>
            </a:pPr>
            <a:r>
              <a:rPr lang="en-GB" sz="3200" dirty="0"/>
              <a:t>…die </a:t>
            </a:r>
            <a:r>
              <a:rPr lang="en-GB" sz="3200" dirty="0" err="1"/>
              <a:t>Familie</a:t>
            </a:r>
            <a:r>
              <a:rPr lang="en-GB" sz="3200" dirty="0"/>
              <a:t>. </a:t>
            </a:r>
            <a:endParaRPr lang="en-GB" sz="3200" noProof="0" dirty="0"/>
          </a:p>
          <a:p>
            <a:endParaRPr lang="en-GB" sz="3200" dirty="0"/>
          </a:p>
          <a:p>
            <a:r>
              <a:rPr lang="en-GB" sz="3200" dirty="0">
                <a:solidFill>
                  <a:schemeClr val="accent2"/>
                </a:solidFill>
                <a:latin typeface="Comic Sans MS"/>
              </a:rPr>
              <a:t>Today we are going to learn…</a:t>
            </a:r>
          </a:p>
          <a:p>
            <a:pPr marL="457200" indent="-457200">
              <a:buFont typeface="Arial" panose="020B0604020202020204" pitchFamily="34" charset="0"/>
              <a:buChar char="•"/>
            </a:pPr>
            <a:r>
              <a:rPr lang="en-GB" sz="3200" dirty="0">
                <a:solidFill>
                  <a:schemeClr val="accent2"/>
                </a:solidFill>
                <a:latin typeface="Comic Sans MS"/>
              </a:rPr>
              <a:t>...how to introduce</a:t>
            </a:r>
            <a:r>
              <a:rPr lang="en-GB" sz="3200" noProof="0" dirty="0">
                <a:solidFill>
                  <a:schemeClr val="accent2"/>
                </a:solidFill>
                <a:latin typeface="Comic Sans MS"/>
              </a:rPr>
              <a:t> your family.</a:t>
            </a:r>
          </a:p>
        </p:txBody>
      </p:sp>
      <p:pic>
        <p:nvPicPr>
          <p:cNvPr id="3" name="Aufgezeichneter Sound">
            <a:hlinkClick r:id="" action="ppaction://media"/>
            <a:extLst>
              <a:ext uri="{FF2B5EF4-FFF2-40B4-BE49-F238E27FC236}">
                <a16:creationId xmlns:a16="http://schemas.microsoft.com/office/drawing/2014/main" id="{55C7D70D-9442-440C-AD05-6A5C1AC0BB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92862" y="633738"/>
            <a:ext cx="597945" cy="597944"/>
          </a:xfrm>
          <a:prstGeom prst="rect">
            <a:avLst/>
          </a:prstGeom>
        </p:spPr>
      </p:pic>
      <p:sp>
        <p:nvSpPr>
          <p:cNvPr id="8" name="Fußzeilenplatzhalter 3">
            <a:extLst>
              <a:ext uri="{FF2B5EF4-FFF2-40B4-BE49-F238E27FC236}">
                <a16:creationId xmlns:a16="http://schemas.microsoft.com/office/drawing/2014/main" id="{C34390D6-7029-4FE8-A325-C219ED5D0893}"/>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Tree>
    <p:extLst>
      <p:ext uri="{BB962C8B-B14F-4D97-AF65-F5344CB8AC3E}">
        <p14:creationId xmlns:p14="http://schemas.microsoft.com/office/powerpoint/2010/main" val="222766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896732-83FB-49C2-81EB-A62FB425C3F7}"/>
              </a:ext>
            </a:extLst>
          </p:cNvPr>
          <p:cNvSpPr>
            <a:spLocks noGrp="1"/>
          </p:cNvSpPr>
          <p:nvPr>
            <p:ph type="title"/>
          </p:nvPr>
        </p:nvSpPr>
        <p:spPr/>
        <p:txBody>
          <a:bodyPr/>
          <a:lstStyle/>
          <a:p>
            <a:r>
              <a:rPr lang="en-GB" noProof="0" dirty="0"/>
              <a:t>I have…</a:t>
            </a:r>
          </a:p>
        </p:txBody>
      </p:sp>
      <p:sp>
        <p:nvSpPr>
          <p:cNvPr id="3" name="Textplatzhalter 2">
            <a:extLst>
              <a:ext uri="{FF2B5EF4-FFF2-40B4-BE49-F238E27FC236}">
                <a16:creationId xmlns:a16="http://schemas.microsoft.com/office/drawing/2014/main" id="{3AB9EBE7-EB78-4221-BA3C-2FB95D848117}"/>
              </a:ext>
            </a:extLst>
          </p:cNvPr>
          <p:cNvSpPr>
            <a:spLocks noGrp="1"/>
          </p:cNvSpPr>
          <p:nvPr>
            <p:ph type="body" sz="half" idx="1"/>
          </p:nvPr>
        </p:nvSpPr>
        <p:spPr>
          <a:xfrm>
            <a:off x="5111710" y="3264065"/>
            <a:ext cx="5027492" cy="1548379"/>
          </a:xfrm>
        </p:spPr>
        <p:txBody>
          <a:bodyPr/>
          <a:lstStyle/>
          <a:p>
            <a:r>
              <a:rPr lang="en-GB" sz="3200" noProof="0" dirty="0"/>
              <a:t>Ich </a:t>
            </a:r>
            <a:r>
              <a:rPr lang="en-GB" sz="3200" noProof="0" dirty="0" err="1"/>
              <a:t>habe</a:t>
            </a:r>
            <a:r>
              <a:rPr lang="en-GB" sz="3200" noProof="0" dirty="0"/>
              <a:t> </a:t>
            </a:r>
            <a:r>
              <a:rPr lang="en-GB" sz="3200" noProof="0" dirty="0" err="1"/>
              <a:t>eine</a:t>
            </a:r>
            <a:r>
              <a:rPr lang="en-GB" sz="3200" noProof="0" dirty="0"/>
              <a:t> </a:t>
            </a:r>
            <a:r>
              <a:rPr lang="en-GB" sz="3200" noProof="0" dirty="0" err="1"/>
              <a:t>Familie</a:t>
            </a:r>
            <a:r>
              <a:rPr lang="en-GB" sz="3200" noProof="0" dirty="0"/>
              <a:t>.</a:t>
            </a:r>
          </a:p>
          <a:p>
            <a:pPr marL="914400" lvl="1" indent="-457200">
              <a:buFont typeface="Arial" panose="020B0604020202020204" pitchFamily="34" charset="0"/>
              <a:buChar char="•"/>
            </a:pPr>
            <a:r>
              <a:rPr lang="en-GB" sz="2800" noProof="0" dirty="0">
                <a:solidFill>
                  <a:schemeClr val="accent2"/>
                </a:solidFill>
              </a:rPr>
              <a:t>I have a family</a:t>
            </a:r>
            <a:r>
              <a:rPr lang="en-GB" sz="2800" dirty="0">
                <a:solidFill>
                  <a:schemeClr val="accent2"/>
                </a:solidFill>
              </a:rPr>
              <a:t>.</a:t>
            </a:r>
            <a:endParaRPr lang="en-GB" sz="2800" noProof="0" dirty="0">
              <a:solidFill>
                <a:schemeClr val="accent2"/>
              </a:solidFill>
            </a:endParaRPr>
          </a:p>
        </p:txBody>
      </p:sp>
      <p:sp>
        <p:nvSpPr>
          <p:cNvPr id="4" name="Inhaltsplatzhalter 3">
            <a:extLst>
              <a:ext uri="{FF2B5EF4-FFF2-40B4-BE49-F238E27FC236}">
                <a16:creationId xmlns:a16="http://schemas.microsoft.com/office/drawing/2014/main" id="{73E446E6-EF9C-4152-B488-CD37C60479E8}"/>
              </a:ext>
            </a:extLst>
          </p:cNvPr>
          <p:cNvSpPr>
            <a:spLocks noGrp="1"/>
          </p:cNvSpPr>
          <p:nvPr>
            <p:ph sz="quarter" idx="2"/>
          </p:nvPr>
        </p:nvSpPr>
        <p:spPr>
          <a:xfrm>
            <a:off x="1575917" y="1362988"/>
            <a:ext cx="3922520" cy="980820"/>
          </a:xfrm>
        </p:spPr>
        <p:txBody>
          <a:bodyPr/>
          <a:lstStyle/>
          <a:p>
            <a:r>
              <a:rPr lang="en-GB" sz="3200" noProof="0" dirty="0"/>
              <a:t>Ich </a:t>
            </a:r>
            <a:r>
              <a:rPr lang="en-GB" sz="3200" noProof="0" dirty="0" err="1"/>
              <a:t>habe</a:t>
            </a:r>
            <a:r>
              <a:rPr lang="en-GB" sz="3200" noProof="0" dirty="0"/>
              <a:t>…</a:t>
            </a:r>
          </a:p>
        </p:txBody>
      </p:sp>
      <p:pic>
        <p:nvPicPr>
          <p:cNvPr id="8" name="Inhaltsplatzhalter 7">
            <a:extLst>
              <a:ext uri="{FF2B5EF4-FFF2-40B4-BE49-F238E27FC236}">
                <a16:creationId xmlns:a16="http://schemas.microsoft.com/office/drawing/2014/main" id="{0DD15D99-1F3F-4266-B700-A9743A0D4AD0}"/>
              </a:ext>
            </a:extLst>
          </p:cNvPr>
          <p:cNvPicPr>
            <a:picLocks noGrp="1" noChangeAspect="1"/>
          </p:cNvPicPr>
          <p:nvPr>
            <p:ph sz="quarter" idx="3"/>
          </p:nvPr>
        </p:nvPicPr>
        <p:blipFill>
          <a:blip r:embed="rId4"/>
          <a:stretch>
            <a:fillRect/>
          </a:stretch>
        </p:blipFill>
        <p:spPr>
          <a:xfrm>
            <a:off x="633642" y="2622934"/>
            <a:ext cx="4586058" cy="4039490"/>
          </a:xfrm>
          <a:prstGeom prst="rect">
            <a:avLst/>
          </a:prstGeom>
        </p:spPr>
      </p:pic>
      <p:cxnSp>
        <p:nvCxnSpPr>
          <p:cNvPr id="10" name="Gerade Verbindung mit Pfeil 9">
            <a:extLst>
              <a:ext uri="{FF2B5EF4-FFF2-40B4-BE49-F238E27FC236}">
                <a16:creationId xmlns:a16="http://schemas.microsoft.com/office/drawing/2014/main" id="{CE32D956-5B23-47A6-8C7A-8D20BF5060E2}"/>
              </a:ext>
            </a:extLst>
          </p:cNvPr>
          <p:cNvCxnSpPr>
            <a:cxnSpLocks/>
          </p:cNvCxnSpPr>
          <p:nvPr/>
        </p:nvCxnSpPr>
        <p:spPr>
          <a:xfrm>
            <a:off x="1124607" y="1702676"/>
            <a:ext cx="451310"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9" name="Aufgezeichneter Sound">
            <a:hlinkClick r:id="" action="ppaction://media"/>
            <a:extLst>
              <a:ext uri="{FF2B5EF4-FFF2-40B4-BE49-F238E27FC236}">
                <a16:creationId xmlns:a16="http://schemas.microsoft.com/office/drawing/2014/main" id="{35EC8A56-D01C-418C-94CE-8786C41AA7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47413" y="5205948"/>
            <a:ext cx="587446" cy="587445"/>
          </a:xfrm>
          <a:prstGeom prst="rect">
            <a:avLst/>
          </a:prstGeom>
        </p:spPr>
      </p:pic>
      <p:sp>
        <p:nvSpPr>
          <p:cNvPr id="11" name="Fußzeilenplatzhalter 3">
            <a:extLst>
              <a:ext uri="{FF2B5EF4-FFF2-40B4-BE49-F238E27FC236}">
                <a16:creationId xmlns:a16="http://schemas.microsoft.com/office/drawing/2014/main" id="{BDAF6616-7686-496E-BFAF-8E5934881A04}"/>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
        <p:nvSpPr>
          <p:cNvPr id="12" name="Foliennummernplatzhalter 6">
            <a:extLst>
              <a:ext uri="{FF2B5EF4-FFF2-40B4-BE49-F238E27FC236}">
                <a16:creationId xmlns:a16="http://schemas.microsoft.com/office/drawing/2014/main" id="{68B384A7-6233-4297-A297-F893906A4FFE}"/>
              </a:ext>
            </a:extLst>
          </p:cNvPr>
          <p:cNvSpPr>
            <a:spLocks noGrp="1"/>
          </p:cNvSpPr>
          <p:nvPr>
            <p:ph type="sldNum" sz="quarter" idx="11"/>
          </p:nvPr>
        </p:nvSpPr>
        <p:spPr>
          <a:xfrm>
            <a:off x="9835529" y="6958806"/>
            <a:ext cx="607347" cy="401638"/>
          </a:xfrm>
        </p:spPr>
        <p:txBody>
          <a:bodyPr/>
          <a:lstStyle/>
          <a:p>
            <a:pPr algn="ctr"/>
            <a:fld id="{1C6A1CB6-5D98-4296-B8F9-B78E6A9A9E34}" type="slidenum">
              <a:rPr lang="en-GB" sz="1050" b="0" smtClean="0">
                <a:solidFill>
                  <a:schemeClr val="bg2"/>
                </a:solidFill>
                <a:latin typeface="Comic Sans MS" panose="030F0702030302020204" pitchFamily="66" charset="0"/>
              </a:rPr>
              <a:pPr algn="ctr"/>
              <a:t>4</a:t>
            </a:fld>
            <a:endParaRPr lang="en-GB" sz="1050" b="0" dirty="0">
              <a:solidFill>
                <a:schemeClr val="bg2"/>
              </a:solidFill>
              <a:latin typeface="Comic Sans MS" panose="030F0702030302020204" pitchFamily="66" charset="0"/>
            </a:endParaRPr>
          </a:p>
        </p:txBody>
      </p:sp>
    </p:spTree>
    <p:extLst>
      <p:ext uri="{BB962C8B-B14F-4D97-AF65-F5344CB8AC3E}">
        <p14:creationId xmlns:p14="http://schemas.microsoft.com/office/powerpoint/2010/main" val="318935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896732-83FB-49C2-81EB-A62FB425C3F7}"/>
              </a:ext>
            </a:extLst>
          </p:cNvPr>
          <p:cNvSpPr>
            <a:spLocks noGrp="1"/>
          </p:cNvSpPr>
          <p:nvPr>
            <p:ph type="title"/>
          </p:nvPr>
        </p:nvSpPr>
        <p:spPr/>
        <p:txBody>
          <a:bodyPr>
            <a:normAutofit/>
          </a:bodyPr>
          <a:lstStyle/>
          <a:p>
            <a:r>
              <a:rPr lang="en-GB" b="1" dirty="0">
                <a:solidFill>
                  <a:schemeClr val="accent1"/>
                </a:solidFill>
              </a:rPr>
              <a:t>D</a:t>
            </a:r>
            <a:r>
              <a:rPr lang="en-GB" b="1" noProof="0" dirty="0" err="1">
                <a:solidFill>
                  <a:schemeClr val="accent1"/>
                </a:solidFill>
              </a:rPr>
              <a:t>ie</a:t>
            </a:r>
            <a:r>
              <a:rPr lang="en-GB" b="1" noProof="0" dirty="0">
                <a:solidFill>
                  <a:schemeClr val="accent1"/>
                </a:solidFill>
              </a:rPr>
              <a:t> </a:t>
            </a:r>
            <a:r>
              <a:rPr lang="en-GB" b="1" noProof="0" dirty="0" err="1">
                <a:solidFill>
                  <a:schemeClr val="accent1"/>
                </a:solidFill>
              </a:rPr>
              <a:t>Eltern</a:t>
            </a:r>
            <a:r>
              <a:rPr lang="en-GB" b="1" noProof="0" dirty="0"/>
              <a:t> – the parents</a:t>
            </a:r>
          </a:p>
        </p:txBody>
      </p:sp>
      <p:pic>
        <p:nvPicPr>
          <p:cNvPr id="11" name="Inhaltsplatzhalter 10">
            <a:extLst>
              <a:ext uri="{FF2B5EF4-FFF2-40B4-BE49-F238E27FC236}">
                <a16:creationId xmlns:a16="http://schemas.microsoft.com/office/drawing/2014/main" id="{25E2079C-D49C-44B5-809F-B141E7D6CCF3}"/>
              </a:ext>
            </a:extLst>
          </p:cNvPr>
          <p:cNvPicPr>
            <a:picLocks noGrp="1" noChangeAspect="1"/>
          </p:cNvPicPr>
          <p:nvPr>
            <p:ph sz="half" idx="2"/>
          </p:nvPr>
        </p:nvPicPr>
        <p:blipFill>
          <a:blip r:embed="rId6"/>
          <a:stretch>
            <a:fillRect/>
          </a:stretch>
        </p:blipFill>
        <p:spPr>
          <a:xfrm>
            <a:off x="381742" y="2874424"/>
            <a:ext cx="5503942" cy="3672161"/>
          </a:xfrm>
          <a:prstGeom prst="rect">
            <a:avLst/>
          </a:prstGeom>
        </p:spPr>
      </p:pic>
      <p:sp>
        <p:nvSpPr>
          <p:cNvPr id="10" name="Textplatzhalter 9">
            <a:extLst>
              <a:ext uri="{FF2B5EF4-FFF2-40B4-BE49-F238E27FC236}">
                <a16:creationId xmlns:a16="http://schemas.microsoft.com/office/drawing/2014/main" id="{41CF40AC-5553-44DA-9E24-E550279FDE1C}"/>
              </a:ext>
            </a:extLst>
          </p:cNvPr>
          <p:cNvSpPr>
            <a:spLocks noGrp="1"/>
          </p:cNvSpPr>
          <p:nvPr>
            <p:ph type="body" sz="quarter" idx="3"/>
          </p:nvPr>
        </p:nvSpPr>
        <p:spPr>
          <a:xfrm>
            <a:off x="521970" y="1507844"/>
            <a:ext cx="10307782" cy="1113192"/>
          </a:xfrm>
        </p:spPr>
        <p:txBody>
          <a:bodyPr>
            <a:normAutofit/>
          </a:bodyPr>
          <a:lstStyle/>
          <a:p>
            <a:r>
              <a:rPr lang="en-GB" sz="2600" b="0" noProof="0" dirty="0"/>
              <a:t>die Mutter	- </a:t>
            </a:r>
            <a:r>
              <a:rPr lang="en-GB" sz="2600" b="0" noProof="0" dirty="0">
                <a:solidFill>
                  <a:schemeClr val="accent2"/>
                </a:solidFill>
              </a:rPr>
              <a:t>the mother	</a:t>
            </a:r>
            <a:r>
              <a:rPr lang="en-GB" sz="2400" b="0" noProof="0" dirty="0">
                <a:solidFill>
                  <a:srgbClr val="C00000"/>
                </a:solidFill>
              </a:rPr>
              <a:t>	</a:t>
            </a:r>
            <a:r>
              <a:rPr lang="en-GB" sz="2600" b="0" noProof="0" dirty="0"/>
              <a:t>der </a:t>
            </a:r>
            <a:r>
              <a:rPr lang="en-GB" sz="2600" b="0" noProof="0" dirty="0" err="1"/>
              <a:t>Vater</a:t>
            </a:r>
            <a:r>
              <a:rPr lang="en-GB" sz="2600" b="0" dirty="0"/>
              <a:t>	- </a:t>
            </a:r>
            <a:r>
              <a:rPr lang="en-GB" sz="2600" b="0" noProof="0" dirty="0">
                <a:solidFill>
                  <a:schemeClr val="accent2"/>
                </a:solidFill>
              </a:rPr>
              <a:t>the father</a:t>
            </a:r>
          </a:p>
          <a:p>
            <a:r>
              <a:rPr lang="en-GB" sz="2600" b="0" i="1" noProof="0" dirty="0" err="1"/>
              <a:t>eine</a:t>
            </a:r>
            <a:r>
              <a:rPr lang="en-GB" sz="2600" b="0" noProof="0" dirty="0"/>
              <a:t> Mutter	- </a:t>
            </a:r>
            <a:r>
              <a:rPr lang="en-GB" sz="2600" b="0" noProof="0" dirty="0">
                <a:solidFill>
                  <a:schemeClr val="accent2"/>
                </a:solidFill>
              </a:rPr>
              <a:t>a mother</a:t>
            </a:r>
            <a:r>
              <a:rPr lang="en-GB" sz="2600" b="0" noProof="0" dirty="0"/>
              <a:t>		</a:t>
            </a:r>
            <a:r>
              <a:rPr lang="en-GB" sz="2600" b="0" i="1" noProof="0" dirty="0" err="1"/>
              <a:t>ein</a:t>
            </a:r>
            <a:r>
              <a:rPr lang="en-GB" sz="2600" b="0" noProof="0" dirty="0"/>
              <a:t> </a:t>
            </a:r>
            <a:r>
              <a:rPr lang="en-GB" sz="2600" b="0" noProof="0" dirty="0" err="1"/>
              <a:t>Vater</a:t>
            </a:r>
            <a:r>
              <a:rPr lang="en-GB" sz="2600" b="0" noProof="0" dirty="0"/>
              <a:t> </a:t>
            </a:r>
            <a:r>
              <a:rPr lang="en-GB" sz="2600" b="0" dirty="0"/>
              <a:t>	- </a:t>
            </a:r>
            <a:r>
              <a:rPr lang="en-GB" sz="2600" b="0" noProof="0" dirty="0">
                <a:solidFill>
                  <a:schemeClr val="accent2"/>
                </a:solidFill>
              </a:rPr>
              <a:t>a father</a:t>
            </a:r>
          </a:p>
        </p:txBody>
      </p:sp>
      <p:sp>
        <p:nvSpPr>
          <p:cNvPr id="5" name="Inhaltsplatzhalter 4">
            <a:extLst>
              <a:ext uri="{FF2B5EF4-FFF2-40B4-BE49-F238E27FC236}">
                <a16:creationId xmlns:a16="http://schemas.microsoft.com/office/drawing/2014/main" id="{1BC18043-E982-482C-B7B8-C9DFD594127C}"/>
              </a:ext>
            </a:extLst>
          </p:cNvPr>
          <p:cNvSpPr>
            <a:spLocks noGrp="1"/>
          </p:cNvSpPr>
          <p:nvPr>
            <p:ph sz="quarter" idx="4"/>
          </p:nvPr>
        </p:nvSpPr>
        <p:spPr>
          <a:xfrm>
            <a:off x="6674068" y="3132975"/>
            <a:ext cx="3541987" cy="3774452"/>
          </a:xfrm>
        </p:spPr>
        <p:txBody>
          <a:bodyPr vert="horz" lIns="91430" tIns="45716" rIns="91430" bIns="45716" rtlCol="0" anchor="t">
            <a:normAutofit/>
          </a:bodyPr>
          <a:lstStyle/>
          <a:p>
            <a:pPr marL="0" indent="0">
              <a:buNone/>
            </a:pPr>
            <a:r>
              <a:rPr lang="en-GB" noProof="0" dirty="0"/>
              <a:t>Ich </a:t>
            </a:r>
            <a:r>
              <a:rPr lang="en-GB" noProof="0" dirty="0" err="1"/>
              <a:t>habe</a:t>
            </a:r>
            <a:r>
              <a:rPr lang="en-GB" noProof="0" dirty="0"/>
              <a:t> </a:t>
            </a:r>
            <a:r>
              <a:rPr lang="en-GB" noProof="0" dirty="0" err="1"/>
              <a:t>zwei</a:t>
            </a:r>
            <a:r>
              <a:rPr lang="en-GB" noProof="0" dirty="0"/>
              <a:t> </a:t>
            </a:r>
            <a:r>
              <a:rPr lang="en-GB" noProof="0" dirty="0" err="1"/>
              <a:t>Eltern</a:t>
            </a:r>
            <a:r>
              <a:rPr lang="en-GB" noProof="0" dirty="0"/>
              <a:t>.</a:t>
            </a:r>
          </a:p>
          <a:p>
            <a:pPr marL="342900" indent="-342900">
              <a:buFont typeface="Wingdings" panose="05000000000000000000" pitchFamily="2" charset="2"/>
              <a:buChar char="à"/>
            </a:pPr>
            <a:r>
              <a:rPr lang="en-GB" noProof="0" dirty="0">
                <a:solidFill>
                  <a:schemeClr val="accent2"/>
                </a:solidFill>
                <a:sym typeface="Wingdings" panose="05000000000000000000" pitchFamily="2" charset="2"/>
              </a:rPr>
              <a:t>I have two parents.</a:t>
            </a:r>
          </a:p>
          <a:p>
            <a:pPr marL="0" indent="0">
              <a:buFont typeface="Wingdings" panose="05000000000000000000" pitchFamily="2" charset="2"/>
              <a:buNone/>
            </a:pPr>
            <a:endParaRPr lang="en-GB" noProof="0" dirty="0">
              <a:sym typeface="Wingdings" panose="05000000000000000000" pitchFamily="2" charset="2"/>
            </a:endParaRPr>
          </a:p>
          <a:p>
            <a:pPr marL="0" indent="0">
              <a:buNone/>
            </a:pPr>
            <a:r>
              <a:rPr lang="en-GB" noProof="0" dirty="0">
                <a:sym typeface="Wingdings" panose="05000000000000000000" pitchFamily="2" charset="2"/>
              </a:rPr>
              <a:t>Ich </a:t>
            </a:r>
            <a:r>
              <a:rPr lang="en-GB" noProof="0" dirty="0" err="1">
                <a:sym typeface="Wingdings" panose="05000000000000000000" pitchFamily="2" charset="2"/>
              </a:rPr>
              <a:t>habe</a:t>
            </a:r>
            <a:r>
              <a:rPr lang="en-GB" noProof="0" dirty="0">
                <a:sym typeface="Wingdings" panose="05000000000000000000" pitchFamily="2" charset="2"/>
              </a:rPr>
              <a:t> </a:t>
            </a:r>
            <a:r>
              <a:rPr lang="en-GB" noProof="0" dirty="0" err="1">
                <a:sym typeface="Wingdings" panose="05000000000000000000" pitchFamily="2" charset="2"/>
              </a:rPr>
              <a:t>eine</a:t>
            </a:r>
            <a:r>
              <a:rPr lang="en-GB" noProof="0" dirty="0">
                <a:sym typeface="Wingdings" panose="05000000000000000000" pitchFamily="2" charset="2"/>
              </a:rPr>
              <a:t> Mutter.</a:t>
            </a:r>
          </a:p>
          <a:p>
            <a:pPr marL="342900" indent="-342900">
              <a:buFont typeface="Wingdings" panose="05000000000000000000" pitchFamily="2" charset="2"/>
              <a:buChar char="à"/>
            </a:pPr>
            <a:r>
              <a:rPr lang="en-GB" noProof="0" dirty="0">
                <a:solidFill>
                  <a:schemeClr val="accent2"/>
                </a:solidFill>
                <a:sym typeface="Wingdings" panose="05000000000000000000" pitchFamily="2" charset="2"/>
              </a:rPr>
              <a:t>I have a mother.</a:t>
            </a:r>
          </a:p>
          <a:p>
            <a:pPr marL="0" indent="0">
              <a:buNone/>
            </a:pPr>
            <a:endParaRPr lang="en-GB" noProof="0" dirty="0">
              <a:sym typeface="Wingdings" panose="05000000000000000000" pitchFamily="2" charset="2"/>
            </a:endParaRPr>
          </a:p>
          <a:p>
            <a:pPr marL="0" indent="0">
              <a:buNone/>
            </a:pPr>
            <a:r>
              <a:rPr lang="en-GB" noProof="0" dirty="0">
                <a:latin typeface="Comic Sans MS"/>
                <a:sym typeface="Wingdings" panose="05000000000000000000" pitchFamily="2" charset="2"/>
              </a:rPr>
              <a:t>Ich </a:t>
            </a:r>
            <a:r>
              <a:rPr lang="en-GB" noProof="0" dirty="0" err="1">
                <a:latin typeface="Comic Sans MS"/>
                <a:sym typeface="Wingdings" panose="05000000000000000000" pitchFamily="2" charset="2"/>
              </a:rPr>
              <a:t>habe</a:t>
            </a:r>
            <a:r>
              <a:rPr lang="en-GB" noProof="0" dirty="0">
                <a:latin typeface="Comic Sans MS"/>
                <a:sym typeface="Wingdings" panose="05000000000000000000" pitchFamily="2" charset="2"/>
              </a:rPr>
              <a:t> </a:t>
            </a:r>
            <a:r>
              <a:rPr lang="en-GB" noProof="0" dirty="0" err="1">
                <a:latin typeface="Comic Sans MS"/>
                <a:sym typeface="Wingdings" panose="05000000000000000000" pitchFamily="2" charset="2"/>
              </a:rPr>
              <a:t>ein</a:t>
            </a:r>
            <a:r>
              <a:rPr lang="en-GB" i="1" noProof="0" dirty="0" err="1">
                <a:latin typeface="Comic Sans MS"/>
                <a:sym typeface="Wingdings" panose="05000000000000000000" pitchFamily="2" charset="2"/>
              </a:rPr>
              <a:t>en</a:t>
            </a:r>
            <a:r>
              <a:rPr lang="en-GB" noProof="0" dirty="0">
                <a:latin typeface="Comic Sans MS"/>
                <a:sym typeface="Wingdings" panose="05000000000000000000" pitchFamily="2" charset="2"/>
              </a:rPr>
              <a:t> Vater.</a:t>
            </a:r>
            <a:endParaRPr lang="en-GB" noProof="0" dirty="0">
              <a:latin typeface="Comic Sans MS"/>
            </a:endParaRPr>
          </a:p>
          <a:p>
            <a:pPr marL="0" indent="0">
              <a:buNone/>
            </a:pPr>
            <a:r>
              <a:rPr lang="en-GB" dirty="0">
                <a:solidFill>
                  <a:srgbClr val="C00000"/>
                </a:solidFill>
                <a:sym typeface="Wingdings" panose="05000000000000000000" pitchFamily="2" charset="2"/>
              </a:rPr>
              <a:t></a:t>
            </a:r>
            <a:r>
              <a:rPr lang="en-GB" dirty="0">
                <a:sym typeface="Wingdings" panose="05000000000000000000" pitchFamily="2" charset="2"/>
              </a:rPr>
              <a:t> </a:t>
            </a:r>
            <a:r>
              <a:rPr lang="en-GB" noProof="0" dirty="0">
                <a:solidFill>
                  <a:schemeClr val="accent2"/>
                </a:solidFill>
                <a:sym typeface="Wingdings" panose="05000000000000000000" pitchFamily="2" charset="2"/>
              </a:rPr>
              <a:t>I have a father.</a:t>
            </a:r>
          </a:p>
        </p:txBody>
      </p:sp>
      <p:pic>
        <p:nvPicPr>
          <p:cNvPr id="4" name="Aufgezeichneter Sound">
            <a:hlinkClick r:id="" action="ppaction://media"/>
            <a:extLst>
              <a:ext uri="{FF2B5EF4-FFF2-40B4-BE49-F238E27FC236}">
                <a16:creationId xmlns:a16="http://schemas.microsoft.com/office/drawing/2014/main" id="{5D8C2092-9381-4EE3-9DCD-B0C14A977E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28691" y="6381681"/>
            <a:ext cx="487363" cy="487362"/>
          </a:xfrm>
          <a:prstGeom prst="rect">
            <a:avLst/>
          </a:prstGeom>
        </p:spPr>
      </p:pic>
      <p:pic>
        <p:nvPicPr>
          <p:cNvPr id="9" name="Aufgezeichneter Sound">
            <a:hlinkClick r:id="" action="ppaction://media"/>
            <a:extLst>
              <a:ext uri="{FF2B5EF4-FFF2-40B4-BE49-F238E27FC236}">
                <a16:creationId xmlns:a16="http://schemas.microsoft.com/office/drawing/2014/main" id="{E6DB3F46-D4C1-4F07-948F-FA2706A9CD2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728691" y="2476629"/>
            <a:ext cx="487363" cy="487362"/>
          </a:xfrm>
          <a:prstGeom prst="rect">
            <a:avLst/>
          </a:prstGeom>
        </p:spPr>
      </p:pic>
      <p:sp>
        <p:nvSpPr>
          <p:cNvPr id="12" name="Fußzeilenplatzhalter 3">
            <a:extLst>
              <a:ext uri="{FF2B5EF4-FFF2-40B4-BE49-F238E27FC236}">
                <a16:creationId xmlns:a16="http://schemas.microsoft.com/office/drawing/2014/main" id="{4A1494EB-8130-4B06-962C-6154CA841174}"/>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
        <p:nvSpPr>
          <p:cNvPr id="13" name="Foliennummernplatzhalter 6">
            <a:extLst>
              <a:ext uri="{FF2B5EF4-FFF2-40B4-BE49-F238E27FC236}">
                <a16:creationId xmlns:a16="http://schemas.microsoft.com/office/drawing/2014/main" id="{CF410F34-A921-4748-AC5B-F9E0725ED2B0}"/>
              </a:ext>
            </a:extLst>
          </p:cNvPr>
          <p:cNvSpPr txBox="1">
            <a:spLocks/>
          </p:cNvSpPr>
          <p:nvPr/>
        </p:nvSpPr>
        <p:spPr>
          <a:xfrm>
            <a:off x="9835529" y="6958806"/>
            <a:ext cx="607347" cy="401638"/>
          </a:xfrm>
          <a:prstGeom prst="rect">
            <a:avLst/>
          </a:prstGeom>
        </p:spPr>
        <p:txBody>
          <a:bodyPr vert="horz" lIns="91430" tIns="45716" rIns="91430" bIns="45716" rtlCol="0" anchor="ctr"/>
          <a:lstStyle>
            <a:defPPr>
              <a:defRPr lang="de-DE"/>
            </a:defPPr>
            <a:lvl1pPr algn="ctr" rtl="0" eaLnBrk="0" fontAlgn="base" hangingPunct="0">
              <a:spcBef>
                <a:spcPct val="0"/>
              </a:spcBef>
              <a:spcAft>
                <a:spcPct val="0"/>
              </a:spcAft>
              <a:defRPr sz="1323" b="1" kern="1200">
                <a:solidFill>
                  <a:schemeClr val="tx1"/>
                </a:solidFill>
                <a:latin typeface="Tahoma" panose="020B0604030504040204" pitchFamily="34" charset="0"/>
                <a:ea typeface="+mn-ea"/>
                <a:cs typeface="+mn-cs"/>
              </a:defRPr>
            </a:lvl1pPr>
            <a:lvl2pPr marL="4556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2pPr>
            <a:lvl3pPr marL="9128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3pPr>
            <a:lvl4pPr marL="13700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4pPr>
            <a:lvl5pPr marL="18272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5pPr>
            <a:lvl6pPr marL="2286000" algn="l" defTabSz="914400" rtl="0" eaLnBrk="1" latinLnBrk="0" hangingPunct="1">
              <a:defRPr sz="1300" b="1" kern="1200">
                <a:solidFill>
                  <a:schemeClr val="tx1"/>
                </a:solidFill>
                <a:latin typeface="Tahoma" panose="020B0604030504040204" pitchFamily="34" charset="0"/>
                <a:ea typeface="+mn-ea"/>
                <a:cs typeface="+mn-cs"/>
              </a:defRPr>
            </a:lvl6pPr>
            <a:lvl7pPr marL="2743200" algn="l" defTabSz="914400" rtl="0" eaLnBrk="1" latinLnBrk="0" hangingPunct="1">
              <a:defRPr sz="1300" b="1" kern="1200">
                <a:solidFill>
                  <a:schemeClr val="tx1"/>
                </a:solidFill>
                <a:latin typeface="Tahoma" panose="020B0604030504040204" pitchFamily="34" charset="0"/>
                <a:ea typeface="+mn-ea"/>
                <a:cs typeface="+mn-cs"/>
              </a:defRPr>
            </a:lvl7pPr>
            <a:lvl8pPr marL="3200400" algn="l" defTabSz="914400" rtl="0" eaLnBrk="1" latinLnBrk="0" hangingPunct="1">
              <a:defRPr sz="1300" b="1" kern="1200">
                <a:solidFill>
                  <a:schemeClr val="tx1"/>
                </a:solidFill>
                <a:latin typeface="Tahoma" panose="020B0604030504040204" pitchFamily="34" charset="0"/>
                <a:ea typeface="+mn-ea"/>
                <a:cs typeface="+mn-cs"/>
              </a:defRPr>
            </a:lvl8pPr>
            <a:lvl9pPr marL="3657600" algn="l" defTabSz="914400" rtl="0" eaLnBrk="1" latinLnBrk="0" hangingPunct="1">
              <a:defRPr sz="1300" b="1" kern="1200">
                <a:solidFill>
                  <a:schemeClr val="tx1"/>
                </a:solidFill>
                <a:latin typeface="Tahoma" panose="020B0604030504040204" pitchFamily="34" charset="0"/>
                <a:ea typeface="+mn-ea"/>
                <a:cs typeface="+mn-cs"/>
              </a:defRPr>
            </a:lvl9pPr>
          </a:lstStyle>
          <a:p>
            <a:fld id="{1C6A1CB6-5D98-4296-B8F9-B78E6A9A9E34}" type="slidenum">
              <a:rPr lang="en-GB" sz="1050" b="0" smtClean="0">
                <a:solidFill>
                  <a:schemeClr val="bg2"/>
                </a:solidFill>
                <a:latin typeface="Comic Sans MS" panose="030F0702030302020204" pitchFamily="66" charset="0"/>
              </a:rPr>
              <a:pPr/>
              <a:t>5</a:t>
            </a:fld>
            <a:endParaRPr lang="en-GB" sz="1050" b="0" dirty="0">
              <a:solidFill>
                <a:schemeClr val="bg2"/>
              </a:solidFill>
              <a:latin typeface="Comic Sans MS" panose="030F0702030302020204" pitchFamily="66" charset="0"/>
            </a:endParaRPr>
          </a:p>
        </p:txBody>
      </p:sp>
      <p:sp>
        <p:nvSpPr>
          <p:cNvPr id="14" name="Textplatzhalter 7">
            <a:extLst>
              <a:ext uri="{FF2B5EF4-FFF2-40B4-BE49-F238E27FC236}">
                <a16:creationId xmlns:a16="http://schemas.microsoft.com/office/drawing/2014/main" id="{9A2812BF-5E48-45D8-A3CB-848707A1879A}"/>
              </a:ext>
            </a:extLst>
          </p:cNvPr>
          <p:cNvSpPr txBox="1">
            <a:spLocks/>
          </p:cNvSpPr>
          <p:nvPr/>
        </p:nvSpPr>
        <p:spPr>
          <a:xfrm>
            <a:off x="2730224" y="6488558"/>
            <a:ext cx="806978" cy="322458"/>
          </a:xfrm>
          <a:prstGeom prst="rect">
            <a:avLst/>
          </a:prstGeom>
        </p:spPr>
        <p:txBody>
          <a:bodyPr vert="horz" lIns="91430" tIns="45716" rIns="91430" bIns="45716" rtlCol="0" anchor="b">
            <a:normAutofit/>
          </a:bodyPr>
          <a:lstStyle>
            <a:lvl1pPr marL="0" indent="0" algn="l" defTabSz="1007837" rtl="0" eaLnBrk="1" latinLnBrk="0" hangingPunct="1">
              <a:spcBef>
                <a:spcPct val="20000"/>
              </a:spcBef>
              <a:buFont typeface="Arial" pitchFamily="34" charset="0"/>
              <a:buNone/>
              <a:defRPr sz="2646" b="1" kern="1200">
                <a:solidFill>
                  <a:schemeClr val="tx1"/>
                </a:solidFill>
                <a:latin typeface="Comic Sans MS" panose="030F0702030302020204" pitchFamily="66" charset="0"/>
                <a:ea typeface="+mn-ea"/>
                <a:cs typeface="+mn-cs"/>
              </a:defRPr>
            </a:lvl1pPr>
            <a:lvl2pPr marL="503919" indent="0" algn="l" defTabSz="1007837" rtl="0" eaLnBrk="1" latinLnBrk="0" hangingPunct="1">
              <a:spcBef>
                <a:spcPct val="20000"/>
              </a:spcBef>
              <a:buFont typeface="Arial" pitchFamily="34" charset="0"/>
              <a:buNone/>
              <a:defRPr sz="2205" b="1" kern="1200">
                <a:solidFill>
                  <a:schemeClr val="tx1"/>
                </a:solidFill>
                <a:latin typeface="Comic Sans MS" panose="030F0702030302020204" pitchFamily="66" charset="0"/>
                <a:ea typeface="+mn-ea"/>
                <a:cs typeface="+mn-cs"/>
              </a:defRPr>
            </a:lvl2pPr>
            <a:lvl3pPr marL="1007837" indent="0" algn="l" defTabSz="1007837" rtl="0" eaLnBrk="1" latinLnBrk="0" hangingPunct="1">
              <a:spcBef>
                <a:spcPct val="20000"/>
              </a:spcBef>
              <a:buFont typeface="Arial" pitchFamily="34" charset="0"/>
              <a:buNone/>
              <a:defRPr sz="1984" b="1" kern="1200">
                <a:solidFill>
                  <a:schemeClr val="tx1"/>
                </a:solidFill>
                <a:latin typeface="Comic Sans MS" panose="030F0702030302020204" pitchFamily="66" charset="0"/>
                <a:ea typeface="+mn-ea"/>
                <a:cs typeface="+mn-cs"/>
              </a:defRPr>
            </a:lvl3pPr>
            <a:lvl4pPr marL="1511756" indent="0" algn="l" defTabSz="1007837" rtl="0" eaLnBrk="1" latinLnBrk="0" hangingPunct="1">
              <a:spcBef>
                <a:spcPct val="20000"/>
              </a:spcBef>
              <a:buFont typeface="Arial" pitchFamily="34" charset="0"/>
              <a:buNone/>
              <a:defRPr sz="1764" b="1" kern="1200">
                <a:solidFill>
                  <a:schemeClr val="tx1"/>
                </a:solidFill>
                <a:latin typeface="Comic Sans MS" panose="030F0702030302020204" pitchFamily="66" charset="0"/>
                <a:ea typeface="+mn-ea"/>
                <a:cs typeface="+mn-cs"/>
              </a:defRPr>
            </a:lvl4pPr>
            <a:lvl5pPr marL="2015672" indent="0" algn="l" defTabSz="1007837" rtl="0" eaLnBrk="1" latinLnBrk="0" hangingPunct="1">
              <a:spcBef>
                <a:spcPct val="20000"/>
              </a:spcBef>
              <a:buFont typeface="Arial" pitchFamily="34" charset="0"/>
              <a:buNone/>
              <a:defRPr sz="1764" b="1" kern="1200">
                <a:solidFill>
                  <a:schemeClr val="tx1"/>
                </a:solidFill>
                <a:latin typeface="Comic Sans MS" panose="030F0702030302020204" pitchFamily="66" charset="0"/>
                <a:ea typeface="+mn-ea"/>
                <a:cs typeface="+mn-cs"/>
              </a:defRPr>
            </a:lvl5pPr>
            <a:lvl6pPr marL="2519592" indent="0" algn="l" defTabSz="1007837" rtl="0" eaLnBrk="1" latinLnBrk="0" hangingPunct="1">
              <a:spcBef>
                <a:spcPct val="20000"/>
              </a:spcBef>
              <a:buFont typeface="Arial" pitchFamily="34" charset="0"/>
              <a:buNone/>
              <a:defRPr sz="1764" b="1" kern="1200">
                <a:solidFill>
                  <a:schemeClr val="tx1"/>
                </a:solidFill>
                <a:latin typeface="+mn-lt"/>
                <a:ea typeface="+mn-ea"/>
                <a:cs typeface="+mn-cs"/>
              </a:defRPr>
            </a:lvl6pPr>
            <a:lvl7pPr marL="3023510" indent="0" algn="l" defTabSz="1007837" rtl="0" eaLnBrk="1" latinLnBrk="0" hangingPunct="1">
              <a:spcBef>
                <a:spcPct val="20000"/>
              </a:spcBef>
              <a:buFont typeface="Arial" pitchFamily="34" charset="0"/>
              <a:buNone/>
              <a:defRPr sz="1764" b="1" kern="1200">
                <a:solidFill>
                  <a:schemeClr val="tx1"/>
                </a:solidFill>
                <a:latin typeface="+mn-lt"/>
                <a:ea typeface="+mn-ea"/>
                <a:cs typeface="+mn-cs"/>
              </a:defRPr>
            </a:lvl7pPr>
            <a:lvl8pPr marL="3527428" indent="0" algn="l" defTabSz="1007837" rtl="0" eaLnBrk="1" latinLnBrk="0" hangingPunct="1">
              <a:spcBef>
                <a:spcPct val="20000"/>
              </a:spcBef>
              <a:buFont typeface="Arial" pitchFamily="34" charset="0"/>
              <a:buNone/>
              <a:defRPr sz="1764" b="1" kern="1200">
                <a:solidFill>
                  <a:schemeClr val="tx1"/>
                </a:solidFill>
                <a:latin typeface="+mn-lt"/>
                <a:ea typeface="+mn-ea"/>
                <a:cs typeface="+mn-cs"/>
              </a:defRPr>
            </a:lvl8pPr>
            <a:lvl9pPr marL="4031346" indent="0" algn="l" defTabSz="1007837" rtl="0" eaLnBrk="1" latinLnBrk="0" hangingPunct="1">
              <a:spcBef>
                <a:spcPct val="20000"/>
              </a:spcBef>
              <a:buFont typeface="Arial" pitchFamily="34" charset="0"/>
              <a:buNone/>
              <a:defRPr sz="1764" b="1" kern="1200">
                <a:solidFill>
                  <a:schemeClr val="tx1"/>
                </a:solidFill>
                <a:latin typeface="+mn-lt"/>
                <a:ea typeface="+mn-ea"/>
                <a:cs typeface="+mn-cs"/>
              </a:defRPr>
            </a:lvl9pPr>
          </a:lstStyle>
          <a:p>
            <a:pPr algn="ctr" fontAlgn="auto">
              <a:spcAft>
                <a:spcPts val="0"/>
              </a:spcAft>
            </a:pPr>
            <a:r>
              <a:rPr lang="en-GB" sz="1050" b="0"/>
              <a:t>Pixabay</a:t>
            </a:r>
            <a:endParaRPr lang="en-GB" sz="1050" b="0" dirty="0"/>
          </a:p>
        </p:txBody>
      </p:sp>
    </p:spTree>
    <p:extLst>
      <p:ext uri="{BB962C8B-B14F-4D97-AF65-F5344CB8AC3E}">
        <p14:creationId xmlns:p14="http://schemas.microsoft.com/office/powerpoint/2010/main" val="142069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35"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27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9"/>
                </p:tgtEl>
              </p:cMediaNode>
            </p:audio>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33CA4C81-D765-47BD-AE3D-5CB8920B8253}"/>
              </a:ext>
            </a:extLst>
          </p:cNvPr>
          <p:cNvSpPr>
            <a:spLocks noGrp="1"/>
          </p:cNvSpPr>
          <p:nvPr>
            <p:ph type="title"/>
          </p:nvPr>
        </p:nvSpPr>
        <p:spPr/>
        <p:txBody>
          <a:bodyPr>
            <a:normAutofit/>
          </a:bodyPr>
          <a:lstStyle/>
          <a:p>
            <a:r>
              <a:rPr lang="en-GB" b="1" dirty="0">
                <a:solidFill>
                  <a:schemeClr val="accent1"/>
                </a:solidFill>
              </a:rPr>
              <a:t>D</a:t>
            </a:r>
            <a:r>
              <a:rPr lang="en-GB" b="1" noProof="0" dirty="0" err="1">
                <a:solidFill>
                  <a:schemeClr val="accent1"/>
                </a:solidFill>
              </a:rPr>
              <a:t>ie</a:t>
            </a:r>
            <a:r>
              <a:rPr lang="en-GB" b="1" noProof="0" dirty="0">
                <a:solidFill>
                  <a:schemeClr val="accent1"/>
                </a:solidFill>
              </a:rPr>
              <a:t> </a:t>
            </a:r>
            <a:r>
              <a:rPr lang="en-GB" b="1" noProof="0" dirty="0" err="1">
                <a:solidFill>
                  <a:schemeClr val="accent1"/>
                </a:solidFill>
              </a:rPr>
              <a:t>Geschwister</a:t>
            </a:r>
            <a:r>
              <a:rPr lang="en-GB" b="1" noProof="0" dirty="0">
                <a:solidFill>
                  <a:schemeClr val="accent1"/>
                </a:solidFill>
              </a:rPr>
              <a:t> </a:t>
            </a:r>
            <a:r>
              <a:rPr lang="en-GB" b="1" noProof="0" dirty="0"/>
              <a:t>– the siblings</a:t>
            </a:r>
          </a:p>
        </p:txBody>
      </p:sp>
      <p:pic>
        <p:nvPicPr>
          <p:cNvPr id="8" name="Inhaltsplatzhalter 7">
            <a:extLst>
              <a:ext uri="{FF2B5EF4-FFF2-40B4-BE49-F238E27FC236}">
                <a16:creationId xmlns:a16="http://schemas.microsoft.com/office/drawing/2014/main" id="{DEED801A-2A7C-48DC-A998-BE5F56E2E8AC}"/>
              </a:ext>
            </a:extLst>
          </p:cNvPr>
          <p:cNvPicPr>
            <a:picLocks noGrp="1" noChangeAspect="1"/>
          </p:cNvPicPr>
          <p:nvPr>
            <p:ph sz="half" idx="2"/>
          </p:nvPr>
        </p:nvPicPr>
        <p:blipFill>
          <a:blip r:embed="rId6"/>
          <a:stretch>
            <a:fillRect/>
          </a:stretch>
        </p:blipFill>
        <p:spPr>
          <a:xfrm>
            <a:off x="336331" y="3352410"/>
            <a:ext cx="4767010" cy="3176765"/>
          </a:xfrm>
          <a:prstGeom prst="rect">
            <a:avLst/>
          </a:prstGeom>
        </p:spPr>
      </p:pic>
      <p:sp>
        <p:nvSpPr>
          <p:cNvPr id="11" name="Textplatzhalter 10">
            <a:extLst>
              <a:ext uri="{FF2B5EF4-FFF2-40B4-BE49-F238E27FC236}">
                <a16:creationId xmlns:a16="http://schemas.microsoft.com/office/drawing/2014/main" id="{77CADDA6-641C-4710-8BE1-D588308028BA}"/>
              </a:ext>
            </a:extLst>
          </p:cNvPr>
          <p:cNvSpPr>
            <a:spLocks noGrp="1"/>
          </p:cNvSpPr>
          <p:nvPr>
            <p:ph type="body" sz="quarter" idx="3"/>
          </p:nvPr>
        </p:nvSpPr>
        <p:spPr>
          <a:xfrm>
            <a:off x="336332" y="1443889"/>
            <a:ext cx="9984826" cy="1518164"/>
          </a:xfrm>
        </p:spPr>
        <p:txBody>
          <a:bodyPr>
            <a:noAutofit/>
          </a:bodyPr>
          <a:lstStyle/>
          <a:p>
            <a:r>
              <a:rPr lang="en-GB" sz="2400" b="0" noProof="0" dirty="0"/>
              <a:t>die </a:t>
            </a:r>
            <a:r>
              <a:rPr lang="en-GB" sz="2400" b="0" noProof="0" dirty="0" err="1"/>
              <a:t>Schwester</a:t>
            </a:r>
            <a:r>
              <a:rPr lang="en-GB" sz="2400" b="0" dirty="0"/>
              <a:t>	- </a:t>
            </a:r>
            <a:r>
              <a:rPr lang="en-GB" sz="2400" b="0" noProof="0" dirty="0">
                <a:solidFill>
                  <a:schemeClr val="accent2"/>
                </a:solidFill>
              </a:rPr>
              <a:t>the sister</a:t>
            </a:r>
            <a:r>
              <a:rPr lang="en-GB" sz="2400" b="0" noProof="0" dirty="0">
                <a:solidFill>
                  <a:srgbClr val="C00000"/>
                </a:solidFill>
              </a:rPr>
              <a:t>	</a:t>
            </a:r>
            <a:r>
              <a:rPr lang="en-GB" sz="2400" b="0" noProof="0" dirty="0"/>
              <a:t>der </a:t>
            </a:r>
            <a:r>
              <a:rPr lang="en-GB" sz="2400" b="0" noProof="0" dirty="0" err="1"/>
              <a:t>Bruder</a:t>
            </a:r>
            <a:r>
              <a:rPr lang="en-GB" sz="2400" b="0" noProof="0" dirty="0"/>
              <a:t>  	- </a:t>
            </a:r>
            <a:r>
              <a:rPr lang="en-GB" sz="2400" b="0" noProof="0" dirty="0">
                <a:solidFill>
                  <a:schemeClr val="accent2"/>
                </a:solidFill>
              </a:rPr>
              <a:t>the brother</a:t>
            </a:r>
          </a:p>
          <a:p>
            <a:r>
              <a:rPr lang="en-GB" sz="2400" b="0" i="1" noProof="0" dirty="0" err="1"/>
              <a:t>eine</a:t>
            </a:r>
            <a:r>
              <a:rPr lang="en-GB" sz="2400" b="0" noProof="0" dirty="0"/>
              <a:t> </a:t>
            </a:r>
            <a:r>
              <a:rPr lang="en-GB" sz="2400" b="0" noProof="0" dirty="0" err="1"/>
              <a:t>Schwester</a:t>
            </a:r>
            <a:r>
              <a:rPr lang="en-GB" sz="2400" b="0" dirty="0"/>
              <a:t>	- </a:t>
            </a:r>
            <a:r>
              <a:rPr lang="en-GB" sz="2400" b="0" noProof="0" dirty="0">
                <a:solidFill>
                  <a:schemeClr val="accent2"/>
                </a:solidFill>
              </a:rPr>
              <a:t>one sister</a:t>
            </a:r>
            <a:r>
              <a:rPr lang="en-GB" sz="2400" b="0" noProof="0" dirty="0">
                <a:solidFill>
                  <a:srgbClr val="C00000"/>
                </a:solidFill>
              </a:rPr>
              <a:t>	</a:t>
            </a:r>
            <a:r>
              <a:rPr lang="en-GB" sz="2400" b="0" i="1" noProof="0" dirty="0" err="1"/>
              <a:t>ein</a:t>
            </a:r>
            <a:r>
              <a:rPr lang="en-GB" sz="2400" b="0" noProof="0" dirty="0"/>
              <a:t> </a:t>
            </a:r>
            <a:r>
              <a:rPr lang="en-GB" sz="2400" b="0" noProof="0" dirty="0" err="1"/>
              <a:t>Bruder</a:t>
            </a:r>
            <a:r>
              <a:rPr lang="en-GB" sz="2400" b="0" noProof="0" dirty="0"/>
              <a:t> 	- </a:t>
            </a:r>
            <a:r>
              <a:rPr lang="en-GB" sz="2400" b="0" noProof="0" dirty="0">
                <a:solidFill>
                  <a:schemeClr val="accent2"/>
                </a:solidFill>
              </a:rPr>
              <a:t>one brother</a:t>
            </a:r>
          </a:p>
          <a:p>
            <a:r>
              <a:rPr lang="en-GB" sz="2400" b="0" i="1" noProof="0" dirty="0" err="1"/>
              <a:t>zwei</a:t>
            </a:r>
            <a:r>
              <a:rPr lang="en-GB" sz="2400" b="0" noProof="0" dirty="0"/>
              <a:t> </a:t>
            </a:r>
            <a:r>
              <a:rPr lang="en-GB" sz="2400" b="0" noProof="0" dirty="0" err="1"/>
              <a:t>Schwester</a:t>
            </a:r>
            <a:r>
              <a:rPr lang="en-GB" sz="2400" b="0" i="1" noProof="0" dirty="0" err="1"/>
              <a:t>n</a:t>
            </a:r>
            <a:r>
              <a:rPr lang="en-GB" sz="2400" b="0" noProof="0" dirty="0"/>
              <a:t> 	- </a:t>
            </a:r>
            <a:r>
              <a:rPr lang="en-GB" sz="2400" b="0" noProof="0" dirty="0">
                <a:solidFill>
                  <a:schemeClr val="accent2"/>
                </a:solidFill>
              </a:rPr>
              <a:t>two sisters</a:t>
            </a:r>
            <a:r>
              <a:rPr lang="en-GB" sz="2400" b="0" noProof="0" dirty="0"/>
              <a:t>	</a:t>
            </a:r>
            <a:r>
              <a:rPr lang="en-GB" sz="2400" b="0" i="1" noProof="0" dirty="0" err="1"/>
              <a:t>zwei</a:t>
            </a:r>
            <a:r>
              <a:rPr lang="en-GB" sz="2400" b="0" noProof="0" dirty="0"/>
              <a:t> </a:t>
            </a:r>
            <a:r>
              <a:rPr lang="en-GB" sz="2400" b="0" noProof="0" dirty="0" err="1"/>
              <a:t>Br</a:t>
            </a:r>
            <a:r>
              <a:rPr lang="en-GB" sz="2400" b="0" i="1" noProof="0" dirty="0" err="1"/>
              <a:t>ü</a:t>
            </a:r>
            <a:r>
              <a:rPr lang="en-GB" sz="2400" b="0" noProof="0" dirty="0" err="1"/>
              <a:t>der</a:t>
            </a:r>
            <a:r>
              <a:rPr lang="en-GB" sz="2400" b="0" noProof="0" dirty="0"/>
              <a:t>  	- </a:t>
            </a:r>
            <a:r>
              <a:rPr lang="en-GB" sz="2400" b="0" noProof="0" dirty="0">
                <a:solidFill>
                  <a:schemeClr val="accent2"/>
                </a:solidFill>
              </a:rPr>
              <a:t>two brothers</a:t>
            </a:r>
          </a:p>
        </p:txBody>
      </p:sp>
      <p:sp>
        <p:nvSpPr>
          <p:cNvPr id="5" name="Inhaltsplatzhalter 4">
            <a:extLst>
              <a:ext uri="{FF2B5EF4-FFF2-40B4-BE49-F238E27FC236}">
                <a16:creationId xmlns:a16="http://schemas.microsoft.com/office/drawing/2014/main" id="{1BC18043-E982-482C-B7B8-C9DFD594127C}"/>
              </a:ext>
            </a:extLst>
          </p:cNvPr>
          <p:cNvSpPr>
            <a:spLocks noGrp="1"/>
          </p:cNvSpPr>
          <p:nvPr>
            <p:ph sz="quarter" idx="4"/>
          </p:nvPr>
        </p:nvSpPr>
        <p:spPr>
          <a:xfrm>
            <a:off x="6407760" y="3352410"/>
            <a:ext cx="3913398" cy="3499471"/>
          </a:xfrm>
        </p:spPr>
        <p:txBody>
          <a:bodyPr vert="horz" lIns="91430" tIns="45716" rIns="91430" bIns="45716" rtlCol="0" anchor="t">
            <a:normAutofit lnSpcReduction="10000"/>
          </a:bodyPr>
          <a:lstStyle/>
          <a:p>
            <a:pPr marL="0" indent="0">
              <a:buNone/>
            </a:pPr>
            <a:r>
              <a:rPr lang="en-GB" noProof="0" dirty="0"/>
              <a:t>Ich </a:t>
            </a:r>
            <a:r>
              <a:rPr lang="en-GB" noProof="0" dirty="0" err="1"/>
              <a:t>habe</a:t>
            </a:r>
            <a:r>
              <a:rPr lang="en-GB" noProof="0" dirty="0"/>
              <a:t> </a:t>
            </a:r>
            <a:r>
              <a:rPr lang="en-GB" noProof="0" dirty="0" err="1"/>
              <a:t>Geschwister</a:t>
            </a:r>
            <a:r>
              <a:rPr lang="en-GB" noProof="0" dirty="0"/>
              <a:t>.</a:t>
            </a:r>
          </a:p>
          <a:p>
            <a:pPr marL="377825" indent="-377825">
              <a:buFont typeface="Wingdings" panose="05000000000000000000" pitchFamily="2" charset="2"/>
              <a:buChar char="à"/>
            </a:pPr>
            <a:r>
              <a:rPr lang="en-GB" noProof="0" dirty="0">
                <a:solidFill>
                  <a:schemeClr val="accent2"/>
                </a:solidFill>
                <a:sym typeface="Wingdings" panose="05000000000000000000" pitchFamily="2" charset="2"/>
              </a:rPr>
              <a:t>I have siblings.</a:t>
            </a:r>
            <a:endParaRPr lang="en-GB" noProof="0" dirty="0">
              <a:solidFill>
                <a:schemeClr val="accent2"/>
              </a:solidFill>
            </a:endParaRPr>
          </a:p>
          <a:p>
            <a:pPr marL="377825" indent="-377825">
              <a:buFont typeface="Wingdings" panose="05000000000000000000" pitchFamily="2" charset="2"/>
              <a:buChar char="à"/>
            </a:pPr>
            <a:endParaRPr lang="en-GB" dirty="0">
              <a:solidFill>
                <a:srgbClr val="C00000"/>
              </a:solidFill>
              <a:latin typeface="Comic Sans MS"/>
            </a:endParaRPr>
          </a:p>
          <a:p>
            <a:pPr marL="0" indent="0">
              <a:buNone/>
            </a:pPr>
            <a:r>
              <a:rPr lang="en-GB" dirty="0">
                <a:latin typeface="Comic Sans MS"/>
              </a:rPr>
              <a:t>Ich </a:t>
            </a:r>
            <a:r>
              <a:rPr lang="en-GB" dirty="0" err="1">
                <a:latin typeface="Comic Sans MS"/>
              </a:rPr>
              <a:t>habe</a:t>
            </a:r>
            <a:r>
              <a:rPr lang="en-GB" dirty="0">
                <a:latin typeface="Comic Sans MS"/>
              </a:rPr>
              <a:t> </a:t>
            </a:r>
            <a:r>
              <a:rPr lang="en-GB" dirty="0" err="1">
                <a:latin typeface="Comic Sans MS"/>
              </a:rPr>
              <a:t>eine</a:t>
            </a:r>
            <a:r>
              <a:rPr lang="en-GB" dirty="0">
                <a:latin typeface="Comic Sans MS"/>
              </a:rPr>
              <a:t> </a:t>
            </a:r>
            <a:r>
              <a:rPr lang="en-GB" dirty="0" err="1">
                <a:latin typeface="Comic Sans MS"/>
              </a:rPr>
              <a:t>Schwester</a:t>
            </a:r>
            <a:r>
              <a:rPr lang="en-GB" dirty="0">
                <a:latin typeface="Comic Sans MS"/>
              </a:rPr>
              <a:t>.</a:t>
            </a:r>
            <a:endParaRPr lang="en-GB" dirty="0"/>
          </a:p>
          <a:p>
            <a:pPr marL="377825" indent="-377825">
              <a:buFont typeface="Wingdings" panose="05000000000000000000" pitchFamily="2" charset="2"/>
              <a:buChar char="à"/>
            </a:pPr>
            <a:r>
              <a:rPr lang="en-GB" dirty="0">
                <a:solidFill>
                  <a:schemeClr val="accent2"/>
                </a:solidFill>
                <a:latin typeface="Comic Sans MS"/>
              </a:rPr>
              <a:t>I have a sister.</a:t>
            </a:r>
            <a:endParaRPr lang="en-GB" noProof="0" dirty="0">
              <a:solidFill>
                <a:schemeClr val="accent2"/>
              </a:solidFill>
              <a:latin typeface="Comic Sans MS"/>
            </a:endParaRPr>
          </a:p>
          <a:p>
            <a:pPr marL="377825" indent="-377825">
              <a:buFont typeface="Wingdings" panose="05000000000000000000" pitchFamily="2" charset="2"/>
              <a:buChar char="à"/>
            </a:pPr>
            <a:endParaRPr lang="en-GB" dirty="0">
              <a:solidFill>
                <a:srgbClr val="C00000"/>
              </a:solidFill>
            </a:endParaRPr>
          </a:p>
          <a:p>
            <a:pPr marL="0" indent="0">
              <a:buNone/>
            </a:pPr>
            <a:r>
              <a:rPr lang="en-GB" noProof="0" dirty="0">
                <a:latin typeface="Comic Sans MS"/>
              </a:rPr>
              <a:t>Ich </a:t>
            </a:r>
            <a:r>
              <a:rPr lang="en-GB" noProof="0" dirty="0" err="1">
                <a:latin typeface="Comic Sans MS"/>
              </a:rPr>
              <a:t>habe</a:t>
            </a:r>
            <a:r>
              <a:rPr lang="en-GB" noProof="0" dirty="0">
                <a:latin typeface="Comic Sans MS"/>
              </a:rPr>
              <a:t> </a:t>
            </a:r>
            <a:r>
              <a:rPr lang="en-GB" noProof="0" dirty="0" err="1">
                <a:latin typeface="Comic Sans MS"/>
              </a:rPr>
              <a:t>ein</a:t>
            </a:r>
            <a:r>
              <a:rPr lang="en-GB" i="1" noProof="0" dirty="0" err="1">
                <a:latin typeface="Comic Sans MS"/>
              </a:rPr>
              <a:t>en</a:t>
            </a:r>
            <a:r>
              <a:rPr lang="en-GB" noProof="0" dirty="0">
                <a:latin typeface="Comic Sans MS"/>
              </a:rPr>
              <a:t> Bruder.</a:t>
            </a:r>
          </a:p>
          <a:p>
            <a:pPr marL="377825" indent="-377825">
              <a:buFont typeface="Wingdings" panose="05000000000000000000" pitchFamily="2" charset="2"/>
              <a:buChar char="à"/>
            </a:pPr>
            <a:r>
              <a:rPr lang="en-GB" noProof="0" dirty="0">
                <a:solidFill>
                  <a:schemeClr val="accent2"/>
                </a:solidFill>
                <a:sym typeface="Wingdings" panose="05000000000000000000" pitchFamily="2" charset="2"/>
              </a:rPr>
              <a:t>I have a brother.</a:t>
            </a:r>
            <a:endParaRPr lang="en-GB" noProof="0" dirty="0">
              <a:solidFill>
                <a:schemeClr val="accent2"/>
              </a:solidFill>
            </a:endParaRPr>
          </a:p>
        </p:txBody>
      </p:sp>
      <p:pic>
        <p:nvPicPr>
          <p:cNvPr id="2" name="Aufgezeichneter Sound">
            <a:hlinkClick r:id="" action="ppaction://media"/>
            <a:extLst>
              <a:ext uri="{FF2B5EF4-FFF2-40B4-BE49-F238E27FC236}">
                <a16:creationId xmlns:a16="http://schemas.microsoft.com/office/drawing/2014/main" id="{4041CF01-88B7-48D1-A33C-AE5FB499BD7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73746" y="2557064"/>
            <a:ext cx="487363" cy="487362"/>
          </a:xfrm>
          <a:prstGeom prst="rect">
            <a:avLst/>
          </a:prstGeom>
        </p:spPr>
      </p:pic>
      <p:pic>
        <p:nvPicPr>
          <p:cNvPr id="4" name="Aufgezeichneter Sound">
            <a:hlinkClick r:id="" action="ppaction://media"/>
            <a:extLst>
              <a:ext uri="{FF2B5EF4-FFF2-40B4-BE49-F238E27FC236}">
                <a16:creationId xmlns:a16="http://schemas.microsoft.com/office/drawing/2014/main" id="{DE40DA50-49BC-4130-9E85-568E32B98BC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511017" y="6153211"/>
            <a:ext cx="577206" cy="577205"/>
          </a:xfrm>
          <a:prstGeom prst="rect">
            <a:avLst/>
          </a:prstGeom>
        </p:spPr>
      </p:pic>
      <p:sp>
        <p:nvSpPr>
          <p:cNvPr id="12" name="Fußzeilenplatzhalter 3">
            <a:extLst>
              <a:ext uri="{FF2B5EF4-FFF2-40B4-BE49-F238E27FC236}">
                <a16:creationId xmlns:a16="http://schemas.microsoft.com/office/drawing/2014/main" id="{2468B724-0379-44A6-8BFE-23A706A7AA15}"/>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
        <p:nvSpPr>
          <p:cNvPr id="13" name="Foliennummernplatzhalter 6">
            <a:extLst>
              <a:ext uri="{FF2B5EF4-FFF2-40B4-BE49-F238E27FC236}">
                <a16:creationId xmlns:a16="http://schemas.microsoft.com/office/drawing/2014/main" id="{D15565E3-9FD0-4DE9-92A3-0A9577F26FAA}"/>
              </a:ext>
            </a:extLst>
          </p:cNvPr>
          <p:cNvSpPr txBox="1">
            <a:spLocks/>
          </p:cNvSpPr>
          <p:nvPr/>
        </p:nvSpPr>
        <p:spPr>
          <a:xfrm>
            <a:off x="9835529" y="6958806"/>
            <a:ext cx="607347" cy="401638"/>
          </a:xfrm>
          <a:prstGeom prst="rect">
            <a:avLst/>
          </a:prstGeom>
        </p:spPr>
        <p:txBody>
          <a:bodyPr vert="horz" lIns="91430" tIns="45716" rIns="91430" bIns="45716" rtlCol="0" anchor="ctr"/>
          <a:lstStyle>
            <a:defPPr>
              <a:defRPr lang="de-DE"/>
            </a:defPPr>
            <a:lvl1pPr algn="ctr" rtl="0" eaLnBrk="0" fontAlgn="base" hangingPunct="0">
              <a:spcBef>
                <a:spcPct val="0"/>
              </a:spcBef>
              <a:spcAft>
                <a:spcPct val="0"/>
              </a:spcAft>
              <a:defRPr sz="1323" b="1" kern="1200">
                <a:solidFill>
                  <a:schemeClr val="tx1"/>
                </a:solidFill>
                <a:latin typeface="Tahoma" panose="020B0604030504040204" pitchFamily="34" charset="0"/>
                <a:ea typeface="+mn-ea"/>
                <a:cs typeface="+mn-cs"/>
              </a:defRPr>
            </a:lvl1pPr>
            <a:lvl2pPr marL="4556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2pPr>
            <a:lvl3pPr marL="9128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3pPr>
            <a:lvl4pPr marL="13700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4pPr>
            <a:lvl5pPr marL="18272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5pPr>
            <a:lvl6pPr marL="2286000" algn="l" defTabSz="914400" rtl="0" eaLnBrk="1" latinLnBrk="0" hangingPunct="1">
              <a:defRPr sz="1300" b="1" kern="1200">
                <a:solidFill>
                  <a:schemeClr val="tx1"/>
                </a:solidFill>
                <a:latin typeface="Tahoma" panose="020B0604030504040204" pitchFamily="34" charset="0"/>
                <a:ea typeface="+mn-ea"/>
                <a:cs typeface="+mn-cs"/>
              </a:defRPr>
            </a:lvl6pPr>
            <a:lvl7pPr marL="2743200" algn="l" defTabSz="914400" rtl="0" eaLnBrk="1" latinLnBrk="0" hangingPunct="1">
              <a:defRPr sz="1300" b="1" kern="1200">
                <a:solidFill>
                  <a:schemeClr val="tx1"/>
                </a:solidFill>
                <a:latin typeface="Tahoma" panose="020B0604030504040204" pitchFamily="34" charset="0"/>
                <a:ea typeface="+mn-ea"/>
                <a:cs typeface="+mn-cs"/>
              </a:defRPr>
            </a:lvl7pPr>
            <a:lvl8pPr marL="3200400" algn="l" defTabSz="914400" rtl="0" eaLnBrk="1" latinLnBrk="0" hangingPunct="1">
              <a:defRPr sz="1300" b="1" kern="1200">
                <a:solidFill>
                  <a:schemeClr val="tx1"/>
                </a:solidFill>
                <a:latin typeface="Tahoma" panose="020B0604030504040204" pitchFamily="34" charset="0"/>
                <a:ea typeface="+mn-ea"/>
                <a:cs typeface="+mn-cs"/>
              </a:defRPr>
            </a:lvl8pPr>
            <a:lvl9pPr marL="3657600" algn="l" defTabSz="914400" rtl="0" eaLnBrk="1" latinLnBrk="0" hangingPunct="1">
              <a:defRPr sz="1300" b="1" kern="1200">
                <a:solidFill>
                  <a:schemeClr val="tx1"/>
                </a:solidFill>
                <a:latin typeface="Tahoma" panose="020B0604030504040204" pitchFamily="34" charset="0"/>
                <a:ea typeface="+mn-ea"/>
                <a:cs typeface="+mn-cs"/>
              </a:defRPr>
            </a:lvl9pPr>
          </a:lstStyle>
          <a:p>
            <a:fld id="{1C6A1CB6-5D98-4296-B8F9-B78E6A9A9E34}" type="slidenum">
              <a:rPr lang="en-GB" sz="1050" b="0" smtClean="0">
                <a:solidFill>
                  <a:schemeClr val="bg2"/>
                </a:solidFill>
                <a:latin typeface="Comic Sans MS" panose="030F0702030302020204" pitchFamily="66" charset="0"/>
              </a:rPr>
              <a:pPr/>
              <a:t>6</a:t>
            </a:fld>
            <a:endParaRPr lang="en-GB" sz="1050" b="0" dirty="0">
              <a:solidFill>
                <a:schemeClr val="bg2"/>
              </a:solidFill>
              <a:latin typeface="Comic Sans MS" panose="030F0702030302020204" pitchFamily="66" charset="0"/>
            </a:endParaRPr>
          </a:p>
        </p:txBody>
      </p:sp>
      <p:sp>
        <p:nvSpPr>
          <p:cNvPr id="15" name="Textplatzhalter 7">
            <a:extLst>
              <a:ext uri="{FF2B5EF4-FFF2-40B4-BE49-F238E27FC236}">
                <a16:creationId xmlns:a16="http://schemas.microsoft.com/office/drawing/2014/main" id="{47D2C5F7-52E3-45AA-AB5B-D15BEEC9856D}"/>
              </a:ext>
            </a:extLst>
          </p:cNvPr>
          <p:cNvSpPr txBox="1">
            <a:spLocks/>
          </p:cNvSpPr>
          <p:nvPr/>
        </p:nvSpPr>
        <p:spPr>
          <a:xfrm>
            <a:off x="2424755" y="6479968"/>
            <a:ext cx="806978" cy="322458"/>
          </a:xfrm>
          <a:prstGeom prst="rect">
            <a:avLst/>
          </a:prstGeom>
        </p:spPr>
        <p:txBody>
          <a:bodyPr vert="horz" lIns="91430" tIns="45716" rIns="91430" bIns="45716" rtlCol="0" anchor="b">
            <a:normAutofit/>
          </a:bodyPr>
          <a:lstStyle>
            <a:lvl1pPr marL="0" indent="0" algn="l" defTabSz="1007837" rtl="0" eaLnBrk="1" latinLnBrk="0" hangingPunct="1">
              <a:spcBef>
                <a:spcPct val="20000"/>
              </a:spcBef>
              <a:buFont typeface="Arial" pitchFamily="34" charset="0"/>
              <a:buNone/>
              <a:defRPr sz="2646" b="1" kern="1200">
                <a:solidFill>
                  <a:schemeClr val="tx1"/>
                </a:solidFill>
                <a:latin typeface="Comic Sans MS" panose="030F0702030302020204" pitchFamily="66" charset="0"/>
                <a:ea typeface="+mn-ea"/>
                <a:cs typeface="+mn-cs"/>
              </a:defRPr>
            </a:lvl1pPr>
            <a:lvl2pPr marL="503919" indent="0" algn="l" defTabSz="1007837" rtl="0" eaLnBrk="1" latinLnBrk="0" hangingPunct="1">
              <a:spcBef>
                <a:spcPct val="20000"/>
              </a:spcBef>
              <a:buFont typeface="Arial" pitchFamily="34" charset="0"/>
              <a:buNone/>
              <a:defRPr sz="2205" b="1" kern="1200">
                <a:solidFill>
                  <a:schemeClr val="tx1"/>
                </a:solidFill>
                <a:latin typeface="Comic Sans MS" panose="030F0702030302020204" pitchFamily="66" charset="0"/>
                <a:ea typeface="+mn-ea"/>
                <a:cs typeface="+mn-cs"/>
              </a:defRPr>
            </a:lvl2pPr>
            <a:lvl3pPr marL="1007837" indent="0" algn="l" defTabSz="1007837" rtl="0" eaLnBrk="1" latinLnBrk="0" hangingPunct="1">
              <a:spcBef>
                <a:spcPct val="20000"/>
              </a:spcBef>
              <a:buFont typeface="Arial" pitchFamily="34" charset="0"/>
              <a:buNone/>
              <a:defRPr sz="1984" b="1" kern="1200">
                <a:solidFill>
                  <a:schemeClr val="tx1"/>
                </a:solidFill>
                <a:latin typeface="Comic Sans MS" panose="030F0702030302020204" pitchFamily="66" charset="0"/>
                <a:ea typeface="+mn-ea"/>
                <a:cs typeface="+mn-cs"/>
              </a:defRPr>
            </a:lvl3pPr>
            <a:lvl4pPr marL="1511756" indent="0" algn="l" defTabSz="1007837" rtl="0" eaLnBrk="1" latinLnBrk="0" hangingPunct="1">
              <a:spcBef>
                <a:spcPct val="20000"/>
              </a:spcBef>
              <a:buFont typeface="Arial" pitchFamily="34" charset="0"/>
              <a:buNone/>
              <a:defRPr sz="1764" b="1" kern="1200">
                <a:solidFill>
                  <a:schemeClr val="tx1"/>
                </a:solidFill>
                <a:latin typeface="Comic Sans MS" panose="030F0702030302020204" pitchFamily="66" charset="0"/>
                <a:ea typeface="+mn-ea"/>
                <a:cs typeface="+mn-cs"/>
              </a:defRPr>
            </a:lvl4pPr>
            <a:lvl5pPr marL="2015672" indent="0" algn="l" defTabSz="1007837" rtl="0" eaLnBrk="1" latinLnBrk="0" hangingPunct="1">
              <a:spcBef>
                <a:spcPct val="20000"/>
              </a:spcBef>
              <a:buFont typeface="Arial" pitchFamily="34" charset="0"/>
              <a:buNone/>
              <a:defRPr sz="1764" b="1" kern="1200">
                <a:solidFill>
                  <a:schemeClr val="tx1"/>
                </a:solidFill>
                <a:latin typeface="Comic Sans MS" panose="030F0702030302020204" pitchFamily="66" charset="0"/>
                <a:ea typeface="+mn-ea"/>
                <a:cs typeface="+mn-cs"/>
              </a:defRPr>
            </a:lvl5pPr>
            <a:lvl6pPr marL="2519592" indent="0" algn="l" defTabSz="1007837" rtl="0" eaLnBrk="1" latinLnBrk="0" hangingPunct="1">
              <a:spcBef>
                <a:spcPct val="20000"/>
              </a:spcBef>
              <a:buFont typeface="Arial" pitchFamily="34" charset="0"/>
              <a:buNone/>
              <a:defRPr sz="1764" b="1" kern="1200">
                <a:solidFill>
                  <a:schemeClr val="tx1"/>
                </a:solidFill>
                <a:latin typeface="+mn-lt"/>
                <a:ea typeface="+mn-ea"/>
                <a:cs typeface="+mn-cs"/>
              </a:defRPr>
            </a:lvl6pPr>
            <a:lvl7pPr marL="3023510" indent="0" algn="l" defTabSz="1007837" rtl="0" eaLnBrk="1" latinLnBrk="0" hangingPunct="1">
              <a:spcBef>
                <a:spcPct val="20000"/>
              </a:spcBef>
              <a:buFont typeface="Arial" pitchFamily="34" charset="0"/>
              <a:buNone/>
              <a:defRPr sz="1764" b="1" kern="1200">
                <a:solidFill>
                  <a:schemeClr val="tx1"/>
                </a:solidFill>
                <a:latin typeface="+mn-lt"/>
                <a:ea typeface="+mn-ea"/>
                <a:cs typeface="+mn-cs"/>
              </a:defRPr>
            </a:lvl7pPr>
            <a:lvl8pPr marL="3527428" indent="0" algn="l" defTabSz="1007837" rtl="0" eaLnBrk="1" latinLnBrk="0" hangingPunct="1">
              <a:spcBef>
                <a:spcPct val="20000"/>
              </a:spcBef>
              <a:buFont typeface="Arial" pitchFamily="34" charset="0"/>
              <a:buNone/>
              <a:defRPr sz="1764" b="1" kern="1200">
                <a:solidFill>
                  <a:schemeClr val="tx1"/>
                </a:solidFill>
                <a:latin typeface="+mn-lt"/>
                <a:ea typeface="+mn-ea"/>
                <a:cs typeface="+mn-cs"/>
              </a:defRPr>
            </a:lvl8pPr>
            <a:lvl9pPr marL="4031346" indent="0" algn="l" defTabSz="1007837" rtl="0" eaLnBrk="1" latinLnBrk="0" hangingPunct="1">
              <a:spcBef>
                <a:spcPct val="20000"/>
              </a:spcBef>
              <a:buFont typeface="Arial" pitchFamily="34" charset="0"/>
              <a:buNone/>
              <a:defRPr sz="1764" b="1" kern="1200">
                <a:solidFill>
                  <a:schemeClr val="tx1"/>
                </a:solidFill>
                <a:latin typeface="+mn-lt"/>
                <a:ea typeface="+mn-ea"/>
                <a:cs typeface="+mn-cs"/>
              </a:defRPr>
            </a:lvl9pPr>
          </a:lstStyle>
          <a:p>
            <a:pPr algn="ctr" fontAlgn="auto">
              <a:spcAft>
                <a:spcPts val="0"/>
              </a:spcAft>
            </a:pPr>
            <a:r>
              <a:rPr lang="en-GB" sz="1050" b="0"/>
              <a:t>Pixabay</a:t>
            </a:r>
            <a:endParaRPr lang="en-GB" sz="1050" b="0" dirty="0"/>
          </a:p>
        </p:txBody>
      </p:sp>
    </p:spTree>
    <p:extLst>
      <p:ext uri="{BB962C8B-B14F-4D97-AF65-F5344CB8AC3E}">
        <p14:creationId xmlns:p14="http://schemas.microsoft.com/office/powerpoint/2010/main" val="392338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4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15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4"/>
                </p:tgtEl>
              </p:cMediaNode>
            </p:audio>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DF6A0247-6C8A-4152-A567-58D9610C7DE9}"/>
              </a:ext>
            </a:extLst>
          </p:cNvPr>
          <p:cNvSpPr>
            <a:spLocks noGrp="1"/>
          </p:cNvSpPr>
          <p:nvPr>
            <p:ph type="title"/>
          </p:nvPr>
        </p:nvSpPr>
        <p:spPr>
          <a:xfrm>
            <a:off x="363360" y="301725"/>
            <a:ext cx="9917430" cy="1147079"/>
          </a:xfrm>
        </p:spPr>
        <p:txBody>
          <a:bodyPr>
            <a:normAutofit/>
          </a:bodyPr>
          <a:lstStyle/>
          <a:p>
            <a:r>
              <a:rPr lang="en-GB" b="1" dirty="0">
                <a:solidFill>
                  <a:schemeClr val="accent1"/>
                </a:solidFill>
              </a:rPr>
              <a:t>D</a:t>
            </a:r>
            <a:r>
              <a:rPr lang="en-GB" b="1" noProof="0" dirty="0" err="1">
                <a:solidFill>
                  <a:schemeClr val="accent1"/>
                </a:solidFill>
              </a:rPr>
              <a:t>ie</a:t>
            </a:r>
            <a:r>
              <a:rPr lang="en-GB" b="1" noProof="0" dirty="0">
                <a:solidFill>
                  <a:schemeClr val="accent1"/>
                </a:solidFill>
              </a:rPr>
              <a:t> </a:t>
            </a:r>
            <a:r>
              <a:rPr lang="en-GB" b="1" noProof="0" dirty="0" err="1">
                <a:solidFill>
                  <a:schemeClr val="accent1"/>
                </a:solidFill>
              </a:rPr>
              <a:t>Großeltern</a:t>
            </a:r>
            <a:r>
              <a:rPr lang="en-GB" b="1" noProof="0" dirty="0">
                <a:solidFill>
                  <a:schemeClr val="accent1"/>
                </a:solidFill>
              </a:rPr>
              <a:t> </a:t>
            </a:r>
            <a:r>
              <a:rPr lang="en-GB" b="1" noProof="0" dirty="0"/>
              <a:t>– the grandparents</a:t>
            </a:r>
          </a:p>
        </p:txBody>
      </p:sp>
      <p:pic>
        <p:nvPicPr>
          <p:cNvPr id="8" name="Inhaltsplatzhalter 7">
            <a:extLst>
              <a:ext uri="{FF2B5EF4-FFF2-40B4-BE49-F238E27FC236}">
                <a16:creationId xmlns:a16="http://schemas.microsoft.com/office/drawing/2014/main" id="{3C577DAC-CE01-47C9-9DE8-027A76012A5D}"/>
              </a:ext>
            </a:extLst>
          </p:cNvPr>
          <p:cNvPicPr>
            <a:picLocks noGrp="1" noChangeAspect="1"/>
          </p:cNvPicPr>
          <p:nvPr>
            <p:ph sz="half" idx="2"/>
          </p:nvPr>
        </p:nvPicPr>
        <p:blipFill>
          <a:blip r:embed="rId6"/>
          <a:stretch>
            <a:fillRect/>
          </a:stretch>
        </p:blipFill>
        <p:spPr>
          <a:xfrm>
            <a:off x="363360" y="3580129"/>
            <a:ext cx="4691240" cy="3104281"/>
          </a:xfrm>
          <a:prstGeom prst="rect">
            <a:avLst/>
          </a:prstGeom>
        </p:spPr>
      </p:pic>
      <p:sp>
        <p:nvSpPr>
          <p:cNvPr id="11" name="Textplatzhalter 10">
            <a:extLst>
              <a:ext uri="{FF2B5EF4-FFF2-40B4-BE49-F238E27FC236}">
                <a16:creationId xmlns:a16="http://schemas.microsoft.com/office/drawing/2014/main" id="{597DF3AE-7CB4-4C3D-B8E0-11869E7E25E6}"/>
              </a:ext>
            </a:extLst>
          </p:cNvPr>
          <p:cNvSpPr>
            <a:spLocks noGrp="1"/>
          </p:cNvSpPr>
          <p:nvPr>
            <p:ph type="body" sz="quarter" idx="3"/>
          </p:nvPr>
        </p:nvSpPr>
        <p:spPr>
          <a:xfrm>
            <a:off x="208453" y="797906"/>
            <a:ext cx="10048699" cy="2280366"/>
          </a:xfrm>
        </p:spPr>
        <p:txBody>
          <a:bodyPr>
            <a:noAutofit/>
          </a:bodyPr>
          <a:lstStyle/>
          <a:p>
            <a:r>
              <a:rPr lang="en-GB" sz="2400" b="0" noProof="0" dirty="0">
                <a:latin typeface="Comic Sans MS"/>
              </a:rPr>
              <a:t>die Oma</a:t>
            </a:r>
            <a:r>
              <a:rPr lang="en-GB" sz="2400" b="0" dirty="0">
                <a:latin typeface="Comic Sans MS"/>
              </a:rPr>
              <a:t> / </a:t>
            </a:r>
            <a:r>
              <a:rPr lang="en-GB" sz="2400" b="0" dirty="0" err="1">
                <a:latin typeface="Comic Sans MS"/>
              </a:rPr>
              <a:t>Großmutter</a:t>
            </a:r>
            <a:r>
              <a:rPr lang="en-GB" sz="2400" b="0" dirty="0">
                <a:latin typeface="Comic Sans MS"/>
              </a:rPr>
              <a:t> </a:t>
            </a:r>
            <a:r>
              <a:rPr lang="en-GB" sz="2400" b="0" noProof="0" dirty="0">
                <a:latin typeface="Comic Sans MS"/>
              </a:rPr>
              <a:t>- </a:t>
            </a:r>
            <a:r>
              <a:rPr lang="en-GB" sz="2400" b="0" noProof="0" dirty="0">
                <a:solidFill>
                  <a:schemeClr val="accent2"/>
                </a:solidFill>
                <a:latin typeface="Comic Sans MS"/>
              </a:rPr>
              <a:t>the grandmother	</a:t>
            </a:r>
            <a:endParaRPr lang="en-GB" sz="2400" dirty="0">
              <a:solidFill>
                <a:schemeClr val="accent2"/>
              </a:solidFill>
            </a:endParaRPr>
          </a:p>
          <a:p>
            <a:r>
              <a:rPr lang="en-GB" sz="2400" b="0" noProof="0" dirty="0">
                <a:latin typeface="Comic Sans MS"/>
              </a:rPr>
              <a:t>der </a:t>
            </a:r>
            <a:r>
              <a:rPr lang="en-GB" sz="2400" b="0" noProof="0" dirty="0" err="1">
                <a:latin typeface="Comic Sans MS"/>
              </a:rPr>
              <a:t>Opa</a:t>
            </a:r>
            <a:r>
              <a:rPr lang="en-GB" sz="2400" b="0" dirty="0">
                <a:latin typeface="Comic Sans MS"/>
              </a:rPr>
              <a:t> / </a:t>
            </a:r>
            <a:r>
              <a:rPr lang="en-GB" sz="2400" b="0" dirty="0" err="1">
                <a:latin typeface="Comic Sans MS"/>
              </a:rPr>
              <a:t>Großvater</a:t>
            </a:r>
            <a:r>
              <a:rPr lang="en-GB" sz="2400" b="0" dirty="0">
                <a:latin typeface="Comic Sans MS"/>
              </a:rPr>
              <a:t>	- </a:t>
            </a:r>
            <a:r>
              <a:rPr lang="en-GB" sz="2400" b="0" noProof="0" dirty="0">
                <a:solidFill>
                  <a:schemeClr val="accent2"/>
                </a:solidFill>
                <a:latin typeface="Comic Sans MS"/>
              </a:rPr>
              <a:t>the grandfather</a:t>
            </a:r>
            <a:endParaRPr lang="en-GB" sz="2400" dirty="0">
              <a:solidFill>
                <a:schemeClr val="accent2"/>
              </a:solidFill>
            </a:endParaRPr>
          </a:p>
          <a:p>
            <a:r>
              <a:rPr lang="en-GB" sz="2400" b="0" i="1" noProof="0" dirty="0" err="1">
                <a:latin typeface="Comic Sans MS"/>
              </a:rPr>
              <a:t>eine</a:t>
            </a:r>
            <a:r>
              <a:rPr lang="en-GB" sz="2400" b="0" noProof="0" dirty="0">
                <a:latin typeface="Comic Sans MS"/>
              </a:rPr>
              <a:t> Oma </a:t>
            </a:r>
            <a:r>
              <a:rPr lang="en-GB" sz="2400" b="0" dirty="0">
                <a:latin typeface="Comic Sans MS"/>
              </a:rPr>
              <a:t>	- </a:t>
            </a:r>
            <a:r>
              <a:rPr lang="en-GB" sz="2400" b="0" noProof="0" dirty="0">
                <a:solidFill>
                  <a:schemeClr val="accent2"/>
                </a:solidFill>
                <a:latin typeface="Comic Sans MS"/>
              </a:rPr>
              <a:t>one grandmother</a:t>
            </a:r>
            <a:r>
              <a:rPr lang="en-GB" sz="2400" b="0" noProof="0" dirty="0">
                <a:solidFill>
                  <a:srgbClr val="C00000"/>
                </a:solidFill>
                <a:latin typeface="Comic Sans MS"/>
              </a:rPr>
              <a:t>	</a:t>
            </a:r>
            <a:r>
              <a:rPr lang="en-GB" sz="2400" b="0" i="1" noProof="0" dirty="0" err="1">
                <a:latin typeface="Comic Sans MS"/>
              </a:rPr>
              <a:t>ein</a:t>
            </a:r>
            <a:r>
              <a:rPr lang="en-GB" sz="2400" b="0" noProof="0" dirty="0">
                <a:latin typeface="Comic Sans MS"/>
              </a:rPr>
              <a:t> Opa</a:t>
            </a:r>
            <a:r>
              <a:rPr lang="en-GB" sz="2400" b="0" dirty="0">
                <a:latin typeface="Comic Sans MS"/>
              </a:rPr>
              <a:t>	- </a:t>
            </a:r>
            <a:r>
              <a:rPr lang="en-GB" sz="2400" b="0" noProof="0" dirty="0">
                <a:solidFill>
                  <a:schemeClr val="accent2"/>
                </a:solidFill>
                <a:latin typeface="Comic Sans MS"/>
              </a:rPr>
              <a:t>one grandfather</a:t>
            </a:r>
          </a:p>
          <a:p>
            <a:r>
              <a:rPr lang="en-GB" sz="2400" b="0" i="1" noProof="0" dirty="0" err="1">
                <a:latin typeface="Comic Sans MS"/>
              </a:rPr>
              <a:t>zwei</a:t>
            </a:r>
            <a:r>
              <a:rPr lang="en-GB" sz="2400" b="0" noProof="0" dirty="0">
                <a:latin typeface="Comic Sans MS"/>
              </a:rPr>
              <a:t> Omas </a:t>
            </a:r>
            <a:r>
              <a:rPr lang="en-GB" sz="2400" b="0" dirty="0">
                <a:latin typeface="Comic Sans MS"/>
              </a:rPr>
              <a:t>	- </a:t>
            </a:r>
            <a:r>
              <a:rPr lang="en-GB" sz="2400" b="0" noProof="0" dirty="0">
                <a:solidFill>
                  <a:schemeClr val="accent2"/>
                </a:solidFill>
                <a:latin typeface="Comic Sans MS"/>
              </a:rPr>
              <a:t>two grandmothers</a:t>
            </a:r>
            <a:r>
              <a:rPr lang="en-GB" sz="2400" b="0" noProof="0" dirty="0">
                <a:latin typeface="Comic Sans MS"/>
              </a:rPr>
              <a:t>	</a:t>
            </a:r>
            <a:r>
              <a:rPr lang="en-GB" sz="2400" b="0" i="1" noProof="0" dirty="0" err="1">
                <a:latin typeface="Comic Sans MS"/>
              </a:rPr>
              <a:t>zwei</a:t>
            </a:r>
            <a:r>
              <a:rPr lang="en-GB" sz="2400" b="0" noProof="0" dirty="0">
                <a:latin typeface="Comic Sans MS"/>
              </a:rPr>
              <a:t> </a:t>
            </a:r>
            <a:r>
              <a:rPr lang="en-GB" sz="2400" b="0" noProof="0" dirty="0" err="1">
                <a:latin typeface="Comic Sans MS"/>
              </a:rPr>
              <a:t>Opas</a:t>
            </a:r>
            <a:r>
              <a:rPr lang="en-GB" sz="2400" b="0" dirty="0">
                <a:latin typeface="Comic Sans MS"/>
              </a:rPr>
              <a:t>	- </a:t>
            </a:r>
            <a:r>
              <a:rPr lang="en-GB" sz="2400" b="0" noProof="0" dirty="0">
                <a:solidFill>
                  <a:schemeClr val="accent2"/>
                </a:solidFill>
                <a:latin typeface="Comic Sans MS"/>
              </a:rPr>
              <a:t>two grandfathers</a:t>
            </a:r>
          </a:p>
        </p:txBody>
      </p:sp>
      <p:sp>
        <p:nvSpPr>
          <p:cNvPr id="12" name="Inhaltsplatzhalter 11">
            <a:extLst>
              <a:ext uri="{FF2B5EF4-FFF2-40B4-BE49-F238E27FC236}">
                <a16:creationId xmlns:a16="http://schemas.microsoft.com/office/drawing/2014/main" id="{1F1449B7-3C6E-4BE7-BC6C-4C0D8D616FD1}"/>
              </a:ext>
            </a:extLst>
          </p:cNvPr>
          <p:cNvSpPr>
            <a:spLocks noGrp="1"/>
          </p:cNvSpPr>
          <p:nvPr>
            <p:ph sz="quarter" idx="4"/>
          </p:nvPr>
        </p:nvSpPr>
        <p:spPr>
          <a:xfrm>
            <a:off x="6128483" y="3705507"/>
            <a:ext cx="3947557" cy="2819840"/>
          </a:xfrm>
        </p:spPr>
        <p:txBody>
          <a:bodyPr vert="horz" lIns="91430" tIns="45716" rIns="91430" bIns="45716" rtlCol="0" anchor="t">
            <a:normAutofit/>
          </a:bodyPr>
          <a:lstStyle/>
          <a:p>
            <a:pPr marL="0" indent="0">
              <a:buNone/>
            </a:pPr>
            <a:r>
              <a:rPr lang="en-GB" noProof="0" dirty="0"/>
              <a:t>Ich </a:t>
            </a:r>
            <a:r>
              <a:rPr lang="en-GB" noProof="0" dirty="0" err="1"/>
              <a:t>habe</a:t>
            </a:r>
            <a:r>
              <a:rPr lang="en-GB" noProof="0" dirty="0"/>
              <a:t> </a:t>
            </a:r>
            <a:r>
              <a:rPr lang="en-GB" noProof="0" dirty="0" err="1"/>
              <a:t>eine</a:t>
            </a:r>
            <a:r>
              <a:rPr lang="en-GB" noProof="0" dirty="0"/>
              <a:t> Oma.</a:t>
            </a:r>
          </a:p>
          <a:p>
            <a:pPr marL="377825" indent="-377825">
              <a:buFont typeface="Wingdings" panose="05000000000000000000" pitchFamily="2" charset="2"/>
              <a:buChar char="à"/>
            </a:pPr>
            <a:r>
              <a:rPr lang="en-GB" noProof="0" dirty="0">
                <a:solidFill>
                  <a:schemeClr val="accent2"/>
                </a:solidFill>
                <a:sym typeface="Wingdings" panose="05000000000000000000" pitchFamily="2" charset="2"/>
              </a:rPr>
              <a:t>I have a grandmother.</a:t>
            </a:r>
            <a:endParaRPr lang="en-GB" noProof="0" dirty="0">
              <a:solidFill>
                <a:schemeClr val="accent2"/>
              </a:solidFill>
            </a:endParaRPr>
          </a:p>
          <a:p>
            <a:pPr marL="0" indent="0">
              <a:buNone/>
            </a:pPr>
            <a:endParaRPr lang="en-GB" noProof="0" dirty="0"/>
          </a:p>
          <a:p>
            <a:pPr marL="0" indent="0">
              <a:buNone/>
            </a:pPr>
            <a:r>
              <a:rPr lang="en-GB" noProof="0" dirty="0">
                <a:latin typeface="Comic Sans MS"/>
              </a:rPr>
              <a:t>Ich </a:t>
            </a:r>
            <a:r>
              <a:rPr lang="en-GB" noProof="0" dirty="0" err="1">
                <a:latin typeface="Comic Sans MS"/>
              </a:rPr>
              <a:t>habe</a:t>
            </a:r>
            <a:r>
              <a:rPr lang="en-GB" noProof="0" dirty="0">
                <a:latin typeface="Comic Sans MS"/>
              </a:rPr>
              <a:t> </a:t>
            </a:r>
            <a:r>
              <a:rPr lang="en-GB" noProof="0" dirty="0" err="1">
                <a:latin typeface="Comic Sans MS"/>
              </a:rPr>
              <a:t>ein</a:t>
            </a:r>
            <a:r>
              <a:rPr lang="en-GB" i="1" noProof="0" dirty="0" err="1">
                <a:latin typeface="Comic Sans MS"/>
              </a:rPr>
              <a:t>en</a:t>
            </a:r>
            <a:r>
              <a:rPr lang="en-GB" noProof="0" dirty="0">
                <a:latin typeface="Comic Sans MS"/>
              </a:rPr>
              <a:t> Opa.</a:t>
            </a:r>
          </a:p>
          <a:p>
            <a:pPr marL="0" indent="0">
              <a:buNone/>
            </a:pPr>
            <a:r>
              <a:rPr lang="en-GB" noProof="0" dirty="0">
                <a:solidFill>
                  <a:srgbClr val="C00000"/>
                </a:solidFill>
                <a:sym typeface="Wingdings" panose="05000000000000000000" pitchFamily="2" charset="2"/>
              </a:rPr>
              <a:t> </a:t>
            </a:r>
            <a:r>
              <a:rPr lang="en-GB" noProof="0" dirty="0">
                <a:solidFill>
                  <a:schemeClr val="accent2"/>
                </a:solidFill>
                <a:sym typeface="Wingdings" panose="05000000000000000000" pitchFamily="2" charset="2"/>
              </a:rPr>
              <a:t>I have a grandfather.</a:t>
            </a:r>
            <a:endParaRPr lang="en-GB" noProof="0" dirty="0">
              <a:solidFill>
                <a:schemeClr val="accent2"/>
              </a:solidFill>
            </a:endParaRPr>
          </a:p>
        </p:txBody>
      </p:sp>
      <p:pic>
        <p:nvPicPr>
          <p:cNvPr id="2" name="Aufgezeichneter Sound">
            <a:hlinkClick r:id="" action="ppaction://media"/>
            <a:extLst>
              <a:ext uri="{FF2B5EF4-FFF2-40B4-BE49-F238E27FC236}">
                <a16:creationId xmlns:a16="http://schemas.microsoft.com/office/drawing/2014/main" id="{400CAFC1-8535-4AAC-99D8-F82E897E5B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27238" y="3098408"/>
            <a:ext cx="487363" cy="487362"/>
          </a:xfrm>
          <a:prstGeom prst="rect">
            <a:avLst/>
          </a:prstGeom>
        </p:spPr>
      </p:pic>
      <p:pic>
        <p:nvPicPr>
          <p:cNvPr id="3" name="Aufgezeichneter Sound">
            <a:hlinkClick r:id="" action="ppaction://media"/>
            <a:extLst>
              <a:ext uri="{FF2B5EF4-FFF2-40B4-BE49-F238E27FC236}">
                <a16:creationId xmlns:a16="http://schemas.microsoft.com/office/drawing/2014/main" id="{CDB1AC0A-7761-4432-A7EB-12ADB009B3E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583227" y="6065555"/>
            <a:ext cx="487363" cy="487362"/>
          </a:xfrm>
          <a:prstGeom prst="rect">
            <a:avLst/>
          </a:prstGeom>
        </p:spPr>
      </p:pic>
      <p:sp>
        <p:nvSpPr>
          <p:cNvPr id="13" name="Fußzeilenplatzhalter 3">
            <a:extLst>
              <a:ext uri="{FF2B5EF4-FFF2-40B4-BE49-F238E27FC236}">
                <a16:creationId xmlns:a16="http://schemas.microsoft.com/office/drawing/2014/main" id="{00555339-1105-46B1-B186-18F3FB27B244}"/>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
        <p:nvSpPr>
          <p:cNvPr id="14" name="Foliennummernplatzhalter 6">
            <a:extLst>
              <a:ext uri="{FF2B5EF4-FFF2-40B4-BE49-F238E27FC236}">
                <a16:creationId xmlns:a16="http://schemas.microsoft.com/office/drawing/2014/main" id="{083017BF-A86F-49EE-88A8-1C92DC84C90D}"/>
              </a:ext>
            </a:extLst>
          </p:cNvPr>
          <p:cNvSpPr txBox="1">
            <a:spLocks/>
          </p:cNvSpPr>
          <p:nvPr/>
        </p:nvSpPr>
        <p:spPr>
          <a:xfrm>
            <a:off x="9835529" y="6958806"/>
            <a:ext cx="607347" cy="401638"/>
          </a:xfrm>
          <a:prstGeom prst="rect">
            <a:avLst/>
          </a:prstGeom>
        </p:spPr>
        <p:txBody>
          <a:bodyPr vert="horz" lIns="91430" tIns="45716" rIns="91430" bIns="45716" rtlCol="0" anchor="ctr"/>
          <a:lstStyle>
            <a:defPPr>
              <a:defRPr lang="de-DE"/>
            </a:defPPr>
            <a:lvl1pPr algn="ctr" rtl="0" eaLnBrk="0" fontAlgn="base" hangingPunct="0">
              <a:spcBef>
                <a:spcPct val="0"/>
              </a:spcBef>
              <a:spcAft>
                <a:spcPct val="0"/>
              </a:spcAft>
              <a:defRPr sz="1323" b="1" kern="1200">
                <a:solidFill>
                  <a:schemeClr val="tx1"/>
                </a:solidFill>
                <a:latin typeface="Tahoma" panose="020B0604030504040204" pitchFamily="34" charset="0"/>
                <a:ea typeface="+mn-ea"/>
                <a:cs typeface="+mn-cs"/>
              </a:defRPr>
            </a:lvl1pPr>
            <a:lvl2pPr marL="4556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2pPr>
            <a:lvl3pPr marL="9128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3pPr>
            <a:lvl4pPr marL="13700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4pPr>
            <a:lvl5pPr marL="18272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5pPr>
            <a:lvl6pPr marL="2286000" algn="l" defTabSz="914400" rtl="0" eaLnBrk="1" latinLnBrk="0" hangingPunct="1">
              <a:defRPr sz="1300" b="1" kern="1200">
                <a:solidFill>
                  <a:schemeClr val="tx1"/>
                </a:solidFill>
                <a:latin typeface="Tahoma" panose="020B0604030504040204" pitchFamily="34" charset="0"/>
                <a:ea typeface="+mn-ea"/>
                <a:cs typeface="+mn-cs"/>
              </a:defRPr>
            </a:lvl6pPr>
            <a:lvl7pPr marL="2743200" algn="l" defTabSz="914400" rtl="0" eaLnBrk="1" latinLnBrk="0" hangingPunct="1">
              <a:defRPr sz="1300" b="1" kern="1200">
                <a:solidFill>
                  <a:schemeClr val="tx1"/>
                </a:solidFill>
                <a:latin typeface="Tahoma" panose="020B0604030504040204" pitchFamily="34" charset="0"/>
                <a:ea typeface="+mn-ea"/>
                <a:cs typeface="+mn-cs"/>
              </a:defRPr>
            </a:lvl7pPr>
            <a:lvl8pPr marL="3200400" algn="l" defTabSz="914400" rtl="0" eaLnBrk="1" latinLnBrk="0" hangingPunct="1">
              <a:defRPr sz="1300" b="1" kern="1200">
                <a:solidFill>
                  <a:schemeClr val="tx1"/>
                </a:solidFill>
                <a:latin typeface="Tahoma" panose="020B0604030504040204" pitchFamily="34" charset="0"/>
                <a:ea typeface="+mn-ea"/>
                <a:cs typeface="+mn-cs"/>
              </a:defRPr>
            </a:lvl8pPr>
            <a:lvl9pPr marL="3657600" algn="l" defTabSz="914400" rtl="0" eaLnBrk="1" latinLnBrk="0" hangingPunct="1">
              <a:defRPr sz="1300" b="1" kern="1200">
                <a:solidFill>
                  <a:schemeClr val="tx1"/>
                </a:solidFill>
                <a:latin typeface="Tahoma" panose="020B0604030504040204" pitchFamily="34" charset="0"/>
                <a:ea typeface="+mn-ea"/>
                <a:cs typeface="+mn-cs"/>
              </a:defRPr>
            </a:lvl9pPr>
          </a:lstStyle>
          <a:p>
            <a:fld id="{1C6A1CB6-5D98-4296-B8F9-B78E6A9A9E34}" type="slidenum">
              <a:rPr lang="en-GB" sz="1050" b="0" smtClean="0">
                <a:solidFill>
                  <a:schemeClr val="bg2"/>
                </a:solidFill>
                <a:latin typeface="Comic Sans MS" panose="030F0702030302020204" pitchFamily="66" charset="0"/>
              </a:rPr>
              <a:pPr/>
              <a:t>7</a:t>
            </a:fld>
            <a:endParaRPr lang="en-GB" sz="1050" b="0" dirty="0">
              <a:solidFill>
                <a:schemeClr val="bg2"/>
              </a:solidFill>
              <a:latin typeface="Comic Sans MS" panose="030F0702030302020204" pitchFamily="66" charset="0"/>
            </a:endParaRPr>
          </a:p>
        </p:txBody>
      </p:sp>
      <p:sp>
        <p:nvSpPr>
          <p:cNvPr id="15" name="Textplatzhalter 7">
            <a:extLst>
              <a:ext uri="{FF2B5EF4-FFF2-40B4-BE49-F238E27FC236}">
                <a16:creationId xmlns:a16="http://schemas.microsoft.com/office/drawing/2014/main" id="{A01042A4-B7A4-4FA4-A44D-5575309CC1BD}"/>
              </a:ext>
            </a:extLst>
          </p:cNvPr>
          <p:cNvSpPr txBox="1">
            <a:spLocks/>
          </p:cNvSpPr>
          <p:nvPr/>
        </p:nvSpPr>
        <p:spPr>
          <a:xfrm>
            <a:off x="2424755" y="6601242"/>
            <a:ext cx="806978" cy="322458"/>
          </a:xfrm>
          <a:prstGeom prst="rect">
            <a:avLst/>
          </a:prstGeom>
        </p:spPr>
        <p:txBody>
          <a:bodyPr vert="horz" lIns="91430" tIns="45716" rIns="91430" bIns="45716" rtlCol="0" anchor="b">
            <a:normAutofit/>
          </a:bodyPr>
          <a:lstStyle>
            <a:lvl1pPr marL="0" indent="0" algn="l" defTabSz="1007837" rtl="0" eaLnBrk="1" latinLnBrk="0" hangingPunct="1">
              <a:spcBef>
                <a:spcPct val="20000"/>
              </a:spcBef>
              <a:buFont typeface="Arial" pitchFamily="34" charset="0"/>
              <a:buNone/>
              <a:defRPr sz="2646" b="1" kern="1200">
                <a:solidFill>
                  <a:schemeClr val="tx1"/>
                </a:solidFill>
                <a:latin typeface="Comic Sans MS" panose="030F0702030302020204" pitchFamily="66" charset="0"/>
                <a:ea typeface="+mn-ea"/>
                <a:cs typeface="+mn-cs"/>
              </a:defRPr>
            </a:lvl1pPr>
            <a:lvl2pPr marL="503919" indent="0" algn="l" defTabSz="1007837" rtl="0" eaLnBrk="1" latinLnBrk="0" hangingPunct="1">
              <a:spcBef>
                <a:spcPct val="20000"/>
              </a:spcBef>
              <a:buFont typeface="Arial" pitchFamily="34" charset="0"/>
              <a:buNone/>
              <a:defRPr sz="2205" b="1" kern="1200">
                <a:solidFill>
                  <a:schemeClr val="tx1"/>
                </a:solidFill>
                <a:latin typeface="Comic Sans MS" panose="030F0702030302020204" pitchFamily="66" charset="0"/>
                <a:ea typeface="+mn-ea"/>
                <a:cs typeface="+mn-cs"/>
              </a:defRPr>
            </a:lvl2pPr>
            <a:lvl3pPr marL="1007837" indent="0" algn="l" defTabSz="1007837" rtl="0" eaLnBrk="1" latinLnBrk="0" hangingPunct="1">
              <a:spcBef>
                <a:spcPct val="20000"/>
              </a:spcBef>
              <a:buFont typeface="Arial" pitchFamily="34" charset="0"/>
              <a:buNone/>
              <a:defRPr sz="1984" b="1" kern="1200">
                <a:solidFill>
                  <a:schemeClr val="tx1"/>
                </a:solidFill>
                <a:latin typeface="Comic Sans MS" panose="030F0702030302020204" pitchFamily="66" charset="0"/>
                <a:ea typeface="+mn-ea"/>
                <a:cs typeface="+mn-cs"/>
              </a:defRPr>
            </a:lvl3pPr>
            <a:lvl4pPr marL="1511756" indent="0" algn="l" defTabSz="1007837" rtl="0" eaLnBrk="1" latinLnBrk="0" hangingPunct="1">
              <a:spcBef>
                <a:spcPct val="20000"/>
              </a:spcBef>
              <a:buFont typeface="Arial" pitchFamily="34" charset="0"/>
              <a:buNone/>
              <a:defRPr sz="1764" b="1" kern="1200">
                <a:solidFill>
                  <a:schemeClr val="tx1"/>
                </a:solidFill>
                <a:latin typeface="Comic Sans MS" panose="030F0702030302020204" pitchFamily="66" charset="0"/>
                <a:ea typeface="+mn-ea"/>
                <a:cs typeface="+mn-cs"/>
              </a:defRPr>
            </a:lvl4pPr>
            <a:lvl5pPr marL="2015672" indent="0" algn="l" defTabSz="1007837" rtl="0" eaLnBrk="1" latinLnBrk="0" hangingPunct="1">
              <a:spcBef>
                <a:spcPct val="20000"/>
              </a:spcBef>
              <a:buFont typeface="Arial" pitchFamily="34" charset="0"/>
              <a:buNone/>
              <a:defRPr sz="1764" b="1" kern="1200">
                <a:solidFill>
                  <a:schemeClr val="tx1"/>
                </a:solidFill>
                <a:latin typeface="Comic Sans MS" panose="030F0702030302020204" pitchFamily="66" charset="0"/>
                <a:ea typeface="+mn-ea"/>
                <a:cs typeface="+mn-cs"/>
              </a:defRPr>
            </a:lvl5pPr>
            <a:lvl6pPr marL="2519592" indent="0" algn="l" defTabSz="1007837" rtl="0" eaLnBrk="1" latinLnBrk="0" hangingPunct="1">
              <a:spcBef>
                <a:spcPct val="20000"/>
              </a:spcBef>
              <a:buFont typeface="Arial" pitchFamily="34" charset="0"/>
              <a:buNone/>
              <a:defRPr sz="1764" b="1" kern="1200">
                <a:solidFill>
                  <a:schemeClr val="tx1"/>
                </a:solidFill>
                <a:latin typeface="+mn-lt"/>
                <a:ea typeface="+mn-ea"/>
                <a:cs typeface="+mn-cs"/>
              </a:defRPr>
            </a:lvl6pPr>
            <a:lvl7pPr marL="3023510" indent="0" algn="l" defTabSz="1007837" rtl="0" eaLnBrk="1" latinLnBrk="0" hangingPunct="1">
              <a:spcBef>
                <a:spcPct val="20000"/>
              </a:spcBef>
              <a:buFont typeface="Arial" pitchFamily="34" charset="0"/>
              <a:buNone/>
              <a:defRPr sz="1764" b="1" kern="1200">
                <a:solidFill>
                  <a:schemeClr val="tx1"/>
                </a:solidFill>
                <a:latin typeface="+mn-lt"/>
                <a:ea typeface="+mn-ea"/>
                <a:cs typeface="+mn-cs"/>
              </a:defRPr>
            </a:lvl7pPr>
            <a:lvl8pPr marL="3527428" indent="0" algn="l" defTabSz="1007837" rtl="0" eaLnBrk="1" latinLnBrk="0" hangingPunct="1">
              <a:spcBef>
                <a:spcPct val="20000"/>
              </a:spcBef>
              <a:buFont typeface="Arial" pitchFamily="34" charset="0"/>
              <a:buNone/>
              <a:defRPr sz="1764" b="1" kern="1200">
                <a:solidFill>
                  <a:schemeClr val="tx1"/>
                </a:solidFill>
                <a:latin typeface="+mn-lt"/>
                <a:ea typeface="+mn-ea"/>
                <a:cs typeface="+mn-cs"/>
              </a:defRPr>
            </a:lvl8pPr>
            <a:lvl9pPr marL="4031346" indent="0" algn="l" defTabSz="1007837" rtl="0" eaLnBrk="1" latinLnBrk="0" hangingPunct="1">
              <a:spcBef>
                <a:spcPct val="20000"/>
              </a:spcBef>
              <a:buFont typeface="Arial" pitchFamily="34" charset="0"/>
              <a:buNone/>
              <a:defRPr sz="1764" b="1" kern="1200">
                <a:solidFill>
                  <a:schemeClr val="tx1"/>
                </a:solidFill>
                <a:latin typeface="+mn-lt"/>
                <a:ea typeface="+mn-ea"/>
                <a:cs typeface="+mn-cs"/>
              </a:defRPr>
            </a:lvl9pPr>
          </a:lstStyle>
          <a:p>
            <a:pPr algn="ctr" fontAlgn="auto">
              <a:spcAft>
                <a:spcPts val="0"/>
              </a:spcAft>
            </a:pPr>
            <a:r>
              <a:rPr lang="en-GB" sz="1050" b="0"/>
              <a:t>Pixabay</a:t>
            </a:r>
            <a:endParaRPr lang="en-GB" sz="1050" b="0" dirty="0"/>
          </a:p>
        </p:txBody>
      </p:sp>
    </p:spTree>
    <p:extLst>
      <p:ext uri="{BB962C8B-B14F-4D97-AF65-F5344CB8AC3E}">
        <p14:creationId xmlns:p14="http://schemas.microsoft.com/office/powerpoint/2010/main" val="227493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4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3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audio>
              <p:cMediaNode vol="80000">
                <p:cTn id="28" fill="hold" display="0">
                  <p:stCondLst>
                    <p:cond delay="indefinite"/>
                  </p:stCondLst>
                  <p:endCondLst>
                    <p:cond evt="onStopAudio" delay="0">
                      <p:tgtEl>
                        <p:sldTgt/>
                      </p:tgtEl>
                    </p:cond>
                  </p:endCondLst>
                </p:cTn>
                <p:tgtEl>
                  <p:spTgt spid="3"/>
                </p:tgtEl>
              </p:cMediaNode>
            </p:audio>
          </p:childTnLst>
        </p:cTn>
      </p:par>
    </p:tnLst>
    <p:bldLst>
      <p:bldP spid="1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896732-83FB-49C2-81EB-A62FB425C3F7}"/>
              </a:ext>
            </a:extLst>
          </p:cNvPr>
          <p:cNvSpPr>
            <a:spLocks noGrp="1"/>
          </p:cNvSpPr>
          <p:nvPr>
            <p:ph type="title"/>
          </p:nvPr>
        </p:nvSpPr>
        <p:spPr/>
        <p:txBody>
          <a:bodyPr/>
          <a:lstStyle/>
          <a:p>
            <a:r>
              <a:rPr lang="en-GB" noProof="0" dirty="0"/>
              <a:t>All your family members</a:t>
            </a:r>
          </a:p>
        </p:txBody>
      </p:sp>
      <p:sp>
        <p:nvSpPr>
          <p:cNvPr id="4" name="Inhaltsplatzhalter 3">
            <a:extLst>
              <a:ext uri="{FF2B5EF4-FFF2-40B4-BE49-F238E27FC236}">
                <a16:creationId xmlns:a16="http://schemas.microsoft.com/office/drawing/2014/main" id="{73E446E6-EF9C-4152-B488-CD37C60479E8}"/>
              </a:ext>
            </a:extLst>
          </p:cNvPr>
          <p:cNvSpPr>
            <a:spLocks noGrp="1"/>
          </p:cNvSpPr>
          <p:nvPr>
            <p:ph sz="quarter" idx="2"/>
          </p:nvPr>
        </p:nvSpPr>
        <p:spPr>
          <a:xfrm>
            <a:off x="879322" y="2190171"/>
            <a:ext cx="5300761" cy="4514693"/>
          </a:xfrm>
        </p:spPr>
        <p:txBody>
          <a:bodyPr/>
          <a:lstStyle/>
          <a:p>
            <a:r>
              <a:rPr lang="en-GB" sz="3600" noProof="0" dirty="0"/>
              <a:t>Ich </a:t>
            </a:r>
            <a:r>
              <a:rPr lang="en-GB" sz="3600" noProof="0" dirty="0" err="1"/>
              <a:t>habe</a:t>
            </a:r>
            <a:r>
              <a:rPr lang="en-GB" sz="3600" noProof="0" dirty="0"/>
              <a:t>…</a:t>
            </a:r>
          </a:p>
          <a:p>
            <a:pPr marL="914400" lvl="1" indent="-457200">
              <a:buFont typeface="Symbol" panose="05050102010706020507" pitchFamily="18" charset="2"/>
              <a:buChar char="-"/>
            </a:pPr>
            <a:r>
              <a:rPr lang="en-GB" sz="3200" noProof="0" dirty="0"/>
              <a:t>…</a:t>
            </a:r>
            <a:r>
              <a:rPr lang="en-GB" sz="3200" noProof="0" dirty="0" err="1"/>
              <a:t>eine</a:t>
            </a:r>
            <a:r>
              <a:rPr lang="en-GB" sz="3200" noProof="0" dirty="0"/>
              <a:t> Mutter.</a:t>
            </a:r>
          </a:p>
          <a:p>
            <a:pPr marL="914400" lvl="1" indent="-457200">
              <a:buFont typeface="Symbol" panose="05050102010706020507" pitchFamily="18" charset="2"/>
              <a:buChar char="-"/>
            </a:pPr>
            <a:r>
              <a:rPr lang="en-GB" sz="3200" noProof="0" dirty="0"/>
              <a:t>…</a:t>
            </a:r>
            <a:r>
              <a:rPr lang="en-GB" sz="3200" noProof="0" dirty="0" err="1"/>
              <a:t>einen</a:t>
            </a:r>
            <a:r>
              <a:rPr lang="en-GB" sz="3200" noProof="0" dirty="0"/>
              <a:t> </a:t>
            </a:r>
            <a:r>
              <a:rPr lang="en-GB" sz="3200" noProof="0" dirty="0" err="1"/>
              <a:t>Vater</a:t>
            </a:r>
            <a:r>
              <a:rPr lang="en-GB" sz="3200" noProof="0" dirty="0"/>
              <a:t>.</a:t>
            </a:r>
          </a:p>
          <a:p>
            <a:pPr marL="914400" lvl="1" indent="-457200">
              <a:buFont typeface="Symbol" panose="05050102010706020507" pitchFamily="18" charset="2"/>
              <a:buChar char="-"/>
            </a:pPr>
            <a:r>
              <a:rPr lang="en-GB" sz="3200" noProof="0" dirty="0"/>
              <a:t>…</a:t>
            </a:r>
            <a:r>
              <a:rPr lang="en-GB" sz="3200" noProof="0" dirty="0" err="1"/>
              <a:t>einen</a:t>
            </a:r>
            <a:r>
              <a:rPr lang="en-GB" sz="3200" noProof="0" dirty="0"/>
              <a:t> </a:t>
            </a:r>
            <a:r>
              <a:rPr lang="en-GB" sz="3200" noProof="0" dirty="0" err="1"/>
              <a:t>Bruder</a:t>
            </a:r>
            <a:r>
              <a:rPr lang="en-GB" sz="3200" noProof="0" dirty="0"/>
              <a:t>.</a:t>
            </a:r>
          </a:p>
          <a:p>
            <a:pPr marL="914400" lvl="1" indent="-457200">
              <a:buFont typeface="Symbol" panose="05050102010706020507" pitchFamily="18" charset="2"/>
              <a:buChar char="-"/>
            </a:pPr>
            <a:r>
              <a:rPr lang="en-GB" sz="3200" noProof="0" dirty="0"/>
              <a:t>…</a:t>
            </a:r>
            <a:r>
              <a:rPr lang="en-GB" sz="3200" noProof="0" dirty="0" err="1"/>
              <a:t>eine</a:t>
            </a:r>
            <a:r>
              <a:rPr lang="en-GB" sz="3200" noProof="0" dirty="0"/>
              <a:t> </a:t>
            </a:r>
            <a:r>
              <a:rPr lang="en-GB" sz="3200" noProof="0" dirty="0" err="1"/>
              <a:t>Schwester</a:t>
            </a:r>
            <a:r>
              <a:rPr lang="en-GB" sz="3200" noProof="0" dirty="0"/>
              <a:t>.</a:t>
            </a:r>
          </a:p>
          <a:p>
            <a:pPr marL="914400" lvl="1" indent="-457200">
              <a:buFont typeface="Symbol" panose="05050102010706020507" pitchFamily="18" charset="2"/>
              <a:buChar char="-"/>
            </a:pPr>
            <a:r>
              <a:rPr lang="en-GB" sz="3200" noProof="0" dirty="0"/>
              <a:t>…</a:t>
            </a:r>
            <a:r>
              <a:rPr lang="en-GB" sz="3200" noProof="0" dirty="0" err="1"/>
              <a:t>eine</a:t>
            </a:r>
            <a:r>
              <a:rPr lang="en-GB" sz="3200" noProof="0" dirty="0"/>
              <a:t> Oma.</a:t>
            </a:r>
          </a:p>
          <a:p>
            <a:pPr marL="914400" lvl="1" indent="-457200">
              <a:buFont typeface="Symbol" panose="05050102010706020507" pitchFamily="18" charset="2"/>
              <a:buChar char="-"/>
            </a:pPr>
            <a:r>
              <a:rPr lang="en-GB" sz="3200" noProof="0" dirty="0"/>
              <a:t>…</a:t>
            </a:r>
            <a:r>
              <a:rPr lang="en-GB" sz="3200" noProof="0" dirty="0" err="1"/>
              <a:t>einen</a:t>
            </a:r>
            <a:r>
              <a:rPr lang="en-GB" sz="3200" noProof="0" dirty="0"/>
              <a:t> </a:t>
            </a:r>
            <a:r>
              <a:rPr lang="en-GB" sz="3200" noProof="0" dirty="0" err="1"/>
              <a:t>Opa</a:t>
            </a:r>
            <a:endParaRPr lang="en-GB" sz="3200" noProof="0" dirty="0"/>
          </a:p>
        </p:txBody>
      </p:sp>
      <p:pic>
        <p:nvPicPr>
          <p:cNvPr id="9" name="Inhaltsplatzhalter 8">
            <a:extLst>
              <a:ext uri="{FF2B5EF4-FFF2-40B4-BE49-F238E27FC236}">
                <a16:creationId xmlns:a16="http://schemas.microsoft.com/office/drawing/2014/main" id="{6C861B14-EA96-4B3F-866C-E73F92815286}"/>
              </a:ext>
            </a:extLst>
          </p:cNvPr>
          <p:cNvPicPr>
            <a:picLocks noGrp="1" noChangeAspect="1"/>
          </p:cNvPicPr>
          <p:nvPr>
            <p:ph sz="quarter" idx="3"/>
          </p:nvPr>
        </p:nvPicPr>
        <p:blipFill>
          <a:blip r:embed="rId4"/>
          <a:stretch>
            <a:fillRect/>
          </a:stretch>
        </p:blipFill>
        <p:spPr>
          <a:xfrm>
            <a:off x="6533254" y="1646615"/>
            <a:ext cx="3298095" cy="5058249"/>
          </a:xfrm>
          <a:prstGeom prst="rect">
            <a:avLst/>
          </a:prstGeom>
        </p:spPr>
      </p:pic>
      <p:pic>
        <p:nvPicPr>
          <p:cNvPr id="3" name="Aufgezeichneter Sound">
            <a:hlinkClick r:id="" action="ppaction://media"/>
            <a:extLst>
              <a:ext uri="{FF2B5EF4-FFF2-40B4-BE49-F238E27FC236}">
                <a16:creationId xmlns:a16="http://schemas.microsoft.com/office/drawing/2014/main" id="{643B1870-EB97-4847-B5A2-EA59F0DE6E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29594" y="5996239"/>
            <a:ext cx="487363" cy="487362"/>
          </a:xfrm>
          <a:prstGeom prst="rect">
            <a:avLst/>
          </a:prstGeom>
        </p:spPr>
      </p:pic>
      <p:sp>
        <p:nvSpPr>
          <p:cNvPr id="8" name="Fußzeilenplatzhalter 3">
            <a:extLst>
              <a:ext uri="{FF2B5EF4-FFF2-40B4-BE49-F238E27FC236}">
                <a16:creationId xmlns:a16="http://schemas.microsoft.com/office/drawing/2014/main" id="{9E34FF7C-5916-433D-843D-C38490C2D3BC}"/>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
        <p:nvSpPr>
          <p:cNvPr id="10" name="Foliennummernplatzhalter 6">
            <a:extLst>
              <a:ext uri="{FF2B5EF4-FFF2-40B4-BE49-F238E27FC236}">
                <a16:creationId xmlns:a16="http://schemas.microsoft.com/office/drawing/2014/main" id="{EE44D1C7-36CE-444D-8781-E66C869D1E04}"/>
              </a:ext>
            </a:extLst>
          </p:cNvPr>
          <p:cNvSpPr>
            <a:spLocks noGrp="1"/>
          </p:cNvSpPr>
          <p:nvPr>
            <p:ph type="sldNum" sz="quarter" idx="11"/>
          </p:nvPr>
        </p:nvSpPr>
        <p:spPr>
          <a:xfrm>
            <a:off x="9835529" y="6958806"/>
            <a:ext cx="607347" cy="401638"/>
          </a:xfrm>
        </p:spPr>
        <p:txBody>
          <a:bodyPr/>
          <a:lstStyle/>
          <a:p>
            <a:pPr algn="ctr"/>
            <a:fld id="{1C6A1CB6-5D98-4296-B8F9-B78E6A9A9E34}" type="slidenum">
              <a:rPr lang="en-GB" sz="1050" b="0" smtClean="0">
                <a:solidFill>
                  <a:schemeClr val="bg2"/>
                </a:solidFill>
                <a:latin typeface="Comic Sans MS" panose="030F0702030302020204" pitchFamily="66" charset="0"/>
              </a:rPr>
              <a:pPr algn="ctr"/>
              <a:t>8</a:t>
            </a:fld>
            <a:endParaRPr lang="en-GB" sz="1050" b="0" dirty="0">
              <a:solidFill>
                <a:schemeClr val="bg2"/>
              </a:solidFill>
              <a:latin typeface="Comic Sans MS" panose="030F0702030302020204" pitchFamily="66" charset="0"/>
            </a:endParaRPr>
          </a:p>
        </p:txBody>
      </p:sp>
    </p:spTree>
    <p:extLst>
      <p:ext uri="{BB962C8B-B14F-4D97-AF65-F5344CB8AC3E}">
        <p14:creationId xmlns:p14="http://schemas.microsoft.com/office/powerpoint/2010/main" val="116287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896732-83FB-49C2-81EB-A62FB425C3F7}"/>
              </a:ext>
            </a:extLst>
          </p:cNvPr>
          <p:cNvSpPr>
            <a:spLocks noGrp="1"/>
          </p:cNvSpPr>
          <p:nvPr>
            <p:ph type="title"/>
          </p:nvPr>
        </p:nvSpPr>
        <p:spPr>
          <a:xfrm>
            <a:off x="272053" y="-1648"/>
            <a:ext cx="10037380" cy="2033150"/>
          </a:xfrm>
        </p:spPr>
        <p:txBody>
          <a:bodyPr/>
          <a:lstStyle/>
          <a:p>
            <a:r>
              <a:rPr lang="en-GB" u="sng" noProof="0" dirty="0"/>
              <a:t>Exercise:</a:t>
            </a:r>
            <a:r>
              <a:rPr lang="en-GB" noProof="0" dirty="0"/>
              <a:t> Read the text and translate it </a:t>
            </a:r>
            <a:r>
              <a:rPr lang="en-GB" dirty="0"/>
              <a:t>to</a:t>
            </a:r>
            <a:r>
              <a:rPr lang="en-GB" noProof="0" dirty="0"/>
              <a:t> English. </a:t>
            </a:r>
          </a:p>
        </p:txBody>
      </p:sp>
      <p:sp>
        <p:nvSpPr>
          <p:cNvPr id="5" name="Inhaltsplatzhalter 4">
            <a:extLst>
              <a:ext uri="{FF2B5EF4-FFF2-40B4-BE49-F238E27FC236}">
                <a16:creationId xmlns:a16="http://schemas.microsoft.com/office/drawing/2014/main" id="{1BC18043-E982-482C-B7B8-C9DFD594127C}"/>
              </a:ext>
            </a:extLst>
          </p:cNvPr>
          <p:cNvSpPr>
            <a:spLocks noGrp="1"/>
          </p:cNvSpPr>
          <p:nvPr>
            <p:ph sz="quarter" idx="3"/>
          </p:nvPr>
        </p:nvSpPr>
        <p:spPr>
          <a:xfrm>
            <a:off x="385391" y="1883448"/>
            <a:ext cx="9395124" cy="4572000"/>
          </a:xfrm>
        </p:spPr>
        <p:txBody>
          <a:bodyPr/>
          <a:lstStyle/>
          <a:p>
            <a:pPr>
              <a:lnSpc>
                <a:spcPct val="150000"/>
              </a:lnSpc>
            </a:pPr>
            <a:r>
              <a:rPr lang="en-GB" noProof="0" dirty="0"/>
              <a:t>Ich </a:t>
            </a:r>
            <a:r>
              <a:rPr lang="en-GB" noProof="0" dirty="0" err="1"/>
              <a:t>heiße</a:t>
            </a:r>
            <a:r>
              <a:rPr lang="en-GB" noProof="0" dirty="0"/>
              <a:t> Noah und ich </a:t>
            </a:r>
            <a:r>
              <a:rPr lang="en-GB" noProof="0" dirty="0" err="1"/>
              <a:t>habe</a:t>
            </a:r>
            <a:r>
              <a:rPr lang="en-GB" noProof="0" dirty="0"/>
              <a:t> </a:t>
            </a:r>
            <a:r>
              <a:rPr lang="en-GB" noProof="0" dirty="0" err="1"/>
              <a:t>eine</a:t>
            </a:r>
            <a:r>
              <a:rPr lang="en-GB" noProof="0" dirty="0"/>
              <a:t> </a:t>
            </a:r>
            <a:r>
              <a:rPr lang="en-GB" noProof="0" dirty="0" err="1"/>
              <a:t>große</a:t>
            </a:r>
            <a:r>
              <a:rPr lang="en-GB" noProof="0" dirty="0"/>
              <a:t> </a:t>
            </a:r>
            <a:r>
              <a:rPr lang="en-GB" noProof="0" dirty="0" err="1"/>
              <a:t>Familie</a:t>
            </a:r>
            <a:r>
              <a:rPr lang="en-GB" noProof="0" dirty="0"/>
              <a:t>. </a:t>
            </a:r>
          </a:p>
          <a:p>
            <a:pPr>
              <a:lnSpc>
                <a:spcPct val="150000"/>
              </a:lnSpc>
            </a:pPr>
            <a:r>
              <a:rPr lang="en-GB" noProof="0" dirty="0" err="1"/>
              <a:t>Meine</a:t>
            </a:r>
            <a:r>
              <a:rPr lang="en-GB" noProof="0" dirty="0"/>
              <a:t> Mutter </a:t>
            </a:r>
            <a:r>
              <a:rPr lang="en-GB" noProof="0" dirty="0" err="1"/>
              <a:t>heißt</a:t>
            </a:r>
            <a:r>
              <a:rPr lang="en-GB" noProof="0" dirty="0"/>
              <a:t> Anna und </a:t>
            </a:r>
            <a:r>
              <a:rPr lang="en-GB" noProof="0" dirty="0" err="1"/>
              <a:t>sie</a:t>
            </a:r>
            <a:r>
              <a:rPr lang="en-GB" noProof="0" dirty="0"/>
              <a:t> </a:t>
            </a:r>
            <a:r>
              <a:rPr lang="en-GB" noProof="0" dirty="0" err="1"/>
              <a:t>ist</a:t>
            </a:r>
            <a:r>
              <a:rPr lang="en-GB" noProof="0" dirty="0"/>
              <a:t> 46 Jahre alt. Mein </a:t>
            </a:r>
            <a:r>
              <a:rPr lang="en-GB" noProof="0" dirty="0" err="1"/>
              <a:t>Vater</a:t>
            </a:r>
            <a:r>
              <a:rPr lang="en-GB" noProof="0" dirty="0"/>
              <a:t> </a:t>
            </a:r>
            <a:r>
              <a:rPr lang="en-GB" noProof="0" dirty="0" err="1"/>
              <a:t>heißt</a:t>
            </a:r>
            <a:r>
              <a:rPr lang="en-GB" noProof="0" dirty="0"/>
              <a:t> Christof und er </a:t>
            </a:r>
            <a:r>
              <a:rPr lang="en-GB" noProof="0" dirty="0" err="1"/>
              <a:t>ist</a:t>
            </a:r>
            <a:r>
              <a:rPr lang="en-GB" noProof="0" dirty="0"/>
              <a:t> 51 Jahre alt. </a:t>
            </a:r>
          </a:p>
          <a:p>
            <a:pPr>
              <a:lnSpc>
                <a:spcPct val="150000"/>
              </a:lnSpc>
            </a:pPr>
            <a:r>
              <a:rPr lang="en-GB" noProof="0" dirty="0"/>
              <a:t>Ich </a:t>
            </a:r>
            <a:r>
              <a:rPr lang="en-GB" noProof="0" dirty="0" err="1"/>
              <a:t>habe</a:t>
            </a:r>
            <a:r>
              <a:rPr lang="en-GB" noProof="0" dirty="0"/>
              <a:t> </a:t>
            </a:r>
            <a:r>
              <a:rPr lang="en-GB" noProof="0" dirty="0" err="1"/>
              <a:t>viele</a:t>
            </a:r>
            <a:r>
              <a:rPr lang="en-GB" noProof="0" dirty="0"/>
              <a:t> </a:t>
            </a:r>
            <a:r>
              <a:rPr lang="en-GB" noProof="0" dirty="0" err="1"/>
              <a:t>Geschwister</a:t>
            </a:r>
            <a:r>
              <a:rPr lang="en-GB" noProof="0" dirty="0"/>
              <a:t>. Ich </a:t>
            </a:r>
            <a:r>
              <a:rPr lang="en-GB" noProof="0" dirty="0" err="1"/>
              <a:t>habe</a:t>
            </a:r>
            <a:r>
              <a:rPr lang="en-GB" noProof="0" dirty="0"/>
              <a:t> </a:t>
            </a:r>
            <a:r>
              <a:rPr lang="en-GB" noProof="0" dirty="0" err="1"/>
              <a:t>drei</a:t>
            </a:r>
            <a:r>
              <a:rPr lang="en-GB" noProof="0" dirty="0"/>
              <a:t> </a:t>
            </a:r>
            <a:r>
              <a:rPr lang="en-GB" noProof="0" dirty="0" err="1"/>
              <a:t>Schwestern</a:t>
            </a:r>
            <a:r>
              <a:rPr lang="en-GB" noProof="0" dirty="0"/>
              <a:t> und </a:t>
            </a:r>
            <a:r>
              <a:rPr lang="en-GB" noProof="0" dirty="0" err="1"/>
              <a:t>einen</a:t>
            </a:r>
            <a:r>
              <a:rPr lang="en-GB" noProof="0" dirty="0"/>
              <a:t> </a:t>
            </a:r>
            <a:r>
              <a:rPr lang="en-GB" noProof="0" dirty="0" err="1"/>
              <a:t>Bruder</a:t>
            </a:r>
            <a:r>
              <a:rPr lang="en-GB" noProof="0" dirty="0"/>
              <a:t>. </a:t>
            </a:r>
            <a:r>
              <a:rPr lang="en-GB" noProof="0" dirty="0" err="1"/>
              <a:t>Meine</a:t>
            </a:r>
            <a:r>
              <a:rPr lang="en-GB" noProof="0" dirty="0"/>
              <a:t> </a:t>
            </a:r>
            <a:r>
              <a:rPr lang="en-GB" noProof="0" dirty="0" err="1"/>
              <a:t>Schwestern</a:t>
            </a:r>
            <a:r>
              <a:rPr lang="en-GB" noProof="0" dirty="0"/>
              <a:t> </a:t>
            </a:r>
            <a:r>
              <a:rPr lang="en-GB" noProof="0" dirty="0" err="1"/>
              <a:t>heißen</a:t>
            </a:r>
            <a:r>
              <a:rPr lang="en-GB" noProof="0" dirty="0"/>
              <a:t> Amelie, Lara und </a:t>
            </a:r>
            <a:r>
              <a:rPr lang="en-GB" noProof="0" dirty="0" err="1"/>
              <a:t>Sina</a:t>
            </a:r>
            <a:r>
              <a:rPr lang="en-GB" noProof="0" dirty="0"/>
              <a:t>. Sie </a:t>
            </a:r>
            <a:r>
              <a:rPr lang="en-GB" noProof="0" dirty="0" err="1"/>
              <a:t>sind</a:t>
            </a:r>
            <a:r>
              <a:rPr lang="en-GB" noProof="0" dirty="0"/>
              <a:t> </a:t>
            </a:r>
            <a:r>
              <a:rPr lang="en-GB" noProof="0" dirty="0" err="1"/>
              <a:t>fünfundzwanzig</a:t>
            </a:r>
            <a:r>
              <a:rPr lang="en-GB" noProof="0" dirty="0"/>
              <a:t>, </a:t>
            </a:r>
            <a:r>
              <a:rPr lang="en-GB" noProof="0" dirty="0" err="1"/>
              <a:t>neunzehn</a:t>
            </a:r>
            <a:r>
              <a:rPr lang="en-GB" noProof="0" dirty="0"/>
              <a:t> und </a:t>
            </a:r>
            <a:r>
              <a:rPr lang="en-GB" noProof="0" dirty="0" err="1"/>
              <a:t>achtzehn</a:t>
            </a:r>
            <a:r>
              <a:rPr lang="en-GB" noProof="0" dirty="0"/>
              <a:t> Jahre alt. Mein </a:t>
            </a:r>
            <a:r>
              <a:rPr lang="en-GB" noProof="0" dirty="0" err="1"/>
              <a:t>Bruder</a:t>
            </a:r>
            <a:r>
              <a:rPr lang="en-GB" noProof="0" dirty="0"/>
              <a:t> </a:t>
            </a:r>
            <a:r>
              <a:rPr lang="en-GB" noProof="0" dirty="0" err="1"/>
              <a:t>heißt</a:t>
            </a:r>
            <a:r>
              <a:rPr lang="en-GB" noProof="0" dirty="0"/>
              <a:t> Alexander und er </a:t>
            </a:r>
            <a:r>
              <a:rPr lang="en-GB" noProof="0" dirty="0" err="1"/>
              <a:t>ist</a:t>
            </a:r>
            <a:r>
              <a:rPr lang="en-GB" noProof="0" dirty="0"/>
              <a:t> </a:t>
            </a:r>
            <a:r>
              <a:rPr lang="en-GB" noProof="0" dirty="0" err="1"/>
              <a:t>zweiundzwanzig</a:t>
            </a:r>
            <a:r>
              <a:rPr lang="en-GB" noProof="0" dirty="0"/>
              <a:t> Jahre alt. </a:t>
            </a:r>
          </a:p>
          <a:p>
            <a:pPr>
              <a:lnSpc>
                <a:spcPct val="150000"/>
              </a:lnSpc>
            </a:pPr>
            <a:r>
              <a:rPr lang="en-GB" noProof="0" dirty="0"/>
              <a:t>Ich </a:t>
            </a:r>
            <a:r>
              <a:rPr lang="en-GB" noProof="0" dirty="0" err="1"/>
              <a:t>habe</a:t>
            </a:r>
            <a:r>
              <a:rPr lang="en-GB" noProof="0" dirty="0"/>
              <a:t> </a:t>
            </a:r>
            <a:r>
              <a:rPr lang="en-GB" noProof="0" dirty="0" err="1"/>
              <a:t>zwei</a:t>
            </a:r>
            <a:r>
              <a:rPr lang="en-GB" noProof="0" dirty="0"/>
              <a:t> </a:t>
            </a:r>
            <a:r>
              <a:rPr lang="en-GB" noProof="0" dirty="0" err="1"/>
              <a:t>Omas</a:t>
            </a:r>
            <a:r>
              <a:rPr lang="en-GB" noProof="0" dirty="0"/>
              <a:t>. Sie </a:t>
            </a:r>
            <a:r>
              <a:rPr lang="en-GB" noProof="0" dirty="0" err="1"/>
              <a:t>heißen</a:t>
            </a:r>
            <a:r>
              <a:rPr lang="en-GB" noProof="0" dirty="0"/>
              <a:t> Annelise und Gertrud. </a:t>
            </a:r>
          </a:p>
          <a:p>
            <a:pPr>
              <a:lnSpc>
                <a:spcPct val="150000"/>
              </a:lnSpc>
            </a:pPr>
            <a:r>
              <a:rPr lang="en-GB" noProof="0" dirty="0"/>
              <a:t>Ich </a:t>
            </a:r>
            <a:r>
              <a:rPr lang="en-GB" noProof="0" dirty="0" err="1"/>
              <a:t>habe</a:t>
            </a:r>
            <a:r>
              <a:rPr lang="en-GB" noProof="0" dirty="0"/>
              <a:t> </a:t>
            </a:r>
            <a:r>
              <a:rPr lang="en-GB" noProof="0" dirty="0" err="1"/>
              <a:t>einen</a:t>
            </a:r>
            <a:r>
              <a:rPr lang="en-GB" noProof="0" dirty="0"/>
              <a:t> </a:t>
            </a:r>
            <a:r>
              <a:rPr lang="en-GB" noProof="0" dirty="0" err="1"/>
              <a:t>Opa</a:t>
            </a:r>
            <a:r>
              <a:rPr lang="en-GB" noProof="0" dirty="0"/>
              <a:t> und er </a:t>
            </a:r>
            <a:r>
              <a:rPr lang="en-GB" noProof="0" dirty="0" err="1"/>
              <a:t>heißt</a:t>
            </a:r>
            <a:r>
              <a:rPr lang="en-GB" noProof="0" dirty="0"/>
              <a:t> Karl-Heinz. </a:t>
            </a:r>
          </a:p>
        </p:txBody>
      </p:sp>
      <p:pic>
        <p:nvPicPr>
          <p:cNvPr id="3" name="Grafik 2">
            <a:extLst>
              <a:ext uri="{FF2B5EF4-FFF2-40B4-BE49-F238E27FC236}">
                <a16:creationId xmlns:a16="http://schemas.microsoft.com/office/drawing/2014/main" id="{61D247B6-C8B2-49BF-A406-6CAE8B920BA2}"/>
              </a:ext>
            </a:extLst>
          </p:cNvPr>
          <p:cNvPicPr>
            <a:picLocks noChangeAspect="1"/>
          </p:cNvPicPr>
          <p:nvPr/>
        </p:nvPicPr>
        <p:blipFill>
          <a:blip r:embed="rId4"/>
          <a:stretch>
            <a:fillRect/>
          </a:stretch>
        </p:blipFill>
        <p:spPr>
          <a:xfrm flipH="1">
            <a:off x="8753369" y="1014788"/>
            <a:ext cx="1298292" cy="1681838"/>
          </a:xfrm>
          <a:prstGeom prst="rect">
            <a:avLst/>
          </a:prstGeom>
        </p:spPr>
      </p:pic>
      <p:pic>
        <p:nvPicPr>
          <p:cNvPr id="4" name="Aufgezeichneter Sound">
            <a:hlinkClick r:id="" action="ppaction://media"/>
            <a:extLst>
              <a:ext uri="{FF2B5EF4-FFF2-40B4-BE49-F238E27FC236}">
                <a16:creationId xmlns:a16="http://schemas.microsoft.com/office/drawing/2014/main" id="{2C88FA87-2DBF-4A62-BC94-BA77531C7E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22316" y="6047690"/>
            <a:ext cx="487363" cy="487362"/>
          </a:xfrm>
          <a:prstGeom prst="rect">
            <a:avLst/>
          </a:prstGeom>
        </p:spPr>
      </p:pic>
      <p:sp>
        <p:nvSpPr>
          <p:cNvPr id="8" name="Fußzeilenplatzhalter 3">
            <a:extLst>
              <a:ext uri="{FF2B5EF4-FFF2-40B4-BE49-F238E27FC236}">
                <a16:creationId xmlns:a16="http://schemas.microsoft.com/office/drawing/2014/main" id="{59AC2391-5B5E-49A8-BBE2-37DB4A86A7D1}"/>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
        <p:nvSpPr>
          <p:cNvPr id="9" name="Foliennummernplatzhalter 6">
            <a:extLst>
              <a:ext uri="{FF2B5EF4-FFF2-40B4-BE49-F238E27FC236}">
                <a16:creationId xmlns:a16="http://schemas.microsoft.com/office/drawing/2014/main" id="{5119BF6C-1F24-4DE6-9A06-338182C7F458}"/>
              </a:ext>
            </a:extLst>
          </p:cNvPr>
          <p:cNvSpPr>
            <a:spLocks noGrp="1"/>
          </p:cNvSpPr>
          <p:nvPr>
            <p:ph type="sldNum" sz="quarter" idx="11"/>
          </p:nvPr>
        </p:nvSpPr>
        <p:spPr>
          <a:xfrm>
            <a:off x="9835529" y="6958806"/>
            <a:ext cx="607347" cy="401638"/>
          </a:xfrm>
        </p:spPr>
        <p:txBody>
          <a:bodyPr/>
          <a:lstStyle/>
          <a:p>
            <a:pPr algn="ctr"/>
            <a:fld id="{1C6A1CB6-5D98-4296-B8F9-B78E6A9A9E34}" type="slidenum">
              <a:rPr lang="en-GB" sz="1050" b="0" smtClean="0">
                <a:solidFill>
                  <a:schemeClr val="bg2"/>
                </a:solidFill>
                <a:latin typeface="Comic Sans MS" panose="030F0702030302020204" pitchFamily="66" charset="0"/>
              </a:rPr>
              <a:pPr algn="ctr"/>
              <a:t>9</a:t>
            </a:fld>
            <a:endParaRPr lang="en-GB" sz="1050" b="0" dirty="0">
              <a:solidFill>
                <a:schemeClr val="bg2"/>
              </a:solidFill>
              <a:latin typeface="Comic Sans MS" panose="030F0702030302020204" pitchFamily="66" charset="0"/>
            </a:endParaRPr>
          </a:p>
        </p:txBody>
      </p:sp>
    </p:spTree>
    <p:extLst>
      <p:ext uri="{BB962C8B-B14F-4D97-AF65-F5344CB8AC3E}">
        <p14:creationId xmlns:p14="http://schemas.microsoft.com/office/powerpoint/2010/main" val="345979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GET-Buddied-UP Master1">
  <a:themeElements>
    <a:clrScheme name="Master Teaching Resources">
      <a:dk1>
        <a:srgbClr val="002060"/>
      </a:dk1>
      <a:lt1>
        <a:sysClr val="window" lastClr="FFFFFF"/>
      </a:lt1>
      <a:dk2>
        <a:srgbClr val="FFFFFF"/>
      </a:dk2>
      <a:lt2>
        <a:srgbClr val="002060"/>
      </a:lt2>
      <a:accent1>
        <a:srgbClr val="002060"/>
      </a:accent1>
      <a:accent2>
        <a:srgbClr val="D71F39"/>
      </a:accent2>
      <a:accent3>
        <a:srgbClr val="FFC000"/>
      </a:accent3>
      <a:accent4>
        <a:srgbClr val="8064A2"/>
      </a:accent4>
      <a:accent5>
        <a:srgbClr val="4BACC6"/>
      </a:accent5>
      <a:accent6>
        <a:srgbClr val="F79646"/>
      </a:accent6>
      <a:hlink>
        <a:srgbClr val="0000FF"/>
      </a:hlink>
      <a:folHlink>
        <a:srgbClr val="800080"/>
      </a:folHlink>
    </a:clrScheme>
    <a:fontScheme name="SR Master">
      <a:majorFont>
        <a:latin typeface="Perpetua"/>
        <a:ea typeface=""/>
        <a:cs typeface=""/>
      </a:majorFont>
      <a:minorFont>
        <a:latin typeface="Perpetu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ET-Buddied-UP Master2">
  <a:themeElements>
    <a:clrScheme name="Master Teaching Resources">
      <a:dk1>
        <a:srgbClr val="002060"/>
      </a:dk1>
      <a:lt1>
        <a:sysClr val="window" lastClr="FFFFFF"/>
      </a:lt1>
      <a:dk2>
        <a:srgbClr val="FFFFFF"/>
      </a:dk2>
      <a:lt2>
        <a:srgbClr val="002060"/>
      </a:lt2>
      <a:accent1>
        <a:srgbClr val="002060"/>
      </a:accent1>
      <a:accent2>
        <a:srgbClr val="D71F39"/>
      </a:accent2>
      <a:accent3>
        <a:srgbClr val="FFC000"/>
      </a:accent3>
      <a:accent4>
        <a:srgbClr val="8064A2"/>
      </a:accent4>
      <a:accent5>
        <a:srgbClr val="4BACC6"/>
      </a:accent5>
      <a:accent6>
        <a:srgbClr val="F79646"/>
      </a:accent6>
      <a:hlink>
        <a:srgbClr val="0000FF"/>
      </a:hlink>
      <a:folHlink>
        <a:srgbClr val="800080"/>
      </a:folHlink>
    </a:clrScheme>
    <a:fontScheme name="SR Master">
      <a:majorFont>
        <a:latin typeface="Perpetua"/>
        <a:ea typeface=""/>
        <a:cs typeface=""/>
      </a:majorFont>
      <a:minorFont>
        <a:latin typeface="Perpetu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ign2" id="{1AE6BDB2-A9F5-4178-86E3-E87478687513}" vid="{7892E58B-80D4-4A6A-A97A-5485FF2D1FC4}"/>
    </a:ext>
  </a:extLst>
</a:theme>
</file>

<file path=ppt/theme/theme3.xml><?xml version="1.0" encoding="utf-8"?>
<a:theme xmlns:a="http://schemas.openxmlformats.org/drawingml/2006/main" name="GET-Buddied-UP Master3_Schluss">
  <a:themeElements>
    <a:clrScheme name="Master Teaching Resources">
      <a:dk1>
        <a:srgbClr val="002060"/>
      </a:dk1>
      <a:lt1>
        <a:sysClr val="window" lastClr="FFFFFF"/>
      </a:lt1>
      <a:dk2>
        <a:srgbClr val="FFFFFF"/>
      </a:dk2>
      <a:lt2>
        <a:srgbClr val="002060"/>
      </a:lt2>
      <a:accent1>
        <a:srgbClr val="002060"/>
      </a:accent1>
      <a:accent2>
        <a:srgbClr val="D71F39"/>
      </a:accent2>
      <a:accent3>
        <a:srgbClr val="FFC000"/>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ET-Buddied-UP Master4_SR">
  <a:themeElements>
    <a:clrScheme name="Master Teaching Resources">
      <a:dk1>
        <a:srgbClr val="002060"/>
      </a:dk1>
      <a:lt1>
        <a:sysClr val="window" lastClr="FFFFFF"/>
      </a:lt1>
      <a:dk2>
        <a:srgbClr val="FFFFFF"/>
      </a:dk2>
      <a:lt2>
        <a:srgbClr val="002060"/>
      </a:lt2>
      <a:accent1>
        <a:srgbClr val="002060"/>
      </a:accent1>
      <a:accent2>
        <a:srgbClr val="D71F39"/>
      </a:accent2>
      <a:accent3>
        <a:srgbClr val="FFC000"/>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2" id="{E8300B37-B096-4338-BE51-70D2ACBBC586}" vid="{79E54249-3822-4C1F-B901-3A12EAF91612}"/>
    </a:ext>
  </a:extLst>
</a:theme>
</file>

<file path=ppt/theme/theme5.xml><?xml version="1.0" encoding="utf-8"?>
<a:theme xmlns:a="http://schemas.openxmlformats.org/drawingml/2006/main" name="GET-Buddied-UP Master5_SR">
  <a:themeElements>
    <a:clrScheme name="Master Teaching Resources">
      <a:dk1>
        <a:srgbClr val="002060"/>
      </a:dk1>
      <a:lt1>
        <a:sysClr val="window" lastClr="FFFFFF"/>
      </a:lt1>
      <a:dk2>
        <a:srgbClr val="FFFFFF"/>
      </a:dk2>
      <a:lt2>
        <a:srgbClr val="002060"/>
      </a:lt2>
      <a:accent1>
        <a:srgbClr val="002060"/>
      </a:accent1>
      <a:accent2>
        <a:srgbClr val="D71F39"/>
      </a:accent2>
      <a:accent3>
        <a:srgbClr val="FFC000"/>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eme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R Master">
      <a:majorFont>
        <a:latin typeface="Perpetua"/>
        <a:ea typeface=""/>
        <a:cs typeface=""/>
      </a:majorFont>
      <a:minorFont>
        <a:latin typeface="Perpet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835</Words>
  <Application>Microsoft Office PowerPoint</Application>
  <PresentationFormat>Benutzerdefiniert</PresentationFormat>
  <Paragraphs>124</Paragraphs>
  <Slides>14</Slides>
  <Notes>0</Notes>
  <HiddenSlides>0</HiddenSlides>
  <MMClips>12</MMClips>
  <ScaleCrop>false</ScaleCrop>
  <HeadingPairs>
    <vt:vector size="6" baseType="variant">
      <vt:variant>
        <vt:lpstr>Verwendete Schriftarten</vt:lpstr>
      </vt:variant>
      <vt:variant>
        <vt:i4>7</vt:i4>
      </vt:variant>
      <vt:variant>
        <vt:lpstr>Design</vt:lpstr>
      </vt:variant>
      <vt:variant>
        <vt:i4>6</vt:i4>
      </vt:variant>
      <vt:variant>
        <vt:lpstr>Folientitel</vt:lpstr>
      </vt:variant>
      <vt:variant>
        <vt:i4>14</vt:i4>
      </vt:variant>
    </vt:vector>
  </HeadingPairs>
  <TitlesOfParts>
    <vt:vector size="27" baseType="lpstr">
      <vt:lpstr>Arial</vt:lpstr>
      <vt:lpstr>Comic Sans MS</vt:lpstr>
      <vt:lpstr>Perpetua</vt:lpstr>
      <vt:lpstr>Symbol</vt:lpstr>
      <vt:lpstr>Tahoma</vt:lpstr>
      <vt:lpstr>Times New Roman</vt:lpstr>
      <vt:lpstr>Wingdings</vt:lpstr>
      <vt:lpstr>GET-Buddied-UP Master1</vt:lpstr>
      <vt:lpstr>GET-Buddied-UP Master2</vt:lpstr>
      <vt:lpstr>GET-Buddied-UP Master3_Schluss</vt:lpstr>
      <vt:lpstr>GET-Buddied-UP Master4_SR</vt:lpstr>
      <vt:lpstr>GET-Buddied-UP Master5_SR</vt:lpstr>
      <vt:lpstr>Theme1</vt:lpstr>
      <vt:lpstr>GET Buddied Up</vt:lpstr>
      <vt:lpstr>    Deutsch lernen  mit Ali, unserem Adler     Sigrid Rieuwerts get-across-borders@uni-mainz.de</vt:lpstr>
      <vt:lpstr>Hallo!</vt:lpstr>
      <vt:lpstr>I have…</vt:lpstr>
      <vt:lpstr>Die Eltern – the parents</vt:lpstr>
      <vt:lpstr>Die Geschwister – the siblings</vt:lpstr>
      <vt:lpstr>Die Großeltern – the grandparents</vt:lpstr>
      <vt:lpstr>All your family members</vt:lpstr>
      <vt:lpstr>Exercise: Read the text and translate it to English. </vt:lpstr>
      <vt:lpstr>Now compare your text to the translation of the text.</vt:lpstr>
      <vt:lpstr>Now answer the questions about the text.</vt:lpstr>
      <vt:lpstr>Exercise: Talk to a partner about you family!</vt:lpstr>
      <vt:lpstr>Sources</vt:lpstr>
      <vt:lpstr>Thank you for  learning German with us!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 Buddied Up</dc:title>
  <dc:creator>Schmalbach, Hanna</dc:creator>
  <cp:lastModifiedBy>Bachmann, Hannah Ruth</cp:lastModifiedBy>
  <cp:revision>71</cp:revision>
  <dcterms:created xsi:type="dcterms:W3CDTF">2020-12-05T16:25:18Z</dcterms:created>
  <dcterms:modified xsi:type="dcterms:W3CDTF">2021-03-08T18:00:59Z</dcterms:modified>
</cp:coreProperties>
</file>