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 id="2147483665" r:id="rId3"/>
  </p:sldMasterIdLst>
  <p:sldIdLst>
    <p:sldId id="265" r:id="rId4"/>
    <p:sldId id="266" r:id="rId5"/>
    <p:sldId id="258" r:id="rId6"/>
    <p:sldId id="259" r:id="rId7"/>
    <p:sldId id="260" r:id="rId8"/>
    <p:sldId id="261" r:id="rId9"/>
    <p:sldId id="262" r:id="rId10"/>
    <p:sldId id="263" r:id="rId11"/>
    <p:sldId id="267" r:id="rId12"/>
  </p:sldIdLst>
  <p:sldSz cx="10439400" cy="7559675"/>
  <p:notesSz cx="7559675" cy="10439400"/>
  <p:defaultTextStyle>
    <a:defPPr>
      <a:defRPr lang="de-DE"/>
    </a:defPPr>
    <a:lvl1pPr algn="l">
      <a:spcBef>
        <a:spcPts val="0"/>
      </a:spcBef>
      <a:spcAft>
        <a:spcPts val="0"/>
      </a:spcAft>
      <a:defRPr sz="1300" b="1">
        <a:solidFill>
          <a:schemeClr val="tx1"/>
        </a:solidFill>
        <a:latin typeface="Tahoma"/>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11"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59106-3AC4-4503-ACFE-0346126D9C17}" v="66" dt="2021-02-02T16:00:59.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5" d="100"/>
          <a:sy n="45" d="100"/>
        </p:scale>
        <p:origin x="920" y="48"/>
      </p:cViewPr>
      <p:guideLst>
        <p:guide orient="horz" pos="2160"/>
        <p:guide pos="2880"/>
      </p:guideLst>
    </p:cSldViewPr>
  </p:slideViewPr>
  <p:outlineViewPr>
    <p:cViewPr>
      <p:scale>
        <a:sx n="33" d="100"/>
        <a:sy n="33" d="100"/>
      </p:scale>
      <p:origin x="0" y="-65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S::habachma@uni-mainz.de::e7c09bfb-72c2-42e5-912c-bd6874d853db" providerId="AD" clId="Web-{42A4BAF1-83E1-8F4B-4926-64CDE6AFE516}"/>
    <pc:docChg chg="modSld">
      <pc:chgData name="Bachmann, Hannah Ruth" userId="S::habachma@uni-mainz.de::e7c09bfb-72c2-42e5-912c-bd6874d853db" providerId="AD" clId="Web-{42A4BAF1-83E1-8F4B-4926-64CDE6AFE516}" dt="2021-02-16T09:17:33.102" v="8" actId="20577"/>
      <pc:docMkLst>
        <pc:docMk/>
      </pc:docMkLst>
      <pc:sldChg chg="modSp">
        <pc:chgData name="Bachmann, Hannah Ruth" userId="S::habachma@uni-mainz.de::e7c09bfb-72c2-42e5-912c-bd6874d853db" providerId="AD" clId="Web-{42A4BAF1-83E1-8F4B-4926-64CDE6AFE516}" dt="2021-02-16T09:17:08.054" v="4" actId="1076"/>
        <pc:sldMkLst>
          <pc:docMk/>
          <pc:sldMk cId="0" sldId="261"/>
        </pc:sldMkLst>
        <pc:spChg chg="mod">
          <ac:chgData name="Bachmann, Hannah Ruth" userId="S::habachma@uni-mainz.de::e7c09bfb-72c2-42e5-912c-bd6874d853db" providerId="AD" clId="Web-{42A4BAF1-83E1-8F4B-4926-64CDE6AFE516}" dt="2021-02-16T09:17:08.054" v="4" actId="1076"/>
          <ac:spMkLst>
            <pc:docMk/>
            <pc:sldMk cId="0" sldId="261"/>
            <ac:spMk id="5" creationId="{00000000-0000-0000-0000-000000000000}"/>
          </ac:spMkLst>
        </pc:spChg>
      </pc:sldChg>
      <pc:sldChg chg="modSp">
        <pc:chgData name="Bachmann, Hannah Ruth" userId="S::habachma@uni-mainz.de::e7c09bfb-72c2-42e5-912c-bd6874d853db" providerId="AD" clId="Web-{42A4BAF1-83E1-8F4B-4926-64CDE6AFE516}" dt="2021-02-16T09:17:33.102" v="8" actId="20577"/>
        <pc:sldMkLst>
          <pc:docMk/>
          <pc:sldMk cId="0" sldId="262"/>
        </pc:sldMkLst>
        <pc:spChg chg="mod">
          <ac:chgData name="Bachmann, Hannah Ruth" userId="S::habachma@uni-mainz.de::e7c09bfb-72c2-42e5-912c-bd6874d853db" providerId="AD" clId="Web-{42A4BAF1-83E1-8F4B-4926-64CDE6AFE516}" dt="2021-02-16T09:17:33.102" v="8" actId="20577"/>
          <ac:spMkLst>
            <pc:docMk/>
            <pc:sldMk cId="0" sldId="262"/>
            <ac:spMk id="6" creationId="{00000000-0000-0000-0000-000000000000}"/>
          </ac:spMkLst>
        </pc:spChg>
      </pc:sldChg>
    </pc:docChg>
  </pc:docChgLst>
  <pc:docChgLst>
    <pc:chgData name="Tessa Deiss" userId="S::tessa.deiss_glasgow.ac.uk#ext#@jgumainz.onmicrosoft.com::8b40a27f-141d-4c8f-b305-e300efd196d0" providerId="AD" clId="Web-{8EB9F71A-4813-424C-8BAB-AC251AF5DE1A}"/>
    <pc:docChg chg="modSld">
      <pc:chgData name="Tessa Deiss" userId="S::tessa.deiss_glasgow.ac.uk#ext#@jgumainz.onmicrosoft.com::8b40a27f-141d-4c8f-b305-e300efd196d0" providerId="AD" clId="Web-{8EB9F71A-4813-424C-8BAB-AC251AF5DE1A}" dt="2020-12-18T21:51:15.571" v="1" actId="14100"/>
      <pc:docMkLst>
        <pc:docMk/>
      </pc:docMkLst>
      <pc:sldChg chg="modSp">
        <pc:chgData name="Tessa Deiss" userId="S::tessa.deiss_glasgow.ac.uk#ext#@jgumainz.onmicrosoft.com::8b40a27f-141d-4c8f-b305-e300efd196d0" providerId="AD" clId="Web-{8EB9F71A-4813-424C-8BAB-AC251AF5DE1A}" dt="2020-12-18T21:51:15.571" v="1" actId="14100"/>
        <pc:sldMkLst>
          <pc:docMk/>
          <pc:sldMk cId="0" sldId="256"/>
        </pc:sldMkLst>
        <pc:picChg chg="mod">
          <ac:chgData name="Tessa Deiss" userId="S::tessa.deiss_glasgow.ac.uk#ext#@jgumainz.onmicrosoft.com::8b40a27f-141d-4c8f-b305-e300efd196d0" providerId="AD" clId="Web-{8EB9F71A-4813-424C-8BAB-AC251AF5DE1A}" dt="2020-12-18T21:51:15.571" v="1" actId="14100"/>
          <ac:picMkLst>
            <pc:docMk/>
            <pc:sldMk cId="0" sldId="256"/>
            <ac:picMk id="8" creationId="{00000000-0000-0000-0000-000000000000}"/>
          </ac:picMkLst>
        </pc:picChg>
      </pc:sldChg>
      <pc:sldChg chg="delCm">
        <pc:chgData name="Tessa Deiss" userId="S::tessa.deiss_glasgow.ac.uk#ext#@jgumainz.onmicrosoft.com::8b40a27f-141d-4c8f-b305-e300efd196d0" providerId="AD" clId="Web-{8EB9F71A-4813-424C-8BAB-AC251AF5DE1A}" dt="2020-12-18T21:51:03.586" v="0"/>
        <pc:sldMkLst>
          <pc:docMk/>
          <pc:sldMk cId="0" sldId="258"/>
        </pc:sldMkLst>
      </pc:sldChg>
    </pc:docChg>
  </pc:docChgLst>
  <pc:docChgLst>
    <pc:chgData name="Bachmann, Hannah Ruth" userId="S::habachma@uni-mainz.de::e7c09bfb-72c2-42e5-912c-bd6874d853db" providerId="AD" clId="Web-{0105BDB2-0D3D-C423-4C60-83331C9BD08F}"/>
    <pc:docChg chg="delSld">
      <pc:chgData name="Bachmann, Hannah Ruth" userId="S::habachma@uni-mainz.de::e7c09bfb-72c2-42e5-912c-bd6874d853db" providerId="AD" clId="Web-{0105BDB2-0D3D-C423-4C60-83331C9BD08F}" dt="2021-01-27T09:30:38.962" v="1"/>
      <pc:docMkLst>
        <pc:docMk/>
      </pc:docMkLst>
      <pc:sldChg chg="del">
        <pc:chgData name="Bachmann, Hannah Ruth" userId="S::habachma@uni-mainz.de::e7c09bfb-72c2-42e5-912c-bd6874d853db" providerId="AD" clId="Web-{0105BDB2-0D3D-C423-4C60-83331C9BD08F}" dt="2021-01-27T09:30:38.962" v="1"/>
        <pc:sldMkLst>
          <pc:docMk/>
          <pc:sldMk cId="0" sldId="257"/>
        </pc:sldMkLst>
      </pc:sldChg>
      <pc:sldChg chg="del">
        <pc:chgData name="Bachmann, Hannah Ruth" userId="S::habachma@uni-mainz.de::e7c09bfb-72c2-42e5-912c-bd6874d853db" providerId="AD" clId="Web-{0105BDB2-0D3D-C423-4C60-83331C9BD08F}" dt="2021-01-27T09:30:36.118" v="0"/>
        <pc:sldMkLst>
          <pc:docMk/>
          <pc:sldMk cId="0" sldId="265"/>
        </pc:sldMkLst>
      </pc:sldChg>
    </pc:docChg>
  </pc:docChgLst>
  <pc:docChgLst>
    <pc:chgData name="Tessa Deiss" userId="S::tessa.deiss_glasgow.ac.uk#ext#@jgumainz.onmicrosoft.com::8b40a27f-141d-4c8f-b305-e300efd196d0" providerId="AD" clId="Web-{E4D66D15-3851-83F5-C72D-456FC96553E6}"/>
    <pc:docChg chg="">
      <pc:chgData name="Tessa Deiss" userId="S::tessa.deiss_glasgow.ac.uk#ext#@jgumainz.onmicrosoft.com::8b40a27f-141d-4c8f-b305-e300efd196d0" providerId="AD" clId="Web-{E4D66D15-3851-83F5-C72D-456FC96553E6}" dt="2020-12-18T19:49:52.218" v="2"/>
      <pc:docMkLst>
        <pc:docMk/>
      </pc:docMkLst>
      <pc:sldChg chg="delCm">
        <pc:chgData name="Tessa Deiss" userId="S::tessa.deiss_glasgow.ac.uk#ext#@jgumainz.onmicrosoft.com::8b40a27f-141d-4c8f-b305-e300efd196d0" providerId="AD" clId="Web-{E4D66D15-3851-83F5-C72D-456FC96553E6}" dt="2020-12-18T19:49:36.420" v="0"/>
        <pc:sldMkLst>
          <pc:docMk/>
          <pc:sldMk cId="0" sldId="259"/>
        </pc:sldMkLst>
      </pc:sldChg>
      <pc:sldChg chg="delCm">
        <pc:chgData name="Tessa Deiss" userId="S::tessa.deiss_glasgow.ac.uk#ext#@jgumainz.onmicrosoft.com::8b40a27f-141d-4c8f-b305-e300efd196d0" providerId="AD" clId="Web-{E4D66D15-3851-83F5-C72D-456FC96553E6}" dt="2020-12-18T19:49:43.577" v="1"/>
        <pc:sldMkLst>
          <pc:docMk/>
          <pc:sldMk cId="0" sldId="261"/>
        </pc:sldMkLst>
      </pc:sldChg>
      <pc:sldChg chg="delCm">
        <pc:chgData name="Tessa Deiss" userId="S::tessa.deiss_glasgow.ac.uk#ext#@jgumainz.onmicrosoft.com::8b40a27f-141d-4c8f-b305-e300efd196d0" providerId="AD" clId="Web-{E4D66D15-3851-83F5-C72D-456FC96553E6}" dt="2020-12-18T19:49:52.218" v="2"/>
        <pc:sldMkLst>
          <pc:docMk/>
          <pc:sldMk cId="0" sldId="263"/>
        </pc:sldMkLst>
      </pc:sldChg>
    </pc:docChg>
  </pc:docChgLst>
  <pc:docChgLst>
    <pc:chgData name="Bachmann, Hannah Ruth" userId="S::habachma@uni-mainz.de::e7c09bfb-72c2-42e5-912c-bd6874d853db" providerId="AD" clId="Web-{C5AAC150-293F-7054-688E-19D50561B618}"/>
    <pc:docChg chg="modSld">
      <pc:chgData name="Bachmann, Hannah Ruth" userId="S::habachma@uni-mainz.de::e7c09bfb-72c2-42e5-912c-bd6874d853db" providerId="AD" clId="Web-{C5AAC150-293F-7054-688E-19D50561B618}" dt="2021-02-16T09:15:02.439" v="44" actId="20577"/>
      <pc:docMkLst>
        <pc:docMk/>
      </pc:docMkLst>
      <pc:sldChg chg="modSp">
        <pc:chgData name="Bachmann, Hannah Ruth" userId="S::habachma@uni-mainz.de::e7c09bfb-72c2-42e5-912c-bd6874d853db" providerId="AD" clId="Web-{C5AAC150-293F-7054-688E-19D50561B618}" dt="2021-02-16T09:12:50.655" v="17" actId="20577"/>
        <pc:sldMkLst>
          <pc:docMk/>
          <pc:sldMk cId="0" sldId="258"/>
        </pc:sldMkLst>
        <pc:spChg chg="mod">
          <ac:chgData name="Bachmann, Hannah Ruth" userId="S::habachma@uni-mainz.de::e7c09bfb-72c2-42e5-912c-bd6874d853db" providerId="AD" clId="Web-{C5AAC150-293F-7054-688E-19D50561B618}" dt="2021-02-16T09:12:50.655" v="17" actId="20577"/>
          <ac:spMkLst>
            <pc:docMk/>
            <pc:sldMk cId="0" sldId="258"/>
            <ac:spMk id="4" creationId="{00000000-0000-0000-0000-000000000000}"/>
          </ac:spMkLst>
        </pc:spChg>
        <pc:spChg chg="mod">
          <ac:chgData name="Bachmann, Hannah Ruth" userId="S::habachma@uni-mainz.de::e7c09bfb-72c2-42e5-912c-bd6874d853db" providerId="AD" clId="Web-{C5AAC150-293F-7054-688E-19D50561B618}" dt="2021-02-16T09:12:44.342" v="10" actId="1076"/>
          <ac:spMkLst>
            <pc:docMk/>
            <pc:sldMk cId="0" sldId="258"/>
            <ac:spMk id="5" creationId="{00000000-0000-0000-0000-000000000000}"/>
          </ac:spMkLst>
        </pc:spChg>
      </pc:sldChg>
      <pc:sldChg chg="modSp">
        <pc:chgData name="Bachmann, Hannah Ruth" userId="S::habachma@uni-mainz.de::e7c09bfb-72c2-42e5-912c-bd6874d853db" providerId="AD" clId="Web-{C5AAC150-293F-7054-688E-19D50561B618}" dt="2021-02-16T09:11:16.934" v="1" actId="20577"/>
        <pc:sldMkLst>
          <pc:docMk/>
          <pc:sldMk cId="0" sldId="259"/>
        </pc:sldMkLst>
        <pc:spChg chg="mod">
          <ac:chgData name="Bachmann, Hannah Ruth" userId="S::habachma@uni-mainz.de::e7c09bfb-72c2-42e5-912c-bd6874d853db" providerId="AD" clId="Web-{C5AAC150-293F-7054-688E-19D50561B618}" dt="2021-02-16T09:11:16.934" v="1" actId="20577"/>
          <ac:spMkLst>
            <pc:docMk/>
            <pc:sldMk cId="0" sldId="259"/>
            <ac:spMk id="5" creationId="{00000000-0000-0000-0000-000000000000}"/>
          </ac:spMkLst>
        </pc:spChg>
      </pc:sldChg>
      <pc:sldChg chg="modSp">
        <pc:chgData name="Bachmann, Hannah Ruth" userId="S::habachma@uni-mainz.de::e7c09bfb-72c2-42e5-912c-bd6874d853db" providerId="AD" clId="Web-{C5AAC150-293F-7054-688E-19D50561B618}" dt="2021-02-16T09:11:38.310" v="5" actId="20577"/>
        <pc:sldMkLst>
          <pc:docMk/>
          <pc:sldMk cId="0" sldId="260"/>
        </pc:sldMkLst>
        <pc:spChg chg="mod">
          <ac:chgData name="Bachmann, Hannah Ruth" userId="S::habachma@uni-mainz.de::e7c09bfb-72c2-42e5-912c-bd6874d853db" providerId="AD" clId="Web-{C5AAC150-293F-7054-688E-19D50561B618}" dt="2021-02-16T09:11:38.310" v="5" actId="20577"/>
          <ac:spMkLst>
            <pc:docMk/>
            <pc:sldMk cId="0" sldId="260"/>
            <ac:spMk id="5" creationId="{00000000-0000-0000-0000-000000000000}"/>
          </ac:spMkLst>
        </pc:spChg>
        <pc:picChg chg="mod">
          <ac:chgData name="Bachmann, Hannah Ruth" userId="S::habachma@uni-mainz.de::e7c09bfb-72c2-42e5-912c-bd6874d853db" providerId="AD" clId="Web-{C5AAC150-293F-7054-688E-19D50561B618}" dt="2021-02-16T09:11:26.747" v="3" actId="1076"/>
          <ac:picMkLst>
            <pc:docMk/>
            <pc:sldMk cId="0" sldId="260"/>
            <ac:picMk id="8" creationId="{00000000-0000-0000-0000-000000000000}"/>
          </ac:picMkLst>
        </pc:picChg>
      </pc:sldChg>
      <pc:sldChg chg="modSp">
        <pc:chgData name="Bachmann, Hannah Ruth" userId="S::habachma@uni-mainz.de::e7c09bfb-72c2-42e5-912c-bd6874d853db" providerId="AD" clId="Web-{C5AAC150-293F-7054-688E-19D50561B618}" dt="2021-02-16T09:11:47.185" v="7" actId="20577"/>
        <pc:sldMkLst>
          <pc:docMk/>
          <pc:sldMk cId="0" sldId="261"/>
        </pc:sldMkLst>
        <pc:spChg chg="mod">
          <ac:chgData name="Bachmann, Hannah Ruth" userId="S::habachma@uni-mainz.de::e7c09bfb-72c2-42e5-912c-bd6874d853db" providerId="AD" clId="Web-{C5AAC150-293F-7054-688E-19D50561B618}" dt="2021-02-16T09:11:47.185" v="7" actId="20577"/>
          <ac:spMkLst>
            <pc:docMk/>
            <pc:sldMk cId="0" sldId="261"/>
            <ac:spMk id="5" creationId="{00000000-0000-0000-0000-000000000000}"/>
          </ac:spMkLst>
        </pc:spChg>
      </pc:sldChg>
      <pc:sldChg chg="modSp">
        <pc:chgData name="Bachmann, Hannah Ruth" userId="S::habachma@uni-mainz.de::e7c09bfb-72c2-42e5-912c-bd6874d853db" providerId="AD" clId="Web-{C5AAC150-293F-7054-688E-19D50561B618}" dt="2021-02-16T09:13:27.546" v="23" actId="1076"/>
        <pc:sldMkLst>
          <pc:docMk/>
          <pc:sldMk cId="0" sldId="262"/>
        </pc:sldMkLst>
        <pc:spChg chg="mod">
          <ac:chgData name="Bachmann, Hannah Ruth" userId="S::habachma@uni-mainz.de::e7c09bfb-72c2-42e5-912c-bd6874d853db" providerId="AD" clId="Web-{C5AAC150-293F-7054-688E-19D50561B618}" dt="2021-02-16T09:13:27.546" v="23" actId="1076"/>
          <ac:spMkLst>
            <pc:docMk/>
            <pc:sldMk cId="0" sldId="262"/>
            <ac:spMk id="6" creationId="{00000000-0000-0000-0000-000000000000}"/>
          </ac:spMkLst>
        </pc:spChg>
        <pc:picChg chg="mod">
          <ac:chgData name="Bachmann, Hannah Ruth" userId="S::habachma@uni-mainz.de::e7c09bfb-72c2-42e5-912c-bd6874d853db" providerId="AD" clId="Web-{C5AAC150-293F-7054-688E-19D50561B618}" dt="2021-02-16T09:13:22.812" v="21" actId="1076"/>
          <ac:picMkLst>
            <pc:docMk/>
            <pc:sldMk cId="0" sldId="262"/>
            <ac:picMk id="5" creationId="{00000000-0000-0000-0000-000000000000}"/>
          </ac:picMkLst>
        </pc:picChg>
      </pc:sldChg>
      <pc:sldChg chg="modSp">
        <pc:chgData name="Bachmann, Hannah Ruth" userId="S::habachma@uni-mainz.de::e7c09bfb-72c2-42e5-912c-bd6874d853db" providerId="AD" clId="Web-{C5AAC150-293F-7054-688E-19D50561B618}" dt="2021-02-16T09:15:02.439" v="44" actId="20577"/>
        <pc:sldMkLst>
          <pc:docMk/>
          <pc:sldMk cId="0" sldId="263"/>
        </pc:sldMkLst>
        <pc:spChg chg="mod">
          <ac:chgData name="Bachmann, Hannah Ruth" userId="S::habachma@uni-mainz.de::e7c09bfb-72c2-42e5-912c-bd6874d853db" providerId="AD" clId="Web-{C5AAC150-293F-7054-688E-19D50561B618}" dt="2021-02-16T09:12:28.483" v="9" actId="20577"/>
          <ac:spMkLst>
            <pc:docMk/>
            <pc:sldMk cId="0" sldId="263"/>
            <ac:spMk id="4" creationId="{00000000-0000-0000-0000-000000000000}"/>
          </ac:spMkLst>
        </pc:spChg>
        <pc:spChg chg="mod">
          <ac:chgData name="Bachmann, Hannah Ruth" userId="S::habachma@uni-mainz.de::e7c09bfb-72c2-42e5-912c-bd6874d853db" providerId="AD" clId="Web-{C5AAC150-293F-7054-688E-19D50561B618}" dt="2021-02-16T09:15:02.439" v="44" actId="20577"/>
          <ac:spMkLst>
            <pc:docMk/>
            <pc:sldMk cId="0" sldId="263"/>
            <ac:spMk id="5" creationId="{00000000-0000-0000-0000-000000000000}"/>
          </ac:spMkLst>
        </pc:spChg>
      </pc:sldChg>
    </pc:docChg>
  </pc:docChgLst>
  <pc:docChgLst>
    <pc:chgData name="Bachmann, Hannah Ruth" userId="e7c09bfb-72c2-42e5-912c-bd6874d853db" providerId="ADAL" clId="{AE159106-3AC4-4503-ACFE-0346126D9C17}"/>
    <pc:docChg chg="undo custSel addSld delSld modSld sldOrd">
      <pc:chgData name="Bachmann, Hannah Ruth" userId="e7c09bfb-72c2-42e5-912c-bd6874d853db" providerId="ADAL" clId="{AE159106-3AC4-4503-ACFE-0346126D9C17}" dt="2021-03-14T19:09:47.039" v="223" actId="207"/>
      <pc:docMkLst>
        <pc:docMk/>
      </pc:docMkLst>
      <pc:sldChg chg="modSp add del mod ord">
        <pc:chgData name="Bachmann, Hannah Ruth" userId="e7c09bfb-72c2-42e5-912c-bd6874d853db" providerId="ADAL" clId="{AE159106-3AC4-4503-ACFE-0346126D9C17}" dt="2021-01-27T14:53:02.793" v="93" actId="2696"/>
        <pc:sldMkLst>
          <pc:docMk/>
          <pc:sldMk cId="0" sldId="256"/>
        </pc:sldMkLst>
        <pc:picChg chg="mod">
          <ac:chgData name="Bachmann, Hannah Ruth" userId="e7c09bfb-72c2-42e5-912c-bd6874d853db" providerId="ADAL" clId="{AE159106-3AC4-4503-ACFE-0346126D9C17}" dt="2021-01-26T13:41:20.588" v="0" actId="1076"/>
          <ac:picMkLst>
            <pc:docMk/>
            <pc:sldMk cId="0" sldId="256"/>
            <ac:picMk id="8" creationId="{00000000-0000-0000-0000-000000000000}"/>
          </ac:picMkLst>
        </pc:picChg>
        <pc:picChg chg="mod">
          <ac:chgData name="Bachmann, Hannah Ruth" userId="e7c09bfb-72c2-42e5-912c-bd6874d853db" providerId="ADAL" clId="{AE159106-3AC4-4503-ACFE-0346126D9C17}" dt="2021-01-26T13:41:27.523" v="2" actId="1076"/>
          <ac:picMkLst>
            <pc:docMk/>
            <pc:sldMk cId="0" sldId="256"/>
            <ac:picMk id="16" creationId="{00000000-0000-0000-0000-000000000000}"/>
          </ac:picMkLst>
        </pc:picChg>
      </pc:sldChg>
      <pc:sldChg chg="add del ord">
        <pc:chgData name="Bachmann, Hannah Ruth" userId="e7c09bfb-72c2-42e5-912c-bd6874d853db" providerId="ADAL" clId="{AE159106-3AC4-4503-ACFE-0346126D9C17}" dt="2021-01-27T14:53:16.852" v="94" actId="2696"/>
        <pc:sldMkLst>
          <pc:docMk/>
          <pc:sldMk cId="0" sldId="257"/>
        </pc:sldMkLst>
      </pc:sldChg>
      <pc:sldChg chg="addSp delSp modSp mod">
        <pc:chgData name="Bachmann, Hannah Ruth" userId="e7c09bfb-72c2-42e5-912c-bd6874d853db" providerId="ADAL" clId="{AE159106-3AC4-4503-ACFE-0346126D9C17}" dt="2021-03-01T16:38:42.929" v="221" actId="1076"/>
        <pc:sldMkLst>
          <pc:docMk/>
          <pc:sldMk cId="0" sldId="258"/>
        </pc:sldMkLst>
        <pc:spChg chg="mod">
          <ac:chgData name="Bachmann, Hannah Ruth" userId="e7c09bfb-72c2-42e5-912c-bd6874d853db" providerId="ADAL" clId="{AE159106-3AC4-4503-ACFE-0346126D9C17}" dt="2021-02-02T16:00:05.356" v="122" actId="20577"/>
          <ac:spMkLst>
            <pc:docMk/>
            <pc:sldMk cId="0" sldId="258"/>
            <ac:spMk id="5" creationId="{00000000-0000-0000-0000-000000000000}"/>
          </ac:spMkLst>
        </pc:spChg>
        <pc:spChg chg="del mod">
          <ac:chgData name="Bachmann, Hannah Ruth" userId="e7c09bfb-72c2-42e5-912c-bd6874d853db" providerId="ADAL" clId="{AE159106-3AC4-4503-ACFE-0346126D9C17}" dt="2021-01-26T16:27:29.202" v="13" actId="478"/>
          <ac:spMkLst>
            <pc:docMk/>
            <pc:sldMk cId="0" sldId="258"/>
            <ac:spMk id="6" creationId="{00000000-0000-0000-0000-000000000000}"/>
          </ac:spMkLst>
        </pc:spChg>
        <pc:spChg chg="mod">
          <ac:chgData name="Bachmann, Hannah Ruth" userId="e7c09bfb-72c2-42e5-912c-bd6874d853db" providerId="ADAL" clId="{AE159106-3AC4-4503-ACFE-0346126D9C17}" dt="2021-01-27T10:54:45.490" v="65" actId="207"/>
          <ac:spMkLst>
            <pc:docMk/>
            <pc:sldMk cId="0" sldId="258"/>
            <ac:spMk id="7" creationId="{00000000-0000-0000-0000-000000000000}"/>
          </ac:spMkLst>
        </pc:spChg>
        <pc:spChg chg="add mod">
          <ac:chgData name="Bachmann, Hannah Ruth" userId="e7c09bfb-72c2-42e5-912c-bd6874d853db" providerId="ADAL" clId="{AE159106-3AC4-4503-ACFE-0346126D9C17}" dt="2021-02-02T15:59:23.502" v="102" actId="20577"/>
          <ac:spMkLst>
            <pc:docMk/>
            <pc:sldMk cId="0" sldId="258"/>
            <ac:spMk id="10" creationId="{2F8B9FFE-95CD-4E34-9EEE-1F610C194915}"/>
          </ac:spMkLst>
        </pc:spChg>
        <pc:picChg chg="mod">
          <ac:chgData name="Bachmann, Hannah Ruth" userId="e7c09bfb-72c2-42e5-912c-bd6874d853db" providerId="ADAL" clId="{AE159106-3AC4-4503-ACFE-0346126D9C17}" dt="2021-02-16T09:30:04.652" v="123" actId="1076"/>
          <ac:picMkLst>
            <pc:docMk/>
            <pc:sldMk cId="0" sldId="258"/>
            <ac:picMk id="8" creationId="{00000000-0000-0000-0000-000000000000}"/>
          </ac:picMkLst>
        </pc:picChg>
        <pc:picChg chg="mod">
          <ac:chgData name="Bachmann, Hannah Ruth" userId="e7c09bfb-72c2-42e5-912c-bd6874d853db" providerId="ADAL" clId="{AE159106-3AC4-4503-ACFE-0346126D9C17}" dt="2021-03-01T16:38:42.929" v="221" actId="1076"/>
          <ac:picMkLst>
            <pc:docMk/>
            <pc:sldMk cId="0" sldId="258"/>
            <ac:picMk id="9" creationId="{00000000-0000-0000-0000-000000000000}"/>
          </ac:picMkLst>
        </pc:picChg>
      </pc:sldChg>
      <pc:sldChg chg="addSp delSp modSp mod">
        <pc:chgData name="Bachmann, Hannah Ruth" userId="e7c09bfb-72c2-42e5-912c-bd6874d853db" providerId="ADAL" clId="{AE159106-3AC4-4503-ACFE-0346126D9C17}" dt="2021-03-01T16:37:51.428" v="219" actId="1076"/>
        <pc:sldMkLst>
          <pc:docMk/>
          <pc:sldMk cId="0" sldId="259"/>
        </pc:sldMkLst>
        <pc:spChg chg="mod">
          <ac:chgData name="Bachmann, Hannah Ruth" userId="e7c09bfb-72c2-42e5-912c-bd6874d853db" providerId="ADAL" clId="{AE159106-3AC4-4503-ACFE-0346126D9C17}" dt="2021-02-02T16:00:02.467" v="120" actId="20577"/>
          <ac:spMkLst>
            <pc:docMk/>
            <pc:sldMk cId="0" sldId="259"/>
            <ac:spMk id="5" creationId="{00000000-0000-0000-0000-000000000000}"/>
          </ac:spMkLst>
        </pc:spChg>
        <pc:spChg chg="del">
          <ac:chgData name="Bachmann, Hannah Ruth" userId="e7c09bfb-72c2-42e5-912c-bd6874d853db" providerId="ADAL" clId="{AE159106-3AC4-4503-ACFE-0346126D9C17}" dt="2021-01-26T16:27:46.724" v="15" actId="478"/>
          <ac:spMkLst>
            <pc:docMk/>
            <pc:sldMk cId="0" sldId="259"/>
            <ac:spMk id="6" creationId="{00000000-0000-0000-0000-000000000000}"/>
          </ac:spMkLst>
        </pc:spChg>
        <pc:spChg chg="mod">
          <ac:chgData name="Bachmann, Hannah Ruth" userId="e7c09bfb-72c2-42e5-912c-bd6874d853db" providerId="ADAL" clId="{AE159106-3AC4-4503-ACFE-0346126D9C17}" dt="2021-01-27T10:55:35.669" v="70" actId="255"/>
          <ac:spMkLst>
            <pc:docMk/>
            <pc:sldMk cId="0" sldId="259"/>
            <ac:spMk id="7" creationId="{00000000-0000-0000-0000-000000000000}"/>
          </ac:spMkLst>
        </pc:spChg>
        <pc:spChg chg="add del mod">
          <ac:chgData name="Bachmann, Hannah Ruth" userId="e7c09bfb-72c2-42e5-912c-bd6874d853db" providerId="ADAL" clId="{AE159106-3AC4-4503-ACFE-0346126D9C17}" dt="2021-02-02T15:59:28.174" v="103" actId="478"/>
          <ac:spMkLst>
            <pc:docMk/>
            <pc:sldMk cId="0" sldId="259"/>
            <ac:spMk id="11" creationId="{91128612-0588-4B05-AF45-062E6A7C2571}"/>
          </ac:spMkLst>
        </pc:spChg>
        <pc:spChg chg="add mod">
          <ac:chgData name="Bachmann, Hannah Ruth" userId="e7c09bfb-72c2-42e5-912c-bd6874d853db" providerId="ADAL" clId="{AE159106-3AC4-4503-ACFE-0346126D9C17}" dt="2021-02-02T15:59:28.550" v="104"/>
          <ac:spMkLst>
            <pc:docMk/>
            <pc:sldMk cId="0" sldId="259"/>
            <ac:spMk id="12" creationId="{0DB4DA62-8C2E-4E22-BBC6-08B79CD60BCE}"/>
          </ac:spMkLst>
        </pc:spChg>
        <pc:picChg chg="mod">
          <ac:chgData name="Bachmann, Hannah Ruth" userId="e7c09bfb-72c2-42e5-912c-bd6874d853db" providerId="ADAL" clId="{AE159106-3AC4-4503-ACFE-0346126D9C17}" dt="2021-03-01T16:37:51.428" v="219" actId="1076"/>
          <ac:picMkLst>
            <pc:docMk/>
            <pc:sldMk cId="0" sldId="259"/>
            <ac:picMk id="10" creationId="{00000000-0000-0000-0000-000000000000}"/>
          </ac:picMkLst>
        </pc:picChg>
      </pc:sldChg>
      <pc:sldChg chg="addSp delSp modSp mod">
        <pc:chgData name="Bachmann, Hannah Ruth" userId="e7c09bfb-72c2-42e5-912c-bd6874d853db" providerId="ADAL" clId="{AE159106-3AC4-4503-ACFE-0346126D9C17}" dt="2021-03-01T16:37:55.453" v="220" actId="1076"/>
        <pc:sldMkLst>
          <pc:docMk/>
          <pc:sldMk cId="0" sldId="260"/>
        </pc:sldMkLst>
        <pc:spChg chg="mod">
          <ac:chgData name="Bachmann, Hannah Ruth" userId="e7c09bfb-72c2-42e5-912c-bd6874d853db" providerId="ADAL" clId="{AE159106-3AC4-4503-ACFE-0346126D9C17}" dt="2021-01-26T16:37:46.285" v="33" actId="20577"/>
          <ac:spMkLst>
            <pc:docMk/>
            <pc:sldMk cId="0" sldId="260"/>
            <ac:spMk id="5" creationId="{00000000-0000-0000-0000-000000000000}"/>
          </ac:spMkLst>
        </pc:spChg>
        <pc:spChg chg="del mod">
          <ac:chgData name="Bachmann, Hannah Ruth" userId="e7c09bfb-72c2-42e5-912c-bd6874d853db" providerId="ADAL" clId="{AE159106-3AC4-4503-ACFE-0346126D9C17}" dt="2021-01-26T16:27:54.802" v="18" actId="478"/>
          <ac:spMkLst>
            <pc:docMk/>
            <pc:sldMk cId="0" sldId="260"/>
            <ac:spMk id="6" creationId="{00000000-0000-0000-0000-000000000000}"/>
          </ac:spMkLst>
        </pc:spChg>
        <pc:spChg chg="mod">
          <ac:chgData name="Bachmann, Hannah Ruth" userId="e7c09bfb-72c2-42e5-912c-bd6874d853db" providerId="ADAL" clId="{AE159106-3AC4-4503-ACFE-0346126D9C17}" dt="2021-01-27T10:55:51.839" v="75" actId="122"/>
          <ac:spMkLst>
            <pc:docMk/>
            <pc:sldMk cId="0" sldId="260"/>
            <ac:spMk id="7" creationId="{00000000-0000-0000-0000-000000000000}"/>
          </ac:spMkLst>
        </pc:spChg>
        <pc:spChg chg="add del mod">
          <ac:chgData name="Bachmann, Hannah Ruth" userId="e7c09bfb-72c2-42e5-912c-bd6874d853db" providerId="ADAL" clId="{AE159106-3AC4-4503-ACFE-0346126D9C17}" dt="2021-02-02T15:59:31.275" v="105" actId="478"/>
          <ac:spMkLst>
            <pc:docMk/>
            <pc:sldMk cId="0" sldId="260"/>
            <ac:spMk id="11" creationId="{59CA054B-37DF-41A4-A042-AFC2C18D2215}"/>
          </ac:spMkLst>
        </pc:spChg>
        <pc:spChg chg="add mod">
          <ac:chgData name="Bachmann, Hannah Ruth" userId="e7c09bfb-72c2-42e5-912c-bd6874d853db" providerId="ADAL" clId="{AE159106-3AC4-4503-ACFE-0346126D9C17}" dt="2021-02-02T15:59:31.557" v="106"/>
          <ac:spMkLst>
            <pc:docMk/>
            <pc:sldMk cId="0" sldId="260"/>
            <ac:spMk id="12" creationId="{92770299-1099-46CA-972F-9B8E8C2106AA}"/>
          </ac:spMkLst>
        </pc:spChg>
        <pc:picChg chg="mod">
          <ac:chgData name="Bachmann, Hannah Ruth" userId="e7c09bfb-72c2-42e5-912c-bd6874d853db" providerId="ADAL" clId="{AE159106-3AC4-4503-ACFE-0346126D9C17}" dt="2021-03-01T16:37:55.453" v="220" actId="1076"/>
          <ac:picMkLst>
            <pc:docMk/>
            <pc:sldMk cId="0" sldId="260"/>
            <ac:picMk id="10" creationId="{00000000-0000-0000-0000-000000000000}"/>
          </ac:picMkLst>
        </pc:picChg>
      </pc:sldChg>
      <pc:sldChg chg="addSp delSp modSp mod">
        <pc:chgData name="Bachmann, Hannah Ruth" userId="e7c09bfb-72c2-42e5-912c-bd6874d853db" providerId="ADAL" clId="{AE159106-3AC4-4503-ACFE-0346126D9C17}" dt="2021-03-01T16:37:46.251" v="218" actId="1076"/>
        <pc:sldMkLst>
          <pc:docMk/>
          <pc:sldMk cId="0" sldId="261"/>
        </pc:sldMkLst>
        <pc:spChg chg="mod">
          <ac:chgData name="Bachmann, Hannah Ruth" userId="e7c09bfb-72c2-42e5-912c-bd6874d853db" providerId="ADAL" clId="{AE159106-3AC4-4503-ACFE-0346126D9C17}" dt="2021-03-01T16:37:28.195" v="217" actId="20577"/>
          <ac:spMkLst>
            <pc:docMk/>
            <pc:sldMk cId="0" sldId="261"/>
            <ac:spMk id="5" creationId="{00000000-0000-0000-0000-000000000000}"/>
          </ac:spMkLst>
        </pc:spChg>
        <pc:spChg chg="del mod">
          <ac:chgData name="Bachmann, Hannah Ruth" userId="e7c09bfb-72c2-42e5-912c-bd6874d853db" providerId="ADAL" clId="{AE159106-3AC4-4503-ACFE-0346126D9C17}" dt="2021-01-26T16:27:59.935" v="21" actId="478"/>
          <ac:spMkLst>
            <pc:docMk/>
            <pc:sldMk cId="0" sldId="261"/>
            <ac:spMk id="6" creationId="{00000000-0000-0000-0000-000000000000}"/>
          </ac:spMkLst>
        </pc:spChg>
        <pc:spChg chg="mod">
          <ac:chgData name="Bachmann, Hannah Ruth" userId="e7c09bfb-72c2-42e5-912c-bd6874d853db" providerId="ADAL" clId="{AE159106-3AC4-4503-ACFE-0346126D9C17}" dt="2021-01-27T10:56:18.485" v="80" actId="122"/>
          <ac:spMkLst>
            <pc:docMk/>
            <pc:sldMk cId="0" sldId="261"/>
            <ac:spMk id="7" creationId="{00000000-0000-0000-0000-000000000000}"/>
          </ac:spMkLst>
        </pc:spChg>
        <pc:spChg chg="add del mod">
          <ac:chgData name="Bachmann, Hannah Ruth" userId="e7c09bfb-72c2-42e5-912c-bd6874d853db" providerId="ADAL" clId="{AE159106-3AC4-4503-ACFE-0346126D9C17}" dt="2021-02-02T15:59:33.843" v="107" actId="478"/>
          <ac:spMkLst>
            <pc:docMk/>
            <pc:sldMk cId="0" sldId="261"/>
            <ac:spMk id="10" creationId="{57804F4C-4888-46DF-90B7-9D3D026BC73F}"/>
          </ac:spMkLst>
        </pc:spChg>
        <pc:spChg chg="add mod">
          <ac:chgData name="Bachmann, Hannah Ruth" userId="e7c09bfb-72c2-42e5-912c-bd6874d853db" providerId="ADAL" clId="{AE159106-3AC4-4503-ACFE-0346126D9C17}" dt="2021-02-02T15:59:34.142" v="108"/>
          <ac:spMkLst>
            <pc:docMk/>
            <pc:sldMk cId="0" sldId="261"/>
            <ac:spMk id="11" creationId="{9BF492F9-A8E8-4B11-AC4F-4995F38B0D32}"/>
          </ac:spMkLst>
        </pc:spChg>
        <pc:picChg chg="mod">
          <ac:chgData name="Bachmann, Hannah Ruth" userId="e7c09bfb-72c2-42e5-912c-bd6874d853db" providerId="ADAL" clId="{AE159106-3AC4-4503-ACFE-0346126D9C17}" dt="2021-03-01T16:37:46.251" v="218" actId="1076"/>
          <ac:picMkLst>
            <pc:docMk/>
            <pc:sldMk cId="0" sldId="261"/>
            <ac:picMk id="9" creationId="{00000000-0000-0000-0000-000000000000}"/>
          </ac:picMkLst>
        </pc:picChg>
      </pc:sldChg>
      <pc:sldChg chg="addSp delSp modSp mod">
        <pc:chgData name="Bachmann, Hannah Ruth" userId="e7c09bfb-72c2-42e5-912c-bd6874d853db" providerId="ADAL" clId="{AE159106-3AC4-4503-ACFE-0346126D9C17}" dt="2021-03-14T19:09:47.039" v="223" actId="207"/>
        <pc:sldMkLst>
          <pc:docMk/>
          <pc:sldMk cId="0" sldId="262"/>
        </pc:sldMkLst>
        <pc:spChg chg="mod">
          <ac:chgData name="Bachmann, Hannah Ruth" userId="e7c09bfb-72c2-42e5-912c-bd6874d853db" providerId="ADAL" clId="{AE159106-3AC4-4503-ACFE-0346126D9C17}" dt="2021-03-14T19:09:47.039" v="223" actId="207"/>
          <ac:spMkLst>
            <pc:docMk/>
            <pc:sldMk cId="0" sldId="262"/>
            <ac:spMk id="4" creationId="{00000000-0000-0000-0000-000000000000}"/>
          </ac:spMkLst>
        </pc:spChg>
        <pc:spChg chg="del">
          <ac:chgData name="Bachmann, Hannah Ruth" userId="e7c09bfb-72c2-42e5-912c-bd6874d853db" providerId="ADAL" clId="{AE159106-3AC4-4503-ACFE-0346126D9C17}" dt="2021-01-26T16:28:05.225" v="23" actId="478"/>
          <ac:spMkLst>
            <pc:docMk/>
            <pc:sldMk cId="0" sldId="262"/>
            <ac:spMk id="7" creationId="{00000000-0000-0000-0000-000000000000}"/>
          </ac:spMkLst>
        </pc:spChg>
        <pc:spChg chg="add mod">
          <ac:chgData name="Bachmann, Hannah Ruth" userId="e7c09bfb-72c2-42e5-912c-bd6874d853db" providerId="ADAL" clId="{AE159106-3AC4-4503-ACFE-0346126D9C17}" dt="2021-02-02T15:59:36.787" v="110"/>
          <ac:spMkLst>
            <pc:docMk/>
            <pc:sldMk cId="0" sldId="262"/>
            <ac:spMk id="7" creationId="{E940418D-18F3-4474-95B9-D253302F8513}"/>
          </ac:spMkLst>
        </pc:spChg>
        <pc:spChg chg="mod">
          <ac:chgData name="Bachmann, Hannah Ruth" userId="e7c09bfb-72c2-42e5-912c-bd6874d853db" providerId="ADAL" clId="{AE159106-3AC4-4503-ACFE-0346126D9C17}" dt="2021-01-27T10:56:33.687" v="85" actId="207"/>
          <ac:spMkLst>
            <pc:docMk/>
            <pc:sldMk cId="0" sldId="262"/>
            <ac:spMk id="8" creationId="{00000000-0000-0000-0000-000000000000}"/>
          </ac:spMkLst>
        </pc:spChg>
        <pc:spChg chg="add del mod">
          <ac:chgData name="Bachmann, Hannah Ruth" userId="e7c09bfb-72c2-42e5-912c-bd6874d853db" providerId="ADAL" clId="{AE159106-3AC4-4503-ACFE-0346126D9C17}" dt="2021-02-02T15:59:36.391" v="109" actId="478"/>
          <ac:spMkLst>
            <pc:docMk/>
            <pc:sldMk cId="0" sldId="262"/>
            <ac:spMk id="9" creationId="{5D499BD6-98DC-4646-8010-F4E28456947C}"/>
          </ac:spMkLst>
        </pc:spChg>
      </pc:sldChg>
      <pc:sldChg chg="addSp delSp modSp mod">
        <pc:chgData name="Bachmann, Hannah Ruth" userId="e7c09bfb-72c2-42e5-912c-bd6874d853db" providerId="ADAL" clId="{AE159106-3AC4-4503-ACFE-0346126D9C17}" dt="2021-02-16T09:31:51.445" v="170" actId="20577"/>
        <pc:sldMkLst>
          <pc:docMk/>
          <pc:sldMk cId="0" sldId="263"/>
        </pc:sldMkLst>
        <pc:spChg chg="mod">
          <ac:chgData name="Bachmann, Hannah Ruth" userId="e7c09bfb-72c2-42e5-912c-bd6874d853db" providerId="ADAL" clId="{AE159106-3AC4-4503-ACFE-0346126D9C17}" dt="2021-02-16T09:31:51.445" v="170" actId="20577"/>
          <ac:spMkLst>
            <pc:docMk/>
            <pc:sldMk cId="0" sldId="263"/>
            <ac:spMk id="5" creationId="{00000000-0000-0000-0000-000000000000}"/>
          </ac:spMkLst>
        </pc:spChg>
        <pc:spChg chg="del">
          <ac:chgData name="Bachmann, Hannah Ruth" userId="e7c09bfb-72c2-42e5-912c-bd6874d853db" providerId="ADAL" clId="{AE159106-3AC4-4503-ACFE-0346126D9C17}" dt="2021-01-26T16:28:09.742" v="25" actId="478"/>
          <ac:spMkLst>
            <pc:docMk/>
            <pc:sldMk cId="0" sldId="263"/>
            <ac:spMk id="7" creationId="{00000000-0000-0000-0000-000000000000}"/>
          </ac:spMkLst>
        </pc:spChg>
        <pc:spChg chg="mod">
          <ac:chgData name="Bachmann, Hannah Ruth" userId="e7c09bfb-72c2-42e5-912c-bd6874d853db" providerId="ADAL" clId="{AE159106-3AC4-4503-ACFE-0346126D9C17}" dt="2021-01-27T10:56:49.617" v="92" actId="207"/>
          <ac:spMkLst>
            <pc:docMk/>
            <pc:sldMk cId="0" sldId="263"/>
            <ac:spMk id="8" creationId="{00000000-0000-0000-0000-000000000000}"/>
          </ac:spMkLst>
        </pc:spChg>
        <pc:spChg chg="add del mod">
          <ac:chgData name="Bachmann, Hannah Ruth" userId="e7c09bfb-72c2-42e5-912c-bd6874d853db" providerId="ADAL" clId="{AE159106-3AC4-4503-ACFE-0346126D9C17}" dt="2021-02-02T15:59:40.336" v="111" actId="478"/>
          <ac:spMkLst>
            <pc:docMk/>
            <pc:sldMk cId="0" sldId="263"/>
            <ac:spMk id="10" creationId="{A6825D12-BE36-43CC-BE50-FD34134B2F72}"/>
          </ac:spMkLst>
        </pc:spChg>
        <pc:spChg chg="add mod">
          <ac:chgData name="Bachmann, Hannah Ruth" userId="e7c09bfb-72c2-42e5-912c-bd6874d853db" providerId="ADAL" clId="{AE159106-3AC4-4503-ACFE-0346126D9C17}" dt="2021-02-02T15:59:40.627" v="112"/>
          <ac:spMkLst>
            <pc:docMk/>
            <pc:sldMk cId="0" sldId="263"/>
            <ac:spMk id="11" creationId="{F828D501-ED48-432B-9BD2-50C9D73A7F19}"/>
          </ac:spMkLst>
        </pc:spChg>
      </pc:sldChg>
      <pc:sldChg chg="del">
        <pc:chgData name="Bachmann, Hannah Ruth" userId="e7c09bfb-72c2-42e5-912c-bd6874d853db" providerId="ADAL" clId="{AE159106-3AC4-4503-ACFE-0346126D9C17}" dt="2021-01-27T14:53:49.093" v="95" actId="2696"/>
        <pc:sldMkLst>
          <pc:docMk/>
          <pc:sldMk cId="0" sldId="264"/>
        </pc:sldMkLst>
      </pc:sldChg>
      <pc:sldChg chg="modSp mod">
        <pc:chgData name="Bachmann, Hannah Ruth" userId="e7c09bfb-72c2-42e5-912c-bd6874d853db" providerId="ADAL" clId="{AE159106-3AC4-4503-ACFE-0346126D9C17}" dt="2021-01-26T16:27:11.051" v="11" actId="113"/>
        <pc:sldMkLst>
          <pc:docMk/>
          <pc:sldMk cId="0" sldId="265"/>
        </pc:sldMkLst>
        <pc:spChg chg="mod">
          <ac:chgData name="Bachmann, Hannah Ruth" userId="e7c09bfb-72c2-42e5-912c-bd6874d853db" providerId="ADAL" clId="{AE159106-3AC4-4503-ACFE-0346126D9C17}" dt="2021-01-26T16:27:11.051" v="11" actId="113"/>
          <ac:spMkLst>
            <pc:docMk/>
            <pc:sldMk cId="0" sldId="265"/>
            <ac:spMk id="15" creationId="{00000000-0000-0000-0000-000000000000}"/>
          </ac:spMkLst>
        </pc:spChg>
      </pc:sldChg>
      <pc:sldChg chg="addSp delSp new del mod">
        <pc:chgData name="Bachmann, Hannah Ruth" userId="e7c09bfb-72c2-42e5-912c-bd6874d853db" providerId="ADAL" clId="{AE159106-3AC4-4503-ACFE-0346126D9C17}" dt="2021-01-26T16:25:38.747" v="6" actId="2696"/>
        <pc:sldMkLst>
          <pc:docMk/>
          <pc:sldMk cId="1632856279" sldId="265"/>
        </pc:sldMkLst>
        <pc:picChg chg="add del">
          <ac:chgData name="Bachmann, Hannah Ruth" userId="e7c09bfb-72c2-42e5-912c-bd6874d853db" providerId="ADAL" clId="{AE159106-3AC4-4503-ACFE-0346126D9C17}" dt="2021-01-26T16:25:33.732" v="5" actId="478"/>
          <ac:picMkLst>
            <pc:docMk/>
            <pc:sldMk cId="1632856279" sldId="265"/>
            <ac:picMk id="6" creationId="{F5A1004F-E3DA-40EF-9D27-57E614E8698A}"/>
          </ac:picMkLst>
        </pc:picChg>
      </pc:sldChg>
      <pc:sldChg chg="add del">
        <pc:chgData name="Bachmann, Hannah Ruth" userId="e7c09bfb-72c2-42e5-912c-bd6874d853db" providerId="ADAL" clId="{AE159106-3AC4-4503-ACFE-0346126D9C17}" dt="2021-01-27T09:33:03.586" v="55" actId="2696"/>
        <pc:sldMkLst>
          <pc:docMk/>
          <pc:sldMk cId="0" sldId="266"/>
        </pc:sldMkLst>
      </pc:sldChg>
      <pc:sldChg chg="modSp">
        <pc:chgData name="Bachmann, Hannah Ruth" userId="e7c09bfb-72c2-42e5-912c-bd6874d853db" providerId="ADAL" clId="{AE159106-3AC4-4503-ACFE-0346126D9C17}" dt="2021-02-02T15:59:53.732" v="116" actId="20577"/>
        <pc:sldMkLst>
          <pc:docMk/>
          <pc:sldMk cId="0" sldId="267"/>
        </pc:sldMkLst>
        <pc:spChg chg="mod">
          <ac:chgData name="Bachmann, Hannah Ruth" userId="e7c09bfb-72c2-42e5-912c-bd6874d853db" providerId="ADAL" clId="{AE159106-3AC4-4503-ACFE-0346126D9C17}" dt="2021-02-02T15:59:53.732" v="116" actId="20577"/>
          <ac:spMkLst>
            <pc:docMk/>
            <pc:sldMk cId="0" sldId="267"/>
            <ac:spMk id="5" creationId="{00000000-0000-0000-0000-000000000000}"/>
          </ac:spMkLst>
        </pc:spChg>
      </pc:sldChg>
    </pc:docChg>
  </pc:docChgLst>
  <pc:docChgLst>
    <pc:chgData name="Wallerius, Dominik" userId="S::walleriu@uni-mainz.de::a368d9d8-ce33-42c3-883f-a2e82223f6d6" providerId="AD" clId="Web-{B6BDE933-237D-8B2F-4646-13A24908A6B1}"/>
    <pc:docChg chg="modSld">
      <pc:chgData name="Wallerius, Dominik" userId="S::walleriu@uni-mainz.de::a368d9d8-ce33-42c3-883f-a2e82223f6d6" providerId="AD" clId="Web-{B6BDE933-237D-8B2F-4646-13A24908A6B1}" dt="2021-01-27T09:58:53.530" v="1" actId="1076"/>
      <pc:docMkLst>
        <pc:docMk/>
      </pc:docMkLst>
      <pc:sldChg chg="modSp">
        <pc:chgData name="Wallerius, Dominik" userId="S::walleriu@uni-mainz.de::a368d9d8-ce33-42c3-883f-a2e82223f6d6" providerId="AD" clId="Web-{B6BDE933-237D-8B2F-4646-13A24908A6B1}" dt="2021-01-27T09:58:53.530" v="1" actId="1076"/>
        <pc:sldMkLst>
          <pc:docMk/>
          <pc:sldMk cId="0" sldId="256"/>
        </pc:sldMkLst>
        <pc:picChg chg="mod">
          <ac:chgData name="Wallerius, Dominik" userId="S::walleriu@uni-mainz.de::a368d9d8-ce33-42c3-883f-a2e82223f6d6" providerId="AD" clId="Web-{B6BDE933-237D-8B2F-4646-13A24908A6B1}" dt="2021-01-27T09:58:53.530" v="1" actId="1076"/>
          <ac:picMkLst>
            <pc:docMk/>
            <pc:sldMk cId="0" sldId="256"/>
            <ac:picMk id="22" creationId="{3AA8150B-52DE-4D75-9DF0-1EAEF084CC1D}"/>
          </ac:picMkLst>
        </pc:picChg>
      </pc:sldChg>
    </pc:docChg>
  </pc:docChgLst>
  <pc:docChgLst>
    <pc:chgData name="Bachmann, Hannah Ruth" userId="S::habachma@uni-mainz.de::e7c09bfb-72c2-42e5-912c-bd6874d853db" providerId="AD" clId="Web-{9907C948-198E-ECA1-81BB-1E372A4D37BE}"/>
    <pc:docChg chg="modSld">
      <pc:chgData name="Bachmann, Hannah Ruth" userId="S::habachma@uni-mainz.de::e7c09bfb-72c2-42e5-912c-bd6874d853db" providerId="AD" clId="Web-{9907C948-198E-ECA1-81BB-1E372A4D37BE}" dt="2021-03-01T16:36:43.375" v="1" actId="20577"/>
      <pc:docMkLst>
        <pc:docMk/>
      </pc:docMkLst>
      <pc:sldChg chg="modSp">
        <pc:chgData name="Bachmann, Hannah Ruth" userId="S::habachma@uni-mainz.de::e7c09bfb-72c2-42e5-912c-bd6874d853db" providerId="AD" clId="Web-{9907C948-198E-ECA1-81BB-1E372A4D37BE}" dt="2021-03-01T16:36:43.375" v="1" actId="20577"/>
        <pc:sldMkLst>
          <pc:docMk/>
          <pc:sldMk cId="0" sldId="261"/>
        </pc:sldMkLst>
        <pc:spChg chg="mod">
          <ac:chgData name="Bachmann, Hannah Ruth" userId="S::habachma@uni-mainz.de::e7c09bfb-72c2-42e5-912c-bd6874d853db" providerId="AD" clId="Web-{9907C948-198E-ECA1-81BB-1E372A4D37BE}" dt="2021-03-01T16:36:43.375" v="1" actId="20577"/>
          <ac:spMkLst>
            <pc:docMk/>
            <pc:sldMk cId="0" sldId="261"/>
            <ac:spMk id="5" creationId="{00000000-0000-0000-0000-000000000000}"/>
          </ac:spMkLst>
        </pc:spChg>
      </pc:sldChg>
    </pc:docChg>
  </pc:docChgLst>
  <pc:docChgLst>
    <pc:chgData name="Bachmann, Hannah Ruth" userId="S::habachma@uni-mainz.de::e7c09bfb-72c2-42e5-912c-bd6874d853db" providerId="AD" clId="Web-{84AC842E-3C04-E8AB-1AEC-18C51333726B}"/>
    <pc:docChg chg="modSld">
      <pc:chgData name="Bachmann, Hannah Ruth" userId="S::habachma@uni-mainz.de::e7c09bfb-72c2-42e5-912c-bd6874d853db" providerId="AD" clId="Web-{84AC842E-3C04-E8AB-1AEC-18C51333726B}" dt="2021-02-16T09:26:03.252" v="6" actId="1076"/>
      <pc:docMkLst>
        <pc:docMk/>
      </pc:docMkLst>
      <pc:sldChg chg="modSp">
        <pc:chgData name="Bachmann, Hannah Ruth" userId="S::habachma@uni-mainz.de::e7c09bfb-72c2-42e5-912c-bd6874d853db" providerId="AD" clId="Web-{84AC842E-3C04-E8AB-1AEC-18C51333726B}" dt="2021-02-16T09:26:03.252" v="6" actId="1076"/>
        <pc:sldMkLst>
          <pc:docMk/>
          <pc:sldMk cId="0" sldId="258"/>
        </pc:sldMkLst>
        <pc:spChg chg="mod">
          <ac:chgData name="Bachmann, Hannah Ruth" userId="S::habachma@uni-mainz.de::e7c09bfb-72c2-42e5-912c-bd6874d853db" providerId="AD" clId="Web-{84AC842E-3C04-E8AB-1AEC-18C51333726B}" dt="2021-02-16T09:26:03.252" v="6" actId="1076"/>
          <ac:spMkLst>
            <pc:docMk/>
            <pc:sldMk cId="0" sldId="258"/>
            <ac:spMk id="5" creationId="{00000000-0000-0000-0000-000000000000}"/>
          </ac:spMkLst>
        </pc:spChg>
      </pc:sldChg>
      <pc:sldChg chg="modSp">
        <pc:chgData name="Bachmann, Hannah Ruth" userId="S::habachma@uni-mainz.de::e7c09bfb-72c2-42e5-912c-bd6874d853db" providerId="AD" clId="Web-{84AC842E-3C04-E8AB-1AEC-18C51333726B}" dt="2021-02-16T09:20:56.495" v="0" actId="20577"/>
        <pc:sldMkLst>
          <pc:docMk/>
          <pc:sldMk cId="0" sldId="262"/>
        </pc:sldMkLst>
        <pc:spChg chg="mod">
          <ac:chgData name="Bachmann, Hannah Ruth" userId="S::habachma@uni-mainz.de::e7c09bfb-72c2-42e5-912c-bd6874d853db" providerId="AD" clId="Web-{84AC842E-3C04-E8AB-1AEC-18C51333726B}" dt="2021-02-16T09:20:56.495" v="0" actId="20577"/>
          <ac:spMkLst>
            <pc:docMk/>
            <pc:sldMk cId="0" sldId="262"/>
            <ac:spMk id="4" creationId="{00000000-0000-0000-0000-000000000000}"/>
          </ac:spMkLst>
        </pc:spChg>
      </pc:sldChg>
      <pc:sldChg chg="modSp">
        <pc:chgData name="Bachmann, Hannah Ruth" userId="S::habachma@uni-mainz.de::e7c09bfb-72c2-42e5-912c-bd6874d853db" providerId="AD" clId="Web-{84AC842E-3C04-E8AB-1AEC-18C51333726B}" dt="2021-02-16T09:25:46.189" v="5" actId="20577"/>
        <pc:sldMkLst>
          <pc:docMk/>
          <pc:sldMk cId="0" sldId="263"/>
        </pc:sldMkLst>
        <pc:spChg chg="mod">
          <ac:chgData name="Bachmann, Hannah Ruth" userId="S::habachma@uni-mainz.de::e7c09bfb-72c2-42e5-912c-bd6874d853db" providerId="AD" clId="Web-{84AC842E-3C04-E8AB-1AEC-18C51333726B}" dt="2021-02-16T09:25:46.189" v="5" actId="20577"/>
          <ac:spMkLst>
            <pc:docMk/>
            <pc:sldMk cId="0" sldId="263"/>
            <ac:spMk id="5" creationId="{00000000-0000-0000-0000-000000000000}"/>
          </ac:spMkLst>
        </pc:spChg>
        <pc:picChg chg="mod">
          <ac:chgData name="Bachmann, Hannah Ruth" userId="S::habachma@uni-mainz.de::e7c09bfb-72c2-42e5-912c-bd6874d853db" providerId="AD" clId="Web-{84AC842E-3C04-E8AB-1AEC-18C51333726B}" dt="2021-02-16T09:25:01.313" v="2" actId="1076"/>
          <ac:picMkLst>
            <pc:docMk/>
            <pc:sldMk cId="0" sldId="263"/>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bg>
      <p:bgPr>
        <a:solidFill>
          <a:schemeClr val="tx1"/>
        </a:solidFill>
        <a:effectLst/>
      </p:bgPr>
    </p:bg>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bg>
      <p:bgRef idx="1001">
        <a:schemeClr val="bg1"/>
      </p:bgRef>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solidFill>
                  <a:schemeClr val="accent2"/>
                </a:solidFill>
              </a:defRPr>
            </a:lvl1pPr>
          </a:lstStyle>
          <a:p>
            <a:pPr>
              <a:defRPr/>
            </a:pPr>
            <a:r>
              <a:rPr lang="de-DE"/>
              <a:t>Titelmasterformat durch Klicken bearbeiten</a:t>
            </a:r>
            <a:endParaRPr lang="en-GB"/>
          </a:p>
        </p:txBody>
      </p:sp>
      <p:sp>
        <p:nvSpPr>
          <p:cNvPr id="5" name="Inhaltsplatzhalter 2"/>
          <p:cNvSpPr>
            <a:spLocks noGrp="1"/>
          </p:cNvSpPr>
          <p:nvPr>
            <p:ph idx="1"/>
          </p:nvPr>
        </p:nvSpPr>
        <p:spPr bwMode="auto"/>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7" name="Foliennummernplatzhalter 4"/>
          <p:cNvSpPr>
            <a:spLocks noGrp="1"/>
          </p:cNvSpPr>
          <p:nvPr>
            <p:ph type="sldNum" sz="quarter" idx="10"/>
          </p:nvPr>
        </p:nvSpPr>
        <p:spPr bwMode="auto"/>
        <p:txBody>
          <a:bodyPr/>
          <a:lstStyle/>
          <a:p>
            <a:pPr>
              <a:defRPr/>
            </a:pPr>
            <a:fld id="{1C6A1CB6-5D98-4296-B8F9-B78E6A9A9E34}" type="slidenum">
              <a:rPr lang="en-GB"/>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bg>
      <p:bgPr>
        <a:solidFill>
          <a:schemeClr val="bg1"/>
        </a:solid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solidFill>
                  <a:schemeClr val="accent2"/>
                </a:solidFill>
              </a:defRPr>
            </a:lvl1pPr>
          </a:lstStyle>
          <a:p>
            <a:pPr>
              <a:defRPr/>
            </a:pPr>
            <a:r>
              <a:rPr lang="de-DE"/>
              <a:t>Titelmasterformat durch Klicken bearbeiten</a:t>
            </a:r>
            <a:endParaRPr lang="en-GB"/>
          </a:p>
        </p:txBody>
      </p:sp>
      <p:sp>
        <p:nvSpPr>
          <p:cNvPr id="5" name="Inhaltsplatzhalter 2"/>
          <p:cNvSpPr>
            <a:spLocks noGrp="1"/>
          </p:cNvSpPr>
          <p:nvPr>
            <p:ph sz="half" idx="1"/>
          </p:nvPr>
        </p:nvSpPr>
        <p:spPr bwMode="auto">
          <a:xfrm>
            <a:off x="522287"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Inhaltsplatzhalter 3"/>
          <p:cNvSpPr>
            <a:spLocks noGrp="1"/>
          </p:cNvSpPr>
          <p:nvPr>
            <p:ph sz="half" idx="2"/>
          </p:nvPr>
        </p:nvSpPr>
        <p:spPr bwMode="auto">
          <a:xfrm>
            <a:off x="5295899"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8" name="Foliennummernplatzhalter 4"/>
          <p:cNvSpPr>
            <a:spLocks noGrp="1"/>
          </p:cNvSpPr>
          <p:nvPr>
            <p:ph type="sldNum" sz="quarter" idx="10"/>
          </p:nvPr>
        </p:nvSpPr>
        <p:spPr bwMode="auto"/>
        <p:txBody>
          <a:bodyPr/>
          <a:lstStyle/>
          <a:p>
            <a:pPr>
              <a:defRPr/>
            </a:pPr>
            <a:fld id="{1C6A1CB6-5D98-4296-B8F9-B78E6A9A9E34}" type="slidenum">
              <a:rPr lang="en-GB"/>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xAndTwoObj" userDrawn="1">
  <p:cSld name="Titel, Text und zwei Inhalte">
    <p:bg>
      <p:bgPr>
        <a:solidFill>
          <a:schemeClr val="bg1"/>
        </a:solid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0" y="302737"/>
            <a:ext cx="9395460" cy="1259946"/>
          </a:xfrm>
          <a:prstGeom prst="rect">
            <a:avLst/>
          </a:prstGeom>
        </p:spPr>
        <p:txBody>
          <a:bodyPr/>
          <a:lstStyle>
            <a:lvl1pPr>
              <a:defRPr>
                <a:solidFill>
                  <a:schemeClr val="accent2"/>
                </a:solidFill>
              </a:defRPr>
            </a:lvl1pPr>
          </a:lstStyle>
          <a:p>
            <a:pPr>
              <a:defRPr/>
            </a:pPr>
            <a:r>
              <a:rPr lang="de-DE"/>
              <a:t>Titelmasterformat durch Klicken bearbeiten</a:t>
            </a:r>
            <a:endParaRPr lang="en-GB"/>
          </a:p>
        </p:txBody>
      </p:sp>
      <p:sp>
        <p:nvSpPr>
          <p:cNvPr id="5" name="Textplatzhalter 2"/>
          <p:cNvSpPr>
            <a:spLocks noGrp="1"/>
          </p:cNvSpPr>
          <p:nvPr>
            <p:ph type="body" sz="half" idx="1"/>
          </p:nvPr>
        </p:nvSpPr>
        <p:spPr bwMode="auto">
          <a:xfrm>
            <a:off x="521970" y="1763925"/>
            <a:ext cx="4610735" cy="4989035"/>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Inhaltsplatzhalter 3"/>
          <p:cNvSpPr>
            <a:spLocks noGrp="1"/>
          </p:cNvSpPr>
          <p:nvPr>
            <p:ph sz="quarter" idx="2"/>
          </p:nvPr>
        </p:nvSpPr>
        <p:spPr bwMode="auto">
          <a:xfrm>
            <a:off x="5306695" y="1763924"/>
            <a:ext cx="4610735" cy="2409647"/>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Inhaltsplatzhalter 4"/>
          <p:cNvSpPr>
            <a:spLocks noGrp="1"/>
          </p:cNvSpPr>
          <p:nvPr>
            <p:ph sz="quarter" idx="3"/>
          </p:nvPr>
        </p:nvSpPr>
        <p:spPr bwMode="auto">
          <a:xfrm>
            <a:off x="5306695" y="4341565"/>
            <a:ext cx="4610735" cy="2411396"/>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8" name="Fußzeilenplatzhalter 1"/>
          <p:cNvSpPr>
            <a:spLocks noGrp="1"/>
          </p:cNvSpPr>
          <p:nvPr>
            <p:ph type="ftr" sz="quarter" idx="10"/>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9" name="Foliennummernplatzhalter 6"/>
          <p:cNvSpPr>
            <a:spLocks noGrp="1"/>
          </p:cNvSpPr>
          <p:nvPr>
            <p:ph type="sldNum" sz="quarter" idx="11"/>
          </p:nvPr>
        </p:nvSpPr>
        <p:spPr bwMode="auto"/>
        <p:txBody>
          <a:bodyPr/>
          <a:lstStyle/>
          <a:p>
            <a:pPr>
              <a:defRPr/>
            </a:pPr>
            <a:fld id="{1C6A1CB6-5D98-4296-B8F9-B78E6A9A9E34}" type="slidenum">
              <a:rPr lang="en-GB"/>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2287" y="198437"/>
            <a:ext cx="9394825" cy="1258887"/>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de-DE"/>
              <a:t>Titelmasterformat durch Klicken bearbeiten</a:t>
            </a:r>
            <a:endParaRPr lang="en-GB"/>
          </a:p>
        </p:txBody>
      </p:sp>
      <p:sp>
        <p:nvSpPr>
          <p:cNvPr id="5" name="Textplatzhalter 2"/>
          <p:cNvSpPr>
            <a:spLocks noGrp="1"/>
          </p:cNvSpPr>
          <p:nvPr>
            <p:ph type="body" idx="1"/>
          </p:nvPr>
        </p:nvSpPr>
        <p:spPr bwMode="auto">
          <a:xfrm>
            <a:off x="522287" y="1763713"/>
            <a:ext cx="9394825" cy="5395912"/>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a:defRPr>
            </a:lvl1pPr>
          </a:lstStyle>
          <a:p>
            <a:pPr>
              <a:defRPr/>
            </a:pPr>
            <a:r>
              <a:rPr lang="de-DE"/>
              <a:t>© 2020 - GET Across Borders</a:t>
            </a:r>
            <a:endParaRPr lang="en-GB"/>
          </a:p>
        </p:txBody>
      </p:sp>
      <p:sp>
        <p:nvSpPr>
          <p:cNvPr id="7" name="Foliennummernplatzhalter 2"/>
          <p:cNvSpPr>
            <a:spLocks noGrp="1"/>
          </p:cNvSpPr>
          <p:nvPr>
            <p:ph type="sldNum" sz="quarter" idx="4"/>
          </p:nvPr>
        </p:nvSpPr>
        <p:spPr bwMode="auto">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6A1CB6-5D98-4296-B8F9-B78E6A9A9E34}" type="slidenum">
              <a:rPr lang="en-GB"/>
              <a:t>‹Nr.›</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a:spcBef>
          <a:spcPts val="0"/>
        </a:spcBef>
        <a:spcAft>
          <a:spcPts val="0"/>
        </a:spcAft>
        <a:defRPr sz="3600" b="1">
          <a:solidFill>
            <a:schemeClr val="tx1"/>
          </a:solidFill>
          <a:latin typeface="Comic Sans MS"/>
          <a:ea typeface="+mj-ea"/>
          <a:cs typeface="+mj-cs"/>
        </a:defRPr>
      </a:lvl1pPr>
      <a:lvl2pPr algn="ctr">
        <a:spcBef>
          <a:spcPts val="0"/>
        </a:spcBef>
        <a:spcAft>
          <a:spcPts val="0"/>
        </a:spcAft>
        <a:defRPr sz="3600" b="1">
          <a:solidFill>
            <a:schemeClr val="tx1"/>
          </a:solidFill>
          <a:latin typeface="Perpetua"/>
        </a:defRPr>
      </a:lvl2pPr>
      <a:lvl3pPr algn="ctr">
        <a:spcBef>
          <a:spcPts val="0"/>
        </a:spcBef>
        <a:spcAft>
          <a:spcPts val="0"/>
        </a:spcAft>
        <a:defRPr sz="3600" b="1">
          <a:solidFill>
            <a:schemeClr val="tx1"/>
          </a:solidFill>
          <a:latin typeface="Perpetua"/>
        </a:defRPr>
      </a:lvl3pPr>
      <a:lvl4pPr algn="ctr">
        <a:spcBef>
          <a:spcPts val="0"/>
        </a:spcBef>
        <a:spcAft>
          <a:spcPts val="0"/>
        </a:spcAft>
        <a:defRPr sz="3600" b="1">
          <a:solidFill>
            <a:schemeClr val="tx1"/>
          </a:solidFill>
          <a:latin typeface="Perpetua"/>
        </a:defRPr>
      </a:lvl4pPr>
      <a:lvl5pPr algn="ctr">
        <a:spcBef>
          <a:spcPts val="0"/>
        </a:spcBef>
        <a:spcAft>
          <a:spcPts val="0"/>
        </a:spcAft>
        <a:defRPr sz="3600" b="1">
          <a:solidFill>
            <a:schemeClr val="tx1"/>
          </a:solidFill>
          <a:latin typeface="Perpetua"/>
        </a:defRPr>
      </a:lvl5pPr>
      <a:lvl6pPr marL="457200" algn="ctr">
        <a:spcBef>
          <a:spcPts val="0"/>
        </a:spcBef>
        <a:spcAft>
          <a:spcPts val="0"/>
        </a:spcAft>
        <a:defRPr sz="3600" b="1">
          <a:solidFill>
            <a:schemeClr val="tx1"/>
          </a:solidFill>
          <a:latin typeface="Perpetua"/>
        </a:defRPr>
      </a:lvl6pPr>
      <a:lvl7pPr marL="914400" algn="ctr">
        <a:spcBef>
          <a:spcPts val="0"/>
        </a:spcBef>
        <a:spcAft>
          <a:spcPts val="0"/>
        </a:spcAft>
        <a:defRPr sz="3600" b="1">
          <a:solidFill>
            <a:schemeClr val="tx1"/>
          </a:solidFill>
          <a:latin typeface="Perpetua"/>
        </a:defRPr>
      </a:lvl7pPr>
      <a:lvl8pPr marL="1371600" algn="ctr">
        <a:spcBef>
          <a:spcPts val="0"/>
        </a:spcBef>
        <a:spcAft>
          <a:spcPts val="0"/>
        </a:spcAft>
        <a:defRPr sz="3600" b="1">
          <a:solidFill>
            <a:schemeClr val="tx1"/>
          </a:solidFill>
          <a:latin typeface="Perpetua"/>
        </a:defRPr>
      </a:lvl8pPr>
      <a:lvl9pPr marL="1828800" algn="ctr">
        <a:spcBef>
          <a:spcPts val="0"/>
        </a:spcBef>
        <a:spcAft>
          <a:spcPts val="0"/>
        </a:spcAft>
        <a:defRPr sz="3600" b="1">
          <a:solidFill>
            <a:schemeClr val="tx1"/>
          </a:solidFill>
          <a:latin typeface="Perpetua"/>
        </a:defRPr>
      </a:lvl9pPr>
    </p:titleStyle>
    <p:bodyStyle>
      <a:lvl1pPr algn="l">
        <a:spcBef>
          <a:spcPts val="0"/>
        </a:spcBef>
        <a:spcAft>
          <a:spcPts val="0"/>
        </a:spcAft>
        <a:defRPr sz="2400">
          <a:solidFill>
            <a:schemeClr val="tx1"/>
          </a:solidFill>
          <a:latin typeface="Comic Sans MS"/>
          <a:ea typeface="+mn-ea"/>
          <a:cs typeface="+mn-cs"/>
        </a:defRPr>
      </a:lvl1pPr>
      <a:lvl2pPr marL="457200" algn="l">
        <a:spcBef>
          <a:spcPts val="0"/>
        </a:spcBef>
        <a:spcAft>
          <a:spcPts val="0"/>
        </a:spcAft>
        <a:defRPr sz="2400">
          <a:solidFill>
            <a:schemeClr val="tx1"/>
          </a:solidFill>
          <a:latin typeface="Comic Sans MS"/>
          <a:ea typeface="+mn-ea"/>
          <a:cs typeface="+mn-cs"/>
        </a:defRPr>
      </a:lvl2pPr>
      <a:lvl3pPr marL="914400" algn="l">
        <a:spcBef>
          <a:spcPts val="0"/>
        </a:spcBef>
        <a:spcAft>
          <a:spcPts val="0"/>
        </a:spcAft>
        <a:defRPr sz="2400">
          <a:solidFill>
            <a:schemeClr val="tx1"/>
          </a:solidFill>
          <a:latin typeface="Comic Sans MS"/>
          <a:ea typeface="+mn-ea"/>
          <a:cs typeface="+mn-cs"/>
        </a:defRPr>
      </a:lvl3pPr>
      <a:lvl4pPr marL="1371600" algn="l">
        <a:spcBef>
          <a:spcPts val="0"/>
        </a:spcBef>
        <a:spcAft>
          <a:spcPts val="0"/>
        </a:spcAft>
        <a:defRPr sz="2400">
          <a:solidFill>
            <a:schemeClr val="tx1"/>
          </a:solidFill>
          <a:latin typeface="Comic Sans MS"/>
          <a:ea typeface="+mn-ea"/>
          <a:cs typeface="+mn-cs"/>
        </a:defRPr>
      </a:lvl4pPr>
      <a:lvl5pPr marL="1828800" algn="l">
        <a:spcBef>
          <a:spcPts val="0"/>
        </a:spcBef>
        <a:spcAft>
          <a:spcPts val="0"/>
        </a:spcAft>
        <a:defRPr sz="2400">
          <a:solidFill>
            <a:schemeClr val="tx1"/>
          </a:solidFill>
          <a:latin typeface="Comic Sans MS"/>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cSld>
  <p:clrMap bg1="lt1" tx1="dk1" bg2="lt2" tx2="dk2" accent1="accent1" accent2="accent2" accent3="accent3" accent4="accent4" accent5="accent5" accent6="accent6" hlink="hlink" folHlink="folHlink"/>
  <p:sldLayoutIdLst>
    <p:sldLayoutId id="2147483666"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0i9KwH2mRc" TargetMode="External"/><Relationship Id="rId2" Type="http://schemas.openxmlformats.org/officeDocument/2006/relationships/slideLayout" Target="../slideLayouts/slideLayout14.xml"/><Relationship Id="rId1" Type="http://schemas.openxmlformats.org/officeDocument/2006/relationships/audio" Target="file:///\\ppt\media\media1.m4a" TargetMode="External"/><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audio" Target="file:///\\ppt\media\media2.m4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audio" Target="file:///\\ppt\media\media3.m4a"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audio" Target="file:///\\ppt\media\media4.m4a"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audio" Target="file:///\\ppt\media\media5.m4a"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dirty="0" err="1"/>
              <a:t>Willkommen</a:t>
            </a:r>
            <a:r>
              <a:rPr lang="en-GB" noProof="0" dirty="0"/>
              <a:t>!</a:t>
            </a:r>
          </a:p>
        </p:txBody>
      </p:sp>
      <p:sp>
        <p:nvSpPr>
          <p:cNvPr id="5" name="Content Placeholder 2"/>
          <p:cNvSpPr>
            <a:spLocks noGrp="1"/>
          </p:cNvSpPr>
          <p:nvPr>
            <p:ph sz="half" idx="1"/>
          </p:nvPr>
        </p:nvSpPr>
        <p:spPr bwMode="auto">
          <a:xfrm>
            <a:off x="515057" y="1869556"/>
            <a:ext cx="6192688" cy="5295901"/>
          </a:xfrm>
        </p:spPr>
        <p:txBody>
          <a:bodyPr/>
          <a:lstStyle/>
          <a:p>
            <a:pPr>
              <a:defRPr/>
            </a:pPr>
            <a:r>
              <a:rPr lang="en-GB" sz="2800" noProof="0" dirty="0"/>
              <a:t>What we are going to learn today:</a:t>
            </a:r>
          </a:p>
          <a:p>
            <a:pPr marL="342900" indent="-342900">
              <a:buFont typeface="Arial"/>
              <a:buChar char="•"/>
              <a:defRPr/>
            </a:pPr>
            <a:r>
              <a:rPr lang="en-GB" sz="2800" noProof="0" dirty="0"/>
              <a:t>How to introduce yourself in German</a:t>
            </a:r>
          </a:p>
          <a:p>
            <a:pPr marL="342900" indent="-342900">
              <a:buFont typeface="Arial"/>
              <a:buChar char="•"/>
              <a:defRPr/>
            </a:pPr>
            <a:r>
              <a:rPr lang="en-GB" sz="2800" noProof="0" dirty="0"/>
              <a:t>How to introduce others in German</a:t>
            </a:r>
          </a:p>
          <a:p>
            <a:pPr marL="342900" indent="-342900">
              <a:buFont typeface="Arial"/>
              <a:buChar char="•"/>
              <a:defRPr/>
            </a:pPr>
            <a:r>
              <a:rPr lang="en-GB" sz="2800" noProof="0" dirty="0"/>
              <a:t>How to ask others for their name</a:t>
            </a:r>
          </a:p>
          <a:p>
            <a:pPr>
              <a:defRPr/>
            </a:pPr>
            <a:endParaRPr lang="en-GB" sz="2800" noProof="0" dirty="0"/>
          </a:p>
          <a:p>
            <a:pPr>
              <a:defRPr/>
            </a:pPr>
            <a:r>
              <a:rPr lang="en-GB" sz="2800" noProof="0" dirty="0"/>
              <a:t>The following song serves as introduction:</a:t>
            </a:r>
          </a:p>
          <a:p>
            <a:pPr>
              <a:defRPr/>
            </a:pPr>
            <a:r>
              <a:rPr lang="en-GB" noProof="0" dirty="0"/>
              <a:t> </a:t>
            </a:r>
            <a:r>
              <a:rPr lang="en-GB" sz="2000" u="sng" noProof="0" dirty="0">
                <a:hlinkClick r:id="rId3" tooltip="https://www.youtube.com/watch?v=80i9KwH2mRc"/>
              </a:rPr>
              <a:t>https://www.youtube.com/watch?v=80i9KwH2mRc</a:t>
            </a:r>
            <a:endParaRPr lang="en-GB" sz="2000" noProof="0" dirty="0"/>
          </a:p>
        </p:txBody>
      </p:sp>
      <p:sp>
        <p:nvSpPr>
          <p:cNvPr id="7" name="Foliennummernplatzhalter 4"/>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pic>
        <p:nvPicPr>
          <p:cNvPr id="8" name="Picture 2" descr="A picture containing drawing&#10;&#10;Description automatically generated"/>
          <p:cNvPicPr>
            <a:picLocks noChangeAspect="1"/>
          </p:cNvPicPr>
          <p:nvPr/>
        </p:nvPicPr>
        <p:blipFill>
          <a:blip r:embed="rId4"/>
          <a:stretch/>
        </p:blipFill>
        <p:spPr bwMode="auto">
          <a:xfrm>
            <a:off x="6706173" y="1866756"/>
            <a:ext cx="3433029" cy="3592800"/>
          </a:xfrm>
          <a:prstGeom prst="rect">
            <a:avLst/>
          </a:prstGeom>
        </p:spPr>
      </p:pic>
      <p:pic>
        <p:nvPicPr>
          <p:cNvPr id="9" name="New Recording 131" descr="New Recording 131">
            <a:hlinkClick r:id="" action="ppaction://media"/>
          </p:cNvPr>
          <p:cNvPicPr>
            <a:picLocks noChangeAspect="1"/>
          </p:cNvPicPr>
          <p:nvPr>
            <a:audioFile r:link="rId1"/>
          </p:nvPr>
        </p:nvPicPr>
        <p:blipFill>
          <a:blip r:embed="rId5"/>
          <a:stretch/>
        </p:blipFill>
        <p:spPr bwMode="auto">
          <a:xfrm>
            <a:off x="6706173" y="5053156"/>
            <a:ext cx="812800" cy="812800"/>
          </a:xfrm>
          <a:prstGeom prst="rect">
            <a:avLst/>
          </a:prstGeom>
        </p:spPr>
      </p:pic>
      <p:sp>
        <p:nvSpPr>
          <p:cNvPr id="10" name="Fußzeilenplatzhalter 3">
            <a:extLst>
              <a:ext uri="{FF2B5EF4-FFF2-40B4-BE49-F238E27FC236}">
                <a16:creationId xmlns:a16="http://schemas.microsoft.com/office/drawing/2014/main" id="{2F8B9FFE-95CD-4E34-9EEE-1F610C19491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How to introduce yourself</a:t>
            </a:r>
          </a:p>
        </p:txBody>
      </p:sp>
      <p:sp>
        <p:nvSpPr>
          <p:cNvPr id="5" name="Inhaltsplatzhalter 2"/>
          <p:cNvSpPr>
            <a:spLocks noGrp="1"/>
          </p:cNvSpPr>
          <p:nvPr>
            <p:ph sz="half" idx="1"/>
          </p:nvPr>
        </p:nvSpPr>
        <p:spPr bwMode="auto">
          <a:xfrm>
            <a:off x="522286" y="1763713"/>
            <a:ext cx="6929661" cy="4989512"/>
          </a:xfrm>
        </p:spPr>
        <p:txBody>
          <a:bodyPr/>
          <a:lstStyle/>
          <a:p>
            <a:pPr>
              <a:lnSpc>
                <a:spcPct val="150000"/>
              </a:lnSpc>
              <a:defRPr/>
            </a:pPr>
            <a:r>
              <a:rPr lang="en-GB" sz="2800" noProof="0" dirty="0"/>
              <a:t>Ich </a:t>
            </a:r>
            <a:r>
              <a:rPr lang="en-GB" sz="2800" noProof="0" dirty="0" err="1"/>
              <a:t>heiße</a:t>
            </a:r>
            <a:r>
              <a:rPr lang="en-GB" sz="2800" noProof="0" dirty="0"/>
              <a:t> … 		</a:t>
            </a:r>
          </a:p>
          <a:p>
            <a:pPr>
              <a:lnSpc>
                <a:spcPct val="150000"/>
              </a:lnSpc>
              <a:defRPr/>
            </a:pPr>
            <a:r>
              <a:rPr lang="en-GB" sz="2800" noProof="0" dirty="0"/>
              <a:t>				</a:t>
            </a:r>
            <a:r>
              <a:rPr lang="en-GB" sz="2800" noProof="0" dirty="0">
                <a:solidFill>
                  <a:schemeClr val="accent2"/>
                </a:solidFill>
              </a:rPr>
              <a:t>My name is…</a:t>
            </a:r>
          </a:p>
          <a:p>
            <a:pPr>
              <a:lnSpc>
                <a:spcPct val="150000"/>
              </a:lnSpc>
              <a:defRPr/>
            </a:pPr>
            <a:r>
              <a:rPr lang="en-GB" sz="2800" noProof="0" dirty="0"/>
              <a:t>Mein Name </a:t>
            </a:r>
            <a:r>
              <a:rPr lang="en-GB" sz="2800" noProof="0" dirty="0" err="1"/>
              <a:t>ist</a:t>
            </a:r>
            <a:r>
              <a:rPr lang="en-GB" sz="2800" noProof="0" dirty="0"/>
              <a:t> …</a:t>
            </a:r>
          </a:p>
          <a:p>
            <a:pPr>
              <a:defRPr/>
            </a:pPr>
            <a:endParaRPr lang="en-GB" sz="2800" noProof="0" dirty="0"/>
          </a:p>
          <a:p>
            <a:pPr>
              <a:defRPr/>
            </a:pPr>
            <a:endParaRPr lang="en-GB" sz="2800" noProof="0" dirty="0"/>
          </a:p>
          <a:p>
            <a:pPr>
              <a:defRPr/>
            </a:pPr>
            <a:r>
              <a:rPr lang="en-GB" sz="2800" noProof="0" dirty="0"/>
              <a:t>Ich bin …			</a:t>
            </a:r>
            <a:r>
              <a:rPr lang="en-GB" sz="2800" noProof="0" dirty="0">
                <a:solidFill>
                  <a:schemeClr val="accent2"/>
                </a:solidFill>
              </a:rPr>
              <a:t>I am …</a:t>
            </a:r>
          </a:p>
        </p:txBody>
      </p:sp>
      <p:sp>
        <p:nvSpPr>
          <p:cNvPr id="7" name="Foliennummernplatzhalter 5"/>
          <p:cNvSpPr>
            <a:spLocks noGrp="1"/>
          </p:cNvSpPr>
          <p:nvPr>
            <p:ph type="sldNum" sz="quarter" idx="10"/>
          </p:nvPr>
        </p:nvSpPr>
        <p:spPr bwMode="auto"/>
        <p:txBody>
          <a:bodyPr/>
          <a:lstStyle/>
          <a:p>
            <a:pPr algn="ctr">
              <a:defRPr/>
            </a:pPr>
            <a:fld id="{1C6A1CB6-5D98-4296-B8F9-B78E6A9A9E34}" type="slidenum">
              <a:rPr lang="en-GB" sz="1050" b="0">
                <a:solidFill>
                  <a:schemeClr val="bg2"/>
                </a:solidFill>
                <a:latin typeface="Comic Sans MS" panose="030F0702030302020204" pitchFamily="66" charset="0"/>
              </a:rPr>
              <a:pPr algn="ctr">
                <a:defRPr/>
              </a:pPr>
              <a:t>4</a:t>
            </a:fld>
            <a:endParaRPr lang="en-GB" sz="1050" b="0" dirty="0">
              <a:solidFill>
                <a:schemeClr val="bg2"/>
              </a:solidFill>
              <a:latin typeface="Comic Sans MS" panose="030F0702030302020204" pitchFamily="66" charset="0"/>
            </a:endParaRPr>
          </a:p>
        </p:txBody>
      </p:sp>
      <p:pic>
        <p:nvPicPr>
          <p:cNvPr id="8" name="Picture 3" descr="A close up of a map&#10;&#10;Description automatically generated"/>
          <p:cNvPicPr>
            <a:picLocks noGrp="1" noChangeAspect="1"/>
          </p:cNvPicPr>
          <p:nvPr>
            <p:ph sz="half" idx="2"/>
          </p:nvPr>
        </p:nvPicPr>
        <p:blipFill>
          <a:blip r:embed="rId3"/>
          <a:stretch/>
        </p:blipFill>
        <p:spPr bwMode="auto">
          <a:xfrm>
            <a:off x="7251102" y="1712912"/>
            <a:ext cx="2666010" cy="4989512"/>
          </a:xfrm>
          <a:prstGeom prst="rect">
            <a:avLst/>
          </a:prstGeom>
        </p:spPr>
      </p:pic>
      <p:sp>
        <p:nvSpPr>
          <p:cNvPr id="9" name="Geschweifte Klammer rechts 7"/>
          <p:cNvSpPr/>
          <p:nvPr/>
        </p:nvSpPr>
        <p:spPr bwMode="auto">
          <a:xfrm>
            <a:off x="3223690" y="1916113"/>
            <a:ext cx="609600" cy="1791716"/>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p>
        </p:txBody>
      </p:sp>
      <p:pic>
        <p:nvPicPr>
          <p:cNvPr id="10" name="New Recording 132" descr="New Recording 132">
            <a:hlinkClick r:id="" action="ppaction://media"/>
          </p:cNvPr>
          <p:cNvPicPr>
            <a:picLocks noChangeAspect="1"/>
          </p:cNvPicPr>
          <p:nvPr>
            <a:audioFile r:link="rId1"/>
          </p:nvPr>
        </p:nvPicPr>
        <p:blipFill>
          <a:blip r:embed="rId4"/>
          <a:stretch/>
        </p:blipFill>
        <p:spPr bwMode="auto">
          <a:xfrm>
            <a:off x="522286" y="5637213"/>
            <a:ext cx="812800" cy="812800"/>
          </a:xfrm>
          <a:prstGeom prst="rect">
            <a:avLst/>
          </a:prstGeom>
        </p:spPr>
      </p:pic>
      <p:sp>
        <p:nvSpPr>
          <p:cNvPr id="12" name="Fußzeilenplatzhalter 3">
            <a:extLst>
              <a:ext uri="{FF2B5EF4-FFF2-40B4-BE49-F238E27FC236}">
                <a16:creationId xmlns:a16="http://schemas.microsoft.com/office/drawing/2014/main" id="{0DB4DA62-8C2E-4E22-BBC6-08B79CD60BC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How to introduce others</a:t>
            </a:r>
          </a:p>
        </p:txBody>
      </p:sp>
      <p:sp>
        <p:nvSpPr>
          <p:cNvPr id="5" name="Inhaltsplatzhalter 2"/>
          <p:cNvSpPr>
            <a:spLocks noGrp="1"/>
          </p:cNvSpPr>
          <p:nvPr>
            <p:ph sz="half" idx="1"/>
          </p:nvPr>
        </p:nvSpPr>
        <p:spPr bwMode="auto">
          <a:xfrm>
            <a:off x="522287" y="1763713"/>
            <a:ext cx="7793757" cy="4989512"/>
          </a:xfrm>
        </p:spPr>
        <p:txBody>
          <a:bodyPr/>
          <a:lstStyle/>
          <a:p>
            <a:pPr>
              <a:lnSpc>
                <a:spcPct val="150000"/>
              </a:lnSpc>
              <a:defRPr/>
            </a:pPr>
            <a:r>
              <a:rPr lang="en-GB" sz="2800" noProof="0" dirty="0"/>
              <a:t>Er / Sie </a:t>
            </a:r>
            <a:r>
              <a:rPr lang="en-GB" sz="2800" noProof="0" dirty="0" err="1"/>
              <a:t>heißt</a:t>
            </a:r>
            <a:r>
              <a:rPr lang="en-GB" sz="2800" noProof="0" dirty="0"/>
              <a:t> …		 </a:t>
            </a:r>
          </a:p>
          <a:p>
            <a:pPr>
              <a:lnSpc>
                <a:spcPct val="150000"/>
              </a:lnSpc>
              <a:defRPr/>
            </a:pPr>
            <a:r>
              <a:rPr lang="en-GB" sz="2800" noProof="0" dirty="0"/>
              <a:t>				</a:t>
            </a:r>
            <a:r>
              <a:rPr lang="en-GB" sz="2800" dirty="0"/>
              <a:t>   </a:t>
            </a:r>
            <a:r>
              <a:rPr lang="en-GB" sz="2800" noProof="0" dirty="0"/>
              <a:t> </a:t>
            </a:r>
            <a:r>
              <a:rPr lang="en-GB" sz="2800" noProof="0" dirty="0">
                <a:solidFill>
                  <a:schemeClr val="accent2"/>
                </a:solidFill>
              </a:rPr>
              <a:t>His/her name is …</a:t>
            </a:r>
          </a:p>
          <a:p>
            <a:pPr>
              <a:lnSpc>
                <a:spcPct val="150000"/>
              </a:lnSpc>
              <a:defRPr/>
            </a:pPr>
            <a:r>
              <a:rPr lang="en-GB" sz="2800" noProof="0" dirty="0"/>
              <a:t>Sein / </a:t>
            </a:r>
            <a:r>
              <a:rPr lang="en-GB" sz="2800" noProof="0" dirty="0" err="1"/>
              <a:t>Ihr</a:t>
            </a:r>
            <a:r>
              <a:rPr lang="en-GB" sz="2800" noProof="0" dirty="0"/>
              <a:t> Name </a:t>
            </a:r>
            <a:r>
              <a:rPr lang="en-GB" sz="2800" noProof="0" dirty="0" err="1"/>
              <a:t>ist</a:t>
            </a:r>
            <a:r>
              <a:rPr lang="en-GB" sz="2800" noProof="0" dirty="0"/>
              <a:t>…</a:t>
            </a:r>
          </a:p>
          <a:p>
            <a:pPr>
              <a:defRPr/>
            </a:pPr>
            <a:endParaRPr lang="en-GB" sz="2800" noProof="0" dirty="0"/>
          </a:p>
          <a:p>
            <a:pPr>
              <a:defRPr/>
            </a:pPr>
            <a:r>
              <a:rPr lang="en-GB" sz="2800" noProof="0" dirty="0"/>
              <a:t>Das </a:t>
            </a:r>
            <a:r>
              <a:rPr lang="en-GB" sz="2800" noProof="0" dirty="0" err="1"/>
              <a:t>ist</a:t>
            </a:r>
            <a:r>
              <a:rPr lang="en-GB" sz="2800" noProof="0" dirty="0"/>
              <a:t> …			</a:t>
            </a:r>
            <a:r>
              <a:rPr lang="en-GB" sz="2800" dirty="0"/>
              <a:t>   </a:t>
            </a:r>
            <a:r>
              <a:rPr lang="en-GB" sz="2800" noProof="0" dirty="0"/>
              <a:t> </a:t>
            </a:r>
            <a:r>
              <a:rPr lang="en-GB" sz="2800" noProof="0" dirty="0">
                <a:solidFill>
                  <a:schemeClr val="accent2"/>
                </a:solidFill>
              </a:rPr>
              <a:t>This is …</a:t>
            </a:r>
          </a:p>
        </p:txBody>
      </p:sp>
      <p:sp>
        <p:nvSpPr>
          <p:cNvPr id="7" name="Foliennummernplatzhalter 5"/>
          <p:cNvSpPr>
            <a:spLocks noGrp="1"/>
          </p:cNvSpPr>
          <p:nvPr>
            <p:ph type="sldNum" sz="quarter" idx="10"/>
          </p:nvPr>
        </p:nvSpPr>
        <p:spPr bwMode="auto"/>
        <p:txBody>
          <a:bodyPr/>
          <a:lstStyle/>
          <a:p>
            <a:pPr algn="ctr">
              <a:defRPr/>
            </a:pPr>
            <a:fld id="{1C6A1CB6-5D98-4296-B8F9-B78E6A9A9E34}" type="slidenum">
              <a:rPr lang="en-GB" sz="1050" b="0">
                <a:solidFill>
                  <a:schemeClr val="bg2"/>
                </a:solidFill>
                <a:latin typeface="Comic Sans MS" panose="030F0702030302020204" pitchFamily="66" charset="0"/>
              </a:rPr>
              <a:pPr algn="ctr">
                <a:defRPr/>
              </a:pPr>
              <a:t>5</a:t>
            </a:fld>
            <a:endParaRPr lang="en-GB" sz="1050" b="0" dirty="0">
              <a:solidFill>
                <a:schemeClr val="bg2"/>
              </a:solidFill>
              <a:latin typeface="Comic Sans MS" panose="030F0702030302020204" pitchFamily="66" charset="0"/>
            </a:endParaRPr>
          </a:p>
        </p:txBody>
      </p:sp>
      <p:pic>
        <p:nvPicPr>
          <p:cNvPr id="8" name="Picture 9" descr="A drawing of a person&#10;&#10;Description automatically generated"/>
          <p:cNvPicPr>
            <a:picLocks noGrp="1" noChangeAspect="1"/>
          </p:cNvPicPr>
          <p:nvPr>
            <p:ph sz="half" idx="2"/>
          </p:nvPr>
        </p:nvPicPr>
        <p:blipFill>
          <a:blip r:embed="rId3"/>
          <a:stretch/>
        </p:blipFill>
        <p:spPr bwMode="auto">
          <a:xfrm>
            <a:off x="7109480" y="2987749"/>
            <a:ext cx="2489720" cy="3311451"/>
          </a:xfrm>
          <a:prstGeom prst="rect">
            <a:avLst/>
          </a:prstGeom>
        </p:spPr>
      </p:pic>
      <p:sp>
        <p:nvSpPr>
          <p:cNvPr id="9" name="Geschweifte Klammer rechts 7"/>
          <p:cNvSpPr/>
          <p:nvPr/>
        </p:nvSpPr>
        <p:spPr bwMode="auto">
          <a:xfrm>
            <a:off x="3917483" y="1907629"/>
            <a:ext cx="609600" cy="1795991"/>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p>
        </p:txBody>
      </p:sp>
      <p:pic>
        <p:nvPicPr>
          <p:cNvPr id="10" name="New Recording 133" descr="New Recording 133">
            <a:hlinkClick r:id="" action="ppaction://media"/>
          </p:cNvPr>
          <p:cNvPicPr>
            <a:picLocks noChangeAspect="1"/>
          </p:cNvPicPr>
          <p:nvPr>
            <a:audioFile r:link="rId1"/>
          </p:nvPr>
        </p:nvPicPr>
        <p:blipFill>
          <a:blip r:embed="rId4"/>
          <a:stretch/>
        </p:blipFill>
        <p:spPr bwMode="auto">
          <a:xfrm>
            <a:off x="522287" y="5211762"/>
            <a:ext cx="812800" cy="812800"/>
          </a:xfrm>
          <a:prstGeom prst="rect">
            <a:avLst/>
          </a:prstGeom>
        </p:spPr>
      </p:pic>
      <p:sp>
        <p:nvSpPr>
          <p:cNvPr id="12" name="Fußzeilenplatzhalter 3">
            <a:extLst>
              <a:ext uri="{FF2B5EF4-FFF2-40B4-BE49-F238E27FC236}">
                <a16:creationId xmlns:a16="http://schemas.microsoft.com/office/drawing/2014/main" id="{92770299-1099-46CA-972F-9B8E8C2106A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How to ask others</a:t>
            </a:r>
          </a:p>
        </p:txBody>
      </p:sp>
      <p:sp>
        <p:nvSpPr>
          <p:cNvPr id="5" name="Inhaltsplatzhalter 2"/>
          <p:cNvSpPr>
            <a:spLocks noGrp="1"/>
          </p:cNvSpPr>
          <p:nvPr>
            <p:ph sz="half" idx="1"/>
          </p:nvPr>
        </p:nvSpPr>
        <p:spPr bwMode="auto">
          <a:xfrm>
            <a:off x="522287" y="2067502"/>
            <a:ext cx="4921251" cy="4403855"/>
          </a:xfrm>
        </p:spPr>
        <p:txBody>
          <a:bodyPr/>
          <a:lstStyle/>
          <a:p>
            <a:pPr marL="457200" indent="-457200">
              <a:buFont typeface="Arial"/>
              <a:buChar char="•"/>
              <a:defRPr/>
            </a:pPr>
            <a:r>
              <a:rPr lang="en-GB" sz="3200" noProof="0" dirty="0"/>
              <a:t>Wie </a:t>
            </a:r>
            <a:r>
              <a:rPr lang="en-GB" sz="3200" noProof="0" dirty="0" err="1"/>
              <a:t>heißt</a:t>
            </a:r>
            <a:r>
              <a:rPr lang="en-GB" sz="3200" noProof="0" dirty="0"/>
              <a:t> du?</a:t>
            </a:r>
            <a:r>
              <a:rPr lang="en-GB" sz="3200" dirty="0"/>
              <a:t> </a:t>
            </a:r>
            <a:endParaRPr lang="de-DE" sz="3200" dirty="0"/>
          </a:p>
          <a:p>
            <a:pPr indent="442913">
              <a:defRPr/>
            </a:pPr>
            <a:r>
              <a:rPr lang="en-GB" sz="3200" noProof="0" dirty="0">
                <a:solidFill>
                  <a:schemeClr val="accent2"/>
                </a:solidFill>
              </a:rPr>
              <a:t>What’s your name?</a:t>
            </a:r>
          </a:p>
          <a:p>
            <a:pPr>
              <a:defRPr/>
            </a:pPr>
            <a:endParaRPr lang="en-GB" sz="3200" noProof="0" dirty="0"/>
          </a:p>
          <a:p>
            <a:pPr>
              <a:defRPr/>
            </a:pPr>
            <a:endParaRPr lang="en-GB" sz="3200" noProof="0" dirty="0"/>
          </a:p>
          <a:p>
            <a:pPr marL="457200" indent="-457200">
              <a:buFont typeface="Arial" panose="020B0604020202020204" pitchFamily="34" charset="0"/>
              <a:buChar char="•"/>
              <a:defRPr/>
            </a:pPr>
            <a:r>
              <a:rPr lang="en-GB" sz="3200" noProof="0" dirty="0"/>
              <a:t>Wie </a:t>
            </a:r>
            <a:r>
              <a:rPr lang="en-GB" sz="3200" noProof="0" dirty="0" err="1"/>
              <a:t>heißt</a:t>
            </a:r>
            <a:r>
              <a:rPr lang="en-GB" sz="3200" noProof="0" dirty="0"/>
              <a:t> er/</a:t>
            </a:r>
            <a:r>
              <a:rPr lang="en-GB" sz="3200" noProof="0" dirty="0" err="1"/>
              <a:t>sie</a:t>
            </a:r>
            <a:r>
              <a:rPr lang="en-GB" sz="3200" noProof="0" dirty="0"/>
              <a:t>?</a:t>
            </a:r>
            <a:r>
              <a:rPr lang="en-GB" sz="3200" dirty="0"/>
              <a:t> </a:t>
            </a:r>
            <a:endParaRPr lang="en-GB" sz="3200" noProof="0" dirty="0"/>
          </a:p>
          <a:p>
            <a:pPr indent="442913">
              <a:defRPr/>
            </a:pPr>
            <a:r>
              <a:rPr lang="en-GB" sz="3200" noProof="0" dirty="0">
                <a:solidFill>
                  <a:schemeClr val="accent2"/>
                </a:solidFill>
              </a:rPr>
              <a:t>What’s his/her name?</a:t>
            </a:r>
          </a:p>
        </p:txBody>
      </p:sp>
      <p:sp>
        <p:nvSpPr>
          <p:cNvPr id="7" name="Foliennummernplatzhalter 5"/>
          <p:cNvSpPr>
            <a:spLocks noGrp="1"/>
          </p:cNvSpPr>
          <p:nvPr>
            <p:ph type="sldNum" sz="quarter" idx="10"/>
          </p:nvPr>
        </p:nvSpPr>
        <p:spPr bwMode="auto"/>
        <p:txBody>
          <a:bodyPr/>
          <a:lstStyle/>
          <a:p>
            <a:pPr algn="ctr">
              <a:defRPr/>
            </a:pPr>
            <a:fld id="{1C6A1CB6-5D98-4296-B8F9-B78E6A9A9E34}" type="slidenum">
              <a:rPr lang="en-GB" sz="1050" b="0">
                <a:solidFill>
                  <a:schemeClr val="bg2"/>
                </a:solidFill>
                <a:latin typeface="Comic Sans MS" panose="030F0702030302020204" pitchFamily="66" charset="0"/>
              </a:rPr>
              <a:pPr algn="ctr">
                <a:defRPr/>
              </a:pPr>
              <a:t>6</a:t>
            </a:fld>
            <a:endParaRPr lang="en-GB" sz="1050" b="0" dirty="0">
              <a:solidFill>
                <a:schemeClr val="bg2"/>
              </a:solidFill>
              <a:latin typeface="Comic Sans MS" panose="030F0702030302020204" pitchFamily="66" charset="0"/>
            </a:endParaRPr>
          </a:p>
        </p:txBody>
      </p:sp>
      <p:pic>
        <p:nvPicPr>
          <p:cNvPr id="8" name="Content Placeholder 6" descr="A picture containing text, drawing&#10;&#10;Description automatically generated"/>
          <p:cNvPicPr>
            <a:picLocks noGrp="1" noChangeAspect="1"/>
          </p:cNvPicPr>
          <p:nvPr>
            <p:ph sz="half" idx="2"/>
          </p:nvPr>
        </p:nvPicPr>
        <p:blipFill>
          <a:blip r:embed="rId3"/>
          <a:stretch/>
        </p:blipFill>
        <p:spPr bwMode="auto">
          <a:xfrm>
            <a:off x="6533809" y="1762919"/>
            <a:ext cx="3301720" cy="4708439"/>
          </a:xfrm>
          <a:prstGeom prst="rect">
            <a:avLst/>
          </a:prstGeom>
        </p:spPr>
      </p:pic>
      <p:pic>
        <p:nvPicPr>
          <p:cNvPr id="9" name="New Recording 134" descr="New Recording 134">
            <a:hlinkClick r:id="" action="ppaction://media"/>
          </p:cNvPr>
          <p:cNvPicPr>
            <a:picLocks noChangeAspect="1"/>
          </p:cNvPicPr>
          <p:nvPr>
            <a:audioFile r:link="rId1"/>
          </p:nvPr>
        </p:nvPicPr>
        <p:blipFill>
          <a:blip r:embed="rId4"/>
          <a:stretch/>
        </p:blipFill>
        <p:spPr bwMode="auto">
          <a:xfrm>
            <a:off x="603871" y="5658557"/>
            <a:ext cx="812800" cy="812800"/>
          </a:xfrm>
          <a:prstGeom prst="rect">
            <a:avLst/>
          </a:prstGeom>
        </p:spPr>
      </p:pic>
      <p:sp>
        <p:nvSpPr>
          <p:cNvPr id="11" name="Fußzeilenplatzhalter 3">
            <a:extLst>
              <a:ext uri="{FF2B5EF4-FFF2-40B4-BE49-F238E27FC236}">
                <a16:creationId xmlns:a16="http://schemas.microsoft.com/office/drawing/2014/main" id="{9BF492F9-A8E8-4B11-AC4F-4995F38B0D3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noProof="0" dirty="0"/>
              <a:t>Now you!</a:t>
            </a:r>
          </a:p>
        </p:txBody>
      </p:sp>
      <p:pic>
        <p:nvPicPr>
          <p:cNvPr id="5" name="Picture 8" descr="Ein Bild, das Zeichnung enthält.&#10;&#10;Automatisch generierte Beschreibung"/>
          <p:cNvPicPr>
            <a:picLocks noChangeAspect="1"/>
          </p:cNvPicPr>
          <p:nvPr/>
        </p:nvPicPr>
        <p:blipFill>
          <a:blip r:embed="rId2"/>
          <a:stretch/>
        </p:blipFill>
        <p:spPr bwMode="auto">
          <a:xfrm>
            <a:off x="520206" y="1708478"/>
            <a:ext cx="3879344" cy="4989512"/>
          </a:xfrm>
          <a:prstGeom prst="rect">
            <a:avLst/>
          </a:prstGeom>
          <a:noFill/>
        </p:spPr>
      </p:pic>
      <p:sp>
        <p:nvSpPr>
          <p:cNvPr id="6" name="Content Placeholder 3"/>
          <p:cNvSpPr>
            <a:spLocks noGrp="1"/>
          </p:cNvSpPr>
          <p:nvPr>
            <p:ph sz="half" idx="2"/>
          </p:nvPr>
        </p:nvSpPr>
        <p:spPr bwMode="auto">
          <a:xfrm>
            <a:off x="3974370" y="1457714"/>
            <a:ext cx="6164832" cy="5817472"/>
          </a:xfrm>
        </p:spPr>
        <p:txBody>
          <a:bodyPr/>
          <a:lstStyle/>
          <a:p>
            <a:pPr>
              <a:defRPr/>
            </a:pPr>
            <a:r>
              <a:rPr lang="en-GB" noProof="0" dirty="0"/>
              <a:t>All pupils sit down in a circle.</a:t>
            </a:r>
          </a:p>
          <a:p>
            <a:pPr>
              <a:defRPr/>
            </a:pPr>
            <a:endParaRPr lang="en-GB" noProof="0" dirty="0"/>
          </a:p>
          <a:p>
            <a:pPr rtl="0">
              <a:defRPr/>
            </a:pPr>
            <a:r>
              <a:rPr lang="en-GB" b="0" i="0" u="none" strike="noStrike" noProof="0" dirty="0">
                <a:solidFill>
                  <a:srgbClr val="002060"/>
                </a:solidFill>
                <a:effectLst/>
                <a:latin typeface="Comic Sans MS" panose="030F0702030302020204" pitchFamily="66" charset="0"/>
              </a:rPr>
              <a:t>One pupil gets a ball and starts by introducing himself / herself:</a:t>
            </a:r>
            <a:r>
              <a:rPr lang="en-GB" b="0" i="0" noProof="0" dirty="0">
                <a:effectLst/>
                <a:latin typeface="Comic Sans MS" panose="030F0702030302020204" pitchFamily="66" charset="0"/>
              </a:rPr>
              <a:t>​</a:t>
            </a:r>
            <a:endParaRPr lang="en-GB" noProof="0" dirty="0"/>
          </a:p>
          <a:p>
            <a:pPr>
              <a:defRPr/>
            </a:pPr>
            <a:r>
              <a:rPr lang="en-GB" noProof="0" dirty="0">
                <a:solidFill>
                  <a:schemeClr val="accent2"/>
                </a:solidFill>
              </a:rPr>
              <a:t>”Ich </a:t>
            </a:r>
            <a:r>
              <a:rPr lang="en-GB" noProof="0" dirty="0" err="1">
                <a:solidFill>
                  <a:schemeClr val="accent2"/>
                </a:solidFill>
              </a:rPr>
              <a:t>heiße</a:t>
            </a:r>
            <a:r>
              <a:rPr lang="en-GB" noProof="0" dirty="0">
                <a:solidFill>
                  <a:schemeClr val="accent2"/>
                </a:solidFill>
              </a:rPr>
              <a:t> … / Mein Name </a:t>
            </a:r>
            <a:r>
              <a:rPr lang="en-GB" noProof="0" dirty="0" err="1">
                <a:solidFill>
                  <a:schemeClr val="accent2"/>
                </a:solidFill>
              </a:rPr>
              <a:t>ist</a:t>
            </a:r>
            <a:r>
              <a:rPr lang="en-GB" noProof="0" dirty="0">
                <a:solidFill>
                  <a:schemeClr val="accent2"/>
                </a:solidFill>
              </a:rPr>
              <a:t> …”</a:t>
            </a:r>
            <a:r>
              <a:rPr lang="en-GB" dirty="0">
                <a:solidFill>
                  <a:schemeClr val="accent2"/>
                </a:solidFill>
              </a:rPr>
              <a:t> </a:t>
            </a:r>
            <a:endParaRPr lang="en-GB" b="0" i="0" u="none" strike="noStrike" noProof="0" dirty="0">
              <a:solidFill>
                <a:schemeClr val="accent2"/>
              </a:solidFill>
              <a:effectLst/>
              <a:latin typeface="Comic Sans MS" panose="030F0702030302020204" pitchFamily="66" charset="0"/>
            </a:endParaRPr>
          </a:p>
          <a:p>
            <a:pPr>
              <a:defRPr/>
            </a:pPr>
            <a:r>
              <a:rPr lang="en-GB" b="0" i="0" u="none" strike="noStrike" noProof="0" dirty="0">
                <a:solidFill>
                  <a:srgbClr val="002060"/>
                </a:solidFill>
                <a:effectLst/>
              </a:rPr>
              <a:t>Then he / she throws the ball to another pupil and asks him / her: </a:t>
            </a:r>
            <a:r>
              <a:rPr lang="en-GB" noProof="0" dirty="0">
                <a:solidFill>
                  <a:schemeClr val="accent2"/>
                </a:solidFill>
              </a:rPr>
              <a:t>”Wie </a:t>
            </a:r>
            <a:r>
              <a:rPr lang="en-GB" noProof="0" dirty="0" err="1">
                <a:solidFill>
                  <a:schemeClr val="accent2"/>
                </a:solidFill>
              </a:rPr>
              <a:t>heißt</a:t>
            </a:r>
            <a:r>
              <a:rPr lang="en-GB" noProof="0" dirty="0">
                <a:solidFill>
                  <a:schemeClr val="accent2"/>
                </a:solidFill>
              </a:rPr>
              <a:t> du?”</a:t>
            </a:r>
          </a:p>
          <a:p>
            <a:pPr>
              <a:defRPr/>
            </a:pPr>
            <a:endParaRPr lang="en-GB" noProof="0" dirty="0"/>
          </a:p>
          <a:p>
            <a:pPr>
              <a:defRPr/>
            </a:pPr>
            <a:r>
              <a:rPr lang="en-GB" noProof="0" dirty="0"/>
              <a:t>The pupil who gets the ball</a:t>
            </a:r>
            <a:r>
              <a:rPr lang="en-GB" dirty="0"/>
              <a:t> introduces</a:t>
            </a:r>
            <a:r>
              <a:rPr lang="en-GB" noProof="0" dirty="0"/>
              <a:t> the previous one:</a:t>
            </a:r>
            <a:r>
              <a:rPr lang="en-GB" dirty="0"/>
              <a:t> </a:t>
            </a:r>
            <a:endParaRPr lang="en-GB" noProof="0" dirty="0"/>
          </a:p>
          <a:p>
            <a:pPr>
              <a:defRPr/>
            </a:pPr>
            <a:r>
              <a:rPr lang="en-GB" noProof="0" dirty="0">
                <a:solidFill>
                  <a:schemeClr val="accent2"/>
                </a:solidFill>
              </a:rPr>
              <a:t>”Er/Sie </a:t>
            </a:r>
            <a:r>
              <a:rPr lang="en-GB" noProof="0" dirty="0" err="1">
                <a:solidFill>
                  <a:schemeClr val="accent2"/>
                </a:solidFill>
              </a:rPr>
              <a:t>heißt</a:t>
            </a:r>
            <a:r>
              <a:rPr lang="en-GB" noProof="0" dirty="0">
                <a:solidFill>
                  <a:schemeClr val="accent2"/>
                </a:solidFill>
              </a:rPr>
              <a:t>…”</a:t>
            </a:r>
          </a:p>
          <a:p>
            <a:pPr>
              <a:defRPr/>
            </a:pPr>
            <a:r>
              <a:rPr lang="en-GB" noProof="0" dirty="0"/>
              <a:t>Then he / she introduces himself / herself and finally he / she passes the ball to the next person and asks for his / her name.</a:t>
            </a:r>
          </a:p>
        </p:txBody>
      </p:sp>
      <p:sp>
        <p:nvSpPr>
          <p:cNvPr id="8" name="Foliennummernplatzhalter 4"/>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E940418D-18F3-4474-95B9-D253302F851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dirty="0"/>
              <a:t>Summary</a:t>
            </a:r>
            <a:endParaRPr lang="en-GB" noProof="0" dirty="0"/>
          </a:p>
        </p:txBody>
      </p:sp>
      <p:sp>
        <p:nvSpPr>
          <p:cNvPr id="5" name="Content Placeholder 2"/>
          <p:cNvSpPr>
            <a:spLocks noGrp="1"/>
          </p:cNvSpPr>
          <p:nvPr>
            <p:ph sz="half" idx="1"/>
          </p:nvPr>
        </p:nvSpPr>
        <p:spPr bwMode="auto">
          <a:xfrm>
            <a:off x="493438" y="1886766"/>
            <a:ext cx="5763013" cy="4465521"/>
          </a:xfrm>
        </p:spPr>
        <p:txBody>
          <a:bodyPr/>
          <a:lstStyle/>
          <a:p>
            <a:pPr>
              <a:defRPr/>
            </a:pPr>
            <a:r>
              <a:rPr lang="en-GB" i="1" noProof="0" dirty="0">
                <a:solidFill>
                  <a:schemeClr val="accent1"/>
                </a:solidFill>
              </a:rPr>
              <a:t>Bärbel:</a:t>
            </a:r>
            <a:r>
              <a:rPr lang="en-GB" noProof="0" dirty="0">
                <a:solidFill>
                  <a:schemeClr val="accent1"/>
                </a:solidFill>
              </a:rPr>
              <a:t> Hallo. </a:t>
            </a:r>
            <a:r>
              <a:rPr lang="en-GB" b="1" noProof="0" dirty="0">
                <a:solidFill>
                  <a:schemeClr val="accent1"/>
                </a:solidFill>
              </a:rPr>
              <a:t>Ich </a:t>
            </a:r>
            <a:r>
              <a:rPr lang="en-GB" b="1" noProof="0" dirty="0" err="1">
                <a:solidFill>
                  <a:schemeClr val="accent1"/>
                </a:solidFill>
              </a:rPr>
              <a:t>heiße</a:t>
            </a:r>
            <a:r>
              <a:rPr lang="en-GB" b="1" noProof="0" dirty="0">
                <a:solidFill>
                  <a:schemeClr val="accent1"/>
                </a:solidFill>
              </a:rPr>
              <a:t> </a:t>
            </a:r>
            <a:r>
              <a:rPr lang="en-GB" noProof="0" dirty="0">
                <a:solidFill>
                  <a:schemeClr val="accent1"/>
                </a:solidFill>
              </a:rPr>
              <a:t>Bärbel.</a:t>
            </a:r>
            <a:r>
              <a:rPr lang="en-GB" dirty="0">
                <a:solidFill>
                  <a:schemeClr val="accent1"/>
                </a:solidFill>
              </a:rPr>
              <a:t>  </a:t>
            </a:r>
          </a:p>
          <a:p>
            <a:pPr>
              <a:tabLst>
                <a:tab pos="1071563" algn="l"/>
              </a:tabLst>
              <a:defRPr/>
            </a:pPr>
            <a:r>
              <a:rPr lang="en-GB" b="1" noProof="0" dirty="0">
                <a:solidFill>
                  <a:schemeClr val="accent1"/>
                </a:solidFill>
              </a:rPr>
              <a:t>	Wie </a:t>
            </a:r>
            <a:r>
              <a:rPr lang="en-GB" b="1" noProof="0" dirty="0" err="1">
                <a:solidFill>
                  <a:schemeClr val="accent1"/>
                </a:solidFill>
              </a:rPr>
              <a:t>heißt</a:t>
            </a:r>
            <a:r>
              <a:rPr lang="en-GB" b="1" noProof="0" dirty="0">
                <a:solidFill>
                  <a:schemeClr val="accent1"/>
                </a:solidFill>
              </a:rPr>
              <a:t> du?</a:t>
            </a:r>
            <a:endParaRPr lang="en-GB" noProof="0" dirty="0">
              <a:solidFill>
                <a:schemeClr val="accent1"/>
              </a:solidFill>
            </a:endParaRPr>
          </a:p>
          <a:p>
            <a:pPr>
              <a:defRPr/>
            </a:pPr>
            <a:endParaRPr lang="en-GB" noProof="0" dirty="0">
              <a:solidFill>
                <a:schemeClr val="accent1"/>
              </a:solidFill>
            </a:endParaRPr>
          </a:p>
          <a:p>
            <a:pPr>
              <a:tabLst>
                <a:tab pos="1071563" algn="l"/>
              </a:tabLst>
              <a:defRPr/>
            </a:pPr>
            <a:r>
              <a:rPr lang="en-GB" i="1" noProof="0" dirty="0">
                <a:solidFill>
                  <a:schemeClr val="accent1"/>
                </a:solidFill>
              </a:rPr>
              <a:t>Jan:</a:t>
            </a:r>
            <a:r>
              <a:rPr lang="en-GB" noProof="0" dirty="0">
                <a:solidFill>
                  <a:schemeClr val="accent1"/>
                </a:solidFill>
              </a:rPr>
              <a:t> 	Hallo Bärbel.</a:t>
            </a:r>
            <a:r>
              <a:rPr lang="en-GB" dirty="0">
                <a:solidFill>
                  <a:schemeClr val="accent1"/>
                </a:solidFill>
              </a:rPr>
              <a:t> </a:t>
            </a:r>
            <a:r>
              <a:rPr lang="en-GB" b="1" noProof="0" dirty="0">
                <a:solidFill>
                  <a:schemeClr val="accent1"/>
                </a:solidFill>
              </a:rPr>
              <a:t>Mein Name </a:t>
            </a:r>
            <a:r>
              <a:rPr lang="en-GB" b="1" noProof="0" dirty="0" err="1">
                <a:solidFill>
                  <a:schemeClr val="accent1"/>
                </a:solidFill>
              </a:rPr>
              <a:t>ist</a:t>
            </a:r>
            <a:r>
              <a:rPr lang="en-GB" b="1" noProof="0" dirty="0">
                <a:solidFill>
                  <a:schemeClr val="accent1"/>
                </a:solidFill>
              </a:rPr>
              <a:t>		</a:t>
            </a:r>
            <a:r>
              <a:rPr lang="en-GB" noProof="0" dirty="0">
                <a:solidFill>
                  <a:schemeClr val="accent1"/>
                </a:solidFill>
              </a:rPr>
              <a:t>Jan.</a:t>
            </a:r>
            <a:r>
              <a:rPr lang="en-GB" dirty="0">
                <a:solidFill>
                  <a:schemeClr val="accent1"/>
                </a:solidFill>
              </a:rPr>
              <a:t> </a:t>
            </a:r>
            <a:r>
              <a:rPr lang="en-GB" noProof="0" dirty="0" err="1">
                <a:solidFill>
                  <a:schemeClr val="accent1"/>
                </a:solidFill>
              </a:rPr>
              <a:t>Schau</a:t>
            </a:r>
            <a:r>
              <a:rPr lang="en-GB" noProof="0" dirty="0">
                <a:solidFill>
                  <a:schemeClr val="accent1"/>
                </a:solidFill>
              </a:rPr>
              <a:t> mal, der </a:t>
            </a:r>
            <a:r>
              <a:rPr lang="en-GB" noProof="0" dirty="0" err="1">
                <a:solidFill>
                  <a:schemeClr val="accent1"/>
                </a:solidFill>
              </a:rPr>
              <a:t>Junge</a:t>
            </a:r>
            <a:r>
              <a:rPr lang="en-GB" noProof="0" dirty="0">
                <a:solidFill>
                  <a:schemeClr val="accent1"/>
                </a:solidFill>
              </a:rPr>
              <a:t>		</a:t>
            </a:r>
            <a:r>
              <a:rPr lang="en-GB" noProof="0" dirty="0" err="1">
                <a:solidFill>
                  <a:schemeClr val="accent1"/>
                </a:solidFill>
              </a:rPr>
              <a:t>dort</a:t>
            </a:r>
            <a:r>
              <a:rPr lang="en-GB" noProof="0" dirty="0">
                <a:solidFill>
                  <a:schemeClr val="accent1"/>
                </a:solidFill>
              </a:rPr>
              <a:t>. </a:t>
            </a:r>
            <a:r>
              <a:rPr lang="en-GB" b="1" noProof="0" dirty="0">
                <a:solidFill>
                  <a:schemeClr val="accent1"/>
                </a:solidFill>
              </a:rPr>
              <a:t>Wie </a:t>
            </a:r>
            <a:r>
              <a:rPr lang="en-GB" b="1" noProof="0" dirty="0" err="1">
                <a:solidFill>
                  <a:schemeClr val="accent1"/>
                </a:solidFill>
              </a:rPr>
              <a:t>heißt</a:t>
            </a:r>
            <a:r>
              <a:rPr lang="en-GB" b="1" noProof="0" dirty="0">
                <a:solidFill>
                  <a:schemeClr val="accent1"/>
                </a:solidFill>
              </a:rPr>
              <a:t> er?</a:t>
            </a:r>
            <a:endParaRPr lang="en-GB" noProof="0" dirty="0">
              <a:solidFill>
                <a:schemeClr val="accent1"/>
              </a:solidFill>
            </a:endParaRPr>
          </a:p>
          <a:p>
            <a:pPr>
              <a:defRPr/>
            </a:pPr>
            <a:endParaRPr lang="en-GB" noProof="0" dirty="0">
              <a:solidFill>
                <a:schemeClr val="accent1"/>
              </a:solidFill>
            </a:endParaRPr>
          </a:p>
          <a:p>
            <a:pPr>
              <a:defRPr/>
            </a:pPr>
            <a:r>
              <a:rPr lang="en-GB" i="1" noProof="0" dirty="0">
                <a:solidFill>
                  <a:schemeClr val="accent1"/>
                </a:solidFill>
              </a:rPr>
              <a:t>Bärbel:</a:t>
            </a:r>
            <a:r>
              <a:rPr lang="en-GB" noProof="0" dirty="0">
                <a:solidFill>
                  <a:schemeClr val="accent1"/>
                </a:solidFill>
              </a:rPr>
              <a:t> </a:t>
            </a:r>
            <a:r>
              <a:rPr lang="en-GB" b="1" noProof="0" dirty="0">
                <a:solidFill>
                  <a:schemeClr val="accent1"/>
                </a:solidFill>
              </a:rPr>
              <a:t>Er </a:t>
            </a:r>
            <a:r>
              <a:rPr lang="en-GB" b="1" noProof="0" dirty="0" err="1">
                <a:solidFill>
                  <a:schemeClr val="accent1"/>
                </a:solidFill>
              </a:rPr>
              <a:t>heißt</a:t>
            </a:r>
            <a:r>
              <a:rPr lang="en-GB" b="1" noProof="0" dirty="0">
                <a:solidFill>
                  <a:schemeClr val="accent1"/>
                </a:solidFill>
              </a:rPr>
              <a:t> </a:t>
            </a:r>
            <a:r>
              <a:rPr lang="en-GB" noProof="0" dirty="0">
                <a:solidFill>
                  <a:schemeClr val="accent1"/>
                </a:solidFill>
              </a:rPr>
              <a:t>Tom. </a:t>
            </a:r>
            <a:r>
              <a:rPr lang="en-GB" noProof="0" dirty="0" err="1">
                <a:solidFill>
                  <a:schemeClr val="accent1"/>
                </a:solidFill>
              </a:rPr>
              <a:t>Siehst</a:t>
            </a:r>
            <a:r>
              <a:rPr lang="en-GB" noProof="0" dirty="0">
                <a:solidFill>
                  <a:schemeClr val="accent1"/>
                </a:solidFill>
              </a:rPr>
              <a:t> du das	 	  </a:t>
            </a:r>
            <a:r>
              <a:rPr lang="en-GB" noProof="0" dirty="0" err="1">
                <a:solidFill>
                  <a:schemeClr val="accent1"/>
                </a:solidFill>
              </a:rPr>
              <a:t>Mädchen</a:t>
            </a:r>
            <a:r>
              <a:rPr lang="en-GB" noProof="0" dirty="0">
                <a:solidFill>
                  <a:schemeClr val="accent1"/>
                </a:solidFill>
              </a:rPr>
              <a:t> </a:t>
            </a:r>
            <a:r>
              <a:rPr lang="en-GB" noProof="0" dirty="0" err="1">
                <a:solidFill>
                  <a:schemeClr val="accent1"/>
                </a:solidFill>
              </a:rPr>
              <a:t>neben</a:t>
            </a:r>
            <a:r>
              <a:rPr lang="en-GB" noProof="0" dirty="0">
                <a:solidFill>
                  <a:schemeClr val="accent1"/>
                </a:solidFill>
              </a:rPr>
              <a:t> </a:t>
            </a:r>
            <a:r>
              <a:rPr lang="en-GB" noProof="0" dirty="0" err="1">
                <a:solidFill>
                  <a:schemeClr val="accent1"/>
                </a:solidFill>
              </a:rPr>
              <a:t>ihm</a:t>
            </a:r>
            <a:r>
              <a:rPr lang="en-GB" noProof="0" dirty="0">
                <a:solidFill>
                  <a:schemeClr val="accent1"/>
                </a:solidFill>
              </a:rPr>
              <a:t>?</a:t>
            </a:r>
          </a:p>
          <a:p>
            <a:pPr>
              <a:defRPr/>
            </a:pPr>
            <a:endParaRPr lang="en-GB" noProof="0" dirty="0">
              <a:solidFill>
                <a:schemeClr val="accent1"/>
              </a:solidFill>
            </a:endParaRPr>
          </a:p>
          <a:p>
            <a:pPr>
              <a:tabLst>
                <a:tab pos="1071563" algn="l"/>
              </a:tabLst>
              <a:defRPr/>
            </a:pPr>
            <a:r>
              <a:rPr lang="en-GB" i="1" noProof="0" dirty="0">
                <a:solidFill>
                  <a:schemeClr val="accent1"/>
                </a:solidFill>
              </a:rPr>
              <a:t>Jan:</a:t>
            </a:r>
            <a:r>
              <a:rPr lang="en-GB" noProof="0" dirty="0">
                <a:solidFill>
                  <a:schemeClr val="accent1"/>
                </a:solidFill>
              </a:rPr>
              <a:t> 	</a:t>
            </a:r>
            <a:r>
              <a:rPr lang="en-GB" noProof="0" dirty="0" err="1">
                <a:solidFill>
                  <a:schemeClr val="accent1"/>
                </a:solidFill>
              </a:rPr>
              <a:t>Ja</a:t>
            </a:r>
            <a:r>
              <a:rPr lang="en-GB" noProof="0" dirty="0">
                <a:solidFill>
                  <a:schemeClr val="accent1"/>
                </a:solidFill>
              </a:rPr>
              <a:t>, </a:t>
            </a:r>
            <a:r>
              <a:rPr lang="en-GB" b="1" noProof="0" dirty="0">
                <a:solidFill>
                  <a:schemeClr val="accent1"/>
                </a:solidFill>
              </a:rPr>
              <a:t>das </a:t>
            </a:r>
            <a:r>
              <a:rPr lang="en-GB" b="1" noProof="0" dirty="0" err="1">
                <a:solidFill>
                  <a:schemeClr val="accent1"/>
                </a:solidFill>
              </a:rPr>
              <a:t>ist</a:t>
            </a:r>
            <a:r>
              <a:rPr lang="en-GB" b="1" noProof="0" dirty="0">
                <a:solidFill>
                  <a:schemeClr val="accent1"/>
                </a:solidFill>
              </a:rPr>
              <a:t> </a:t>
            </a:r>
            <a:r>
              <a:rPr lang="en-GB" noProof="0" dirty="0">
                <a:solidFill>
                  <a:schemeClr val="accent1"/>
                </a:solidFill>
              </a:rPr>
              <a:t>Lisa.</a:t>
            </a:r>
          </a:p>
        </p:txBody>
      </p:sp>
      <p:pic>
        <p:nvPicPr>
          <p:cNvPr id="6" name="Picture 1" descr="A picture containing drawing&#10;&#10;Description automatically generated"/>
          <p:cNvPicPr>
            <a:picLocks noChangeAspect="1"/>
          </p:cNvPicPr>
          <p:nvPr/>
        </p:nvPicPr>
        <p:blipFill>
          <a:blip r:embed="rId3"/>
          <a:stretch/>
        </p:blipFill>
        <p:spPr bwMode="auto">
          <a:xfrm>
            <a:off x="6578141" y="1628832"/>
            <a:ext cx="3255654" cy="4989512"/>
          </a:xfrm>
          <a:prstGeom prst="rect">
            <a:avLst/>
          </a:prstGeom>
          <a:noFill/>
        </p:spPr>
      </p:pic>
      <p:sp>
        <p:nvSpPr>
          <p:cNvPr id="8" name="Foliennummernplatzhalter 4"/>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pic>
        <p:nvPicPr>
          <p:cNvPr id="9" name="New Recording 145" descr="New Recording 145">
            <a:hlinkClick r:id="" action="ppaction://media"/>
          </p:cNvPr>
          <p:cNvPicPr>
            <a:picLocks noChangeAspect="1"/>
          </p:cNvPicPr>
          <p:nvPr>
            <a:audioFile r:link="rId1"/>
          </p:nvPr>
        </p:nvPicPr>
        <p:blipFill>
          <a:blip r:embed="rId4"/>
          <a:stretch/>
        </p:blipFill>
        <p:spPr bwMode="auto">
          <a:xfrm>
            <a:off x="496100" y="6346825"/>
            <a:ext cx="812800" cy="812800"/>
          </a:xfrm>
          <a:prstGeom prst="rect">
            <a:avLst/>
          </a:prstGeom>
        </p:spPr>
      </p:pic>
      <p:sp>
        <p:nvSpPr>
          <p:cNvPr id="11" name="Fußzeilenplatzhalter 3">
            <a:extLst>
              <a:ext uri="{FF2B5EF4-FFF2-40B4-BE49-F238E27FC236}">
                <a16:creationId xmlns:a16="http://schemas.microsoft.com/office/drawing/2014/main" id="{F828D501-ED48-432B-9BD2-50C9D73A7F1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Arial"/>
        <a:cs typeface="Arial"/>
      </a:majorFont>
      <a:minorFont>
        <a:latin typeface="Perpetua"/>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458</Words>
  <Application>Microsoft Office PowerPoint</Application>
  <PresentationFormat>Benutzerdefiniert</PresentationFormat>
  <Paragraphs>69</Paragraphs>
  <Slides>9</Slides>
  <Notes>0</Notes>
  <HiddenSlides>0</HiddenSlides>
  <MMClips>5</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9</vt:i4>
      </vt:variant>
    </vt:vector>
  </HeadingPairs>
  <TitlesOfParts>
    <vt:vector size="16" baseType="lpstr">
      <vt:lpstr>Arial</vt:lpstr>
      <vt:lpstr>Comic Sans MS</vt:lpstr>
      <vt:lpstr>Perpetua</vt:lpstr>
      <vt:lpstr>Tahoma</vt:lpstr>
      <vt:lpstr>GET-Buddied-UP Master4_SR</vt:lpstr>
      <vt:lpstr>GET-Buddied-UP Master1</vt:lpstr>
      <vt:lpstr>GET-Buddied-UP Master3_Schluss</vt:lpstr>
      <vt:lpstr>GET Buddied Up</vt:lpstr>
      <vt:lpstr>    Deutsch lernen  mit Ali, unserem Adler     Sigrid Rieuwerts get-across-borders@uni-mainz.de</vt:lpstr>
      <vt:lpstr>Willkommen!</vt:lpstr>
      <vt:lpstr>How to introduce yourself</vt:lpstr>
      <vt:lpstr>How to introduce others</vt:lpstr>
      <vt:lpstr>How to ask others</vt:lpstr>
      <vt:lpstr>Now you!</vt:lpstr>
      <vt:lpstr>Summary</vt:lpstr>
      <vt:lpstr>Thank you for  learning German with us!  </vt:lpstr>
    </vt:vector>
  </TitlesOfParts>
  <Manager/>
  <Company>Universitaet Mainz</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keywords/>
  <dc:description/>
  <cp:lastModifiedBy>Bachmann, Hannah Ruth</cp:lastModifiedBy>
  <cp:revision>39</cp:revision>
  <dcterms:created xsi:type="dcterms:W3CDTF">2001-06-14T15:13:50Z</dcterms:created>
  <dcterms:modified xsi:type="dcterms:W3CDTF">2021-03-14T19:09:50Z</dcterms:modified>
  <cp:category/>
  <dc:identifier/>
  <cp:contentStatus/>
  <dc:language/>
</cp:coreProperties>
</file>