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76" r:id="rId3"/>
    <p:sldMasterId id="2147483689" r:id="rId4"/>
  </p:sldMasterIdLst>
  <p:notesMasterIdLst>
    <p:notesMasterId r:id="rId29"/>
  </p:notesMasterIdLst>
  <p:sldIdLst>
    <p:sldId id="256" r:id="rId5"/>
    <p:sldId id="257" r:id="rId6"/>
    <p:sldId id="1401" r:id="rId7"/>
    <p:sldId id="1406" r:id="rId8"/>
    <p:sldId id="1407" r:id="rId9"/>
    <p:sldId id="1408" r:id="rId10"/>
    <p:sldId id="1409" r:id="rId11"/>
    <p:sldId id="1410" r:id="rId12"/>
    <p:sldId id="1411" r:id="rId13"/>
    <p:sldId id="1412" r:id="rId14"/>
    <p:sldId id="1413" r:id="rId15"/>
    <p:sldId id="1414" r:id="rId16"/>
    <p:sldId id="1415" r:id="rId17"/>
    <p:sldId id="1416" r:id="rId18"/>
    <p:sldId id="1417" r:id="rId19"/>
    <p:sldId id="1418" r:id="rId20"/>
    <p:sldId id="1420" r:id="rId21"/>
    <p:sldId id="1421" r:id="rId22"/>
    <p:sldId id="1422" r:id="rId23"/>
    <p:sldId id="1402" r:id="rId24"/>
    <p:sldId id="1405" r:id="rId25"/>
    <p:sldId id="1419" r:id="rId26"/>
    <p:sldId id="1423" r:id="rId27"/>
    <p:sldId id="264" r:id="rId28"/>
  </p:sldIdLst>
  <p:sldSz cx="10439400" cy="7559675"/>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7CE4D0-A364-47F3-9883-21F9E921F294}" v="180" dt="2021-02-25T14:08:49.2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603" autoAdjust="0"/>
    <p:restoredTop sz="86471" autoAdjust="0"/>
  </p:normalViewPr>
  <p:slideViewPr>
    <p:cSldViewPr snapToGrid="0">
      <p:cViewPr>
        <p:scale>
          <a:sx n="49" d="100"/>
          <a:sy n="49" d="100"/>
        </p:scale>
        <p:origin x="784" y="24"/>
      </p:cViewPr>
      <p:guideLst/>
    </p:cSldViewPr>
  </p:slideViewPr>
  <p:outlineViewPr>
    <p:cViewPr>
      <p:scale>
        <a:sx n="33" d="100"/>
        <a:sy n="33" d="100"/>
      </p:scale>
      <p:origin x="0" y="-727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chmann, Hannah Ruth" userId="e7c09bfb-72c2-42e5-912c-bd6874d853db" providerId="ADAL" clId="{DC7CE4D0-A364-47F3-9883-21F9E921F294}"/>
    <pc:docChg chg="undo custSel addSld delSld modSld modMainMaster modNotesMaster">
      <pc:chgData name="Bachmann, Hannah Ruth" userId="e7c09bfb-72c2-42e5-912c-bd6874d853db" providerId="ADAL" clId="{DC7CE4D0-A364-47F3-9883-21F9E921F294}" dt="2021-02-25T14:08:29.958" v="524" actId="20577"/>
      <pc:docMkLst>
        <pc:docMk/>
      </pc:docMkLst>
      <pc:sldChg chg="add">
        <pc:chgData name="Bachmann, Hannah Ruth" userId="e7c09bfb-72c2-42e5-912c-bd6874d853db" providerId="ADAL" clId="{DC7CE4D0-A364-47F3-9883-21F9E921F294}" dt="2021-02-25T13:30:36.120" v="6"/>
        <pc:sldMkLst>
          <pc:docMk/>
          <pc:sldMk cId="0" sldId="256"/>
        </pc:sldMkLst>
      </pc:sldChg>
      <pc:sldChg chg="add">
        <pc:chgData name="Bachmann, Hannah Ruth" userId="e7c09bfb-72c2-42e5-912c-bd6874d853db" providerId="ADAL" clId="{DC7CE4D0-A364-47F3-9883-21F9E921F294}" dt="2021-02-25T13:31:13.513" v="15"/>
        <pc:sldMkLst>
          <pc:docMk/>
          <pc:sldMk cId="0" sldId="257"/>
        </pc:sldMkLst>
      </pc:sldChg>
      <pc:sldChg chg="modSp add">
        <pc:chgData name="Bachmann, Hannah Ruth" userId="e7c09bfb-72c2-42e5-912c-bd6874d853db" providerId="ADAL" clId="{DC7CE4D0-A364-47F3-9883-21F9E921F294}" dt="2021-02-25T14:08:21.853" v="515" actId="20577"/>
        <pc:sldMkLst>
          <pc:docMk/>
          <pc:sldMk cId="0" sldId="264"/>
        </pc:sldMkLst>
        <pc:spChg chg="mod">
          <ac:chgData name="Bachmann, Hannah Ruth" userId="e7c09bfb-72c2-42e5-912c-bd6874d853db" providerId="ADAL" clId="{DC7CE4D0-A364-47F3-9883-21F9E921F294}" dt="2021-02-25T14:08:21.853" v="515" actId="20577"/>
          <ac:spMkLst>
            <pc:docMk/>
            <pc:sldMk cId="0" sldId="264"/>
            <ac:spMk id="5" creationId="{00000000-0000-0000-0000-000000000000}"/>
          </ac:spMkLst>
        </pc:spChg>
      </pc:sldChg>
      <pc:sldChg chg="modSp del modNotes">
        <pc:chgData name="Bachmann, Hannah Ruth" userId="e7c09bfb-72c2-42e5-912c-bd6874d853db" providerId="ADAL" clId="{DC7CE4D0-A364-47F3-9883-21F9E921F294}" dt="2021-02-25T13:31:15.500" v="16" actId="2696"/>
        <pc:sldMkLst>
          <pc:docMk/>
          <pc:sldMk cId="4018256689" sldId="1394"/>
        </pc:sldMkLst>
        <pc:spChg chg="mod">
          <ac:chgData name="Bachmann, Hannah Ruth" userId="e7c09bfb-72c2-42e5-912c-bd6874d853db" providerId="ADAL" clId="{DC7CE4D0-A364-47F3-9883-21F9E921F294}" dt="2021-02-25T13:29:54.230" v="2"/>
          <ac:spMkLst>
            <pc:docMk/>
            <pc:sldMk cId="4018256689" sldId="1394"/>
            <ac:spMk id="2" creationId="{A59B8E63-405D-4CE8-99A1-89A5BDC96078}"/>
          </ac:spMkLst>
        </pc:spChg>
        <pc:spChg chg="mod">
          <ac:chgData name="Bachmann, Hannah Ruth" userId="e7c09bfb-72c2-42e5-912c-bd6874d853db" providerId="ADAL" clId="{DC7CE4D0-A364-47F3-9883-21F9E921F294}" dt="2021-02-25T13:29:54.230" v="2"/>
          <ac:spMkLst>
            <pc:docMk/>
            <pc:sldMk cId="4018256689" sldId="1394"/>
            <ac:spMk id="10" creationId="{EFDF7884-50D4-4261-B1A5-7A536FCFA136}"/>
          </ac:spMkLst>
        </pc:spChg>
        <pc:spChg chg="mod">
          <ac:chgData name="Bachmann, Hannah Ruth" userId="e7c09bfb-72c2-42e5-912c-bd6874d853db" providerId="ADAL" clId="{DC7CE4D0-A364-47F3-9883-21F9E921F294}" dt="2021-02-25T13:29:54.230" v="2"/>
          <ac:spMkLst>
            <pc:docMk/>
            <pc:sldMk cId="4018256689" sldId="1394"/>
            <ac:spMk id="7170" creationId="{A638BC0A-65EE-4E0B-91AF-CB3A3C51CCE5}"/>
          </ac:spMkLst>
        </pc:spChg>
        <pc:spChg chg="mod">
          <ac:chgData name="Bachmann, Hannah Ruth" userId="e7c09bfb-72c2-42e5-912c-bd6874d853db" providerId="ADAL" clId="{DC7CE4D0-A364-47F3-9883-21F9E921F294}" dt="2021-02-25T13:29:54.230" v="2"/>
          <ac:spMkLst>
            <pc:docMk/>
            <pc:sldMk cId="4018256689" sldId="1394"/>
            <ac:spMk id="7171" creationId="{36DD0EB0-E04A-46A8-8069-A461520C160D}"/>
          </ac:spMkLst>
        </pc:spChg>
        <pc:spChg chg="mod">
          <ac:chgData name="Bachmann, Hannah Ruth" userId="e7c09bfb-72c2-42e5-912c-bd6874d853db" providerId="ADAL" clId="{DC7CE4D0-A364-47F3-9883-21F9E921F294}" dt="2021-02-25T13:29:54.230" v="2"/>
          <ac:spMkLst>
            <pc:docMk/>
            <pc:sldMk cId="4018256689" sldId="1394"/>
            <ac:spMk id="7172" creationId="{F9F5552A-3F9F-4193-9DD9-E2F12B266C58}"/>
          </ac:spMkLst>
        </pc:spChg>
        <pc:spChg chg="mod">
          <ac:chgData name="Bachmann, Hannah Ruth" userId="e7c09bfb-72c2-42e5-912c-bd6874d853db" providerId="ADAL" clId="{DC7CE4D0-A364-47F3-9883-21F9E921F294}" dt="2021-02-25T13:29:54.230" v="2"/>
          <ac:spMkLst>
            <pc:docMk/>
            <pc:sldMk cId="4018256689" sldId="1394"/>
            <ac:spMk id="7173" creationId="{CD671A88-0166-440F-801B-D3D63B94CDC6}"/>
          </ac:spMkLst>
        </pc:spChg>
        <pc:picChg chg="mod">
          <ac:chgData name="Bachmann, Hannah Ruth" userId="e7c09bfb-72c2-42e5-912c-bd6874d853db" providerId="ADAL" clId="{DC7CE4D0-A364-47F3-9883-21F9E921F294}" dt="2021-02-25T13:29:54.230" v="2"/>
          <ac:picMkLst>
            <pc:docMk/>
            <pc:sldMk cId="4018256689" sldId="1394"/>
            <ac:picMk id="3" creationId="{BC319876-8AA9-4C70-94D8-562031162622}"/>
          </ac:picMkLst>
        </pc:picChg>
        <pc:picChg chg="mod">
          <ac:chgData name="Bachmann, Hannah Ruth" userId="e7c09bfb-72c2-42e5-912c-bd6874d853db" providerId="ADAL" clId="{DC7CE4D0-A364-47F3-9883-21F9E921F294}" dt="2021-02-25T13:29:54.230" v="2"/>
          <ac:picMkLst>
            <pc:docMk/>
            <pc:sldMk cId="4018256689" sldId="1394"/>
            <ac:picMk id="9" creationId="{8456769B-C257-448D-8B63-AA247F01A626}"/>
          </ac:picMkLst>
        </pc:picChg>
        <pc:picChg chg="mod">
          <ac:chgData name="Bachmann, Hannah Ruth" userId="e7c09bfb-72c2-42e5-912c-bd6874d853db" providerId="ADAL" clId="{DC7CE4D0-A364-47F3-9883-21F9E921F294}" dt="2021-02-25T13:29:54.230" v="2"/>
          <ac:picMkLst>
            <pc:docMk/>
            <pc:sldMk cId="4018256689" sldId="1394"/>
            <ac:picMk id="50183" creationId="{4F2A606C-2177-4BCB-9276-1EB93A0905CA}"/>
          </ac:picMkLst>
        </pc:picChg>
      </pc:sldChg>
      <pc:sldChg chg="modSp del modNotes">
        <pc:chgData name="Bachmann, Hannah Ruth" userId="e7c09bfb-72c2-42e5-912c-bd6874d853db" providerId="ADAL" clId="{DC7CE4D0-A364-47F3-9883-21F9E921F294}" dt="2021-02-25T13:30:39.364" v="7" actId="2696"/>
        <pc:sldMkLst>
          <pc:docMk/>
          <pc:sldMk cId="2186225901" sldId="1395"/>
        </pc:sldMkLst>
        <pc:spChg chg="mod">
          <ac:chgData name="Bachmann, Hannah Ruth" userId="e7c09bfb-72c2-42e5-912c-bd6874d853db" providerId="ADAL" clId="{DC7CE4D0-A364-47F3-9883-21F9E921F294}" dt="2021-02-25T13:29:54.230" v="2"/>
          <ac:spMkLst>
            <pc:docMk/>
            <pc:sldMk cId="2186225901" sldId="1395"/>
            <ac:spMk id="2" creationId="{A59B8E63-405D-4CE8-99A1-89A5BDC96078}"/>
          </ac:spMkLst>
        </pc:spChg>
        <pc:spChg chg="mod">
          <ac:chgData name="Bachmann, Hannah Ruth" userId="e7c09bfb-72c2-42e5-912c-bd6874d853db" providerId="ADAL" clId="{DC7CE4D0-A364-47F3-9883-21F9E921F294}" dt="2021-02-25T13:29:54.230" v="2"/>
          <ac:spMkLst>
            <pc:docMk/>
            <pc:sldMk cId="2186225901" sldId="1395"/>
            <ac:spMk id="13" creationId="{3C2E595F-CF42-4BE1-B961-752DCC44C3EA}"/>
          </ac:spMkLst>
        </pc:spChg>
        <pc:spChg chg="mod">
          <ac:chgData name="Bachmann, Hannah Ruth" userId="e7c09bfb-72c2-42e5-912c-bd6874d853db" providerId="ADAL" clId="{DC7CE4D0-A364-47F3-9883-21F9E921F294}" dt="2021-02-25T13:29:54.230" v="2"/>
          <ac:spMkLst>
            <pc:docMk/>
            <pc:sldMk cId="2186225901" sldId="1395"/>
            <ac:spMk id="7170" creationId="{A638BC0A-65EE-4E0B-91AF-CB3A3C51CCE5}"/>
          </ac:spMkLst>
        </pc:spChg>
        <pc:spChg chg="mod">
          <ac:chgData name="Bachmann, Hannah Ruth" userId="e7c09bfb-72c2-42e5-912c-bd6874d853db" providerId="ADAL" clId="{DC7CE4D0-A364-47F3-9883-21F9E921F294}" dt="2021-02-25T13:29:54.230" v="2"/>
          <ac:spMkLst>
            <pc:docMk/>
            <pc:sldMk cId="2186225901" sldId="1395"/>
            <ac:spMk id="7171" creationId="{36DD0EB0-E04A-46A8-8069-A461520C160D}"/>
          </ac:spMkLst>
        </pc:spChg>
        <pc:spChg chg="mod">
          <ac:chgData name="Bachmann, Hannah Ruth" userId="e7c09bfb-72c2-42e5-912c-bd6874d853db" providerId="ADAL" clId="{DC7CE4D0-A364-47F3-9883-21F9E921F294}" dt="2021-02-25T13:29:54.230" v="2"/>
          <ac:spMkLst>
            <pc:docMk/>
            <pc:sldMk cId="2186225901" sldId="1395"/>
            <ac:spMk id="7172" creationId="{F9F5552A-3F9F-4193-9DD9-E2F12B266C58}"/>
          </ac:spMkLst>
        </pc:spChg>
        <pc:spChg chg="mod">
          <ac:chgData name="Bachmann, Hannah Ruth" userId="e7c09bfb-72c2-42e5-912c-bd6874d853db" providerId="ADAL" clId="{DC7CE4D0-A364-47F3-9883-21F9E921F294}" dt="2021-02-25T13:29:54.230" v="2"/>
          <ac:spMkLst>
            <pc:docMk/>
            <pc:sldMk cId="2186225901" sldId="1395"/>
            <ac:spMk id="7173" creationId="{CD671A88-0166-440F-801B-D3D63B94CDC6}"/>
          </ac:spMkLst>
        </pc:spChg>
        <pc:spChg chg="mod">
          <ac:chgData name="Bachmann, Hannah Ruth" userId="e7c09bfb-72c2-42e5-912c-bd6874d853db" providerId="ADAL" clId="{DC7CE4D0-A364-47F3-9883-21F9E921F294}" dt="2021-02-25T13:29:54.230" v="2"/>
          <ac:spMkLst>
            <pc:docMk/>
            <pc:sldMk cId="2186225901" sldId="1395"/>
            <ac:spMk id="7176" creationId="{889F4D8B-DA51-4F4E-90F2-BF82A083060A}"/>
          </ac:spMkLst>
        </pc:spChg>
        <pc:picChg chg="mod">
          <ac:chgData name="Bachmann, Hannah Ruth" userId="e7c09bfb-72c2-42e5-912c-bd6874d853db" providerId="ADAL" clId="{DC7CE4D0-A364-47F3-9883-21F9E921F294}" dt="2021-02-25T13:29:54.230" v="2"/>
          <ac:picMkLst>
            <pc:docMk/>
            <pc:sldMk cId="2186225901" sldId="1395"/>
            <ac:picMk id="3" creationId="{BC319876-8AA9-4C70-94D8-562031162622}"/>
          </ac:picMkLst>
        </pc:picChg>
        <pc:picChg chg="mod">
          <ac:chgData name="Bachmann, Hannah Ruth" userId="e7c09bfb-72c2-42e5-912c-bd6874d853db" providerId="ADAL" clId="{DC7CE4D0-A364-47F3-9883-21F9E921F294}" dt="2021-02-25T13:29:54.230" v="2"/>
          <ac:picMkLst>
            <pc:docMk/>
            <pc:sldMk cId="2186225901" sldId="1395"/>
            <ac:picMk id="6" creationId="{DB700249-E47E-430E-BAA5-A05A936E8AC1}"/>
          </ac:picMkLst>
        </pc:picChg>
        <pc:picChg chg="mod">
          <ac:chgData name="Bachmann, Hannah Ruth" userId="e7c09bfb-72c2-42e5-912c-bd6874d853db" providerId="ADAL" clId="{DC7CE4D0-A364-47F3-9883-21F9E921F294}" dt="2021-02-25T13:29:54.230" v="2"/>
          <ac:picMkLst>
            <pc:docMk/>
            <pc:sldMk cId="2186225901" sldId="1395"/>
            <ac:picMk id="8" creationId="{650FA169-B7DD-4261-8BAC-155CBBA8766A}"/>
          </ac:picMkLst>
        </pc:picChg>
        <pc:picChg chg="mod">
          <ac:chgData name="Bachmann, Hannah Ruth" userId="e7c09bfb-72c2-42e5-912c-bd6874d853db" providerId="ADAL" clId="{DC7CE4D0-A364-47F3-9883-21F9E921F294}" dt="2021-02-25T13:29:54.230" v="2"/>
          <ac:picMkLst>
            <pc:docMk/>
            <pc:sldMk cId="2186225901" sldId="1395"/>
            <ac:picMk id="9" creationId="{6F94AF8D-5EFB-4DDC-9629-A4F54A7CAD6C}"/>
          </ac:picMkLst>
        </pc:picChg>
        <pc:picChg chg="mod">
          <ac:chgData name="Bachmann, Hannah Ruth" userId="e7c09bfb-72c2-42e5-912c-bd6874d853db" providerId="ADAL" clId="{DC7CE4D0-A364-47F3-9883-21F9E921F294}" dt="2021-02-25T13:29:54.230" v="2"/>
          <ac:picMkLst>
            <pc:docMk/>
            <pc:sldMk cId="2186225901" sldId="1395"/>
            <ac:picMk id="14" creationId="{87A9425A-06FB-4261-8B29-7CA95D69F938}"/>
          </ac:picMkLst>
        </pc:picChg>
        <pc:picChg chg="mod">
          <ac:chgData name="Bachmann, Hannah Ruth" userId="e7c09bfb-72c2-42e5-912c-bd6874d853db" providerId="ADAL" clId="{DC7CE4D0-A364-47F3-9883-21F9E921F294}" dt="2021-02-25T13:29:54.230" v="2"/>
          <ac:picMkLst>
            <pc:docMk/>
            <pc:sldMk cId="2186225901" sldId="1395"/>
            <ac:picMk id="50183" creationId="{4F2A606C-2177-4BCB-9276-1EB93A0905CA}"/>
          </ac:picMkLst>
        </pc:picChg>
      </pc:sldChg>
      <pc:sldChg chg="modSp del mod">
        <pc:chgData name="Bachmann, Hannah Ruth" userId="e7c09bfb-72c2-42e5-912c-bd6874d853db" providerId="ADAL" clId="{DC7CE4D0-A364-47F3-9883-21F9E921F294}" dt="2021-02-25T13:31:24.606" v="18" actId="2696"/>
        <pc:sldMkLst>
          <pc:docMk/>
          <pc:sldMk cId="1054905218" sldId="1399"/>
        </pc:sldMkLst>
        <pc:spChg chg="mod">
          <ac:chgData name="Bachmann, Hannah Ruth" userId="e7c09bfb-72c2-42e5-912c-bd6874d853db" providerId="ADAL" clId="{DC7CE4D0-A364-47F3-9883-21F9E921F294}" dt="2021-02-25T13:30:52.325" v="13"/>
          <ac:spMkLst>
            <pc:docMk/>
            <pc:sldMk cId="1054905218" sldId="1399"/>
            <ac:spMk id="2" creationId="{2768CF8B-4D33-4964-899B-3ECB1E0ED366}"/>
          </ac:spMkLst>
        </pc:spChg>
        <pc:spChg chg="mod">
          <ac:chgData name="Bachmann, Hannah Ruth" userId="e7c09bfb-72c2-42e5-912c-bd6874d853db" providerId="ADAL" clId="{DC7CE4D0-A364-47F3-9883-21F9E921F294}" dt="2021-02-25T13:30:52.530" v="14" actId="27636"/>
          <ac:spMkLst>
            <pc:docMk/>
            <pc:sldMk cId="1054905218" sldId="1399"/>
            <ac:spMk id="3" creationId="{4DFECA51-24FD-49A6-9E8F-87FB9D1903D0}"/>
          </ac:spMkLst>
        </pc:spChg>
        <pc:picChg chg="mod">
          <ac:chgData name="Bachmann, Hannah Ruth" userId="e7c09bfb-72c2-42e5-912c-bd6874d853db" providerId="ADAL" clId="{DC7CE4D0-A364-47F3-9883-21F9E921F294}" dt="2021-02-25T13:29:54.230" v="2"/>
          <ac:picMkLst>
            <pc:docMk/>
            <pc:sldMk cId="1054905218" sldId="1399"/>
            <ac:picMk id="5" creationId="{44320D9F-0F65-4CF4-938D-5FC75E759E84}"/>
          </ac:picMkLst>
        </pc:picChg>
        <pc:picChg chg="mod">
          <ac:chgData name="Bachmann, Hannah Ruth" userId="e7c09bfb-72c2-42e5-912c-bd6874d853db" providerId="ADAL" clId="{DC7CE4D0-A364-47F3-9883-21F9E921F294}" dt="2021-02-25T13:29:54.230" v="2"/>
          <ac:picMkLst>
            <pc:docMk/>
            <pc:sldMk cId="1054905218" sldId="1399"/>
            <ac:picMk id="7" creationId="{B0FE2941-E170-4F30-AFA1-AA9E89CF9BAC}"/>
          </ac:picMkLst>
        </pc:picChg>
        <pc:picChg chg="mod">
          <ac:chgData name="Bachmann, Hannah Ruth" userId="e7c09bfb-72c2-42e5-912c-bd6874d853db" providerId="ADAL" clId="{DC7CE4D0-A364-47F3-9883-21F9E921F294}" dt="2021-02-25T13:29:54.230" v="2"/>
          <ac:picMkLst>
            <pc:docMk/>
            <pc:sldMk cId="1054905218" sldId="1399"/>
            <ac:picMk id="9" creationId="{7163D0CF-4F93-41DA-8E9F-D09A41067576}"/>
          </ac:picMkLst>
        </pc:picChg>
      </pc:sldChg>
      <pc:sldChg chg="addSp modSp mod">
        <pc:chgData name="Bachmann, Hannah Ruth" userId="e7c09bfb-72c2-42e5-912c-bd6874d853db" providerId="ADAL" clId="{DC7CE4D0-A364-47F3-9883-21F9E921F294}" dt="2021-02-25T13:42:48.802" v="258" actId="20577"/>
        <pc:sldMkLst>
          <pc:docMk/>
          <pc:sldMk cId="2461512244" sldId="1401"/>
        </pc:sldMkLst>
        <pc:spChg chg="mod">
          <ac:chgData name="Bachmann, Hannah Ruth" userId="e7c09bfb-72c2-42e5-912c-bd6874d853db" providerId="ADAL" clId="{DC7CE4D0-A364-47F3-9883-21F9E921F294}" dt="2021-02-25T13:32:54.545" v="39" actId="20577"/>
          <ac:spMkLst>
            <pc:docMk/>
            <pc:sldMk cId="2461512244" sldId="1401"/>
            <ac:spMk id="2" creationId="{AC284810-2428-466D-B869-22185656E3A7}"/>
          </ac:spMkLst>
        </pc:spChg>
        <pc:spChg chg="add mod">
          <ac:chgData name="Bachmann, Hannah Ruth" userId="e7c09bfb-72c2-42e5-912c-bd6874d853db" providerId="ADAL" clId="{DC7CE4D0-A364-47F3-9883-21F9E921F294}" dt="2021-02-25T13:32:37.847" v="19"/>
          <ac:spMkLst>
            <pc:docMk/>
            <pc:sldMk cId="2461512244" sldId="1401"/>
            <ac:spMk id="5" creationId="{A4ECE3EF-F120-4E27-9FC6-7725E19E625E}"/>
          </ac:spMkLst>
        </pc:spChg>
        <pc:spChg chg="add mod">
          <ac:chgData name="Bachmann, Hannah Ruth" userId="e7c09bfb-72c2-42e5-912c-bd6874d853db" providerId="ADAL" clId="{DC7CE4D0-A364-47F3-9883-21F9E921F294}" dt="2021-02-25T13:42:20.405" v="237"/>
          <ac:spMkLst>
            <pc:docMk/>
            <pc:sldMk cId="2461512244" sldId="1401"/>
            <ac:spMk id="6" creationId="{723F231E-9F06-47E9-ABD2-B971DA6FD73C}"/>
          </ac:spMkLst>
        </pc:spChg>
        <pc:spChg chg="mod">
          <ac:chgData name="Bachmann, Hannah Ruth" userId="e7c09bfb-72c2-42e5-912c-bd6874d853db" providerId="ADAL" clId="{DC7CE4D0-A364-47F3-9883-21F9E921F294}" dt="2021-02-25T13:42:48.802" v="258" actId="20577"/>
          <ac:spMkLst>
            <pc:docMk/>
            <pc:sldMk cId="2461512244" sldId="1401"/>
            <ac:spMk id="12" creationId="{68A12010-6D41-411C-93B2-4E46D5E8882B}"/>
          </ac:spMkLst>
        </pc:spChg>
        <pc:picChg chg="mod">
          <ac:chgData name="Bachmann, Hannah Ruth" userId="e7c09bfb-72c2-42e5-912c-bd6874d853db" providerId="ADAL" clId="{DC7CE4D0-A364-47F3-9883-21F9E921F294}" dt="2021-02-25T13:33:05.721" v="41" actId="1076"/>
          <ac:picMkLst>
            <pc:docMk/>
            <pc:sldMk cId="2461512244" sldId="1401"/>
            <ac:picMk id="3" creationId="{6B0FA5E2-30CB-4DE0-9B67-75704DA9EC98}"/>
          </ac:picMkLst>
        </pc:picChg>
      </pc:sldChg>
      <pc:sldChg chg="addSp delSp modSp mod">
        <pc:chgData name="Bachmann, Hannah Ruth" userId="e7c09bfb-72c2-42e5-912c-bd6874d853db" providerId="ADAL" clId="{DC7CE4D0-A364-47F3-9883-21F9E921F294}" dt="2021-02-25T14:04:56.982" v="476" actId="1076"/>
        <pc:sldMkLst>
          <pc:docMk/>
          <pc:sldMk cId="1899391020" sldId="1402"/>
        </pc:sldMkLst>
        <pc:spChg chg="mod">
          <ac:chgData name="Bachmann, Hannah Ruth" userId="e7c09bfb-72c2-42e5-912c-bd6874d853db" providerId="ADAL" clId="{DC7CE4D0-A364-47F3-9883-21F9E921F294}" dt="2021-02-25T13:37:44.791" v="167" actId="20577"/>
          <ac:spMkLst>
            <pc:docMk/>
            <pc:sldMk cId="1899391020" sldId="1402"/>
            <ac:spMk id="2" creationId="{AC284810-2428-466D-B869-22185656E3A7}"/>
          </ac:spMkLst>
        </pc:spChg>
        <pc:spChg chg="del mod">
          <ac:chgData name="Bachmann, Hannah Ruth" userId="e7c09bfb-72c2-42e5-912c-bd6874d853db" providerId="ADAL" clId="{DC7CE4D0-A364-47F3-9883-21F9E921F294}" dt="2021-02-25T13:41:21.958" v="226" actId="478"/>
          <ac:spMkLst>
            <pc:docMk/>
            <pc:sldMk cId="1899391020" sldId="1402"/>
            <ac:spMk id="4" creationId="{8D099E31-4DF6-4C53-AB53-7620DCCCF7E2}"/>
          </ac:spMkLst>
        </pc:spChg>
        <pc:spChg chg="del mod">
          <ac:chgData name="Bachmann, Hannah Ruth" userId="e7c09bfb-72c2-42e5-912c-bd6874d853db" providerId="ADAL" clId="{DC7CE4D0-A364-47F3-9883-21F9E921F294}" dt="2021-02-25T13:41:23.640" v="227" actId="478"/>
          <ac:spMkLst>
            <pc:docMk/>
            <pc:sldMk cId="1899391020" sldId="1402"/>
            <ac:spMk id="5" creationId="{0730DD38-6928-4719-9BEB-470A52ECA203}"/>
          </ac:spMkLst>
        </pc:spChg>
        <pc:spChg chg="add mod">
          <ac:chgData name="Bachmann, Hannah Ruth" userId="e7c09bfb-72c2-42e5-912c-bd6874d853db" providerId="ADAL" clId="{DC7CE4D0-A364-47F3-9883-21F9E921F294}" dt="2021-02-25T13:41:24.621" v="228"/>
          <ac:spMkLst>
            <pc:docMk/>
            <pc:sldMk cId="1899391020" sldId="1402"/>
            <ac:spMk id="8" creationId="{B71348B8-560E-431A-A7B8-1A7F5D063F7B}"/>
          </ac:spMkLst>
        </pc:spChg>
        <pc:spChg chg="add mod">
          <ac:chgData name="Bachmann, Hannah Ruth" userId="e7c09bfb-72c2-42e5-912c-bd6874d853db" providerId="ADAL" clId="{DC7CE4D0-A364-47F3-9883-21F9E921F294}" dt="2021-02-25T13:42:37.131" v="254"/>
          <ac:spMkLst>
            <pc:docMk/>
            <pc:sldMk cId="1899391020" sldId="1402"/>
            <ac:spMk id="9" creationId="{ECC63B83-E4FD-4A5C-AE4E-2C3D10559F23}"/>
          </ac:spMkLst>
        </pc:spChg>
        <pc:spChg chg="mod">
          <ac:chgData name="Bachmann, Hannah Ruth" userId="e7c09bfb-72c2-42e5-912c-bd6874d853db" providerId="ADAL" clId="{DC7CE4D0-A364-47F3-9883-21F9E921F294}" dt="2021-02-25T14:04:56.982" v="476" actId="1076"/>
          <ac:spMkLst>
            <pc:docMk/>
            <pc:sldMk cId="1899391020" sldId="1402"/>
            <ac:spMk id="12" creationId="{68A12010-6D41-411C-93B2-4E46D5E8882B}"/>
          </ac:spMkLst>
        </pc:spChg>
        <pc:picChg chg="mod">
          <ac:chgData name="Bachmann, Hannah Ruth" userId="e7c09bfb-72c2-42e5-912c-bd6874d853db" providerId="ADAL" clId="{DC7CE4D0-A364-47F3-9883-21F9E921F294}" dt="2021-02-25T14:04:51.674" v="475" actId="1076"/>
          <ac:picMkLst>
            <pc:docMk/>
            <pc:sldMk cId="1899391020" sldId="1402"/>
            <ac:picMk id="7" creationId="{D650908F-30DC-47B5-B197-8511B7156647}"/>
          </ac:picMkLst>
        </pc:picChg>
      </pc:sldChg>
      <pc:sldChg chg="addSp delSp modSp mod">
        <pc:chgData name="Bachmann, Hannah Ruth" userId="e7c09bfb-72c2-42e5-912c-bd6874d853db" providerId="ADAL" clId="{DC7CE4D0-A364-47F3-9883-21F9E921F294}" dt="2021-02-25T14:08:29.958" v="524" actId="20577"/>
        <pc:sldMkLst>
          <pc:docMk/>
          <pc:sldMk cId="4022237193" sldId="1405"/>
        </pc:sldMkLst>
        <pc:spChg chg="mod">
          <ac:chgData name="Bachmann, Hannah Ruth" userId="e7c09bfb-72c2-42e5-912c-bd6874d853db" providerId="ADAL" clId="{DC7CE4D0-A364-47F3-9883-21F9E921F294}" dt="2021-02-25T13:30:46.234" v="12"/>
          <ac:spMkLst>
            <pc:docMk/>
            <pc:sldMk cId="4022237193" sldId="1405"/>
            <ac:spMk id="2" creationId="{5F6E99B1-09B5-4A6A-9AD0-D9FFB1B53B13}"/>
          </ac:spMkLst>
        </pc:spChg>
        <pc:spChg chg="mod">
          <ac:chgData name="Bachmann, Hannah Ruth" userId="e7c09bfb-72c2-42e5-912c-bd6874d853db" providerId="ADAL" clId="{DC7CE4D0-A364-47F3-9883-21F9E921F294}" dt="2021-02-25T14:08:29.958" v="524" actId="20577"/>
          <ac:spMkLst>
            <pc:docMk/>
            <pc:sldMk cId="4022237193" sldId="1405"/>
            <ac:spMk id="3" creationId="{2C6BF7E5-778F-4B4F-B0B4-DB9E71F2A89F}"/>
          </ac:spMkLst>
        </pc:spChg>
        <pc:spChg chg="del mod">
          <ac:chgData name="Bachmann, Hannah Ruth" userId="e7c09bfb-72c2-42e5-912c-bd6874d853db" providerId="ADAL" clId="{DC7CE4D0-A364-47F3-9883-21F9E921F294}" dt="2021-02-25T13:38:49.344" v="180" actId="478"/>
          <ac:spMkLst>
            <pc:docMk/>
            <pc:sldMk cId="4022237193" sldId="1405"/>
            <ac:spMk id="4" creationId="{41F698AB-DB75-4332-B0FE-9A6D68DBF8FC}"/>
          </ac:spMkLst>
        </pc:spChg>
        <pc:spChg chg="del mod">
          <ac:chgData name="Bachmann, Hannah Ruth" userId="e7c09bfb-72c2-42e5-912c-bd6874d853db" providerId="ADAL" clId="{DC7CE4D0-A364-47F3-9883-21F9E921F294}" dt="2021-02-25T13:38:50.673" v="181" actId="478"/>
          <ac:spMkLst>
            <pc:docMk/>
            <pc:sldMk cId="4022237193" sldId="1405"/>
            <ac:spMk id="5" creationId="{4691F2D6-B3B4-487A-86AE-5732E77BFE9F}"/>
          </ac:spMkLst>
        </pc:spChg>
        <pc:spChg chg="add del">
          <ac:chgData name="Bachmann, Hannah Ruth" userId="e7c09bfb-72c2-42e5-912c-bd6874d853db" providerId="ADAL" clId="{DC7CE4D0-A364-47F3-9883-21F9E921F294}" dt="2021-02-25T13:39:02.907" v="184" actId="22"/>
          <ac:spMkLst>
            <pc:docMk/>
            <pc:sldMk cId="4022237193" sldId="1405"/>
            <ac:spMk id="7" creationId="{CADF8BC7-A50D-4040-93A9-B2769D9E3E1B}"/>
          </ac:spMkLst>
        </pc:spChg>
        <pc:spChg chg="add mod">
          <ac:chgData name="Bachmann, Hannah Ruth" userId="e7c09bfb-72c2-42e5-912c-bd6874d853db" providerId="ADAL" clId="{DC7CE4D0-A364-47F3-9883-21F9E921F294}" dt="2021-02-25T13:42:37.932" v="255"/>
          <ac:spMkLst>
            <pc:docMk/>
            <pc:sldMk cId="4022237193" sldId="1405"/>
            <ac:spMk id="8" creationId="{38667F6F-5620-4E24-A1E3-109B73B4257E}"/>
          </ac:spMkLst>
        </pc:spChg>
        <pc:spChg chg="add mod">
          <ac:chgData name="Bachmann, Hannah Ruth" userId="e7c09bfb-72c2-42e5-912c-bd6874d853db" providerId="ADAL" clId="{DC7CE4D0-A364-47F3-9883-21F9E921F294}" dt="2021-02-25T14:07:17.704" v="500"/>
          <ac:spMkLst>
            <pc:docMk/>
            <pc:sldMk cId="4022237193" sldId="1405"/>
            <ac:spMk id="9" creationId="{4BA3AF0A-51B1-46BB-861A-A8D31C499D62}"/>
          </ac:spMkLst>
        </pc:spChg>
      </pc:sldChg>
      <pc:sldChg chg="addSp delSp modSp mod">
        <pc:chgData name="Bachmann, Hannah Ruth" userId="e7c09bfb-72c2-42e5-912c-bd6874d853db" providerId="ADAL" clId="{DC7CE4D0-A364-47F3-9883-21F9E921F294}" dt="2021-02-25T13:54:20.819" v="377" actId="255"/>
        <pc:sldMkLst>
          <pc:docMk/>
          <pc:sldMk cId="3142376638" sldId="1406"/>
        </pc:sldMkLst>
        <pc:spChg chg="mod">
          <ac:chgData name="Bachmann, Hannah Ruth" userId="e7c09bfb-72c2-42e5-912c-bd6874d853db" providerId="ADAL" clId="{DC7CE4D0-A364-47F3-9883-21F9E921F294}" dt="2021-02-25T13:33:23.240" v="48" actId="113"/>
          <ac:spMkLst>
            <pc:docMk/>
            <pc:sldMk cId="3142376638" sldId="1406"/>
            <ac:spMk id="2" creationId="{18A5B643-C4C3-4D06-9697-EE2529FA0827}"/>
          </ac:spMkLst>
        </pc:spChg>
        <pc:spChg chg="mod">
          <ac:chgData name="Bachmann, Hannah Ruth" userId="e7c09bfb-72c2-42e5-912c-bd6874d853db" providerId="ADAL" clId="{DC7CE4D0-A364-47F3-9883-21F9E921F294}" dt="2021-02-25T13:54:16.830" v="376" actId="255"/>
          <ac:spMkLst>
            <pc:docMk/>
            <pc:sldMk cId="3142376638" sldId="1406"/>
            <ac:spMk id="3" creationId="{9127F179-23A7-6F4B-8BAE-20C7D2DFFD54}"/>
          </ac:spMkLst>
        </pc:spChg>
        <pc:spChg chg="mod">
          <ac:chgData name="Bachmann, Hannah Ruth" userId="e7c09bfb-72c2-42e5-912c-bd6874d853db" providerId="ADAL" clId="{DC7CE4D0-A364-47F3-9883-21F9E921F294}" dt="2021-02-25T13:54:20.819" v="377" actId="255"/>
          <ac:spMkLst>
            <pc:docMk/>
            <pc:sldMk cId="3142376638" sldId="1406"/>
            <ac:spMk id="4" creationId="{FC54C946-A102-7B43-A807-221A6B0B5EF1}"/>
          </ac:spMkLst>
        </pc:spChg>
        <pc:spChg chg="del">
          <ac:chgData name="Bachmann, Hannah Ruth" userId="e7c09bfb-72c2-42e5-912c-bd6874d853db" providerId="ADAL" clId="{DC7CE4D0-A364-47F3-9883-21F9E921F294}" dt="2021-02-25T13:33:28.778" v="49" actId="478"/>
          <ac:spMkLst>
            <pc:docMk/>
            <pc:sldMk cId="3142376638" sldId="1406"/>
            <ac:spMk id="5" creationId="{1C69B90D-B0DE-4439-BDDA-7638399390CE}"/>
          </ac:spMkLst>
        </pc:spChg>
        <pc:spChg chg="del">
          <ac:chgData name="Bachmann, Hannah Ruth" userId="e7c09bfb-72c2-42e5-912c-bd6874d853db" providerId="ADAL" clId="{DC7CE4D0-A364-47F3-9883-21F9E921F294}" dt="2021-02-25T13:33:30.773" v="50" actId="478"/>
          <ac:spMkLst>
            <pc:docMk/>
            <pc:sldMk cId="3142376638" sldId="1406"/>
            <ac:spMk id="6" creationId="{587E6A2B-2AF0-4E77-8AF9-C3A2B5A5AD70}"/>
          </ac:spMkLst>
        </pc:spChg>
        <pc:spChg chg="del mod">
          <ac:chgData name="Bachmann, Hannah Ruth" userId="e7c09bfb-72c2-42e5-912c-bd6874d853db" providerId="ADAL" clId="{DC7CE4D0-A364-47F3-9883-21F9E921F294}" dt="2021-02-25T13:48:21.173" v="284" actId="478"/>
          <ac:spMkLst>
            <pc:docMk/>
            <pc:sldMk cId="3142376638" sldId="1406"/>
            <ac:spMk id="7" creationId="{733D5BD6-0805-433E-BE57-AAC40375E892}"/>
          </ac:spMkLst>
        </pc:spChg>
        <pc:spChg chg="add mod">
          <ac:chgData name="Bachmann, Hannah Ruth" userId="e7c09bfb-72c2-42e5-912c-bd6874d853db" providerId="ADAL" clId="{DC7CE4D0-A364-47F3-9883-21F9E921F294}" dt="2021-02-25T13:33:31.113" v="51"/>
          <ac:spMkLst>
            <pc:docMk/>
            <pc:sldMk cId="3142376638" sldId="1406"/>
            <ac:spMk id="14" creationId="{BBA9106F-B685-41CB-8750-E219044227E0}"/>
          </ac:spMkLst>
        </pc:spChg>
        <pc:spChg chg="add mod">
          <ac:chgData name="Bachmann, Hannah Ruth" userId="e7c09bfb-72c2-42e5-912c-bd6874d853db" providerId="ADAL" clId="{DC7CE4D0-A364-47F3-9883-21F9E921F294}" dt="2021-02-25T13:42:21.978" v="238"/>
          <ac:spMkLst>
            <pc:docMk/>
            <pc:sldMk cId="3142376638" sldId="1406"/>
            <ac:spMk id="15" creationId="{5E3D6A3D-4400-4F7B-812B-B30F3025388D}"/>
          </ac:spMkLst>
        </pc:spChg>
        <pc:spChg chg="add mod">
          <ac:chgData name="Bachmann, Hannah Ruth" userId="e7c09bfb-72c2-42e5-912c-bd6874d853db" providerId="ADAL" clId="{DC7CE4D0-A364-47F3-9883-21F9E921F294}" dt="2021-02-25T13:48:26.669" v="286" actId="1076"/>
          <ac:spMkLst>
            <pc:docMk/>
            <pc:sldMk cId="3142376638" sldId="1406"/>
            <ac:spMk id="16" creationId="{D5BFC889-2E1B-4AF3-A1CC-B83BCEBB3C01}"/>
          </ac:spMkLst>
        </pc:spChg>
        <pc:spChg chg="add mod">
          <ac:chgData name="Bachmann, Hannah Ruth" userId="e7c09bfb-72c2-42e5-912c-bd6874d853db" providerId="ADAL" clId="{DC7CE4D0-A364-47F3-9883-21F9E921F294}" dt="2021-02-25T13:48:31.714" v="288" actId="1076"/>
          <ac:spMkLst>
            <pc:docMk/>
            <pc:sldMk cId="3142376638" sldId="1406"/>
            <ac:spMk id="17" creationId="{1577E21C-7517-41C6-893C-E1CB64B4D42F}"/>
          </ac:spMkLst>
        </pc:spChg>
        <pc:picChg chg="mod">
          <ac:chgData name="Bachmann, Hannah Ruth" userId="e7c09bfb-72c2-42e5-912c-bd6874d853db" providerId="ADAL" clId="{DC7CE4D0-A364-47F3-9883-21F9E921F294}" dt="2021-02-25T13:29:54.230" v="2"/>
          <ac:picMkLst>
            <pc:docMk/>
            <pc:sldMk cId="3142376638" sldId="1406"/>
            <ac:picMk id="12" creationId="{AF578CB1-7E52-4277-9639-8D241B4A99FD}"/>
          </ac:picMkLst>
        </pc:picChg>
        <pc:picChg chg="mod">
          <ac:chgData name="Bachmann, Hannah Ruth" userId="e7c09bfb-72c2-42e5-912c-bd6874d853db" providerId="ADAL" clId="{DC7CE4D0-A364-47F3-9883-21F9E921F294}" dt="2021-02-25T13:29:54.230" v="2"/>
          <ac:picMkLst>
            <pc:docMk/>
            <pc:sldMk cId="3142376638" sldId="1406"/>
            <ac:picMk id="13" creationId="{E5D580BF-6DC8-44AD-AB42-2263D9BB4BAE}"/>
          </ac:picMkLst>
        </pc:picChg>
        <pc:picChg chg="mod">
          <ac:chgData name="Bachmann, Hannah Ruth" userId="e7c09bfb-72c2-42e5-912c-bd6874d853db" providerId="ADAL" clId="{DC7CE4D0-A364-47F3-9883-21F9E921F294}" dt="2021-02-25T13:33:19.857" v="47" actId="1076"/>
          <ac:picMkLst>
            <pc:docMk/>
            <pc:sldMk cId="3142376638" sldId="1406"/>
            <ac:picMk id="1026" creationId="{70A22F13-EAC0-4761-A99F-19B62A03B903}"/>
          </ac:picMkLst>
        </pc:picChg>
        <pc:picChg chg="mod">
          <ac:chgData name="Bachmann, Hannah Ruth" userId="e7c09bfb-72c2-42e5-912c-bd6874d853db" providerId="ADAL" clId="{DC7CE4D0-A364-47F3-9883-21F9E921F294}" dt="2021-02-25T13:33:17.805" v="46" actId="1076"/>
          <ac:picMkLst>
            <pc:docMk/>
            <pc:sldMk cId="3142376638" sldId="1406"/>
            <ac:picMk id="1028" creationId="{4DB6EE2F-8CE9-4D0A-940F-4C3F0D6C08D3}"/>
          </ac:picMkLst>
        </pc:picChg>
      </pc:sldChg>
      <pc:sldChg chg="addSp delSp modSp mod modAnim">
        <pc:chgData name="Bachmann, Hannah Ruth" userId="e7c09bfb-72c2-42e5-912c-bd6874d853db" providerId="ADAL" clId="{DC7CE4D0-A364-47F3-9883-21F9E921F294}" dt="2021-02-25T14:00:48.948" v="470"/>
        <pc:sldMkLst>
          <pc:docMk/>
          <pc:sldMk cId="2312464796" sldId="1407"/>
        </pc:sldMkLst>
        <pc:spChg chg="mod">
          <ac:chgData name="Bachmann, Hannah Ruth" userId="e7c09bfb-72c2-42e5-912c-bd6874d853db" providerId="ADAL" clId="{DC7CE4D0-A364-47F3-9883-21F9E921F294}" dt="2021-02-25T13:42:55.608" v="259" actId="113"/>
          <ac:spMkLst>
            <pc:docMk/>
            <pc:sldMk cId="2312464796" sldId="1407"/>
            <ac:spMk id="2" creationId="{E98C9F1C-6766-4446-A0B6-F42B9C326AF0}"/>
          </ac:spMkLst>
        </pc:spChg>
        <pc:spChg chg="mod">
          <ac:chgData name="Bachmann, Hannah Ruth" userId="e7c09bfb-72c2-42e5-912c-bd6874d853db" providerId="ADAL" clId="{DC7CE4D0-A364-47F3-9883-21F9E921F294}" dt="2021-02-25T13:54:36.375" v="378" actId="255"/>
          <ac:spMkLst>
            <pc:docMk/>
            <pc:sldMk cId="2312464796" sldId="1407"/>
            <ac:spMk id="3" creationId="{0293123C-DE97-A24D-906A-E019973CA58C}"/>
          </ac:spMkLst>
        </pc:spChg>
        <pc:spChg chg="mod">
          <ac:chgData name="Bachmann, Hannah Ruth" userId="e7c09bfb-72c2-42e5-912c-bd6874d853db" providerId="ADAL" clId="{DC7CE4D0-A364-47F3-9883-21F9E921F294}" dt="2021-02-25T13:54:40.113" v="379" actId="255"/>
          <ac:spMkLst>
            <pc:docMk/>
            <pc:sldMk cId="2312464796" sldId="1407"/>
            <ac:spMk id="4" creationId="{4BDF869A-68F4-6146-97C1-ED1D33C36238}"/>
          </ac:spMkLst>
        </pc:spChg>
        <pc:spChg chg="del">
          <ac:chgData name="Bachmann, Hannah Ruth" userId="e7c09bfb-72c2-42e5-912c-bd6874d853db" providerId="ADAL" clId="{DC7CE4D0-A364-47F3-9883-21F9E921F294}" dt="2021-02-25T13:33:33.290" v="52" actId="478"/>
          <ac:spMkLst>
            <pc:docMk/>
            <pc:sldMk cId="2312464796" sldId="1407"/>
            <ac:spMk id="5" creationId="{8E6A9CCC-F675-45D5-863E-FDCEA6EF6432}"/>
          </ac:spMkLst>
        </pc:spChg>
        <pc:spChg chg="del">
          <ac:chgData name="Bachmann, Hannah Ruth" userId="e7c09bfb-72c2-42e5-912c-bd6874d853db" providerId="ADAL" clId="{DC7CE4D0-A364-47F3-9883-21F9E921F294}" dt="2021-02-25T13:33:34.598" v="53" actId="478"/>
          <ac:spMkLst>
            <pc:docMk/>
            <pc:sldMk cId="2312464796" sldId="1407"/>
            <ac:spMk id="6" creationId="{955C4A49-8FBD-4188-8A38-125641F5B0BC}"/>
          </ac:spMkLst>
        </pc:spChg>
        <pc:spChg chg="del mod">
          <ac:chgData name="Bachmann, Hannah Ruth" userId="e7c09bfb-72c2-42e5-912c-bd6874d853db" providerId="ADAL" clId="{DC7CE4D0-A364-47F3-9883-21F9E921F294}" dt="2021-02-25T13:48:34.055" v="289" actId="478"/>
          <ac:spMkLst>
            <pc:docMk/>
            <pc:sldMk cId="2312464796" sldId="1407"/>
            <ac:spMk id="11" creationId="{81F68EC7-38C4-469E-881C-695409DEA38E}"/>
          </ac:spMkLst>
        </pc:spChg>
        <pc:spChg chg="add mod">
          <ac:chgData name="Bachmann, Hannah Ruth" userId="e7c09bfb-72c2-42e5-912c-bd6874d853db" providerId="ADAL" clId="{DC7CE4D0-A364-47F3-9883-21F9E921F294}" dt="2021-02-25T13:33:35.196" v="54"/>
          <ac:spMkLst>
            <pc:docMk/>
            <pc:sldMk cId="2312464796" sldId="1407"/>
            <ac:spMk id="12" creationId="{9D75AD4E-04E7-4140-BCCF-7D44117B3337}"/>
          </ac:spMkLst>
        </pc:spChg>
        <pc:spChg chg="add mod">
          <ac:chgData name="Bachmann, Hannah Ruth" userId="e7c09bfb-72c2-42e5-912c-bd6874d853db" providerId="ADAL" clId="{DC7CE4D0-A364-47F3-9883-21F9E921F294}" dt="2021-02-25T13:42:23.070" v="239"/>
          <ac:spMkLst>
            <pc:docMk/>
            <pc:sldMk cId="2312464796" sldId="1407"/>
            <ac:spMk id="13" creationId="{BF6B59C8-D9A9-4638-965E-9633A9FC011D}"/>
          </ac:spMkLst>
        </pc:spChg>
        <pc:spChg chg="add mod">
          <ac:chgData name="Bachmann, Hannah Ruth" userId="e7c09bfb-72c2-42e5-912c-bd6874d853db" providerId="ADAL" clId="{DC7CE4D0-A364-47F3-9883-21F9E921F294}" dt="2021-02-25T13:48:39.307" v="291" actId="1076"/>
          <ac:spMkLst>
            <pc:docMk/>
            <pc:sldMk cId="2312464796" sldId="1407"/>
            <ac:spMk id="14" creationId="{94BFF143-13BA-4FF4-A4DB-F2FC84EEFFE7}"/>
          </ac:spMkLst>
        </pc:spChg>
        <pc:spChg chg="add mod">
          <ac:chgData name="Bachmann, Hannah Ruth" userId="e7c09bfb-72c2-42e5-912c-bd6874d853db" providerId="ADAL" clId="{DC7CE4D0-A364-47F3-9883-21F9E921F294}" dt="2021-02-25T13:49:34.994" v="300" actId="1076"/>
          <ac:spMkLst>
            <pc:docMk/>
            <pc:sldMk cId="2312464796" sldId="1407"/>
            <ac:spMk id="15" creationId="{8502F730-3D47-47EE-ADB8-520DF722EBF4}"/>
          </ac:spMkLst>
        </pc:spChg>
        <pc:picChg chg="mod">
          <ac:chgData name="Bachmann, Hannah Ruth" userId="e7c09bfb-72c2-42e5-912c-bd6874d853db" providerId="ADAL" clId="{DC7CE4D0-A364-47F3-9883-21F9E921F294}" dt="2021-02-25T13:29:54.230" v="2"/>
          <ac:picMkLst>
            <pc:docMk/>
            <pc:sldMk cId="2312464796" sldId="1407"/>
            <ac:picMk id="9" creationId="{4BEAD8C0-B3CF-4FFC-97B0-9039ABCABEB6}"/>
          </ac:picMkLst>
        </pc:picChg>
        <pc:picChg chg="mod">
          <ac:chgData name="Bachmann, Hannah Ruth" userId="e7c09bfb-72c2-42e5-912c-bd6874d853db" providerId="ADAL" clId="{DC7CE4D0-A364-47F3-9883-21F9E921F294}" dt="2021-02-25T13:29:54.230" v="2"/>
          <ac:picMkLst>
            <pc:docMk/>
            <pc:sldMk cId="2312464796" sldId="1407"/>
            <ac:picMk id="10" creationId="{B2BBA0FF-F0A4-4E74-B733-86FBE4FA1DBA}"/>
          </ac:picMkLst>
        </pc:picChg>
        <pc:picChg chg="mod">
          <ac:chgData name="Bachmann, Hannah Ruth" userId="e7c09bfb-72c2-42e5-912c-bd6874d853db" providerId="ADAL" clId="{DC7CE4D0-A364-47F3-9883-21F9E921F294}" dt="2021-02-25T13:33:38.108" v="55" actId="14100"/>
          <ac:picMkLst>
            <pc:docMk/>
            <pc:sldMk cId="2312464796" sldId="1407"/>
            <ac:picMk id="1026" creationId="{9D696058-E033-431D-A2CB-1AEA2E868CB0}"/>
          </ac:picMkLst>
        </pc:picChg>
        <pc:picChg chg="mod">
          <ac:chgData name="Bachmann, Hannah Ruth" userId="e7c09bfb-72c2-42e5-912c-bd6874d853db" providerId="ADAL" clId="{DC7CE4D0-A364-47F3-9883-21F9E921F294}" dt="2021-02-25T13:33:41.351" v="56" actId="14100"/>
          <ac:picMkLst>
            <pc:docMk/>
            <pc:sldMk cId="2312464796" sldId="1407"/>
            <ac:picMk id="2054" creationId="{4029A1DE-BD88-47C0-84D3-D752E6763ACF}"/>
          </ac:picMkLst>
        </pc:picChg>
      </pc:sldChg>
      <pc:sldChg chg="addSp delSp modSp mod modAnim">
        <pc:chgData name="Bachmann, Hannah Ruth" userId="e7c09bfb-72c2-42e5-912c-bd6874d853db" providerId="ADAL" clId="{DC7CE4D0-A364-47F3-9883-21F9E921F294}" dt="2021-02-25T14:01:19.003" v="471"/>
        <pc:sldMkLst>
          <pc:docMk/>
          <pc:sldMk cId="1487466712" sldId="1408"/>
        </pc:sldMkLst>
        <pc:spChg chg="mod">
          <ac:chgData name="Bachmann, Hannah Ruth" userId="e7c09bfb-72c2-42e5-912c-bd6874d853db" providerId="ADAL" clId="{DC7CE4D0-A364-47F3-9883-21F9E921F294}" dt="2021-02-25T13:42:58.861" v="260" actId="113"/>
          <ac:spMkLst>
            <pc:docMk/>
            <pc:sldMk cId="1487466712" sldId="1408"/>
            <ac:spMk id="2" creationId="{F1DA86D7-358A-4E83-9A19-D0CDE06C3506}"/>
          </ac:spMkLst>
        </pc:spChg>
        <pc:spChg chg="mod">
          <ac:chgData name="Bachmann, Hannah Ruth" userId="e7c09bfb-72c2-42e5-912c-bd6874d853db" providerId="ADAL" clId="{DC7CE4D0-A364-47F3-9883-21F9E921F294}" dt="2021-02-25T13:43:41.348" v="268" actId="115"/>
          <ac:spMkLst>
            <pc:docMk/>
            <pc:sldMk cId="1487466712" sldId="1408"/>
            <ac:spMk id="3" creationId="{6500364A-8F39-B74F-91F6-EB0C616E31E0}"/>
          </ac:spMkLst>
        </pc:spChg>
        <pc:spChg chg="mod">
          <ac:chgData name="Bachmann, Hannah Ruth" userId="e7c09bfb-72c2-42e5-912c-bd6874d853db" providerId="ADAL" clId="{DC7CE4D0-A364-47F3-9883-21F9E921F294}" dt="2021-02-25T13:43:44" v="269" actId="115"/>
          <ac:spMkLst>
            <pc:docMk/>
            <pc:sldMk cId="1487466712" sldId="1408"/>
            <ac:spMk id="4" creationId="{5D0CA7DA-1108-1248-AF27-9728AC523ADD}"/>
          </ac:spMkLst>
        </pc:spChg>
        <pc:spChg chg="del">
          <ac:chgData name="Bachmann, Hannah Ruth" userId="e7c09bfb-72c2-42e5-912c-bd6874d853db" providerId="ADAL" clId="{DC7CE4D0-A364-47F3-9883-21F9E921F294}" dt="2021-02-25T13:33:45.781" v="57" actId="478"/>
          <ac:spMkLst>
            <pc:docMk/>
            <pc:sldMk cId="1487466712" sldId="1408"/>
            <ac:spMk id="5" creationId="{69D7F833-0F29-4957-8C40-72405FED89D4}"/>
          </ac:spMkLst>
        </pc:spChg>
        <pc:spChg chg="del">
          <ac:chgData name="Bachmann, Hannah Ruth" userId="e7c09bfb-72c2-42e5-912c-bd6874d853db" providerId="ADAL" clId="{DC7CE4D0-A364-47F3-9883-21F9E921F294}" dt="2021-02-25T13:33:47.161" v="58" actId="478"/>
          <ac:spMkLst>
            <pc:docMk/>
            <pc:sldMk cId="1487466712" sldId="1408"/>
            <ac:spMk id="6" creationId="{96F02A9D-FC74-4484-9326-378449AA0BCC}"/>
          </ac:spMkLst>
        </pc:spChg>
        <pc:spChg chg="del mod">
          <ac:chgData name="Bachmann, Hannah Ruth" userId="e7c09bfb-72c2-42e5-912c-bd6874d853db" providerId="ADAL" clId="{DC7CE4D0-A364-47F3-9883-21F9E921F294}" dt="2021-02-25T13:49:14.022" v="295" actId="478"/>
          <ac:spMkLst>
            <pc:docMk/>
            <pc:sldMk cId="1487466712" sldId="1408"/>
            <ac:spMk id="9" creationId="{9AF9ADBD-CDD4-44B8-AD36-6814131C267E}"/>
          </ac:spMkLst>
        </pc:spChg>
        <pc:spChg chg="add mod">
          <ac:chgData name="Bachmann, Hannah Ruth" userId="e7c09bfb-72c2-42e5-912c-bd6874d853db" providerId="ADAL" clId="{DC7CE4D0-A364-47F3-9883-21F9E921F294}" dt="2021-02-25T13:33:47.513" v="59"/>
          <ac:spMkLst>
            <pc:docMk/>
            <pc:sldMk cId="1487466712" sldId="1408"/>
            <ac:spMk id="13" creationId="{2A316DDF-BDA7-41F3-8E4C-54AD1FDF1B8D}"/>
          </ac:spMkLst>
        </pc:spChg>
        <pc:spChg chg="add mod">
          <ac:chgData name="Bachmann, Hannah Ruth" userId="e7c09bfb-72c2-42e5-912c-bd6874d853db" providerId="ADAL" clId="{DC7CE4D0-A364-47F3-9883-21F9E921F294}" dt="2021-02-25T13:42:24.121" v="240"/>
          <ac:spMkLst>
            <pc:docMk/>
            <pc:sldMk cId="1487466712" sldId="1408"/>
            <ac:spMk id="14" creationId="{4534AF44-71EB-4CD5-92A3-2F41643E8B4D}"/>
          </ac:spMkLst>
        </pc:spChg>
        <pc:spChg chg="add mod">
          <ac:chgData name="Bachmann, Hannah Ruth" userId="e7c09bfb-72c2-42e5-912c-bd6874d853db" providerId="ADAL" clId="{DC7CE4D0-A364-47F3-9883-21F9E921F294}" dt="2021-02-25T13:49:17.912" v="297" actId="1076"/>
          <ac:spMkLst>
            <pc:docMk/>
            <pc:sldMk cId="1487466712" sldId="1408"/>
            <ac:spMk id="15" creationId="{E7CF5ED8-E380-4F59-AFBE-0AC583EF5815}"/>
          </ac:spMkLst>
        </pc:spChg>
        <pc:spChg chg="add mod">
          <ac:chgData name="Bachmann, Hannah Ruth" userId="e7c09bfb-72c2-42e5-912c-bd6874d853db" providerId="ADAL" clId="{DC7CE4D0-A364-47F3-9883-21F9E921F294}" dt="2021-02-25T13:49:21.660" v="299" actId="1076"/>
          <ac:spMkLst>
            <pc:docMk/>
            <pc:sldMk cId="1487466712" sldId="1408"/>
            <ac:spMk id="16" creationId="{AD5BC5E5-2CD6-449B-85F0-48D5E6E89FB1}"/>
          </ac:spMkLst>
        </pc:spChg>
        <pc:picChg chg="mod">
          <ac:chgData name="Bachmann, Hannah Ruth" userId="e7c09bfb-72c2-42e5-912c-bd6874d853db" providerId="ADAL" clId="{DC7CE4D0-A364-47F3-9883-21F9E921F294}" dt="2021-02-25T13:29:54.230" v="2"/>
          <ac:picMkLst>
            <pc:docMk/>
            <pc:sldMk cId="1487466712" sldId="1408"/>
            <ac:picMk id="8" creationId="{A0F8A9C5-BD33-45F0-AE81-EF1845D69175}"/>
          </ac:picMkLst>
        </pc:picChg>
        <pc:picChg chg="mod">
          <ac:chgData name="Bachmann, Hannah Ruth" userId="e7c09bfb-72c2-42e5-912c-bd6874d853db" providerId="ADAL" clId="{DC7CE4D0-A364-47F3-9883-21F9E921F294}" dt="2021-02-25T13:43:17.440" v="264" actId="1076"/>
          <ac:picMkLst>
            <pc:docMk/>
            <pc:sldMk cId="1487466712" sldId="1408"/>
            <ac:picMk id="11" creationId="{9CAE40E0-4133-413A-9495-443237AAE3DC}"/>
          </ac:picMkLst>
        </pc:picChg>
        <pc:picChg chg="mod">
          <ac:chgData name="Bachmann, Hannah Ruth" userId="e7c09bfb-72c2-42e5-912c-bd6874d853db" providerId="ADAL" clId="{DC7CE4D0-A364-47F3-9883-21F9E921F294}" dt="2021-02-25T13:29:54.230" v="2"/>
          <ac:picMkLst>
            <pc:docMk/>
            <pc:sldMk cId="1487466712" sldId="1408"/>
            <ac:picMk id="12" creationId="{BB5633AF-D2DB-4369-993E-DAD02CCD175C}"/>
          </ac:picMkLst>
        </pc:picChg>
        <pc:picChg chg="mod">
          <ac:chgData name="Bachmann, Hannah Ruth" userId="e7c09bfb-72c2-42e5-912c-bd6874d853db" providerId="ADAL" clId="{DC7CE4D0-A364-47F3-9883-21F9E921F294}" dt="2021-02-25T13:44:14.907" v="275" actId="14100"/>
          <ac:picMkLst>
            <pc:docMk/>
            <pc:sldMk cId="1487466712" sldId="1408"/>
            <ac:picMk id="3076" creationId="{CC911879-2504-4721-901A-686F3149B676}"/>
          </ac:picMkLst>
        </pc:picChg>
      </pc:sldChg>
      <pc:sldChg chg="addSp delSp modSp mod">
        <pc:chgData name="Bachmann, Hannah Ruth" userId="e7c09bfb-72c2-42e5-912c-bd6874d853db" providerId="ADAL" clId="{DC7CE4D0-A364-47F3-9883-21F9E921F294}" dt="2021-02-25T13:54:51.100" v="381" actId="255"/>
        <pc:sldMkLst>
          <pc:docMk/>
          <pc:sldMk cId="2518919435" sldId="1409"/>
        </pc:sldMkLst>
        <pc:spChg chg="mod">
          <ac:chgData name="Bachmann, Hannah Ruth" userId="e7c09bfb-72c2-42e5-912c-bd6874d853db" providerId="ADAL" clId="{DC7CE4D0-A364-47F3-9883-21F9E921F294}" dt="2021-02-25T13:43:49.955" v="270" actId="113"/>
          <ac:spMkLst>
            <pc:docMk/>
            <pc:sldMk cId="2518919435" sldId="1409"/>
            <ac:spMk id="2" creationId="{5EBD9E10-2D80-4987-9F6D-14EC6D902978}"/>
          </ac:spMkLst>
        </pc:spChg>
        <pc:spChg chg="mod">
          <ac:chgData name="Bachmann, Hannah Ruth" userId="e7c09bfb-72c2-42e5-912c-bd6874d853db" providerId="ADAL" clId="{DC7CE4D0-A364-47F3-9883-21F9E921F294}" dt="2021-02-25T13:54:47.620" v="380" actId="255"/>
          <ac:spMkLst>
            <pc:docMk/>
            <pc:sldMk cId="2518919435" sldId="1409"/>
            <ac:spMk id="3" creationId="{3FECFB9B-D22B-164A-A2BD-87752C92EE8E}"/>
          </ac:spMkLst>
        </pc:spChg>
        <pc:spChg chg="mod">
          <ac:chgData name="Bachmann, Hannah Ruth" userId="e7c09bfb-72c2-42e5-912c-bd6874d853db" providerId="ADAL" clId="{DC7CE4D0-A364-47F3-9883-21F9E921F294}" dt="2021-02-25T13:54:51.100" v="381" actId="255"/>
          <ac:spMkLst>
            <pc:docMk/>
            <pc:sldMk cId="2518919435" sldId="1409"/>
            <ac:spMk id="4" creationId="{D6A54EBC-81B3-BF4F-B81A-950C7451D0BC}"/>
          </ac:spMkLst>
        </pc:spChg>
        <pc:spChg chg="del">
          <ac:chgData name="Bachmann, Hannah Ruth" userId="e7c09bfb-72c2-42e5-912c-bd6874d853db" providerId="ADAL" clId="{DC7CE4D0-A364-47F3-9883-21F9E921F294}" dt="2021-02-25T13:33:49.902" v="60" actId="478"/>
          <ac:spMkLst>
            <pc:docMk/>
            <pc:sldMk cId="2518919435" sldId="1409"/>
            <ac:spMk id="5" creationId="{073F20A8-904E-4234-8826-5875C4AAC5C4}"/>
          </ac:spMkLst>
        </pc:spChg>
        <pc:spChg chg="del">
          <ac:chgData name="Bachmann, Hannah Ruth" userId="e7c09bfb-72c2-42e5-912c-bd6874d853db" providerId="ADAL" clId="{DC7CE4D0-A364-47F3-9883-21F9E921F294}" dt="2021-02-25T13:33:51.127" v="61" actId="478"/>
          <ac:spMkLst>
            <pc:docMk/>
            <pc:sldMk cId="2518919435" sldId="1409"/>
            <ac:spMk id="6" creationId="{39B16F2D-AA70-4F9A-A09F-29B11165D0A6}"/>
          </ac:spMkLst>
        </pc:spChg>
        <pc:spChg chg="del mod">
          <ac:chgData name="Bachmann, Hannah Ruth" userId="e7c09bfb-72c2-42e5-912c-bd6874d853db" providerId="ADAL" clId="{DC7CE4D0-A364-47F3-9883-21F9E921F294}" dt="2021-02-25T13:49:55.893" v="301" actId="478"/>
          <ac:spMkLst>
            <pc:docMk/>
            <pc:sldMk cId="2518919435" sldId="1409"/>
            <ac:spMk id="10" creationId="{F5FF7C6E-A125-4FEA-B63A-5D6536F435BC}"/>
          </ac:spMkLst>
        </pc:spChg>
        <pc:spChg chg="add mod">
          <ac:chgData name="Bachmann, Hannah Ruth" userId="e7c09bfb-72c2-42e5-912c-bd6874d853db" providerId="ADAL" clId="{DC7CE4D0-A364-47F3-9883-21F9E921F294}" dt="2021-02-25T13:33:51.735" v="62"/>
          <ac:spMkLst>
            <pc:docMk/>
            <pc:sldMk cId="2518919435" sldId="1409"/>
            <ac:spMk id="12" creationId="{A9521C54-AF37-47C6-A245-A3E8CFF95148}"/>
          </ac:spMkLst>
        </pc:spChg>
        <pc:spChg chg="add mod">
          <ac:chgData name="Bachmann, Hannah Ruth" userId="e7c09bfb-72c2-42e5-912c-bd6874d853db" providerId="ADAL" clId="{DC7CE4D0-A364-47F3-9883-21F9E921F294}" dt="2021-02-25T13:42:25.079" v="241"/>
          <ac:spMkLst>
            <pc:docMk/>
            <pc:sldMk cId="2518919435" sldId="1409"/>
            <ac:spMk id="13" creationId="{4E7FC84D-C27D-43DE-AD91-9C7DA9FFA2A3}"/>
          </ac:spMkLst>
        </pc:spChg>
        <pc:spChg chg="add mod">
          <ac:chgData name="Bachmann, Hannah Ruth" userId="e7c09bfb-72c2-42e5-912c-bd6874d853db" providerId="ADAL" clId="{DC7CE4D0-A364-47F3-9883-21F9E921F294}" dt="2021-02-25T13:50:03.708" v="304" actId="1076"/>
          <ac:spMkLst>
            <pc:docMk/>
            <pc:sldMk cId="2518919435" sldId="1409"/>
            <ac:spMk id="14" creationId="{43E8478D-E2AE-4027-88DE-94026E4B3A98}"/>
          </ac:spMkLst>
        </pc:spChg>
        <pc:spChg chg="add mod">
          <ac:chgData name="Bachmann, Hannah Ruth" userId="e7c09bfb-72c2-42e5-912c-bd6874d853db" providerId="ADAL" clId="{DC7CE4D0-A364-47F3-9883-21F9E921F294}" dt="2021-02-25T13:50:09.846" v="306" actId="1076"/>
          <ac:spMkLst>
            <pc:docMk/>
            <pc:sldMk cId="2518919435" sldId="1409"/>
            <ac:spMk id="15" creationId="{41F3A2B5-F51B-4D0B-AD78-3EEB21138FFB}"/>
          </ac:spMkLst>
        </pc:spChg>
        <pc:picChg chg="mod">
          <ac:chgData name="Bachmann, Hannah Ruth" userId="e7c09bfb-72c2-42e5-912c-bd6874d853db" providerId="ADAL" clId="{DC7CE4D0-A364-47F3-9883-21F9E921F294}" dt="2021-02-25T13:49:59.893" v="303" actId="1076"/>
          <ac:picMkLst>
            <pc:docMk/>
            <pc:sldMk cId="2518919435" sldId="1409"/>
            <ac:picMk id="8" creationId="{0951ECB1-30A7-44EE-AD80-17F742BBEC62}"/>
          </ac:picMkLst>
        </pc:picChg>
        <pc:picChg chg="mod">
          <ac:chgData name="Bachmann, Hannah Ruth" userId="e7c09bfb-72c2-42e5-912c-bd6874d853db" providerId="ADAL" clId="{DC7CE4D0-A364-47F3-9883-21F9E921F294}" dt="2021-02-25T13:29:54.230" v="2"/>
          <ac:picMkLst>
            <pc:docMk/>
            <pc:sldMk cId="2518919435" sldId="1409"/>
            <ac:picMk id="9" creationId="{5A57E313-F80C-4A78-B1E6-FF862E5358EE}"/>
          </ac:picMkLst>
        </pc:picChg>
        <pc:picChg chg="mod">
          <ac:chgData name="Bachmann, Hannah Ruth" userId="e7c09bfb-72c2-42e5-912c-bd6874d853db" providerId="ADAL" clId="{DC7CE4D0-A364-47F3-9883-21F9E921F294}" dt="2021-02-25T13:29:54.230" v="2"/>
          <ac:picMkLst>
            <pc:docMk/>
            <pc:sldMk cId="2518919435" sldId="1409"/>
            <ac:picMk id="11" creationId="{AD8C26AB-A373-44AA-9088-85CACDB21D7F}"/>
          </ac:picMkLst>
        </pc:picChg>
        <pc:picChg chg="mod">
          <ac:chgData name="Bachmann, Hannah Ruth" userId="e7c09bfb-72c2-42e5-912c-bd6874d853db" providerId="ADAL" clId="{DC7CE4D0-A364-47F3-9883-21F9E921F294}" dt="2021-02-25T13:33:55.662" v="64" actId="1076"/>
          <ac:picMkLst>
            <pc:docMk/>
            <pc:sldMk cId="2518919435" sldId="1409"/>
            <ac:picMk id="4098" creationId="{6BE3E54F-EE56-49B5-A610-2FBE38D8505E}"/>
          </ac:picMkLst>
        </pc:picChg>
      </pc:sldChg>
      <pc:sldChg chg="addSp delSp modSp mod">
        <pc:chgData name="Bachmann, Hannah Ruth" userId="e7c09bfb-72c2-42e5-912c-bd6874d853db" providerId="ADAL" clId="{DC7CE4D0-A364-47F3-9883-21F9E921F294}" dt="2021-02-25T13:54:59.342" v="383" actId="255"/>
        <pc:sldMkLst>
          <pc:docMk/>
          <pc:sldMk cId="1494286934" sldId="1410"/>
        </pc:sldMkLst>
        <pc:spChg chg="mod">
          <ac:chgData name="Bachmann, Hannah Ruth" userId="e7c09bfb-72c2-42e5-912c-bd6874d853db" providerId="ADAL" clId="{DC7CE4D0-A364-47F3-9883-21F9E921F294}" dt="2021-02-25T13:34:18.220" v="72" actId="113"/>
          <ac:spMkLst>
            <pc:docMk/>
            <pc:sldMk cId="1494286934" sldId="1410"/>
            <ac:spMk id="2" creationId="{48DE6756-791A-4D04-BC8D-3DF2CCF2BDCA}"/>
          </ac:spMkLst>
        </pc:spChg>
        <pc:spChg chg="mod">
          <ac:chgData name="Bachmann, Hannah Ruth" userId="e7c09bfb-72c2-42e5-912c-bd6874d853db" providerId="ADAL" clId="{DC7CE4D0-A364-47F3-9883-21F9E921F294}" dt="2021-02-25T13:54:55.528" v="382" actId="255"/>
          <ac:spMkLst>
            <pc:docMk/>
            <pc:sldMk cId="1494286934" sldId="1410"/>
            <ac:spMk id="3" creationId="{08C14338-92D5-B044-9B1A-E0AFB56DB3B5}"/>
          </ac:spMkLst>
        </pc:spChg>
        <pc:spChg chg="mod">
          <ac:chgData name="Bachmann, Hannah Ruth" userId="e7c09bfb-72c2-42e5-912c-bd6874d853db" providerId="ADAL" clId="{DC7CE4D0-A364-47F3-9883-21F9E921F294}" dt="2021-02-25T13:54:59.342" v="383" actId="255"/>
          <ac:spMkLst>
            <pc:docMk/>
            <pc:sldMk cId="1494286934" sldId="1410"/>
            <ac:spMk id="4" creationId="{8B0C2C1D-FD2D-154B-B93B-89563B08F98A}"/>
          </ac:spMkLst>
        </pc:spChg>
        <pc:spChg chg="del">
          <ac:chgData name="Bachmann, Hannah Ruth" userId="e7c09bfb-72c2-42e5-912c-bd6874d853db" providerId="ADAL" clId="{DC7CE4D0-A364-47F3-9883-21F9E921F294}" dt="2021-02-25T13:34:36.777" v="79" actId="478"/>
          <ac:spMkLst>
            <pc:docMk/>
            <pc:sldMk cId="1494286934" sldId="1410"/>
            <ac:spMk id="5" creationId="{8E2624D2-7B5E-49FB-9992-2717CAED268B}"/>
          </ac:spMkLst>
        </pc:spChg>
        <pc:spChg chg="del">
          <ac:chgData name="Bachmann, Hannah Ruth" userId="e7c09bfb-72c2-42e5-912c-bd6874d853db" providerId="ADAL" clId="{DC7CE4D0-A364-47F3-9883-21F9E921F294}" dt="2021-02-25T13:34:38.100" v="80" actId="478"/>
          <ac:spMkLst>
            <pc:docMk/>
            <pc:sldMk cId="1494286934" sldId="1410"/>
            <ac:spMk id="6" creationId="{5497A53E-A99F-41DB-A042-F0DC8292AAFD}"/>
          </ac:spMkLst>
        </pc:spChg>
        <pc:spChg chg="del mod">
          <ac:chgData name="Bachmann, Hannah Ruth" userId="e7c09bfb-72c2-42e5-912c-bd6874d853db" providerId="ADAL" clId="{DC7CE4D0-A364-47F3-9883-21F9E921F294}" dt="2021-02-25T13:50:30.001" v="311" actId="478"/>
          <ac:spMkLst>
            <pc:docMk/>
            <pc:sldMk cId="1494286934" sldId="1410"/>
            <ac:spMk id="11" creationId="{86B4C2F6-FAE6-4D43-BB9F-23883E4D0038}"/>
          </ac:spMkLst>
        </pc:spChg>
        <pc:spChg chg="add mod">
          <ac:chgData name="Bachmann, Hannah Ruth" userId="e7c09bfb-72c2-42e5-912c-bd6874d853db" providerId="ADAL" clId="{DC7CE4D0-A364-47F3-9883-21F9E921F294}" dt="2021-02-25T13:34:38.379" v="81"/>
          <ac:spMkLst>
            <pc:docMk/>
            <pc:sldMk cId="1494286934" sldId="1410"/>
            <ac:spMk id="12" creationId="{E9C1BF45-D110-40D7-AC07-CDA2B877EE85}"/>
          </ac:spMkLst>
        </pc:spChg>
        <pc:spChg chg="add mod">
          <ac:chgData name="Bachmann, Hannah Ruth" userId="e7c09bfb-72c2-42e5-912c-bd6874d853db" providerId="ADAL" clId="{DC7CE4D0-A364-47F3-9883-21F9E921F294}" dt="2021-02-25T13:42:26.907" v="242"/>
          <ac:spMkLst>
            <pc:docMk/>
            <pc:sldMk cId="1494286934" sldId="1410"/>
            <ac:spMk id="13" creationId="{CCD4B42B-9461-44A7-880D-B927D4224E1B}"/>
          </ac:spMkLst>
        </pc:spChg>
        <pc:spChg chg="add mod">
          <ac:chgData name="Bachmann, Hannah Ruth" userId="e7c09bfb-72c2-42e5-912c-bd6874d853db" providerId="ADAL" clId="{DC7CE4D0-A364-47F3-9883-21F9E921F294}" dt="2021-02-25T13:50:35.204" v="314" actId="1076"/>
          <ac:spMkLst>
            <pc:docMk/>
            <pc:sldMk cId="1494286934" sldId="1410"/>
            <ac:spMk id="14" creationId="{0F5EED48-110F-4B91-BFC7-7F8B1E9115F1}"/>
          </ac:spMkLst>
        </pc:spChg>
        <pc:spChg chg="add mod">
          <ac:chgData name="Bachmann, Hannah Ruth" userId="e7c09bfb-72c2-42e5-912c-bd6874d853db" providerId="ADAL" clId="{DC7CE4D0-A364-47F3-9883-21F9E921F294}" dt="2021-02-25T13:50:39.871" v="316" actId="1076"/>
          <ac:spMkLst>
            <pc:docMk/>
            <pc:sldMk cId="1494286934" sldId="1410"/>
            <ac:spMk id="15" creationId="{B01E4893-4624-42B1-8D7B-85B924DC08E9}"/>
          </ac:spMkLst>
        </pc:spChg>
        <pc:picChg chg="mod">
          <ac:chgData name="Bachmann, Hannah Ruth" userId="e7c09bfb-72c2-42e5-912c-bd6874d853db" providerId="ADAL" clId="{DC7CE4D0-A364-47F3-9883-21F9E921F294}" dt="2021-02-25T13:29:54.230" v="2"/>
          <ac:picMkLst>
            <pc:docMk/>
            <pc:sldMk cId="1494286934" sldId="1410"/>
            <ac:picMk id="8" creationId="{1EAD28FD-974D-441C-84CE-E46D8CFBBC5F}"/>
          </ac:picMkLst>
        </pc:picChg>
        <pc:picChg chg="mod">
          <ac:chgData name="Bachmann, Hannah Ruth" userId="e7c09bfb-72c2-42e5-912c-bd6874d853db" providerId="ADAL" clId="{DC7CE4D0-A364-47F3-9883-21F9E921F294}" dt="2021-02-25T13:29:54.230" v="2"/>
          <ac:picMkLst>
            <pc:docMk/>
            <pc:sldMk cId="1494286934" sldId="1410"/>
            <ac:picMk id="9" creationId="{548910A6-1E10-4A2C-8379-EB67DF110A8E}"/>
          </ac:picMkLst>
        </pc:picChg>
        <pc:picChg chg="mod">
          <ac:chgData name="Bachmann, Hannah Ruth" userId="e7c09bfb-72c2-42e5-912c-bd6874d853db" providerId="ADAL" clId="{DC7CE4D0-A364-47F3-9883-21F9E921F294}" dt="2021-02-25T13:34:15.065" v="71" actId="1076"/>
          <ac:picMkLst>
            <pc:docMk/>
            <pc:sldMk cId="1494286934" sldId="1410"/>
            <ac:picMk id="5124" creationId="{AB1EFEE9-0738-40AE-BEC9-4ADEB1D19046}"/>
          </ac:picMkLst>
        </pc:picChg>
        <pc:picChg chg="mod">
          <ac:chgData name="Bachmann, Hannah Ruth" userId="e7c09bfb-72c2-42e5-912c-bd6874d853db" providerId="ADAL" clId="{DC7CE4D0-A364-47F3-9883-21F9E921F294}" dt="2021-02-25T13:34:13.844" v="70" actId="1076"/>
          <ac:picMkLst>
            <pc:docMk/>
            <pc:sldMk cId="1494286934" sldId="1410"/>
            <ac:picMk id="5126" creationId="{4044202F-E69A-48C8-A6FA-95E1A4706C3D}"/>
          </ac:picMkLst>
        </pc:picChg>
      </pc:sldChg>
      <pc:sldChg chg="addSp delSp modSp mod">
        <pc:chgData name="Bachmann, Hannah Ruth" userId="e7c09bfb-72c2-42e5-912c-bd6874d853db" providerId="ADAL" clId="{DC7CE4D0-A364-47F3-9883-21F9E921F294}" dt="2021-02-25T13:55:07.082" v="385" actId="255"/>
        <pc:sldMkLst>
          <pc:docMk/>
          <pc:sldMk cId="1316285662" sldId="1411"/>
        </pc:sldMkLst>
        <pc:spChg chg="mod">
          <ac:chgData name="Bachmann, Hannah Ruth" userId="e7c09bfb-72c2-42e5-912c-bd6874d853db" providerId="ADAL" clId="{DC7CE4D0-A364-47F3-9883-21F9E921F294}" dt="2021-02-25T13:34:21.030" v="73" actId="113"/>
          <ac:spMkLst>
            <pc:docMk/>
            <pc:sldMk cId="1316285662" sldId="1411"/>
            <ac:spMk id="2" creationId="{9F92C289-48D4-4E83-82B5-4DFB062062EE}"/>
          </ac:spMkLst>
        </pc:spChg>
        <pc:spChg chg="mod">
          <ac:chgData name="Bachmann, Hannah Ruth" userId="e7c09bfb-72c2-42e5-912c-bd6874d853db" providerId="ADAL" clId="{DC7CE4D0-A364-47F3-9883-21F9E921F294}" dt="2021-02-25T13:55:03.843" v="384" actId="255"/>
          <ac:spMkLst>
            <pc:docMk/>
            <pc:sldMk cId="1316285662" sldId="1411"/>
            <ac:spMk id="3" creationId="{D312F7CA-F25F-5A43-B48C-45F65A11D20B}"/>
          </ac:spMkLst>
        </pc:spChg>
        <pc:spChg chg="mod">
          <ac:chgData name="Bachmann, Hannah Ruth" userId="e7c09bfb-72c2-42e5-912c-bd6874d853db" providerId="ADAL" clId="{DC7CE4D0-A364-47F3-9883-21F9E921F294}" dt="2021-02-25T13:55:07.082" v="385" actId="255"/>
          <ac:spMkLst>
            <pc:docMk/>
            <pc:sldMk cId="1316285662" sldId="1411"/>
            <ac:spMk id="4" creationId="{B0C533B4-C4E6-FD4A-B3CF-45BFAF49BAC5}"/>
          </ac:spMkLst>
        </pc:spChg>
        <pc:spChg chg="del">
          <ac:chgData name="Bachmann, Hannah Ruth" userId="e7c09bfb-72c2-42e5-912c-bd6874d853db" providerId="ADAL" clId="{DC7CE4D0-A364-47F3-9883-21F9E921F294}" dt="2021-02-25T13:34:29.370" v="76" actId="478"/>
          <ac:spMkLst>
            <pc:docMk/>
            <pc:sldMk cId="1316285662" sldId="1411"/>
            <ac:spMk id="5" creationId="{7D4597F8-A59D-4FA8-B889-94A393365920}"/>
          </ac:spMkLst>
        </pc:spChg>
        <pc:spChg chg="del">
          <ac:chgData name="Bachmann, Hannah Ruth" userId="e7c09bfb-72c2-42e5-912c-bd6874d853db" providerId="ADAL" clId="{DC7CE4D0-A364-47F3-9883-21F9E921F294}" dt="2021-02-25T13:34:31.658" v="77" actId="478"/>
          <ac:spMkLst>
            <pc:docMk/>
            <pc:sldMk cId="1316285662" sldId="1411"/>
            <ac:spMk id="6" creationId="{D4CC2A23-3D4E-4CF6-86F9-3A7547C81918}"/>
          </ac:spMkLst>
        </pc:spChg>
        <pc:spChg chg="del mod">
          <ac:chgData name="Bachmann, Hannah Ruth" userId="e7c09bfb-72c2-42e5-912c-bd6874d853db" providerId="ADAL" clId="{DC7CE4D0-A364-47F3-9883-21F9E921F294}" dt="2021-02-25T13:51:01.740" v="321" actId="478"/>
          <ac:spMkLst>
            <pc:docMk/>
            <pc:sldMk cId="1316285662" sldId="1411"/>
            <ac:spMk id="9" creationId="{310C6DB2-25F7-4C64-8421-F4C10948CDF5}"/>
          </ac:spMkLst>
        </pc:spChg>
        <pc:spChg chg="add mod">
          <ac:chgData name="Bachmann, Hannah Ruth" userId="e7c09bfb-72c2-42e5-912c-bd6874d853db" providerId="ADAL" clId="{DC7CE4D0-A364-47F3-9883-21F9E921F294}" dt="2021-02-25T13:34:32.019" v="78"/>
          <ac:spMkLst>
            <pc:docMk/>
            <pc:sldMk cId="1316285662" sldId="1411"/>
            <ac:spMk id="12" creationId="{2A89BE67-AA96-4EF3-A6A8-815409C357D0}"/>
          </ac:spMkLst>
        </pc:spChg>
        <pc:spChg chg="add mod">
          <ac:chgData name="Bachmann, Hannah Ruth" userId="e7c09bfb-72c2-42e5-912c-bd6874d853db" providerId="ADAL" clId="{DC7CE4D0-A364-47F3-9883-21F9E921F294}" dt="2021-02-25T13:42:27.928" v="243"/>
          <ac:spMkLst>
            <pc:docMk/>
            <pc:sldMk cId="1316285662" sldId="1411"/>
            <ac:spMk id="13" creationId="{4791CCCE-2CE8-4B59-9C18-E75349BBCE92}"/>
          </ac:spMkLst>
        </pc:spChg>
        <pc:spChg chg="add mod">
          <ac:chgData name="Bachmann, Hannah Ruth" userId="e7c09bfb-72c2-42e5-912c-bd6874d853db" providerId="ADAL" clId="{DC7CE4D0-A364-47F3-9883-21F9E921F294}" dt="2021-02-25T13:51:09.922" v="323" actId="1076"/>
          <ac:spMkLst>
            <pc:docMk/>
            <pc:sldMk cId="1316285662" sldId="1411"/>
            <ac:spMk id="14" creationId="{C479F5BB-6B52-4AB6-8804-C5286DC2DACA}"/>
          </ac:spMkLst>
        </pc:spChg>
        <pc:spChg chg="add mod">
          <ac:chgData name="Bachmann, Hannah Ruth" userId="e7c09bfb-72c2-42e5-912c-bd6874d853db" providerId="ADAL" clId="{DC7CE4D0-A364-47F3-9883-21F9E921F294}" dt="2021-02-25T13:51:19.334" v="325" actId="1076"/>
          <ac:spMkLst>
            <pc:docMk/>
            <pc:sldMk cId="1316285662" sldId="1411"/>
            <ac:spMk id="15" creationId="{B3F7351E-E227-4A93-B52B-BAE0E234FCC8}"/>
          </ac:spMkLst>
        </pc:spChg>
        <pc:picChg chg="mod">
          <ac:chgData name="Bachmann, Hannah Ruth" userId="e7c09bfb-72c2-42e5-912c-bd6874d853db" providerId="ADAL" clId="{DC7CE4D0-A364-47F3-9883-21F9E921F294}" dt="2021-02-25T13:29:54.230" v="2"/>
          <ac:picMkLst>
            <pc:docMk/>
            <pc:sldMk cId="1316285662" sldId="1411"/>
            <ac:picMk id="7" creationId="{0C69D4C7-3585-4F36-B2B2-D45AC14507B5}"/>
          </ac:picMkLst>
        </pc:picChg>
        <pc:picChg chg="mod">
          <ac:chgData name="Bachmann, Hannah Ruth" userId="e7c09bfb-72c2-42e5-912c-bd6874d853db" providerId="ADAL" clId="{DC7CE4D0-A364-47F3-9883-21F9E921F294}" dt="2021-02-25T13:29:54.230" v="2"/>
          <ac:picMkLst>
            <pc:docMk/>
            <pc:sldMk cId="1316285662" sldId="1411"/>
            <ac:picMk id="8" creationId="{99BD96CB-62D2-49FD-9F10-4CBC2682F978}"/>
          </ac:picMkLst>
        </pc:picChg>
        <pc:picChg chg="mod">
          <ac:chgData name="Bachmann, Hannah Ruth" userId="e7c09bfb-72c2-42e5-912c-bd6874d853db" providerId="ADAL" clId="{DC7CE4D0-A364-47F3-9883-21F9E921F294}" dt="2021-02-25T13:34:24.253" v="74" actId="14100"/>
          <ac:picMkLst>
            <pc:docMk/>
            <pc:sldMk cId="1316285662" sldId="1411"/>
            <ac:picMk id="6146" creationId="{1E84EB97-B41A-43E5-8443-0E5EC100B015}"/>
          </ac:picMkLst>
        </pc:picChg>
        <pc:picChg chg="mod">
          <ac:chgData name="Bachmann, Hannah Ruth" userId="e7c09bfb-72c2-42e5-912c-bd6874d853db" providerId="ADAL" clId="{DC7CE4D0-A364-47F3-9883-21F9E921F294}" dt="2021-02-25T13:34:27.503" v="75" actId="14100"/>
          <ac:picMkLst>
            <pc:docMk/>
            <pc:sldMk cId="1316285662" sldId="1411"/>
            <ac:picMk id="6148" creationId="{D87887B3-A0FA-473B-872F-560E7DDA5B7F}"/>
          </ac:picMkLst>
        </pc:picChg>
      </pc:sldChg>
      <pc:sldChg chg="addSp delSp modSp mod">
        <pc:chgData name="Bachmann, Hannah Ruth" userId="e7c09bfb-72c2-42e5-912c-bd6874d853db" providerId="ADAL" clId="{DC7CE4D0-A364-47F3-9883-21F9E921F294}" dt="2021-02-25T13:55:16.186" v="387" actId="255"/>
        <pc:sldMkLst>
          <pc:docMk/>
          <pc:sldMk cId="2816180260" sldId="1412"/>
        </pc:sldMkLst>
        <pc:spChg chg="mod">
          <ac:chgData name="Bachmann, Hannah Ruth" userId="e7c09bfb-72c2-42e5-912c-bd6874d853db" providerId="ADAL" clId="{DC7CE4D0-A364-47F3-9883-21F9E921F294}" dt="2021-02-25T13:51:36.719" v="330" actId="113"/>
          <ac:spMkLst>
            <pc:docMk/>
            <pc:sldMk cId="2816180260" sldId="1412"/>
            <ac:spMk id="2" creationId="{64B877DD-88FB-47A9-A229-0AFC7B6C095D}"/>
          </ac:spMkLst>
        </pc:spChg>
        <pc:spChg chg="mod">
          <ac:chgData name="Bachmann, Hannah Ruth" userId="e7c09bfb-72c2-42e5-912c-bd6874d853db" providerId="ADAL" clId="{DC7CE4D0-A364-47F3-9883-21F9E921F294}" dt="2021-02-25T13:55:12.390" v="386" actId="255"/>
          <ac:spMkLst>
            <pc:docMk/>
            <pc:sldMk cId="2816180260" sldId="1412"/>
            <ac:spMk id="3" creationId="{44A23F6A-279A-6D45-A7F2-4F1F8343B582}"/>
          </ac:spMkLst>
        </pc:spChg>
        <pc:spChg chg="mod">
          <ac:chgData name="Bachmann, Hannah Ruth" userId="e7c09bfb-72c2-42e5-912c-bd6874d853db" providerId="ADAL" clId="{DC7CE4D0-A364-47F3-9883-21F9E921F294}" dt="2021-02-25T13:55:16.186" v="387" actId="255"/>
          <ac:spMkLst>
            <pc:docMk/>
            <pc:sldMk cId="2816180260" sldId="1412"/>
            <ac:spMk id="4" creationId="{E8ADD199-6E9A-FE4B-9C3C-528EA1BC955D}"/>
          </ac:spMkLst>
        </pc:spChg>
        <pc:spChg chg="del">
          <ac:chgData name="Bachmann, Hannah Ruth" userId="e7c09bfb-72c2-42e5-912c-bd6874d853db" providerId="ADAL" clId="{DC7CE4D0-A364-47F3-9883-21F9E921F294}" dt="2021-02-25T13:34:42.217" v="82" actId="478"/>
          <ac:spMkLst>
            <pc:docMk/>
            <pc:sldMk cId="2816180260" sldId="1412"/>
            <ac:spMk id="5" creationId="{986E1203-1091-4D6B-8F2F-CC45D00BCE65}"/>
          </ac:spMkLst>
        </pc:spChg>
        <pc:spChg chg="del">
          <ac:chgData name="Bachmann, Hannah Ruth" userId="e7c09bfb-72c2-42e5-912c-bd6874d853db" providerId="ADAL" clId="{DC7CE4D0-A364-47F3-9883-21F9E921F294}" dt="2021-02-25T13:34:43.358" v="83" actId="478"/>
          <ac:spMkLst>
            <pc:docMk/>
            <pc:sldMk cId="2816180260" sldId="1412"/>
            <ac:spMk id="6" creationId="{C97AE7DD-E138-4D2B-A908-0C2FCBA9BB94}"/>
          </ac:spMkLst>
        </pc:spChg>
        <pc:spChg chg="del mod">
          <ac:chgData name="Bachmann, Hannah Ruth" userId="e7c09bfb-72c2-42e5-912c-bd6874d853db" providerId="ADAL" clId="{DC7CE4D0-A364-47F3-9883-21F9E921F294}" dt="2021-02-25T13:51:38.789" v="331" actId="478"/>
          <ac:spMkLst>
            <pc:docMk/>
            <pc:sldMk cId="2816180260" sldId="1412"/>
            <ac:spMk id="9" creationId="{1EB40C5A-94BD-4F03-B75D-0F50BE422C96}"/>
          </ac:spMkLst>
        </pc:spChg>
        <pc:spChg chg="add mod">
          <ac:chgData name="Bachmann, Hannah Ruth" userId="e7c09bfb-72c2-42e5-912c-bd6874d853db" providerId="ADAL" clId="{DC7CE4D0-A364-47F3-9883-21F9E921F294}" dt="2021-02-25T13:34:43.687" v="84"/>
          <ac:spMkLst>
            <pc:docMk/>
            <pc:sldMk cId="2816180260" sldId="1412"/>
            <ac:spMk id="12" creationId="{CB240E9C-BCDE-4DEB-9398-19CB8E759BE1}"/>
          </ac:spMkLst>
        </pc:spChg>
        <pc:spChg chg="add mod">
          <ac:chgData name="Bachmann, Hannah Ruth" userId="e7c09bfb-72c2-42e5-912c-bd6874d853db" providerId="ADAL" clId="{DC7CE4D0-A364-47F3-9883-21F9E921F294}" dt="2021-02-25T13:42:28.903" v="244"/>
          <ac:spMkLst>
            <pc:docMk/>
            <pc:sldMk cId="2816180260" sldId="1412"/>
            <ac:spMk id="13" creationId="{2DE416C6-1A08-4AB5-BD65-D22869C1A50A}"/>
          </ac:spMkLst>
        </pc:spChg>
        <pc:spChg chg="add mod">
          <ac:chgData name="Bachmann, Hannah Ruth" userId="e7c09bfb-72c2-42e5-912c-bd6874d853db" providerId="ADAL" clId="{DC7CE4D0-A364-47F3-9883-21F9E921F294}" dt="2021-02-25T13:51:43.798" v="333" actId="1076"/>
          <ac:spMkLst>
            <pc:docMk/>
            <pc:sldMk cId="2816180260" sldId="1412"/>
            <ac:spMk id="14" creationId="{DDA618DE-7CA5-48A1-817D-67BBF916B50B}"/>
          </ac:spMkLst>
        </pc:spChg>
        <pc:spChg chg="add mod">
          <ac:chgData name="Bachmann, Hannah Ruth" userId="e7c09bfb-72c2-42e5-912c-bd6874d853db" providerId="ADAL" clId="{DC7CE4D0-A364-47F3-9883-21F9E921F294}" dt="2021-02-25T13:51:53.356" v="335" actId="1076"/>
          <ac:spMkLst>
            <pc:docMk/>
            <pc:sldMk cId="2816180260" sldId="1412"/>
            <ac:spMk id="15" creationId="{0E8E3EED-7860-4773-9764-F5D900A4E281}"/>
          </ac:spMkLst>
        </pc:spChg>
        <pc:picChg chg="mod">
          <ac:chgData name="Bachmann, Hannah Ruth" userId="e7c09bfb-72c2-42e5-912c-bd6874d853db" providerId="ADAL" clId="{DC7CE4D0-A364-47F3-9883-21F9E921F294}" dt="2021-02-25T13:29:54.230" v="2"/>
          <ac:picMkLst>
            <pc:docMk/>
            <pc:sldMk cId="2816180260" sldId="1412"/>
            <ac:picMk id="7" creationId="{AD8EF7DA-C8C9-47D4-84C2-8A9351814786}"/>
          </ac:picMkLst>
        </pc:picChg>
        <pc:picChg chg="mod">
          <ac:chgData name="Bachmann, Hannah Ruth" userId="e7c09bfb-72c2-42e5-912c-bd6874d853db" providerId="ADAL" clId="{DC7CE4D0-A364-47F3-9883-21F9E921F294}" dt="2021-02-25T13:29:54.230" v="2"/>
          <ac:picMkLst>
            <pc:docMk/>
            <pc:sldMk cId="2816180260" sldId="1412"/>
            <ac:picMk id="8" creationId="{BA732B54-241E-4438-9A7F-D5963275E7CD}"/>
          </ac:picMkLst>
        </pc:picChg>
        <pc:picChg chg="mod">
          <ac:chgData name="Bachmann, Hannah Ruth" userId="e7c09bfb-72c2-42e5-912c-bd6874d853db" providerId="ADAL" clId="{DC7CE4D0-A364-47F3-9883-21F9E921F294}" dt="2021-02-25T13:34:49.352" v="86" actId="14100"/>
          <ac:picMkLst>
            <pc:docMk/>
            <pc:sldMk cId="2816180260" sldId="1412"/>
            <ac:picMk id="7170" creationId="{52EBDBA9-63FD-4C61-8463-93A54002C834}"/>
          </ac:picMkLst>
        </pc:picChg>
        <pc:picChg chg="mod">
          <ac:chgData name="Bachmann, Hannah Ruth" userId="e7c09bfb-72c2-42e5-912c-bd6874d853db" providerId="ADAL" clId="{DC7CE4D0-A364-47F3-9883-21F9E921F294}" dt="2021-02-25T13:34:46.681" v="85" actId="14100"/>
          <ac:picMkLst>
            <pc:docMk/>
            <pc:sldMk cId="2816180260" sldId="1412"/>
            <ac:picMk id="7172" creationId="{F78C5A8F-6C7F-4885-BF36-13F017881DEE}"/>
          </ac:picMkLst>
        </pc:picChg>
      </pc:sldChg>
      <pc:sldChg chg="addSp delSp modSp mod">
        <pc:chgData name="Bachmann, Hannah Ruth" userId="e7c09bfb-72c2-42e5-912c-bd6874d853db" providerId="ADAL" clId="{DC7CE4D0-A364-47F3-9883-21F9E921F294}" dt="2021-02-25T13:55:27.922" v="390" actId="255"/>
        <pc:sldMkLst>
          <pc:docMk/>
          <pc:sldMk cId="2890937613" sldId="1413"/>
        </pc:sldMkLst>
        <pc:spChg chg="mod">
          <ac:chgData name="Bachmann, Hannah Ruth" userId="e7c09bfb-72c2-42e5-912c-bd6874d853db" providerId="ADAL" clId="{DC7CE4D0-A364-47F3-9883-21F9E921F294}" dt="2021-02-25T13:52:25.409" v="342" actId="113"/>
          <ac:spMkLst>
            <pc:docMk/>
            <pc:sldMk cId="2890937613" sldId="1413"/>
            <ac:spMk id="2" creationId="{54B53B38-80BA-4C9C-BDA7-EC9C4995CE07}"/>
          </ac:spMkLst>
        </pc:spChg>
        <pc:spChg chg="mod">
          <ac:chgData name="Bachmann, Hannah Ruth" userId="e7c09bfb-72c2-42e5-912c-bd6874d853db" providerId="ADAL" clId="{DC7CE4D0-A364-47F3-9883-21F9E921F294}" dt="2021-02-25T13:55:23.074" v="389" actId="255"/>
          <ac:spMkLst>
            <pc:docMk/>
            <pc:sldMk cId="2890937613" sldId="1413"/>
            <ac:spMk id="3" creationId="{373DA6A7-6714-454B-AE57-375636675DB5}"/>
          </ac:spMkLst>
        </pc:spChg>
        <pc:spChg chg="mod">
          <ac:chgData name="Bachmann, Hannah Ruth" userId="e7c09bfb-72c2-42e5-912c-bd6874d853db" providerId="ADAL" clId="{DC7CE4D0-A364-47F3-9883-21F9E921F294}" dt="2021-02-25T13:55:27.922" v="390" actId="255"/>
          <ac:spMkLst>
            <pc:docMk/>
            <pc:sldMk cId="2890937613" sldId="1413"/>
            <ac:spMk id="4" creationId="{AE4509B9-A5F0-E542-9145-202A82CEF01F}"/>
          </ac:spMkLst>
        </pc:spChg>
        <pc:spChg chg="del">
          <ac:chgData name="Bachmann, Hannah Ruth" userId="e7c09bfb-72c2-42e5-912c-bd6874d853db" providerId="ADAL" clId="{DC7CE4D0-A364-47F3-9883-21F9E921F294}" dt="2021-02-25T13:35:22.757" v="95" actId="478"/>
          <ac:spMkLst>
            <pc:docMk/>
            <pc:sldMk cId="2890937613" sldId="1413"/>
            <ac:spMk id="5" creationId="{D815CA94-64A7-4F4E-A49F-D9C64EF8C3DA}"/>
          </ac:spMkLst>
        </pc:spChg>
        <pc:spChg chg="del">
          <ac:chgData name="Bachmann, Hannah Ruth" userId="e7c09bfb-72c2-42e5-912c-bd6874d853db" providerId="ADAL" clId="{DC7CE4D0-A364-47F3-9883-21F9E921F294}" dt="2021-02-25T13:35:25.997" v="98" actId="478"/>
          <ac:spMkLst>
            <pc:docMk/>
            <pc:sldMk cId="2890937613" sldId="1413"/>
            <ac:spMk id="6" creationId="{11C6CF08-7BB1-478C-981F-A9A1FA29ABDE}"/>
          </ac:spMkLst>
        </pc:spChg>
        <pc:spChg chg="del mod">
          <ac:chgData name="Bachmann, Hannah Ruth" userId="e7c09bfb-72c2-42e5-912c-bd6874d853db" providerId="ADAL" clId="{DC7CE4D0-A364-47F3-9883-21F9E921F294}" dt="2021-02-25T13:52:34.555" v="343" actId="478"/>
          <ac:spMkLst>
            <pc:docMk/>
            <pc:sldMk cId="2890937613" sldId="1413"/>
            <ac:spMk id="9" creationId="{127EF315-35C4-4402-93E3-BDD3CB5670E9}"/>
          </ac:spMkLst>
        </pc:spChg>
        <pc:spChg chg="add del mod">
          <ac:chgData name="Bachmann, Hannah Ruth" userId="e7c09bfb-72c2-42e5-912c-bd6874d853db" providerId="ADAL" clId="{DC7CE4D0-A364-47F3-9883-21F9E921F294}" dt="2021-02-25T13:35:24.723" v="97" actId="478"/>
          <ac:spMkLst>
            <pc:docMk/>
            <pc:sldMk cId="2890937613" sldId="1413"/>
            <ac:spMk id="13" creationId="{4F504FAD-4CC1-4705-9491-45FE0898FF54}"/>
          </ac:spMkLst>
        </pc:spChg>
        <pc:spChg chg="add mod">
          <ac:chgData name="Bachmann, Hannah Ruth" userId="e7c09bfb-72c2-42e5-912c-bd6874d853db" providerId="ADAL" clId="{DC7CE4D0-A364-47F3-9883-21F9E921F294}" dt="2021-02-25T13:35:26.311" v="99"/>
          <ac:spMkLst>
            <pc:docMk/>
            <pc:sldMk cId="2890937613" sldId="1413"/>
            <ac:spMk id="14" creationId="{B25C0017-BBBE-4A92-8141-63C404F869BE}"/>
          </ac:spMkLst>
        </pc:spChg>
        <pc:spChg chg="add mod">
          <ac:chgData name="Bachmann, Hannah Ruth" userId="e7c09bfb-72c2-42e5-912c-bd6874d853db" providerId="ADAL" clId="{DC7CE4D0-A364-47F3-9883-21F9E921F294}" dt="2021-02-25T13:42:29.608" v="245"/>
          <ac:spMkLst>
            <pc:docMk/>
            <pc:sldMk cId="2890937613" sldId="1413"/>
            <ac:spMk id="15" creationId="{7C47656D-6FA9-4526-A480-585C7E3A9A3F}"/>
          </ac:spMkLst>
        </pc:spChg>
        <pc:spChg chg="add mod">
          <ac:chgData name="Bachmann, Hannah Ruth" userId="e7c09bfb-72c2-42e5-912c-bd6874d853db" providerId="ADAL" clId="{DC7CE4D0-A364-47F3-9883-21F9E921F294}" dt="2021-02-25T13:52:37.985" v="345" actId="1076"/>
          <ac:spMkLst>
            <pc:docMk/>
            <pc:sldMk cId="2890937613" sldId="1413"/>
            <ac:spMk id="16" creationId="{F33B921D-3147-4A41-BC7D-10DE15326AF4}"/>
          </ac:spMkLst>
        </pc:spChg>
        <pc:spChg chg="add mod">
          <ac:chgData name="Bachmann, Hannah Ruth" userId="e7c09bfb-72c2-42e5-912c-bd6874d853db" providerId="ADAL" clId="{DC7CE4D0-A364-47F3-9883-21F9E921F294}" dt="2021-02-25T13:52:43.327" v="347" actId="1076"/>
          <ac:spMkLst>
            <pc:docMk/>
            <pc:sldMk cId="2890937613" sldId="1413"/>
            <ac:spMk id="17" creationId="{EBA073EB-2319-4C55-B885-04D2A3DECC09}"/>
          </ac:spMkLst>
        </pc:spChg>
        <pc:picChg chg="mod">
          <ac:chgData name="Bachmann, Hannah Ruth" userId="e7c09bfb-72c2-42e5-912c-bd6874d853db" providerId="ADAL" clId="{DC7CE4D0-A364-47F3-9883-21F9E921F294}" dt="2021-02-25T13:29:54.230" v="2"/>
          <ac:picMkLst>
            <pc:docMk/>
            <pc:sldMk cId="2890937613" sldId="1413"/>
            <ac:picMk id="7" creationId="{FE06219E-38DF-42B6-A06B-7B125F9F1494}"/>
          </ac:picMkLst>
        </pc:picChg>
        <pc:picChg chg="mod">
          <ac:chgData name="Bachmann, Hannah Ruth" userId="e7c09bfb-72c2-42e5-912c-bd6874d853db" providerId="ADAL" clId="{DC7CE4D0-A364-47F3-9883-21F9E921F294}" dt="2021-02-25T13:35:20.802" v="94" actId="1076"/>
          <ac:picMkLst>
            <pc:docMk/>
            <pc:sldMk cId="2890937613" sldId="1413"/>
            <ac:picMk id="11" creationId="{3DE6A817-96C0-426D-8E8C-08BA4C3839E7}"/>
          </ac:picMkLst>
        </pc:picChg>
        <pc:picChg chg="mod">
          <ac:chgData name="Bachmann, Hannah Ruth" userId="e7c09bfb-72c2-42e5-912c-bd6874d853db" providerId="ADAL" clId="{DC7CE4D0-A364-47F3-9883-21F9E921F294}" dt="2021-02-25T13:29:54.230" v="2"/>
          <ac:picMkLst>
            <pc:docMk/>
            <pc:sldMk cId="2890937613" sldId="1413"/>
            <ac:picMk id="12" creationId="{88C8FB6E-D463-4265-BE24-0E59008FBDEB}"/>
          </ac:picMkLst>
        </pc:picChg>
        <pc:picChg chg="mod">
          <ac:chgData name="Bachmann, Hannah Ruth" userId="e7c09bfb-72c2-42e5-912c-bd6874d853db" providerId="ADAL" clId="{DC7CE4D0-A364-47F3-9883-21F9E921F294}" dt="2021-02-25T13:35:08.562" v="93" actId="1076"/>
          <ac:picMkLst>
            <pc:docMk/>
            <pc:sldMk cId="2890937613" sldId="1413"/>
            <ac:picMk id="8194" creationId="{405C06CE-05DD-43CA-8A12-72E37284A4F2}"/>
          </ac:picMkLst>
        </pc:picChg>
      </pc:sldChg>
      <pc:sldChg chg="addSp delSp modSp mod">
        <pc:chgData name="Bachmann, Hannah Ruth" userId="e7c09bfb-72c2-42e5-912c-bd6874d853db" providerId="ADAL" clId="{DC7CE4D0-A364-47F3-9883-21F9E921F294}" dt="2021-02-25T13:55:37.767" v="392" actId="255"/>
        <pc:sldMkLst>
          <pc:docMk/>
          <pc:sldMk cId="165707821" sldId="1414"/>
        </pc:sldMkLst>
        <pc:spChg chg="mod">
          <ac:chgData name="Bachmann, Hannah Ruth" userId="e7c09bfb-72c2-42e5-912c-bd6874d853db" providerId="ADAL" clId="{DC7CE4D0-A364-47F3-9883-21F9E921F294}" dt="2021-02-25T13:35:55.967" v="111" actId="113"/>
          <ac:spMkLst>
            <pc:docMk/>
            <pc:sldMk cId="165707821" sldId="1414"/>
            <ac:spMk id="2" creationId="{D71ADD07-12AE-49BB-AD26-CD4AB9A4B114}"/>
          </ac:spMkLst>
        </pc:spChg>
        <pc:spChg chg="mod">
          <ac:chgData name="Bachmann, Hannah Ruth" userId="e7c09bfb-72c2-42e5-912c-bd6874d853db" providerId="ADAL" clId="{DC7CE4D0-A364-47F3-9883-21F9E921F294}" dt="2021-02-25T13:55:34.050" v="391" actId="255"/>
          <ac:spMkLst>
            <pc:docMk/>
            <pc:sldMk cId="165707821" sldId="1414"/>
            <ac:spMk id="3" creationId="{F47BB6C9-2953-7448-9F99-BAA3E0EC2A90}"/>
          </ac:spMkLst>
        </pc:spChg>
        <pc:spChg chg="mod">
          <ac:chgData name="Bachmann, Hannah Ruth" userId="e7c09bfb-72c2-42e5-912c-bd6874d853db" providerId="ADAL" clId="{DC7CE4D0-A364-47F3-9883-21F9E921F294}" dt="2021-02-25T13:55:37.767" v="392" actId="255"/>
          <ac:spMkLst>
            <pc:docMk/>
            <pc:sldMk cId="165707821" sldId="1414"/>
            <ac:spMk id="4" creationId="{264748DF-F49F-0245-870F-A625B8D792A8}"/>
          </ac:spMkLst>
        </pc:spChg>
        <pc:spChg chg="del">
          <ac:chgData name="Bachmann, Hannah Ruth" userId="e7c09bfb-72c2-42e5-912c-bd6874d853db" providerId="ADAL" clId="{DC7CE4D0-A364-47F3-9883-21F9E921F294}" dt="2021-02-25T13:35:28.725" v="100" actId="478"/>
          <ac:spMkLst>
            <pc:docMk/>
            <pc:sldMk cId="165707821" sldId="1414"/>
            <ac:spMk id="5" creationId="{245D8437-05FE-4802-B870-D66DBC0DA7F4}"/>
          </ac:spMkLst>
        </pc:spChg>
        <pc:spChg chg="del">
          <ac:chgData name="Bachmann, Hannah Ruth" userId="e7c09bfb-72c2-42e5-912c-bd6874d853db" providerId="ADAL" clId="{DC7CE4D0-A364-47F3-9883-21F9E921F294}" dt="2021-02-25T13:35:30.134" v="101" actId="478"/>
          <ac:spMkLst>
            <pc:docMk/>
            <pc:sldMk cId="165707821" sldId="1414"/>
            <ac:spMk id="6" creationId="{161B96D4-582E-470C-AF79-44DC00624AC3}"/>
          </ac:spMkLst>
        </pc:spChg>
        <pc:spChg chg="del mod">
          <ac:chgData name="Bachmann, Hannah Ruth" userId="e7c09bfb-72c2-42e5-912c-bd6874d853db" providerId="ADAL" clId="{DC7CE4D0-A364-47F3-9883-21F9E921F294}" dt="2021-02-25T13:52:46.099" v="348" actId="478"/>
          <ac:spMkLst>
            <pc:docMk/>
            <pc:sldMk cId="165707821" sldId="1414"/>
            <ac:spMk id="9" creationId="{FD7C03D8-D4CD-4BF3-8187-157284A12FEB}"/>
          </ac:spMkLst>
        </pc:spChg>
        <pc:spChg chg="add mod">
          <ac:chgData name="Bachmann, Hannah Ruth" userId="e7c09bfb-72c2-42e5-912c-bd6874d853db" providerId="ADAL" clId="{DC7CE4D0-A364-47F3-9883-21F9E921F294}" dt="2021-02-25T13:35:30.412" v="102"/>
          <ac:spMkLst>
            <pc:docMk/>
            <pc:sldMk cId="165707821" sldId="1414"/>
            <ac:spMk id="12" creationId="{2D329F53-C085-4154-B652-187E623A8405}"/>
          </ac:spMkLst>
        </pc:spChg>
        <pc:spChg chg="add mod">
          <ac:chgData name="Bachmann, Hannah Ruth" userId="e7c09bfb-72c2-42e5-912c-bd6874d853db" providerId="ADAL" clId="{DC7CE4D0-A364-47F3-9883-21F9E921F294}" dt="2021-02-25T13:42:30.434" v="246"/>
          <ac:spMkLst>
            <pc:docMk/>
            <pc:sldMk cId="165707821" sldId="1414"/>
            <ac:spMk id="13" creationId="{7EC7893A-3697-467F-93DE-2234DC4F5B24}"/>
          </ac:spMkLst>
        </pc:spChg>
        <pc:spChg chg="add mod">
          <ac:chgData name="Bachmann, Hannah Ruth" userId="e7c09bfb-72c2-42e5-912c-bd6874d853db" providerId="ADAL" clId="{DC7CE4D0-A364-47F3-9883-21F9E921F294}" dt="2021-02-25T13:52:52.124" v="350" actId="1076"/>
          <ac:spMkLst>
            <pc:docMk/>
            <pc:sldMk cId="165707821" sldId="1414"/>
            <ac:spMk id="14" creationId="{13B7932D-6E4C-4086-A95D-4C7FEB57FE90}"/>
          </ac:spMkLst>
        </pc:spChg>
        <pc:spChg chg="add mod">
          <ac:chgData name="Bachmann, Hannah Ruth" userId="e7c09bfb-72c2-42e5-912c-bd6874d853db" providerId="ADAL" clId="{DC7CE4D0-A364-47F3-9883-21F9E921F294}" dt="2021-02-25T13:52:57.045" v="352" actId="1076"/>
          <ac:spMkLst>
            <pc:docMk/>
            <pc:sldMk cId="165707821" sldId="1414"/>
            <ac:spMk id="15" creationId="{BDD232C5-0D34-4781-9EDF-2063836B650C}"/>
          </ac:spMkLst>
        </pc:spChg>
        <pc:picChg chg="mod">
          <ac:chgData name="Bachmann, Hannah Ruth" userId="e7c09bfb-72c2-42e5-912c-bd6874d853db" providerId="ADAL" clId="{DC7CE4D0-A364-47F3-9883-21F9E921F294}" dt="2021-02-25T13:29:54.230" v="2"/>
          <ac:picMkLst>
            <pc:docMk/>
            <pc:sldMk cId="165707821" sldId="1414"/>
            <ac:picMk id="7" creationId="{05238A8F-6C6E-4E87-B97F-8BF21938C0CF}"/>
          </ac:picMkLst>
        </pc:picChg>
        <pc:picChg chg="mod">
          <ac:chgData name="Bachmann, Hannah Ruth" userId="e7c09bfb-72c2-42e5-912c-bd6874d853db" providerId="ADAL" clId="{DC7CE4D0-A364-47F3-9883-21F9E921F294}" dt="2021-02-25T13:29:54.230" v="2"/>
          <ac:picMkLst>
            <pc:docMk/>
            <pc:sldMk cId="165707821" sldId="1414"/>
            <ac:picMk id="8" creationId="{073738D6-895C-47E5-9D6C-25D368991858}"/>
          </ac:picMkLst>
        </pc:picChg>
        <pc:picChg chg="mod">
          <ac:chgData name="Bachmann, Hannah Ruth" userId="e7c09bfb-72c2-42e5-912c-bd6874d853db" providerId="ADAL" clId="{DC7CE4D0-A364-47F3-9883-21F9E921F294}" dt="2021-02-25T13:35:51.318" v="110" actId="14100"/>
          <ac:picMkLst>
            <pc:docMk/>
            <pc:sldMk cId="165707821" sldId="1414"/>
            <ac:picMk id="9218" creationId="{E086FDF7-3BCF-4A73-8986-1DC836FB439E}"/>
          </ac:picMkLst>
        </pc:picChg>
        <pc:picChg chg="mod">
          <ac:chgData name="Bachmann, Hannah Ruth" userId="e7c09bfb-72c2-42e5-912c-bd6874d853db" providerId="ADAL" clId="{DC7CE4D0-A364-47F3-9883-21F9E921F294}" dt="2021-02-25T13:35:48.112" v="109" actId="1076"/>
          <ac:picMkLst>
            <pc:docMk/>
            <pc:sldMk cId="165707821" sldId="1414"/>
            <ac:picMk id="9220" creationId="{C058B496-9A9E-4B01-9F3D-CE67D6655301}"/>
          </ac:picMkLst>
        </pc:picChg>
      </pc:sldChg>
      <pc:sldChg chg="addSp delSp modSp mod">
        <pc:chgData name="Bachmann, Hannah Ruth" userId="e7c09bfb-72c2-42e5-912c-bd6874d853db" providerId="ADAL" clId="{DC7CE4D0-A364-47F3-9883-21F9E921F294}" dt="2021-02-25T13:55:45.231" v="394" actId="255"/>
        <pc:sldMkLst>
          <pc:docMk/>
          <pc:sldMk cId="2337059405" sldId="1415"/>
        </pc:sldMkLst>
        <pc:spChg chg="mod">
          <ac:chgData name="Bachmann, Hannah Ruth" userId="e7c09bfb-72c2-42e5-912c-bd6874d853db" providerId="ADAL" clId="{DC7CE4D0-A364-47F3-9883-21F9E921F294}" dt="2021-02-25T13:36:20.029" v="120" actId="113"/>
          <ac:spMkLst>
            <pc:docMk/>
            <pc:sldMk cId="2337059405" sldId="1415"/>
            <ac:spMk id="2" creationId="{F1687CAC-7CEF-4C2D-9576-AE8E8C1A79BC}"/>
          </ac:spMkLst>
        </pc:spChg>
        <pc:spChg chg="mod">
          <ac:chgData name="Bachmann, Hannah Ruth" userId="e7c09bfb-72c2-42e5-912c-bd6874d853db" providerId="ADAL" clId="{DC7CE4D0-A364-47F3-9883-21F9E921F294}" dt="2021-02-25T13:55:41.721" v="393" actId="255"/>
          <ac:spMkLst>
            <pc:docMk/>
            <pc:sldMk cId="2337059405" sldId="1415"/>
            <ac:spMk id="3" creationId="{B98E239D-EDEA-1446-922C-6E714CA985AE}"/>
          </ac:spMkLst>
        </pc:spChg>
        <pc:spChg chg="mod">
          <ac:chgData name="Bachmann, Hannah Ruth" userId="e7c09bfb-72c2-42e5-912c-bd6874d853db" providerId="ADAL" clId="{DC7CE4D0-A364-47F3-9883-21F9E921F294}" dt="2021-02-25T13:55:45.231" v="394" actId="255"/>
          <ac:spMkLst>
            <pc:docMk/>
            <pc:sldMk cId="2337059405" sldId="1415"/>
            <ac:spMk id="4" creationId="{D4C31085-812E-CF48-9E26-C8E07A272065}"/>
          </ac:spMkLst>
        </pc:spChg>
        <pc:spChg chg="del">
          <ac:chgData name="Bachmann, Hannah Ruth" userId="e7c09bfb-72c2-42e5-912c-bd6874d853db" providerId="ADAL" clId="{DC7CE4D0-A364-47F3-9883-21F9E921F294}" dt="2021-02-25T13:35:59.155" v="112" actId="478"/>
          <ac:spMkLst>
            <pc:docMk/>
            <pc:sldMk cId="2337059405" sldId="1415"/>
            <ac:spMk id="5" creationId="{317B0EF6-8CCF-49E5-92BC-4F4AC05C4605}"/>
          </ac:spMkLst>
        </pc:spChg>
        <pc:spChg chg="del">
          <ac:chgData name="Bachmann, Hannah Ruth" userId="e7c09bfb-72c2-42e5-912c-bd6874d853db" providerId="ADAL" clId="{DC7CE4D0-A364-47F3-9883-21F9E921F294}" dt="2021-02-25T13:36:00.550" v="113" actId="478"/>
          <ac:spMkLst>
            <pc:docMk/>
            <pc:sldMk cId="2337059405" sldId="1415"/>
            <ac:spMk id="6" creationId="{C2AE337C-4038-4EA4-A3AC-AA5EECD93EBB}"/>
          </ac:spMkLst>
        </pc:spChg>
        <pc:spChg chg="del mod">
          <ac:chgData name="Bachmann, Hannah Ruth" userId="e7c09bfb-72c2-42e5-912c-bd6874d853db" providerId="ADAL" clId="{DC7CE4D0-A364-47F3-9883-21F9E921F294}" dt="2021-02-25T13:53:00.281" v="353" actId="478"/>
          <ac:spMkLst>
            <pc:docMk/>
            <pc:sldMk cId="2337059405" sldId="1415"/>
            <ac:spMk id="9" creationId="{2A14A03B-0885-4712-9706-20F7FB6C381A}"/>
          </ac:spMkLst>
        </pc:spChg>
        <pc:spChg chg="add mod">
          <ac:chgData name="Bachmann, Hannah Ruth" userId="e7c09bfb-72c2-42e5-912c-bd6874d853db" providerId="ADAL" clId="{DC7CE4D0-A364-47F3-9883-21F9E921F294}" dt="2021-02-25T13:36:00.887" v="114"/>
          <ac:spMkLst>
            <pc:docMk/>
            <pc:sldMk cId="2337059405" sldId="1415"/>
            <ac:spMk id="12" creationId="{595F7947-81E1-4485-AD1C-4A7D7EDC9D5F}"/>
          </ac:spMkLst>
        </pc:spChg>
        <pc:spChg chg="add mod">
          <ac:chgData name="Bachmann, Hannah Ruth" userId="e7c09bfb-72c2-42e5-912c-bd6874d853db" providerId="ADAL" clId="{DC7CE4D0-A364-47F3-9883-21F9E921F294}" dt="2021-02-25T13:42:31.301" v="247"/>
          <ac:spMkLst>
            <pc:docMk/>
            <pc:sldMk cId="2337059405" sldId="1415"/>
            <ac:spMk id="13" creationId="{5DEFEDF8-98CA-4937-8C86-D87D6EF250C9}"/>
          </ac:spMkLst>
        </pc:spChg>
        <pc:spChg chg="add mod">
          <ac:chgData name="Bachmann, Hannah Ruth" userId="e7c09bfb-72c2-42e5-912c-bd6874d853db" providerId="ADAL" clId="{DC7CE4D0-A364-47F3-9883-21F9E921F294}" dt="2021-02-25T13:53:35.826" v="365" actId="1076"/>
          <ac:spMkLst>
            <pc:docMk/>
            <pc:sldMk cId="2337059405" sldId="1415"/>
            <ac:spMk id="14" creationId="{025FC7F6-5EE4-4B2E-B29F-42F49321FF55}"/>
          </ac:spMkLst>
        </pc:spChg>
        <pc:spChg chg="add mod">
          <ac:chgData name="Bachmann, Hannah Ruth" userId="e7c09bfb-72c2-42e5-912c-bd6874d853db" providerId="ADAL" clId="{DC7CE4D0-A364-47F3-9883-21F9E921F294}" dt="2021-02-25T13:53:41.692" v="367" actId="1076"/>
          <ac:spMkLst>
            <pc:docMk/>
            <pc:sldMk cId="2337059405" sldId="1415"/>
            <ac:spMk id="15" creationId="{474D6032-1943-4E57-8373-4E5879AD5901}"/>
          </ac:spMkLst>
        </pc:spChg>
        <pc:picChg chg="mod">
          <ac:chgData name="Bachmann, Hannah Ruth" userId="e7c09bfb-72c2-42e5-912c-bd6874d853db" providerId="ADAL" clId="{DC7CE4D0-A364-47F3-9883-21F9E921F294}" dt="2021-02-25T13:29:54.230" v="2"/>
          <ac:picMkLst>
            <pc:docMk/>
            <pc:sldMk cId="2337059405" sldId="1415"/>
            <ac:picMk id="7" creationId="{56CA15D5-7341-47B2-A972-4A5F61C29C29}"/>
          </ac:picMkLst>
        </pc:picChg>
        <pc:picChg chg="mod">
          <ac:chgData name="Bachmann, Hannah Ruth" userId="e7c09bfb-72c2-42e5-912c-bd6874d853db" providerId="ADAL" clId="{DC7CE4D0-A364-47F3-9883-21F9E921F294}" dt="2021-02-25T13:29:54.230" v="2"/>
          <ac:picMkLst>
            <pc:docMk/>
            <pc:sldMk cId="2337059405" sldId="1415"/>
            <ac:picMk id="8" creationId="{7D935BA5-A596-4428-A851-FA9318375D89}"/>
          </ac:picMkLst>
        </pc:picChg>
        <pc:picChg chg="mod">
          <ac:chgData name="Bachmann, Hannah Ruth" userId="e7c09bfb-72c2-42e5-912c-bd6874d853db" providerId="ADAL" clId="{DC7CE4D0-A364-47F3-9883-21F9E921F294}" dt="2021-02-25T13:36:12.676" v="118" actId="14100"/>
          <ac:picMkLst>
            <pc:docMk/>
            <pc:sldMk cId="2337059405" sldId="1415"/>
            <ac:picMk id="10242" creationId="{F76F0323-DA3D-4A9B-84C9-308B1C48BD8E}"/>
          </ac:picMkLst>
        </pc:picChg>
        <pc:picChg chg="mod">
          <ac:chgData name="Bachmann, Hannah Ruth" userId="e7c09bfb-72c2-42e5-912c-bd6874d853db" providerId="ADAL" clId="{DC7CE4D0-A364-47F3-9883-21F9E921F294}" dt="2021-02-25T13:36:15.511" v="119" actId="14100"/>
          <ac:picMkLst>
            <pc:docMk/>
            <pc:sldMk cId="2337059405" sldId="1415"/>
            <ac:picMk id="10244" creationId="{D3F33068-7DD7-4416-9EBB-744CF8FDA68F}"/>
          </ac:picMkLst>
        </pc:picChg>
      </pc:sldChg>
      <pc:sldChg chg="addSp delSp modSp mod">
        <pc:chgData name="Bachmann, Hannah Ruth" userId="e7c09bfb-72c2-42e5-912c-bd6874d853db" providerId="ADAL" clId="{DC7CE4D0-A364-47F3-9883-21F9E921F294}" dt="2021-02-25T14:07:48.450" v="505" actId="1076"/>
        <pc:sldMkLst>
          <pc:docMk/>
          <pc:sldMk cId="361354194" sldId="1416"/>
        </pc:sldMkLst>
        <pc:spChg chg="mod">
          <ac:chgData name="Bachmann, Hannah Ruth" userId="e7c09bfb-72c2-42e5-912c-bd6874d853db" providerId="ADAL" clId="{DC7CE4D0-A364-47F3-9883-21F9E921F294}" dt="2021-02-25T13:53:47.625" v="368" actId="113"/>
          <ac:spMkLst>
            <pc:docMk/>
            <pc:sldMk cId="361354194" sldId="1416"/>
            <ac:spMk id="2" creationId="{240BB1A0-91B8-40D2-8AFB-040A08528D6F}"/>
          </ac:spMkLst>
        </pc:spChg>
        <pc:spChg chg="mod">
          <ac:chgData name="Bachmann, Hannah Ruth" userId="e7c09bfb-72c2-42e5-912c-bd6874d853db" providerId="ADAL" clId="{DC7CE4D0-A364-47F3-9883-21F9E921F294}" dt="2021-02-25T13:56:10.479" v="401" actId="115"/>
          <ac:spMkLst>
            <pc:docMk/>
            <pc:sldMk cId="361354194" sldId="1416"/>
            <ac:spMk id="3" creationId="{4D090148-C747-3A46-9457-A68ACBD4A536}"/>
          </ac:spMkLst>
        </pc:spChg>
        <pc:spChg chg="mod">
          <ac:chgData name="Bachmann, Hannah Ruth" userId="e7c09bfb-72c2-42e5-912c-bd6874d853db" providerId="ADAL" clId="{DC7CE4D0-A364-47F3-9883-21F9E921F294}" dt="2021-02-25T13:56:06.618" v="400" actId="115"/>
          <ac:spMkLst>
            <pc:docMk/>
            <pc:sldMk cId="361354194" sldId="1416"/>
            <ac:spMk id="4" creationId="{CC520F08-78DE-8E41-B862-042E925A4550}"/>
          </ac:spMkLst>
        </pc:spChg>
        <pc:spChg chg="del">
          <ac:chgData name="Bachmann, Hannah Ruth" userId="e7c09bfb-72c2-42e5-912c-bd6874d853db" providerId="ADAL" clId="{DC7CE4D0-A364-47F3-9883-21F9E921F294}" dt="2021-02-25T13:36:40.862" v="125" actId="478"/>
          <ac:spMkLst>
            <pc:docMk/>
            <pc:sldMk cId="361354194" sldId="1416"/>
            <ac:spMk id="5" creationId="{6BCA39CF-1BC5-4F03-9D69-678F911F3856}"/>
          </ac:spMkLst>
        </pc:spChg>
        <pc:spChg chg="del">
          <ac:chgData name="Bachmann, Hannah Ruth" userId="e7c09bfb-72c2-42e5-912c-bd6874d853db" providerId="ADAL" clId="{DC7CE4D0-A364-47F3-9883-21F9E921F294}" dt="2021-02-25T13:36:43.227" v="126" actId="478"/>
          <ac:spMkLst>
            <pc:docMk/>
            <pc:sldMk cId="361354194" sldId="1416"/>
            <ac:spMk id="6" creationId="{83285F0E-B1E2-4AC0-A57B-E24395D6BCB5}"/>
          </ac:spMkLst>
        </pc:spChg>
        <pc:spChg chg="del mod">
          <ac:chgData name="Bachmann, Hannah Ruth" userId="e7c09bfb-72c2-42e5-912c-bd6874d853db" providerId="ADAL" clId="{DC7CE4D0-A364-47F3-9883-21F9E921F294}" dt="2021-02-25T13:56:16.459" v="403" actId="478"/>
          <ac:spMkLst>
            <pc:docMk/>
            <pc:sldMk cId="361354194" sldId="1416"/>
            <ac:spMk id="9" creationId="{4F1FBFF9-EDC3-4271-9E6B-002A414C2205}"/>
          </ac:spMkLst>
        </pc:spChg>
        <pc:spChg chg="add del mod">
          <ac:chgData name="Bachmann, Hannah Ruth" userId="e7c09bfb-72c2-42e5-912c-bd6874d853db" providerId="ADAL" clId="{DC7CE4D0-A364-47F3-9883-21F9E921F294}" dt="2021-02-25T13:36:47.812" v="130" actId="478"/>
          <ac:spMkLst>
            <pc:docMk/>
            <pc:sldMk cId="361354194" sldId="1416"/>
            <ac:spMk id="12" creationId="{74412728-F687-411B-98CC-65AB54F81DF5}"/>
          </ac:spMkLst>
        </pc:spChg>
        <pc:spChg chg="add del mod">
          <ac:chgData name="Bachmann, Hannah Ruth" userId="e7c09bfb-72c2-42e5-912c-bd6874d853db" providerId="ADAL" clId="{DC7CE4D0-A364-47F3-9883-21F9E921F294}" dt="2021-02-25T13:36:45.957" v="129" actId="478"/>
          <ac:spMkLst>
            <pc:docMk/>
            <pc:sldMk cId="361354194" sldId="1416"/>
            <ac:spMk id="13" creationId="{65F04B60-B1C6-476B-BE86-8E445C60B2D4}"/>
          </ac:spMkLst>
        </pc:spChg>
        <pc:spChg chg="add mod">
          <ac:chgData name="Bachmann, Hannah Ruth" userId="e7c09bfb-72c2-42e5-912c-bd6874d853db" providerId="ADAL" clId="{DC7CE4D0-A364-47F3-9883-21F9E921F294}" dt="2021-02-25T13:36:48.340" v="131"/>
          <ac:spMkLst>
            <pc:docMk/>
            <pc:sldMk cId="361354194" sldId="1416"/>
            <ac:spMk id="14" creationId="{80229C16-5FF8-48DB-854D-3733B80886B9}"/>
          </ac:spMkLst>
        </pc:spChg>
        <pc:spChg chg="add mod">
          <ac:chgData name="Bachmann, Hannah Ruth" userId="e7c09bfb-72c2-42e5-912c-bd6874d853db" providerId="ADAL" clId="{DC7CE4D0-A364-47F3-9883-21F9E921F294}" dt="2021-02-25T13:42:32.152" v="248"/>
          <ac:spMkLst>
            <pc:docMk/>
            <pc:sldMk cId="361354194" sldId="1416"/>
            <ac:spMk id="15" creationId="{226F5FD0-3122-4132-A762-09BA27A3775F}"/>
          </ac:spMkLst>
        </pc:spChg>
        <pc:spChg chg="add mod">
          <ac:chgData name="Bachmann, Hannah Ruth" userId="e7c09bfb-72c2-42e5-912c-bd6874d853db" providerId="ADAL" clId="{DC7CE4D0-A364-47F3-9883-21F9E921F294}" dt="2021-02-25T13:56:20.953" v="405" actId="1076"/>
          <ac:spMkLst>
            <pc:docMk/>
            <pc:sldMk cId="361354194" sldId="1416"/>
            <ac:spMk id="16" creationId="{D377E255-6EE9-4C3B-B91C-84DC517C365E}"/>
          </ac:spMkLst>
        </pc:spChg>
        <pc:spChg chg="add mod">
          <ac:chgData name="Bachmann, Hannah Ruth" userId="e7c09bfb-72c2-42e5-912c-bd6874d853db" providerId="ADAL" clId="{DC7CE4D0-A364-47F3-9883-21F9E921F294}" dt="2021-02-25T13:56:27.113" v="407" actId="1076"/>
          <ac:spMkLst>
            <pc:docMk/>
            <pc:sldMk cId="361354194" sldId="1416"/>
            <ac:spMk id="17" creationId="{4083A22B-ED69-4554-A554-F9D06C4F6AB9}"/>
          </ac:spMkLst>
        </pc:spChg>
        <pc:picChg chg="mod">
          <ac:chgData name="Bachmann, Hannah Ruth" userId="e7c09bfb-72c2-42e5-912c-bd6874d853db" providerId="ADAL" clId="{DC7CE4D0-A364-47F3-9883-21F9E921F294}" dt="2021-02-25T13:29:54.230" v="2"/>
          <ac:picMkLst>
            <pc:docMk/>
            <pc:sldMk cId="361354194" sldId="1416"/>
            <ac:picMk id="7" creationId="{2435DE48-7631-45EB-BD94-3ED81A4B7F94}"/>
          </ac:picMkLst>
        </pc:picChg>
        <pc:picChg chg="mod">
          <ac:chgData name="Bachmann, Hannah Ruth" userId="e7c09bfb-72c2-42e5-912c-bd6874d853db" providerId="ADAL" clId="{DC7CE4D0-A364-47F3-9883-21F9E921F294}" dt="2021-02-25T13:29:54.230" v="2"/>
          <ac:picMkLst>
            <pc:docMk/>
            <pc:sldMk cId="361354194" sldId="1416"/>
            <ac:picMk id="8" creationId="{F0072B75-F516-4020-B3B4-8E5442309F6A}"/>
          </ac:picMkLst>
        </pc:picChg>
        <pc:picChg chg="mod">
          <ac:chgData name="Bachmann, Hannah Ruth" userId="e7c09bfb-72c2-42e5-912c-bd6874d853db" providerId="ADAL" clId="{DC7CE4D0-A364-47F3-9883-21F9E921F294}" dt="2021-02-25T14:07:48.450" v="505" actId="1076"/>
          <ac:picMkLst>
            <pc:docMk/>
            <pc:sldMk cId="361354194" sldId="1416"/>
            <ac:picMk id="11266" creationId="{FADE1FD7-642E-406B-8C7A-313419C3C6F5}"/>
          </ac:picMkLst>
        </pc:picChg>
        <pc:picChg chg="mod">
          <ac:chgData name="Bachmann, Hannah Ruth" userId="e7c09bfb-72c2-42e5-912c-bd6874d853db" providerId="ADAL" clId="{DC7CE4D0-A364-47F3-9883-21F9E921F294}" dt="2021-02-25T14:07:39.540" v="503" actId="1076"/>
          <ac:picMkLst>
            <pc:docMk/>
            <pc:sldMk cId="361354194" sldId="1416"/>
            <ac:picMk id="11268" creationId="{E6FC9D1F-4763-4DA2-98CD-FB9329EBC108}"/>
          </ac:picMkLst>
        </pc:picChg>
      </pc:sldChg>
      <pc:sldChg chg="addSp delSp modSp mod">
        <pc:chgData name="Bachmann, Hannah Ruth" userId="e7c09bfb-72c2-42e5-912c-bd6874d853db" providerId="ADAL" clId="{DC7CE4D0-A364-47F3-9883-21F9E921F294}" dt="2021-02-25T13:57:14.753" v="420" actId="1076"/>
        <pc:sldMkLst>
          <pc:docMk/>
          <pc:sldMk cId="323257721" sldId="1417"/>
        </pc:sldMkLst>
        <pc:spChg chg="mod">
          <ac:chgData name="Bachmann, Hannah Ruth" userId="e7c09bfb-72c2-42e5-912c-bd6874d853db" providerId="ADAL" clId="{DC7CE4D0-A364-47F3-9883-21F9E921F294}" dt="2021-02-25T13:56:13.489" v="402" actId="113"/>
          <ac:spMkLst>
            <pc:docMk/>
            <pc:sldMk cId="323257721" sldId="1417"/>
            <ac:spMk id="2" creationId="{50B4069F-9B9F-47F0-97EB-5E844000D61B}"/>
          </ac:spMkLst>
        </pc:spChg>
        <pc:spChg chg="mod">
          <ac:chgData name="Bachmann, Hannah Ruth" userId="e7c09bfb-72c2-42e5-912c-bd6874d853db" providerId="ADAL" clId="{DC7CE4D0-A364-47F3-9883-21F9E921F294}" dt="2021-02-25T13:56:44.280" v="410" actId="115"/>
          <ac:spMkLst>
            <pc:docMk/>
            <pc:sldMk cId="323257721" sldId="1417"/>
            <ac:spMk id="3" creationId="{6C7E4F70-F8EF-0D48-9906-20F8C3167AC5}"/>
          </ac:spMkLst>
        </pc:spChg>
        <pc:spChg chg="mod">
          <ac:chgData name="Bachmann, Hannah Ruth" userId="e7c09bfb-72c2-42e5-912c-bd6874d853db" providerId="ADAL" clId="{DC7CE4D0-A364-47F3-9883-21F9E921F294}" dt="2021-02-25T13:57:04.018" v="416" actId="115"/>
          <ac:spMkLst>
            <pc:docMk/>
            <pc:sldMk cId="323257721" sldId="1417"/>
            <ac:spMk id="4" creationId="{93FF9193-FE75-1740-B984-AC1D5405E583}"/>
          </ac:spMkLst>
        </pc:spChg>
        <pc:spChg chg="del">
          <ac:chgData name="Bachmann, Hannah Ruth" userId="e7c09bfb-72c2-42e5-912c-bd6874d853db" providerId="ADAL" clId="{DC7CE4D0-A364-47F3-9883-21F9E921F294}" dt="2021-02-25T13:36:50.290" v="132" actId="478"/>
          <ac:spMkLst>
            <pc:docMk/>
            <pc:sldMk cId="323257721" sldId="1417"/>
            <ac:spMk id="5" creationId="{BDDC11D1-55FD-43F3-92AB-0C4660B05AF3}"/>
          </ac:spMkLst>
        </pc:spChg>
        <pc:spChg chg="del">
          <ac:chgData name="Bachmann, Hannah Ruth" userId="e7c09bfb-72c2-42e5-912c-bd6874d853db" providerId="ADAL" clId="{DC7CE4D0-A364-47F3-9883-21F9E921F294}" dt="2021-02-25T13:36:51.523" v="133" actId="478"/>
          <ac:spMkLst>
            <pc:docMk/>
            <pc:sldMk cId="323257721" sldId="1417"/>
            <ac:spMk id="6" creationId="{EA38A825-59DD-4E30-B3C8-866D729EBC99}"/>
          </ac:spMkLst>
        </pc:spChg>
        <pc:spChg chg="del mod">
          <ac:chgData name="Bachmann, Hannah Ruth" userId="e7c09bfb-72c2-42e5-912c-bd6874d853db" providerId="ADAL" clId="{DC7CE4D0-A364-47F3-9883-21F9E921F294}" dt="2021-02-25T13:56:51.712" v="413" actId="478"/>
          <ac:spMkLst>
            <pc:docMk/>
            <pc:sldMk cId="323257721" sldId="1417"/>
            <ac:spMk id="9" creationId="{E609C9A9-FFA8-46DC-9E53-36644001E9A1}"/>
          </ac:spMkLst>
        </pc:spChg>
        <pc:spChg chg="add mod">
          <ac:chgData name="Bachmann, Hannah Ruth" userId="e7c09bfb-72c2-42e5-912c-bd6874d853db" providerId="ADAL" clId="{DC7CE4D0-A364-47F3-9883-21F9E921F294}" dt="2021-02-25T13:36:52.058" v="134"/>
          <ac:spMkLst>
            <pc:docMk/>
            <pc:sldMk cId="323257721" sldId="1417"/>
            <ac:spMk id="12" creationId="{3ABE499D-34B3-49CD-87C9-2A636D018C2B}"/>
          </ac:spMkLst>
        </pc:spChg>
        <pc:spChg chg="add mod">
          <ac:chgData name="Bachmann, Hannah Ruth" userId="e7c09bfb-72c2-42e5-912c-bd6874d853db" providerId="ADAL" clId="{DC7CE4D0-A364-47F3-9883-21F9E921F294}" dt="2021-02-25T13:42:32.983" v="249"/>
          <ac:spMkLst>
            <pc:docMk/>
            <pc:sldMk cId="323257721" sldId="1417"/>
            <ac:spMk id="13" creationId="{E1490A54-816D-41BB-917B-49A5BD39D0CF}"/>
          </ac:spMkLst>
        </pc:spChg>
        <pc:spChg chg="add mod">
          <ac:chgData name="Bachmann, Hannah Ruth" userId="e7c09bfb-72c2-42e5-912c-bd6874d853db" providerId="ADAL" clId="{DC7CE4D0-A364-47F3-9883-21F9E921F294}" dt="2021-02-25T13:57:10.053" v="418" actId="1076"/>
          <ac:spMkLst>
            <pc:docMk/>
            <pc:sldMk cId="323257721" sldId="1417"/>
            <ac:spMk id="14" creationId="{672BFDB3-8D68-4EE8-B16F-3367EE73F66D}"/>
          </ac:spMkLst>
        </pc:spChg>
        <pc:spChg chg="add mod">
          <ac:chgData name="Bachmann, Hannah Ruth" userId="e7c09bfb-72c2-42e5-912c-bd6874d853db" providerId="ADAL" clId="{DC7CE4D0-A364-47F3-9883-21F9E921F294}" dt="2021-02-25T13:57:14.753" v="420" actId="1076"/>
          <ac:spMkLst>
            <pc:docMk/>
            <pc:sldMk cId="323257721" sldId="1417"/>
            <ac:spMk id="15" creationId="{EF8E7B00-DD39-4452-BFC1-5414EBD67237}"/>
          </ac:spMkLst>
        </pc:spChg>
        <pc:picChg chg="mod">
          <ac:chgData name="Bachmann, Hannah Ruth" userId="e7c09bfb-72c2-42e5-912c-bd6874d853db" providerId="ADAL" clId="{DC7CE4D0-A364-47F3-9883-21F9E921F294}" dt="2021-02-25T13:29:54.230" v="2"/>
          <ac:picMkLst>
            <pc:docMk/>
            <pc:sldMk cId="323257721" sldId="1417"/>
            <ac:picMk id="7" creationId="{DB209035-87F2-4C0A-AFEF-B0BB2F1DCA13}"/>
          </ac:picMkLst>
        </pc:picChg>
        <pc:picChg chg="mod">
          <ac:chgData name="Bachmann, Hannah Ruth" userId="e7c09bfb-72c2-42e5-912c-bd6874d853db" providerId="ADAL" clId="{DC7CE4D0-A364-47F3-9883-21F9E921F294}" dt="2021-02-25T13:29:54.230" v="2"/>
          <ac:picMkLst>
            <pc:docMk/>
            <pc:sldMk cId="323257721" sldId="1417"/>
            <ac:picMk id="8" creationId="{820469C1-28E7-408C-B6C2-4030D2D8882E}"/>
          </ac:picMkLst>
        </pc:picChg>
        <pc:picChg chg="mod">
          <ac:chgData name="Bachmann, Hannah Ruth" userId="e7c09bfb-72c2-42e5-912c-bd6874d853db" providerId="ADAL" clId="{DC7CE4D0-A364-47F3-9883-21F9E921F294}" dt="2021-02-25T13:56:47.110" v="411" actId="14100"/>
          <ac:picMkLst>
            <pc:docMk/>
            <pc:sldMk cId="323257721" sldId="1417"/>
            <ac:picMk id="12290" creationId="{E4F2C76E-8CA6-498A-B006-3CC9DC048AC6}"/>
          </ac:picMkLst>
        </pc:picChg>
        <pc:picChg chg="mod">
          <ac:chgData name="Bachmann, Hannah Ruth" userId="e7c09bfb-72c2-42e5-912c-bd6874d853db" providerId="ADAL" clId="{DC7CE4D0-A364-47F3-9883-21F9E921F294}" dt="2021-02-25T13:56:49.946" v="412" actId="14100"/>
          <ac:picMkLst>
            <pc:docMk/>
            <pc:sldMk cId="323257721" sldId="1417"/>
            <ac:picMk id="12292" creationId="{DBE3EB1B-33B1-4BD8-A449-C91DFC786D92}"/>
          </ac:picMkLst>
        </pc:picChg>
      </pc:sldChg>
      <pc:sldChg chg="addSp delSp modSp mod">
        <pc:chgData name="Bachmann, Hannah Ruth" userId="e7c09bfb-72c2-42e5-912c-bd6874d853db" providerId="ADAL" clId="{DC7CE4D0-A364-47F3-9883-21F9E921F294}" dt="2021-02-25T13:58:02.731" v="434" actId="1076"/>
        <pc:sldMkLst>
          <pc:docMk/>
          <pc:sldMk cId="4158704588" sldId="1418"/>
        </pc:sldMkLst>
        <pc:spChg chg="mod">
          <ac:chgData name="Bachmann, Hannah Ruth" userId="e7c09bfb-72c2-42e5-912c-bd6874d853db" providerId="ADAL" clId="{DC7CE4D0-A364-47F3-9883-21F9E921F294}" dt="2021-02-25T13:57:22.023" v="421" actId="113"/>
          <ac:spMkLst>
            <pc:docMk/>
            <pc:sldMk cId="4158704588" sldId="1418"/>
            <ac:spMk id="2" creationId="{3F37F64B-7ACE-4FFA-BE58-E506CE960430}"/>
          </ac:spMkLst>
        </pc:spChg>
        <pc:spChg chg="mod">
          <ac:chgData name="Bachmann, Hannah Ruth" userId="e7c09bfb-72c2-42e5-912c-bd6874d853db" providerId="ADAL" clId="{DC7CE4D0-A364-47F3-9883-21F9E921F294}" dt="2021-02-25T13:57:32.153" v="424" actId="115"/>
          <ac:spMkLst>
            <pc:docMk/>
            <pc:sldMk cId="4158704588" sldId="1418"/>
            <ac:spMk id="3" creationId="{5EC3E549-6D78-C24A-AA4D-6C25DA629389}"/>
          </ac:spMkLst>
        </pc:spChg>
        <pc:spChg chg="mod">
          <ac:chgData name="Bachmann, Hannah Ruth" userId="e7c09bfb-72c2-42e5-912c-bd6874d853db" providerId="ADAL" clId="{DC7CE4D0-A364-47F3-9883-21F9E921F294}" dt="2021-02-25T13:57:36.426" v="426" actId="115"/>
          <ac:spMkLst>
            <pc:docMk/>
            <pc:sldMk cId="4158704588" sldId="1418"/>
            <ac:spMk id="4" creationId="{0747A225-2516-8D4D-A958-118239409AC6}"/>
          </ac:spMkLst>
        </pc:spChg>
        <pc:spChg chg="del">
          <ac:chgData name="Bachmann, Hannah Ruth" userId="e7c09bfb-72c2-42e5-912c-bd6874d853db" providerId="ADAL" clId="{DC7CE4D0-A364-47F3-9883-21F9E921F294}" dt="2021-02-25T13:36:54.201" v="135" actId="478"/>
          <ac:spMkLst>
            <pc:docMk/>
            <pc:sldMk cId="4158704588" sldId="1418"/>
            <ac:spMk id="5" creationId="{887C14AC-0120-466E-93AF-7EB0AFDE230A}"/>
          </ac:spMkLst>
        </pc:spChg>
        <pc:spChg chg="del">
          <ac:chgData name="Bachmann, Hannah Ruth" userId="e7c09bfb-72c2-42e5-912c-bd6874d853db" providerId="ADAL" clId="{DC7CE4D0-A364-47F3-9883-21F9E921F294}" dt="2021-02-25T13:36:56.791" v="136" actId="478"/>
          <ac:spMkLst>
            <pc:docMk/>
            <pc:sldMk cId="4158704588" sldId="1418"/>
            <ac:spMk id="6" creationId="{4D472100-DEAF-4D67-94A2-E6E0C1485308}"/>
          </ac:spMkLst>
        </pc:spChg>
        <pc:spChg chg="del mod">
          <ac:chgData name="Bachmann, Hannah Ruth" userId="e7c09bfb-72c2-42e5-912c-bd6874d853db" providerId="ADAL" clId="{DC7CE4D0-A364-47F3-9883-21F9E921F294}" dt="2021-02-25T13:57:48.328" v="430" actId="478"/>
          <ac:spMkLst>
            <pc:docMk/>
            <pc:sldMk cId="4158704588" sldId="1418"/>
            <ac:spMk id="9" creationId="{32704599-EB87-48DB-9196-727A32D9FB17}"/>
          </ac:spMkLst>
        </pc:spChg>
        <pc:spChg chg="add mod">
          <ac:chgData name="Bachmann, Hannah Ruth" userId="e7c09bfb-72c2-42e5-912c-bd6874d853db" providerId="ADAL" clId="{DC7CE4D0-A364-47F3-9883-21F9E921F294}" dt="2021-02-25T13:36:57.107" v="137"/>
          <ac:spMkLst>
            <pc:docMk/>
            <pc:sldMk cId="4158704588" sldId="1418"/>
            <ac:spMk id="12" creationId="{A38B785F-3514-4E62-B5A8-CB3B40A1D26F}"/>
          </ac:spMkLst>
        </pc:spChg>
        <pc:spChg chg="add mod">
          <ac:chgData name="Bachmann, Hannah Ruth" userId="e7c09bfb-72c2-42e5-912c-bd6874d853db" providerId="ADAL" clId="{DC7CE4D0-A364-47F3-9883-21F9E921F294}" dt="2021-02-25T13:42:33.805" v="250"/>
          <ac:spMkLst>
            <pc:docMk/>
            <pc:sldMk cId="4158704588" sldId="1418"/>
            <ac:spMk id="13" creationId="{7EA7D27C-9CED-4381-8CB3-7FC1E725F4A2}"/>
          </ac:spMkLst>
        </pc:spChg>
        <pc:spChg chg="add mod">
          <ac:chgData name="Bachmann, Hannah Ruth" userId="e7c09bfb-72c2-42e5-912c-bd6874d853db" providerId="ADAL" clId="{DC7CE4D0-A364-47F3-9883-21F9E921F294}" dt="2021-02-25T13:57:52.058" v="432" actId="1076"/>
          <ac:spMkLst>
            <pc:docMk/>
            <pc:sldMk cId="4158704588" sldId="1418"/>
            <ac:spMk id="14" creationId="{1E95264D-3690-48F7-8498-F6B912B7F748}"/>
          </ac:spMkLst>
        </pc:spChg>
        <pc:spChg chg="add mod">
          <ac:chgData name="Bachmann, Hannah Ruth" userId="e7c09bfb-72c2-42e5-912c-bd6874d853db" providerId="ADAL" clId="{DC7CE4D0-A364-47F3-9883-21F9E921F294}" dt="2021-02-25T13:58:02.731" v="434" actId="1076"/>
          <ac:spMkLst>
            <pc:docMk/>
            <pc:sldMk cId="4158704588" sldId="1418"/>
            <ac:spMk id="15" creationId="{77B40B73-954E-46FE-AD17-7194284D6B73}"/>
          </ac:spMkLst>
        </pc:spChg>
        <pc:picChg chg="mod">
          <ac:chgData name="Bachmann, Hannah Ruth" userId="e7c09bfb-72c2-42e5-912c-bd6874d853db" providerId="ADAL" clId="{DC7CE4D0-A364-47F3-9883-21F9E921F294}" dt="2021-02-25T13:29:54.230" v="2"/>
          <ac:picMkLst>
            <pc:docMk/>
            <pc:sldMk cId="4158704588" sldId="1418"/>
            <ac:picMk id="7" creationId="{E828D1F2-1785-49B3-A281-028CA488452B}"/>
          </ac:picMkLst>
        </pc:picChg>
        <pc:picChg chg="mod">
          <ac:chgData name="Bachmann, Hannah Ruth" userId="e7c09bfb-72c2-42e5-912c-bd6874d853db" providerId="ADAL" clId="{DC7CE4D0-A364-47F3-9883-21F9E921F294}" dt="2021-02-25T13:29:54.230" v="2"/>
          <ac:picMkLst>
            <pc:docMk/>
            <pc:sldMk cId="4158704588" sldId="1418"/>
            <ac:picMk id="11" creationId="{3FD7B5F2-51C5-4C31-89A0-339A8BD5DA0D}"/>
          </ac:picMkLst>
        </pc:picChg>
        <pc:picChg chg="mod">
          <ac:chgData name="Bachmann, Hannah Ruth" userId="e7c09bfb-72c2-42e5-912c-bd6874d853db" providerId="ADAL" clId="{DC7CE4D0-A364-47F3-9883-21F9E921F294}" dt="2021-02-25T13:57:45.233" v="429" actId="14100"/>
          <ac:picMkLst>
            <pc:docMk/>
            <pc:sldMk cId="4158704588" sldId="1418"/>
            <ac:picMk id="13314" creationId="{A55E0EF9-8F6A-4F7C-800E-623656C77C8B}"/>
          </ac:picMkLst>
        </pc:picChg>
        <pc:picChg chg="mod">
          <ac:chgData name="Bachmann, Hannah Ruth" userId="e7c09bfb-72c2-42e5-912c-bd6874d853db" providerId="ADAL" clId="{DC7CE4D0-A364-47F3-9883-21F9E921F294}" dt="2021-02-25T13:57:39.768" v="427" actId="14100"/>
          <ac:picMkLst>
            <pc:docMk/>
            <pc:sldMk cId="4158704588" sldId="1418"/>
            <ac:picMk id="13316" creationId="{791ED683-FD3A-4D9A-BFA6-13B85A35D076}"/>
          </ac:picMkLst>
        </pc:picChg>
      </pc:sldChg>
      <pc:sldChg chg="addSp delSp modSp mod">
        <pc:chgData name="Bachmann, Hannah Ruth" userId="e7c09bfb-72c2-42e5-912c-bd6874d853db" providerId="ADAL" clId="{DC7CE4D0-A364-47F3-9883-21F9E921F294}" dt="2021-02-25T14:08:26.494" v="521" actId="20577"/>
        <pc:sldMkLst>
          <pc:docMk/>
          <pc:sldMk cId="1426914810" sldId="1419"/>
        </pc:sldMkLst>
        <pc:spChg chg="mod">
          <ac:chgData name="Bachmann, Hannah Ruth" userId="e7c09bfb-72c2-42e5-912c-bd6874d853db" providerId="ADAL" clId="{DC7CE4D0-A364-47F3-9883-21F9E921F294}" dt="2021-02-25T13:30:46.234" v="12"/>
          <ac:spMkLst>
            <pc:docMk/>
            <pc:sldMk cId="1426914810" sldId="1419"/>
            <ac:spMk id="2" creationId="{628D9C7E-F520-4199-A0D5-AA4AA9CDC3C8}"/>
          </ac:spMkLst>
        </pc:spChg>
        <pc:spChg chg="mod">
          <ac:chgData name="Bachmann, Hannah Ruth" userId="e7c09bfb-72c2-42e5-912c-bd6874d853db" providerId="ADAL" clId="{DC7CE4D0-A364-47F3-9883-21F9E921F294}" dt="2021-02-25T14:08:26.494" v="521" actId="20577"/>
          <ac:spMkLst>
            <pc:docMk/>
            <pc:sldMk cId="1426914810" sldId="1419"/>
            <ac:spMk id="3" creationId="{943B0603-7AB1-4170-9988-9BE2EF1F43F6}"/>
          </ac:spMkLst>
        </pc:spChg>
        <pc:spChg chg="del mod">
          <ac:chgData name="Bachmann, Hannah Ruth" userId="e7c09bfb-72c2-42e5-912c-bd6874d853db" providerId="ADAL" clId="{DC7CE4D0-A364-47F3-9883-21F9E921F294}" dt="2021-02-25T13:38:41.165" v="178" actId="478"/>
          <ac:spMkLst>
            <pc:docMk/>
            <pc:sldMk cId="1426914810" sldId="1419"/>
            <ac:spMk id="4" creationId="{62BEA5E9-5757-4874-B3CA-29B022DACDAB}"/>
          </ac:spMkLst>
        </pc:spChg>
        <pc:spChg chg="del mod">
          <ac:chgData name="Bachmann, Hannah Ruth" userId="e7c09bfb-72c2-42e5-912c-bd6874d853db" providerId="ADAL" clId="{DC7CE4D0-A364-47F3-9883-21F9E921F294}" dt="2021-02-25T13:38:45.230" v="179" actId="478"/>
          <ac:spMkLst>
            <pc:docMk/>
            <pc:sldMk cId="1426914810" sldId="1419"/>
            <ac:spMk id="5" creationId="{6D3F9D9F-D551-485E-8368-355578FF6D4F}"/>
          </ac:spMkLst>
        </pc:spChg>
        <pc:spChg chg="add mod">
          <ac:chgData name="Bachmann, Hannah Ruth" userId="e7c09bfb-72c2-42e5-912c-bd6874d853db" providerId="ADAL" clId="{DC7CE4D0-A364-47F3-9883-21F9E921F294}" dt="2021-02-25T13:42:38.747" v="256"/>
          <ac:spMkLst>
            <pc:docMk/>
            <pc:sldMk cId="1426914810" sldId="1419"/>
            <ac:spMk id="6" creationId="{32080F6C-A5A2-41D5-9E76-C167201E53C7}"/>
          </ac:spMkLst>
        </pc:spChg>
        <pc:spChg chg="add mod">
          <ac:chgData name="Bachmann, Hannah Ruth" userId="e7c09bfb-72c2-42e5-912c-bd6874d853db" providerId="ADAL" clId="{DC7CE4D0-A364-47F3-9883-21F9E921F294}" dt="2021-02-25T14:07:19.142" v="501"/>
          <ac:spMkLst>
            <pc:docMk/>
            <pc:sldMk cId="1426914810" sldId="1419"/>
            <ac:spMk id="7" creationId="{BD5AA870-EBA3-466D-881A-7F768486FD4D}"/>
          </ac:spMkLst>
        </pc:spChg>
      </pc:sldChg>
      <pc:sldChg chg="addSp delSp modSp mod">
        <pc:chgData name="Bachmann, Hannah Ruth" userId="e7c09bfb-72c2-42e5-912c-bd6874d853db" providerId="ADAL" clId="{DC7CE4D0-A364-47F3-9883-21F9E921F294}" dt="2021-02-25T14:08:04.920" v="506" actId="1076"/>
        <pc:sldMkLst>
          <pc:docMk/>
          <pc:sldMk cId="2339470584" sldId="1420"/>
        </pc:sldMkLst>
        <pc:spChg chg="mod">
          <ac:chgData name="Bachmann, Hannah Ruth" userId="e7c09bfb-72c2-42e5-912c-bd6874d853db" providerId="ADAL" clId="{DC7CE4D0-A364-47F3-9883-21F9E921F294}" dt="2021-02-25T13:30:46.234" v="12"/>
          <ac:spMkLst>
            <pc:docMk/>
            <pc:sldMk cId="2339470584" sldId="1420"/>
            <ac:spMk id="2" creationId="{DD698C3F-80BC-43E8-8C21-D28CAE80CCA7}"/>
          </ac:spMkLst>
        </pc:spChg>
        <pc:spChg chg="del mod">
          <ac:chgData name="Bachmann, Hannah Ruth" userId="e7c09bfb-72c2-42e5-912c-bd6874d853db" providerId="ADAL" clId="{DC7CE4D0-A364-47F3-9883-21F9E921F294}" dt="2021-02-25T13:36:59.391" v="138" actId="478"/>
          <ac:spMkLst>
            <pc:docMk/>
            <pc:sldMk cId="2339470584" sldId="1420"/>
            <ac:spMk id="5" creationId="{D46D7CD2-DC61-40F1-8329-1465D2C5F30E}"/>
          </ac:spMkLst>
        </pc:spChg>
        <pc:spChg chg="del mod">
          <ac:chgData name="Bachmann, Hannah Ruth" userId="e7c09bfb-72c2-42e5-912c-bd6874d853db" providerId="ADAL" clId="{DC7CE4D0-A364-47F3-9883-21F9E921F294}" dt="2021-02-25T13:37:22.253" v="144" actId="478"/>
          <ac:spMkLst>
            <pc:docMk/>
            <pc:sldMk cId="2339470584" sldId="1420"/>
            <ac:spMk id="6" creationId="{F67E0A1C-6F56-4B22-9CFB-35C43A08DB4A}"/>
          </ac:spMkLst>
        </pc:spChg>
        <pc:spChg chg="mod">
          <ac:chgData name="Bachmann, Hannah Ruth" userId="e7c09bfb-72c2-42e5-912c-bd6874d853db" providerId="ADAL" clId="{DC7CE4D0-A364-47F3-9883-21F9E921F294}" dt="2021-02-25T14:05:57.983" v="499" actId="20577"/>
          <ac:spMkLst>
            <pc:docMk/>
            <pc:sldMk cId="2339470584" sldId="1420"/>
            <ac:spMk id="7" creationId="{E270B5A1-EC9B-4985-9FB1-D3F67147D6B4}"/>
          </ac:spMkLst>
        </pc:spChg>
        <pc:spChg chg="add mod">
          <ac:chgData name="Bachmann, Hannah Ruth" userId="e7c09bfb-72c2-42e5-912c-bd6874d853db" providerId="ADAL" clId="{DC7CE4D0-A364-47F3-9883-21F9E921F294}" dt="2021-02-25T13:37:31.071" v="148"/>
          <ac:spMkLst>
            <pc:docMk/>
            <pc:sldMk cId="2339470584" sldId="1420"/>
            <ac:spMk id="10" creationId="{D4FEDBB0-5ED1-474B-9C19-9854959AEDD6}"/>
          </ac:spMkLst>
        </pc:spChg>
        <pc:spChg chg="add mod">
          <ac:chgData name="Bachmann, Hannah Ruth" userId="e7c09bfb-72c2-42e5-912c-bd6874d853db" providerId="ADAL" clId="{DC7CE4D0-A364-47F3-9883-21F9E921F294}" dt="2021-02-25T13:42:34.582" v="251"/>
          <ac:spMkLst>
            <pc:docMk/>
            <pc:sldMk cId="2339470584" sldId="1420"/>
            <ac:spMk id="11" creationId="{82E9ED98-AFBF-41C4-8803-73D2AD580FBD}"/>
          </ac:spMkLst>
        </pc:spChg>
        <pc:picChg chg="mod">
          <ac:chgData name="Bachmann, Hannah Ruth" userId="e7c09bfb-72c2-42e5-912c-bd6874d853db" providerId="ADAL" clId="{DC7CE4D0-A364-47F3-9883-21F9E921F294}" dt="2021-02-25T14:08:04.920" v="506" actId="1076"/>
          <ac:picMkLst>
            <pc:docMk/>
            <pc:sldMk cId="2339470584" sldId="1420"/>
            <ac:picMk id="8" creationId="{76A136E7-5E62-43A8-872E-30D56B43C63F}"/>
          </ac:picMkLst>
        </pc:picChg>
        <pc:picChg chg="mod">
          <ac:chgData name="Bachmann, Hannah Ruth" userId="e7c09bfb-72c2-42e5-912c-bd6874d853db" providerId="ADAL" clId="{DC7CE4D0-A364-47F3-9883-21F9E921F294}" dt="2021-02-25T13:37:16.668" v="142" actId="1076"/>
          <ac:picMkLst>
            <pc:docMk/>
            <pc:sldMk cId="2339470584" sldId="1420"/>
            <ac:picMk id="9" creationId="{3B9288B1-A6E3-4E1B-B1A8-57C6A0480A7B}"/>
          </ac:picMkLst>
        </pc:picChg>
      </pc:sldChg>
      <pc:sldChg chg="addSp delSp modSp mod">
        <pc:chgData name="Bachmann, Hannah Ruth" userId="e7c09bfb-72c2-42e5-912c-bd6874d853db" providerId="ADAL" clId="{DC7CE4D0-A364-47F3-9883-21F9E921F294}" dt="2021-02-25T13:59:56.870" v="469" actId="1076"/>
        <pc:sldMkLst>
          <pc:docMk/>
          <pc:sldMk cId="2328606342" sldId="1421"/>
        </pc:sldMkLst>
        <pc:spChg chg="mod">
          <ac:chgData name="Bachmann, Hannah Ruth" userId="e7c09bfb-72c2-42e5-912c-bd6874d853db" providerId="ADAL" clId="{DC7CE4D0-A364-47F3-9883-21F9E921F294}" dt="2021-02-25T13:58:14.314" v="435" actId="113"/>
          <ac:spMkLst>
            <pc:docMk/>
            <pc:sldMk cId="2328606342" sldId="1421"/>
            <ac:spMk id="2" creationId="{3F37F64B-7ACE-4FFA-BE58-E506CE960430}"/>
          </ac:spMkLst>
        </pc:spChg>
        <pc:spChg chg="mod">
          <ac:chgData name="Bachmann, Hannah Ruth" userId="e7c09bfb-72c2-42e5-912c-bd6874d853db" providerId="ADAL" clId="{DC7CE4D0-A364-47F3-9883-21F9E921F294}" dt="2021-02-25T13:58:40.303" v="441" actId="115"/>
          <ac:spMkLst>
            <pc:docMk/>
            <pc:sldMk cId="2328606342" sldId="1421"/>
            <ac:spMk id="3" creationId="{5EC3E549-6D78-C24A-AA4D-6C25DA629389}"/>
          </ac:spMkLst>
        </pc:spChg>
        <pc:spChg chg="mod">
          <ac:chgData name="Bachmann, Hannah Ruth" userId="e7c09bfb-72c2-42e5-912c-bd6874d853db" providerId="ADAL" clId="{DC7CE4D0-A364-47F3-9883-21F9E921F294}" dt="2021-02-25T13:58:45.278" v="443" actId="115"/>
          <ac:spMkLst>
            <pc:docMk/>
            <pc:sldMk cId="2328606342" sldId="1421"/>
            <ac:spMk id="4" creationId="{0747A225-2516-8D4D-A958-118239409AC6}"/>
          </ac:spMkLst>
        </pc:spChg>
        <pc:spChg chg="del">
          <ac:chgData name="Bachmann, Hannah Ruth" userId="e7c09bfb-72c2-42e5-912c-bd6874d853db" providerId="ADAL" clId="{DC7CE4D0-A364-47F3-9883-21F9E921F294}" dt="2021-02-25T13:37:25.771" v="146" actId="478"/>
          <ac:spMkLst>
            <pc:docMk/>
            <pc:sldMk cId="2328606342" sldId="1421"/>
            <ac:spMk id="5" creationId="{887C14AC-0120-466E-93AF-7EB0AFDE230A}"/>
          </ac:spMkLst>
        </pc:spChg>
        <pc:spChg chg="del">
          <ac:chgData name="Bachmann, Hannah Ruth" userId="e7c09bfb-72c2-42e5-912c-bd6874d853db" providerId="ADAL" clId="{DC7CE4D0-A364-47F3-9883-21F9E921F294}" dt="2021-02-25T13:37:24.670" v="145" actId="478"/>
          <ac:spMkLst>
            <pc:docMk/>
            <pc:sldMk cId="2328606342" sldId="1421"/>
            <ac:spMk id="6" creationId="{4D472100-DEAF-4D67-94A2-E6E0C1485308}"/>
          </ac:spMkLst>
        </pc:spChg>
        <pc:spChg chg="add del mod">
          <ac:chgData name="Bachmann, Hannah Ruth" userId="e7c09bfb-72c2-42e5-912c-bd6874d853db" providerId="ADAL" clId="{DC7CE4D0-A364-47F3-9883-21F9E921F294}" dt="2021-02-25T13:41:16.334" v="222" actId="478"/>
          <ac:spMkLst>
            <pc:docMk/>
            <pc:sldMk cId="2328606342" sldId="1421"/>
            <ac:spMk id="16" creationId="{9CAEFE97-96B8-4273-B7BB-21379C75D0C9}"/>
          </ac:spMkLst>
        </pc:spChg>
        <pc:spChg chg="add mod">
          <ac:chgData name="Bachmann, Hannah Ruth" userId="e7c09bfb-72c2-42e5-912c-bd6874d853db" providerId="ADAL" clId="{DC7CE4D0-A364-47F3-9883-21F9E921F294}" dt="2021-02-25T13:41:16.685" v="223"/>
          <ac:spMkLst>
            <pc:docMk/>
            <pc:sldMk cId="2328606342" sldId="1421"/>
            <ac:spMk id="17" creationId="{809D2891-B43F-4A3D-BDB7-6D64277198F1}"/>
          </ac:spMkLst>
        </pc:spChg>
        <pc:spChg chg="del mod">
          <ac:chgData name="Bachmann, Hannah Ruth" userId="e7c09bfb-72c2-42e5-912c-bd6874d853db" providerId="ADAL" clId="{DC7CE4D0-A364-47F3-9883-21F9E921F294}" dt="2021-02-25T13:58:18.742" v="437" actId="478"/>
          <ac:spMkLst>
            <pc:docMk/>
            <pc:sldMk cId="2328606342" sldId="1421"/>
            <ac:spMk id="18" creationId="{BEA89135-8739-41E7-BFC0-3FBCDC70ABA5}"/>
          </ac:spMkLst>
        </pc:spChg>
        <pc:spChg chg="add mod">
          <ac:chgData name="Bachmann, Hannah Ruth" userId="e7c09bfb-72c2-42e5-912c-bd6874d853db" providerId="ADAL" clId="{DC7CE4D0-A364-47F3-9883-21F9E921F294}" dt="2021-02-25T13:42:35.413" v="252"/>
          <ac:spMkLst>
            <pc:docMk/>
            <pc:sldMk cId="2328606342" sldId="1421"/>
            <ac:spMk id="19" creationId="{3F4E07FE-00E1-42F8-BC24-EF7FE9AA2606}"/>
          </ac:spMkLst>
        </pc:spChg>
        <pc:spChg chg="add mod">
          <ac:chgData name="Bachmann, Hannah Ruth" userId="e7c09bfb-72c2-42e5-912c-bd6874d853db" providerId="ADAL" clId="{DC7CE4D0-A364-47F3-9883-21F9E921F294}" dt="2021-02-25T13:59:48.954" v="467" actId="1076"/>
          <ac:spMkLst>
            <pc:docMk/>
            <pc:sldMk cId="2328606342" sldId="1421"/>
            <ac:spMk id="20" creationId="{20B95F5D-1417-4464-9487-9E7915077349}"/>
          </ac:spMkLst>
        </pc:spChg>
        <pc:spChg chg="add mod">
          <ac:chgData name="Bachmann, Hannah Ruth" userId="e7c09bfb-72c2-42e5-912c-bd6874d853db" providerId="ADAL" clId="{DC7CE4D0-A364-47F3-9883-21F9E921F294}" dt="2021-02-25T13:59:56.870" v="469" actId="1076"/>
          <ac:spMkLst>
            <pc:docMk/>
            <pc:sldMk cId="2328606342" sldId="1421"/>
            <ac:spMk id="21" creationId="{58BAAF67-F6A1-4D8F-8040-D1F1E39FD13C}"/>
          </ac:spMkLst>
        </pc:spChg>
        <pc:picChg chg="mod">
          <ac:chgData name="Bachmann, Hannah Ruth" userId="e7c09bfb-72c2-42e5-912c-bd6874d853db" providerId="ADAL" clId="{DC7CE4D0-A364-47F3-9883-21F9E921F294}" dt="2021-02-25T13:58:17.687" v="436" actId="1076"/>
          <ac:picMkLst>
            <pc:docMk/>
            <pc:sldMk cId="2328606342" sldId="1421"/>
            <ac:picMk id="12" creationId="{163C0686-958E-44F2-BDF3-85456217DD05}"/>
          </ac:picMkLst>
        </pc:picChg>
        <pc:picChg chg="mod">
          <ac:chgData name="Bachmann, Hannah Ruth" userId="e7c09bfb-72c2-42e5-912c-bd6874d853db" providerId="ADAL" clId="{DC7CE4D0-A364-47F3-9883-21F9E921F294}" dt="2021-02-25T13:29:54.230" v="2"/>
          <ac:picMkLst>
            <pc:docMk/>
            <pc:sldMk cId="2328606342" sldId="1421"/>
            <ac:picMk id="13" creationId="{E168A748-262B-4315-A968-6D2597B782EB}"/>
          </ac:picMkLst>
        </pc:picChg>
        <pc:picChg chg="mod">
          <ac:chgData name="Bachmann, Hannah Ruth" userId="e7c09bfb-72c2-42e5-912c-bd6874d853db" providerId="ADAL" clId="{DC7CE4D0-A364-47F3-9883-21F9E921F294}" dt="2021-02-25T13:58:21.618" v="438" actId="1076"/>
          <ac:picMkLst>
            <pc:docMk/>
            <pc:sldMk cId="2328606342" sldId="1421"/>
            <ac:picMk id="14" creationId="{CFA743F0-61C0-4DDF-B8FC-039ECE871895}"/>
          </ac:picMkLst>
        </pc:picChg>
        <pc:picChg chg="mod">
          <ac:chgData name="Bachmann, Hannah Ruth" userId="e7c09bfb-72c2-42e5-912c-bd6874d853db" providerId="ADAL" clId="{DC7CE4D0-A364-47F3-9883-21F9E921F294}" dt="2021-02-25T13:29:54.230" v="2"/>
          <ac:picMkLst>
            <pc:docMk/>
            <pc:sldMk cId="2328606342" sldId="1421"/>
            <ac:picMk id="15" creationId="{D3A10B5F-E5B9-44E6-8708-BDCB7CEB6CF9}"/>
          </ac:picMkLst>
        </pc:picChg>
      </pc:sldChg>
      <pc:sldChg chg="addSp delSp modSp mod">
        <pc:chgData name="Bachmann, Hannah Ruth" userId="e7c09bfb-72c2-42e5-912c-bd6874d853db" providerId="ADAL" clId="{DC7CE4D0-A364-47F3-9883-21F9E921F294}" dt="2021-02-25T13:59:42.121" v="465" actId="1076"/>
        <pc:sldMkLst>
          <pc:docMk/>
          <pc:sldMk cId="3657354134" sldId="1422"/>
        </pc:sldMkLst>
        <pc:spChg chg="mod">
          <ac:chgData name="Bachmann, Hannah Ruth" userId="e7c09bfb-72c2-42e5-912c-bd6874d853db" providerId="ADAL" clId="{DC7CE4D0-A364-47F3-9883-21F9E921F294}" dt="2021-02-25T13:58:50.231" v="444" actId="113"/>
          <ac:spMkLst>
            <pc:docMk/>
            <pc:sldMk cId="3657354134" sldId="1422"/>
            <ac:spMk id="2" creationId="{3F37F64B-7ACE-4FFA-BE58-E506CE960430}"/>
          </ac:spMkLst>
        </pc:spChg>
        <pc:spChg chg="mod">
          <ac:chgData name="Bachmann, Hannah Ruth" userId="e7c09bfb-72c2-42e5-912c-bd6874d853db" providerId="ADAL" clId="{DC7CE4D0-A364-47F3-9883-21F9E921F294}" dt="2021-02-25T13:58:59.659" v="447" actId="115"/>
          <ac:spMkLst>
            <pc:docMk/>
            <pc:sldMk cId="3657354134" sldId="1422"/>
            <ac:spMk id="3" creationId="{5EC3E549-6D78-C24A-AA4D-6C25DA629389}"/>
          </ac:spMkLst>
        </pc:spChg>
        <pc:spChg chg="mod">
          <ac:chgData name="Bachmann, Hannah Ruth" userId="e7c09bfb-72c2-42e5-912c-bd6874d853db" providerId="ADAL" clId="{DC7CE4D0-A364-47F3-9883-21F9E921F294}" dt="2021-02-25T13:59:31.026" v="460" actId="115"/>
          <ac:spMkLst>
            <pc:docMk/>
            <pc:sldMk cId="3657354134" sldId="1422"/>
            <ac:spMk id="4" creationId="{0747A225-2516-8D4D-A958-118239409AC6}"/>
          </ac:spMkLst>
        </pc:spChg>
        <pc:spChg chg="del">
          <ac:chgData name="Bachmann, Hannah Ruth" userId="e7c09bfb-72c2-42e5-912c-bd6874d853db" providerId="ADAL" clId="{DC7CE4D0-A364-47F3-9883-21F9E921F294}" dt="2021-02-25T13:37:34.520" v="149" actId="478"/>
          <ac:spMkLst>
            <pc:docMk/>
            <pc:sldMk cId="3657354134" sldId="1422"/>
            <ac:spMk id="5" creationId="{887C14AC-0120-466E-93AF-7EB0AFDE230A}"/>
          </ac:spMkLst>
        </pc:spChg>
        <pc:spChg chg="del">
          <ac:chgData name="Bachmann, Hannah Ruth" userId="e7c09bfb-72c2-42e5-912c-bd6874d853db" providerId="ADAL" clId="{DC7CE4D0-A364-47F3-9883-21F9E921F294}" dt="2021-02-25T13:37:35.771" v="150" actId="478"/>
          <ac:spMkLst>
            <pc:docMk/>
            <pc:sldMk cId="3657354134" sldId="1422"/>
            <ac:spMk id="6" creationId="{4D472100-DEAF-4D67-94A2-E6E0C1485308}"/>
          </ac:spMkLst>
        </pc:spChg>
        <pc:spChg chg="del mod">
          <ac:chgData name="Bachmann, Hannah Ruth" userId="e7c09bfb-72c2-42e5-912c-bd6874d853db" providerId="ADAL" clId="{DC7CE4D0-A364-47F3-9883-21F9E921F294}" dt="2021-02-25T13:59:33.862" v="461" actId="478"/>
          <ac:spMkLst>
            <pc:docMk/>
            <pc:sldMk cId="3657354134" sldId="1422"/>
            <ac:spMk id="9" creationId="{32704599-EB87-48DB-9196-727A32D9FB17}"/>
          </ac:spMkLst>
        </pc:spChg>
        <pc:spChg chg="add del mod">
          <ac:chgData name="Bachmann, Hannah Ruth" userId="e7c09bfb-72c2-42e5-912c-bd6874d853db" providerId="ADAL" clId="{DC7CE4D0-A364-47F3-9883-21F9E921F294}" dt="2021-02-25T13:41:19.055" v="224" actId="478"/>
          <ac:spMkLst>
            <pc:docMk/>
            <pc:sldMk cId="3657354134" sldId="1422"/>
            <ac:spMk id="16" creationId="{77C612B5-F0FA-4BD2-A94E-16C3BEB02310}"/>
          </ac:spMkLst>
        </pc:spChg>
        <pc:spChg chg="add mod">
          <ac:chgData name="Bachmann, Hannah Ruth" userId="e7c09bfb-72c2-42e5-912c-bd6874d853db" providerId="ADAL" clId="{DC7CE4D0-A364-47F3-9883-21F9E921F294}" dt="2021-02-25T13:41:19.347" v="225"/>
          <ac:spMkLst>
            <pc:docMk/>
            <pc:sldMk cId="3657354134" sldId="1422"/>
            <ac:spMk id="17" creationId="{0E372B61-AFE8-41CF-91E3-C3F8FED550F5}"/>
          </ac:spMkLst>
        </pc:spChg>
        <pc:spChg chg="add mod">
          <ac:chgData name="Bachmann, Hannah Ruth" userId="e7c09bfb-72c2-42e5-912c-bd6874d853db" providerId="ADAL" clId="{DC7CE4D0-A364-47F3-9883-21F9E921F294}" dt="2021-02-25T13:42:36.341" v="253"/>
          <ac:spMkLst>
            <pc:docMk/>
            <pc:sldMk cId="3657354134" sldId="1422"/>
            <ac:spMk id="18" creationId="{7C04A05D-6BEA-4B26-B573-F6572873BC2F}"/>
          </ac:spMkLst>
        </pc:spChg>
        <pc:spChg chg="add mod">
          <ac:chgData name="Bachmann, Hannah Ruth" userId="e7c09bfb-72c2-42e5-912c-bd6874d853db" providerId="ADAL" clId="{DC7CE4D0-A364-47F3-9883-21F9E921F294}" dt="2021-02-25T13:59:36.819" v="463" actId="1076"/>
          <ac:spMkLst>
            <pc:docMk/>
            <pc:sldMk cId="3657354134" sldId="1422"/>
            <ac:spMk id="19" creationId="{1A9B4BAA-B4F4-413D-9C67-92F29701F8A8}"/>
          </ac:spMkLst>
        </pc:spChg>
        <pc:spChg chg="add mod">
          <ac:chgData name="Bachmann, Hannah Ruth" userId="e7c09bfb-72c2-42e5-912c-bd6874d853db" providerId="ADAL" clId="{DC7CE4D0-A364-47F3-9883-21F9E921F294}" dt="2021-02-25T13:59:42.121" v="465" actId="1076"/>
          <ac:spMkLst>
            <pc:docMk/>
            <pc:sldMk cId="3657354134" sldId="1422"/>
            <ac:spMk id="20" creationId="{9EA68F1D-F165-46A3-BFAE-EB6EC9835ECD}"/>
          </ac:spMkLst>
        </pc:spChg>
        <pc:picChg chg="mod">
          <ac:chgData name="Bachmann, Hannah Ruth" userId="e7c09bfb-72c2-42e5-912c-bd6874d853db" providerId="ADAL" clId="{DC7CE4D0-A364-47F3-9883-21F9E921F294}" dt="2021-02-25T13:59:17.386" v="455" actId="1076"/>
          <ac:picMkLst>
            <pc:docMk/>
            <pc:sldMk cId="3657354134" sldId="1422"/>
            <ac:picMk id="12" creationId="{1F503940-866B-431D-9703-7CCABAA68EF4}"/>
          </ac:picMkLst>
        </pc:picChg>
        <pc:picChg chg="mod">
          <ac:chgData name="Bachmann, Hannah Ruth" userId="e7c09bfb-72c2-42e5-912c-bd6874d853db" providerId="ADAL" clId="{DC7CE4D0-A364-47F3-9883-21F9E921F294}" dt="2021-02-25T13:29:54.230" v="2"/>
          <ac:picMkLst>
            <pc:docMk/>
            <pc:sldMk cId="3657354134" sldId="1422"/>
            <ac:picMk id="13" creationId="{FA24B166-AC2A-4002-9C39-8F637BDEE3F5}"/>
          </ac:picMkLst>
        </pc:picChg>
        <pc:picChg chg="mod">
          <ac:chgData name="Bachmann, Hannah Ruth" userId="e7c09bfb-72c2-42e5-912c-bd6874d853db" providerId="ADAL" clId="{DC7CE4D0-A364-47F3-9883-21F9E921F294}" dt="2021-02-25T13:59:21.211" v="456" actId="1076"/>
          <ac:picMkLst>
            <pc:docMk/>
            <pc:sldMk cId="3657354134" sldId="1422"/>
            <ac:picMk id="14" creationId="{25345E1E-7594-47B0-A583-2E287F20ABFC}"/>
          </ac:picMkLst>
        </pc:picChg>
        <pc:picChg chg="mod">
          <ac:chgData name="Bachmann, Hannah Ruth" userId="e7c09bfb-72c2-42e5-912c-bd6874d853db" providerId="ADAL" clId="{DC7CE4D0-A364-47F3-9883-21F9E921F294}" dt="2021-02-25T13:29:54.230" v="2"/>
          <ac:picMkLst>
            <pc:docMk/>
            <pc:sldMk cId="3657354134" sldId="1422"/>
            <ac:picMk id="15" creationId="{7F3E496E-1EE0-4B98-839B-DFE03B39C7B8}"/>
          </ac:picMkLst>
        </pc:picChg>
      </pc:sldChg>
      <pc:sldChg chg="addSp delSp modSp add mod">
        <pc:chgData name="Bachmann, Hannah Ruth" userId="e7c09bfb-72c2-42e5-912c-bd6874d853db" providerId="ADAL" clId="{DC7CE4D0-A364-47F3-9883-21F9E921F294}" dt="2021-02-25T14:08:23.733" v="516" actId="20577"/>
        <pc:sldMkLst>
          <pc:docMk/>
          <pc:sldMk cId="3380232733" sldId="1423"/>
        </pc:sldMkLst>
        <pc:spChg chg="del">
          <ac:chgData name="Bachmann, Hannah Ruth" userId="e7c09bfb-72c2-42e5-912c-bd6874d853db" providerId="ADAL" clId="{DC7CE4D0-A364-47F3-9883-21F9E921F294}" dt="2021-02-25T13:38:23.958" v="175" actId="478"/>
          <ac:spMkLst>
            <pc:docMk/>
            <pc:sldMk cId="3380232733" sldId="1423"/>
            <ac:spMk id="3" creationId="{943B0603-7AB1-4170-9988-9BE2EF1F43F6}"/>
          </ac:spMkLst>
        </pc:spChg>
        <pc:spChg chg="del">
          <ac:chgData name="Bachmann, Hannah Ruth" userId="e7c09bfb-72c2-42e5-912c-bd6874d853db" providerId="ADAL" clId="{DC7CE4D0-A364-47F3-9883-21F9E921F294}" dt="2021-02-25T13:38:34.348" v="176" actId="478"/>
          <ac:spMkLst>
            <pc:docMk/>
            <pc:sldMk cId="3380232733" sldId="1423"/>
            <ac:spMk id="4" creationId="{62BEA5E9-5757-4874-B3CA-29B022DACDAB}"/>
          </ac:spMkLst>
        </pc:spChg>
        <pc:spChg chg="del">
          <ac:chgData name="Bachmann, Hannah Ruth" userId="e7c09bfb-72c2-42e5-912c-bd6874d853db" providerId="ADAL" clId="{DC7CE4D0-A364-47F3-9883-21F9E921F294}" dt="2021-02-25T13:38:35.352" v="177" actId="478"/>
          <ac:spMkLst>
            <pc:docMk/>
            <pc:sldMk cId="3380232733" sldId="1423"/>
            <ac:spMk id="5" creationId="{6D3F9D9F-D551-485E-8368-355578FF6D4F}"/>
          </ac:spMkLst>
        </pc:spChg>
        <pc:spChg chg="add mod">
          <ac:chgData name="Bachmann, Hannah Ruth" userId="e7c09bfb-72c2-42e5-912c-bd6874d853db" providerId="ADAL" clId="{DC7CE4D0-A364-47F3-9883-21F9E921F294}" dt="2021-02-25T14:08:23.733" v="516" actId="20577"/>
          <ac:spMkLst>
            <pc:docMk/>
            <pc:sldMk cId="3380232733" sldId="1423"/>
            <ac:spMk id="6" creationId="{8F6ABCEC-2743-4442-A76F-EB86341FA36A}"/>
          </ac:spMkLst>
        </pc:spChg>
        <pc:spChg chg="add mod">
          <ac:chgData name="Bachmann, Hannah Ruth" userId="e7c09bfb-72c2-42e5-912c-bd6874d853db" providerId="ADAL" clId="{DC7CE4D0-A364-47F3-9883-21F9E921F294}" dt="2021-02-25T13:42:39.543" v="257"/>
          <ac:spMkLst>
            <pc:docMk/>
            <pc:sldMk cId="3380232733" sldId="1423"/>
            <ac:spMk id="7" creationId="{C3764FC5-B9B5-4954-93BB-E4B92F8EF21D}"/>
          </ac:spMkLst>
        </pc:spChg>
        <pc:spChg chg="add mod">
          <ac:chgData name="Bachmann, Hannah Ruth" userId="e7c09bfb-72c2-42e5-912c-bd6874d853db" providerId="ADAL" clId="{DC7CE4D0-A364-47F3-9883-21F9E921F294}" dt="2021-02-25T14:07:20" v="502"/>
          <ac:spMkLst>
            <pc:docMk/>
            <pc:sldMk cId="3380232733" sldId="1423"/>
            <ac:spMk id="8" creationId="{77D9D010-1204-4850-BB3C-05A8AE2E8A2E}"/>
          </ac:spMkLst>
        </pc:spChg>
      </pc:sldChg>
      <pc:sldMasterChg chg="modSp modSldLayout">
        <pc:chgData name="Bachmann, Hannah Ruth" userId="e7c09bfb-72c2-42e5-912c-bd6874d853db" providerId="ADAL" clId="{DC7CE4D0-A364-47F3-9883-21F9E921F294}" dt="2021-02-25T13:29:54.230" v="2"/>
        <pc:sldMasterMkLst>
          <pc:docMk/>
          <pc:sldMasterMk cId="1496829177" sldId="2147483660"/>
        </pc:sldMasterMkLst>
        <pc:spChg chg="mod">
          <ac:chgData name="Bachmann, Hannah Ruth" userId="e7c09bfb-72c2-42e5-912c-bd6874d853db" providerId="ADAL" clId="{DC7CE4D0-A364-47F3-9883-21F9E921F294}" dt="2021-02-25T13:29:54.230" v="2"/>
          <ac:spMkLst>
            <pc:docMk/>
            <pc:sldMasterMk cId="1496829177" sldId="2147483660"/>
            <ac:spMk id="2" creationId="{00000000-0000-0000-0000-000000000000}"/>
          </ac:spMkLst>
        </pc:spChg>
        <pc:spChg chg="mod">
          <ac:chgData name="Bachmann, Hannah Ruth" userId="e7c09bfb-72c2-42e5-912c-bd6874d853db" providerId="ADAL" clId="{DC7CE4D0-A364-47F3-9883-21F9E921F294}" dt="2021-02-25T13:29:54.230" v="2"/>
          <ac:spMkLst>
            <pc:docMk/>
            <pc:sldMasterMk cId="1496829177" sldId="2147483660"/>
            <ac:spMk id="3" creationId="{00000000-0000-0000-0000-000000000000}"/>
          </ac:spMkLst>
        </pc:spChg>
        <pc:spChg chg="mod">
          <ac:chgData name="Bachmann, Hannah Ruth" userId="e7c09bfb-72c2-42e5-912c-bd6874d853db" providerId="ADAL" clId="{DC7CE4D0-A364-47F3-9883-21F9E921F294}" dt="2021-02-25T13:29:54.230" v="2"/>
          <ac:spMkLst>
            <pc:docMk/>
            <pc:sldMasterMk cId="1496829177" sldId="2147483660"/>
            <ac:spMk id="4" creationId="{00000000-0000-0000-0000-000000000000}"/>
          </ac:spMkLst>
        </pc:spChg>
        <pc:spChg chg="mod">
          <ac:chgData name="Bachmann, Hannah Ruth" userId="e7c09bfb-72c2-42e5-912c-bd6874d853db" providerId="ADAL" clId="{DC7CE4D0-A364-47F3-9883-21F9E921F294}" dt="2021-02-25T13:29:54.230" v="2"/>
          <ac:spMkLst>
            <pc:docMk/>
            <pc:sldMasterMk cId="1496829177" sldId="2147483660"/>
            <ac:spMk id="5" creationId="{00000000-0000-0000-0000-000000000000}"/>
          </ac:spMkLst>
        </pc:spChg>
        <pc:spChg chg="mod">
          <ac:chgData name="Bachmann, Hannah Ruth" userId="e7c09bfb-72c2-42e5-912c-bd6874d853db" providerId="ADAL" clId="{DC7CE4D0-A364-47F3-9883-21F9E921F294}" dt="2021-02-25T13:29:54.230" v="2"/>
          <ac:spMkLst>
            <pc:docMk/>
            <pc:sldMasterMk cId="1496829177" sldId="2147483660"/>
            <ac:spMk id="6" creationId="{00000000-0000-0000-0000-000000000000}"/>
          </ac:spMkLst>
        </pc:spChg>
        <pc:sldLayoutChg chg="modSp">
          <pc:chgData name="Bachmann, Hannah Ruth" userId="e7c09bfb-72c2-42e5-912c-bd6874d853db" providerId="ADAL" clId="{DC7CE4D0-A364-47F3-9883-21F9E921F294}" dt="2021-02-25T13:29:54.230" v="2"/>
          <pc:sldLayoutMkLst>
            <pc:docMk/>
            <pc:sldMasterMk cId="1496829177" sldId="2147483660"/>
            <pc:sldLayoutMk cId="304697426" sldId="2147483661"/>
          </pc:sldLayoutMkLst>
          <pc:spChg chg="mod">
            <ac:chgData name="Bachmann, Hannah Ruth" userId="e7c09bfb-72c2-42e5-912c-bd6874d853db" providerId="ADAL" clId="{DC7CE4D0-A364-47F3-9883-21F9E921F294}" dt="2021-02-25T13:29:54.230" v="2"/>
            <ac:spMkLst>
              <pc:docMk/>
              <pc:sldMasterMk cId="1496829177" sldId="2147483660"/>
              <pc:sldLayoutMk cId="304697426" sldId="2147483661"/>
              <ac:spMk id="2" creationId="{00000000-0000-0000-0000-000000000000}"/>
            </ac:spMkLst>
          </pc:spChg>
          <pc:spChg chg="mod">
            <ac:chgData name="Bachmann, Hannah Ruth" userId="e7c09bfb-72c2-42e5-912c-bd6874d853db" providerId="ADAL" clId="{DC7CE4D0-A364-47F3-9883-21F9E921F294}" dt="2021-02-25T13:29:54.230" v="2"/>
            <ac:spMkLst>
              <pc:docMk/>
              <pc:sldMasterMk cId="1496829177" sldId="2147483660"/>
              <pc:sldLayoutMk cId="304697426" sldId="2147483661"/>
              <ac:spMk id="3" creationId="{00000000-0000-0000-0000-000000000000}"/>
            </ac:spMkLst>
          </pc:spChg>
        </pc:sldLayoutChg>
        <pc:sldLayoutChg chg="modSp">
          <pc:chgData name="Bachmann, Hannah Ruth" userId="e7c09bfb-72c2-42e5-912c-bd6874d853db" providerId="ADAL" clId="{DC7CE4D0-A364-47F3-9883-21F9E921F294}" dt="2021-02-25T13:29:54.230" v="2"/>
          <pc:sldLayoutMkLst>
            <pc:docMk/>
            <pc:sldMasterMk cId="1496829177" sldId="2147483660"/>
            <pc:sldLayoutMk cId="225308452" sldId="2147483663"/>
          </pc:sldLayoutMkLst>
          <pc:spChg chg="mod">
            <ac:chgData name="Bachmann, Hannah Ruth" userId="e7c09bfb-72c2-42e5-912c-bd6874d853db" providerId="ADAL" clId="{DC7CE4D0-A364-47F3-9883-21F9E921F294}" dt="2021-02-25T13:29:54.230" v="2"/>
            <ac:spMkLst>
              <pc:docMk/>
              <pc:sldMasterMk cId="1496829177" sldId="2147483660"/>
              <pc:sldLayoutMk cId="225308452" sldId="2147483663"/>
              <ac:spMk id="2" creationId="{00000000-0000-0000-0000-000000000000}"/>
            </ac:spMkLst>
          </pc:spChg>
          <pc:spChg chg="mod">
            <ac:chgData name="Bachmann, Hannah Ruth" userId="e7c09bfb-72c2-42e5-912c-bd6874d853db" providerId="ADAL" clId="{DC7CE4D0-A364-47F3-9883-21F9E921F294}" dt="2021-02-25T13:29:54.230" v="2"/>
            <ac:spMkLst>
              <pc:docMk/>
              <pc:sldMasterMk cId="1496829177" sldId="2147483660"/>
              <pc:sldLayoutMk cId="225308452" sldId="2147483663"/>
              <ac:spMk id="3" creationId="{00000000-0000-0000-0000-000000000000}"/>
            </ac:spMkLst>
          </pc:spChg>
        </pc:sldLayoutChg>
        <pc:sldLayoutChg chg="modSp">
          <pc:chgData name="Bachmann, Hannah Ruth" userId="e7c09bfb-72c2-42e5-912c-bd6874d853db" providerId="ADAL" clId="{DC7CE4D0-A364-47F3-9883-21F9E921F294}" dt="2021-02-25T13:29:54.230" v="2"/>
          <pc:sldLayoutMkLst>
            <pc:docMk/>
            <pc:sldMasterMk cId="1496829177" sldId="2147483660"/>
            <pc:sldLayoutMk cId="1068187565" sldId="2147483664"/>
          </pc:sldLayoutMkLst>
          <pc:spChg chg="mod">
            <ac:chgData name="Bachmann, Hannah Ruth" userId="e7c09bfb-72c2-42e5-912c-bd6874d853db" providerId="ADAL" clId="{DC7CE4D0-A364-47F3-9883-21F9E921F294}" dt="2021-02-25T13:29:54.230" v="2"/>
            <ac:spMkLst>
              <pc:docMk/>
              <pc:sldMasterMk cId="1496829177" sldId="2147483660"/>
              <pc:sldLayoutMk cId="1068187565" sldId="2147483664"/>
              <ac:spMk id="3" creationId="{00000000-0000-0000-0000-000000000000}"/>
            </ac:spMkLst>
          </pc:spChg>
          <pc:spChg chg="mod">
            <ac:chgData name="Bachmann, Hannah Ruth" userId="e7c09bfb-72c2-42e5-912c-bd6874d853db" providerId="ADAL" clId="{DC7CE4D0-A364-47F3-9883-21F9E921F294}" dt="2021-02-25T13:29:54.230" v="2"/>
            <ac:spMkLst>
              <pc:docMk/>
              <pc:sldMasterMk cId="1496829177" sldId="2147483660"/>
              <pc:sldLayoutMk cId="1068187565" sldId="2147483664"/>
              <ac:spMk id="4" creationId="{00000000-0000-0000-0000-000000000000}"/>
            </ac:spMkLst>
          </pc:spChg>
        </pc:sldLayoutChg>
        <pc:sldLayoutChg chg="modSp">
          <pc:chgData name="Bachmann, Hannah Ruth" userId="e7c09bfb-72c2-42e5-912c-bd6874d853db" providerId="ADAL" clId="{DC7CE4D0-A364-47F3-9883-21F9E921F294}" dt="2021-02-25T13:29:54.230" v="2"/>
          <pc:sldLayoutMkLst>
            <pc:docMk/>
            <pc:sldMasterMk cId="1496829177" sldId="2147483660"/>
            <pc:sldLayoutMk cId="1290726157" sldId="2147483665"/>
          </pc:sldLayoutMkLst>
          <pc:spChg chg="mod">
            <ac:chgData name="Bachmann, Hannah Ruth" userId="e7c09bfb-72c2-42e5-912c-bd6874d853db" providerId="ADAL" clId="{DC7CE4D0-A364-47F3-9883-21F9E921F294}" dt="2021-02-25T13:29:54.230" v="2"/>
            <ac:spMkLst>
              <pc:docMk/>
              <pc:sldMasterMk cId="1496829177" sldId="2147483660"/>
              <pc:sldLayoutMk cId="1290726157" sldId="2147483665"/>
              <ac:spMk id="3" creationId="{00000000-0000-0000-0000-000000000000}"/>
            </ac:spMkLst>
          </pc:spChg>
          <pc:spChg chg="mod">
            <ac:chgData name="Bachmann, Hannah Ruth" userId="e7c09bfb-72c2-42e5-912c-bd6874d853db" providerId="ADAL" clId="{DC7CE4D0-A364-47F3-9883-21F9E921F294}" dt="2021-02-25T13:29:54.230" v="2"/>
            <ac:spMkLst>
              <pc:docMk/>
              <pc:sldMasterMk cId="1496829177" sldId="2147483660"/>
              <pc:sldLayoutMk cId="1290726157" sldId="2147483665"/>
              <ac:spMk id="4" creationId="{00000000-0000-0000-0000-000000000000}"/>
            </ac:spMkLst>
          </pc:spChg>
          <pc:spChg chg="mod">
            <ac:chgData name="Bachmann, Hannah Ruth" userId="e7c09bfb-72c2-42e5-912c-bd6874d853db" providerId="ADAL" clId="{DC7CE4D0-A364-47F3-9883-21F9E921F294}" dt="2021-02-25T13:29:54.230" v="2"/>
            <ac:spMkLst>
              <pc:docMk/>
              <pc:sldMasterMk cId="1496829177" sldId="2147483660"/>
              <pc:sldLayoutMk cId="1290726157" sldId="2147483665"/>
              <ac:spMk id="5" creationId="{00000000-0000-0000-0000-000000000000}"/>
            </ac:spMkLst>
          </pc:spChg>
          <pc:spChg chg="mod">
            <ac:chgData name="Bachmann, Hannah Ruth" userId="e7c09bfb-72c2-42e5-912c-bd6874d853db" providerId="ADAL" clId="{DC7CE4D0-A364-47F3-9883-21F9E921F294}" dt="2021-02-25T13:29:54.230" v="2"/>
            <ac:spMkLst>
              <pc:docMk/>
              <pc:sldMasterMk cId="1496829177" sldId="2147483660"/>
              <pc:sldLayoutMk cId="1290726157" sldId="2147483665"/>
              <ac:spMk id="6" creationId="{00000000-0000-0000-0000-000000000000}"/>
            </ac:spMkLst>
          </pc:spChg>
        </pc:sldLayoutChg>
        <pc:sldLayoutChg chg="modSp">
          <pc:chgData name="Bachmann, Hannah Ruth" userId="e7c09bfb-72c2-42e5-912c-bd6874d853db" providerId="ADAL" clId="{DC7CE4D0-A364-47F3-9883-21F9E921F294}" dt="2021-02-25T13:29:54.230" v="2"/>
          <pc:sldLayoutMkLst>
            <pc:docMk/>
            <pc:sldMasterMk cId="1496829177" sldId="2147483660"/>
            <pc:sldLayoutMk cId="232631364" sldId="2147483668"/>
          </pc:sldLayoutMkLst>
          <pc:spChg chg="mod">
            <ac:chgData name="Bachmann, Hannah Ruth" userId="e7c09bfb-72c2-42e5-912c-bd6874d853db" providerId="ADAL" clId="{DC7CE4D0-A364-47F3-9883-21F9E921F294}" dt="2021-02-25T13:29:54.230" v="2"/>
            <ac:spMkLst>
              <pc:docMk/>
              <pc:sldMasterMk cId="1496829177" sldId="2147483660"/>
              <pc:sldLayoutMk cId="232631364" sldId="2147483668"/>
              <ac:spMk id="2" creationId="{00000000-0000-0000-0000-000000000000}"/>
            </ac:spMkLst>
          </pc:spChg>
          <pc:spChg chg="mod">
            <ac:chgData name="Bachmann, Hannah Ruth" userId="e7c09bfb-72c2-42e5-912c-bd6874d853db" providerId="ADAL" clId="{DC7CE4D0-A364-47F3-9883-21F9E921F294}" dt="2021-02-25T13:29:54.230" v="2"/>
            <ac:spMkLst>
              <pc:docMk/>
              <pc:sldMasterMk cId="1496829177" sldId="2147483660"/>
              <pc:sldLayoutMk cId="232631364" sldId="2147483668"/>
              <ac:spMk id="3" creationId="{00000000-0000-0000-0000-000000000000}"/>
            </ac:spMkLst>
          </pc:spChg>
          <pc:spChg chg="mod">
            <ac:chgData name="Bachmann, Hannah Ruth" userId="e7c09bfb-72c2-42e5-912c-bd6874d853db" providerId="ADAL" clId="{DC7CE4D0-A364-47F3-9883-21F9E921F294}" dt="2021-02-25T13:29:54.230" v="2"/>
            <ac:spMkLst>
              <pc:docMk/>
              <pc:sldMasterMk cId="1496829177" sldId="2147483660"/>
              <pc:sldLayoutMk cId="232631364" sldId="2147483668"/>
              <ac:spMk id="4" creationId="{00000000-0000-0000-0000-000000000000}"/>
            </ac:spMkLst>
          </pc:spChg>
        </pc:sldLayoutChg>
        <pc:sldLayoutChg chg="modSp">
          <pc:chgData name="Bachmann, Hannah Ruth" userId="e7c09bfb-72c2-42e5-912c-bd6874d853db" providerId="ADAL" clId="{DC7CE4D0-A364-47F3-9883-21F9E921F294}" dt="2021-02-25T13:29:54.230" v="2"/>
          <pc:sldLayoutMkLst>
            <pc:docMk/>
            <pc:sldMasterMk cId="1496829177" sldId="2147483660"/>
            <pc:sldLayoutMk cId="1527229546" sldId="2147483669"/>
          </pc:sldLayoutMkLst>
          <pc:spChg chg="mod">
            <ac:chgData name="Bachmann, Hannah Ruth" userId="e7c09bfb-72c2-42e5-912c-bd6874d853db" providerId="ADAL" clId="{DC7CE4D0-A364-47F3-9883-21F9E921F294}" dt="2021-02-25T13:29:54.230" v="2"/>
            <ac:spMkLst>
              <pc:docMk/>
              <pc:sldMasterMk cId="1496829177" sldId="2147483660"/>
              <pc:sldLayoutMk cId="1527229546" sldId="2147483669"/>
              <ac:spMk id="2" creationId="{00000000-0000-0000-0000-000000000000}"/>
            </ac:spMkLst>
          </pc:spChg>
          <pc:spChg chg="mod">
            <ac:chgData name="Bachmann, Hannah Ruth" userId="e7c09bfb-72c2-42e5-912c-bd6874d853db" providerId="ADAL" clId="{DC7CE4D0-A364-47F3-9883-21F9E921F294}" dt="2021-02-25T13:29:54.230" v="2"/>
            <ac:spMkLst>
              <pc:docMk/>
              <pc:sldMasterMk cId="1496829177" sldId="2147483660"/>
              <pc:sldLayoutMk cId="1527229546" sldId="2147483669"/>
              <ac:spMk id="3" creationId="{00000000-0000-0000-0000-000000000000}"/>
            </ac:spMkLst>
          </pc:spChg>
          <pc:spChg chg="mod">
            <ac:chgData name="Bachmann, Hannah Ruth" userId="e7c09bfb-72c2-42e5-912c-bd6874d853db" providerId="ADAL" clId="{DC7CE4D0-A364-47F3-9883-21F9E921F294}" dt="2021-02-25T13:29:54.230" v="2"/>
            <ac:spMkLst>
              <pc:docMk/>
              <pc:sldMasterMk cId="1496829177" sldId="2147483660"/>
              <pc:sldLayoutMk cId="1527229546" sldId="2147483669"/>
              <ac:spMk id="4" creationId="{00000000-0000-0000-0000-000000000000}"/>
            </ac:spMkLst>
          </pc:spChg>
        </pc:sldLayoutChg>
        <pc:sldLayoutChg chg="modSp">
          <pc:chgData name="Bachmann, Hannah Ruth" userId="e7c09bfb-72c2-42e5-912c-bd6874d853db" providerId="ADAL" clId="{DC7CE4D0-A364-47F3-9883-21F9E921F294}" dt="2021-02-25T13:29:54.230" v="2"/>
          <pc:sldLayoutMkLst>
            <pc:docMk/>
            <pc:sldMasterMk cId="1496829177" sldId="2147483660"/>
            <pc:sldLayoutMk cId="3030207898" sldId="2147483671"/>
          </pc:sldLayoutMkLst>
          <pc:spChg chg="mod">
            <ac:chgData name="Bachmann, Hannah Ruth" userId="e7c09bfb-72c2-42e5-912c-bd6874d853db" providerId="ADAL" clId="{DC7CE4D0-A364-47F3-9883-21F9E921F294}" dt="2021-02-25T13:29:54.230" v="2"/>
            <ac:spMkLst>
              <pc:docMk/>
              <pc:sldMasterMk cId="1496829177" sldId="2147483660"/>
              <pc:sldLayoutMk cId="3030207898" sldId="2147483671"/>
              <ac:spMk id="2" creationId="{00000000-0000-0000-0000-000000000000}"/>
            </ac:spMkLst>
          </pc:spChg>
          <pc:spChg chg="mod">
            <ac:chgData name="Bachmann, Hannah Ruth" userId="e7c09bfb-72c2-42e5-912c-bd6874d853db" providerId="ADAL" clId="{DC7CE4D0-A364-47F3-9883-21F9E921F294}" dt="2021-02-25T13:29:54.230" v="2"/>
            <ac:spMkLst>
              <pc:docMk/>
              <pc:sldMasterMk cId="1496829177" sldId="2147483660"/>
              <pc:sldLayoutMk cId="3030207898" sldId="2147483671"/>
              <ac:spMk id="3" creationId="{00000000-0000-0000-0000-000000000000}"/>
            </ac:spMkLst>
          </pc:spChg>
        </pc:sldLayoutChg>
        <pc:sldLayoutChg chg="modSp">
          <pc:chgData name="Bachmann, Hannah Ruth" userId="e7c09bfb-72c2-42e5-912c-bd6874d853db" providerId="ADAL" clId="{DC7CE4D0-A364-47F3-9883-21F9E921F294}" dt="2021-02-25T13:29:54.230" v="2"/>
          <pc:sldLayoutMkLst>
            <pc:docMk/>
            <pc:sldMasterMk cId="1496829177" sldId="2147483660"/>
            <pc:sldLayoutMk cId="1236537430" sldId="2147483672"/>
          </pc:sldLayoutMkLst>
          <pc:spChg chg="mod">
            <ac:chgData name="Bachmann, Hannah Ruth" userId="e7c09bfb-72c2-42e5-912c-bd6874d853db" providerId="ADAL" clId="{DC7CE4D0-A364-47F3-9883-21F9E921F294}" dt="2021-02-25T13:29:54.230" v="2"/>
            <ac:spMkLst>
              <pc:docMk/>
              <pc:sldMasterMk cId="1496829177" sldId="2147483660"/>
              <pc:sldLayoutMk cId="1236537430" sldId="2147483672"/>
              <ac:spMk id="2" creationId="{00000000-0000-0000-0000-000000000000}"/>
            </ac:spMkLst>
          </pc:spChg>
          <pc:spChg chg="mod">
            <ac:chgData name="Bachmann, Hannah Ruth" userId="e7c09bfb-72c2-42e5-912c-bd6874d853db" providerId="ADAL" clId="{DC7CE4D0-A364-47F3-9883-21F9E921F294}" dt="2021-02-25T13:29:54.230" v="2"/>
            <ac:spMkLst>
              <pc:docMk/>
              <pc:sldMasterMk cId="1496829177" sldId="2147483660"/>
              <pc:sldLayoutMk cId="1236537430" sldId="2147483672"/>
              <ac:spMk id="3" creationId="{00000000-0000-0000-0000-000000000000}"/>
            </ac:spMkLst>
          </pc:spChg>
          <pc:spChg chg="mod">
            <ac:chgData name="Bachmann, Hannah Ruth" userId="e7c09bfb-72c2-42e5-912c-bd6874d853db" providerId="ADAL" clId="{DC7CE4D0-A364-47F3-9883-21F9E921F294}" dt="2021-02-25T13:29:54.230" v="2"/>
            <ac:spMkLst>
              <pc:docMk/>
              <pc:sldMasterMk cId="1496829177" sldId="2147483660"/>
              <pc:sldLayoutMk cId="1236537430" sldId="2147483672"/>
              <ac:spMk id="4" creationId="{00000000-0000-0000-0000-000000000000}"/>
            </ac:spMkLst>
          </pc:spChg>
          <pc:spChg chg="mod">
            <ac:chgData name="Bachmann, Hannah Ruth" userId="e7c09bfb-72c2-42e5-912c-bd6874d853db" providerId="ADAL" clId="{DC7CE4D0-A364-47F3-9883-21F9E921F294}" dt="2021-02-25T13:29:54.230" v="2"/>
            <ac:spMkLst>
              <pc:docMk/>
              <pc:sldMasterMk cId="1496829177" sldId="2147483660"/>
              <pc:sldLayoutMk cId="1236537430" sldId="2147483672"/>
              <ac:spMk id="5" creationId="{00000000-0000-0000-0000-000000000000}"/>
            </ac:spMkLst>
          </pc:spChg>
          <pc:spChg chg="mod">
            <ac:chgData name="Bachmann, Hannah Ruth" userId="e7c09bfb-72c2-42e5-912c-bd6874d853db" providerId="ADAL" clId="{DC7CE4D0-A364-47F3-9883-21F9E921F294}" dt="2021-02-25T13:29:54.230" v="2"/>
            <ac:spMkLst>
              <pc:docMk/>
              <pc:sldMasterMk cId="1496829177" sldId="2147483660"/>
              <pc:sldLayoutMk cId="1236537430" sldId="2147483672"/>
              <ac:spMk id="6" creationId="{FFDB9E20-5D6E-4A6E-BD97-AC2BBE07C15F}"/>
            </ac:spMkLst>
          </pc:spChg>
        </pc:sldLayoutChg>
      </pc:sldMasterChg>
      <pc:sldMasterChg chg="modSp modSldLayout">
        <pc:chgData name="Bachmann, Hannah Ruth" userId="e7c09bfb-72c2-42e5-912c-bd6874d853db" providerId="ADAL" clId="{DC7CE4D0-A364-47F3-9883-21F9E921F294}" dt="2021-02-25T13:29:54.230" v="2"/>
        <pc:sldMasterMkLst>
          <pc:docMk/>
          <pc:sldMasterMk cId="2415171829" sldId="2147483674"/>
        </pc:sldMasterMkLst>
        <pc:spChg chg="mod">
          <ac:chgData name="Bachmann, Hannah Ruth" userId="e7c09bfb-72c2-42e5-912c-bd6874d853db" providerId="ADAL" clId="{DC7CE4D0-A364-47F3-9883-21F9E921F294}" dt="2021-02-25T13:29:54.230" v="2"/>
          <ac:spMkLst>
            <pc:docMk/>
            <pc:sldMasterMk cId="2415171829" sldId="2147483674"/>
            <ac:spMk id="2" creationId="{DA661421-2CF6-4D01-B18C-3664828D6051}"/>
          </ac:spMkLst>
        </pc:spChg>
        <pc:spChg chg="mod">
          <ac:chgData name="Bachmann, Hannah Ruth" userId="e7c09bfb-72c2-42e5-912c-bd6874d853db" providerId="ADAL" clId="{DC7CE4D0-A364-47F3-9883-21F9E921F294}" dt="2021-02-25T13:29:54.230" v="2"/>
          <ac:spMkLst>
            <pc:docMk/>
            <pc:sldMasterMk cId="2415171829" sldId="2147483674"/>
            <ac:spMk id="3" creationId="{E271646F-4AA4-48CB-9731-8FB2ABAB52A6}"/>
          </ac:spMkLst>
        </pc:spChg>
        <pc:spChg chg="mod">
          <ac:chgData name="Bachmann, Hannah Ruth" userId="e7c09bfb-72c2-42e5-912c-bd6874d853db" providerId="ADAL" clId="{DC7CE4D0-A364-47F3-9883-21F9E921F294}" dt="2021-02-25T13:29:54.230" v="2"/>
          <ac:spMkLst>
            <pc:docMk/>
            <pc:sldMasterMk cId="2415171829" sldId="2147483674"/>
            <ac:spMk id="7" creationId="{75E2854B-0CBB-478C-883B-32389F77DC35}"/>
          </ac:spMkLst>
        </pc:spChg>
        <pc:sldLayoutChg chg="modSp">
          <pc:chgData name="Bachmann, Hannah Ruth" userId="e7c09bfb-72c2-42e5-912c-bd6874d853db" providerId="ADAL" clId="{DC7CE4D0-A364-47F3-9883-21F9E921F294}" dt="2021-02-25T13:29:54.230" v="2"/>
          <pc:sldLayoutMkLst>
            <pc:docMk/>
            <pc:sldMasterMk cId="2415171829" sldId="2147483674"/>
            <pc:sldLayoutMk cId="1925465290" sldId="2147483675"/>
          </pc:sldLayoutMkLst>
          <pc:spChg chg="mod">
            <ac:chgData name="Bachmann, Hannah Ruth" userId="e7c09bfb-72c2-42e5-912c-bd6874d853db" providerId="ADAL" clId="{DC7CE4D0-A364-47F3-9883-21F9E921F294}" dt="2021-02-25T13:29:54.230" v="2"/>
            <ac:spMkLst>
              <pc:docMk/>
              <pc:sldMasterMk cId="2415171829" sldId="2147483674"/>
              <pc:sldLayoutMk cId="1925465290" sldId="2147483675"/>
              <ac:spMk id="6" creationId="{06DF7CAC-49A4-472C-B4BB-5BC517A73257}"/>
            </ac:spMkLst>
          </pc:spChg>
          <pc:spChg chg="mod">
            <ac:chgData name="Bachmann, Hannah Ruth" userId="e7c09bfb-72c2-42e5-912c-bd6874d853db" providerId="ADAL" clId="{DC7CE4D0-A364-47F3-9883-21F9E921F294}" dt="2021-02-25T13:29:54.230" v="2"/>
            <ac:spMkLst>
              <pc:docMk/>
              <pc:sldMasterMk cId="2415171829" sldId="2147483674"/>
              <pc:sldLayoutMk cId="1925465290" sldId="2147483675"/>
              <ac:spMk id="7" creationId="{3619968D-5112-4864-AB4D-1595891F739C}"/>
            </ac:spMkLst>
          </pc:spChg>
        </pc:sldLayoutChg>
      </pc:sldMasterChg>
      <pc:sldMasterChg chg="modSp modSldLayout">
        <pc:chgData name="Bachmann, Hannah Ruth" userId="e7c09bfb-72c2-42e5-912c-bd6874d853db" providerId="ADAL" clId="{DC7CE4D0-A364-47F3-9883-21F9E921F294}" dt="2021-02-25T13:29:54.230" v="2"/>
        <pc:sldMasterMkLst>
          <pc:docMk/>
          <pc:sldMasterMk cId="2444257839" sldId="2147483676"/>
        </pc:sldMasterMkLst>
        <pc:spChg chg="mod">
          <ac:chgData name="Bachmann, Hannah Ruth" userId="e7c09bfb-72c2-42e5-912c-bd6874d853db" providerId="ADAL" clId="{DC7CE4D0-A364-47F3-9883-21F9E921F294}" dt="2021-02-25T13:29:54.230" v="2"/>
          <ac:spMkLst>
            <pc:docMk/>
            <pc:sldMasterMk cId="2444257839" sldId="2147483676"/>
            <ac:spMk id="2" creationId="{00000000-0000-0000-0000-000000000000}"/>
          </ac:spMkLst>
        </pc:spChg>
        <pc:spChg chg="mod">
          <ac:chgData name="Bachmann, Hannah Ruth" userId="e7c09bfb-72c2-42e5-912c-bd6874d853db" providerId="ADAL" clId="{DC7CE4D0-A364-47F3-9883-21F9E921F294}" dt="2021-02-25T13:29:54.230" v="2"/>
          <ac:spMkLst>
            <pc:docMk/>
            <pc:sldMasterMk cId="2444257839" sldId="2147483676"/>
            <ac:spMk id="3" creationId="{00000000-0000-0000-0000-000000000000}"/>
          </ac:spMkLst>
        </pc:spChg>
        <pc:spChg chg="mod">
          <ac:chgData name="Bachmann, Hannah Ruth" userId="e7c09bfb-72c2-42e5-912c-bd6874d853db" providerId="ADAL" clId="{DC7CE4D0-A364-47F3-9883-21F9E921F294}" dt="2021-02-25T13:29:54.230" v="2"/>
          <ac:spMkLst>
            <pc:docMk/>
            <pc:sldMasterMk cId="2444257839" sldId="2147483676"/>
            <ac:spMk id="4" creationId="{00000000-0000-0000-0000-000000000000}"/>
          </ac:spMkLst>
        </pc:spChg>
        <pc:spChg chg="mod">
          <ac:chgData name="Bachmann, Hannah Ruth" userId="e7c09bfb-72c2-42e5-912c-bd6874d853db" providerId="ADAL" clId="{DC7CE4D0-A364-47F3-9883-21F9E921F294}" dt="2021-02-25T13:29:54.230" v="2"/>
          <ac:spMkLst>
            <pc:docMk/>
            <pc:sldMasterMk cId="2444257839" sldId="2147483676"/>
            <ac:spMk id="5" creationId="{00000000-0000-0000-0000-000000000000}"/>
          </ac:spMkLst>
        </pc:spChg>
        <pc:spChg chg="mod">
          <ac:chgData name="Bachmann, Hannah Ruth" userId="e7c09bfb-72c2-42e5-912c-bd6874d853db" providerId="ADAL" clId="{DC7CE4D0-A364-47F3-9883-21F9E921F294}" dt="2021-02-25T13:29:54.230" v="2"/>
          <ac:spMkLst>
            <pc:docMk/>
            <pc:sldMasterMk cId="2444257839" sldId="2147483676"/>
            <ac:spMk id="6" creationId="{00000000-0000-0000-0000-000000000000}"/>
          </ac:spMkLst>
        </pc:spChg>
        <pc:sldLayoutChg chg="modSp">
          <pc:chgData name="Bachmann, Hannah Ruth" userId="e7c09bfb-72c2-42e5-912c-bd6874d853db" providerId="ADAL" clId="{DC7CE4D0-A364-47F3-9883-21F9E921F294}" dt="2021-02-25T13:29:54.230" v="2"/>
          <pc:sldLayoutMkLst>
            <pc:docMk/>
            <pc:sldMasterMk cId="2444257839" sldId="2147483676"/>
            <pc:sldLayoutMk cId="2506416613" sldId="2147483677"/>
          </pc:sldLayoutMkLst>
          <pc:spChg chg="mod">
            <ac:chgData name="Bachmann, Hannah Ruth" userId="e7c09bfb-72c2-42e5-912c-bd6874d853db" providerId="ADAL" clId="{DC7CE4D0-A364-47F3-9883-21F9E921F294}" dt="2021-02-25T13:29:54.230" v="2"/>
            <ac:spMkLst>
              <pc:docMk/>
              <pc:sldMasterMk cId="2444257839" sldId="2147483676"/>
              <pc:sldLayoutMk cId="2506416613" sldId="2147483677"/>
              <ac:spMk id="2" creationId="{00000000-0000-0000-0000-000000000000}"/>
            </ac:spMkLst>
          </pc:spChg>
          <pc:spChg chg="mod">
            <ac:chgData name="Bachmann, Hannah Ruth" userId="e7c09bfb-72c2-42e5-912c-bd6874d853db" providerId="ADAL" clId="{DC7CE4D0-A364-47F3-9883-21F9E921F294}" dt="2021-02-25T13:29:54.230" v="2"/>
            <ac:spMkLst>
              <pc:docMk/>
              <pc:sldMasterMk cId="2444257839" sldId="2147483676"/>
              <pc:sldLayoutMk cId="2506416613" sldId="2147483677"/>
              <ac:spMk id="3" creationId="{00000000-0000-0000-0000-000000000000}"/>
            </ac:spMkLst>
          </pc:spChg>
        </pc:sldLayoutChg>
        <pc:sldLayoutChg chg="modSp">
          <pc:chgData name="Bachmann, Hannah Ruth" userId="e7c09bfb-72c2-42e5-912c-bd6874d853db" providerId="ADAL" clId="{DC7CE4D0-A364-47F3-9883-21F9E921F294}" dt="2021-02-25T13:29:54.230" v="2"/>
          <pc:sldLayoutMkLst>
            <pc:docMk/>
            <pc:sldMasterMk cId="2444257839" sldId="2147483676"/>
            <pc:sldLayoutMk cId="306795484" sldId="2147483679"/>
          </pc:sldLayoutMkLst>
          <pc:spChg chg="mod">
            <ac:chgData name="Bachmann, Hannah Ruth" userId="e7c09bfb-72c2-42e5-912c-bd6874d853db" providerId="ADAL" clId="{DC7CE4D0-A364-47F3-9883-21F9E921F294}" dt="2021-02-25T13:29:54.230" v="2"/>
            <ac:spMkLst>
              <pc:docMk/>
              <pc:sldMasterMk cId="2444257839" sldId="2147483676"/>
              <pc:sldLayoutMk cId="306795484" sldId="2147483679"/>
              <ac:spMk id="2" creationId="{00000000-0000-0000-0000-000000000000}"/>
            </ac:spMkLst>
          </pc:spChg>
          <pc:spChg chg="mod">
            <ac:chgData name="Bachmann, Hannah Ruth" userId="e7c09bfb-72c2-42e5-912c-bd6874d853db" providerId="ADAL" clId="{DC7CE4D0-A364-47F3-9883-21F9E921F294}" dt="2021-02-25T13:29:54.230" v="2"/>
            <ac:spMkLst>
              <pc:docMk/>
              <pc:sldMasterMk cId="2444257839" sldId="2147483676"/>
              <pc:sldLayoutMk cId="306795484" sldId="2147483679"/>
              <ac:spMk id="3" creationId="{00000000-0000-0000-0000-000000000000}"/>
            </ac:spMkLst>
          </pc:spChg>
        </pc:sldLayoutChg>
        <pc:sldLayoutChg chg="modSp">
          <pc:chgData name="Bachmann, Hannah Ruth" userId="e7c09bfb-72c2-42e5-912c-bd6874d853db" providerId="ADAL" clId="{DC7CE4D0-A364-47F3-9883-21F9E921F294}" dt="2021-02-25T13:29:54.230" v="2"/>
          <pc:sldLayoutMkLst>
            <pc:docMk/>
            <pc:sldMasterMk cId="2444257839" sldId="2147483676"/>
            <pc:sldLayoutMk cId="1353881875" sldId="2147483680"/>
          </pc:sldLayoutMkLst>
          <pc:spChg chg="mod">
            <ac:chgData name="Bachmann, Hannah Ruth" userId="e7c09bfb-72c2-42e5-912c-bd6874d853db" providerId="ADAL" clId="{DC7CE4D0-A364-47F3-9883-21F9E921F294}" dt="2021-02-25T13:29:54.230" v="2"/>
            <ac:spMkLst>
              <pc:docMk/>
              <pc:sldMasterMk cId="2444257839" sldId="2147483676"/>
              <pc:sldLayoutMk cId="1353881875" sldId="2147483680"/>
              <ac:spMk id="3" creationId="{00000000-0000-0000-0000-000000000000}"/>
            </ac:spMkLst>
          </pc:spChg>
          <pc:spChg chg="mod">
            <ac:chgData name="Bachmann, Hannah Ruth" userId="e7c09bfb-72c2-42e5-912c-bd6874d853db" providerId="ADAL" clId="{DC7CE4D0-A364-47F3-9883-21F9E921F294}" dt="2021-02-25T13:29:54.230" v="2"/>
            <ac:spMkLst>
              <pc:docMk/>
              <pc:sldMasterMk cId="2444257839" sldId="2147483676"/>
              <pc:sldLayoutMk cId="1353881875" sldId="2147483680"/>
              <ac:spMk id="4" creationId="{00000000-0000-0000-0000-000000000000}"/>
            </ac:spMkLst>
          </pc:spChg>
        </pc:sldLayoutChg>
        <pc:sldLayoutChg chg="modSp">
          <pc:chgData name="Bachmann, Hannah Ruth" userId="e7c09bfb-72c2-42e5-912c-bd6874d853db" providerId="ADAL" clId="{DC7CE4D0-A364-47F3-9883-21F9E921F294}" dt="2021-02-25T13:29:54.230" v="2"/>
          <pc:sldLayoutMkLst>
            <pc:docMk/>
            <pc:sldMasterMk cId="2444257839" sldId="2147483676"/>
            <pc:sldLayoutMk cId="1235782260" sldId="2147483681"/>
          </pc:sldLayoutMkLst>
          <pc:spChg chg="mod">
            <ac:chgData name="Bachmann, Hannah Ruth" userId="e7c09bfb-72c2-42e5-912c-bd6874d853db" providerId="ADAL" clId="{DC7CE4D0-A364-47F3-9883-21F9E921F294}" dt="2021-02-25T13:29:54.230" v="2"/>
            <ac:spMkLst>
              <pc:docMk/>
              <pc:sldMasterMk cId="2444257839" sldId="2147483676"/>
              <pc:sldLayoutMk cId="1235782260" sldId="2147483681"/>
              <ac:spMk id="3" creationId="{00000000-0000-0000-0000-000000000000}"/>
            </ac:spMkLst>
          </pc:spChg>
          <pc:spChg chg="mod">
            <ac:chgData name="Bachmann, Hannah Ruth" userId="e7c09bfb-72c2-42e5-912c-bd6874d853db" providerId="ADAL" clId="{DC7CE4D0-A364-47F3-9883-21F9E921F294}" dt="2021-02-25T13:29:54.230" v="2"/>
            <ac:spMkLst>
              <pc:docMk/>
              <pc:sldMasterMk cId="2444257839" sldId="2147483676"/>
              <pc:sldLayoutMk cId="1235782260" sldId="2147483681"/>
              <ac:spMk id="4" creationId="{00000000-0000-0000-0000-000000000000}"/>
            </ac:spMkLst>
          </pc:spChg>
          <pc:spChg chg="mod">
            <ac:chgData name="Bachmann, Hannah Ruth" userId="e7c09bfb-72c2-42e5-912c-bd6874d853db" providerId="ADAL" clId="{DC7CE4D0-A364-47F3-9883-21F9E921F294}" dt="2021-02-25T13:29:54.230" v="2"/>
            <ac:spMkLst>
              <pc:docMk/>
              <pc:sldMasterMk cId="2444257839" sldId="2147483676"/>
              <pc:sldLayoutMk cId="1235782260" sldId="2147483681"/>
              <ac:spMk id="5" creationId="{00000000-0000-0000-0000-000000000000}"/>
            </ac:spMkLst>
          </pc:spChg>
          <pc:spChg chg="mod">
            <ac:chgData name="Bachmann, Hannah Ruth" userId="e7c09bfb-72c2-42e5-912c-bd6874d853db" providerId="ADAL" clId="{DC7CE4D0-A364-47F3-9883-21F9E921F294}" dt="2021-02-25T13:29:54.230" v="2"/>
            <ac:spMkLst>
              <pc:docMk/>
              <pc:sldMasterMk cId="2444257839" sldId="2147483676"/>
              <pc:sldLayoutMk cId="1235782260" sldId="2147483681"/>
              <ac:spMk id="6" creationId="{00000000-0000-0000-0000-000000000000}"/>
            </ac:spMkLst>
          </pc:spChg>
        </pc:sldLayoutChg>
        <pc:sldLayoutChg chg="modSp">
          <pc:chgData name="Bachmann, Hannah Ruth" userId="e7c09bfb-72c2-42e5-912c-bd6874d853db" providerId="ADAL" clId="{DC7CE4D0-A364-47F3-9883-21F9E921F294}" dt="2021-02-25T13:29:54.230" v="2"/>
          <pc:sldLayoutMkLst>
            <pc:docMk/>
            <pc:sldMasterMk cId="2444257839" sldId="2147483676"/>
            <pc:sldLayoutMk cId="2307812105" sldId="2147483684"/>
          </pc:sldLayoutMkLst>
          <pc:spChg chg="mod">
            <ac:chgData name="Bachmann, Hannah Ruth" userId="e7c09bfb-72c2-42e5-912c-bd6874d853db" providerId="ADAL" clId="{DC7CE4D0-A364-47F3-9883-21F9E921F294}" dt="2021-02-25T13:29:54.230" v="2"/>
            <ac:spMkLst>
              <pc:docMk/>
              <pc:sldMasterMk cId="2444257839" sldId="2147483676"/>
              <pc:sldLayoutMk cId="2307812105" sldId="2147483684"/>
              <ac:spMk id="2" creationId="{00000000-0000-0000-0000-000000000000}"/>
            </ac:spMkLst>
          </pc:spChg>
          <pc:spChg chg="mod">
            <ac:chgData name="Bachmann, Hannah Ruth" userId="e7c09bfb-72c2-42e5-912c-bd6874d853db" providerId="ADAL" clId="{DC7CE4D0-A364-47F3-9883-21F9E921F294}" dt="2021-02-25T13:29:54.230" v="2"/>
            <ac:spMkLst>
              <pc:docMk/>
              <pc:sldMasterMk cId="2444257839" sldId="2147483676"/>
              <pc:sldLayoutMk cId="2307812105" sldId="2147483684"/>
              <ac:spMk id="3" creationId="{00000000-0000-0000-0000-000000000000}"/>
            </ac:spMkLst>
          </pc:spChg>
          <pc:spChg chg="mod">
            <ac:chgData name="Bachmann, Hannah Ruth" userId="e7c09bfb-72c2-42e5-912c-bd6874d853db" providerId="ADAL" clId="{DC7CE4D0-A364-47F3-9883-21F9E921F294}" dt="2021-02-25T13:29:54.230" v="2"/>
            <ac:spMkLst>
              <pc:docMk/>
              <pc:sldMasterMk cId="2444257839" sldId="2147483676"/>
              <pc:sldLayoutMk cId="2307812105" sldId="2147483684"/>
              <ac:spMk id="4" creationId="{00000000-0000-0000-0000-000000000000}"/>
            </ac:spMkLst>
          </pc:spChg>
        </pc:sldLayoutChg>
        <pc:sldLayoutChg chg="modSp">
          <pc:chgData name="Bachmann, Hannah Ruth" userId="e7c09bfb-72c2-42e5-912c-bd6874d853db" providerId="ADAL" clId="{DC7CE4D0-A364-47F3-9883-21F9E921F294}" dt="2021-02-25T13:29:54.230" v="2"/>
          <pc:sldLayoutMkLst>
            <pc:docMk/>
            <pc:sldMasterMk cId="2444257839" sldId="2147483676"/>
            <pc:sldLayoutMk cId="3347629550" sldId="2147483685"/>
          </pc:sldLayoutMkLst>
          <pc:spChg chg="mod">
            <ac:chgData name="Bachmann, Hannah Ruth" userId="e7c09bfb-72c2-42e5-912c-bd6874d853db" providerId="ADAL" clId="{DC7CE4D0-A364-47F3-9883-21F9E921F294}" dt="2021-02-25T13:29:54.230" v="2"/>
            <ac:spMkLst>
              <pc:docMk/>
              <pc:sldMasterMk cId="2444257839" sldId="2147483676"/>
              <pc:sldLayoutMk cId="3347629550" sldId="2147483685"/>
              <ac:spMk id="2" creationId="{00000000-0000-0000-0000-000000000000}"/>
            </ac:spMkLst>
          </pc:spChg>
          <pc:spChg chg="mod">
            <ac:chgData name="Bachmann, Hannah Ruth" userId="e7c09bfb-72c2-42e5-912c-bd6874d853db" providerId="ADAL" clId="{DC7CE4D0-A364-47F3-9883-21F9E921F294}" dt="2021-02-25T13:29:54.230" v="2"/>
            <ac:spMkLst>
              <pc:docMk/>
              <pc:sldMasterMk cId="2444257839" sldId="2147483676"/>
              <pc:sldLayoutMk cId="3347629550" sldId="2147483685"/>
              <ac:spMk id="3" creationId="{00000000-0000-0000-0000-000000000000}"/>
            </ac:spMkLst>
          </pc:spChg>
          <pc:spChg chg="mod">
            <ac:chgData name="Bachmann, Hannah Ruth" userId="e7c09bfb-72c2-42e5-912c-bd6874d853db" providerId="ADAL" clId="{DC7CE4D0-A364-47F3-9883-21F9E921F294}" dt="2021-02-25T13:29:54.230" v="2"/>
            <ac:spMkLst>
              <pc:docMk/>
              <pc:sldMasterMk cId="2444257839" sldId="2147483676"/>
              <pc:sldLayoutMk cId="3347629550" sldId="2147483685"/>
              <ac:spMk id="4" creationId="{00000000-0000-0000-0000-000000000000}"/>
            </ac:spMkLst>
          </pc:spChg>
        </pc:sldLayoutChg>
        <pc:sldLayoutChg chg="modSp">
          <pc:chgData name="Bachmann, Hannah Ruth" userId="e7c09bfb-72c2-42e5-912c-bd6874d853db" providerId="ADAL" clId="{DC7CE4D0-A364-47F3-9883-21F9E921F294}" dt="2021-02-25T13:29:54.230" v="2"/>
          <pc:sldLayoutMkLst>
            <pc:docMk/>
            <pc:sldMasterMk cId="2444257839" sldId="2147483676"/>
            <pc:sldLayoutMk cId="892118220" sldId="2147483687"/>
          </pc:sldLayoutMkLst>
          <pc:spChg chg="mod">
            <ac:chgData name="Bachmann, Hannah Ruth" userId="e7c09bfb-72c2-42e5-912c-bd6874d853db" providerId="ADAL" clId="{DC7CE4D0-A364-47F3-9883-21F9E921F294}" dt="2021-02-25T13:29:54.230" v="2"/>
            <ac:spMkLst>
              <pc:docMk/>
              <pc:sldMasterMk cId="2444257839" sldId="2147483676"/>
              <pc:sldLayoutMk cId="892118220" sldId="2147483687"/>
              <ac:spMk id="2" creationId="{00000000-0000-0000-0000-000000000000}"/>
            </ac:spMkLst>
          </pc:spChg>
          <pc:spChg chg="mod">
            <ac:chgData name="Bachmann, Hannah Ruth" userId="e7c09bfb-72c2-42e5-912c-bd6874d853db" providerId="ADAL" clId="{DC7CE4D0-A364-47F3-9883-21F9E921F294}" dt="2021-02-25T13:29:54.230" v="2"/>
            <ac:spMkLst>
              <pc:docMk/>
              <pc:sldMasterMk cId="2444257839" sldId="2147483676"/>
              <pc:sldLayoutMk cId="892118220" sldId="2147483687"/>
              <ac:spMk id="3" creationId="{00000000-0000-0000-0000-000000000000}"/>
            </ac:spMkLst>
          </pc:spChg>
        </pc:sldLayoutChg>
        <pc:sldLayoutChg chg="modSp">
          <pc:chgData name="Bachmann, Hannah Ruth" userId="e7c09bfb-72c2-42e5-912c-bd6874d853db" providerId="ADAL" clId="{DC7CE4D0-A364-47F3-9883-21F9E921F294}" dt="2021-02-25T13:29:54.230" v="2"/>
          <pc:sldLayoutMkLst>
            <pc:docMk/>
            <pc:sldMasterMk cId="2444257839" sldId="2147483676"/>
            <pc:sldLayoutMk cId="2768505228" sldId="2147483688"/>
          </pc:sldLayoutMkLst>
          <pc:spChg chg="mod">
            <ac:chgData name="Bachmann, Hannah Ruth" userId="e7c09bfb-72c2-42e5-912c-bd6874d853db" providerId="ADAL" clId="{DC7CE4D0-A364-47F3-9883-21F9E921F294}" dt="2021-02-25T13:29:54.230" v="2"/>
            <ac:spMkLst>
              <pc:docMk/>
              <pc:sldMasterMk cId="2444257839" sldId="2147483676"/>
              <pc:sldLayoutMk cId="2768505228" sldId="2147483688"/>
              <ac:spMk id="6" creationId="{06DF7CAC-49A4-472C-B4BB-5BC517A73257}"/>
            </ac:spMkLst>
          </pc:spChg>
          <pc:spChg chg="mod">
            <ac:chgData name="Bachmann, Hannah Ruth" userId="e7c09bfb-72c2-42e5-912c-bd6874d853db" providerId="ADAL" clId="{DC7CE4D0-A364-47F3-9883-21F9E921F294}" dt="2021-02-25T13:29:54.230" v="2"/>
            <ac:spMkLst>
              <pc:docMk/>
              <pc:sldMasterMk cId="2444257839" sldId="2147483676"/>
              <pc:sldLayoutMk cId="2768505228" sldId="2147483688"/>
              <ac:spMk id="7" creationId="{3619968D-5112-4864-AB4D-1595891F739C}"/>
            </ac:spMkLst>
          </pc:spChg>
        </pc:sldLayoutChg>
      </pc:sldMasterChg>
      <pc:sldMasterChg chg="modSp modSldLayout">
        <pc:chgData name="Bachmann, Hannah Ruth" userId="e7c09bfb-72c2-42e5-912c-bd6874d853db" providerId="ADAL" clId="{DC7CE4D0-A364-47F3-9883-21F9E921F294}" dt="2021-02-25T13:29:54.230" v="2"/>
        <pc:sldMasterMkLst>
          <pc:docMk/>
          <pc:sldMasterMk cId="252030160" sldId="2147483689"/>
        </pc:sldMasterMkLst>
        <pc:spChg chg="mod">
          <ac:chgData name="Bachmann, Hannah Ruth" userId="e7c09bfb-72c2-42e5-912c-bd6874d853db" providerId="ADAL" clId="{DC7CE4D0-A364-47F3-9883-21F9E921F294}" dt="2021-02-25T13:29:54.230" v="2"/>
          <ac:spMkLst>
            <pc:docMk/>
            <pc:sldMasterMk cId="252030160" sldId="2147483689"/>
            <ac:spMk id="2" creationId="{433943D4-04A8-4CCA-AE34-1016CADA1F33}"/>
          </ac:spMkLst>
        </pc:spChg>
        <pc:spChg chg="mod">
          <ac:chgData name="Bachmann, Hannah Ruth" userId="e7c09bfb-72c2-42e5-912c-bd6874d853db" providerId="ADAL" clId="{DC7CE4D0-A364-47F3-9883-21F9E921F294}" dt="2021-02-25T13:29:54.230" v="2"/>
          <ac:spMkLst>
            <pc:docMk/>
            <pc:sldMasterMk cId="252030160" sldId="2147483689"/>
            <ac:spMk id="3" creationId="{7F1A67F0-7578-494C-954D-FE251135D46B}"/>
          </ac:spMkLst>
        </pc:spChg>
        <pc:spChg chg="mod">
          <ac:chgData name="Bachmann, Hannah Ruth" userId="e7c09bfb-72c2-42e5-912c-bd6874d853db" providerId="ADAL" clId="{DC7CE4D0-A364-47F3-9883-21F9E921F294}" dt="2021-02-25T13:29:54.230" v="2"/>
          <ac:spMkLst>
            <pc:docMk/>
            <pc:sldMasterMk cId="252030160" sldId="2147483689"/>
            <ac:spMk id="1026" creationId="{593E8F3B-D167-43B8-9B07-E7D71371DC8D}"/>
          </ac:spMkLst>
        </pc:spChg>
        <pc:spChg chg="mod">
          <ac:chgData name="Bachmann, Hannah Ruth" userId="e7c09bfb-72c2-42e5-912c-bd6874d853db" providerId="ADAL" clId="{DC7CE4D0-A364-47F3-9883-21F9E921F294}" dt="2021-02-25T13:29:54.230" v="2"/>
          <ac:spMkLst>
            <pc:docMk/>
            <pc:sldMasterMk cId="252030160" sldId="2147483689"/>
            <ac:spMk id="1027" creationId="{F5061ECF-2CE0-425E-B9D8-609C8E79B26A}"/>
          </ac:spMkLst>
        </pc:spChg>
        <pc:sldLayoutChg chg="modSp">
          <pc:chgData name="Bachmann, Hannah Ruth" userId="e7c09bfb-72c2-42e5-912c-bd6874d853db" providerId="ADAL" clId="{DC7CE4D0-A364-47F3-9883-21F9E921F294}" dt="2021-02-25T13:29:54.230" v="2"/>
          <pc:sldLayoutMkLst>
            <pc:docMk/>
            <pc:sldMasterMk cId="252030160" sldId="2147483689"/>
            <pc:sldLayoutMk cId="4144179139" sldId="2147483690"/>
          </pc:sldLayoutMkLst>
          <pc:spChg chg="mod">
            <ac:chgData name="Bachmann, Hannah Ruth" userId="e7c09bfb-72c2-42e5-912c-bd6874d853db" providerId="ADAL" clId="{DC7CE4D0-A364-47F3-9883-21F9E921F294}" dt="2021-02-25T13:29:54.230" v="2"/>
            <ac:spMkLst>
              <pc:docMk/>
              <pc:sldMasterMk cId="252030160" sldId="2147483689"/>
              <pc:sldLayoutMk cId="4144179139" sldId="2147483690"/>
              <ac:spMk id="2" creationId="{00000000-0000-0000-0000-000000000000}"/>
            </ac:spMkLst>
          </pc:spChg>
          <pc:spChg chg="mod">
            <ac:chgData name="Bachmann, Hannah Ruth" userId="e7c09bfb-72c2-42e5-912c-bd6874d853db" providerId="ADAL" clId="{DC7CE4D0-A364-47F3-9883-21F9E921F294}" dt="2021-02-25T13:29:54.230" v="2"/>
            <ac:spMkLst>
              <pc:docMk/>
              <pc:sldMasterMk cId="252030160" sldId="2147483689"/>
              <pc:sldLayoutMk cId="4144179139" sldId="2147483690"/>
              <ac:spMk id="3" creationId="{00000000-0000-0000-0000-000000000000}"/>
            </ac:spMkLst>
          </pc:spChg>
        </pc:sldLayoutChg>
        <pc:sldLayoutChg chg="modSp">
          <pc:chgData name="Bachmann, Hannah Ruth" userId="e7c09bfb-72c2-42e5-912c-bd6874d853db" providerId="ADAL" clId="{DC7CE4D0-A364-47F3-9883-21F9E921F294}" dt="2021-02-25T13:29:54.230" v="2"/>
          <pc:sldLayoutMkLst>
            <pc:docMk/>
            <pc:sldMasterMk cId="252030160" sldId="2147483689"/>
            <pc:sldLayoutMk cId="572669783" sldId="2147483691"/>
          </pc:sldLayoutMkLst>
          <pc:spChg chg="mod">
            <ac:chgData name="Bachmann, Hannah Ruth" userId="e7c09bfb-72c2-42e5-912c-bd6874d853db" providerId="ADAL" clId="{DC7CE4D0-A364-47F3-9883-21F9E921F294}" dt="2021-02-25T13:29:54.230" v="2"/>
            <ac:spMkLst>
              <pc:docMk/>
              <pc:sldMasterMk cId="252030160" sldId="2147483689"/>
              <pc:sldLayoutMk cId="572669783" sldId="2147483691"/>
              <ac:spMk id="4" creationId="{CC2E37E7-1806-4D21-8266-8ADFB0E0001B}"/>
            </ac:spMkLst>
          </pc:spChg>
        </pc:sldLayoutChg>
        <pc:sldLayoutChg chg="modSp">
          <pc:chgData name="Bachmann, Hannah Ruth" userId="e7c09bfb-72c2-42e5-912c-bd6874d853db" providerId="ADAL" clId="{DC7CE4D0-A364-47F3-9883-21F9E921F294}" dt="2021-02-25T13:29:54.230" v="2"/>
          <pc:sldLayoutMkLst>
            <pc:docMk/>
            <pc:sldMasterMk cId="252030160" sldId="2147483689"/>
            <pc:sldLayoutMk cId="396818628" sldId="2147483692"/>
          </pc:sldLayoutMkLst>
          <pc:spChg chg="mod">
            <ac:chgData name="Bachmann, Hannah Ruth" userId="e7c09bfb-72c2-42e5-912c-bd6874d853db" providerId="ADAL" clId="{DC7CE4D0-A364-47F3-9883-21F9E921F294}" dt="2021-02-25T13:29:54.230" v="2"/>
            <ac:spMkLst>
              <pc:docMk/>
              <pc:sldMasterMk cId="252030160" sldId="2147483689"/>
              <pc:sldLayoutMk cId="396818628" sldId="2147483692"/>
              <ac:spMk id="3" creationId="{00000000-0000-0000-0000-000000000000}"/>
            </ac:spMkLst>
          </pc:spChg>
          <pc:spChg chg="mod">
            <ac:chgData name="Bachmann, Hannah Ruth" userId="e7c09bfb-72c2-42e5-912c-bd6874d853db" providerId="ADAL" clId="{DC7CE4D0-A364-47F3-9883-21F9E921F294}" dt="2021-02-25T13:29:54.230" v="2"/>
            <ac:spMkLst>
              <pc:docMk/>
              <pc:sldMasterMk cId="252030160" sldId="2147483689"/>
              <pc:sldLayoutMk cId="396818628" sldId="2147483692"/>
              <ac:spMk id="4" creationId="{00000000-0000-0000-0000-000000000000}"/>
            </ac:spMkLst>
          </pc:spChg>
          <pc:spChg chg="mod">
            <ac:chgData name="Bachmann, Hannah Ruth" userId="e7c09bfb-72c2-42e5-912c-bd6874d853db" providerId="ADAL" clId="{DC7CE4D0-A364-47F3-9883-21F9E921F294}" dt="2021-02-25T13:29:54.230" v="2"/>
            <ac:spMkLst>
              <pc:docMk/>
              <pc:sldMasterMk cId="252030160" sldId="2147483689"/>
              <pc:sldLayoutMk cId="396818628" sldId="2147483692"/>
              <ac:spMk id="7" creationId="{748D9B97-C724-4437-8DD2-7E14E991862E}"/>
            </ac:spMkLst>
          </pc:spChg>
        </pc:sldLayoutChg>
        <pc:sldLayoutChg chg="modSp">
          <pc:chgData name="Bachmann, Hannah Ruth" userId="e7c09bfb-72c2-42e5-912c-bd6874d853db" providerId="ADAL" clId="{DC7CE4D0-A364-47F3-9883-21F9E921F294}" dt="2021-02-25T13:29:54.230" v="2"/>
          <pc:sldLayoutMkLst>
            <pc:docMk/>
            <pc:sldMasterMk cId="252030160" sldId="2147483689"/>
            <pc:sldLayoutMk cId="1525453835" sldId="2147483693"/>
          </pc:sldLayoutMkLst>
          <pc:spChg chg="mod">
            <ac:chgData name="Bachmann, Hannah Ruth" userId="e7c09bfb-72c2-42e5-912c-bd6874d853db" providerId="ADAL" clId="{DC7CE4D0-A364-47F3-9883-21F9E921F294}" dt="2021-02-25T13:29:54.230" v="2"/>
            <ac:spMkLst>
              <pc:docMk/>
              <pc:sldMasterMk cId="252030160" sldId="2147483689"/>
              <pc:sldLayoutMk cId="1525453835" sldId="2147483693"/>
              <ac:spMk id="2" creationId="{00000000-0000-0000-0000-000000000000}"/>
            </ac:spMkLst>
          </pc:spChg>
          <pc:spChg chg="mod">
            <ac:chgData name="Bachmann, Hannah Ruth" userId="e7c09bfb-72c2-42e5-912c-bd6874d853db" providerId="ADAL" clId="{DC7CE4D0-A364-47F3-9883-21F9E921F294}" dt="2021-02-25T13:29:54.230" v="2"/>
            <ac:spMkLst>
              <pc:docMk/>
              <pc:sldMasterMk cId="252030160" sldId="2147483689"/>
              <pc:sldLayoutMk cId="1525453835" sldId="2147483693"/>
              <ac:spMk id="3" creationId="{00000000-0000-0000-0000-000000000000}"/>
            </ac:spMkLst>
          </pc:spChg>
          <pc:spChg chg="mod">
            <ac:chgData name="Bachmann, Hannah Ruth" userId="e7c09bfb-72c2-42e5-912c-bd6874d853db" providerId="ADAL" clId="{DC7CE4D0-A364-47F3-9883-21F9E921F294}" dt="2021-02-25T13:29:54.230" v="2"/>
            <ac:spMkLst>
              <pc:docMk/>
              <pc:sldMasterMk cId="252030160" sldId="2147483689"/>
              <pc:sldLayoutMk cId="1525453835" sldId="2147483693"/>
              <ac:spMk id="4" creationId="{00000000-0000-0000-0000-000000000000}"/>
            </ac:spMkLst>
          </pc:spChg>
          <pc:spChg chg="mod">
            <ac:chgData name="Bachmann, Hannah Ruth" userId="e7c09bfb-72c2-42e5-912c-bd6874d853db" providerId="ADAL" clId="{DC7CE4D0-A364-47F3-9883-21F9E921F294}" dt="2021-02-25T13:29:54.230" v="2"/>
            <ac:spMkLst>
              <pc:docMk/>
              <pc:sldMasterMk cId="252030160" sldId="2147483689"/>
              <pc:sldLayoutMk cId="1525453835" sldId="2147483693"/>
              <ac:spMk id="5" creationId="{00000000-0000-0000-0000-000000000000}"/>
            </ac:spMkLst>
          </pc:spChg>
          <pc:spChg chg="mod">
            <ac:chgData name="Bachmann, Hannah Ruth" userId="e7c09bfb-72c2-42e5-912c-bd6874d853db" providerId="ADAL" clId="{DC7CE4D0-A364-47F3-9883-21F9E921F294}" dt="2021-02-25T13:29:54.230" v="2"/>
            <ac:spMkLst>
              <pc:docMk/>
              <pc:sldMasterMk cId="252030160" sldId="2147483689"/>
              <pc:sldLayoutMk cId="1525453835" sldId="2147483693"/>
              <ac:spMk id="6" creationId="{C30856E7-03FB-461E-A4E8-138F538D7FA5}"/>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1C544D-9CED-4926-86A6-269552A53C30}" type="datetimeFigureOut">
              <a:rPr lang="de-DE" smtClean="0"/>
              <a:t>25.02.2021</a:t>
            </a:fld>
            <a:endParaRPr lang="de-DE"/>
          </a:p>
        </p:txBody>
      </p:sp>
      <p:sp>
        <p:nvSpPr>
          <p:cNvPr id="4" name="Slide Image Placeholder 3"/>
          <p:cNvSpPr>
            <a:spLocks noGrp="1" noRot="1" noChangeAspect="1"/>
          </p:cNvSpPr>
          <p:nvPr>
            <p:ph type="sldImg" idx="2"/>
          </p:nvPr>
        </p:nvSpPr>
        <p:spPr>
          <a:xfrm>
            <a:off x="1298575" y="1143000"/>
            <a:ext cx="426085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294A1A-8282-48A0-9F5C-699E786DB949}" type="slidenum">
              <a:rPr lang="de-DE" smtClean="0"/>
              <a:t>‹Nr.›</a:t>
            </a:fld>
            <a:endParaRPr lang="de-DE"/>
          </a:p>
        </p:txBody>
      </p:sp>
    </p:spTree>
    <p:extLst>
      <p:ext uri="{BB962C8B-B14F-4D97-AF65-F5344CB8AC3E}">
        <p14:creationId xmlns:p14="http://schemas.microsoft.com/office/powerpoint/2010/main" val="2634466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82955" y="2348403"/>
            <a:ext cx="8873490" cy="1620430"/>
          </a:xfrm>
        </p:spPr>
        <p:txBody>
          <a:bodyPr/>
          <a:lstStyle/>
          <a:p>
            <a:r>
              <a:rPr lang="en-US"/>
              <a:t>Click to edit Master title style</a:t>
            </a:r>
            <a:endParaRPr lang="en-GB"/>
          </a:p>
        </p:txBody>
      </p:sp>
      <p:sp>
        <p:nvSpPr>
          <p:cNvPr id="3" name="Untertitel 2"/>
          <p:cNvSpPr>
            <a:spLocks noGrp="1"/>
          </p:cNvSpPr>
          <p:nvPr>
            <p:ph type="subTitle" idx="1"/>
          </p:nvPr>
        </p:nvSpPr>
        <p:spPr>
          <a:xfrm>
            <a:off x="1565910" y="4283818"/>
            <a:ext cx="7307580" cy="1931917"/>
          </a:xfrm>
        </p:spPr>
        <p:txBody>
          <a:bodyPr/>
          <a:lstStyle>
            <a:lvl1pPr marL="0" indent="0" algn="ctr">
              <a:buNone/>
              <a:defRPr>
                <a:solidFill>
                  <a:schemeClr val="tx1">
                    <a:tint val="75000"/>
                  </a:schemeClr>
                </a:solidFill>
              </a:defRPr>
            </a:lvl1pPr>
            <a:lvl2pPr marL="503958" indent="0" algn="ctr">
              <a:buNone/>
              <a:defRPr>
                <a:solidFill>
                  <a:schemeClr val="tx1">
                    <a:tint val="75000"/>
                  </a:schemeClr>
                </a:solidFill>
              </a:defRPr>
            </a:lvl2pPr>
            <a:lvl3pPr marL="1007918" indent="0" algn="ctr">
              <a:buNone/>
              <a:defRPr>
                <a:solidFill>
                  <a:schemeClr val="tx1">
                    <a:tint val="75000"/>
                  </a:schemeClr>
                </a:solidFill>
              </a:defRPr>
            </a:lvl3pPr>
            <a:lvl4pPr marL="1511875" indent="0" algn="ctr">
              <a:buNone/>
              <a:defRPr>
                <a:solidFill>
                  <a:schemeClr val="tx1">
                    <a:tint val="75000"/>
                  </a:schemeClr>
                </a:solidFill>
              </a:defRPr>
            </a:lvl4pPr>
            <a:lvl5pPr marL="2015833" indent="0" algn="ctr">
              <a:buNone/>
              <a:defRPr>
                <a:solidFill>
                  <a:schemeClr val="tx1">
                    <a:tint val="75000"/>
                  </a:schemeClr>
                </a:solidFill>
              </a:defRPr>
            </a:lvl5pPr>
            <a:lvl6pPr marL="2519792" indent="0" algn="ctr">
              <a:buNone/>
              <a:defRPr>
                <a:solidFill>
                  <a:schemeClr val="tx1">
                    <a:tint val="75000"/>
                  </a:schemeClr>
                </a:solidFill>
              </a:defRPr>
            </a:lvl6pPr>
            <a:lvl7pPr marL="3023749" indent="0" algn="ctr">
              <a:buNone/>
              <a:defRPr>
                <a:solidFill>
                  <a:schemeClr val="tx1">
                    <a:tint val="75000"/>
                  </a:schemeClr>
                </a:solidFill>
              </a:defRPr>
            </a:lvl7pPr>
            <a:lvl8pPr marL="3527708" indent="0" algn="ctr">
              <a:buNone/>
              <a:defRPr>
                <a:solidFill>
                  <a:schemeClr val="tx1">
                    <a:tint val="75000"/>
                  </a:schemeClr>
                </a:solidFill>
              </a:defRPr>
            </a:lvl8pPr>
            <a:lvl9pPr marL="4031666" indent="0" algn="ctr">
              <a:buNone/>
              <a:defRPr>
                <a:solidFill>
                  <a:schemeClr val="tx1">
                    <a:tint val="75000"/>
                  </a:schemeClr>
                </a:solidFill>
              </a:defRPr>
            </a:lvl9pPr>
          </a:lstStyle>
          <a:p>
            <a:r>
              <a:rPr lang="en-US"/>
              <a:t>Click to edit Master subtitle style</a:t>
            </a:r>
            <a:endParaRPr lang="en-GB"/>
          </a:p>
        </p:txBody>
      </p:sp>
      <p:sp>
        <p:nvSpPr>
          <p:cNvPr id="4" name="Datumsplatzhalter 3"/>
          <p:cNvSpPr>
            <a:spLocks noGrp="1"/>
          </p:cNvSpPr>
          <p:nvPr>
            <p:ph type="dt" sz="half" idx="10"/>
          </p:nvPr>
        </p:nvSpPr>
        <p:spPr/>
        <p:txBody>
          <a:bodyPr/>
          <a:lstStyle/>
          <a:p>
            <a:fld id="{C3AB72A6-87CB-4F8B-BADE-53F27CC54479}" type="datetime1">
              <a:rPr lang="en-GB" smtClean="0"/>
              <a:pPr/>
              <a:t>25/02/2021</a:t>
            </a:fld>
            <a:endParaRPr lang="en-GB" dirty="0"/>
          </a:p>
        </p:txBody>
      </p:sp>
      <p:sp>
        <p:nvSpPr>
          <p:cNvPr id="5" name="Fußzeilenplatzhalter 4"/>
          <p:cNvSpPr>
            <a:spLocks noGrp="1"/>
          </p:cNvSpPr>
          <p:nvPr>
            <p:ph type="ftr" sz="quarter" idx="11"/>
          </p:nvPr>
        </p:nvSpPr>
        <p:spPr/>
        <p:txBody>
          <a:bodyPr/>
          <a:lstStyle/>
          <a:p>
            <a:endParaRPr lang="en-GB" dirty="0"/>
          </a:p>
        </p:txBody>
      </p:sp>
      <p:sp>
        <p:nvSpPr>
          <p:cNvPr id="6" name="Foliennummernplatzhalter 5"/>
          <p:cNvSpPr>
            <a:spLocks noGrp="1"/>
          </p:cNvSpPr>
          <p:nvPr>
            <p:ph type="sldNum" sz="quarter" idx="12"/>
          </p:nvPr>
        </p:nvSpPr>
        <p:spPr/>
        <p:txBody>
          <a:bodyPr/>
          <a:lstStyle/>
          <a:p>
            <a:fld id="{3D1C419C-FE75-48E2-A75A-2D6F1D62BDBF}" type="slidenum">
              <a:rPr lang="en-GB" smtClean="0"/>
              <a:pPr/>
              <a:t>‹Nr.›</a:t>
            </a:fld>
            <a:endParaRPr lang="en-GB" dirty="0"/>
          </a:p>
        </p:txBody>
      </p:sp>
    </p:spTree>
    <p:extLst>
      <p:ext uri="{BB962C8B-B14F-4D97-AF65-F5344CB8AC3E}">
        <p14:creationId xmlns:p14="http://schemas.microsoft.com/office/powerpoint/2010/main" val="304697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en-GB"/>
          </a:p>
        </p:txBody>
      </p:sp>
      <p:sp>
        <p:nvSpPr>
          <p:cNvPr id="3" name="Vertikaler Textplatzhalt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umsplatzhalter 3"/>
          <p:cNvSpPr>
            <a:spLocks noGrp="1"/>
          </p:cNvSpPr>
          <p:nvPr>
            <p:ph type="dt" sz="half" idx="10"/>
          </p:nvPr>
        </p:nvSpPr>
        <p:spPr/>
        <p:txBody>
          <a:bodyPr/>
          <a:lstStyle/>
          <a:p>
            <a:fld id="{DEF937EC-4118-4B87-B290-472EF67D333B}" type="datetime1">
              <a:rPr lang="en-GB" smtClean="0"/>
              <a:pPr/>
              <a:t>25/02/2021</a:t>
            </a:fld>
            <a:endParaRPr lang="en-GB" dirty="0"/>
          </a:p>
        </p:txBody>
      </p:sp>
      <p:sp>
        <p:nvSpPr>
          <p:cNvPr id="5" name="Fußzeilenplatzhalter 4"/>
          <p:cNvSpPr>
            <a:spLocks noGrp="1"/>
          </p:cNvSpPr>
          <p:nvPr>
            <p:ph type="ftr" sz="quarter" idx="11"/>
          </p:nvPr>
        </p:nvSpPr>
        <p:spPr/>
        <p:txBody>
          <a:bodyPr/>
          <a:lstStyle/>
          <a:p>
            <a:r>
              <a:rPr lang="de-DE"/>
              <a:t>© 2020 - GET Across Borders</a:t>
            </a:r>
            <a:endParaRPr lang="en-GB" dirty="0"/>
          </a:p>
        </p:txBody>
      </p:sp>
      <p:sp>
        <p:nvSpPr>
          <p:cNvPr id="6" name="Foliennummernplatzhalter 5"/>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26375622"/>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568567" y="302742"/>
            <a:ext cx="2348865" cy="6450223"/>
          </a:xfrm>
        </p:spPr>
        <p:txBody>
          <a:bodyPr vert="eaVert"/>
          <a:lstStyle/>
          <a:p>
            <a:r>
              <a:rPr lang="en-US"/>
              <a:t>Click to edit Master title style</a:t>
            </a:r>
            <a:endParaRPr lang="en-GB"/>
          </a:p>
        </p:txBody>
      </p:sp>
      <p:sp>
        <p:nvSpPr>
          <p:cNvPr id="3" name="Vertikaler Textplatzhalter 2"/>
          <p:cNvSpPr>
            <a:spLocks noGrp="1"/>
          </p:cNvSpPr>
          <p:nvPr>
            <p:ph type="body" orient="vert" idx="1"/>
          </p:nvPr>
        </p:nvSpPr>
        <p:spPr>
          <a:xfrm>
            <a:off x="521972" y="302742"/>
            <a:ext cx="6872605" cy="64502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umsplatzhalter 3"/>
          <p:cNvSpPr>
            <a:spLocks noGrp="1"/>
          </p:cNvSpPr>
          <p:nvPr>
            <p:ph type="dt" sz="half" idx="10"/>
          </p:nvPr>
        </p:nvSpPr>
        <p:spPr/>
        <p:txBody>
          <a:bodyPr/>
          <a:lstStyle/>
          <a:p>
            <a:fld id="{0977CC8A-DC74-4D43-9830-70796848A750}" type="datetime1">
              <a:rPr lang="en-GB" smtClean="0"/>
              <a:pPr/>
              <a:t>25/02/2021</a:t>
            </a:fld>
            <a:endParaRPr lang="en-GB" dirty="0"/>
          </a:p>
        </p:txBody>
      </p:sp>
      <p:sp>
        <p:nvSpPr>
          <p:cNvPr id="5" name="Fußzeilenplatzhalter 4"/>
          <p:cNvSpPr>
            <a:spLocks noGrp="1"/>
          </p:cNvSpPr>
          <p:nvPr>
            <p:ph type="ftr" sz="quarter" idx="11"/>
          </p:nvPr>
        </p:nvSpPr>
        <p:spPr/>
        <p:txBody>
          <a:bodyPr/>
          <a:lstStyle/>
          <a:p>
            <a:r>
              <a:rPr lang="de-DE"/>
              <a:t>© 2020 - GET Across Borders</a:t>
            </a:r>
            <a:endParaRPr lang="en-GB" dirty="0"/>
          </a:p>
        </p:txBody>
      </p:sp>
      <p:sp>
        <p:nvSpPr>
          <p:cNvPr id="6" name="Foliennummernplatzhalter 5"/>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3030207898"/>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el, Text und zwei Inhalte">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21970" y="220837"/>
            <a:ext cx="9395460" cy="1259946"/>
          </a:xfrm>
          <a:prstGeom prst="rect">
            <a:avLst/>
          </a:prstGeom>
        </p:spPr>
        <p:txBody>
          <a:bodyPr/>
          <a:lstStyle>
            <a:lvl1pPr>
              <a:defRPr>
                <a:solidFill>
                  <a:schemeClr val="accent2"/>
                </a:solidFill>
              </a:defRPr>
            </a:lvl1pPr>
          </a:lstStyle>
          <a:p>
            <a:r>
              <a:rPr lang="de-DE" dirty="0"/>
              <a:t>Titelmasterformat durch Klicken bearbeiten</a:t>
            </a:r>
            <a:endParaRPr lang="en-GB" dirty="0"/>
          </a:p>
        </p:txBody>
      </p:sp>
      <p:sp>
        <p:nvSpPr>
          <p:cNvPr id="3" name="Textplatzhalter 2"/>
          <p:cNvSpPr>
            <a:spLocks noGrp="1"/>
          </p:cNvSpPr>
          <p:nvPr>
            <p:ph type="body" sz="half" idx="1"/>
          </p:nvPr>
        </p:nvSpPr>
        <p:spPr>
          <a:xfrm>
            <a:off x="521972" y="1763927"/>
            <a:ext cx="4610735" cy="4989036"/>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p:cNvSpPr>
            <a:spLocks noGrp="1"/>
          </p:cNvSpPr>
          <p:nvPr>
            <p:ph sz="quarter" idx="2"/>
          </p:nvPr>
        </p:nvSpPr>
        <p:spPr>
          <a:xfrm>
            <a:off x="5306697" y="1763924"/>
            <a:ext cx="4610735" cy="2409647"/>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Inhaltsplatzhalter 4"/>
          <p:cNvSpPr>
            <a:spLocks noGrp="1"/>
          </p:cNvSpPr>
          <p:nvPr>
            <p:ph sz="quarter" idx="3"/>
          </p:nvPr>
        </p:nvSpPr>
        <p:spPr>
          <a:xfrm>
            <a:off x="5306697" y="4341567"/>
            <a:ext cx="4610735" cy="2411396"/>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1">
            <a:extLst>
              <a:ext uri="{FF2B5EF4-FFF2-40B4-BE49-F238E27FC236}">
                <a16:creationId xmlns:a16="http://schemas.microsoft.com/office/drawing/2014/main" id="{FFDB9E20-5D6E-4A6E-BD97-AC2BBE07C15F}"/>
              </a:ext>
            </a:extLst>
          </p:cNvPr>
          <p:cNvSpPr>
            <a:spLocks noGrp="1"/>
          </p:cNvSpPr>
          <p:nvPr>
            <p:ph type="ftr" sz="quarter" idx="10"/>
          </p:nvPr>
        </p:nvSpPr>
        <p:spPr>
          <a:xfrm>
            <a:off x="6392862" y="6959602"/>
            <a:ext cx="3524250" cy="401638"/>
          </a:xfrm>
          <a:prstGeom prst="rect">
            <a:avLst/>
          </a:prstGeom>
        </p:spPr>
        <p:txBody>
          <a:bodyPr vert="horz" lIns="91440" tIns="45720" rIns="91440" bIns="45720" rtlCol="0" anchor="ctr"/>
          <a:lstStyle>
            <a:lvl1pPr algn="r">
              <a:defRPr sz="1202">
                <a:solidFill>
                  <a:schemeClr val="bg2"/>
                </a:solidFill>
                <a:latin typeface="+mj-lt"/>
              </a:defRPr>
            </a:lvl1pPr>
          </a:lstStyle>
          <a:p>
            <a:r>
              <a:rPr lang="de-DE"/>
              <a:t>© 2020 - GET Across Borders</a:t>
            </a:r>
            <a:endParaRPr lang="en-GB" dirty="0"/>
          </a:p>
        </p:txBody>
      </p:sp>
      <p:sp>
        <p:nvSpPr>
          <p:cNvPr id="7" name="Foliennummernplatzhalter 6">
            <a:extLst>
              <a:ext uri="{FF2B5EF4-FFF2-40B4-BE49-F238E27FC236}">
                <a16:creationId xmlns:a16="http://schemas.microsoft.com/office/drawing/2014/main" id="{C3BC6D00-1404-484C-9AB8-CEA917FD5F48}"/>
              </a:ext>
            </a:extLst>
          </p:cNvPr>
          <p:cNvSpPr>
            <a:spLocks noGrp="1"/>
          </p:cNvSpPr>
          <p:nvPr>
            <p:ph type="sldNum" sz="quarter" idx="11"/>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1236537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06DF7CAC-49A4-472C-B4BB-5BC517A73257}"/>
              </a:ext>
            </a:extLst>
          </p:cNvPr>
          <p:cNvSpPr>
            <a:spLocks noGrp="1"/>
          </p:cNvSpPr>
          <p:nvPr>
            <p:ph type="ctrTitle"/>
          </p:nvPr>
        </p:nvSpPr>
        <p:spPr>
          <a:xfrm>
            <a:off x="782638" y="2347913"/>
            <a:ext cx="8874125" cy="1620837"/>
          </a:xfrm>
        </p:spPr>
        <p:txBody>
          <a:bodyPr/>
          <a:lstStyle>
            <a:lvl1pPr algn="ctr">
              <a:defRPr>
                <a:solidFill>
                  <a:schemeClr val="accent3"/>
                </a:solidFill>
              </a:defRPr>
            </a:lvl1pPr>
          </a:lstStyle>
          <a:p>
            <a:r>
              <a:rPr lang="de-DE" dirty="0"/>
              <a:t>Titelmasterformat durch Klicken bearbeiten</a:t>
            </a:r>
            <a:endParaRPr lang="en-GB" dirty="0"/>
          </a:p>
        </p:txBody>
      </p:sp>
      <p:sp>
        <p:nvSpPr>
          <p:cNvPr id="7" name="Untertitel 2">
            <a:extLst>
              <a:ext uri="{FF2B5EF4-FFF2-40B4-BE49-F238E27FC236}">
                <a16:creationId xmlns:a16="http://schemas.microsoft.com/office/drawing/2014/main" id="{3619968D-5112-4864-AB4D-1595891F739C}"/>
              </a:ext>
            </a:extLst>
          </p:cNvPr>
          <p:cNvSpPr>
            <a:spLocks noGrp="1"/>
          </p:cNvSpPr>
          <p:nvPr>
            <p:ph type="subTitle" idx="1"/>
          </p:nvPr>
        </p:nvSpPr>
        <p:spPr>
          <a:xfrm>
            <a:off x="1565277" y="4283075"/>
            <a:ext cx="7308850" cy="1931987"/>
          </a:xfrm>
        </p:spPr>
        <p:txBody>
          <a:bodyPr/>
          <a:lstStyle>
            <a:lvl1pPr marL="0" indent="0" algn="ctr">
              <a:buNone/>
              <a:defRPr>
                <a:solidFill>
                  <a:schemeClr val="tx2"/>
                </a:solidFill>
              </a:defRPr>
            </a:lvl1pPr>
            <a:lvl2pPr marL="457236" indent="0" algn="ctr">
              <a:buNone/>
              <a:defRPr>
                <a:solidFill>
                  <a:schemeClr val="tx1">
                    <a:tint val="75000"/>
                  </a:schemeClr>
                </a:solidFill>
              </a:defRPr>
            </a:lvl2pPr>
            <a:lvl3pPr marL="914474" indent="0" algn="ctr">
              <a:buNone/>
              <a:defRPr>
                <a:solidFill>
                  <a:schemeClr val="tx1">
                    <a:tint val="75000"/>
                  </a:schemeClr>
                </a:solidFill>
              </a:defRPr>
            </a:lvl3pPr>
            <a:lvl4pPr marL="1371710" indent="0" algn="ctr">
              <a:buNone/>
              <a:defRPr>
                <a:solidFill>
                  <a:schemeClr val="tx1">
                    <a:tint val="75000"/>
                  </a:schemeClr>
                </a:solidFill>
              </a:defRPr>
            </a:lvl4pPr>
            <a:lvl5pPr marL="1828945" indent="0" algn="ctr">
              <a:buNone/>
              <a:defRPr>
                <a:solidFill>
                  <a:schemeClr val="tx1">
                    <a:tint val="75000"/>
                  </a:schemeClr>
                </a:solidFill>
              </a:defRPr>
            </a:lvl5pPr>
            <a:lvl6pPr marL="2286180" indent="0" algn="ctr">
              <a:buNone/>
              <a:defRPr>
                <a:solidFill>
                  <a:schemeClr val="tx1">
                    <a:tint val="75000"/>
                  </a:schemeClr>
                </a:solidFill>
              </a:defRPr>
            </a:lvl6pPr>
            <a:lvl7pPr marL="2743417" indent="0" algn="ctr">
              <a:buNone/>
              <a:defRPr>
                <a:solidFill>
                  <a:schemeClr val="tx1">
                    <a:tint val="75000"/>
                  </a:schemeClr>
                </a:solidFill>
              </a:defRPr>
            </a:lvl7pPr>
            <a:lvl8pPr marL="3200654" indent="0" algn="ctr">
              <a:buNone/>
              <a:defRPr>
                <a:solidFill>
                  <a:schemeClr val="tx1">
                    <a:tint val="75000"/>
                  </a:schemeClr>
                </a:solidFill>
              </a:defRPr>
            </a:lvl8pPr>
            <a:lvl9pPr marL="3657890" indent="0" algn="ctr">
              <a:buNone/>
              <a:defRPr>
                <a:solidFill>
                  <a:schemeClr val="tx1">
                    <a:tint val="75000"/>
                  </a:schemeClr>
                </a:solidFill>
              </a:defRPr>
            </a:lvl9pPr>
          </a:lstStyle>
          <a:p>
            <a:r>
              <a:rPr lang="de-DE" dirty="0"/>
              <a:t>Master-Untertitelformat bearbeiten</a:t>
            </a:r>
            <a:endParaRPr lang="en-GB" dirty="0"/>
          </a:p>
        </p:txBody>
      </p:sp>
    </p:spTree>
    <p:extLst>
      <p:ext uri="{BB962C8B-B14F-4D97-AF65-F5344CB8AC3E}">
        <p14:creationId xmlns:p14="http://schemas.microsoft.com/office/powerpoint/2010/main" val="1925465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Benutzerdefiniertes Layout">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06DF7CAC-49A4-472C-B4BB-5BC517A73257}"/>
              </a:ext>
            </a:extLst>
          </p:cNvPr>
          <p:cNvSpPr>
            <a:spLocks noGrp="1"/>
          </p:cNvSpPr>
          <p:nvPr>
            <p:ph type="ctrTitle"/>
          </p:nvPr>
        </p:nvSpPr>
        <p:spPr>
          <a:xfrm>
            <a:off x="782638" y="2347913"/>
            <a:ext cx="8874125" cy="1620837"/>
          </a:xfrm>
        </p:spPr>
        <p:txBody>
          <a:bodyPr/>
          <a:lstStyle>
            <a:lvl1pPr algn="ctr">
              <a:defRPr>
                <a:solidFill>
                  <a:schemeClr val="accent3"/>
                </a:solidFill>
              </a:defRPr>
            </a:lvl1pPr>
          </a:lstStyle>
          <a:p>
            <a:r>
              <a:rPr lang="de-DE" dirty="0"/>
              <a:t>Titelmasterformat durch Klicken bearbeiten</a:t>
            </a:r>
            <a:endParaRPr lang="en-GB" dirty="0"/>
          </a:p>
        </p:txBody>
      </p:sp>
      <p:sp>
        <p:nvSpPr>
          <p:cNvPr id="7" name="Untertitel 2">
            <a:extLst>
              <a:ext uri="{FF2B5EF4-FFF2-40B4-BE49-F238E27FC236}">
                <a16:creationId xmlns:a16="http://schemas.microsoft.com/office/drawing/2014/main" id="{3619968D-5112-4864-AB4D-1595891F739C}"/>
              </a:ext>
            </a:extLst>
          </p:cNvPr>
          <p:cNvSpPr>
            <a:spLocks noGrp="1"/>
          </p:cNvSpPr>
          <p:nvPr>
            <p:ph type="subTitle" idx="1"/>
          </p:nvPr>
        </p:nvSpPr>
        <p:spPr>
          <a:xfrm>
            <a:off x="1565277" y="4283075"/>
            <a:ext cx="7308850" cy="1931987"/>
          </a:xfrm>
        </p:spPr>
        <p:txBody>
          <a:bodyPr/>
          <a:lstStyle>
            <a:lvl1pPr marL="0" indent="0" algn="ctr">
              <a:buNone/>
              <a:defRPr>
                <a:solidFill>
                  <a:schemeClr val="tx2"/>
                </a:solidFill>
              </a:defRPr>
            </a:lvl1pPr>
            <a:lvl2pPr marL="457236" indent="0" algn="ctr">
              <a:buNone/>
              <a:defRPr>
                <a:solidFill>
                  <a:schemeClr val="tx1">
                    <a:tint val="75000"/>
                  </a:schemeClr>
                </a:solidFill>
              </a:defRPr>
            </a:lvl2pPr>
            <a:lvl3pPr marL="914474" indent="0" algn="ctr">
              <a:buNone/>
              <a:defRPr>
                <a:solidFill>
                  <a:schemeClr val="tx1">
                    <a:tint val="75000"/>
                  </a:schemeClr>
                </a:solidFill>
              </a:defRPr>
            </a:lvl3pPr>
            <a:lvl4pPr marL="1371710" indent="0" algn="ctr">
              <a:buNone/>
              <a:defRPr>
                <a:solidFill>
                  <a:schemeClr val="tx1">
                    <a:tint val="75000"/>
                  </a:schemeClr>
                </a:solidFill>
              </a:defRPr>
            </a:lvl4pPr>
            <a:lvl5pPr marL="1828945" indent="0" algn="ctr">
              <a:buNone/>
              <a:defRPr>
                <a:solidFill>
                  <a:schemeClr val="tx1">
                    <a:tint val="75000"/>
                  </a:schemeClr>
                </a:solidFill>
              </a:defRPr>
            </a:lvl5pPr>
            <a:lvl6pPr marL="2286180" indent="0" algn="ctr">
              <a:buNone/>
              <a:defRPr>
                <a:solidFill>
                  <a:schemeClr val="tx1">
                    <a:tint val="75000"/>
                  </a:schemeClr>
                </a:solidFill>
              </a:defRPr>
            </a:lvl6pPr>
            <a:lvl7pPr marL="2743417" indent="0" algn="ctr">
              <a:buNone/>
              <a:defRPr>
                <a:solidFill>
                  <a:schemeClr val="tx1">
                    <a:tint val="75000"/>
                  </a:schemeClr>
                </a:solidFill>
              </a:defRPr>
            </a:lvl7pPr>
            <a:lvl8pPr marL="3200654" indent="0" algn="ctr">
              <a:buNone/>
              <a:defRPr>
                <a:solidFill>
                  <a:schemeClr val="tx1">
                    <a:tint val="75000"/>
                  </a:schemeClr>
                </a:solidFill>
              </a:defRPr>
            </a:lvl8pPr>
            <a:lvl9pPr marL="3657890" indent="0" algn="ctr">
              <a:buNone/>
              <a:defRPr>
                <a:solidFill>
                  <a:schemeClr val="tx1">
                    <a:tint val="75000"/>
                  </a:schemeClr>
                </a:solidFill>
              </a:defRPr>
            </a:lvl9pPr>
          </a:lstStyle>
          <a:p>
            <a:r>
              <a:rPr lang="de-DE" dirty="0"/>
              <a:t>Master-Untertitelformat bearbeiten</a:t>
            </a:r>
            <a:endParaRPr lang="en-GB" dirty="0"/>
          </a:p>
        </p:txBody>
      </p:sp>
    </p:spTree>
    <p:extLst>
      <p:ext uri="{BB962C8B-B14F-4D97-AF65-F5344CB8AC3E}">
        <p14:creationId xmlns:p14="http://schemas.microsoft.com/office/powerpoint/2010/main" val="14773405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82955" y="2348403"/>
            <a:ext cx="8873490" cy="1620430"/>
          </a:xfrm>
        </p:spPr>
        <p:txBody>
          <a:bodyPr/>
          <a:lstStyle/>
          <a:p>
            <a:r>
              <a:rPr lang="en-US"/>
              <a:t>Click to edit Master title style</a:t>
            </a:r>
            <a:endParaRPr lang="en-GB"/>
          </a:p>
        </p:txBody>
      </p:sp>
      <p:sp>
        <p:nvSpPr>
          <p:cNvPr id="3" name="Untertitel 2"/>
          <p:cNvSpPr>
            <a:spLocks noGrp="1"/>
          </p:cNvSpPr>
          <p:nvPr>
            <p:ph type="subTitle" idx="1"/>
          </p:nvPr>
        </p:nvSpPr>
        <p:spPr>
          <a:xfrm>
            <a:off x="1565910" y="4283818"/>
            <a:ext cx="7307580" cy="1931917"/>
          </a:xfrm>
        </p:spPr>
        <p:txBody>
          <a:bodyPr/>
          <a:lstStyle>
            <a:lvl1pPr marL="0" indent="0" algn="ctr">
              <a:buNone/>
              <a:defRPr>
                <a:solidFill>
                  <a:schemeClr val="tx1">
                    <a:tint val="75000"/>
                  </a:schemeClr>
                </a:solidFill>
              </a:defRPr>
            </a:lvl1pPr>
            <a:lvl2pPr marL="503958" indent="0" algn="ctr">
              <a:buNone/>
              <a:defRPr>
                <a:solidFill>
                  <a:schemeClr val="tx1">
                    <a:tint val="75000"/>
                  </a:schemeClr>
                </a:solidFill>
              </a:defRPr>
            </a:lvl2pPr>
            <a:lvl3pPr marL="1007918" indent="0" algn="ctr">
              <a:buNone/>
              <a:defRPr>
                <a:solidFill>
                  <a:schemeClr val="tx1">
                    <a:tint val="75000"/>
                  </a:schemeClr>
                </a:solidFill>
              </a:defRPr>
            </a:lvl3pPr>
            <a:lvl4pPr marL="1511875" indent="0" algn="ctr">
              <a:buNone/>
              <a:defRPr>
                <a:solidFill>
                  <a:schemeClr val="tx1">
                    <a:tint val="75000"/>
                  </a:schemeClr>
                </a:solidFill>
              </a:defRPr>
            </a:lvl4pPr>
            <a:lvl5pPr marL="2015833" indent="0" algn="ctr">
              <a:buNone/>
              <a:defRPr>
                <a:solidFill>
                  <a:schemeClr val="tx1">
                    <a:tint val="75000"/>
                  </a:schemeClr>
                </a:solidFill>
              </a:defRPr>
            </a:lvl5pPr>
            <a:lvl6pPr marL="2519792" indent="0" algn="ctr">
              <a:buNone/>
              <a:defRPr>
                <a:solidFill>
                  <a:schemeClr val="tx1">
                    <a:tint val="75000"/>
                  </a:schemeClr>
                </a:solidFill>
              </a:defRPr>
            </a:lvl6pPr>
            <a:lvl7pPr marL="3023749" indent="0" algn="ctr">
              <a:buNone/>
              <a:defRPr>
                <a:solidFill>
                  <a:schemeClr val="tx1">
                    <a:tint val="75000"/>
                  </a:schemeClr>
                </a:solidFill>
              </a:defRPr>
            </a:lvl7pPr>
            <a:lvl8pPr marL="3527708" indent="0" algn="ctr">
              <a:buNone/>
              <a:defRPr>
                <a:solidFill>
                  <a:schemeClr val="tx1">
                    <a:tint val="75000"/>
                  </a:schemeClr>
                </a:solidFill>
              </a:defRPr>
            </a:lvl8pPr>
            <a:lvl9pPr marL="4031666" indent="0" algn="ctr">
              <a:buNone/>
              <a:defRPr>
                <a:solidFill>
                  <a:schemeClr val="tx1">
                    <a:tint val="75000"/>
                  </a:schemeClr>
                </a:solidFill>
              </a:defRPr>
            </a:lvl9pPr>
          </a:lstStyle>
          <a:p>
            <a:r>
              <a:rPr lang="en-US"/>
              <a:t>Click to edit Master subtitle style</a:t>
            </a:r>
            <a:endParaRPr lang="en-GB"/>
          </a:p>
        </p:txBody>
      </p:sp>
      <p:sp>
        <p:nvSpPr>
          <p:cNvPr id="4" name="Datumsplatzhalter 3"/>
          <p:cNvSpPr>
            <a:spLocks noGrp="1"/>
          </p:cNvSpPr>
          <p:nvPr>
            <p:ph type="dt" sz="half" idx="10"/>
          </p:nvPr>
        </p:nvSpPr>
        <p:spPr/>
        <p:txBody>
          <a:bodyPr/>
          <a:lstStyle/>
          <a:p>
            <a:fld id="{E2A916FB-AE7F-4DAE-889E-4F9CD9B98D15}" type="datetime1">
              <a:rPr lang="en-GB" smtClean="0"/>
              <a:t>25/02/2021</a:t>
            </a:fld>
            <a:endParaRPr lang="en-GB" dirty="0"/>
          </a:p>
        </p:txBody>
      </p:sp>
      <p:sp>
        <p:nvSpPr>
          <p:cNvPr id="5" name="Fußzeilenplatzhalter 4"/>
          <p:cNvSpPr>
            <a:spLocks noGrp="1"/>
          </p:cNvSpPr>
          <p:nvPr>
            <p:ph type="ftr" sz="quarter" idx="11"/>
          </p:nvPr>
        </p:nvSpPr>
        <p:spPr/>
        <p:txBody>
          <a:bodyPr/>
          <a:lstStyle/>
          <a:p>
            <a:r>
              <a:rPr lang="en-GB"/>
              <a:t>© 2020 - GET Across Borders</a:t>
            </a:r>
            <a:endParaRPr lang="en-GB" dirty="0"/>
          </a:p>
        </p:txBody>
      </p:sp>
      <p:sp>
        <p:nvSpPr>
          <p:cNvPr id="6" name="Foliennummernplatzhalter 5"/>
          <p:cNvSpPr>
            <a:spLocks noGrp="1"/>
          </p:cNvSpPr>
          <p:nvPr>
            <p:ph type="sldNum" sz="quarter" idx="12"/>
          </p:nvPr>
        </p:nvSpPr>
        <p:spPr/>
        <p:txBody>
          <a:bodyPr/>
          <a:lstStyle/>
          <a:p>
            <a:fld id="{3D1C419C-FE75-48E2-A75A-2D6F1D62BDBF}" type="slidenum">
              <a:rPr lang="en-GB" smtClean="0"/>
              <a:pPr/>
              <a:t>‹Nr.›</a:t>
            </a:fld>
            <a:endParaRPr lang="en-GB" dirty="0"/>
          </a:p>
        </p:txBody>
      </p:sp>
    </p:spTree>
    <p:extLst>
      <p:ext uri="{BB962C8B-B14F-4D97-AF65-F5344CB8AC3E}">
        <p14:creationId xmlns:p14="http://schemas.microsoft.com/office/powerpoint/2010/main" val="25064166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en-GB"/>
          </a:p>
        </p:txBody>
      </p:sp>
      <p:sp>
        <p:nvSpPr>
          <p:cNvPr id="3" name="Inhaltsplatzhalt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umsplatzhalter 3"/>
          <p:cNvSpPr>
            <a:spLocks noGrp="1"/>
          </p:cNvSpPr>
          <p:nvPr>
            <p:ph type="dt" sz="half" idx="10"/>
          </p:nvPr>
        </p:nvSpPr>
        <p:spPr/>
        <p:txBody>
          <a:bodyPr/>
          <a:lstStyle/>
          <a:p>
            <a:fld id="{1E621D0D-0F9A-4C36-B585-C2028A89A9B6}" type="datetime1">
              <a:rPr lang="en-GB" smtClean="0"/>
              <a:t>25/02/2021</a:t>
            </a:fld>
            <a:endParaRPr lang="en-GB" dirty="0"/>
          </a:p>
        </p:txBody>
      </p:sp>
      <p:sp>
        <p:nvSpPr>
          <p:cNvPr id="5" name="Fußzeilenplatzhalter 4"/>
          <p:cNvSpPr>
            <a:spLocks noGrp="1"/>
          </p:cNvSpPr>
          <p:nvPr>
            <p:ph type="ftr" sz="quarter" idx="11"/>
          </p:nvPr>
        </p:nvSpPr>
        <p:spPr/>
        <p:txBody>
          <a:bodyPr/>
          <a:lstStyle/>
          <a:p>
            <a:r>
              <a:rPr lang="de-DE"/>
              <a:t>© 2020 - GET Across Borders</a:t>
            </a:r>
            <a:endParaRPr lang="en-GB" dirty="0"/>
          </a:p>
        </p:txBody>
      </p:sp>
      <p:sp>
        <p:nvSpPr>
          <p:cNvPr id="6" name="Foliennummernplatzhalter 5"/>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3852437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24641" y="4857796"/>
            <a:ext cx="8873490" cy="1501435"/>
          </a:xfrm>
        </p:spPr>
        <p:txBody>
          <a:bodyPr anchor="t"/>
          <a:lstStyle>
            <a:lvl1pPr algn="l">
              <a:defRPr sz="4409" b="1" cap="all"/>
            </a:lvl1pPr>
          </a:lstStyle>
          <a:p>
            <a:r>
              <a:rPr lang="en-US"/>
              <a:t>Click to edit Master title style</a:t>
            </a:r>
            <a:endParaRPr lang="en-GB"/>
          </a:p>
        </p:txBody>
      </p:sp>
      <p:sp>
        <p:nvSpPr>
          <p:cNvPr id="3" name="Textplatzhalter 2"/>
          <p:cNvSpPr>
            <a:spLocks noGrp="1"/>
          </p:cNvSpPr>
          <p:nvPr>
            <p:ph type="body" idx="1"/>
          </p:nvPr>
        </p:nvSpPr>
        <p:spPr>
          <a:xfrm>
            <a:off x="824641" y="3204118"/>
            <a:ext cx="8873490" cy="1653678"/>
          </a:xfrm>
        </p:spPr>
        <p:txBody>
          <a:bodyPr anchor="b"/>
          <a:lstStyle>
            <a:lvl1pPr marL="0" indent="0">
              <a:buNone/>
              <a:defRPr sz="2206">
                <a:solidFill>
                  <a:schemeClr val="tx1">
                    <a:tint val="75000"/>
                  </a:schemeClr>
                </a:solidFill>
              </a:defRPr>
            </a:lvl1pPr>
            <a:lvl2pPr marL="503958" indent="0">
              <a:buNone/>
              <a:defRPr sz="1984">
                <a:solidFill>
                  <a:schemeClr val="tx1">
                    <a:tint val="75000"/>
                  </a:schemeClr>
                </a:solidFill>
              </a:defRPr>
            </a:lvl2pPr>
            <a:lvl3pPr marL="1007918" indent="0">
              <a:buNone/>
              <a:defRPr sz="1764">
                <a:solidFill>
                  <a:schemeClr val="tx1">
                    <a:tint val="75000"/>
                  </a:schemeClr>
                </a:solidFill>
              </a:defRPr>
            </a:lvl3pPr>
            <a:lvl4pPr marL="1511875" indent="0">
              <a:buNone/>
              <a:defRPr sz="1543">
                <a:solidFill>
                  <a:schemeClr val="tx1">
                    <a:tint val="75000"/>
                  </a:schemeClr>
                </a:solidFill>
              </a:defRPr>
            </a:lvl4pPr>
            <a:lvl5pPr marL="2015833" indent="0">
              <a:buNone/>
              <a:defRPr sz="1543">
                <a:solidFill>
                  <a:schemeClr val="tx1">
                    <a:tint val="75000"/>
                  </a:schemeClr>
                </a:solidFill>
              </a:defRPr>
            </a:lvl5pPr>
            <a:lvl6pPr marL="2519792" indent="0">
              <a:buNone/>
              <a:defRPr sz="1543">
                <a:solidFill>
                  <a:schemeClr val="tx1">
                    <a:tint val="75000"/>
                  </a:schemeClr>
                </a:solidFill>
              </a:defRPr>
            </a:lvl6pPr>
            <a:lvl7pPr marL="3023749" indent="0">
              <a:buNone/>
              <a:defRPr sz="1543">
                <a:solidFill>
                  <a:schemeClr val="tx1">
                    <a:tint val="75000"/>
                  </a:schemeClr>
                </a:solidFill>
              </a:defRPr>
            </a:lvl7pPr>
            <a:lvl8pPr marL="3527708" indent="0">
              <a:buNone/>
              <a:defRPr sz="1543">
                <a:solidFill>
                  <a:schemeClr val="tx1">
                    <a:tint val="75000"/>
                  </a:schemeClr>
                </a:solidFill>
              </a:defRPr>
            </a:lvl8pPr>
            <a:lvl9pPr marL="4031666" indent="0">
              <a:buNone/>
              <a:defRPr sz="1543">
                <a:solidFill>
                  <a:schemeClr val="tx1">
                    <a:tint val="75000"/>
                  </a:schemeClr>
                </a:solidFill>
              </a:defRPr>
            </a:lvl9pPr>
          </a:lstStyle>
          <a:p>
            <a:pPr lvl="0"/>
            <a:r>
              <a:rPr lang="en-US"/>
              <a:t>Click to edit Master text styles</a:t>
            </a:r>
          </a:p>
        </p:txBody>
      </p:sp>
      <p:sp>
        <p:nvSpPr>
          <p:cNvPr id="4" name="Datumsplatzhalter 3"/>
          <p:cNvSpPr>
            <a:spLocks noGrp="1"/>
          </p:cNvSpPr>
          <p:nvPr>
            <p:ph type="dt" sz="half" idx="10"/>
          </p:nvPr>
        </p:nvSpPr>
        <p:spPr/>
        <p:txBody>
          <a:bodyPr/>
          <a:lstStyle/>
          <a:p>
            <a:fld id="{753945E9-172C-4B53-A1A3-3879344D2966}" type="datetime1">
              <a:rPr lang="en-GB" smtClean="0"/>
              <a:t>25/02/2021</a:t>
            </a:fld>
            <a:endParaRPr lang="en-GB" dirty="0"/>
          </a:p>
        </p:txBody>
      </p:sp>
      <p:sp>
        <p:nvSpPr>
          <p:cNvPr id="5" name="Fußzeilenplatzhalter 4"/>
          <p:cNvSpPr>
            <a:spLocks noGrp="1"/>
          </p:cNvSpPr>
          <p:nvPr>
            <p:ph type="ftr" sz="quarter" idx="11"/>
          </p:nvPr>
        </p:nvSpPr>
        <p:spPr/>
        <p:txBody>
          <a:bodyPr/>
          <a:lstStyle/>
          <a:p>
            <a:r>
              <a:rPr lang="de-DE"/>
              <a:t>© 2020 - GET Across Borders</a:t>
            </a:r>
            <a:endParaRPr lang="en-GB" dirty="0"/>
          </a:p>
        </p:txBody>
      </p:sp>
      <p:sp>
        <p:nvSpPr>
          <p:cNvPr id="6" name="Foliennummernplatzhalter 5"/>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3067954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en-GB"/>
          </a:p>
        </p:txBody>
      </p:sp>
      <p:sp>
        <p:nvSpPr>
          <p:cNvPr id="3" name="Inhaltsplatzhalter 2"/>
          <p:cNvSpPr>
            <a:spLocks noGrp="1"/>
          </p:cNvSpPr>
          <p:nvPr>
            <p:ph sz="half" idx="1"/>
          </p:nvPr>
        </p:nvSpPr>
        <p:spPr>
          <a:xfrm>
            <a:off x="521972" y="1763928"/>
            <a:ext cx="4610735" cy="4989036"/>
          </a:xfrm>
        </p:spPr>
        <p:txBody>
          <a:bodyPr>
            <a:normAutofit/>
          </a:bodyPr>
          <a:lstStyle>
            <a:lvl1pPr>
              <a:defRPr sz="2400"/>
            </a:lvl1pPr>
            <a:lvl2pPr>
              <a:defRPr sz="2400"/>
            </a:lvl2pPr>
            <a:lvl3pPr>
              <a:defRPr sz="2400"/>
            </a:lvl3pPr>
            <a:lvl4pPr>
              <a:defRPr sz="2400"/>
            </a:lvl4pPr>
            <a:lvl5pPr>
              <a:defRPr sz="2400"/>
            </a:lvl5pPr>
            <a:lvl6pPr>
              <a:defRPr sz="1984"/>
            </a:lvl6pPr>
            <a:lvl7pPr>
              <a:defRPr sz="1984"/>
            </a:lvl7pPr>
            <a:lvl8pPr>
              <a:defRPr sz="1984"/>
            </a:lvl8pPr>
            <a:lvl9pPr>
              <a:defRPr sz="198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Inhaltsplatzhalter 3"/>
          <p:cNvSpPr>
            <a:spLocks noGrp="1"/>
          </p:cNvSpPr>
          <p:nvPr>
            <p:ph sz="half" idx="2"/>
          </p:nvPr>
        </p:nvSpPr>
        <p:spPr>
          <a:xfrm>
            <a:off x="5306697" y="1763928"/>
            <a:ext cx="4610735" cy="4989036"/>
          </a:xfrm>
        </p:spPr>
        <p:txBody>
          <a:bodyPr>
            <a:normAutofit/>
          </a:bodyPr>
          <a:lstStyle>
            <a:lvl1pPr>
              <a:defRPr sz="2400"/>
            </a:lvl1pPr>
            <a:lvl2pPr>
              <a:defRPr sz="2400"/>
            </a:lvl2pPr>
            <a:lvl3pPr>
              <a:defRPr sz="2400"/>
            </a:lvl3pPr>
            <a:lvl4pPr>
              <a:defRPr sz="2400"/>
            </a:lvl4pPr>
            <a:lvl5pPr>
              <a:defRPr sz="2400"/>
            </a:lvl5pPr>
            <a:lvl6pPr>
              <a:defRPr sz="1984"/>
            </a:lvl6pPr>
            <a:lvl7pPr>
              <a:defRPr sz="1984"/>
            </a:lvl7pPr>
            <a:lvl8pPr>
              <a:defRPr sz="1984"/>
            </a:lvl8pPr>
            <a:lvl9pPr>
              <a:defRPr sz="198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umsplatzhalter 4"/>
          <p:cNvSpPr>
            <a:spLocks noGrp="1"/>
          </p:cNvSpPr>
          <p:nvPr>
            <p:ph type="dt" sz="half" idx="10"/>
          </p:nvPr>
        </p:nvSpPr>
        <p:spPr/>
        <p:txBody>
          <a:bodyPr/>
          <a:lstStyle/>
          <a:p>
            <a:fld id="{8D318FEC-EE74-447A-84E6-7109D3A54195}" type="datetime1">
              <a:rPr lang="en-GB" smtClean="0"/>
              <a:t>25/02/2021</a:t>
            </a:fld>
            <a:endParaRPr lang="en-GB" dirty="0"/>
          </a:p>
        </p:txBody>
      </p:sp>
      <p:sp>
        <p:nvSpPr>
          <p:cNvPr id="6" name="Fußzeilenplatzhalter 5"/>
          <p:cNvSpPr>
            <a:spLocks noGrp="1"/>
          </p:cNvSpPr>
          <p:nvPr>
            <p:ph type="ftr" sz="quarter" idx="11"/>
          </p:nvPr>
        </p:nvSpPr>
        <p:spPr/>
        <p:txBody>
          <a:bodyPr/>
          <a:lstStyle/>
          <a:p>
            <a:r>
              <a:rPr lang="de-DE"/>
              <a:t>© 2020 - GET Across Borders</a:t>
            </a:r>
            <a:endParaRPr lang="en-GB" dirty="0"/>
          </a:p>
        </p:txBody>
      </p:sp>
      <p:sp>
        <p:nvSpPr>
          <p:cNvPr id="7" name="Foliennummernplatzhalter 6"/>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1353881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US"/>
              <a:t>Click to edit Master title style</a:t>
            </a:r>
            <a:endParaRPr lang="en-GB"/>
          </a:p>
        </p:txBody>
      </p:sp>
      <p:sp>
        <p:nvSpPr>
          <p:cNvPr id="3" name="Textplatzhalter 2"/>
          <p:cNvSpPr>
            <a:spLocks noGrp="1"/>
          </p:cNvSpPr>
          <p:nvPr>
            <p:ph type="body" idx="1"/>
          </p:nvPr>
        </p:nvSpPr>
        <p:spPr>
          <a:xfrm>
            <a:off x="521970" y="1692179"/>
            <a:ext cx="4612548" cy="705219"/>
          </a:xfrm>
        </p:spPr>
        <p:txBody>
          <a:bodyPr anchor="b"/>
          <a:lstStyle>
            <a:lvl1pPr marL="0" indent="0">
              <a:buNone/>
              <a:defRPr sz="2646" b="1"/>
            </a:lvl1pPr>
            <a:lvl2pPr marL="503958" indent="0">
              <a:buNone/>
              <a:defRPr sz="2206" b="1"/>
            </a:lvl2pPr>
            <a:lvl3pPr marL="1007918" indent="0">
              <a:buNone/>
              <a:defRPr sz="1984" b="1"/>
            </a:lvl3pPr>
            <a:lvl4pPr marL="1511875" indent="0">
              <a:buNone/>
              <a:defRPr sz="1764" b="1"/>
            </a:lvl4pPr>
            <a:lvl5pPr marL="2015833" indent="0">
              <a:buNone/>
              <a:defRPr sz="1764" b="1"/>
            </a:lvl5pPr>
            <a:lvl6pPr marL="2519792" indent="0">
              <a:buNone/>
              <a:defRPr sz="1764" b="1"/>
            </a:lvl6pPr>
            <a:lvl7pPr marL="3023749" indent="0">
              <a:buNone/>
              <a:defRPr sz="1764" b="1"/>
            </a:lvl7pPr>
            <a:lvl8pPr marL="3527708" indent="0">
              <a:buNone/>
              <a:defRPr sz="1764" b="1"/>
            </a:lvl8pPr>
            <a:lvl9pPr marL="4031666" indent="0">
              <a:buNone/>
              <a:defRPr sz="1764" b="1"/>
            </a:lvl9pPr>
          </a:lstStyle>
          <a:p>
            <a:pPr lvl="0"/>
            <a:r>
              <a:rPr lang="en-US"/>
              <a:t>Click to edit Master text styles</a:t>
            </a:r>
          </a:p>
        </p:txBody>
      </p:sp>
      <p:sp>
        <p:nvSpPr>
          <p:cNvPr id="4" name="Inhaltsplatzhalter 3"/>
          <p:cNvSpPr>
            <a:spLocks noGrp="1"/>
          </p:cNvSpPr>
          <p:nvPr>
            <p:ph sz="half" idx="2"/>
          </p:nvPr>
        </p:nvSpPr>
        <p:spPr>
          <a:xfrm>
            <a:off x="521970" y="2397397"/>
            <a:ext cx="4612548" cy="4355563"/>
          </a:xfrm>
        </p:spPr>
        <p:txBody>
          <a:bodyPr>
            <a:normAutofit/>
          </a:bodyPr>
          <a:lstStyle>
            <a:lvl1pPr>
              <a:defRPr sz="2400"/>
            </a:lvl1pPr>
            <a:lvl2pPr>
              <a:defRPr sz="2400"/>
            </a:lvl2pPr>
            <a:lvl3pPr>
              <a:defRPr sz="2400"/>
            </a:lvl3pPr>
            <a:lvl4pPr>
              <a:defRPr sz="2400"/>
            </a:lvl4pPr>
            <a:lvl5pPr>
              <a:defRPr sz="2400"/>
            </a:lvl5pPr>
            <a:lvl6pPr>
              <a:defRPr sz="1764"/>
            </a:lvl6pPr>
            <a:lvl7pPr>
              <a:defRPr sz="1764"/>
            </a:lvl7pPr>
            <a:lvl8pPr>
              <a:defRPr sz="1764"/>
            </a:lvl8pPr>
            <a:lvl9pPr>
              <a:defRPr sz="176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platzhalter 4"/>
          <p:cNvSpPr>
            <a:spLocks noGrp="1"/>
          </p:cNvSpPr>
          <p:nvPr>
            <p:ph type="body" sz="quarter" idx="3"/>
          </p:nvPr>
        </p:nvSpPr>
        <p:spPr>
          <a:xfrm>
            <a:off x="5303073" y="1692179"/>
            <a:ext cx="4614360" cy="705219"/>
          </a:xfrm>
        </p:spPr>
        <p:txBody>
          <a:bodyPr anchor="b"/>
          <a:lstStyle>
            <a:lvl1pPr marL="0" indent="0">
              <a:buNone/>
              <a:defRPr sz="2646" b="1"/>
            </a:lvl1pPr>
            <a:lvl2pPr marL="503958" indent="0">
              <a:buNone/>
              <a:defRPr sz="2206" b="1"/>
            </a:lvl2pPr>
            <a:lvl3pPr marL="1007918" indent="0">
              <a:buNone/>
              <a:defRPr sz="1984" b="1"/>
            </a:lvl3pPr>
            <a:lvl4pPr marL="1511875" indent="0">
              <a:buNone/>
              <a:defRPr sz="1764" b="1"/>
            </a:lvl4pPr>
            <a:lvl5pPr marL="2015833" indent="0">
              <a:buNone/>
              <a:defRPr sz="1764" b="1"/>
            </a:lvl5pPr>
            <a:lvl6pPr marL="2519792" indent="0">
              <a:buNone/>
              <a:defRPr sz="1764" b="1"/>
            </a:lvl6pPr>
            <a:lvl7pPr marL="3023749" indent="0">
              <a:buNone/>
              <a:defRPr sz="1764" b="1"/>
            </a:lvl7pPr>
            <a:lvl8pPr marL="3527708" indent="0">
              <a:buNone/>
              <a:defRPr sz="1764" b="1"/>
            </a:lvl8pPr>
            <a:lvl9pPr marL="4031666" indent="0">
              <a:buNone/>
              <a:defRPr sz="1764" b="1"/>
            </a:lvl9pPr>
          </a:lstStyle>
          <a:p>
            <a:pPr lvl="0"/>
            <a:r>
              <a:rPr lang="en-US"/>
              <a:t>Click to edit Master text styles</a:t>
            </a:r>
          </a:p>
        </p:txBody>
      </p:sp>
      <p:sp>
        <p:nvSpPr>
          <p:cNvPr id="6" name="Inhaltsplatzhalter 5"/>
          <p:cNvSpPr>
            <a:spLocks noGrp="1"/>
          </p:cNvSpPr>
          <p:nvPr>
            <p:ph sz="quarter" idx="4"/>
          </p:nvPr>
        </p:nvSpPr>
        <p:spPr>
          <a:xfrm>
            <a:off x="5303073" y="2397397"/>
            <a:ext cx="4614360" cy="4355563"/>
          </a:xfrm>
        </p:spPr>
        <p:txBody>
          <a:bodyPr>
            <a:normAutofit/>
          </a:bodyPr>
          <a:lstStyle>
            <a:lvl1pPr>
              <a:defRPr sz="2400"/>
            </a:lvl1pPr>
            <a:lvl2pPr>
              <a:defRPr sz="2400"/>
            </a:lvl2pPr>
            <a:lvl3pPr>
              <a:defRPr sz="2400"/>
            </a:lvl3pPr>
            <a:lvl4pPr>
              <a:defRPr sz="2400"/>
            </a:lvl4pPr>
            <a:lvl5pPr>
              <a:defRPr sz="2400"/>
            </a:lvl5pPr>
            <a:lvl6pPr>
              <a:defRPr sz="1764"/>
            </a:lvl6pPr>
            <a:lvl7pPr>
              <a:defRPr sz="1764"/>
            </a:lvl7pPr>
            <a:lvl8pPr>
              <a:defRPr sz="1764"/>
            </a:lvl8pPr>
            <a:lvl9pPr>
              <a:defRPr sz="176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umsplatzhalter 6"/>
          <p:cNvSpPr>
            <a:spLocks noGrp="1"/>
          </p:cNvSpPr>
          <p:nvPr>
            <p:ph type="dt" sz="half" idx="10"/>
          </p:nvPr>
        </p:nvSpPr>
        <p:spPr/>
        <p:txBody>
          <a:bodyPr/>
          <a:lstStyle/>
          <a:p>
            <a:fld id="{8D3F5346-F32B-405B-B250-EA708DF46A52}" type="datetime1">
              <a:rPr lang="en-GB" smtClean="0"/>
              <a:t>25/02/2021</a:t>
            </a:fld>
            <a:endParaRPr lang="en-GB" dirty="0"/>
          </a:p>
        </p:txBody>
      </p:sp>
      <p:sp>
        <p:nvSpPr>
          <p:cNvPr id="8" name="Fußzeilenplatzhalter 7"/>
          <p:cNvSpPr>
            <a:spLocks noGrp="1"/>
          </p:cNvSpPr>
          <p:nvPr>
            <p:ph type="ftr" sz="quarter" idx="11"/>
          </p:nvPr>
        </p:nvSpPr>
        <p:spPr/>
        <p:txBody>
          <a:bodyPr/>
          <a:lstStyle/>
          <a:p>
            <a:r>
              <a:rPr lang="de-DE"/>
              <a:t>© 2020 - GET Across Borders</a:t>
            </a:r>
            <a:endParaRPr lang="en-GB" dirty="0"/>
          </a:p>
        </p:txBody>
      </p:sp>
      <p:sp>
        <p:nvSpPr>
          <p:cNvPr id="9" name="Foliennummernplatzhalter 8"/>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1235782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en-GB"/>
          </a:p>
        </p:txBody>
      </p:sp>
      <p:sp>
        <p:nvSpPr>
          <p:cNvPr id="3" name="Inhaltsplatzhalt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umsplatzhalter 3"/>
          <p:cNvSpPr>
            <a:spLocks noGrp="1"/>
          </p:cNvSpPr>
          <p:nvPr>
            <p:ph type="dt" sz="half" idx="10"/>
          </p:nvPr>
        </p:nvSpPr>
        <p:spPr/>
        <p:txBody>
          <a:bodyPr/>
          <a:lstStyle/>
          <a:p>
            <a:fld id="{4C1FEF78-7969-4A2C-B832-006A4442904F}" type="datetime1">
              <a:rPr lang="en-GB" smtClean="0"/>
              <a:pPr/>
              <a:t>25/02/2021</a:t>
            </a:fld>
            <a:endParaRPr lang="en-GB" dirty="0"/>
          </a:p>
        </p:txBody>
      </p:sp>
      <p:sp>
        <p:nvSpPr>
          <p:cNvPr id="5" name="Fußzeilenplatzhalter 4"/>
          <p:cNvSpPr>
            <a:spLocks noGrp="1"/>
          </p:cNvSpPr>
          <p:nvPr>
            <p:ph type="ftr" sz="quarter" idx="11"/>
          </p:nvPr>
        </p:nvSpPr>
        <p:spPr/>
        <p:txBody>
          <a:bodyPr/>
          <a:lstStyle/>
          <a:p>
            <a:r>
              <a:rPr lang="de-DE"/>
              <a:t>© 2020 - GET Across Borders</a:t>
            </a:r>
            <a:endParaRPr lang="en-GB" dirty="0"/>
          </a:p>
        </p:txBody>
      </p:sp>
      <p:sp>
        <p:nvSpPr>
          <p:cNvPr id="6" name="Foliennummernplatzhalter 5"/>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2308738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en-GB"/>
          </a:p>
        </p:txBody>
      </p:sp>
      <p:sp>
        <p:nvSpPr>
          <p:cNvPr id="3" name="Datumsplatzhalter 2"/>
          <p:cNvSpPr>
            <a:spLocks noGrp="1"/>
          </p:cNvSpPr>
          <p:nvPr>
            <p:ph type="dt" sz="half" idx="10"/>
          </p:nvPr>
        </p:nvSpPr>
        <p:spPr/>
        <p:txBody>
          <a:bodyPr/>
          <a:lstStyle/>
          <a:p>
            <a:fld id="{EF804156-D2F9-485A-A823-6B4BF29D7ED9}" type="datetime1">
              <a:rPr lang="en-GB" smtClean="0"/>
              <a:t>25/02/2021</a:t>
            </a:fld>
            <a:endParaRPr lang="en-GB" dirty="0"/>
          </a:p>
        </p:txBody>
      </p:sp>
      <p:sp>
        <p:nvSpPr>
          <p:cNvPr id="4" name="Fußzeilenplatzhalter 3"/>
          <p:cNvSpPr>
            <a:spLocks noGrp="1"/>
          </p:cNvSpPr>
          <p:nvPr>
            <p:ph type="ftr" sz="quarter" idx="11"/>
          </p:nvPr>
        </p:nvSpPr>
        <p:spPr/>
        <p:txBody>
          <a:bodyPr/>
          <a:lstStyle/>
          <a:p>
            <a:r>
              <a:rPr lang="de-DE"/>
              <a:t>© 2020 - GET Across Borders</a:t>
            </a:r>
            <a:endParaRPr lang="en-GB" dirty="0"/>
          </a:p>
        </p:txBody>
      </p:sp>
      <p:sp>
        <p:nvSpPr>
          <p:cNvPr id="5" name="Foliennummernplatzhalter 4"/>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4408060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D4F7708E-168D-466B-8BA6-AF963840DD53}" type="datetime1">
              <a:rPr lang="en-GB" smtClean="0"/>
              <a:t>25/02/2021</a:t>
            </a:fld>
            <a:endParaRPr lang="en-GB" dirty="0"/>
          </a:p>
        </p:txBody>
      </p:sp>
      <p:sp>
        <p:nvSpPr>
          <p:cNvPr id="3" name="Fußzeilenplatzhalter 2"/>
          <p:cNvSpPr>
            <a:spLocks noGrp="1"/>
          </p:cNvSpPr>
          <p:nvPr>
            <p:ph type="ftr" sz="quarter" idx="11"/>
          </p:nvPr>
        </p:nvSpPr>
        <p:spPr/>
        <p:txBody>
          <a:bodyPr/>
          <a:lstStyle/>
          <a:p>
            <a:r>
              <a:rPr lang="de-DE"/>
              <a:t>© 2020 - GET Across Borders</a:t>
            </a:r>
            <a:endParaRPr lang="en-GB" dirty="0"/>
          </a:p>
        </p:txBody>
      </p:sp>
      <p:sp>
        <p:nvSpPr>
          <p:cNvPr id="4" name="Foliennummernplatzhalter 3"/>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38638436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21973" y="300987"/>
            <a:ext cx="3434491" cy="1280945"/>
          </a:xfrm>
        </p:spPr>
        <p:txBody>
          <a:bodyPr anchor="b"/>
          <a:lstStyle>
            <a:lvl1pPr algn="l">
              <a:defRPr sz="2206" b="1"/>
            </a:lvl1pPr>
          </a:lstStyle>
          <a:p>
            <a:r>
              <a:rPr lang="en-US"/>
              <a:t>Click to edit Master title style</a:t>
            </a:r>
            <a:endParaRPr lang="en-GB"/>
          </a:p>
        </p:txBody>
      </p:sp>
      <p:sp>
        <p:nvSpPr>
          <p:cNvPr id="3" name="Inhaltsplatzhalter 2"/>
          <p:cNvSpPr>
            <a:spLocks noGrp="1"/>
          </p:cNvSpPr>
          <p:nvPr>
            <p:ph idx="1"/>
          </p:nvPr>
        </p:nvSpPr>
        <p:spPr>
          <a:xfrm>
            <a:off x="4081517" y="300992"/>
            <a:ext cx="5835915" cy="6451973"/>
          </a:xfrm>
        </p:spPr>
        <p:txBody>
          <a:bodyPr/>
          <a:lstStyle>
            <a:lvl1pPr>
              <a:defRPr sz="3527"/>
            </a:lvl1pPr>
            <a:lvl2pPr>
              <a:defRPr sz="3088"/>
            </a:lvl2pPr>
            <a:lvl3pPr>
              <a:defRPr sz="2646"/>
            </a:lvl3pPr>
            <a:lvl4pPr>
              <a:defRPr sz="2206"/>
            </a:lvl4pPr>
            <a:lvl5pPr>
              <a:defRPr sz="2206"/>
            </a:lvl5pPr>
            <a:lvl6pPr>
              <a:defRPr sz="2206"/>
            </a:lvl6pPr>
            <a:lvl7pPr>
              <a:defRPr sz="2206"/>
            </a:lvl7pPr>
            <a:lvl8pPr>
              <a:defRPr sz="2206"/>
            </a:lvl8pPr>
            <a:lvl9pPr>
              <a:defRPr sz="220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platzhalter 3"/>
          <p:cNvSpPr>
            <a:spLocks noGrp="1"/>
          </p:cNvSpPr>
          <p:nvPr>
            <p:ph type="body" sz="half" idx="2"/>
          </p:nvPr>
        </p:nvSpPr>
        <p:spPr>
          <a:xfrm>
            <a:off x="521973" y="1581937"/>
            <a:ext cx="3434491" cy="5171028"/>
          </a:xfrm>
        </p:spPr>
        <p:txBody>
          <a:bodyPr/>
          <a:lstStyle>
            <a:lvl1pPr marL="0" indent="0">
              <a:buNone/>
              <a:defRPr sz="1543"/>
            </a:lvl1pPr>
            <a:lvl2pPr marL="503958" indent="0">
              <a:buNone/>
              <a:defRPr sz="1324"/>
            </a:lvl2pPr>
            <a:lvl3pPr marL="1007918" indent="0">
              <a:buNone/>
              <a:defRPr sz="1102"/>
            </a:lvl3pPr>
            <a:lvl4pPr marL="1511875" indent="0">
              <a:buNone/>
              <a:defRPr sz="992"/>
            </a:lvl4pPr>
            <a:lvl5pPr marL="2015833" indent="0">
              <a:buNone/>
              <a:defRPr sz="992"/>
            </a:lvl5pPr>
            <a:lvl6pPr marL="2519792" indent="0">
              <a:buNone/>
              <a:defRPr sz="992"/>
            </a:lvl6pPr>
            <a:lvl7pPr marL="3023749" indent="0">
              <a:buNone/>
              <a:defRPr sz="992"/>
            </a:lvl7pPr>
            <a:lvl8pPr marL="3527708" indent="0">
              <a:buNone/>
              <a:defRPr sz="992"/>
            </a:lvl8pPr>
            <a:lvl9pPr marL="4031666" indent="0">
              <a:buNone/>
              <a:defRPr sz="992"/>
            </a:lvl9pPr>
          </a:lstStyle>
          <a:p>
            <a:pPr lvl="0"/>
            <a:r>
              <a:rPr lang="en-US"/>
              <a:t>Click to edit Master text styles</a:t>
            </a:r>
          </a:p>
        </p:txBody>
      </p:sp>
      <p:sp>
        <p:nvSpPr>
          <p:cNvPr id="5" name="Datumsplatzhalter 4"/>
          <p:cNvSpPr>
            <a:spLocks noGrp="1"/>
          </p:cNvSpPr>
          <p:nvPr>
            <p:ph type="dt" sz="half" idx="10"/>
          </p:nvPr>
        </p:nvSpPr>
        <p:spPr/>
        <p:txBody>
          <a:bodyPr/>
          <a:lstStyle/>
          <a:p>
            <a:fld id="{87DCC0EA-B5CA-43EC-B296-F08CC0826B46}" type="datetime1">
              <a:rPr lang="en-GB" smtClean="0"/>
              <a:t>25/02/2021</a:t>
            </a:fld>
            <a:endParaRPr lang="en-GB" dirty="0"/>
          </a:p>
        </p:txBody>
      </p:sp>
      <p:sp>
        <p:nvSpPr>
          <p:cNvPr id="6" name="Fußzeilenplatzhalter 5"/>
          <p:cNvSpPr>
            <a:spLocks noGrp="1"/>
          </p:cNvSpPr>
          <p:nvPr>
            <p:ph type="ftr" sz="quarter" idx="11"/>
          </p:nvPr>
        </p:nvSpPr>
        <p:spPr/>
        <p:txBody>
          <a:bodyPr/>
          <a:lstStyle/>
          <a:p>
            <a:r>
              <a:rPr lang="de-DE"/>
              <a:t>© 2020 - GET Across Borders</a:t>
            </a:r>
            <a:endParaRPr lang="en-GB" dirty="0"/>
          </a:p>
        </p:txBody>
      </p:sp>
      <p:sp>
        <p:nvSpPr>
          <p:cNvPr id="7" name="Foliennummernplatzhalter 6"/>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23078121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046195" y="5291772"/>
            <a:ext cx="6263640" cy="624724"/>
          </a:xfrm>
        </p:spPr>
        <p:txBody>
          <a:bodyPr anchor="b"/>
          <a:lstStyle>
            <a:lvl1pPr algn="l">
              <a:defRPr sz="2206" b="1"/>
            </a:lvl1pPr>
          </a:lstStyle>
          <a:p>
            <a:r>
              <a:rPr lang="en-US"/>
              <a:t>Click to edit Master title style</a:t>
            </a:r>
            <a:endParaRPr lang="en-GB"/>
          </a:p>
        </p:txBody>
      </p:sp>
      <p:sp>
        <p:nvSpPr>
          <p:cNvPr id="3" name="Bildplatzhalter 2"/>
          <p:cNvSpPr>
            <a:spLocks noGrp="1"/>
          </p:cNvSpPr>
          <p:nvPr>
            <p:ph type="pic" idx="1"/>
          </p:nvPr>
        </p:nvSpPr>
        <p:spPr>
          <a:xfrm>
            <a:off x="2046195" y="675471"/>
            <a:ext cx="6263640" cy="4535805"/>
          </a:xfrm>
        </p:spPr>
        <p:txBody>
          <a:bodyPr/>
          <a:lstStyle>
            <a:lvl1pPr marL="0" indent="0">
              <a:buNone/>
              <a:defRPr sz="3527"/>
            </a:lvl1pPr>
            <a:lvl2pPr marL="503958" indent="0">
              <a:buNone/>
              <a:defRPr sz="3088"/>
            </a:lvl2pPr>
            <a:lvl3pPr marL="1007918" indent="0">
              <a:buNone/>
              <a:defRPr sz="2646"/>
            </a:lvl3pPr>
            <a:lvl4pPr marL="1511875" indent="0">
              <a:buNone/>
              <a:defRPr sz="2206"/>
            </a:lvl4pPr>
            <a:lvl5pPr marL="2015833" indent="0">
              <a:buNone/>
              <a:defRPr sz="2206"/>
            </a:lvl5pPr>
            <a:lvl6pPr marL="2519792" indent="0">
              <a:buNone/>
              <a:defRPr sz="2206"/>
            </a:lvl6pPr>
            <a:lvl7pPr marL="3023749" indent="0">
              <a:buNone/>
              <a:defRPr sz="2206"/>
            </a:lvl7pPr>
            <a:lvl8pPr marL="3527708" indent="0">
              <a:buNone/>
              <a:defRPr sz="2206"/>
            </a:lvl8pPr>
            <a:lvl9pPr marL="4031666" indent="0">
              <a:buNone/>
              <a:defRPr sz="2206"/>
            </a:lvl9pPr>
          </a:lstStyle>
          <a:p>
            <a:r>
              <a:rPr lang="en-US"/>
              <a:t>Click icon to add picture</a:t>
            </a:r>
            <a:endParaRPr lang="en-GB" dirty="0"/>
          </a:p>
        </p:txBody>
      </p:sp>
      <p:sp>
        <p:nvSpPr>
          <p:cNvPr id="4" name="Textplatzhalter 3"/>
          <p:cNvSpPr>
            <a:spLocks noGrp="1"/>
          </p:cNvSpPr>
          <p:nvPr>
            <p:ph type="body" sz="half" idx="2"/>
          </p:nvPr>
        </p:nvSpPr>
        <p:spPr>
          <a:xfrm>
            <a:off x="2046195" y="5916496"/>
            <a:ext cx="6263640" cy="887211"/>
          </a:xfrm>
        </p:spPr>
        <p:txBody>
          <a:bodyPr/>
          <a:lstStyle>
            <a:lvl1pPr marL="0" indent="0">
              <a:buNone/>
              <a:defRPr sz="1543"/>
            </a:lvl1pPr>
            <a:lvl2pPr marL="503958" indent="0">
              <a:buNone/>
              <a:defRPr sz="1324"/>
            </a:lvl2pPr>
            <a:lvl3pPr marL="1007918" indent="0">
              <a:buNone/>
              <a:defRPr sz="1102"/>
            </a:lvl3pPr>
            <a:lvl4pPr marL="1511875" indent="0">
              <a:buNone/>
              <a:defRPr sz="992"/>
            </a:lvl4pPr>
            <a:lvl5pPr marL="2015833" indent="0">
              <a:buNone/>
              <a:defRPr sz="992"/>
            </a:lvl5pPr>
            <a:lvl6pPr marL="2519792" indent="0">
              <a:buNone/>
              <a:defRPr sz="992"/>
            </a:lvl6pPr>
            <a:lvl7pPr marL="3023749" indent="0">
              <a:buNone/>
              <a:defRPr sz="992"/>
            </a:lvl7pPr>
            <a:lvl8pPr marL="3527708" indent="0">
              <a:buNone/>
              <a:defRPr sz="992"/>
            </a:lvl8pPr>
            <a:lvl9pPr marL="4031666" indent="0">
              <a:buNone/>
              <a:defRPr sz="992"/>
            </a:lvl9pPr>
          </a:lstStyle>
          <a:p>
            <a:pPr lvl="0"/>
            <a:r>
              <a:rPr lang="en-US"/>
              <a:t>Click to edit Master text styles</a:t>
            </a:r>
          </a:p>
        </p:txBody>
      </p:sp>
      <p:sp>
        <p:nvSpPr>
          <p:cNvPr id="5" name="Datumsplatzhalter 4"/>
          <p:cNvSpPr>
            <a:spLocks noGrp="1"/>
          </p:cNvSpPr>
          <p:nvPr>
            <p:ph type="dt" sz="half" idx="10"/>
          </p:nvPr>
        </p:nvSpPr>
        <p:spPr/>
        <p:txBody>
          <a:bodyPr/>
          <a:lstStyle/>
          <a:p>
            <a:fld id="{50C6A136-7431-4C2E-920B-C34F266C9E12}" type="datetime1">
              <a:rPr lang="en-GB" smtClean="0"/>
              <a:t>25/02/2021</a:t>
            </a:fld>
            <a:endParaRPr lang="en-GB" dirty="0"/>
          </a:p>
        </p:txBody>
      </p:sp>
      <p:sp>
        <p:nvSpPr>
          <p:cNvPr id="6" name="Fußzeilenplatzhalter 5"/>
          <p:cNvSpPr>
            <a:spLocks noGrp="1"/>
          </p:cNvSpPr>
          <p:nvPr>
            <p:ph type="ftr" sz="quarter" idx="11"/>
          </p:nvPr>
        </p:nvSpPr>
        <p:spPr/>
        <p:txBody>
          <a:bodyPr/>
          <a:lstStyle/>
          <a:p>
            <a:r>
              <a:rPr lang="de-DE"/>
              <a:t>© 2020 - GET Across Borders</a:t>
            </a:r>
            <a:endParaRPr lang="en-GB" dirty="0"/>
          </a:p>
        </p:txBody>
      </p:sp>
      <p:sp>
        <p:nvSpPr>
          <p:cNvPr id="7" name="Foliennummernplatzhalter 6"/>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33476295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en-GB"/>
          </a:p>
        </p:txBody>
      </p:sp>
      <p:sp>
        <p:nvSpPr>
          <p:cNvPr id="3" name="Vertikaler Textplatzhalt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umsplatzhalter 3"/>
          <p:cNvSpPr>
            <a:spLocks noGrp="1"/>
          </p:cNvSpPr>
          <p:nvPr>
            <p:ph type="dt" sz="half" idx="10"/>
          </p:nvPr>
        </p:nvSpPr>
        <p:spPr/>
        <p:txBody>
          <a:bodyPr/>
          <a:lstStyle/>
          <a:p>
            <a:fld id="{929B2143-98D2-4ACA-97C5-33EE695C396E}" type="datetime1">
              <a:rPr lang="en-GB" smtClean="0"/>
              <a:t>25/02/2021</a:t>
            </a:fld>
            <a:endParaRPr lang="en-GB" dirty="0"/>
          </a:p>
        </p:txBody>
      </p:sp>
      <p:sp>
        <p:nvSpPr>
          <p:cNvPr id="5" name="Fußzeilenplatzhalter 4"/>
          <p:cNvSpPr>
            <a:spLocks noGrp="1"/>
          </p:cNvSpPr>
          <p:nvPr>
            <p:ph type="ftr" sz="quarter" idx="11"/>
          </p:nvPr>
        </p:nvSpPr>
        <p:spPr/>
        <p:txBody>
          <a:bodyPr/>
          <a:lstStyle/>
          <a:p>
            <a:r>
              <a:rPr lang="de-DE"/>
              <a:t>© 2020 - GET Across Borders</a:t>
            </a:r>
            <a:endParaRPr lang="en-GB" dirty="0"/>
          </a:p>
        </p:txBody>
      </p:sp>
      <p:sp>
        <p:nvSpPr>
          <p:cNvPr id="6" name="Foliennummernplatzhalter 5"/>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25191893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568567" y="302742"/>
            <a:ext cx="2348865" cy="6450223"/>
          </a:xfrm>
        </p:spPr>
        <p:txBody>
          <a:bodyPr vert="eaVert"/>
          <a:lstStyle/>
          <a:p>
            <a:r>
              <a:rPr lang="en-US"/>
              <a:t>Click to edit Master title style</a:t>
            </a:r>
            <a:endParaRPr lang="en-GB"/>
          </a:p>
        </p:txBody>
      </p:sp>
      <p:sp>
        <p:nvSpPr>
          <p:cNvPr id="3" name="Vertikaler Textplatzhalter 2"/>
          <p:cNvSpPr>
            <a:spLocks noGrp="1"/>
          </p:cNvSpPr>
          <p:nvPr>
            <p:ph type="body" orient="vert" idx="1"/>
          </p:nvPr>
        </p:nvSpPr>
        <p:spPr>
          <a:xfrm>
            <a:off x="521972" y="302742"/>
            <a:ext cx="6872605" cy="64502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umsplatzhalter 3"/>
          <p:cNvSpPr>
            <a:spLocks noGrp="1"/>
          </p:cNvSpPr>
          <p:nvPr>
            <p:ph type="dt" sz="half" idx="10"/>
          </p:nvPr>
        </p:nvSpPr>
        <p:spPr/>
        <p:txBody>
          <a:bodyPr/>
          <a:lstStyle/>
          <a:p>
            <a:fld id="{D83DA198-D361-434B-904E-A6DDF671B16D}" type="datetime1">
              <a:rPr lang="en-GB" smtClean="0"/>
              <a:t>25/02/2021</a:t>
            </a:fld>
            <a:endParaRPr lang="en-GB" dirty="0"/>
          </a:p>
        </p:txBody>
      </p:sp>
      <p:sp>
        <p:nvSpPr>
          <p:cNvPr id="5" name="Fußzeilenplatzhalter 4"/>
          <p:cNvSpPr>
            <a:spLocks noGrp="1"/>
          </p:cNvSpPr>
          <p:nvPr>
            <p:ph type="ftr" sz="quarter" idx="11"/>
          </p:nvPr>
        </p:nvSpPr>
        <p:spPr/>
        <p:txBody>
          <a:bodyPr/>
          <a:lstStyle/>
          <a:p>
            <a:r>
              <a:rPr lang="de-DE"/>
              <a:t>© 2020 - GET Across Borders</a:t>
            </a:r>
            <a:endParaRPr lang="en-GB" dirty="0"/>
          </a:p>
        </p:txBody>
      </p:sp>
      <p:sp>
        <p:nvSpPr>
          <p:cNvPr id="6" name="Foliennummernplatzhalter 5"/>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8921182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06DF7CAC-49A4-472C-B4BB-5BC517A73257}"/>
              </a:ext>
            </a:extLst>
          </p:cNvPr>
          <p:cNvSpPr>
            <a:spLocks noGrp="1"/>
          </p:cNvSpPr>
          <p:nvPr>
            <p:ph type="ctrTitle"/>
          </p:nvPr>
        </p:nvSpPr>
        <p:spPr>
          <a:xfrm>
            <a:off x="782638" y="2347913"/>
            <a:ext cx="8874125" cy="1620837"/>
          </a:xfrm>
        </p:spPr>
        <p:txBody>
          <a:bodyPr/>
          <a:lstStyle>
            <a:lvl1pPr algn="ctr">
              <a:defRPr>
                <a:solidFill>
                  <a:schemeClr val="accent3"/>
                </a:solidFill>
              </a:defRPr>
            </a:lvl1pPr>
          </a:lstStyle>
          <a:p>
            <a:r>
              <a:rPr lang="de-DE" dirty="0"/>
              <a:t>Titelmasterformat durch Klicken bearbeiten</a:t>
            </a:r>
            <a:endParaRPr lang="en-GB" dirty="0"/>
          </a:p>
        </p:txBody>
      </p:sp>
      <p:sp>
        <p:nvSpPr>
          <p:cNvPr id="7" name="Untertitel 2">
            <a:extLst>
              <a:ext uri="{FF2B5EF4-FFF2-40B4-BE49-F238E27FC236}">
                <a16:creationId xmlns:a16="http://schemas.microsoft.com/office/drawing/2014/main" id="{3619968D-5112-4864-AB4D-1595891F739C}"/>
              </a:ext>
            </a:extLst>
          </p:cNvPr>
          <p:cNvSpPr>
            <a:spLocks noGrp="1"/>
          </p:cNvSpPr>
          <p:nvPr>
            <p:ph type="subTitle" idx="1"/>
          </p:nvPr>
        </p:nvSpPr>
        <p:spPr>
          <a:xfrm>
            <a:off x="1565277" y="4283075"/>
            <a:ext cx="7308850" cy="1931987"/>
          </a:xfrm>
        </p:spPr>
        <p:txBody>
          <a:bodyPr/>
          <a:lstStyle>
            <a:lvl1pPr marL="0" indent="0" algn="ctr">
              <a:buNone/>
              <a:defRPr>
                <a:solidFill>
                  <a:schemeClr val="tx2"/>
                </a:solidFill>
              </a:defRPr>
            </a:lvl1pPr>
            <a:lvl2pPr marL="457236" indent="0" algn="ctr">
              <a:buNone/>
              <a:defRPr>
                <a:solidFill>
                  <a:schemeClr val="tx1">
                    <a:tint val="75000"/>
                  </a:schemeClr>
                </a:solidFill>
              </a:defRPr>
            </a:lvl2pPr>
            <a:lvl3pPr marL="914474" indent="0" algn="ctr">
              <a:buNone/>
              <a:defRPr>
                <a:solidFill>
                  <a:schemeClr val="tx1">
                    <a:tint val="75000"/>
                  </a:schemeClr>
                </a:solidFill>
              </a:defRPr>
            </a:lvl3pPr>
            <a:lvl4pPr marL="1371710" indent="0" algn="ctr">
              <a:buNone/>
              <a:defRPr>
                <a:solidFill>
                  <a:schemeClr val="tx1">
                    <a:tint val="75000"/>
                  </a:schemeClr>
                </a:solidFill>
              </a:defRPr>
            </a:lvl4pPr>
            <a:lvl5pPr marL="1828945" indent="0" algn="ctr">
              <a:buNone/>
              <a:defRPr>
                <a:solidFill>
                  <a:schemeClr val="tx1">
                    <a:tint val="75000"/>
                  </a:schemeClr>
                </a:solidFill>
              </a:defRPr>
            </a:lvl5pPr>
            <a:lvl6pPr marL="2286180" indent="0" algn="ctr">
              <a:buNone/>
              <a:defRPr>
                <a:solidFill>
                  <a:schemeClr val="tx1">
                    <a:tint val="75000"/>
                  </a:schemeClr>
                </a:solidFill>
              </a:defRPr>
            </a:lvl6pPr>
            <a:lvl7pPr marL="2743417" indent="0" algn="ctr">
              <a:buNone/>
              <a:defRPr>
                <a:solidFill>
                  <a:schemeClr val="tx1">
                    <a:tint val="75000"/>
                  </a:schemeClr>
                </a:solidFill>
              </a:defRPr>
            </a:lvl7pPr>
            <a:lvl8pPr marL="3200654" indent="0" algn="ctr">
              <a:buNone/>
              <a:defRPr>
                <a:solidFill>
                  <a:schemeClr val="tx1">
                    <a:tint val="75000"/>
                  </a:schemeClr>
                </a:solidFill>
              </a:defRPr>
            </a:lvl8pPr>
            <a:lvl9pPr marL="3657890" indent="0" algn="ctr">
              <a:buNone/>
              <a:defRPr>
                <a:solidFill>
                  <a:schemeClr val="tx1">
                    <a:tint val="75000"/>
                  </a:schemeClr>
                </a:solidFill>
              </a:defRPr>
            </a:lvl9pPr>
          </a:lstStyle>
          <a:p>
            <a:r>
              <a:rPr lang="de-DE" dirty="0"/>
              <a:t>Master-Untertitelformat bearbeiten</a:t>
            </a:r>
            <a:endParaRPr lang="en-GB" dirty="0"/>
          </a:p>
        </p:txBody>
      </p:sp>
    </p:spTree>
    <p:extLst>
      <p:ext uri="{BB962C8B-B14F-4D97-AF65-F5344CB8AC3E}">
        <p14:creationId xmlns:p14="http://schemas.microsoft.com/office/powerpoint/2010/main" val="2768505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elfolie">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782638" y="2347913"/>
            <a:ext cx="8874125" cy="1620837"/>
          </a:xfrm>
        </p:spPr>
        <p:txBody>
          <a:bodyPr/>
          <a:lstStyle>
            <a:lvl1pPr>
              <a:defRPr>
                <a:solidFill>
                  <a:schemeClr val="accent3"/>
                </a:solidFill>
              </a:defRPr>
            </a:lvl1pPr>
          </a:lstStyle>
          <a:p>
            <a:r>
              <a:rPr lang="de-DE" dirty="0"/>
              <a:t>Titelmasterformat durch Klicken bearbeiten</a:t>
            </a:r>
            <a:endParaRPr lang="en-GB" dirty="0"/>
          </a:p>
        </p:txBody>
      </p:sp>
      <p:sp>
        <p:nvSpPr>
          <p:cNvPr id="3" name="Untertitel 2"/>
          <p:cNvSpPr>
            <a:spLocks noGrp="1"/>
          </p:cNvSpPr>
          <p:nvPr>
            <p:ph type="subTitle" idx="1"/>
          </p:nvPr>
        </p:nvSpPr>
        <p:spPr>
          <a:xfrm>
            <a:off x="1565277" y="4283075"/>
            <a:ext cx="7308850" cy="1931987"/>
          </a:xfrm>
        </p:spPr>
        <p:txBody>
          <a:bodyPr/>
          <a:lstStyle>
            <a:lvl1pPr marL="0" indent="0" algn="ctr">
              <a:buNone/>
              <a:defRPr>
                <a:solidFill>
                  <a:schemeClr val="bg1"/>
                </a:solidFill>
              </a:defRPr>
            </a:lvl1pPr>
            <a:lvl2pPr marL="457236" indent="0" algn="ctr">
              <a:buNone/>
              <a:defRPr>
                <a:solidFill>
                  <a:schemeClr val="tx1">
                    <a:tint val="75000"/>
                  </a:schemeClr>
                </a:solidFill>
              </a:defRPr>
            </a:lvl2pPr>
            <a:lvl3pPr marL="914474" indent="0" algn="ctr">
              <a:buNone/>
              <a:defRPr>
                <a:solidFill>
                  <a:schemeClr val="tx1">
                    <a:tint val="75000"/>
                  </a:schemeClr>
                </a:solidFill>
              </a:defRPr>
            </a:lvl3pPr>
            <a:lvl4pPr marL="1371710" indent="0" algn="ctr">
              <a:buNone/>
              <a:defRPr>
                <a:solidFill>
                  <a:schemeClr val="tx1">
                    <a:tint val="75000"/>
                  </a:schemeClr>
                </a:solidFill>
              </a:defRPr>
            </a:lvl4pPr>
            <a:lvl5pPr marL="1828945" indent="0" algn="ctr">
              <a:buNone/>
              <a:defRPr>
                <a:solidFill>
                  <a:schemeClr val="tx1">
                    <a:tint val="75000"/>
                  </a:schemeClr>
                </a:solidFill>
              </a:defRPr>
            </a:lvl5pPr>
            <a:lvl6pPr marL="2286180" indent="0" algn="ctr">
              <a:buNone/>
              <a:defRPr>
                <a:solidFill>
                  <a:schemeClr val="tx1">
                    <a:tint val="75000"/>
                  </a:schemeClr>
                </a:solidFill>
              </a:defRPr>
            </a:lvl6pPr>
            <a:lvl7pPr marL="2743417" indent="0" algn="ctr">
              <a:buNone/>
              <a:defRPr>
                <a:solidFill>
                  <a:schemeClr val="tx1">
                    <a:tint val="75000"/>
                  </a:schemeClr>
                </a:solidFill>
              </a:defRPr>
            </a:lvl7pPr>
            <a:lvl8pPr marL="3200654" indent="0" algn="ctr">
              <a:buNone/>
              <a:defRPr>
                <a:solidFill>
                  <a:schemeClr val="tx1">
                    <a:tint val="75000"/>
                  </a:schemeClr>
                </a:solidFill>
              </a:defRPr>
            </a:lvl8pPr>
            <a:lvl9pPr marL="3657890" indent="0" algn="ctr">
              <a:buNone/>
              <a:defRPr>
                <a:solidFill>
                  <a:schemeClr val="tx1">
                    <a:tint val="75000"/>
                  </a:schemeClr>
                </a:solidFill>
              </a:defRPr>
            </a:lvl9pPr>
          </a:lstStyle>
          <a:p>
            <a:r>
              <a:rPr lang="de-DE" dirty="0"/>
              <a:t>Formatvorlage des Untertitelmasters durch Klicken bearbeiten</a:t>
            </a:r>
            <a:endParaRPr lang="en-GB" dirty="0"/>
          </a:p>
        </p:txBody>
      </p:sp>
    </p:spTree>
    <p:extLst>
      <p:ext uri="{BB962C8B-B14F-4D97-AF65-F5344CB8AC3E}">
        <p14:creationId xmlns:p14="http://schemas.microsoft.com/office/powerpoint/2010/main" val="41441791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el und Inhalt">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2"/>
                </a:solidFill>
              </a:defRPr>
            </a:lvl1pPr>
          </a:lstStyle>
          <a:p>
            <a:r>
              <a:rPr lang="de-DE" dirty="0"/>
              <a:t>Titelmasterformat durch Klicken bearbeiten</a:t>
            </a:r>
            <a:endParaRPr lang="en-GB" dirty="0"/>
          </a:p>
        </p:txBody>
      </p:sp>
      <p:sp>
        <p:nvSpPr>
          <p:cNvPr id="3" name="Inhaltsplatzhalter 2"/>
          <p:cNvSpPr>
            <a:spLocks noGrp="1"/>
          </p:cNvSpPr>
          <p:nvPr>
            <p:ph idx="1"/>
          </p:nvPr>
        </p:nvSpPr>
        <p:spPr/>
        <p:txBody>
          <a:bodyPr/>
          <a:lstStyle>
            <a:lvl1pPr marL="0" indent="0">
              <a:buFontTx/>
              <a:buNone/>
              <a:defRPr sz="2400"/>
            </a:lvl1pPr>
            <a:lvl2pPr marL="457236" indent="0">
              <a:buFontTx/>
              <a:buNone/>
              <a:defRPr sz="2400"/>
            </a:lvl2pPr>
            <a:lvl3pPr marL="914474" indent="0">
              <a:buFontTx/>
              <a:buNone/>
              <a:defRPr sz="2400"/>
            </a:lvl3pPr>
            <a:lvl4pPr marL="1371710" indent="0">
              <a:buFontTx/>
              <a:buNone/>
              <a:defRPr sz="2400"/>
            </a:lvl4pPr>
            <a:lvl5pPr marL="1828945" indent="0">
              <a:buFontTx/>
              <a:buNone/>
              <a:defRPr sz="240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Fußzeilenplatzhalter 1">
            <a:extLst>
              <a:ext uri="{FF2B5EF4-FFF2-40B4-BE49-F238E27FC236}">
                <a16:creationId xmlns:a16="http://schemas.microsoft.com/office/drawing/2014/main" id="{CC2E37E7-1806-4D21-8266-8ADFB0E0001B}"/>
              </a:ext>
            </a:extLst>
          </p:cNvPr>
          <p:cNvSpPr>
            <a:spLocks noGrp="1"/>
          </p:cNvSpPr>
          <p:nvPr>
            <p:ph type="ftr" sz="quarter" idx="3"/>
          </p:nvPr>
        </p:nvSpPr>
        <p:spPr>
          <a:xfrm>
            <a:off x="6392862" y="6959602"/>
            <a:ext cx="3524250" cy="401638"/>
          </a:xfrm>
          <a:prstGeom prst="rect">
            <a:avLst/>
          </a:prstGeom>
        </p:spPr>
        <p:txBody>
          <a:bodyPr vert="horz" lIns="91440" tIns="45720" rIns="91440" bIns="45720" rtlCol="0" anchor="ctr"/>
          <a:lstStyle>
            <a:lvl1pPr algn="r">
              <a:defRPr sz="1202">
                <a:solidFill>
                  <a:schemeClr val="bg2"/>
                </a:solidFill>
              </a:defRPr>
            </a:lvl1pPr>
          </a:lstStyle>
          <a:p>
            <a:r>
              <a:rPr lang="de-DE"/>
              <a:t>© 2020 - GET Across Borders</a:t>
            </a:r>
            <a:endParaRPr lang="en-GB" dirty="0"/>
          </a:p>
        </p:txBody>
      </p:sp>
      <p:sp>
        <p:nvSpPr>
          <p:cNvPr id="5" name="Foliennummernplatzhalter 4">
            <a:extLst>
              <a:ext uri="{FF2B5EF4-FFF2-40B4-BE49-F238E27FC236}">
                <a16:creationId xmlns:a16="http://schemas.microsoft.com/office/drawing/2014/main" id="{566EE03D-0E66-4A78-85B8-06FBB550002F}"/>
              </a:ext>
            </a:extLst>
          </p:cNvPr>
          <p:cNvSpPr>
            <a:spLocks noGrp="1"/>
          </p:cNvSpPr>
          <p:nvPr>
            <p:ph type="sldNum" sz="quarter" idx="10"/>
          </p:nvPr>
        </p:nvSpPr>
        <p:spPr/>
        <p:txBody>
          <a:bodyPr/>
          <a:lstStyle/>
          <a:p>
            <a:fld id="{1C6A1CB6-5D98-4296-B8F9-B78E6A9A9E34}" type="slidenum">
              <a:rPr lang="en-GB" smtClean="0"/>
              <a:t>‹Nr.›</a:t>
            </a:fld>
            <a:endParaRPr lang="en-GB"/>
          </a:p>
        </p:txBody>
      </p:sp>
    </p:spTree>
    <p:extLst>
      <p:ext uri="{BB962C8B-B14F-4D97-AF65-F5344CB8AC3E}">
        <p14:creationId xmlns:p14="http://schemas.microsoft.com/office/powerpoint/2010/main" val="572669783"/>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Zwei Inhalte">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2"/>
                </a:solidFill>
              </a:defRPr>
            </a:lvl1pPr>
          </a:lstStyle>
          <a:p>
            <a:r>
              <a:rPr lang="de-DE" dirty="0"/>
              <a:t>Titelmasterformat durch Klicken bearbeiten</a:t>
            </a:r>
            <a:endParaRPr lang="en-GB" dirty="0"/>
          </a:p>
        </p:txBody>
      </p:sp>
      <p:sp>
        <p:nvSpPr>
          <p:cNvPr id="3" name="Inhaltsplatzhalter 2"/>
          <p:cNvSpPr>
            <a:spLocks noGrp="1"/>
          </p:cNvSpPr>
          <p:nvPr>
            <p:ph sz="half" idx="1"/>
          </p:nvPr>
        </p:nvSpPr>
        <p:spPr>
          <a:xfrm>
            <a:off x="522288" y="1763713"/>
            <a:ext cx="4621212" cy="4989512"/>
          </a:xfrm>
        </p:spPr>
        <p:txBody>
          <a:bodyPr/>
          <a:lstStyle>
            <a:lvl1pPr marL="0" indent="0">
              <a:buFontTx/>
              <a:buNone/>
              <a:defRPr sz="2400"/>
            </a:lvl1pPr>
            <a:lvl2pPr marL="457236" indent="0">
              <a:buFontTx/>
              <a:buNone/>
              <a:defRPr sz="2400"/>
            </a:lvl2pPr>
            <a:lvl3pPr marL="914474" indent="0">
              <a:buFontTx/>
              <a:buNone/>
              <a:defRPr sz="2400"/>
            </a:lvl3pPr>
            <a:lvl4pPr marL="1371710" indent="0">
              <a:buFontTx/>
              <a:buNone/>
              <a:defRPr sz="2400"/>
            </a:lvl4pPr>
            <a:lvl5pPr marL="1828945" indent="0">
              <a:buFontTx/>
              <a:buNone/>
              <a:defRPr sz="24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Inhaltsplatzhalter 3"/>
          <p:cNvSpPr>
            <a:spLocks noGrp="1"/>
          </p:cNvSpPr>
          <p:nvPr>
            <p:ph sz="half" idx="2"/>
          </p:nvPr>
        </p:nvSpPr>
        <p:spPr>
          <a:xfrm>
            <a:off x="5295902" y="1763713"/>
            <a:ext cx="4621213" cy="4989512"/>
          </a:xfrm>
        </p:spPr>
        <p:txBody>
          <a:bodyPr/>
          <a:lstStyle>
            <a:lvl1pPr marL="0" indent="0">
              <a:buFontTx/>
              <a:buNone/>
              <a:defRPr sz="2400"/>
            </a:lvl1pPr>
            <a:lvl2pPr marL="457236" indent="0">
              <a:buFontTx/>
              <a:buNone/>
              <a:defRPr sz="2400"/>
            </a:lvl2pPr>
            <a:lvl3pPr marL="914474" indent="0">
              <a:buFontTx/>
              <a:buNone/>
              <a:defRPr sz="2400"/>
            </a:lvl3pPr>
            <a:lvl4pPr marL="1371710" indent="0">
              <a:buFontTx/>
              <a:buNone/>
              <a:defRPr sz="2400"/>
            </a:lvl4pPr>
            <a:lvl5pPr marL="1828945" indent="0">
              <a:buFontTx/>
              <a:buNone/>
              <a:defRPr sz="24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7" name="Fußzeilenplatzhalter 1">
            <a:extLst>
              <a:ext uri="{FF2B5EF4-FFF2-40B4-BE49-F238E27FC236}">
                <a16:creationId xmlns:a16="http://schemas.microsoft.com/office/drawing/2014/main" id="{748D9B97-C724-4437-8DD2-7E14E991862E}"/>
              </a:ext>
            </a:extLst>
          </p:cNvPr>
          <p:cNvSpPr>
            <a:spLocks noGrp="1"/>
          </p:cNvSpPr>
          <p:nvPr>
            <p:ph type="ftr" sz="quarter" idx="3"/>
          </p:nvPr>
        </p:nvSpPr>
        <p:spPr>
          <a:xfrm>
            <a:off x="6392862" y="6959602"/>
            <a:ext cx="3524250" cy="401638"/>
          </a:xfrm>
          <a:prstGeom prst="rect">
            <a:avLst/>
          </a:prstGeom>
        </p:spPr>
        <p:txBody>
          <a:bodyPr vert="horz" lIns="91440" tIns="45720" rIns="91440" bIns="45720" rtlCol="0" anchor="ctr"/>
          <a:lstStyle>
            <a:lvl1pPr algn="r">
              <a:defRPr sz="1202">
                <a:solidFill>
                  <a:schemeClr val="bg2"/>
                </a:solidFill>
              </a:defRPr>
            </a:lvl1pPr>
          </a:lstStyle>
          <a:p>
            <a:r>
              <a:rPr lang="de-DE"/>
              <a:t>© 2020 - GET Across Borders</a:t>
            </a:r>
            <a:endParaRPr lang="en-GB" dirty="0"/>
          </a:p>
        </p:txBody>
      </p:sp>
      <p:sp>
        <p:nvSpPr>
          <p:cNvPr id="5" name="Foliennummernplatzhalter 4">
            <a:extLst>
              <a:ext uri="{FF2B5EF4-FFF2-40B4-BE49-F238E27FC236}">
                <a16:creationId xmlns:a16="http://schemas.microsoft.com/office/drawing/2014/main" id="{CB1085C9-E46E-4F2E-B64F-2BE91E35DA78}"/>
              </a:ext>
            </a:extLst>
          </p:cNvPr>
          <p:cNvSpPr>
            <a:spLocks noGrp="1"/>
          </p:cNvSpPr>
          <p:nvPr>
            <p:ph type="sldNum" sz="quarter" idx="10"/>
          </p:nvPr>
        </p:nvSpPr>
        <p:spPr/>
        <p:txBody>
          <a:bodyPr/>
          <a:lstStyle/>
          <a:p>
            <a:fld id="{1C6A1CB6-5D98-4296-B8F9-B78E6A9A9E34}" type="slidenum">
              <a:rPr lang="en-GB" smtClean="0"/>
              <a:t>‹Nr.›</a:t>
            </a:fld>
            <a:endParaRPr lang="en-GB"/>
          </a:p>
        </p:txBody>
      </p:sp>
    </p:spTree>
    <p:extLst>
      <p:ext uri="{BB962C8B-B14F-4D97-AF65-F5344CB8AC3E}">
        <p14:creationId xmlns:p14="http://schemas.microsoft.com/office/powerpoint/2010/main" val="396818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24641" y="4857796"/>
            <a:ext cx="8873490" cy="1501435"/>
          </a:xfrm>
        </p:spPr>
        <p:txBody>
          <a:bodyPr anchor="t"/>
          <a:lstStyle>
            <a:lvl1pPr algn="l">
              <a:defRPr sz="4409" b="1" cap="all"/>
            </a:lvl1pPr>
          </a:lstStyle>
          <a:p>
            <a:r>
              <a:rPr lang="en-US"/>
              <a:t>Click to edit Master title style</a:t>
            </a:r>
            <a:endParaRPr lang="en-GB"/>
          </a:p>
        </p:txBody>
      </p:sp>
      <p:sp>
        <p:nvSpPr>
          <p:cNvPr id="3" name="Textplatzhalter 2"/>
          <p:cNvSpPr>
            <a:spLocks noGrp="1"/>
          </p:cNvSpPr>
          <p:nvPr>
            <p:ph type="body" idx="1"/>
          </p:nvPr>
        </p:nvSpPr>
        <p:spPr>
          <a:xfrm>
            <a:off x="824641" y="3204118"/>
            <a:ext cx="8873490" cy="1653678"/>
          </a:xfrm>
        </p:spPr>
        <p:txBody>
          <a:bodyPr anchor="b"/>
          <a:lstStyle>
            <a:lvl1pPr marL="0" indent="0">
              <a:buNone/>
              <a:defRPr sz="2206">
                <a:solidFill>
                  <a:schemeClr val="tx1">
                    <a:tint val="75000"/>
                  </a:schemeClr>
                </a:solidFill>
              </a:defRPr>
            </a:lvl1pPr>
            <a:lvl2pPr marL="503958" indent="0">
              <a:buNone/>
              <a:defRPr sz="1984">
                <a:solidFill>
                  <a:schemeClr val="tx1">
                    <a:tint val="75000"/>
                  </a:schemeClr>
                </a:solidFill>
              </a:defRPr>
            </a:lvl2pPr>
            <a:lvl3pPr marL="1007918" indent="0">
              <a:buNone/>
              <a:defRPr sz="1764">
                <a:solidFill>
                  <a:schemeClr val="tx1">
                    <a:tint val="75000"/>
                  </a:schemeClr>
                </a:solidFill>
              </a:defRPr>
            </a:lvl3pPr>
            <a:lvl4pPr marL="1511875" indent="0">
              <a:buNone/>
              <a:defRPr sz="1543">
                <a:solidFill>
                  <a:schemeClr val="tx1">
                    <a:tint val="75000"/>
                  </a:schemeClr>
                </a:solidFill>
              </a:defRPr>
            </a:lvl4pPr>
            <a:lvl5pPr marL="2015833" indent="0">
              <a:buNone/>
              <a:defRPr sz="1543">
                <a:solidFill>
                  <a:schemeClr val="tx1">
                    <a:tint val="75000"/>
                  </a:schemeClr>
                </a:solidFill>
              </a:defRPr>
            </a:lvl5pPr>
            <a:lvl6pPr marL="2519792" indent="0">
              <a:buNone/>
              <a:defRPr sz="1543">
                <a:solidFill>
                  <a:schemeClr val="tx1">
                    <a:tint val="75000"/>
                  </a:schemeClr>
                </a:solidFill>
              </a:defRPr>
            </a:lvl6pPr>
            <a:lvl7pPr marL="3023749" indent="0">
              <a:buNone/>
              <a:defRPr sz="1543">
                <a:solidFill>
                  <a:schemeClr val="tx1">
                    <a:tint val="75000"/>
                  </a:schemeClr>
                </a:solidFill>
              </a:defRPr>
            </a:lvl7pPr>
            <a:lvl8pPr marL="3527708" indent="0">
              <a:buNone/>
              <a:defRPr sz="1543">
                <a:solidFill>
                  <a:schemeClr val="tx1">
                    <a:tint val="75000"/>
                  </a:schemeClr>
                </a:solidFill>
              </a:defRPr>
            </a:lvl8pPr>
            <a:lvl9pPr marL="4031666" indent="0">
              <a:buNone/>
              <a:defRPr sz="1543">
                <a:solidFill>
                  <a:schemeClr val="tx1">
                    <a:tint val="75000"/>
                  </a:schemeClr>
                </a:solidFill>
              </a:defRPr>
            </a:lvl9pPr>
          </a:lstStyle>
          <a:p>
            <a:pPr lvl="0"/>
            <a:r>
              <a:rPr lang="en-US"/>
              <a:t>Click to edit Master text styles</a:t>
            </a:r>
          </a:p>
        </p:txBody>
      </p:sp>
      <p:sp>
        <p:nvSpPr>
          <p:cNvPr id="4" name="Datumsplatzhalter 3"/>
          <p:cNvSpPr>
            <a:spLocks noGrp="1"/>
          </p:cNvSpPr>
          <p:nvPr>
            <p:ph type="dt" sz="half" idx="10"/>
          </p:nvPr>
        </p:nvSpPr>
        <p:spPr/>
        <p:txBody>
          <a:bodyPr/>
          <a:lstStyle/>
          <a:p>
            <a:fld id="{7477FEBE-4C88-45DA-B207-66626CED51FD}" type="datetime1">
              <a:rPr lang="en-GB" smtClean="0"/>
              <a:pPr/>
              <a:t>25/02/2021</a:t>
            </a:fld>
            <a:endParaRPr lang="en-GB" dirty="0"/>
          </a:p>
        </p:txBody>
      </p:sp>
      <p:sp>
        <p:nvSpPr>
          <p:cNvPr id="5" name="Fußzeilenplatzhalter 4"/>
          <p:cNvSpPr>
            <a:spLocks noGrp="1"/>
          </p:cNvSpPr>
          <p:nvPr>
            <p:ph type="ftr" sz="quarter" idx="11"/>
          </p:nvPr>
        </p:nvSpPr>
        <p:spPr/>
        <p:txBody>
          <a:bodyPr/>
          <a:lstStyle/>
          <a:p>
            <a:r>
              <a:rPr lang="de-DE"/>
              <a:t>© 2020 - GET Across Borders</a:t>
            </a:r>
            <a:endParaRPr lang="en-GB" dirty="0"/>
          </a:p>
        </p:txBody>
      </p:sp>
      <p:sp>
        <p:nvSpPr>
          <p:cNvPr id="6" name="Foliennummernplatzhalter 5"/>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225308452"/>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xAndTwoObj">
  <p:cSld name="Titel, Text und zwei Inhalte">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21970" y="302737"/>
            <a:ext cx="9395460" cy="1259946"/>
          </a:xfrm>
          <a:prstGeom prst="rect">
            <a:avLst/>
          </a:prstGeom>
        </p:spPr>
        <p:txBody>
          <a:bodyPr/>
          <a:lstStyle>
            <a:lvl1pPr>
              <a:defRPr>
                <a:solidFill>
                  <a:schemeClr val="accent2"/>
                </a:solidFill>
              </a:defRPr>
            </a:lvl1pPr>
          </a:lstStyle>
          <a:p>
            <a:r>
              <a:rPr lang="de-DE" dirty="0"/>
              <a:t>Titelmasterformat durch Klicken bearbeiten</a:t>
            </a:r>
            <a:endParaRPr lang="en-GB" dirty="0"/>
          </a:p>
        </p:txBody>
      </p:sp>
      <p:sp>
        <p:nvSpPr>
          <p:cNvPr id="3" name="Textplatzhalter 2"/>
          <p:cNvSpPr>
            <a:spLocks noGrp="1"/>
          </p:cNvSpPr>
          <p:nvPr>
            <p:ph type="body" sz="half" idx="1"/>
          </p:nvPr>
        </p:nvSpPr>
        <p:spPr>
          <a:xfrm>
            <a:off x="521972" y="1763927"/>
            <a:ext cx="4610735" cy="4989036"/>
          </a:xfrm>
          <a:prstGeom prst="rect">
            <a:avLst/>
          </a:prstGeom>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Inhaltsplatzhalter 3"/>
          <p:cNvSpPr>
            <a:spLocks noGrp="1"/>
          </p:cNvSpPr>
          <p:nvPr>
            <p:ph sz="quarter" idx="2"/>
          </p:nvPr>
        </p:nvSpPr>
        <p:spPr>
          <a:xfrm>
            <a:off x="5306697" y="1763924"/>
            <a:ext cx="4610735" cy="2409647"/>
          </a:xfrm>
          <a:prstGeom prst="rect">
            <a:avLst/>
          </a:prstGeom>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5" name="Inhaltsplatzhalter 4"/>
          <p:cNvSpPr>
            <a:spLocks noGrp="1"/>
          </p:cNvSpPr>
          <p:nvPr>
            <p:ph sz="quarter" idx="3"/>
          </p:nvPr>
        </p:nvSpPr>
        <p:spPr>
          <a:xfrm>
            <a:off x="5306697" y="4341567"/>
            <a:ext cx="4610735" cy="2411396"/>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1">
            <a:extLst>
              <a:ext uri="{FF2B5EF4-FFF2-40B4-BE49-F238E27FC236}">
                <a16:creationId xmlns:a16="http://schemas.microsoft.com/office/drawing/2014/main" id="{C30856E7-03FB-461E-A4E8-138F538D7FA5}"/>
              </a:ext>
            </a:extLst>
          </p:cNvPr>
          <p:cNvSpPr>
            <a:spLocks noGrp="1"/>
          </p:cNvSpPr>
          <p:nvPr>
            <p:ph type="ftr" sz="quarter" idx="10"/>
          </p:nvPr>
        </p:nvSpPr>
        <p:spPr>
          <a:xfrm>
            <a:off x="6392862" y="6959602"/>
            <a:ext cx="3524250" cy="401638"/>
          </a:xfrm>
          <a:prstGeom prst="rect">
            <a:avLst/>
          </a:prstGeom>
        </p:spPr>
        <p:txBody>
          <a:bodyPr vert="horz" lIns="91440" tIns="45720" rIns="91440" bIns="45720" rtlCol="0" anchor="ctr"/>
          <a:lstStyle>
            <a:lvl1pPr algn="r">
              <a:defRPr sz="1202">
                <a:solidFill>
                  <a:schemeClr val="bg2"/>
                </a:solidFill>
              </a:defRPr>
            </a:lvl1pPr>
          </a:lstStyle>
          <a:p>
            <a:r>
              <a:rPr lang="de-DE"/>
              <a:t>© 2020 - GET Across Borders</a:t>
            </a:r>
            <a:endParaRPr lang="en-GB" dirty="0"/>
          </a:p>
        </p:txBody>
      </p:sp>
      <p:sp>
        <p:nvSpPr>
          <p:cNvPr id="7" name="Foliennummernplatzhalter 6">
            <a:extLst>
              <a:ext uri="{FF2B5EF4-FFF2-40B4-BE49-F238E27FC236}">
                <a16:creationId xmlns:a16="http://schemas.microsoft.com/office/drawing/2014/main" id="{BB550D4C-E0CC-4B1C-99CB-791BEDCE53C8}"/>
              </a:ext>
            </a:extLst>
          </p:cNvPr>
          <p:cNvSpPr>
            <a:spLocks noGrp="1"/>
          </p:cNvSpPr>
          <p:nvPr>
            <p:ph type="sldNum" sz="quarter" idx="11"/>
          </p:nvPr>
        </p:nvSpPr>
        <p:spPr/>
        <p:txBody>
          <a:bodyPr/>
          <a:lstStyle/>
          <a:p>
            <a:fld id="{1C6A1CB6-5D98-4296-B8F9-B78E6A9A9E34}" type="slidenum">
              <a:rPr lang="en-GB" smtClean="0"/>
              <a:t>‹Nr.›</a:t>
            </a:fld>
            <a:endParaRPr lang="en-GB"/>
          </a:p>
        </p:txBody>
      </p:sp>
    </p:spTree>
    <p:extLst>
      <p:ext uri="{BB962C8B-B14F-4D97-AF65-F5344CB8AC3E}">
        <p14:creationId xmlns:p14="http://schemas.microsoft.com/office/powerpoint/2010/main" val="1525453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en-GB"/>
          </a:p>
        </p:txBody>
      </p:sp>
      <p:sp>
        <p:nvSpPr>
          <p:cNvPr id="3" name="Inhaltsplatzhalter 2"/>
          <p:cNvSpPr>
            <a:spLocks noGrp="1"/>
          </p:cNvSpPr>
          <p:nvPr>
            <p:ph sz="half" idx="1"/>
          </p:nvPr>
        </p:nvSpPr>
        <p:spPr>
          <a:xfrm>
            <a:off x="521972" y="1763928"/>
            <a:ext cx="4610735" cy="4989036"/>
          </a:xfrm>
        </p:spPr>
        <p:txBody>
          <a:bodyPr>
            <a:normAutofit/>
          </a:bodyPr>
          <a:lstStyle>
            <a:lvl1pPr>
              <a:defRPr sz="2400"/>
            </a:lvl1pPr>
            <a:lvl2pPr>
              <a:defRPr sz="2400"/>
            </a:lvl2pPr>
            <a:lvl3pPr>
              <a:defRPr sz="2400"/>
            </a:lvl3pPr>
            <a:lvl4pPr>
              <a:defRPr sz="2400"/>
            </a:lvl4pPr>
            <a:lvl5pPr>
              <a:defRPr sz="2400"/>
            </a:lvl5pPr>
            <a:lvl6pPr>
              <a:defRPr sz="1984"/>
            </a:lvl6pPr>
            <a:lvl7pPr>
              <a:defRPr sz="1984"/>
            </a:lvl7pPr>
            <a:lvl8pPr>
              <a:defRPr sz="1984"/>
            </a:lvl8pPr>
            <a:lvl9pPr>
              <a:defRPr sz="198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Inhaltsplatzhalter 3"/>
          <p:cNvSpPr>
            <a:spLocks noGrp="1"/>
          </p:cNvSpPr>
          <p:nvPr>
            <p:ph sz="half" idx="2"/>
          </p:nvPr>
        </p:nvSpPr>
        <p:spPr>
          <a:xfrm>
            <a:off x="5306697" y="1763928"/>
            <a:ext cx="4610735" cy="4989036"/>
          </a:xfrm>
        </p:spPr>
        <p:txBody>
          <a:bodyPr>
            <a:normAutofit/>
          </a:bodyPr>
          <a:lstStyle>
            <a:lvl1pPr>
              <a:defRPr sz="2400"/>
            </a:lvl1pPr>
            <a:lvl2pPr>
              <a:defRPr sz="2400"/>
            </a:lvl2pPr>
            <a:lvl3pPr>
              <a:defRPr sz="2400"/>
            </a:lvl3pPr>
            <a:lvl4pPr>
              <a:defRPr sz="2400"/>
            </a:lvl4pPr>
            <a:lvl5pPr>
              <a:defRPr sz="2400"/>
            </a:lvl5pPr>
            <a:lvl6pPr>
              <a:defRPr sz="1984"/>
            </a:lvl6pPr>
            <a:lvl7pPr>
              <a:defRPr sz="1984"/>
            </a:lvl7pPr>
            <a:lvl8pPr>
              <a:defRPr sz="1984"/>
            </a:lvl8pPr>
            <a:lvl9pPr>
              <a:defRPr sz="198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umsplatzhalter 4"/>
          <p:cNvSpPr>
            <a:spLocks noGrp="1"/>
          </p:cNvSpPr>
          <p:nvPr>
            <p:ph type="dt" sz="half" idx="10"/>
          </p:nvPr>
        </p:nvSpPr>
        <p:spPr/>
        <p:txBody>
          <a:bodyPr/>
          <a:lstStyle/>
          <a:p>
            <a:fld id="{A8958534-89E5-41A3-867E-1F6E21F7B8DA}" type="datetime1">
              <a:rPr lang="en-GB" smtClean="0"/>
              <a:pPr/>
              <a:t>25/02/2021</a:t>
            </a:fld>
            <a:endParaRPr lang="en-GB" dirty="0"/>
          </a:p>
        </p:txBody>
      </p:sp>
      <p:sp>
        <p:nvSpPr>
          <p:cNvPr id="6" name="Fußzeilenplatzhalter 5"/>
          <p:cNvSpPr>
            <a:spLocks noGrp="1"/>
          </p:cNvSpPr>
          <p:nvPr>
            <p:ph type="ftr" sz="quarter" idx="11"/>
          </p:nvPr>
        </p:nvSpPr>
        <p:spPr/>
        <p:txBody>
          <a:bodyPr/>
          <a:lstStyle/>
          <a:p>
            <a:r>
              <a:rPr lang="de-DE"/>
              <a:t>© 2020 - GET Across Borders</a:t>
            </a:r>
            <a:endParaRPr lang="en-GB" dirty="0"/>
          </a:p>
        </p:txBody>
      </p:sp>
      <p:sp>
        <p:nvSpPr>
          <p:cNvPr id="7" name="Foliennummernplatzhalter 6"/>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1068187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US"/>
              <a:t>Click to edit Master title style</a:t>
            </a:r>
            <a:endParaRPr lang="en-GB"/>
          </a:p>
        </p:txBody>
      </p:sp>
      <p:sp>
        <p:nvSpPr>
          <p:cNvPr id="3" name="Textplatzhalter 2"/>
          <p:cNvSpPr>
            <a:spLocks noGrp="1"/>
          </p:cNvSpPr>
          <p:nvPr>
            <p:ph type="body" idx="1"/>
          </p:nvPr>
        </p:nvSpPr>
        <p:spPr>
          <a:xfrm>
            <a:off x="521970" y="1692179"/>
            <a:ext cx="4612548" cy="705219"/>
          </a:xfrm>
        </p:spPr>
        <p:txBody>
          <a:bodyPr anchor="b"/>
          <a:lstStyle>
            <a:lvl1pPr marL="0" indent="0">
              <a:buNone/>
              <a:defRPr sz="2646" b="1"/>
            </a:lvl1pPr>
            <a:lvl2pPr marL="503958" indent="0">
              <a:buNone/>
              <a:defRPr sz="2206" b="1"/>
            </a:lvl2pPr>
            <a:lvl3pPr marL="1007918" indent="0">
              <a:buNone/>
              <a:defRPr sz="1984" b="1"/>
            </a:lvl3pPr>
            <a:lvl4pPr marL="1511875" indent="0">
              <a:buNone/>
              <a:defRPr sz="1764" b="1"/>
            </a:lvl4pPr>
            <a:lvl5pPr marL="2015833" indent="0">
              <a:buNone/>
              <a:defRPr sz="1764" b="1"/>
            </a:lvl5pPr>
            <a:lvl6pPr marL="2519792" indent="0">
              <a:buNone/>
              <a:defRPr sz="1764" b="1"/>
            </a:lvl6pPr>
            <a:lvl7pPr marL="3023749" indent="0">
              <a:buNone/>
              <a:defRPr sz="1764" b="1"/>
            </a:lvl7pPr>
            <a:lvl8pPr marL="3527708" indent="0">
              <a:buNone/>
              <a:defRPr sz="1764" b="1"/>
            </a:lvl8pPr>
            <a:lvl9pPr marL="4031666" indent="0">
              <a:buNone/>
              <a:defRPr sz="1764" b="1"/>
            </a:lvl9pPr>
          </a:lstStyle>
          <a:p>
            <a:pPr lvl="0"/>
            <a:r>
              <a:rPr lang="en-US"/>
              <a:t>Click to edit Master text styles</a:t>
            </a:r>
          </a:p>
        </p:txBody>
      </p:sp>
      <p:sp>
        <p:nvSpPr>
          <p:cNvPr id="4" name="Inhaltsplatzhalter 3"/>
          <p:cNvSpPr>
            <a:spLocks noGrp="1"/>
          </p:cNvSpPr>
          <p:nvPr>
            <p:ph sz="half" idx="2"/>
          </p:nvPr>
        </p:nvSpPr>
        <p:spPr>
          <a:xfrm>
            <a:off x="521970" y="2397397"/>
            <a:ext cx="4612548" cy="4355563"/>
          </a:xfrm>
        </p:spPr>
        <p:txBody>
          <a:bodyPr>
            <a:normAutofit/>
          </a:bodyPr>
          <a:lstStyle>
            <a:lvl1pPr>
              <a:defRPr sz="2400"/>
            </a:lvl1pPr>
            <a:lvl2pPr>
              <a:defRPr sz="2400"/>
            </a:lvl2pPr>
            <a:lvl3pPr>
              <a:defRPr sz="2400"/>
            </a:lvl3pPr>
            <a:lvl4pPr>
              <a:defRPr sz="2400"/>
            </a:lvl4pPr>
            <a:lvl5pPr>
              <a:defRPr sz="2400"/>
            </a:lvl5pPr>
            <a:lvl6pPr>
              <a:defRPr sz="1764"/>
            </a:lvl6pPr>
            <a:lvl7pPr>
              <a:defRPr sz="1764"/>
            </a:lvl7pPr>
            <a:lvl8pPr>
              <a:defRPr sz="1764"/>
            </a:lvl8pPr>
            <a:lvl9pPr>
              <a:defRPr sz="176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platzhalter 4"/>
          <p:cNvSpPr>
            <a:spLocks noGrp="1"/>
          </p:cNvSpPr>
          <p:nvPr>
            <p:ph type="body" sz="quarter" idx="3"/>
          </p:nvPr>
        </p:nvSpPr>
        <p:spPr>
          <a:xfrm>
            <a:off x="5303073" y="1692179"/>
            <a:ext cx="4614360" cy="705219"/>
          </a:xfrm>
        </p:spPr>
        <p:txBody>
          <a:bodyPr anchor="b"/>
          <a:lstStyle>
            <a:lvl1pPr marL="0" indent="0">
              <a:buNone/>
              <a:defRPr sz="2646" b="1"/>
            </a:lvl1pPr>
            <a:lvl2pPr marL="503958" indent="0">
              <a:buNone/>
              <a:defRPr sz="2206" b="1"/>
            </a:lvl2pPr>
            <a:lvl3pPr marL="1007918" indent="0">
              <a:buNone/>
              <a:defRPr sz="1984" b="1"/>
            </a:lvl3pPr>
            <a:lvl4pPr marL="1511875" indent="0">
              <a:buNone/>
              <a:defRPr sz="1764" b="1"/>
            </a:lvl4pPr>
            <a:lvl5pPr marL="2015833" indent="0">
              <a:buNone/>
              <a:defRPr sz="1764" b="1"/>
            </a:lvl5pPr>
            <a:lvl6pPr marL="2519792" indent="0">
              <a:buNone/>
              <a:defRPr sz="1764" b="1"/>
            </a:lvl6pPr>
            <a:lvl7pPr marL="3023749" indent="0">
              <a:buNone/>
              <a:defRPr sz="1764" b="1"/>
            </a:lvl7pPr>
            <a:lvl8pPr marL="3527708" indent="0">
              <a:buNone/>
              <a:defRPr sz="1764" b="1"/>
            </a:lvl8pPr>
            <a:lvl9pPr marL="4031666" indent="0">
              <a:buNone/>
              <a:defRPr sz="1764" b="1"/>
            </a:lvl9pPr>
          </a:lstStyle>
          <a:p>
            <a:pPr lvl="0"/>
            <a:r>
              <a:rPr lang="en-US"/>
              <a:t>Click to edit Master text styles</a:t>
            </a:r>
          </a:p>
        </p:txBody>
      </p:sp>
      <p:sp>
        <p:nvSpPr>
          <p:cNvPr id="6" name="Inhaltsplatzhalter 5"/>
          <p:cNvSpPr>
            <a:spLocks noGrp="1"/>
          </p:cNvSpPr>
          <p:nvPr>
            <p:ph sz="quarter" idx="4"/>
          </p:nvPr>
        </p:nvSpPr>
        <p:spPr>
          <a:xfrm>
            <a:off x="5303073" y="2397397"/>
            <a:ext cx="4614360" cy="4355563"/>
          </a:xfrm>
        </p:spPr>
        <p:txBody>
          <a:bodyPr>
            <a:normAutofit/>
          </a:bodyPr>
          <a:lstStyle>
            <a:lvl1pPr>
              <a:defRPr sz="2400"/>
            </a:lvl1pPr>
            <a:lvl2pPr>
              <a:defRPr sz="2400"/>
            </a:lvl2pPr>
            <a:lvl3pPr>
              <a:defRPr sz="2400"/>
            </a:lvl3pPr>
            <a:lvl4pPr>
              <a:defRPr sz="2400"/>
            </a:lvl4pPr>
            <a:lvl5pPr>
              <a:defRPr sz="2400"/>
            </a:lvl5pPr>
            <a:lvl6pPr>
              <a:defRPr sz="1764"/>
            </a:lvl6pPr>
            <a:lvl7pPr>
              <a:defRPr sz="1764"/>
            </a:lvl7pPr>
            <a:lvl8pPr>
              <a:defRPr sz="1764"/>
            </a:lvl8pPr>
            <a:lvl9pPr>
              <a:defRPr sz="176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umsplatzhalter 6"/>
          <p:cNvSpPr>
            <a:spLocks noGrp="1"/>
          </p:cNvSpPr>
          <p:nvPr>
            <p:ph type="dt" sz="half" idx="10"/>
          </p:nvPr>
        </p:nvSpPr>
        <p:spPr/>
        <p:txBody>
          <a:bodyPr/>
          <a:lstStyle/>
          <a:p>
            <a:fld id="{C9D24E35-1C1B-4A02-85E9-09350A7B64E6}" type="datetime1">
              <a:rPr lang="en-GB" smtClean="0"/>
              <a:pPr/>
              <a:t>25/02/2021</a:t>
            </a:fld>
            <a:endParaRPr lang="en-GB" dirty="0"/>
          </a:p>
        </p:txBody>
      </p:sp>
      <p:sp>
        <p:nvSpPr>
          <p:cNvPr id="8" name="Fußzeilenplatzhalter 7"/>
          <p:cNvSpPr>
            <a:spLocks noGrp="1"/>
          </p:cNvSpPr>
          <p:nvPr>
            <p:ph type="ftr" sz="quarter" idx="11"/>
          </p:nvPr>
        </p:nvSpPr>
        <p:spPr/>
        <p:txBody>
          <a:bodyPr/>
          <a:lstStyle/>
          <a:p>
            <a:r>
              <a:rPr lang="de-DE"/>
              <a:t>© 2020 - GET Across Borders</a:t>
            </a:r>
            <a:endParaRPr lang="en-GB" dirty="0"/>
          </a:p>
        </p:txBody>
      </p:sp>
      <p:sp>
        <p:nvSpPr>
          <p:cNvPr id="9" name="Foliennummernplatzhalter 8"/>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1290726157"/>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en-GB"/>
          </a:p>
        </p:txBody>
      </p:sp>
      <p:sp>
        <p:nvSpPr>
          <p:cNvPr id="3" name="Datumsplatzhalter 2"/>
          <p:cNvSpPr>
            <a:spLocks noGrp="1"/>
          </p:cNvSpPr>
          <p:nvPr>
            <p:ph type="dt" sz="half" idx="10"/>
          </p:nvPr>
        </p:nvSpPr>
        <p:spPr/>
        <p:txBody>
          <a:bodyPr/>
          <a:lstStyle/>
          <a:p>
            <a:fld id="{96B541A2-0254-4FF3-9DBB-7D3DD377FEDF}" type="datetime1">
              <a:rPr lang="en-GB" smtClean="0"/>
              <a:pPr/>
              <a:t>25/02/2021</a:t>
            </a:fld>
            <a:endParaRPr lang="en-GB" dirty="0"/>
          </a:p>
        </p:txBody>
      </p:sp>
      <p:sp>
        <p:nvSpPr>
          <p:cNvPr id="4" name="Fußzeilenplatzhalter 3"/>
          <p:cNvSpPr>
            <a:spLocks noGrp="1"/>
          </p:cNvSpPr>
          <p:nvPr>
            <p:ph type="ftr" sz="quarter" idx="11"/>
          </p:nvPr>
        </p:nvSpPr>
        <p:spPr/>
        <p:txBody>
          <a:bodyPr/>
          <a:lstStyle/>
          <a:p>
            <a:r>
              <a:rPr lang="de-DE"/>
              <a:t>© 2020 - GET Across Borders</a:t>
            </a:r>
            <a:endParaRPr lang="en-GB" dirty="0"/>
          </a:p>
        </p:txBody>
      </p:sp>
      <p:sp>
        <p:nvSpPr>
          <p:cNvPr id="5" name="Foliennummernplatzhalter 4"/>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1638146721"/>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EE62CEA-B13D-4294-886A-3F10A5F362AC}" type="datetime1">
              <a:rPr lang="en-GB" smtClean="0"/>
              <a:pPr/>
              <a:t>25/02/2021</a:t>
            </a:fld>
            <a:endParaRPr lang="en-GB" dirty="0"/>
          </a:p>
        </p:txBody>
      </p:sp>
      <p:sp>
        <p:nvSpPr>
          <p:cNvPr id="3" name="Fußzeilenplatzhalter 2"/>
          <p:cNvSpPr>
            <a:spLocks noGrp="1"/>
          </p:cNvSpPr>
          <p:nvPr>
            <p:ph type="ftr" sz="quarter" idx="11"/>
          </p:nvPr>
        </p:nvSpPr>
        <p:spPr/>
        <p:txBody>
          <a:bodyPr/>
          <a:lstStyle/>
          <a:p>
            <a:r>
              <a:rPr lang="de-DE"/>
              <a:t>© 2020 - GET Across Borders</a:t>
            </a:r>
            <a:endParaRPr lang="en-GB" dirty="0"/>
          </a:p>
        </p:txBody>
      </p:sp>
      <p:sp>
        <p:nvSpPr>
          <p:cNvPr id="4" name="Foliennummernplatzhalter 3"/>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3285232197"/>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21973" y="300987"/>
            <a:ext cx="3434491" cy="1280945"/>
          </a:xfrm>
        </p:spPr>
        <p:txBody>
          <a:bodyPr anchor="b"/>
          <a:lstStyle>
            <a:lvl1pPr algn="l">
              <a:defRPr sz="2206" b="1"/>
            </a:lvl1pPr>
          </a:lstStyle>
          <a:p>
            <a:r>
              <a:rPr lang="en-US"/>
              <a:t>Click to edit Master title style</a:t>
            </a:r>
            <a:endParaRPr lang="en-GB"/>
          </a:p>
        </p:txBody>
      </p:sp>
      <p:sp>
        <p:nvSpPr>
          <p:cNvPr id="3" name="Inhaltsplatzhalter 2"/>
          <p:cNvSpPr>
            <a:spLocks noGrp="1"/>
          </p:cNvSpPr>
          <p:nvPr>
            <p:ph idx="1"/>
          </p:nvPr>
        </p:nvSpPr>
        <p:spPr>
          <a:xfrm>
            <a:off x="4081517" y="300992"/>
            <a:ext cx="5835915" cy="6451973"/>
          </a:xfrm>
        </p:spPr>
        <p:txBody>
          <a:bodyPr/>
          <a:lstStyle>
            <a:lvl1pPr>
              <a:defRPr sz="3527"/>
            </a:lvl1pPr>
            <a:lvl2pPr>
              <a:defRPr sz="3088"/>
            </a:lvl2pPr>
            <a:lvl3pPr>
              <a:defRPr sz="2646"/>
            </a:lvl3pPr>
            <a:lvl4pPr>
              <a:defRPr sz="2206"/>
            </a:lvl4pPr>
            <a:lvl5pPr>
              <a:defRPr sz="2206"/>
            </a:lvl5pPr>
            <a:lvl6pPr>
              <a:defRPr sz="2206"/>
            </a:lvl6pPr>
            <a:lvl7pPr>
              <a:defRPr sz="2206"/>
            </a:lvl7pPr>
            <a:lvl8pPr>
              <a:defRPr sz="2206"/>
            </a:lvl8pPr>
            <a:lvl9pPr>
              <a:defRPr sz="220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platzhalter 3"/>
          <p:cNvSpPr>
            <a:spLocks noGrp="1"/>
          </p:cNvSpPr>
          <p:nvPr>
            <p:ph type="body" sz="half" idx="2"/>
          </p:nvPr>
        </p:nvSpPr>
        <p:spPr>
          <a:xfrm>
            <a:off x="521973" y="1581937"/>
            <a:ext cx="3434491" cy="5171028"/>
          </a:xfrm>
        </p:spPr>
        <p:txBody>
          <a:bodyPr/>
          <a:lstStyle>
            <a:lvl1pPr marL="0" indent="0">
              <a:buNone/>
              <a:defRPr sz="1543"/>
            </a:lvl1pPr>
            <a:lvl2pPr marL="503958" indent="0">
              <a:buNone/>
              <a:defRPr sz="1324"/>
            </a:lvl2pPr>
            <a:lvl3pPr marL="1007918" indent="0">
              <a:buNone/>
              <a:defRPr sz="1102"/>
            </a:lvl3pPr>
            <a:lvl4pPr marL="1511875" indent="0">
              <a:buNone/>
              <a:defRPr sz="992"/>
            </a:lvl4pPr>
            <a:lvl5pPr marL="2015833" indent="0">
              <a:buNone/>
              <a:defRPr sz="992"/>
            </a:lvl5pPr>
            <a:lvl6pPr marL="2519792" indent="0">
              <a:buNone/>
              <a:defRPr sz="992"/>
            </a:lvl6pPr>
            <a:lvl7pPr marL="3023749" indent="0">
              <a:buNone/>
              <a:defRPr sz="992"/>
            </a:lvl7pPr>
            <a:lvl8pPr marL="3527708" indent="0">
              <a:buNone/>
              <a:defRPr sz="992"/>
            </a:lvl8pPr>
            <a:lvl9pPr marL="4031666" indent="0">
              <a:buNone/>
              <a:defRPr sz="992"/>
            </a:lvl9pPr>
          </a:lstStyle>
          <a:p>
            <a:pPr lvl="0"/>
            <a:r>
              <a:rPr lang="en-US"/>
              <a:t>Click to edit Master text styles</a:t>
            </a:r>
          </a:p>
        </p:txBody>
      </p:sp>
      <p:sp>
        <p:nvSpPr>
          <p:cNvPr id="5" name="Datumsplatzhalter 4"/>
          <p:cNvSpPr>
            <a:spLocks noGrp="1"/>
          </p:cNvSpPr>
          <p:nvPr>
            <p:ph type="dt" sz="half" idx="10"/>
          </p:nvPr>
        </p:nvSpPr>
        <p:spPr/>
        <p:txBody>
          <a:bodyPr/>
          <a:lstStyle/>
          <a:p>
            <a:fld id="{00F1EC65-3F2D-4240-9FB2-86BAF6AF6314}" type="datetime1">
              <a:rPr lang="en-GB" smtClean="0"/>
              <a:pPr/>
              <a:t>25/02/2021</a:t>
            </a:fld>
            <a:endParaRPr lang="en-GB" dirty="0"/>
          </a:p>
        </p:txBody>
      </p:sp>
      <p:sp>
        <p:nvSpPr>
          <p:cNvPr id="6" name="Fußzeilenplatzhalter 5"/>
          <p:cNvSpPr>
            <a:spLocks noGrp="1"/>
          </p:cNvSpPr>
          <p:nvPr>
            <p:ph type="ftr" sz="quarter" idx="11"/>
          </p:nvPr>
        </p:nvSpPr>
        <p:spPr/>
        <p:txBody>
          <a:bodyPr/>
          <a:lstStyle/>
          <a:p>
            <a:r>
              <a:rPr lang="de-DE"/>
              <a:t>© 2020 - GET Across Borders</a:t>
            </a:r>
            <a:endParaRPr lang="en-GB" dirty="0"/>
          </a:p>
        </p:txBody>
      </p:sp>
      <p:sp>
        <p:nvSpPr>
          <p:cNvPr id="7" name="Foliennummernplatzhalter 6"/>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232631364"/>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046195" y="5291772"/>
            <a:ext cx="6263640" cy="624724"/>
          </a:xfrm>
        </p:spPr>
        <p:txBody>
          <a:bodyPr anchor="b"/>
          <a:lstStyle>
            <a:lvl1pPr algn="l">
              <a:defRPr sz="2206" b="1"/>
            </a:lvl1pPr>
          </a:lstStyle>
          <a:p>
            <a:r>
              <a:rPr lang="en-US"/>
              <a:t>Click to edit Master title style</a:t>
            </a:r>
            <a:endParaRPr lang="en-GB"/>
          </a:p>
        </p:txBody>
      </p:sp>
      <p:sp>
        <p:nvSpPr>
          <p:cNvPr id="3" name="Bildplatzhalter 2"/>
          <p:cNvSpPr>
            <a:spLocks noGrp="1"/>
          </p:cNvSpPr>
          <p:nvPr>
            <p:ph type="pic" idx="1"/>
          </p:nvPr>
        </p:nvSpPr>
        <p:spPr>
          <a:xfrm>
            <a:off x="2046195" y="675471"/>
            <a:ext cx="6263640" cy="4535805"/>
          </a:xfrm>
        </p:spPr>
        <p:txBody>
          <a:bodyPr/>
          <a:lstStyle>
            <a:lvl1pPr marL="0" indent="0">
              <a:buNone/>
              <a:defRPr sz="3527"/>
            </a:lvl1pPr>
            <a:lvl2pPr marL="503958" indent="0">
              <a:buNone/>
              <a:defRPr sz="3088"/>
            </a:lvl2pPr>
            <a:lvl3pPr marL="1007918" indent="0">
              <a:buNone/>
              <a:defRPr sz="2646"/>
            </a:lvl3pPr>
            <a:lvl4pPr marL="1511875" indent="0">
              <a:buNone/>
              <a:defRPr sz="2206"/>
            </a:lvl4pPr>
            <a:lvl5pPr marL="2015833" indent="0">
              <a:buNone/>
              <a:defRPr sz="2206"/>
            </a:lvl5pPr>
            <a:lvl6pPr marL="2519792" indent="0">
              <a:buNone/>
              <a:defRPr sz="2206"/>
            </a:lvl6pPr>
            <a:lvl7pPr marL="3023749" indent="0">
              <a:buNone/>
              <a:defRPr sz="2206"/>
            </a:lvl7pPr>
            <a:lvl8pPr marL="3527708" indent="0">
              <a:buNone/>
              <a:defRPr sz="2206"/>
            </a:lvl8pPr>
            <a:lvl9pPr marL="4031666" indent="0">
              <a:buNone/>
              <a:defRPr sz="2206"/>
            </a:lvl9pPr>
          </a:lstStyle>
          <a:p>
            <a:r>
              <a:rPr lang="en-US"/>
              <a:t>Click icon to add picture</a:t>
            </a:r>
            <a:endParaRPr lang="en-GB" dirty="0"/>
          </a:p>
        </p:txBody>
      </p:sp>
      <p:sp>
        <p:nvSpPr>
          <p:cNvPr id="4" name="Textplatzhalter 3"/>
          <p:cNvSpPr>
            <a:spLocks noGrp="1"/>
          </p:cNvSpPr>
          <p:nvPr>
            <p:ph type="body" sz="half" idx="2"/>
          </p:nvPr>
        </p:nvSpPr>
        <p:spPr>
          <a:xfrm>
            <a:off x="2046195" y="5916496"/>
            <a:ext cx="6263640" cy="887211"/>
          </a:xfrm>
        </p:spPr>
        <p:txBody>
          <a:bodyPr/>
          <a:lstStyle>
            <a:lvl1pPr marL="0" indent="0">
              <a:buNone/>
              <a:defRPr sz="1543"/>
            </a:lvl1pPr>
            <a:lvl2pPr marL="503958" indent="0">
              <a:buNone/>
              <a:defRPr sz="1324"/>
            </a:lvl2pPr>
            <a:lvl3pPr marL="1007918" indent="0">
              <a:buNone/>
              <a:defRPr sz="1102"/>
            </a:lvl3pPr>
            <a:lvl4pPr marL="1511875" indent="0">
              <a:buNone/>
              <a:defRPr sz="992"/>
            </a:lvl4pPr>
            <a:lvl5pPr marL="2015833" indent="0">
              <a:buNone/>
              <a:defRPr sz="992"/>
            </a:lvl5pPr>
            <a:lvl6pPr marL="2519792" indent="0">
              <a:buNone/>
              <a:defRPr sz="992"/>
            </a:lvl6pPr>
            <a:lvl7pPr marL="3023749" indent="0">
              <a:buNone/>
              <a:defRPr sz="992"/>
            </a:lvl7pPr>
            <a:lvl8pPr marL="3527708" indent="0">
              <a:buNone/>
              <a:defRPr sz="992"/>
            </a:lvl8pPr>
            <a:lvl9pPr marL="4031666" indent="0">
              <a:buNone/>
              <a:defRPr sz="992"/>
            </a:lvl9pPr>
          </a:lstStyle>
          <a:p>
            <a:pPr lvl="0"/>
            <a:r>
              <a:rPr lang="en-US"/>
              <a:t>Click to edit Master text styles</a:t>
            </a:r>
          </a:p>
        </p:txBody>
      </p:sp>
      <p:sp>
        <p:nvSpPr>
          <p:cNvPr id="5" name="Datumsplatzhalter 4"/>
          <p:cNvSpPr>
            <a:spLocks noGrp="1"/>
          </p:cNvSpPr>
          <p:nvPr>
            <p:ph type="dt" sz="half" idx="10"/>
          </p:nvPr>
        </p:nvSpPr>
        <p:spPr/>
        <p:txBody>
          <a:bodyPr/>
          <a:lstStyle/>
          <a:p>
            <a:fld id="{3C3FCD5E-69B8-4F4C-82B4-AA8390DE7F8D}" type="datetime1">
              <a:rPr lang="en-GB" smtClean="0"/>
              <a:pPr/>
              <a:t>25/02/2021</a:t>
            </a:fld>
            <a:endParaRPr lang="en-GB" dirty="0"/>
          </a:p>
        </p:txBody>
      </p:sp>
      <p:sp>
        <p:nvSpPr>
          <p:cNvPr id="6" name="Fußzeilenplatzhalter 5"/>
          <p:cNvSpPr>
            <a:spLocks noGrp="1"/>
          </p:cNvSpPr>
          <p:nvPr>
            <p:ph type="ftr" sz="quarter" idx="11"/>
          </p:nvPr>
        </p:nvSpPr>
        <p:spPr/>
        <p:txBody>
          <a:bodyPr/>
          <a:lstStyle/>
          <a:p>
            <a:r>
              <a:rPr lang="de-DE"/>
              <a:t>© 2020 - GET Across Borders</a:t>
            </a:r>
            <a:endParaRPr lang="en-GB" dirty="0"/>
          </a:p>
        </p:txBody>
      </p:sp>
      <p:sp>
        <p:nvSpPr>
          <p:cNvPr id="7" name="Foliennummernplatzhalter 6"/>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1527229546"/>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theme" Target="../theme/theme4.xml"/><Relationship Id="rId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21970" y="302737"/>
            <a:ext cx="9395460" cy="1259946"/>
          </a:xfrm>
          <a:prstGeom prst="rect">
            <a:avLst/>
          </a:prstGeom>
        </p:spPr>
        <p:txBody>
          <a:bodyPr vert="horz" lIns="91430" tIns="45716" rIns="91430" bIns="45716" rtlCol="0" anchor="ctr">
            <a:normAutofit/>
          </a:bodyPr>
          <a:lstStyle/>
          <a:p>
            <a:r>
              <a:rPr lang="de-DE" dirty="0"/>
              <a:t>Titelmasterformat durch Klicken bearbeiten</a:t>
            </a:r>
            <a:endParaRPr lang="en-GB" dirty="0"/>
          </a:p>
        </p:txBody>
      </p:sp>
      <p:sp>
        <p:nvSpPr>
          <p:cNvPr id="3" name="Textplatzhalter 2"/>
          <p:cNvSpPr>
            <a:spLocks noGrp="1"/>
          </p:cNvSpPr>
          <p:nvPr>
            <p:ph type="body" idx="1"/>
          </p:nvPr>
        </p:nvSpPr>
        <p:spPr>
          <a:xfrm>
            <a:off x="521970" y="1763928"/>
            <a:ext cx="9395460" cy="4989036"/>
          </a:xfrm>
          <a:prstGeom prst="rect">
            <a:avLst/>
          </a:prstGeom>
        </p:spPr>
        <p:txBody>
          <a:bodyPr vert="horz" lIns="91430" tIns="45716" rIns="91430" bIns="45716" rtlCol="0">
            <a:normAutofit/>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Datumsplatzhalter 3"/>
          <p:cNvSpPr>
            <a:spLocks noGrp="1"/>
          </p:cNvSpPr>
          <p:nvPr>
            <p:ph type="dt" sz="half" idx="2"/>
          </p:nvPr>
        </p:nvSpPr>
        <p:spPr>
          <a:xfrm>
            <a:off x="521970" y="7006704"/>
            <a:ext cx="2435860" cy="402483"/>
          </a:xfrm>
          <a:prstGeom prst="rect">
            <a:avLst/>
          </a:prstGeom>
        </p:spPr>
        <p:txBody>
          <a:bodyPr vert="horz" lIns="91430" tIns="45716" rIns="91430" bIns="45716" rtlCol="0" anchor="ctr"/>
          <a:lstStyle>
            <a:lvl1pPr algn="l">
              <a:defRPr sz="1324">
                <a:solidFill>
                  <a:schemeClr val="tx1"/>
                </a:solidFill>
              </a:defRPr>
            </a:lvl1pPr>
          </a:lstStyle>
          <a:p>
            <a:fld id="{E9DBB94B-7369-455E-8C33-C3D06DBCC3E6}" type="datetime1">
              <a:rPr lang="en-GB" smtClean="0"/>
              <a:pPr/>
              <a:t>25/02/2021</a:t>
            </a:fld>
            <a:endParaRPr lang="en-GB" dirty="0"/>
          </a:p>
        </p:txBody>
      </p:sp>
      <p:sp>
        <p:nvSpPr>
          <p:cNvPr id="5" name="Fußzeilenplatzhalter 4"/>
          <p:cNvSpPr>
            <a:spLocks noGrp="1"/>
          </p:cNvSpPr>
          <p:nvPr>
            <p:ph type="ftr" sz="quarter" idx="3"/>
          </p:nvPr>
        </p:nvSpPr>
        <p:spPr>
          <a:xfrm>
            <a:off x="3566795" y="7006704"/>
            <a:ext cx="3305810" cy="402483"/>
          </a:xfrm>
          <a:prstGeom prst="rect">
            <a:avLst/>
          </a:prstGeom>
        </p:spPr>
        <p:txBody>
          <a:bodyPr vert="horz" lIns="91430" tIns="45716" rIns="91430" bIns="45716" rtlCol="0" anchor="ctr"/>
          <a:lstStyle>
            <a:lvl1pPr algn="ctr">
              <a:defRPr sz="1324">
                <a:solidFill>
                  <a:schemeClr val="tx1"/>
                </a:solidFill>
              </a:defRPr>
            </a:lvl1pPr>
          </a:lstStyle>
          <a:p>
            <a:r>
              <a:rPr lang="de-DE" dirty="0"/>
              <a:t>© 2020 - GET </a:t>
            </a:r>
            <a:r>
              <a:rPr lang="de-DE" dirty="0" err="1"/>
              <a:t>Across</a:t>
            </a:r>
            <a:r>
              <a:rPr lang="de-DE" dirty="0"/>
              <a:t> Borders</a:t>
            </a:r>
            <a:endParaRPr lang="en-GB" dirty="0"/>
          </a:p>
        </p:txBody>
      </p:sp>
      <p:sp>
        <p:nvSpPr>
          <p:cNvPr id="6" name="Foliennummernplatzhalter 5"/>
          <p:cNvSpPr>
            <a:spLocks noGrp="1"/>
          </p:cNvSpPr>
          <p:nvPr>
            <p:ph type="sldNum" sz="quarter" idx="4"/>
          </p:nvPr>
        </p:nvSpPr>
        <p:spPr>
          <a:xfrm>
            <a:off x="7481570" y="7006704"/>
            <a:ext cx="2435860" cy="402483"/>
          </a:xfrm>
          <a:prstGeom prst="rect">
            <a:avLst/>
          </a:prstGeom>
        </p:spPr>
        <p:txBody>
          <a:bodyPr vert="horz" lIns="91430" tIns="45716" rIns="91430" bIns="45716" rtlCol="0" anchor="ctr"/>
          <a:lstStyle>
            <a:lvl1pPr algn="r">
              <a:defRPr sz="1324">
                <a:solidFill>
                  <a:schemeClr val="tx1"/>
                </a:solidFill>
              </a:defRPr>
            </a:lvl1pPr>
          </a:lstStyle>
          <a:p>
            <a:fld id="{1C6A1CB6-5D98-4296-B8F9-B78E6A9A9E34}" type="slidenum">
              <a:rPr lang="en-GB" smtClean="0"/>
              <a:pPr/>
              <a:t>‹Nr.›</a:t>
            </a:fld>
            <a:endParaRPr lang="en-GB" dirty="0"/>
          </a:p>
        </p:txBody>
      </p:sp>
    </p:spTree>
    <p:extLst>
      <p:ext uri="{BB962C8B-B14F-4D97-AF65-F5344CB8AC3E}">
        <p14:creationId xmlns:p14="http://schemas.microsoft.com/office/powerpoint/2010/main" val="14968291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ctr" defTabSz="1007918" rtl="0" eaLnBrk="1" latinLnBrk="0" hangingPunct="1">
        <a:spcBef>
          <a:spcPct val="0"/>
        </a:spcBef>
        <a:buNone/>
        <a:defRPr sz="3601" kern="1200">
          <a:solidFill>
            <a:schemeClr val="accent2"/>
          </a:solidFill>
          <a:latin typeface="Comic Sans MS" panose="030F0702030302020204" pitchFamily="66" charset="0"/>
          <a:ea typeface="+mj-ea"/>
          <a:cs typeface="+mj-cs"/>
        </a:defRPr>
      </a:lvl1pPr>
    </p:titleStyle>
    <p:bodyStyle>
      <a:lvl1pPr marL="377969" indent="-377969" algn="l" defTabSz="1007918" rtl="0" eaLnBrk="1" latinLnBrk="0" hangingPunct="1">
        <a:spcBef>
          <a:spcPct val="20000"/>
        </a:spcBef>
        <a:buFont typeface="Arial" pitchFamily="34" charset="0"/>
        <a:buChar char="•"/>
        <a:defRPr sz="2400" kern="1200">
          <a:solidFill>
            <a:schemeClr val="tx1"/>
          </a:solidFill>
          <a:latin typeface="Comic Sans MS" panose="030F0702030302020204" pitchFamily="66" charset="0"/>
          <a:ea typeface="+mn-ea"/>
          <a:cs typeface="+mn-cs"/>
        </a:defRPr>
      </a:lvl1pPr>
      <a:lvl2pPr marL="818934" indent="-314975" algn="l" defTabSz="1007918" rtl="0" eaLnBrk="1" latinLnBrk="0" hangingPunct="1">
        <a:spcBef>
          <a:spcPct val="20000"/>
        </a:spcBef>
        <a:buFont typeface="Arial" pitchFamily="34" charset="0"/>
        <a:buChar char="–"/>
        <a:defRPr sz="2400" kern="1200">
          <a:solidFill>
            <a:schemeClr val="tx1"/>
          </a:solidFill>
          <a:latin typeface="Comic Sans MS" panose="030F0702030302020204" pitchFamily="66" charset="0"/>
          <a:ea typeface="+mn-ea"/>
          <a:cs typeface="+mn-cs"/>
        </a:defRPr>
      </a:lvl2pPr>
      <a:lvl3pPr marL="1259896" indent="-251978" algn="l" defTabSz="1007918" rtl="0" eaLnBrk="1" latinLnBrk="0" hangingPunct="1">
        <a:spcBef>
          <a:spcPct val="20000"/>
        </a:spcBef>
        <a:buFont typeface="Arial" pitchFamily="34" charset="0"/>
        <a:buChar char="•"/>
        <a:defRPr sz="2400" kern="1200">
          <a:solidFill>
            <a:schemeClr val="tx1"/>
          </a:solidFill>
          <a:latin typeface="Comic Sans MS" panose="030F0702030302020204" pitchFamily="66" charset="0"/>
          <a:ea typeface="+mn-ea"/>
          <a:cs typeface="+mn-cs"/>
        </a:defRPr>
      </a:lvl3pPr>
      <a:lvl4pPr marL="1763853" indent="-251978" algn="l" defTabSz="1007918" rtl="0" eaLnBrk="1" latinLnBrk="0" hangingPunct="1">
        <a:spcBef>
          <a:spcPct val="20000"/>
        </a:spcBef>
        <a:buFont typeface="Arial" pitchFamily="34" charset="0"/>
        <a:buChar char="–"/>
        <a:defRPr sz="2400" kern="1200">
          <a:solidFill>
            <a:schemeClr val="tx1"/>
          </a:solidFill>
          <a:latin typeface="Comic Sans MS" panose="030F0702030302020204" pitchFamily="66" charset="0"/>
          <a:ea typeface="+mn-ea"/>
          <a:cs typeface="+mn-cs"/>
        </a:defRPr>
      </a:lvl4pPr>
      <a:lvl5pPr marL="2267814" indent="-251978" algn="l" defTabSz="1007918" rtl="0" eaLnBrk="1" latinLnBrk="0" hangingPunct="1">
        <a:spcBef>
          <a:spcPct val="20000"/>
        </a:spcBef>
        <a:buFont typeface="Arial" pitchFamily="34" charset="0"/>
        <a:buChar char="»"/>
        <a:defRPr sz="2400" kern="1200">
          <a:solidFill>
            <a:schemeClr val="tx1"/>
          </a:solidFill>
          <a:latin typeface="Comic Sans MS" panose="030F0702030302020204" pitchFamily="66" charset="0"/>
          <a:ea typeface="+mn-ea"/>
          <a:cs typeface="+mn-cs"/>
        </a:defRPr>
      </a:lvl5pPr>
      <a:lvl6pPr marL="2771770" indent="-251978" algn="l" defTabSz="1007918" rtl="0" eaLnBrk="1" latinLnBrk="0" hangingPunct="1">
        <a:spcBef>
          <a:spcPct val="20000"/>
        </a:spcBef>
        <a:buFont typeface="Arial" pitchFamily="34" charset="0"/>
        <a:buChar char="•"/>
        <a:defRPr sz="2206" kern="1200">
          <a:solidFill>
            <a:schemeClr val="tx1"/>
          </a:solidFill>
          <a:latin typeface="+mn-lt"/>
          <a:ea typeface="+mn-ea"/>
          <a:cs typeface="+mn-cs"/>
        </a:defRPr>
      </a:lvl6pPr>
      <a:lvl7pPr marL="3275729" indent="-251978" algn="l" defTabSz="1007918" rtl="0" eaLnBrk="1" latinLnBrk="0" hangingPunct="1">
        <a:spcBef>
          <a:spcPct val="20000"/>
        </a:spcBef>
        <a:buFont typeface="Arial" pitchFamily="34" charset="0"/>
        <a:buChar char="•"/>
        <a:defRPr sz="2206" kern="1200">
          <a:solidFill>
            <a:schemeClr val="tx1"/>
          </a:solidFill>
          <a:latin typeface="+mn-lt"/>
          <a:ea typeface="+mn-ea"/>
          <a:cs typeface="+mn-cs"/>
        </a:defRPr>
      </a:lvl7pPr>
      <a:lvl8pPr marL="3779687" indent="-251978" algn="l" defTabSz="1007918" rtl="0" eaLnBrk="1" latinLnBrk="0" hangingPunct="1">
        <a:spcBef>
          <a:spcPct val="20000"/>
        </a:spcBef>
        <a:buFont typeface="Arial" pitchFamily="34" charset="0"/>
        <a:buChar char="•"/>
        <a:defRPr sz="2206" kern="1200">
          <a:solidFill>
            <a:schemeClr val="tx1"/>
          </a:solidFill>
          <a:latin typeface="+mn-lt"/>
          <a:ea typeface="+mn-ea"/>
          <a:cs typeface="+mn-cs"/>
        </a:defRPr>
      </a:lvl8pPr>
      <a:lvl9pPr marL="4283645" indent="-251978" algn="l" defTabSz="1007918" rtl="0" eaLnBrk="1" latinLnBrk="0" hangingPunct="1">
        <a:spcBef>
          <a:spcPct val="20000"/>
        </a:spcBef>
        <a:buFont typeface="Arial" pitchFamily="34" charset="0"/>
        <a:buChar char="•"/>
        <a:defRPr sz="2206" kern="1200">
          <a:solidFill>
            <a:schemeClr val="tx1"/>
          </a:solidFill>
          <a:latin typeface="+mn-lt"/>
          <a:ea typeface="+mn-ea"/>
          <a:cs typeface="+mn-cs"/>
        </a:defRPr>
      </a:lvl9pPr>
    </p:bodyStyle>
    <p:otherStyle>
      <a:defPPr>
        <a:defRPr lang="de-DE"/>
      </a:defPPr>
      <a:lvl1pPr marL="0" algn="l" defTabSz="1007918" rtl="0" eaLnBrk="1" latinLnBrk="0" hangingPunct="1">
        <a:defRPr sz="1984" kern="1200">
          <a:solidFill>
            <a:schemeClr val="tx1"/>
          </a:solidFill>
          <a:latin typeface="+mn-lt"/>
          <a:ea typeface="+mn-ea"/>
          <a:cs typeface="+mn-cs"/>
        </a:defRPr>
      </a:lvl1pPr>
      <a:lvl2pPr marL="503958" algn="l" defTabSz="1007918" rtl="0" eaLnBrk="1" latinLnBrk="0" hangingPunct="1">
        <a:defRPr sz="1984" kern="1200">
          <a:solidFill>
            <a:schemeClr val="tx1"/>
          </a:solidFill>
          <a:latin typeface="+mn-lt"/>
          <a:ea typeface="+mn-ea"/>
          <a:cs typeface="+mn-cs"/>
        </a:defRPr>
      </a:lvl2pPr>
      <a:lvl3pPr marL="1007918" algn="l" defTabSz="1007918" rtl="0" eaLnBrk="1" latinLnBrk="0" hangingPunct="1">
        <a:defRPr sz="1984" kern="1200">
          <a:solidFill>
            <a:schemeClr val="tx1"/>
          </a:solidFill>
          <a:latin typeface="+mn-lt"/>
          <a:ea typeface="+mn-ea"/>
          <a:cs typeface="+mn-cs"/>
        </a:defRPr>
      </a:lvl3pPr>
      <a:lvl4pPr marL="1511875" algn="l" defTabSz="1007918" rtl="0" eaLnBrk="1" latinLnBrk="0" hangingPunct="1">
        <a:defRPr sz="1984" kern="1200">
          <a:solidFill>
            <a:schemeClr val="tx1"/>
          </a:solidFill>
          <a:latin typeface="+mn-lt"/>
          <a:ea typeface="+mn-ea"/>
          <a:cs typeface="+mn-cs"/>
        </a:defRPr>
      </a:lvl4pPr>
      <a:lvl5pPr marL="2015833" algn="l" defTabSz="1007918" rtl="0" eaLnBrk="1" latinLnBrk="0" hangingPunct="1">
        <a:defRPr sz="1984" kern="1200">
          <a:solidFill>
            <a:schemeClr val="tx1"/>
          </a:solidFill>
          <a:latin typeface="+mn-lt"/>
          <a:ea typeface="+mn-ea"/>
          <a:cs typeface="+mn-cs"/>
        </a:defRPr>
      </a:lvl5pPr>
      <a:lvl6pPr marL="2519792" algn="l" defTabSz="1007918" rtl="0" eaLnBrk="1" latinLnBrk="0" hangingPunct="1">
        <a:defRPr sz="1984" kern="1200">
          <a:solidFill>
            <a:schemeClr val="tx1"/>
          </a:solidFill>
          <a:latin typeface="+mn-lt"/>
          <a:ea typeface="+mn-ea"/>
          <a:cs typeface="+mn-cs"/>
        </a:defRPr>
      </a:lvl6pPr>
      <a:lvl7pPr marL="3023749" algn="l" defTabSz="1007918" rtl="0" eaLnBrk="1" latinLnBrk="0" hangingPunct="1">
        <a:defRPr sz="1984" kern="1200">
          <a:solidFill>
            <a:schemeClr val="tx1"/>
          </a:solidFill>
          <a:latin typeface="+mn-lt"/>
          <a:ea typeface="+mn-ea"/>
          <a:cs typeface="+mn-cs"/>
        </a:defRPr>
      </a:lvl7pPr>
      <a:lvl8pPr marL="3527708" algn="l" defTabSz="1007918" rtl="0" eaLnBrk="1" latinLnBrk="0" hangingPunct="1">
        <a:defRPr sz="1984" kern="1200">
          <a:solidFill>
            <a:schemeClr val="tx1"/>
          </a:solidFill>
          <a:latin typeface="+mn-lt"/>
          <a:ea typeface="+mn-ea"/>
          <a:cs typeface="+mn-cs"/>
        </a:defRPr>
      </a:lvl8pPr>
      <a:lvl9pPr marL="4031666" algn="l" defTabSz="1007918" rtl="0" eaLnBrk="1" latinLnBrk="0" hangingPunct="1">
        <a:defRPr sz="198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A661421-2CF6-4D01-B18C-3664828D6051}"/>
              </a:ext>
            </a:extLst>
          </p:cNvPr>
          <p:cNvSpPr>
            <a:spLocks noGrp="1"/>
          </p:cNvSpPr>
          <p:nvPr>
            <p:ph type="title"/>
          </p:nvPr>
        </p:nvSpPr>
        <p:spPr>
          <a:xfrm>
            <a:off x="717552" y="198437"/>
            <a:ext cx="9004300" cy="1460500"/>
          </a:xfrm>
          <a:prstGeom prst="rect">
            <a:avLst/>
          </a:prstGeom>
        </p:spPr>
        <p:txBody>
          <a:bodyPr vert="horz" lIns="91440" tIns="45720" rIns="91440" bIns="45720" rtlCol="0" anchor="ctr">
            <a:normAutofit/>
          </a:bodyPr>
          <a:lstStyle/>
          <a:p>
            <a:r>
              <a:rPr lang="de-DE" dirty="0"/>
              <a:t>Mastertitelformat bearbeiten</a:t>
            </a:r>
            <a:endParaRPr lang="en-GB" dirty="0"/>
          </a:p>
        </p:txBody>
      </p:sp>
      <p:sp>
        <p:nvSpPr>
          <p:cNvPr id="3" name="Textplatzhalter 2">
            <a:extLst>
              <a:ext uri="{FF2B5EF4-FFF2-40B4-BE49-F238E27FC236}">
                <a16:creationId xmlns:a16="http://schemas.microsoft.com/office/drawing/2014/main" id="{E271646F-4AA4-48CB-9731-8FB2ABAB52A6}"/>
              </a:ext>
            </a:extLst>
          </p:cNvPr>
          <p:cNvSpPr>
            <a:spLocks noGrp="1"/>
          </p:cNvSpPr>
          <p:nvPr>
            <p:ph type="body" idx="1"/>
          </p:nvPr>
        </p:nvSpPr>
        <p:spPr>
          <a:xfrm>
            <a:off x="717552" y="2012952"/>
            <a:ext cx="9004300" cy="47958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7" name="Fußzeilenplatzhalter 1">
            <a:extLst>
              <a:ext uri="{FF2B5EF4-FFF2-40B4-BE49-F238E27FC236}">
                <a16:creationId xmlns:a16="http://schemas.microsoft.com/office/drawing/2014/main" id="{75E2854B-0CBB-478C-883B-32389F77DC35}"/>
              </a:ext>
            </a:extLst>
          </p:cNvPr>
          <p:cNvSpPr>
            <a:spLocks noGrp="1"/>
          </p:cNvSpPr>
          <p:nvPr>
            <p:ph type="ftr" sz="quarter" idx="3"/>
          </p:nvPr>
        </p:nvSpPr>
        <p:spPr>
          <a:xfrm>
            <a:off x="6392862" y="6959602"/>
            <a:ext cx="3524250" cy="401638"/>
          </a:xfrm>
          <a:prstGeom prst="rect">
            <a:avLst/>
          </a:prstGeom>
        </p:spPr>
        <p:txBody>
          <a:bodyPr vert="horz" lIns="91440" tIns="45720" rIns="91440" bIns="45720" rtlCol="0" anchor="ctr"/>
          <a:lstStyle>
            <a:lvl1pPr algn="r">
              <a:defRPr sz="1202">
                <a:solidFill>
                  <a:schemeClr val="bg1"/>
                </a:solidFill>
                <a:latin typeface="Comic Sans MS" panose="030F0702030302020204" pitchFamily="66" charset="0"/>
              </a:defRPr>
            </a:lvl1pPr>
          </a:lstStyle>
          <a:p>
            <a:r>
              <a:rPr lang="de-DE" dirty="0"/>
              <a:t>© 2020 - GET </a:t>
            </a:r>
            <a:r>
              <a:rPr lang="de-DE" dirty="0" err="1"/>
              <a:t>Across</a:t>
            </a:r>
            <a:r>
              <a:rPr lang="de-DE" dirty="0"/>
              <a:t> Borders</a:t>
            </a:r>
            <a:endParaRPr lang="en-GB" dirty="0"/>
          </a:p>
        </p:txBody>
      </p:sp>
    </p:spTree>
    <p:extLst>
      <p:ext uri="{BB962C8B-B14F-4D97-AF65-F5344CB8AC3E}">
        <p14:creationId xmlns:p14="http://schemas.microsoft.com/office/powerpoint/2010/main" val="2415171829"/>
      </p:ext>
    </p:extLst>
  </p:cSld>
  <p:clrMap bg1="lt1" tx1="dk1" bg2="lt2" tx2="dk2" accent1="accent1" accent2="accent2" accent3="accent3" accent4="accent4" accent5="accent5" accent6="accent6" hlink="hlink" folHlink="folHlink"/>
  <p:sldLayoutIdLst>
    <p:sldLayoutId id="2147483675" r:id="rId1"/>
    <p:sldLayoutId id="2147483706" r:id="rId2"/>
  </p:sldLayoutIdLst>
  <p:hf hdr="0" dt="0"/>
  <p:txStyles>
    <p:titleStyle>
      <a:lvl1pPr algn="ctr" defTabSz="914474" rtl="0" eaLnBrk="1" latinLnBrk="0" hangingPunct="1">
        <a:lnSpc>
          <a:spcPct val="90000"/>
        </a:lnSpc>
        <a:spcBef>
          <a:spcPct val="0"/>
        </a:spcBef>
        <a:buNone/>
        <a:defRPr sz="3601" b="1" kern="1200">
          <a:solidFill>
            <a:schemeClr val="accent3"/>
          </a:solidFill>
          <a:latin typeface="Comic Sans MS" panose="030F0702030302020204" pitchFamily="66" charset="0"/>
          <a:ea typeface="+mj-ea"/>
          <a:cs typeface="+mj-cs"/>
        </a:defRPr>
      </a:lvl1pPr>
    </p:titleStyle>
    <p:bodyStyle>
      <a:lvl1pPr marL="0" indent="0" algn="l" defTabSz="914474" rtl="0" eaLnBrk="1" latinLnBrk="0" hangingPunct="1">
        <a:lnSpc>
          <a:spcPct val="90000"/>
        </a:lnSpc>
        <a:spcBef>
          <a:spcPts val="1000"/>
        </a:spcBef>
        <a:buFontTx/>
        <a:buNone/>
        <a:defRPr sz="2400" kern="1200">
          <a:solidFill>
            <a:schemeClr val="bg1"/>
          </a:solidFill>
          <a:latin typeface="Comic Sans MS" panose="030F0702030302020204" pitchFamily="66" charset="0"/>
          <a:ea typeface="+mn-ea"/>
          <a:cs typeface="+mn-cs"/>
        </a:defRPr>
      </a:lvl1pPr>
      <a:lvl2pPr marL="457236" indent="0" algn="l" defTabSz="914474" rtl="0" eaLnBrk="1" latinLnBrk="0" hangingPunct="1">
        <a:lnSpc>
          <a:spcPct val="90000"/>
        </a:lnSpc>
        <a:spcBef>
          <a:spcPts val="500"/>
        </a:spcBef>
        <a:buFontTx/>
        <a:buNone/>
        <a:defRPr sz="2400" kern="1200">
          <a:solidFill>
            <a:schemeClr val="bg1"/>
          </a:solidFill>
          <a:latin typeface="Comic Sans MS" panose="030F0702030302020204" pitchFamily="66" charset="0"/>
          <a:ea typeface="+mn-ea"/>
          <a:cs typeface="+mn-cs"/>
        </a:defRPr>
      </a:lvl2pPr>
      <a:lvl3pPr marL="914474" indent="0" algn="l" defTabSz="914474" rtl="0" eaLnBrk="1" latinLnBrk="0" hangingPunct="1">
        <a:lnSpc>
          <a:spcPct val="90000"/>
        </a:lnSpc>
        <a:spcBef>
          <a:spcPts val="500"/>
        </a:spcBef>
        <a:buFontTx/>
        <a:buNone/>
        <a:defRPr sz="2400" kern="1200">
          <a:solidFill>
            <a:schemeClr val="bg1"/>
          </a:solidFill>
          <a:latin typeface="Comic Sans MS" panose="030F0702030302020204" pitchFamily="66" charset="0"/>
          <a:ea typeface="+mn-ea"/>
          <a:cs typeface="+mn-cs"/>
        </a:defRPr>
      </a:lvl3pPr>
      <a:lvl4pPr marL="1371710" indent="0" algn="l" defTabSz="914474" rtl="0" eaLnBrk="1" latinLnBrk="0" hangingPunct="1">
        <a:lnSpc>
          <a:spcPct val="90000"/>
        </a:lnSpc>
        <a:spcBef>
          <a:spcPts val="500"/>
        </a:spcBef>
        <a:buFontTx/>
        <a:buNone/>
        <a:defRPr sz="2400" kern="1200">
          <a:solidFill>
            <a:schemeClr val="bg1"/>
          </a:solidFill>
          <a:latin typeface="Comic Sans MS" panose="030F0702030302020204" pitchFamily="66" charset="0"/>
          <a:ea typeface="+mn-ea"/>
          <a:cs typeface="+mn-cs"/>
        </a:defRPr>
      </a:lvl4pPr>
      <a:lvl5pPr marL="1828945" indent="0" algn="l" defTabSz="914474" rtl="0" eaLnBrk="1" latinLnBrk="0" hangingPunct="1">
        <a:lnSpc>
          <a:spcPct val="90000"/>
        </a:lnSpc>
        <a:spcBef>
          <a:spcPts val="500"/>
        </a:spcBef>
        <a:buFontTx/>
        <a:buNone/>
        <a:defRPr sz="2400" kern="1200">
          <a:solidFill>
            <a:schemeClr val="bg1"/>
          </a:solidFill>
          <a:latin typeface="Comic Sans MS" panose="030F0702030302020204" pitchFamily="66" charset="0"/>
          <a:ea typeface="+mn-ea"/>
          <a:cs typeface="+mn-cs"/>
        </a:defRPr>
      </a:lvl5pPr>
      <a:lvl6pPr marL="2514799" indent="-228619" algn="l" defTabSz="9144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36" indent="-228619" algn="l" defTabSz="9144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73" indent="-228619" algn="l" defTabSz="9144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09" indent="-228619" algn="l" defTabSz="9144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74" rtl="0" eaLnBrk="1" latinLnBrk="0" hangingPunct="1">
        <a:defRPr sz="1800" kern="1200">
          <a:solidFill>
            <a:schemeClr val="tx1"/>
          </a:solidFill>
          <a:latin typeface="+mn-lt"/>
          <a:ea typeface="+mn-ea"/>
          <a:cs typeface="+mn-cs"/>
        </a:defRPr>
      </a:lvl1pPr>
      <a:lvl2pPr marL="457236" algn="l" defTabSz="914474" rtl="0" eaLnBrk="1" latinLnBrk="0" hangingPunct="1">
        <a:defRPr sz="1800" kern="1200">
          <a:solidFill>
            <a:schemeClr val="tx1"/>
          </a:solidFill>
          <a:latin typeface="+mn-lt"/>
          <a:ea typeface="+mn-ea"/>
          <a:cs typeface="+mn-cs"/>
        </a:defRPr>
      </a:lvl2pPr>
      <a:lvl3pPr marL="914474" algn="l" defTabSz="914474" rtl="0" eaLnBrk="1" latinLnBrk="0" hangingPunct="1">
        <a:defRPr sz="1800" kern="1200">
          <a:solidFill>
            <a:schemeClr val="tx1"/>
          </a:solidFill>
          <a:latin typeface="+mn-lt"/>
          <a:ea typeface="+mn-ea"/>
          <a:cs typeface="+mn-cs"/>
        </a:defRPr>
      </a:lvl3pPr>
      <a:lvl4pPr marL="1371710" algn="l" defTabSz="914474" rtl="0" eaLnBrk="1" latinLnBrk="0" hangingPunct="1">
        <a:defRPr sz="1800" kern="1200">
          <a:solidFill>
            <a:schemeClr val="tx1"/>
          </a:solidFill>
          <a:latin typeface="+mn-lt"/>
          <a:ea typeface="+mn-ea"/>
          <a:cs typeface="+mn-cs"/>
        </a:defRPr>
      </a:lvl4pPr>
      <a:lvl5pPr marL="1828945" algn="l" defTabSz="914474" rtl="0" eaLnBrk="1" latinLnBrk="0" hangingPunct="1">
        <a:defRPr sz="1800" kern="1200">
          <a:solidFill>
            <a:schemeClr val="tx1"/>
          </a:solidFill>
          <a:latin typeface="+mn-lt"/>
          <a:ea typeface="+mn-ea"/>
          <a:cs typeface="+mn-cs"/>
        </a:defRPr>
      </a:lvl5pPr>
      <a:lvl6pPr marL="2286180" algn="l" defTabSz="914474" rtl="0" eaLnBrk="1" latinLnBrk="0" hangingPunct="1">
        <a:defRPr sz="1800" kern="1200">
          <a:solidFill>
            <a:schemeClr val="tx1"/>
          </a:solidFill>
          <a:latin typeface="+mn-lt"/>
          <a:ea typeface="+mn-ea"/>
          <a:cs typeface="+mn-cs"/>
        </a:defRPr>
      </a:lvl6pPr>
      <a:lvl7pPr marL="2743417" algn="l" defTabSz="914474" rtl="0" eaLnBrk="1" latinLnBrk="0" hangingPunct="1">
        <a:defRPr sz="1800" kern="1200">
          <a:solidFill>
            <a:schemeClr val="tx1"/>
          </a:solidFill>
          <a:latin typeface="+mn-lt"/>
          <a:ea typeface="+mn-ea"/>
          <a:cs typeface="+mn-cs"/>
        </a:defRPr>
      </a:lvl7pPr>
      <a:lvl8pPr marL="3200654" algn="l" defTabSz="914474" rtl="0" eaLnBrk="1" latinLnBrk="0" hangingPunct="1">
        <a:defRPr sz="1800" kern="1200">
          <a:solidFill>
            <a:schemeClr val="tx1"/>
          </a:solidFill>
          <a:latin typeface="+mn-lt"/>
          <a:ea typeface="+mn-ea"/>
          <a:cs typeface="+mn-cs"/>
        </a:defRPr>
      </a:lvl8pPr>
      <a:lvl9pPr marL="3657890" algn="l" defTabSz="91447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21970" y="302737"/>
            <a:ext cx="9395460" cy="1259946"/>
          </a:xfrm>
          <a:prstGeom prst="rect">
            <a:avLst/>
          </a:prstGeom>
        </p:spPr>
        <p:txBody>
          <a:bodyPr vert="horz" lIns="91430" tIns="45716" rIns="91430" bIns="45716" rtlCol="0" anchor="ctr">
            <a:normAutofit/>
          </a:bodyPr>
          <a:lstStyle/>
          <a:p>
            <a:r>
              <a:rPr lang="de-DE" dirty="0"/>
              <a:t>Titelmasterformat durch Klicken bearbeiten</a:t>
            </a:r>
            <a:endParaRPr lang="en-GB" dirty="0"/>
          </a:p>
        </p:txBody>
      </p:sp>
      <p:sp>
        <p:nvSpPr>
          <p:cNvPr id="3" name="Textplatzhalter 2"/>
          <p:cNvSpPr>
            <a:spLocks noGrp="1"/>
          </p:cNvSpPr>
          <p:nvPr>
            <p:ph type="body" idx="1"/>
          </p:nvPr>
        </p:nvSpPr>
        <p:spPr>
          <a:xfrm>
            <a:off x="521970" y="1763928"/>
            <a:ext cx="9395460" cy="4989036"/>
          </a:xfrm>
          <a:prstGeom prst="rect">
            <a:avLst/>
          </a:prstGeom>
        </p:spPr>
        <p:txBody>
          <a:bodyPr vert="horz" lIns="91430" tIns="45716" rIns="91430" bIns="45716" rtlCol="0">
            <a:normAutofit/>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Datumsplatzhalter 3"/>
          <p:cNvSpPr>
            <a:spLocks noGrp="1"/>
          </p:cNvSpPr>
          <p:nvPr>
            <p:ph type="dt" sz="half" idx="2"/>
          </p:nvPr>
        </p:nvSpPr>
        <p:spPr>
          <a:xfrm>
            <a:off x="521970" y="7006704"/>
            <a:ext cx="2435860" cy="402483"/>
          </a:xfrm>
          <a:prstGeom prst="rect">
            <a:avLst/>
          </a:prstGeom>
        </p:spPr>
        <p:txBody>
          <a:bodyPr vert="horz" lIns="91430" tIns="45716" rIns="91430" bIns="45716" rtlCol="0" anchor="ctr"/>
          <a:lstStyle>
            <a:lvl1pPr algn="l">
              <a:defRPr sz="1324">
                <a:solidFill>
                  <a:schemeClr val="tx1"/>
                </a:solidFill>
              </a:defRPr>
            </a:lvl1pPr>
          </a:lstStyle>
          <a:p>
            <a:fld id="{577B60F4-04F1-49D9-8551-8E1D4095C97A}" type="datetime1">
              <a:rPr lang="en-GB" smtClean="0"/>
              <a:t>25/02/2021</a:t>
            </a:fld>
            <a:endParaRPr lang="en-GB" dirty="0"/>
          </a:p>
        </p:txBody>
      </p:sp>
      <p:sp>
        <p:nvSpPr>
          <p:cNvPr id="5" name="Fußzeilenplatzhalter 4"/>
          <p:cNvSpPr>
            <a:spLocks noGrp="1"/>
          </p:cNvSpPr>
          <p:nvPr>
            <p:ph type="ftr" sz="quarter" idx="3"/>
          </p:nvPr>
        </p:nvSpPr>
        <p:spPr>
          <a:xfrm>
            <a:off x="3566795" y="7006704"/>
            <a:ext cx="3305810" cy="402483"/>
          </a:xfrm>
          <a:prstGeom prst="rect">
            <a:avLst/>
          </a:prstGeom>
        </p:spPr>
        <p:txBody>
          <a:bodyPr vert="horz" lIns="91430" tIns="45716" rIns="91430" bIns="45716" rtlCol="0" anchor="ctr"/>
          <a:lstStyle>
            <a:lvl1pPr algn="ctr">
              <a:defRPr sz="1324">
                <a:solidFill>
                  <a:schemeClr val="tx1"/>
                </a:solidFill>
              </a:defRPr>
            </a:lvl1pPr>
          </a:lstStyle>
          <a:p>
            <a:r>
              <a:rPr lang="de-DE" dirty="0"/>
              <a:t>© 2020 - GET </a:t>
            </a:r>
            <a:r>
              <a:rPr lang="de-DE" dirty="0" err="1"/>
              <a:t>Across</a:t>
            </a:r>
            <a:r>
              <a:rPr lang="de-DE" dirty="0"/>
              <a:t> Borders</a:t>
            </a:r>
            <a:endParaRPr lang="en-GB" dirty="0"/>
          </a:p>
        </p:txBody>
      </p:sp>
      <p:sp>
        <p:nvSpPr>
          <p:cNvPr id="6" name="Foliennummernplatzhalter 5"/>
          <p:cNvSpPr>
            <a:spLocks noGrp="1"/>
          </p:cNvSpPr>
          <p:nvPr>
            <p:ph type="sldNum" sz="quarter" idx="4"/>
          </p:nvPr>
        </p:nvSpPr>
        <p:spPr>
          <a:xfrm>
            <a:off x="7481570" y="7006704"/>
            <a:ext cx="2435860" cy="402483"/>
          </a:xfrm>
          <a:prstGeom prst="rect">
            <a:avLst/>
          </a:prstGeom>
        </p:spPr>
        <p:txBody>
          <a:bodyPr vert="horz" lIns="91430" tIns="45716" rIns="91430" bIns="45716" rtlCol="0" anchor="ctr"/>
          <a:lstStyle>
            <a:lvl1pPr algn="r">
              <a:defRPr sz="1324">
                <a:solidFill>
                  <a:schemeClr val="tx1"/>
                </a:solidFill>
              </a:defRPr>
            </a:lvl1pPr>
          </a:lstStyle>
          <a:p>
            <a:fld id="{1C6A1CB6-5D98-4296-B8F9-B78E6A9A9E34}" type="slidenum">
              <a:rPr lang="en-GB" smtClean="0"/>
              <a:pPr/>
              <a:t>‹Nr.›</a:t>
            </a:fld>
            <a:endParaRPr lang="en-GB" dirty="0"/>
          </a:p>
        </p:txBody>
      </p:sp>
    </p:spTree>
    <p:extLst>
      <p:ext uri="{BB962C8B-B14F-4D97-AF65-F5344CB8AC3E}">
        <p14:creationId xmlns:p14="http://schemas.microsoft.com/office/powerpoint/2010/main" val="244425783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hf hdr="0" ftr="0" dt="0"/>
  <p:txStyles>
    <p:titleStyle>
      <a:lvl1pPr algn="ctr" defTabSz="1007918" rtl="0" eaLnBrk="1" latinLnBrk="0" hangingPunct="1">
        <a:spcBef>
          <a:spcPct val="0"/>
        </a:spcBef>
        <a:buNone/>
        <a:defRPr sz="3601" kern="1200">
          <a:solidFill>
            <a:schemeClr val="accent2"/>
          </a:solidFill>
          <a:latin typeface="Comic Sans MS" panose="030F0702030302020204" pitchFamily="66" charset="0"/>
          <a:ea typeface="+mj-ea"/>
          <a:cs typeface="+mj-cs"/>
        </a:defRPr>
      </a:lvl1pPr>
    </p:titleStyle>
    <p:bodyStyle>
      <a:lvl1pPr marL="377969" indent="-377969" algn="l" defTabSz="1007918" rtl="0" eaLnBrk="1" latinLnBrk="0" hangingPunct="1">
        <a:spcBef>
          <a:spcPct val="20000"/>
        </a:spcBef>
        <a:buFont typeface="Arial" pitchFamily="34" charset="0"/>
        <a:buChar char="•"/>
        <a:defRPr sz="2400" kern="1200">
          <a:solidFill>
            <a:schemeClr val="tx1"/>
          </a:solidFill>
          <a:latin typeface="Comic Sans MS" panose="030F0702030302020204" pitchFamily="66" charset="0"/>
          <a:ea typeface="+mn-ea"/>
          <a:cs typeface="+mn-cs"/>
        </a:defRPr>
      </a:lvl1pPr>
      <a:lvl2pPr marL="818934" indent="-314975" algn="l" defTabSz="1007918" rtl="0" eaLnBrk="1" latinLnBrk="0" hangingPunct="1">
        <a:spcBef>
          <a:spcPct val="20000"/>
        </a:spcBef>
        <a:buFont typeface="Arial" pitchFamily="34" charset="0"/>
        <a:buChar char="–"/>
        <a:defRPr sz="2400" kern="1200">
          <a:solidFill>
            <a:schemeClr val="tx1"/>
          </a:solidFill>
          <a:latin typeface="Comic Sans MS" panose="030F0702030302020204" pitchFamily="66" charset="0"/>
          <a:ea typeface="+mn-ea"/>
          <a:cs typeface="+mn-cs"/>
        </a:defRPr>
      </a:lvl2pPr>
      <a:lvl3pPr marL="1259896" indent="-251978" algn="l" defTabSz="1007918" rtl="0" eaLnBrk="1" latinLnBrk="0" hangingPunct="1">
        <a:spcBef>
          <a:spcPct val="20000"/>
        </a:spcBef>
        <a:buFont typeface="Arial" pitchFamily="34" charset="0"/>
        <a:buChar char="•"/>
        <a:defRPr sz="2400" kern="1200">
          <a:solidFill>
            <a:schemeClr val="tx1"/>
          </a:solidFill>
          <a:latin typeface="Comic Sans MS" panose="030F0702030302020204" pitchFamily="66" charset="0"/>
          <a:ea typeface="+mn-ea"/>
          <a:cs typeface="+mn-cs"/>
        </a:defRPr>
      </a:lvl3pPr>
      <a:lvl4pPr marL="1763853" indent="-251978" algn="l" defTabSz="1007918" rtl="0" eaLnBrk="1" latinLnBrk="0" hangingPunct="1">
        <a:spcBef>
          <a:spcPct val="20000"/>
        </a:spcBef>
        <a:buFont typeface="Arial" pitchFamily="34" charset="0"/>
        <a:buChar char="–"/>
        <a:defRPr sz="2400" kern="1200">
          <a:solidFill>
            <a:schemeClr val="tx1"/>
          </a:solidFill>
          <a:latin typeface="Comic Sans MS" panose="030F0702030302020204" pitchFamily="66" charset="0"/>
          <a:ea typeface="+mn-ea"/>
          <a:cs typeface="+mn-cs"/>
        </a:defRPr>
      </a:lvl4pPr>
      <a:lvl5pPr marL="2267814" indent="-251978" algn="l" defTabSz="1007918" rtl="0" eaLnBrk="1" latinLnBrk="0" hangingPunct="1">
        <a:spcBef>
          <a:spcPct val="20000"/>
        </a:spcBef>
        <a:buFont typeface="Arial" pitchFamily="34" charset="0"/>
        <a:buChar char="»"/>
        <a:defRPr sz="2400" kern="1200">
          <a:solidFill>
            <a:schemeClr val="tx1"/>
          </a:solidFill>
          <a:latin typeface="Comic Sans MS" panose="030F0702030302020204" pitchFamily="66" charset="0"/>
          <a:ea typeface="+mn-ea"/>
          <a:cs typeface="+mn-cs"/>
        </a:defRPr>
      </a:lvl5pPr>
      <a:lvl6pPr marL="2771770" indent="-251978" algn="l" defTabSz="1007918" rtl="0" eaLnBrk="1" latinLnBrk="0" hangingPunct="1">
        <a:spcBef>
          <a:spcPct val="20000"/>
        </a:spcBef>
        <a:buFont typeface="Arial" pitchFamily="34" charset="0"/>
        <a:buChar char="•"/>
        <a:defRPr sz="2206" kern="1200">
          <a:solidFill>
            <a:schemeClr val="tx1"/>
          </a:solidFill>
          <a:latin typeface="+mn-lt"/>
          <a:ea typeface="+mn-ea"/>
          <a:cs typeface="+mn-cs"/>
        </a:defRPr>
      </a:lvl6pPr>
      <a:lvl7pPr marL="3275729" indent="-251978" algn="l" defTabSz="1007918" rtl="0" eaLnBrk="1" latinLnBrk="0" hangingPunct="1">
        <a:spcBef>
          <a:spcPct val="20000"/>
        </a:spcBef>
        <a:buFont typeface="Arial" pitchFamily="34" charset="0"/>
        <a:buChar char="•"/>
        <a:defRPr sz="2206" kern="1200">
          <a:solidFill>
            <a:schemeClr val="tx1"/>
          </a:solidFill>
          <a:latin typeface="+mn-lt"/>
          <a:ea typeface="+mn-ea"/>
          <a:cs typeface="+mn-cs"/>
        </a:defRPr>
      </a:lvl7pPr>
      <a:lvl8pPr marL="3779687" indent="-251978" algn="l" defTabSz="1007918" rtl="0" eaLnBrk="1" latinLnBrk="0" hangingPunct="1">
        <a:spcBef>
          <a:spcPct val="20000"/>
        </a:spcBef>
        <a:buFont typeface="Arial" pitchFamily="34" charset="0"/>
        <a:buChar char="•"/>
        <a:defRPr sz="2206" kern="1200">
          <a:solidFill>
            <a:schemeClr val="tx1"/>
          </a:solidFill>
          <a:latin typeface="+mn-lt"/>
          <a:ea typeface="+mn-ea"/>
          <a:cs typeface="+mn-cs"/>
        </a:defRPr>
      </a:lvl8pPr>
      <a:lvl9pPr marL="4283645" indent="-251978" algn="l" defTabSz="1007918" rtl="0" eaLnBrk="1" latinLnBrk="0" hangingPunct="1">
        <a:spcBef>
          <a:spcPct val="20000"/>
        </a:spcBef>
        <a:buFont typeface="Arial" pitchFamily="34" charset="0"/>
        <a:buChar char="•"/>
        <a:defRPr sz="2206" kern="1200">
          <a:solidFill>
            <a:schemeClr val="tx1"/>
          </a:solidFill>
          <a:latin typeface="+mn-lt"/>
          <a:ea typeface="+mn-ea"/>
          <a:cs typeface="+mn-cs"/>
        </a:defRPr>
      </a:lvl9pPr>
    </p:bodyStyle>
    <p:otherStyle>
      <a:defPPr>
        <a:defRPr lang="de-DE"/>
      </a:defPPr>
      <a:lvl1pPr marL="0" algn="l" defTabSz="1007918" rtl="0" eaLnBrk="1" latinLnBrk="0" hangingPunct="1">
        <a:defRPr sz="1984" kern="1200">
          <a:solidFill>
            <a:schemeClr val="tx1"/>
          </a:solidFill>
          <a:latin typeface="+mn-lt"/>
          <a:ea typeface="+mn-ea"/>
          <a:cs typeface="+mn-cs"/>
        </a:defRPr>
      </a:lvl1pPr>
      <a:lvl2pPr marL="503958" algn="l" defTabSz="1007918" rtl="0" eaLnBrk="1" latinLnBrk="0" hangingPunct="1">
        <a:defRPr sz="1984" kern="1200">
          <a:solidFill>
            <a:schemeClr val="tx1"/>
          </a:solidFill>
          <a:latin typeface="+mn-lt"/>
          <a:ea typeface="+mn-ea"/>
          <a:cs typeface="+mn-cs"/>
        </a:defRPr>
      </a:lvl2pPr>
      <a:lvl3pPr marL="1007918" algn="l" defTabSz="1007918" rtl="0" eaLnBrk="1" latinLnBrk="0" hangingPunct="1">
        <a:defRPr sz="1984" kern="1200">
          <a:solidFill>
            <a:schemeClr val="tx1"/>
          </a:solidFill>
          <a:latin typeface="+mn-lt"/>
          <a:ea typeface="+mn-ea"/>
          <a:cs typeface="+mn-cs"/>
        </a:defRPr>
      </a:lvl3pPr>
      <a:lvl4pPr marL="1511875" algn="l" defTabSz="1007918" rtl="0" eaLnBrk="1" latinLnBrk="0" hangingPunct="1">
        <a:defRPr sz="1984" kern="1200">
          <a:solidFill>
            <a:schemeClr val="tx1"/>
          </a:solidFill>
          <a:latin typeface="+mn-lt"/>
          <a:ea typeface="+mn-ea"/>
          <a:cs typeface="+mn-cs"/>
        </a:defRPr>
      </a:lvl4pPr>
      <a:lvl5pPr marL="2015833" algn="l" defTabSz="1007918" rtl="0" eaLnBrk="1" latinLnBrk="0" hangingPunct="1">
        <a:defRPr sz="1984" kern="1200">
          <a:solidFill>
            <a:schemeClr val="tx1"/>
          </a:solidFill>
          <a:latin typeface="+mn-lt"/>
          <a:ea typeface="+mn-ea"/>
          <a:cs typeface="+mn-cs"/>
        </a:defRPr>
      </a:lvl5pPr>
      <a:lvl6pPr marL="2519792" algn="l" defTabSz="1007918" rtl="0" eaLnBrk="1" latinLnBrk="0" hangingPunct="1">
        <a:defRPr sz="1984" kern="1200">
          <a:solidFill>
            <a:schemeClr val="tx1"/>
          </a:solidFill>
          <a:latin typeface="+mn-lt"/>
          <a:ea typeface="+mn-ea"/>
          <a:cs typeface="+mn-cs"/>
        </a:defRPr>
      </a:lvl6pPr>
      <a:lvl7pPr marL="3023749" algn="l" defTabSz="1007918" rtl="0" eaLnBrk="1" latinLnBrk="0" hangingPunct="1">
        <a:defRPr sz="1984" kern="1200">
          <a:solidFill>
            <a:schemeClr val="tx1"/>
          </a:solidFill>
          <a:latin typeface="+mn-lt"/>
          <a:ea typeface="+mn-ea"/>
          <a:cs typeface="+mn-cs"/>
        </a:defRPr>
      </a:lvl7pPr>
      <a:lvl8pPr marL="3527708" algn="l" defTabSz="1007918" rtl="0" eaLnBrk="1" latinLnBrk="0" hangingPunct="1">
        <a:defRPr sz="1984" kern="1200">
          <a:solidFill>
            <a:schemeClr val="tx1"/>
          </a:solidFill>
          <a:latin typeface="+mn-lt"/>
          <a:ea typeface="+mn-ea"/>
          <a:cs typeface="+mn-cs"/>
        </a:defRPr>
      </a:lvl8pPr>
      <a:lvl9pPr marL="4031666" algn="l" defTabSz="1007918" rtl="0" eaLnBrk="1" latinLnBrk="0" hangingPunct="1">
        <a:defRPr sz="198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75000"/>
          </a:schemeClr>
        </a:solidFill>
        <a:effectLst/>
      </p:bgPr>
    </p:bg>
    <p:spTree>
      <p:nvGrpSpPr>
        <p:cNvPr id="1" name=""/>
        <p:cNvGrpSpPr/>
        <p:nvPr/>
      </p:nvGrpSpPr>
      <p:grpSpPr>
        <a:xfrm>
          <a:off x="0" y="0"/>
          <a:ext cx="0" cy="0"/>
          <a:chOff x="0" y="0"/>
          <a:chExt cx="0" cy="0"/>
        </a:xfrm>
      </p:grpSpPr>
      <p:sp>
        <p:nvSpPr>
          <p:cNvPr id="1026" name="Titelplatzhalter 1">
            <a:extLst>
              <a:ext uri="{FF2B5EF4-FFF2-40B4-BE49-F238E27FC236}">
                <a16:creationId xmlns:a16="http://schemas.microsoft.com/office/drawing/2014/main" id="{593E8F3B-D167-43B8-9B07-E7D71371DC8D}"/>
              </a:ext>
            </a:extLst>
          </p:cNvPr>
          <p:cNvSpPr>
            <a:spLocks noGrp="1"/>
          </p:cNvSpPr>
          <p:nvPr>
            <p:ph type="title"/>
          </p:nvPr>
        </p:nvSpPr>
        <p:spPr bwMode="auto">
          <a:xfrm>
            <a:off x="522288" y="198439"/>
            <a:ext cx="9394825"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dirty="0"/>
              <a:t>Titelmasterformat durch Klicken bearbeiten</a:t>
            </a:r>
            <a:endParaRPr lang="en-GB" altLang="en-US" dirty="0"/>
          </a:p>
        </p:txBody>
      </p:sp>
      <p:sp>
        <p:nvSpPr>
          <p:cNvPr id="1027" name="Textplatzhalter 2">
            <a:extLst>
              <a:ext uri="{FF2B5EF4-FFF2-40B4-BE49-F238E27FC236}">
                <a16:creationId xmlns:a16="http://schemas.microsoft.com/office/drawing/2014/main" id="{F5061ECF-2CE0-425E-B9D8-609C8E79B26A}"/>
              </a:ext>
            </a:extLst>
          </p:cNvPr>
          <p:cNvSpPr>
            <a:spLocks noGrp="1"/>
          </p:cNvSpPr>
          <p:nvPr>
            <p:ph type="body" idx="1"/>
          </p:nvPr>
        </p:nvSpPr>
        <p:spPr bwMode="auto">
          <a:xfrm>
            <a:off x="522288" y="1763716"/>
            <a:ext cx="9394825" cy="5395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dirty="0"/>
              <a:t>Textmasterformat bearbeiten</a:t>
            </a:r>
          </a:p>
          <a:p>
            <a:pPr lvl="1"/>
            <a:r>
              <a:rPr lang="de-DE" altLang="en-US" dirty="0"/>
              <a:t>Zweite Ebene</a:t>
            </a:r>
          </a:p>
          <a:p>
            <a:pPr lvl="2"/>
            <a:r>
              <a:rPr lang="de-DE" altLang="en-US" dirty="0"/>
              <a:t>Dritte Ebene</a:t>
            </a:r>
          </a:p>
          <a:p>
            <a:pPr lvl="3"/>
            <a:r>
              <a:rPr lang="de-DE" altLang="en-US" dirty="0"/>
              <a:t>Vierte Ebene</a:t>
            </a:r>
          </a:p>
          <a:p>
            <a:pPr lvl="4"/>
            <a:r>
              <a:rPr lang="de-DE" altLang="en-US" dirty="0"/>
              <a:t>Fünfte Ebene</a:t>
            </a:r>
            <a:endParaRPr lang="en-GB" altLang="en-US" dirty="0"/>
          </a:p>
        </p:txBody>
      </p:sp>
      <p:sp>
        <p:nvSpPr>
          <p:cNvPr id="2" name="Fußzeilenplatzhalter 1">
            <a:extLst>
              <a:ext uri="{FF2B5EF4-FFF2-40B4-BE49-F238E27FC236}">
                <a16:creationId xmlns:a16="http://schemas.microsoft.com/office/drawing/2014/main" id="{433943D4-04A8-4CCA-AE34-1016CADA1F33}"/>
              </a:ext>
            </a:extLst>
          </p:cNvPr>
          <p:cNvSpPr>
            <a:spLocks noGrp="1"/>
          </p:cNvSpPr>
          <p:nvPr>
            <p:ph type="ftr" sz="quarter" idx="3"/>
          </p:nvPr>
        </p:nvSpPr>
        <p:spPr>
          <a:xfrm>
            <a:off x="6392862" y="6959602"/>
            <a:ext cx="3524250" cy="401638"/>
          </a:xfrm>
          <a:prstGeom prst="rect">
            <a:avLst/>
          </a:prstGeom>
        </p:spPr>
        <p:txBody>
          <a:bodyPr vert="horz" lIns="91440" tIns="45720" rIns="91440" bIns="45720" rtlCol="0" anchor="ctr"/>
          <a:lstStyle>
            <a:lvl1pPr algn="r">
              <a:defRPr sz="1202">
                <a:solidFill>
                  <a:schemeClr val="bg2"/>
                </a:solidFill>
                <a:latin typeface="Comic Sans MS" panose="030F0702030302020204" pitchFamily="66" charset="0"/>
              </a:defRPr>
            </a:lvl1pPr>
          </a:lstStyle>
          <a:p>
            <a:r>
              <a:rPr lang="de-DE" dirty="0"/>
              <a:t>© 2020 - GET </a:t>
            </a:r>
            <a:r>
              <a:rPr lang="de-DE" dirty="0" err="1"/>
              <a:t>Across</a:t>
            </a:r>
            <a:r>
              <a:rPr lang="de-DE" dirty="0"/>
              <a:t> Borders</a:t>
            </a:r>
            <a:endParaRPr lang="en-GB" dirty="0"/>
          </a:p>
        </p:txBody>
      </p:sp>
      <p:sp>
        <p:nvSpPr>
          <p:cNvPr id="3" name="Foliennummernplatzhalter 2">
            <a:extLst>
              <a:ext uri="{FF2B5EF4-FFF2-40B4-BE49-F238E27FC236}">
                <a16:creationId xmlns:a16="http://schemas.microsoft.com/office/drawing/2014/main" id="{7F1A67F0-7578-494C-954D-FE251135D46B}"/>
              </a:ext>
            </a:extLst>
          </p:cNvPr>
          <p:cNvSpPr>
            <a:spLocks noGrp="1"/>
          </p:cNvSpPr>
          <p:nvPr>
            <p:ph type="sldNum" sz="quarter" idx="4"/>
          </p:nvPr>
        </p:nvSpPr>
        <p:spPr>
          <a:xfrm>
            <a:off x="9835530" y="6958806"/>
            <a:ext cx="607347" cy="401638"/>
          </a:xfrm>
          <a:prstGeom prst="rect">
            <a:avLst/>
          </a:prstGeom>
        </p:spPr>
        <p:txBody>
          <a:bodyPr vert="horz" lIns="91440" tIns="45720" rIns="91440" bIns="45720" rtlCol="0" anchor="ctr"/>
          <a:lstStyle>
            <a:lvl1pPr algn="r">
              <a:defRPr sz="1202">
                <a:solidFill>
                  <a:schemeClr val="tx1">
                    <a:tint val="75000"/>
                  </a:schemeClr>
                </a:solidFill>
              </a:defRPr>
            </a:lvl1pPr>
          </a:lstStyle>
          <a:p>
            <a:fld id="{1C6A1CB6-5D98-4296-B8F9-B78E6A9A9E34}" type="slidenum">
              <a:rPr lang="en-GB" smtClean="0"/>
              <a:t>‹Nr.›</a:t>
            </a:fld>
            <a:endParaRPr lang="en-GB"/>
          </a:p>
        </p:txBody>
      </p:sp>
    </p:spTree>
    <p:extLst>
      <p:ext uri="{BB962C8B-B14F-4D97-AF65-F5344CB8AC3E}">
        <p14:creationId xmlns:p14="http://schemas.microsoft.com/office/powerpoint/2010/main" val="25203016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Lst>
  <p:hf hdr="0" dt="0"/>
  <p:txStyles>
    <p:titleStyle>
      <a:lvl1pPr algn="ctr" rtl="0" eaLnBrk="0" fontAlgn="base" hangingPunct="0">
        <a:spcBef>
          <a:spcPct val="0"/>
        </a:spcBef>
        <a:spcAft>
          <a:spcPct val="0"/>
        </a:spcAft>
        <a:defRPr sz="3601" b="1" kern="1200">
          <a:solidFill>
            <a:schemeClr val="tx1"/>
          </a:solidFill>
          <a:latin typeface="Comic Sans MS" panose="030F0702030302020204" pitchFamily="66" charset="0"/>
          <a:ea typeface="+mj-ea"/>
          <a:cs typeface="+mj-cs"/>
        </a:defRPr>
      </a:lvl1pPr>
      <a:lvl2pPr algn="ctr" rtl="0" eaLnBrk="0" fontAlgn="base" hangingPunct="0">
        <a:spcBef>
          <a:spcPct val="0"/>
        </a:spcBef>
        <a:spcAft>
          <a:spcPct val="0"/>
        </a:spcAft>
        <a:defRPr sz="3601" b="1">
          <a:solidFill>
            <a:schemeClr val="tx1"/>
          </a:solidFill>
          <a:latin typeface="Perpetua" pitchFamily="18" charset="0"/>
        </a:defRPr>
      </a:lvl2pPr>
      <a:lvl3pPr algn="ctr" rtl="0" eaLnBrk="0" fontAlgn="base" hangingPunct="0">
        <a:spcBef>
          <a:spcPct val="0"/>
        </a:spcBef>
        <a:spcAft>
          <a:spcPct val="0"/>
        </a:spcAft>
        <a:defRPr sz="3601" b="1">
          <a:solidFill>
            <a:schemeClr val="tx1"/>
          </a:solidFill>
          <a:latin typeface="Perpetua" pitchFamily="18" charset="0"/>
        </a:defRPr>
      </a:lvl3pPr>
      <a:lvl4pPr algn="ctr" rtl="0" eaLnBrk="0" fontAlgn="base" hangingPunct="0">
        <a:spcBef>
          <a:spcPct val="0"/>
        </a:spcBef>
        <a:spcAft>
          <a:spcPct val="0"/>
        </a:spcAft>
        <a:defRPr sz="3601" b="1">
          <a:solidFill>
            <a:schemeClr val="tx1"/>
          </a:solidFill>
          <a:latin typeface="Perpetua" pitchFamily="18" charset="0"/>
        </a:defRPr>
      </a:lvl4pPr>
      <a:lvl5pPr algn="ctr" rtl="0" eaLnBrk="0" fontAlgn="base" hangingPunct="0">
        <a:spcBef>
          <a:spcPct val="0"/>
        </a:spcBef>
        <a:spcAft>
          <a:spcPct val="0"/>
        </a:spcAft>
        <a:defRPr sz="3601" b="1">
          <a:solidFill>
            <a:schemeClr val="tx1"/>
          </a:solidFill>
          <a:latin typeface="Perpetua" pitchFamily="18" charset="0"/>
        </a:defRPr>
      </a:lvl5pPr>
      <a:lvl6pPr marL="457236" algn="ctr" rtl="0" fontAlgn="base">
        <a:spcBef>
          <a:spcPct val="0"/>
        </a:spcBef>
        <a:spcAft>
          <a:spcPct val="0"/>
        </a:spcAft>
        <a:defRPr sz="3601" b="1">
          <a:solidFill>
            <a:schemeClr val="tx1"/>
          </a:solidFill>
          <a:latin typeface="Perpetua" pitchFamily="18" charset="0"/>
        </a:defRPr>
      </a:lvl6pPr>
      <a:lvl7pPr marL="914474" algn="ctr" rtl="0" fontAlgn="base">
        <a:spcBef>
          <a:spcPct val="0"/>
        </a:spcBef>
        <a:spcAft>
          <a:spcPct val="0"/>
        </a:spcAft>
        <a:defRPr sz="3601" b="1">
          <a:solidFill>
            <a:schemeClr val="tx1"/>
          </a:solidFill>
          <a:latin typeface="Perpetua" pitchFamily="18" charset="0"/>
        </a:defRPr>
      </a:lvl7pPr>
      <a:lvl8pPr marL="1371710" algn="ctr" rtl="0" fontAlgn="base">
        <a:spcBef>
          <a:spcPct val="0"/>
        </a:spcBef>
        <a:spcAft>
          <a:spcPct val="0"/>
        </a:spcAft>
        <a:defRPr sz="3601" b="1">
          <a:solidFill>
            <a:schemeClr val="tx1"/>
          </a:solidFill>
          <a:latin typeface="Perpetua" pitchFamily="18" charset="0"/>
        </a:defRPr>
      </a:lvl8pPr>
      <a:lvl9pPr marL="1828945" algn="ctr" rtl="0" fontAlgn="base">
        <a:spcBef>
          <a:spcPct val="0"/>
        </a:spcBef>
        <a:spcAft>
          <a:spcPct val="0"/>
        </a:spcAft>
        <a:defRPr sz="3601" b="1">
          <a:solidFill>
            <a:schemeClr val="tx1"/>
          </a:solidFill>
          <a:latin typeface="Perpetua" pitchFamily="18" charset="0"/>
        </a:defRPr>
      </a:lvl9pPr>
    </p:titleStyle>
    <p:bodyStyle>
      <a:lvl1pPr algn="l" rtl="0" eaLnBrk="0" fontAlgn="base" hangingPunct="0">
        <a:spcBef>
          <a:spcPct val="20000"/>
        </a:spcBef>
        <a:spcAft>
          <a:spcPct val="0"/>
        </a:spcAft>
        <a:defRPr sz="2400" kern="1200">
          <a:solidFill>
            <a:schemeClr val="tx1"/>
          </a:solidFill>
          <a:latin typeface="Comic Sans MS" panose="030F0702030302020204" pitchFamily="66" charset="0"/>
          <a:ea typeface="+mn-ea"/>
          <a:cs typeface="+mn-cs"/>
        </a:defRPr>
      </a:lvl1pPr>
      <a:lvl2pPr marL="457236" algn="l" rtl="0" eaLnBrk="0" fontAlgn="base" hangingPunct="0">
        <a:spcBef>
          <a:spcPct val="20000"/>
        </a:spcBef>
        <a:spcAft>
          <a:spcPct val="0"/>
        </a:spcAft>
        <a:defRPr sz="2400" kern="1200">
          <a:solidFill>
            <a:schemeClr val="tx1"/>
          </a:solidFill>
          <a:latin typeface="Comic Sans MS" panose="030F0702030302020204" pitchFamily="66" charset="0"/>
          <a:ea typeface="+mn-ea"/>
          <a:cs typeface="+mn-cs"/>
        </a:defRPr>
      </a:lvl2pPr>
      <a:lvl3pPr marL="914474" algn="l" rtl="0" eaLnBrk="0" fontAlgn="base" hangingPunct="0">
        <a:spcBef>
          <a:spcPct val="20000"/>
        </a:spcBef>
        <a:spcAft>
          <a:spcPct val="0"/>
        </a:spcAft>
        <a:defRPr sz="2400" kern="1200">
          <a:solidFill>
            <a:schemeClr val="tx1"/>
          </a:solidFill>
          <a:latin typeface="Comic Sans MS" panose="030F0702030302020204" pitchFamily="66" charset="0"/>
          <a:ea typeface="+mn-ea"/>
          <a:cs typeface="+mn-cs"/>
        </a:defRPr>
      </a:lvl3pPr>
      <a:lvl4pPr marL="1371710" algn="l" rtl="0" eaLnBrk="0" fontAlgn="base" hangingPunct="0">
        <a:spcBef>
          <a:spcPct val="20000"/>
        </a:spcBef>
        <a:spcAft>
          <a:spcPct val="0"/>
        </a:spcAft>
        <a:defRPr sz="2400" kern="1200">
          <a:solidFill>
            <a:schemeClr val="tx1"/>
          </a:solidFill>
          <a:latin typeface="Comic Sans MS" panose="030F0702030302020204" pitchFamily="66" charset="0"/>
          <a:ea typeface="+mn-ea"/>
          <a:cs typeface="+mn-cs"/>
        </a:defRPr>
      </a:lvl4pPr>
      <a:lvl5pPr marL="1828945" algn="l" rtl="0" eaLnBrk="0" fontAlgn="base" hangingPunct="0">
        <a:spcBef>
          <a:spcPct val="20000"/>
        </a:spcBef>
        <a:spcAft>
          <a:spcPct val="0"/>
        </a:spcAft>
        <a:defRPr sz="2400" kern="1200">
          <a:solidFill>
            <a:schemeClr val="tx1"/>
          </a:solidFill>
          <a:latin typeface="Comic Sans MS" panose="030F0702030302020204" pitchFamily="66" charset="0"/>
          <a:ea typeface="+mn-ea"/>
          <a:cs typeface="+mn-cs"/>
        </a:defRPr>
      </a:lvl5pPr>
      <a:lvl6pPr marL="2514799" indent="-228619" algn="l" defTabSz="91447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36" indent="-228619" algn="l" defTabSz="91447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273" indent="-228619" algn="l" defTabSz="91447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09" indent="-228619" algn="l" defTabSz="91447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74" rtl="0" eaLnBrk="1" latinLnBrk="0" hangingPunct="1">
        <a:defRPr sz="1800" kern="1200">
          <a:solidFill>
            <a:schemeClr val="tx1"/>
          </a:solidFill>
          <a:latin typeface="+mn-lt"/>
          <a:ea typeface="+mn-ea"/>
          <a:cs typeface="+mn-cs"/>
        </a:defRPr>
      </a:lvl1pPr>
      <a:lvl2pPr marL="457236" algn="l" defTabSz="914474" rtl="0" eaLnBrk="1" latinLnBrk="0" hangingPunct="1">
        <a:defRPr sz="1800" kern="1200">
          <a:solidFill>
            <a:schemeClr val="tx1"/>
          </a:solidFill>
          <a:latin typeface="+mn-lt"/>
          <a:ea typeface="+mn-ea"/>
          <a:cs typeface="+mn-cs"/>
        </a:defRPr>
      </a:lvl2pPr>
      <a:lvl3pPr marL="914474" algn="l" defTabSz="914474" rtl="0" eaLnBrk="1" latinLnBrk="0" hangingPunct="1">
        <a:defRPr sz="1800" kern="1200">
          <a:solidFill>
            <a:schemeClr val="tx1"/>
          </a:solidFill>
          <a:latin typeface="+mn-lt"/>
          <a:ea typeface="+mn-ea"/>
          <a:cs typeface="+mn-cs"/>
        </a:defRPr>
      </a:lvl3pPr>
      <a:lvl4pPr marL="1371710" algn="l" defTabSz="914474" rtl="0" eaLnBrk="1" latinLnBrk="0" hangingPunct="1">
        <a:defRPr sz="1800" kern="1200">
          <a:solidFill>
            <a:schemeClr val="tx1"/>
          </a:solidFill>
          <a:latin typeface="+mn-lt"/>
          <a:ea typeface="+mn-ea"/>
          <a:cs typeface="+mn-cs"/>
        </a:defRPr>
      </a:lvl4pPr>
      <a:lvl5pPr marL="1828945" algn="l" defTabSz="914474" rtl="0" eaLnBrk="1" latinLnBrk="0" hangingPunct="1">
        <a:defRPr sz="1800" kern="1200">
          <a:solidFill>
            <a:schemeClr val="tx1"/>
          </a:solidFill>
          <a:latin typeface="+mn-lt"/>
          <a:ea typeface="+mn-ea"/>
          <a:cs typeface="+mn-cs"/>
        </a:defRPr>
      </a:lvl5pPr>
      <a:lvl6pPr marL="2286180" algn="l" defTabSz="914474" rtl="0" eaLnBrk="1" latinLnBrk="0" hangingPunct="1">
        <a:defRPr sz="1800" kern="1200">
          <a:solidFill>
            <a:schemeClr val="tx1"/>
          </a:solidFill>
          <a:latin typeface="+mn-lt"/>
          <a:ea typeface="+mn-ea"/>
          <a:cs typeface="+mn-cs"/>
        </a:defRPr>
      </a:lvl6pPr>
      <a:lvl7pPr marL="2743417" algn="l" defTabSz="914474" rtl="0" eaLnBrk="1" latinLnBrk="0" hangingPunct="1">
        <a:defRPr sz="1800" kern="1200">
          <a:solidFill>
            <a:schemeClr val="tx1"/>
          </a:solidFill>
          <a:latin typeface="+mn-lt"/>
          <a:ea typeface="+mn-ea"/>
          <a:cs typeface="+mn-cs"/>
        </a:defRPr>
      </a:lvl7pPr>
      <a:lvl8pPr marL="3200654" algn="l" defTabSz="914474" rtl="0" eaLnBrk="1" latinLnBrk="0" hangingPunct="1">
        <a:defRPr sz="1800" kern="1200">
          <a:solidFill>
            <a:schemeClr val="tx1"/>
          </a:solidFill>
          <a:latin typeface="+mn-lt"/>
          <a:ea typeface="+mn-ea"/>
          <a:cs typeface="+mn-cs"/>
        </a:defRPr>
      </a:lvl8pPr>
      <a:lvl9pPr marL="3657890" algn="l" defTabSz="91447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14.m4a"/><Relationship Id="rId7" Type="http://schemas.openxmlformats.org/officeDocument/2006/relationships/image" Target="../media/image21.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0.jpeg"/><Relationship Id="rId5" Type="http://schemas.openxmlformats.org/officeDocument/2006/relationships/slideLayout" Target="../slideLayouts/slideLayout5.xml"/><Relationship Id="rId4" Type="http://schemas.openxmlformats.org/officeDocument/2006/relationships/audio" Target="../media/media14.m4a"/></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16.m4a"/><Relationship Id="rId7" Type="http://schemas.openxmlformats.org/officeDocument/2006/relationships/image" Target="../media/image9.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2.jpeg"/><Relationship Id="rId5" Type="http://schemas.openxmlformats.org/officeDocument/2006/relationships/slideLayout" Target="../slideLayouts/slideLayout5.xml"/><Relationship Id="rId4" Type="http://schemas.openxmlformats.org/officeDocument/2006/relationships/audio" Target="../media/media16.m4a"/></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18.m4a"/><Relationship Id="rId7" Type="http://schemas.openxmlformats.org/officeDocument/2006/relationships/image" Target="../media/image25.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4.jpeg"/><Relationship Id="rId5" Type="http://schemas.openxmlformats.org/officeDocument/2006/relationships/slideLayout" Target="../slideLayouts/slideLayout5.xml"/><Relationship Id="rId4" Type="http://schemas.openxmlformats.org/officeDocument/2006/relationships/audio" Target="../media/media18.m4a"/></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20.m4a"/><Relationship Id="rId7" Type="http://schemas.openxmlformats.org/officeDocument/2006/relationships/image" Target="../media/image27.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6.jpeg"/><Relationship Id="rId5" Type="http://schemas.openxmlformats.org/officeDocument/2006/relationships/slideLayout" Target="../slideLayouts/slideLayout5.xml"/><Relationship Id="rId4" Type="http://schemas.openxmlformats.org/officeDocument/2006/relationships/audio" Target="../media/media20.m4a"/></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22.m4a"/><Relationship Id="rId7" Type="http://schemas.openxmlformats.org/officeDocument/2006/relationships/image" Target="../media/image29.jpe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8.jpeg"/><Relationship Id="rId5" Type="http://schemas.openxmlformats.org/officeDocument/2006/relationships/slideLayout" Target="../slideLayouts/slideLayout5.xml"/><Relationship Id="rId4" Type="http://schemas.openxmlformats.org/officeDocument/2006/relationships/audio" Target="../media/media22.m4a"/></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24.m4a"/><Relationship Id="rId7" Type="http://schemas.openxmlformats.org/officeDocument/2006/relationships/image" Target="../media/image31.jpe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0.jpeg"/><Relationship Id="rId5" Type="http://schemas.openxmlformats.org/officeDocument/2006/relationships/slideLayout" Target="../slideLayouts/slideLayout5.xml"/><Relationship Id="rId4" Type="http://schemas.openxmlformats.org/officeDocument/2006/relationships/audio" Target="../media/media24.m4a"/></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26.m4a"/><Relationship Id="rId7" Type="http://schemas.openxmlformats.org/officeDocument/2006/relationships/image" Target="../media/image33.jpe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2.jpeg"/><Relationship Id="rId5" Type="http://schemas.openxmlformats.org/officeDocument/2006/relationships/slideLayout" Target="../slideLayouts/slideLayout5.xml"/><Relationship Id="rId4" Type="http://schemas.openxmlformats.org/officeDocument/2006/relationships/audio" Target="../media/media26.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9.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29.m4a"/><Relationship Id="rId7" Type="http://schemas.openxmlformats.org/officeDocument/2006/relationships/image" Target="../media/image35.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4.png"/><Relationship Id="rId5" Type="http://schemas.openxmlformats.org/officeDocument/2006/relationships/slideLayout" Target="../slideLayouts/slideLayout5.xml"/><Relationship Id="rId4" Type="http://schemas.openxmlformats.org/officeDocument/2006/relationships/audio" Target="../media/media29.m4a"/></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1.m4a"/><Relationship Id="rId7" Type="http://schemas.openxmlformats.org/officeDocument/2006/relationships/image" Target="../media/image37.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6.png"/><Relationship Id="rId5" Type="http://schemas.openxmlformats.org/officeDocument/2006/relationships/slideLayout" Target="../slideLayouts/slideLayout5.xml"/><Relationship Id="rId4" Type="http://schemas.openxmlformats.org/officeDocument/2006/relationships/audio" Target="../media/media31.m4a"/></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2.m4a"/><Relationship Id="rId7" Type="http://schemas.openxmlformats.org/officeDocument/2006/relationships/image" Target="../media/image8.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jpeg"/><Relationship Id="rId5" Type="http://schemas.openxmlformats.org/officeDocument/2006/relationships/slideLayout" Target="../slideLayouts/slideLayout5.xml"/><Relationship Id="rId4" Type="http://schemas.openxmlformats.org/officeDocument/2006/relationships/audio" Target="../media/media2.m4a"/></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microsoft.com/office/2007/relationships/media" Target="../media/media4.m4a"/><Relationship Id="rId7" Type="http://schemas.openxmlformats.org/officeDocument/2006/relationships/image" Target="../media/image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jpeg"/><Relationship Id="rId5" Type="http://schemas.openxmlformats.org/officeDocument/2006/relationships/slideLayout" Target="../slideLayouts/slideLayout5.xml"/><Relationship Id="rId4" Type="http://schemas.openxmlformats.org/officeDocument/2006/relationships/audio" Target="../media/media4.m4a"/></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6.m4a"/><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jpeg"/><Relationship Id="rId5" Type="http://schemas.openxmlformats.org/officeDocument/2006/relationships/slideLayout" Target="../slideLayouts/slideLayout5.xml"/><Relationship Id="rId4" Type="http://schemas.openxmlformats.org/officeDocument/2006/relationships/audio" Target="../media/media6.m4a"/></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8.m4a"/><Relationship Id="rId7" Type="http://schemas.openxmlformats.org/officeDocument/2006/relationships/image" Target="../media/image15.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4.jpeg"/><Relationship Id="rId5" Type="http://schemas.openxmlformats.org/officeDocument/2006/relationships/slideLayout" Target="../slideLayouts/slideLayout5.xml"/><Relationship Id="rId4" Type="http://schemas.openxmlformats.org/officeDocument/2006/relationships/audio" Target="../media/media8.m4a"/></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10.m4a"/><Relationship Id="rId7" Type="http://schemas.openxmlformats.org/officeDocument/2006/relationships/image" Target="../media/image17.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6.jpeg"/><Relationship Id="rId5" Type="http://schemas.openxmlformats.org/officeDocument/2006/relationships/slideLayout" Target="../slideLayouts/slideLayout5.xml"/><Relationship Id="rId4" Type="http://schemas.openxmlformats.org/officeDocument/2006/relationships/audio" Target="../media/media10.m4a"/></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12.m4a"/><Relationship Id="rId7" Type="http://schemas.openxmlformats.org/officeDocument/2006/relationships/image" Target="../media/image19.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8.jpeg"/><Relationship Id="rId5" Type="http://schemas.openxmlformats.org/officeDocument/2006/relationships/slideLayout" Target="../slideLayouts/slideLayout5.xml"/><Relationship Id="rId4" Type="http://schemas.openxmlformats.org/officeDocument/2006/relationships/audio" Target="../media/media12.m4a"/></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Line 31"/>
          <p:cNvSpPr>
            <a:spLocks noChangeShapeType="1"/>
          </p:cNvSpPr>
          <p:nvPr/>
        </p:nvSpPr>
        <p:spPr bwMode="auto">
          <a:xfrm>
            <a:off x="0" y="503238"/>
            <a:ext cx="9144000" cy="0"/>
          </a:xfrm>
          <a:prstGeom prst="line">
            <a:avLst/>
          </a:prstGeom>
          <a:noFill/>
          <a:ln w="9525">
            <a:solidFill>
              <a:schemeClr val="bg1"/>
            </a:solidFill>
            <a:round/>
            <a:headEnd/>
            <a:tailEnd/>
          </a:ln>
        </p:spPr>
        <p:txBody>
          <a:bodyPr wrap="none" lIns="89982" tIns="46791" rIns="89982" bIns="46791" anchor="ctr">
            <a:spAutoFit/>
          </a:bodyPr>
          <a:lstStyle/>
          <a:p>
            <a:pPr>
              <a:defRPr/>
            </a:pPr>
            <a:endParaRPr lang="en-GB"/>
          </a:p>
        </p:txBody>
      </p:sp>
      <p:sp>
        <p:nvSpPr>
          <p:cNvPr id="5" name="Line 33"/>
          <p:cNvSpPr>
            <a:spLocks noChangeShapeType="1"/>
          </p:cNvSpPr>
          <p:nvPr/>
        </p:nvSpPr>
        <p:spPr bwMode="auto">
          <a:xfrm>
            <a:off x="0" y="7019925"/>
            <a:ext cx="10439400" cy="0"/>
          </a:xfrm>
          <a:prstGeom prst="line">
            <a:avLst/>
          </a:prstGeom>
          <a:noFill/>
          <a:ln w="3175">
            <a:solidFill>
              <a:schemeClr val="bg1"/>
            </a:solidFill>
            <a:round/>
            <a:headEnd/>
            <a:tailEnd/>
          </a:ln>
        </p:spPr>
        <p:txBody>
          <a:bodyPr wrap="none" lIns="89982" tIns="46791" rIns="89982" bIns="46791" anchor="ctr">
            <a:spAutoFit/>
          </a:bodyPr>
          <a:lstStyle/>
          <a:p>
            <a:pPr>
              <a:defRPr/>
            </a:pPr>
            <a:endParaRPr lang="en-GB"/>
          </a:p>
        </p:txBody>
      </p:sp>
      <p:sp>
        <p:nvSpPr>
          <p:cNvPr id="6" name="Line 32"/>
          <p:cNvSpPr>
            <a:spLocks noChangeShapeType="1"/>
          </p:cNvSpPr>
          <p:nvPr/>
        </p:nvSpPr>
        <p:spPr bwMode="auto">
          <a:xfrm>
            <a:off x="522287" y="0"/>
            <a:ext cx="0" cy="7559675"/>
          </a:xfrm>
          <a:prstGeom prst="line">
            <a:avLst/>
          </a:prstGeom>
          <a:noFill/>
          <a:ln w="3175">
            <a:solidFill>
              <a:schemeClr val="bg1"/>
            </a:solidFill>
            <a:round/>
            <a:headEnd/>
            <a:tailEnd/>
          </a:ln>
        </p:spPr>
        <p:txBody>
          <a:bodyPr wrap="none" lIns="89982" tIns="46791" rIns="89982" bIns="46791" anchor="ctr">
            <a:spAutoFit/>
          </a:bodyPr>
          <a:lstStyle/>
          <a:p>
            <a:pPr>
              <a:defRPr/>
            </a:pPr>
            <a:endParaRPr lang="en-GB"/>
          </a:p>
        </p:txBody>
      </p:sp>
      <p:sp>
        <p:nvSpPr>
          <p:cNvPr id="7" name="Line 37"/>
          <p:cNvSpPr>
            <a:spLocks noChangeShapeType="1"/>
          </p:cNvSpPr>
          <p:nvPr/>
        </p:nvSpPr>
        <p:spPr bwMode="auto">
          <a:xfrm flipV="1">
            <a:off x="9906000" y="6858000"/>
            <a:ext cx="0" cy="701675"/>
          </a:xfrm>
          <a:prstGeom prst="line">
            <a:avLst/>
          </a:prstGeom>
          <a:noFill/>
          <a:ln w="3175">
            <a:solidFill>
              <a:schemeClr val="bg1"/>
            </a:solidFill>
            <a:round/>
            <a:headEnd/>
            <a:tailEnd/>
          </a:ln>
        </p:spPr>
        <p:txBody>
          <a:bodyPr wrap="none" lIns="89982" tIns="46791" rIns="89982" bIns="46791" anchor="ctr">
            <a:spAutoFit/>
          </a:bodyPr>
          <a:lstStyle/>
          <a:p>
            <a:pPr>
              <a:defRPr/>
            </a:pPr>
            <a:endParaRPr lang="en-GB"/>
          </a:p>
        </p:txBody>
      </p:sp>
      <p:sp>
        <p:nvSpPr>
          <p:cNvPr id="9" name="Titel 1"/>
          <p:cNvSpPr>
            <a:spLocks noGrp="1"/>
          </p:cNvSpPr>
          <p:nvPr>
            <p:ph type="ctrTitle"/>
          </p:nvPr>
        </p:nvSpPr>
        <p:spPr bwMode="auto">
          <a:xfrm>
            <a:off x="1090424" y="1797649"/>
            <a:ext cx="4623834" cy="1583441"/>
          </a:xfrm>
        </p:spPr>
        <p:txBody>
          <a:bodyPr/>
          <a:lstStyle/>
          <a:p>
            <a:pPr>
              <a:defRPr/>
            </a:pPr>
            <a:r>
              <a:rPr lang="en-GB" noProof="0" dirty="0">
                <a:solidFill>
                  <a:srgbClr val="000066"/>
                </a:solidFill>
              </a:rPr>
              <a:t>GET Buddied Up</a:t>
            </a:r>
            <a:endParaRPr lang="en-GB" noProof="0" dirty="0"/>
          </a:p>
        </p:txBody>
      </p:sp>
      <p:sp>
        <p:nvSpPr>
          <p:cNvPr id="10" name="Untertitel 2"/>
          <p:cNvSpPr>
            <a:spLocks noGrp="1"/>
          </p:cNvSpPr>
          <p:nvPr>
            <p:ph type="subTitle" idx="1"/>
          </p:nvPr>
        </p:nvSpPr>
        <p:spPr bwMode="auto">
          <a:xfrm>
            <a:off x="5109697" y="5626289"/>
            <a:ext cx="5286846" cy="1933385"/>
          </a:xfrm>
        </p:spPr>
        <p:txBody>
          <a:bodyPr/>
          <a:lstStyle/>
          <a:p>
            <a:pPr>
              <a:defRPr/>
            </a:pPr>
            <a:r>
              <a:rPr lang="en-GB" sz="2800" b="1" noProof="0" dirty="0">
                <a:solidFill>
                  <a:srgbClr val="000066"/>
                </a:solidFill>
              </a:rPr>
              <a:t>German with Ali, the Eagle </a:t>
            </a:r>
            <a:endParaRPr lang="en-GB" noProof="0" dirty="0"/>
          </a:p>
          <a:p>
            <a:pPr>
              <a:defRPr/>
            </a:pPr>
            <a:r>
              <a:rPr lang="en-GB" sz="1800" noProof="0" dirty="0">
                <a:solidFill>
                  <a:srgbClr val="000066"/>
                </a:solidFill>
              </a:rPr>
              <a:t>get-across-borders@uni-mainz.de</a:t>
            </a:r>
            <a:endParaRPr lang="en-GB" noProof="0" dirty="0"/>
          </a:p>
          <a:p>
            <a:pPr>
              <a:defRPr/>
            </a:pPr>
            <a:endParaRPr lang="en-GB" sz="1800" noProof="0" dirty="0">
              <a:solidFill>
                <a:srgbClr val="000066"/>
              </a:solidFill>
            </a:endParaRPr>
          </a:p>
          <a:p>
            <a:pPr>
              <a:defRPr/>
            </a:pPr>
            <a:endParaRPr lang="en-GB" sz="1800" noProof="0" dirty="0">
              <a:solidFill>
                <a:srgbClr val="000066"/>
              </a:solidFill>
            </a:endParaRPr>
          </a:p>
          <a:p>
            <a:pPr>
              <a:defRPr/>
            </a:pPr>
            <a:endParaRPr lang="en-GB" sz="1800" noProof="0" dirty="0">
              <a:solidFill>
                <a:srgbClr val="000066"/>
              </a:solidFill>
            </a:endParaRPr>
          </a:p>
        </p:txBody>
      </p:sp>
      <p:pic>
        <p:nvPicPr>
          <p:cNvPr id="12" name="Picture 5" descr="A picture containing drawing&#10;&#10;Description automatically generated"/>
          <p:cNvPicPr>
            <a:picLocks noChangeAspect="1"/>
          </p:cNvPicPr>
          <p:nvPr/>
        </p:nvPicPr>
        <p:blipFill>
          <a:blip r:embed="rId2"/>
          <a:stretch/>
        </p:blipFill>
        <p:spPr bwMode="auto">
          <a:xfrm>
            <a:off x="6037540" y="1603498"/>
            <a:ext cx="3431159" cy="3590843"/>
          </a:xfrm>
          <a:prstGeom prst="rect">
            <a:avLst/>
          </a:prstGeom>
        </p:spPr>
      </p:pic>
      <p:pic>
        <p:nvPicPr>
          <p:cNvPr id="13" name="Picture 7" descr="A picture containing drawing&#10;&#10;Description automatically generated"/>
          <p:cNvPicPr>
            <a:picLocks noChangeAspect="1"/>
          </p:cNvPicPr>
          <p:nvPr/>
        </p:nvPicPr>
        <p:blipFill>
          <a:blip r:embed="rId3"/>
          <a:stretch/>
        </p:blipFill>
        <p:spPr bwMode="auto">
          <a:xfrm>
            <a:off x="2944168" y="3774346"/>
            <a:ext cx="2347150" cy="3590843"/>
          </a:xfrm>
          <a:prstGeom prst="rect">
            <a:avLst/>
          </a:prstGeom>
        </p:spPr>
      </p:pic>
      <p:pic>
        <p:nvPicPr>
          <p:cNvPr id="14" name="Picture 8"/>
          <p:cNvPicPr>
            <a:picLocks noChangeAspect="1"/>
          </p:cNvPicPr>
          <p:nvPr/>
        </p:nvPicPr>
        <p:blipFill>
          <a:blip r:embed="rId4"/>
          <a:stretch/>
        </p:blipFill>
        <p:spPr bwMode="auto">
          <a:xfrm>
            <a:off x="599422" y="4283818"/>
            <a:ext cx="2371755" cy="3054375"/>
          </a:xfrm>
          <a:prstGeom prst="rect">
            <a:avLst/>
          </a:prstGeom>
        </p:spPr>
      </p:pic>
      <p:sp>
        <p:nvSpPr>
          <p:cNvPr id="18" name="Fußzeilenplatzhalter 3">
            <a:extLst>
              <a:ext uri="{FF2B5EF4-FFF2-40B4-BE49-F238E27FC236}">
                <a16:creationId xmlns:a16="http://schemas.microsoft.com/office/drawing/2014/main" id="{B8598C8A-A85F-497E-8B4E-19B5023B0C6E}"/>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a:t>© 2020 - GET </a:t>
            </a:r>
            <a:r>
              <a:rPr lang="de-DE" sz="1050" b="0" err="1"/>
              <a:t>Across</a:t>
            </a:r>
            <a:r>
              <a:rPr lang="de-DE" sz="1050" b="0"/>
              <a:t> Borders</a:t>
            </a:r>
            <a:endParaRPr lang="en-GB" sz="1050" b="0"/>
          </a:p>
        </p:txBody>
      </p:sp>
      <p:pic>
        <p:nvPicPr>
          <p:cNvPr id="23" name="Grafik 2">
            <a:extLst>
              <a:ext uri="{FF2B5EF4-FFF2-40B4-BE49-F238E27FC236}">
                <a16:creationId xmlns:a16="http://schemas.microsoft.com/office/drawing/2014/main" id="{AD84E014-A4F3-4994-8990-594CBBDAEFC2}"/>
              </a:ext>
            </a:extLst>
          </p:cNvPr>
          <p:cNvPicPr>
            <a:picLocks noChangeAspect="1"/>
          </p:cNvPicPr>
          <p:nvPr/>
        </p:nvPicPr>
        <p:blipFill>
          <a:blip r:embed="rId5"/>
          <a:stretch/>
        </p:blipFill>
        <p:spPr bwMode="auto">
          <a:xfrm>
            <a:off x="970091" y="179207"/>
            <a:ext cx="2701395" cy="1276831"/>
          </a:xfrm>
          <a:prstGeom prst="rect">
            <a:avLst/>
          </a:prstGeom>
        </p:spPr>
      </p:pic>
      <p:pic>
        <p:nvPicPr>
          <p:cNvPr id="25" name="Picture 9">
            <a:extLst>
              <a:ext uri="{FF2B5EF4-FFF2-40B4-BE49-F238E27FC236}">
                <a16:creationId xmlns:a16="http://schemas.microsoft.com/office/drawing/2014/main" id="{5433889F-DB99-42DB-AE70-D2D290DE2695}"/>
              </a:ext>
            </a:extLst>
          </p:cNvPr>
          <p:cNvPicPr>
            <a:picLocks noChangeAspect="1" noChangeArrowheads="1"/>
          </p:cNvPicPr>
          <p:nvPr/>
        </p:nvPicPr>
        <p:blipFill>
          <a:blip r:embed="rId6"/>
          <a:stretch/>
        </p:blipFill>
        <p:spPr bwMode="auto">
          <a:xfrm>
            <a:off x="8154987" y="503238"/>
            <a:ext cx="1038208" cy="1038208"/>
          </a:xfrm>
          <a:prstGeom prst="rect">
            <a:avLst/>
          </a:prstGeom>
          <a:noFill/>
          <a:ln>
            <a:noFill/>
          </a:ln>
        </p:spPr>
      </p:pic>
      <p:pic>
        <p:nvPicPr>
          <p:cNvPr id="2" name="Grafik 3" descr="Ein Bild, das Spiel enthält.&#10;&#10;Beschreibung automatisch generiert.">
            <a:extLst>
              <a:ext uri="{FF2B5EF4-FFF2-40B4-BE49-F238E27FC236}">
                <a16:creationId xmlns:a16="http://schemas.microsoft.com/office/drawing/2014/main" id="{E1A8BA56-E108-4CC9-984C-A4F9AC680984}"/>
              </a:ext>
            </a:extLst>
          </p:cNvPr>
          <p:cNvPicPr>
            <a:picLocks noChangeAspect="1"/>
          </p:cNvPicPr>
          <p:nvPr/>
        </p:nvPicPr>
        <p:blipFill>
          <a:blip r:embed="rId7"/>
          <a:stretch/>
        </p:blipFill>
        <p:spPr bwMode="auto">
          <a:xfrm>
            <a:off x="4401861" y="177527"/>
            <a:ext cx="2833495" cy="163712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877DD-88FB-47A9-A229-0AFC7B6C095D}"/>
              </a:ext>
            </a:extLst>
          </p:cNvPr>
          <p:cNvSpPr>
            <a:spLocks noGrp="1"/>
          </p:cNvSpPr>
          <p:nvPr>
            <p:ph type="title"/>
          </p:nvPr>
        </p:nvSpPr>
        <p:spPr/>
        <p:txBody>
          <a:bodyPr/>
          <a:lstStyle/>
          <a:p>
            <a:r>
              <a:rPr lang="en-GB" b="1" noProof="0" dirty="0"/>
              <a:t>M und N</a:t>
            </a:r>
          </a:p>
        </p:txBody>
      </p:sp>
      <p:sp>
        <p:nvSpPr>
          <p:cNvPr id="3" name="Textplatzhalter 2">
            <a:extLst>
              <a:ext uri="{FF2B5EF4-FFF2-40B4-BE49-F238E27FC236}">
                <a16:creationId xmlns:a16="http://schemas.microsoft.com/office/drawing/2014/main" id="{44A23F6A-279A-6D45-A7F2-4F1F8343B582}"/>
              </a:ext>
            </a:extLst>
          </p:cNvPr>
          <p:cNvSpPr>
            <a:spLocks noGrp="1"/>
          </p:cNvSpPr>
          <p:nvPr>
            <p:ph type="body" idx="1"/>
          </p:nvPr>
        </p:nvSpPr>
        <p:spPr/>
        <p:txBody>
          <a:bodyPr>
            <a:normAutofit/>
          </a:bodyPr>
          <a:lstStyle/>
          <a:p>
            <a:pPr algn="ctr"/>
            <a:r>
              <a:rPr lang="en-GB" sz="2800" u="sng" noProof="0" dirty="0">
                <a:solidFill>
                  <a:schemeClr val="accent2"/>
                </a:solidFill>
              </a:rPr>
              <a:t>M</a:t>
            </a:r>
            <a:r>
              <a:rPr lang="en-GB" sz="2800" b="0" noProof="0" dirty="0">
                <a:solidFill>
                  <a:schemeClr val="accent2"/>
                </a:solidFill>
              </a:rPr>
              <a:t>aus</a:t>
            </a:r>
            <a:r>
              <a:rPr lang="en-GB" sz="2800" b="0" noProof="0" dirty="0"/>
              <a:t> - mouse</a:t>
            </a:r>
          </a:p>
        </p:txBody>
      </p:sp>
      <p:pic>
        <p:nvPicPr>
          <p:cNvPr id="7170" name="Picture 2" descr="Maus, Nagetier, Niedlich, Säugetier, Nager, Natur, Tier">
            <a:extLst>
              <a:ext uri="{FF2B5EF4-FFF2-40B4-BE49-F238E27FC236}">
                <a16:creationId xmlns:a16="http://schemas.microsoft.com/office/drawing/2014/main" id="{52EBDBA9-63FD-4C61-8463-93A54002C834}"/>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tretch>
            <a:fillRect/>
          </a:stretch>
        </p:blipFill>
        <p:spPr bwMode="auto">
          <a:xfrm>
            <a:off x="403347" y="2596013"/>
            <a:ext cx="4706109" cy="3137407"/>
          </a:xfrm>
          <a:prstGeom prst="rect">
            <a:avLst/>
          </a:prstGeom>
          <a:noFill/>
          <a:extLst>
            <a:ext uri="{909E8E84-426E-40DD-AFC4-6F175D3DCCD1}">
              <a14:hiddenFill xmlns:a14="http://schemas.microsoft.com/office/drawing/2010/main">
                <a:solidFill>
                  <a:srgbClr val="FFFFFF"/>
                </a:solidFill>
              </a14:hiddenFill>
            </a:ext>
          </a:extLst>
        </p:spPr>
      </p:pic>
      <p:sp>
        <p:nvSpPr>
          <p:cNvPr id="4" name="Textplatzhalter 3">
            <a:extLst>
              <a:ext uri="{FF2B5EF4-FFF2-40B4-BE49-F238E27FC236}">
                <a16:creationId xmlns:a16="http://schemas.microsoft.com/office/drawing/2014/main" id="{E8ADD199-6E9A-FE4B-9C3C-528EA1BC955D}"/>
              </a:ext>
            </a:extLst>
          </p:cNvPr>
          <p:cNvSpPr>
            <a:spLocks noGrp="1"/>
          </p:cNvSpPr>
          <p:nvPr>
            <p:ph type="body" sz="quarter" idx="3"/>
          </p:nvPr>
        </p:nvSpPr>
        <p:spPr/>
        <p:txBody>
          <a:bodyPr>
            <a:normAutofit/>
          </a:bodyPr>
          <a:lstStyle/>
          <a:p>
            <a:pPr algn="ctr"/>
            <a:r>
              <a:rPr lang="en-GB" sz="2800" u="sng" noProof="0" dirty="0" err="1">
                <a:solidFill>
                  <a:schemeClr val="accent2"/>
                </a:solidFill>
              </a:rPr>
              <a:t>N</a:t>
            </a:r>
            <a:r>
              <a:rPr lang="en-GB" sz="2800" b="0" noProof="0" dirty="0" err="1">
                <a:solidFill>
                  <a:schemeClr val="accent2"/>
                </a:solidFill>
              </a:rPr>
              <a:t>uss</a:t>
            </a:r>
            <a:r>
              <a:rPr lang="en-GB" sz="2800" b="0" noProof="0" dirty="0"/>
              <a:t> - nut</a:t>
            </a:r>
          </a:p>
        </p:txBody>
      </p:sp>
      <p:pic>
        <p:nvPicPr>
          <p:cNvPr id="7172" name="Picture 4" descr="Nüsse, Mandeln, Haselnüsse, Mix, Eiweiß, Lebensmittel">
            <a:extLst>
              <a:ext uri="{FF2B5EF4-FFF2-40B4-BE49-F238E27FC236}">
                <a16:creationId xmlns:a16="http://schemas.microsoft.com/office/drawing/2014/main" id="{F78C5A8F-6C7F-4885-BF36-13F017881DEE}"/>
              </a:ext>
            </a:extLst>
          </p:cNvPr>
          <p:cNvPicPr>
            <a:picLocks noGrp="1" noChangeAspect="1" noChangeArrowheads="1"/>
          </p:cNvPicPr>
          <p:nvPr>
            <p:ph sz="quarter" idx="4"/>
          </p:nvPr>
        </p:nvPicPr>
        <p:blipFill>
          <a:blip r:embed="rId7">
            <a:extLst>
              <a:ext uri="{28A0092B-C50C-407E-A947-70E740481C1C}">
                <a14:useLocalDpi xmlns:a14="http://schemas.microsoft.com/office/drawing/2010/main" val="0"/>
              </a:ext>
            </a:extLst>
          </a:blip>
          <a:stretch>
            <a:fillRect/>
          </a:stretch>
        </p:blipFill>
        <p:spPr bwMode="auto">
          <a:xfrm>
            <a:off x="5326449" y="2588660"/>
            <a:ext cx="4691450" cy="3137407"/>
          </a:xfrm>
          <a:prstGeom prst="rect">
            <a:avLst/>
          </a:prstGeom>
          <a:noFill/>
          <a:extLst>
            <a:ext uri="{909E8E84-426E-40DD-AFC4-6F175D3DCCD1}">
              <a14:hiddenFill xmlns:a14="http://schemas.microsoft.com/office/drawing/2010/main">
                <a:solidFill>
                  <a:srgbClr val="FFFFFF"/>
                </a:solidFill>
              </a14:hiddenFill>
            </a:ext>
          </a:extLst>
        </p:spPr>
      </p:pic>
      <p:pic>
        <p:nvPicPr>
          <p:cNvPr id="7" name="Maus">
            <a:hlinkClick r:id="" action="ppaction://media"/>
            <a:extLst>
              <a:ext uri="{FF2B5EF4-FFF2-40B4-BE49-F238E27FC236}">
                <a16:creationId xmlns:a16="http://schemas.microsoft.com/office/drawing/2014/main" id="{AD8EF7DA-C8C9-47D4-84C2-8A935181478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4797" y="491894"/>
            <a:ext cx="671971" cy="671971"/>
          </a:xfrm>
          <a:prstGeom prst="rect">
            <a:avLst/>
          </a:prstGeom>
        </p:spPr>
      </p:pic>
      <p:pic>
        <p:nvPicPr>
          <p:cNvPr id="8" name="Nuss">
            <a:hlinkClick r:id="" action="ppaction://media"/>
            <a:extLst>
              <a:ext uri="{FF2B5EF4-FFF2-40B4-BE49-F238E27FC236}">
                <a16:creationId xmlns:a16="http://schemas.microsoft.com/office/drawing/2014/main" id="{BA732B54-241E-4438-9A7F-D5963275E7C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662529" y="491894"/>
            <a:ext cx="671971" cy="671971"/>
          </a:xfrm>
          <a:prstGeom prst="rect">
            <a:avLst/>
          </a:prstGeom>
        </p:spPr>
      </p:pic>
      <p:sp>
        <p:nvSpPr>
          <p:cNvPr id="12" name="Fußzeilenplatzhalter 3">
            <a:extLst>
              <a:ext uri="{FF2B5EF4-FFF2-40B4-BE49-F238E27FC236}">
                <a16:creationId xmlns:a16="http://schemas.microsoft.com/office/drawing/2014/main" id="{CB240E9C-BCDE-4DEB-9398-19CB8E759BE1}"/>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a:t>© GET </a:t>
            </a:r>
            <a:r>
              <a:rPr lang="de-DE" sz="1050" b="0" err="1"/>
              <a:t>Across</a:t>
            </a:r>
            <a:r>
              <a:rPr lang="de-DE" sz="1050" b="0"/>
              <a:t> Borders</a:t>
            </a:r>
            <a:endParaRPr lang="en-GB" sz="1050" b="0"/>
          </a:p>
        </p:txBody>
      </p:sp>
      <p:sp>
        <p:nvSpPr>
          <p:cNvPr id="13" name="Foliennummernplatzhalter 4">
            <a:extLst>
              <a:ext uri="{FF2B5EF4-FFF2-40B4-BE49-F238E27FC236}">
                <a16:creationId xmlns:a16="http://schemas.microsoft.com/office/drawing/2014/main" id="{2DE416C6-1A08-4AB5-BD65-D22869C1A50A}"/>
              </a:ext>
            </a:extLst>
          </p:cNvPr>
          <p:cNvSpPr txBox="1">
            <a:spLocks/>
          </p:cNvSpPr>
          <p:nvPr/>
        </p:nvSpPr>
        <p:spPr bwMode="auto">
          <a:xfrm>
            <a:off x="9835529" y="6958806"/>
            <a:ext cx="607347" cy="401638"/>
          </a:xfrm>
          <a:prstGeom prst="rect">
            <a:avLst/>
          </a:prstGeom>
        </p:spPr>
        <p:txBody>
          <a:bodyPr vert="horz" lIns="91430" tIns="45716" rIns="91430" bIns="45716" rtlCol="0" anchor="ctr">
            <a:normAutofit/>
          </a:bodyPr>
          <a:lstStyle>
            <a:defPPr>
              <a:defRPr lang="de-DE"/>
            </a:defPPr>
            <a:lvl1pPr marL="0" algn="l" defTabSz="914400" rtl="0" eaLnBrk="1" latinLnBrk="0" hangingPunct="1">
              <a:defRPr sz="1028"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defRPr/>
            </a:pPr>
            <a:fld id="{1C6A1CB6-5D98-4296-B8F9-B78E6A9A9E34}" type="slidenum">
              <a:rPr lang="en-GB" sz="1050" smtClean="0">
                <a:solidFill>
                  <a:schemeClr val="bg2"/>
                </a:solidFill>
                <a:latin typeface="Comic Sans MS" panose="030F0702030302020204" pitchFamily="66" charset="0"/>
              </a:rPr>
              <a:pPr algn="ctr">
                <a:spcAft>
                  <a:spcPts val="600"/>
                </a:spcAft>
                <a:defRPr/>
              </a:pPr>
              <a:t>10</a:t>
            </a:fld>
            <a:endParaRPr lang="en-GB" sz="1050">
              <a:solidFill>
                <a:schemeClr val="bg2"/>
              </a:solidFill>
              <a:latin typeface="Comic Sans MS" panose="030F0702030302020204" pitchFamily="66" charset="0"/>
            </a:endParaRPr>
          </a:p>
        </p:txBody>
      </p:sp>
      <p:sp>
        <p:nvSpPr>
          <p:cNvPr id="14" name="Textfeld 13">
            <a:extLst>
              <a:ext uri="{FF2B5EF4-FFF2-40B4-BE49-F238E27FC236}">
                <a16:creationId xmlns:a16="http://schemas.microsoft.com/office/drawing/2014/main" id="{DDA618DE-7CA5-48A1-817D-67BBF916B50B}"/>
              </a:ext>
            </a:extLst>
          </p:cNvPr>
          <p:cNvSpPr txBox="1"/>
          <p:nvPr/>
        </p:nvSpPr>
        <p:spPr>
          <a:xfrm>
            <a:off x="2013133" y="5726067"/>
            <a:ext cx="1486535" cy="253916"/>
          </a:xfrm>
          <a:prstGeom prst="rect">
            <a:avLst/>
          </a:prstGeom>
          <a:noFill/>
        </p:spPr>
        <p:txBody>
          <a:bodyPr wrap="square" lIns="91440" tIns="45720" rIns="91440" bIns="45720" rtlCol="0" anchor="t">
            <a:spAutoFit/>
          </a:bodyPr>
          <a:lstStyle/>
          <a:p>
            <a:pPr algn="ctr"/>
            <a:r>
              <a:rPr lang="de-DE" sz="1050" b="0" dirty="0">
                <a:solidFill>
                  <a:schemeClr val="bg2"/>
                </a:solidFill>
                <a:latin typeface="Comic Sans MS"/>
              </a:rPr>
              <a:t>© </a:t>
            </a:r>
            <a:r>
              <a:rPr lang="de-DE" sz="1050" b="0" dirty="0" err="1">
                <a:solidFill>
                  <a:schemeClr val="bg2"/>
                </a:solidFill>
                <a:latin typeface="Comic Sans MS"/>
              </a:rPr>
              <a:t>Pixabay</a:t>
            </a:r>
            <a:endParaRPr lang="de-DE" sz="1050" dirty="0">
              <a:solidFill>
                <a:schemeClr val="bg2"/>
              </a:solidFill>
              <a:latin typeface="Comic Sans MS"/>
            </a:endParaRPr>
          </a:p>
        </p:txBody>
      </p:sp>
      <p:sp>
        <p:nvSpPr>
          <p:cNvPr id="15" name="Textfeld 14">
            <a:extLst>
              <a:ext uri="{FF2B5EF4-FFF2-40B4-BE49-F238E27FC236}">
                <a16:creationId xmlns:a16="http://schemas.microsoft.com/office/drawing/2014/main" id="{0E8E3EED-7860-4773-9764-F5D900A4E281}"/>
              </a:ext>
            </a:extLst>
          </p:cNvPr>
          <p:cNvSpPr txBox="1"/>
          <p:nvPr/>
        </p:nvSpPr>
        <p:spPr>
          <a:xfrm>
            <a:off x="6928906" y="5726067"/>
            <a:ext cx="1486535" cy="253916"/>
          </a:xfrm>
          <a:prstGeom prst="rect">
            <a:avLst/>
          </a:prstGeom>
          <a:noFill/>
        </p:spPr>
        <p:txBody>
          <a:bodyPr wrap="square" lIns="91440" tIns="45720" rIns="91440" bIns="45720" rtlCol="0" anchor="t">
            <a:spAutoFit/>
          </a:bodyPr>
          <a:lstStyle/>
          <a:p>
            <a:pPr algn="ctr"/>
            <a:r>
              <a:rPr lang="de-DE" sz="1050" b="0" dirty="0">
                <a:solidFill>
                  <a:schemeClr val="bg2"/>
                </a:solidFill>
                <a:latin typeface="Comic Sans MS"/>
              </a:rPr>
              <a:t>© </a:t>
            </a:r>
            <a:r>
              <a:rPr lang="de-DE" sz="1050" b="0" dirty="0" err="1">
                <a:solidFill>
                  <a:schemeClr val="bg2"/>
                </a:solidFill>
                <a:latin typeface="Comic Sans MS"/>
              </a:rPr>
              <a:t>Pixabay</a:t>
            </a:r>
            <a:endParaRPr lang="de-DE" sz="1050" dirty="0">
              <a:solidFill>
                <a:schemeClr val="bg2"/>
              </a:solidFill>
              <a:latin typeface="Comic Sans MS"/>
            </a:endParaRPr>
          </a:p>
        </p:txBody>
      </p:sp>
    </p:spTree>
    <p:extLst>
      <p:ext uri="{BB962C8B-B14F-4D97-AF65-F5344CB8AC3E}">
        <p14:creationId xmlns:p14="http://schemas.microsoft.com/office/powerpoint/2010/main" val="281618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4"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36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53B38-80BA-4C9C-BDA7-EC9C4995CE07}"/>
              </a:ext>
            </a:extLst>
          </p:cNvPr>
          <p:cNvSpPr>
            <a:spLocks noGrp="1"/>
          </p:cNvSpPr>
          <p:nvPr>
            <p:ph type="title"/>
          </p:nvPr>
        </p:nvSpPr>
        <p:spPr/>
        <p:txBody>
          <a:bodyPr/>
          <a:lstStyle/>
          <a:p>
            <a:r>
              <a:rPr lang="en-GB" b="1" noProof="0" dirty="0"/>
              <a:t>O und P</a:t>
            </a:r>
          </a:p>
        </p:txBody>
      </p:sp>
      <p:sp>
        <p:nvSpPr>
          <p:cNvPr id="3" name="Textplatzhalter 2">
            <a:extLst>
              <a:ext uri="{FF2B5EF4-FFF2-40B4-BE49-F238E27FC236}">
                <a16:creationId xmlns:a16="http://schemas.microsoft.com/office/drawing/2014/main" id="{373DA6A7-6714-454B-AE57-375636675DB5}"/>
              </a:ext>
            </a:extLst>
          </p:cNvPr>
          <p:cNvSpPr>
            <a:spLocks noGrp="1"/>
          </p:cNvSpPr>
          <p:nvPr>
            <p:ph type="body" idx="1"/>
          </p:nvPr>
        </p:nvSpPr>
        <p:spPr/>
        <p:txBody>
          <a:bodyPr>
            <a:normAutofit/>
          </a:bodyPr>
          <a:lstStyle/>
          <a:p>
            <a:pPr algn="ctr"/>
            <a:r>
              <a:rPr lang="en-GB" sz="2800" u="sng" noProof="0" dirty="0">
                <a:solidFill>
                  <a:schemeClr val="accent2"/>
                </a:solidFill>
              </a:rPr>
              <a:t>O</a:t>
            </a:r>
            <a:r>
              <a:rPr lang="en-GB" sz="2800" b="0" noProof="0" dirty="0">
                <a:solidFill>
                  <a:schemeClr val="accent2"/>
                </a:solidFill>
              </a:rPr>
              <a:t>range</a:t>
            </a:r>
            <a:r>
              <a:rPr lang="en-GB" sz="2800" b="0" noProof="0" dirty="0"/>
              <a:t> - orange</a:t>
            </a:r>
          </a:p>
        </p:txBody>
      </p:sp>
      <p:pic>
        <p:nvPicPr>
          <p:cNvPr id="8194" name="Picture 2" descr="Apfelsine, Orange, Zitrusfrucht, Obst, Frucht, Gesund">
            <a:extLst>
              <a:ext uri="{FF2B5EF4-FFF2-40B4-BE49-F238E27FC236}">
                <a16:creationId xmlns:a16="http://schemas.microsoft.com/office/drawing/2014/main" id="{405C06CE-05DD-43CA-8A12-72E37284A4F2}"/>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tretch>
            <a:fillRect/>
          </a:stretch>
        </p:blipFill>
        <p:spPr bwMode="auto">
          <a:xfrm>
            <a:off x="737247" y="2894992"/>
            <a:ext cx="4181993" cy="2722652"/>
          </a:xfrm>
          <a:prstGeom prst="rect">
            <a:avLst/>
          </a:prstGeom>
          <a:noFill/>
          <a:extLst>
            <a:ext uri="{909E8E84-426E-40DD-AFC4-6F175D3DCCD1}">
              <a14:hiddenFill xmlns:a14="http://schemas.microsoft.com/office/drawing/2010/main">
                <a:solidFill>
                  <a:srgbClr val="FFFFFF"/>
                </a:solidFill>
              </a14:hiddenFill>
            </a:ext>
          </a:extLst>
        </p:spPr>
      </p:pic>
      <p:sp>
        <p:nvSpPr>
          <p:cNvPr id="4" name="Textplatzhalter 3">
            <a:extLst>
              <a:ext uri="{FF2B5EF4-FFF2-40B4-BE49-F238E27FC236}">
                <a16:creationId xmlns:a16="http://schemas.microsoft.com/office/drawing/2014/main" id="{AE4509B9-A5F0-E542-9145-202A82CEF01F}"/>
              </a:ext>
            </a:extLst>
          </p:cNvPr>
          <p:cNvSpPr>
            <a:spLocks noGrp="1"/>
          </p:cNvSpPr>
          <p:nvPr>
            <p:ph type="body" sz="quarter" idx="3"/>
          </p:nvPr>
        </p:nvSpPr>
        <p:spPr/>
        <p:txBody>
          <a:bodyPr>
            <a:normAutofit/>
          </a:bodyPr>
          <a:lstStyle/>
          <a:p>
            <a:pPr algn="ctr"/>
            <a:r>
              <a:rPr lang="en-GB" sz="2800" u="sng" noProof="0" dirty="0" err="1">
                <a:solidFill>
                  <a:schemeClr val="accent2"/>
                </a:solidFill>
              </a:rPr>
              <a:t>P</a:t>
            </a:r>
            <a:r>
              <a:rPr lang="en-GB" sz="2800" b="0" noProof="0" dirty="0" err="1">
                <a:solidFill>
                  <a:schemeClr val="accent2"/>
                </a:solidFill>
              </a:rPr>
              <a:t>yramide</a:t>
            </a:r>
            <a:r>
              <a:rPr lang="en-GB" sz="2800" b="0" noProof="0" dirty="0"/>
              <a:t> - pyramid</a:t>
            </a:r>
          </a:p>
        </p:txBody>
      </p:sp>
      <p:pic>
        <p:nvPicPr>
          <p:cNvPr id="7" name="Orange">
            <a:hlinkClick r:id="" action="ppaction://media"/>
            <a:extLst>
              <a:ext uri="{FF2B5EF4-FFF2-40B4-BE49-F238E27FC236}">
                <a16:creationId xmlns:a16="http://schemas.microsoft.com/office/drawing/2014/main" id="{FE06219E-38DF-42B6-A06B-7B125F9F149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4797" y="491894"/>
            <a:ext cx="671971" cy="671971"/>
          </a:xfrm>
          <a:prstGeom prst="rect">
            <a:avLst/>
          </a:prstGeom>
        </p:spPr>
      </p:pic>
      <p:pic>
        <p:nvPicPr>
          <p:cNvPr id="11" name="Content Placeholder 10">
            <a:extLst>
              <a:ext uri="{FF2B5EF4-FFF2-40B4-BE49-F238E27FC236}">
                <a16:creationId xmlns:a16="http://schemas.microsoft.com/office/drawing/2014/main" id="{3DE6A817-96C0-426D-8E8C-08BA4C3839E7}"/>
              </a:ext>
            </a:extLst>
          </p:cNvPr>
          <p:cNvPicPr>
            <a:picLocks noGrp="1" noChangeAspect="1"/>
          </p:cNvPicPr>
          <p:nvPr>
            <p:ph sz="quarter" idx="4"/>
          </p:nvPr>
        </p:nvPicPr>
        <p:blipFill>
          <a:blip r:embed="rId8"/>
          <a:stretch>
            <a:fillRect/>
          </a:stretch>
        </p:blipFill>
        <p:spPr>
          <a:xfrm>
            <a:off x="5303073" y="2895607"/>
            <a:ext cx="4812440" cy="2722037"/>
          </a:xfrm>
          <a:prstGeom prst="rect">
            <a:avLst/>
          </a:prstGeom>
        </p:spPr>
      </p:pic>
      <p:pic>
        <p:nvPicPr>
          <p:cNvPr id="12" name="Pyramide">
            <a:hlinkClick r:id="" action="ppaction://media"/>
            <a:extLst>
              <a:ext uri="{FF2B5EF4-FFF2-40B4-BE49-F238E27FC236}">
                <a16:creationId xmlns:a16="http://schemas.microsoft.com/office/drawing/2014/main" id="{88C8FB6E-D463-4265-BE24-0E59008FBDEB}"/>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605400" y="491894"/>
            <a:ext cx="671971" cy="671971"/>
          </a:xfrm>
          <a:prstGeom prst="rect">
            <a:avLst/>
          </a:prstGeom>
        </p:spPr>
      </p:pic>
      <p:sp>
        <p:nvSpPr>
          <p:cNvPr id="14" name="Fußzeilenplatzhalter 3">
            <a:extLst>
              <a:ext uri="{FF2B5EF4-FFF2-40B4-BE49-F238E27FC236}">
                <a16:creationId xmlns:a16="http://schemas.microsoft.com/office/drawing/2014/main" id="{B25C0017-BBBE-4A92-8141-63C404F869BE}"/>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a:t>© GET </a:t>
            </a:r>
            <a:r>
              <a:rPr lang="de-DE" sz="1050" b="0" err="1"/>
              <a:t>Across</a:t>
            </a:r>
            <a:r>
              <a:rPr lang="de-DE" sz="1050" b="0"/>
              <a:t> Borders</a:t>
            </a:r>
            <a:endParaRPr lang="en-GB" sz="1050" b="0"/>
          </a:p>
        </p:txBody>
      </p:sp>
      <p:sp>
        <p:nvSpPr>
          <p:cNvPr id="15" name="Foliennummernplatzhalter 4">
            <a:extLst>
              <a:ext uri="{FF2B5EF4-FFF2-40B4-BE49-F238E27FC236}">
                <a16:creationId xmlns:a16="http://schemas.microsoft.com/office/drawing/2014/main" id="{7C47656D-6FA9-4526-A480-585C7E3A9A3F}"/>
              </a:ext>
            </a:extLst>
          </p:cNvPr>
          <p:cNvSpPr txBox="1">
            <a:spLocks/>
          </p:cNvSpPr>
          <p:nvPr/>
        </p:nvSpPr>
        <p:spPr bwMode="auto">
          <a:xfrm>
            <a:off x="9835529" y="6958806"/>
            <a:ext cx="607347" cy="401638"/>
          </a:xfrm>
          <a:prstGeom prst="rect">
            <a:avLst/>
          </a:prstGeom>
        </p:spPr>
        <p:txBody>
          <a:bodyPr vert="horz" lIns="91430" tIns="45716" rIns="91430" bIns="45716" rtlCol="0" anchor="ctr">
            <a:normAutofit/>
          </a:bodyPr>
          <a:lstStyle>
            <a:defPPr>
              <a:defRPr lang="de-DE"/>
            </a:defPPr>
            <a:lvl1pPr marL="0" algn="l" defTabSz="914400" rtl="0" eaLnBrk="1" latinLnBrk="0" hangingPunct="1">
              <a:defRPr sz="1028"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defRPr/>
            </a:pPr>
            <a:fld id="{1C6A1CB6-5D98-4296-B8F9-B78E6A9A9E34}" type="slidenum">
              <a:rPr lang="en-GB" sz="1050" smtClean="0">
                <a:solidFill>
                  <a:schemeClr val="bg2"/>
                </a:solidFill>
                <a:latin typeface="Comic Sans MS" panose="030F0702030302020204" pitchFamily="66" charset="0"/>
              </a:rPr>
              <a:pPr algn="ctr">
                <a:spcAft>
                  <a:spcPts val="600"/>
                </a:spcAft>
                <a:defRPr/>
              </a:pPr>
              <a:t>11</a:t>
            </a:fld>
            <a:endParaRPr lang="en-GB" sz="1050">
              <a:solidFill>
                <a:schemeClr val="bg2"/>
              </a:solidFill>
              <a:latin typeface="Comic Sans MS" panose="030F0702030302020204" pitchFamily="66" charset="0"/>
            </a:endParaRPr>
          </a:p>
        </p:txBody>
      </p:sp>
      <p:sp>
        <p:nvSpPr>
          <p:cNvPr id="16" name="Textfeld 15">
            <a:extLst>
              <a:ext uri="{FF2B5EF4-FFF2-40B4-BE49-F238E27FC236}">
                <a16:creationId xmlns:a16="http://schemas.microsoft.com/office/drawing/2014/main" id="{F33B921D-3147-4A41-BC7D-10DE15326AF4}"/>
              </a:ext>
            </a:extLst>
          </p:cNvPr>
          <p:cNvSpPr txBox="1"/>
          <p:nvPr/>
        </p:nvSpPr>
        <p:spPr>
          <a:xfrm>
            <a:off x="2084975" y="5617644"/>
            <a:ext cx="1486535" cy="253916"/>
          </a:xfrm>
          <a:prstGeom prst="rect">
            <a:avLst/>
          </a:prstGeom>
          <a:noFill/>
        </p:spPr>
        <p:txBody>
          <a:bodyPr wrap="square" lIns="91440" tIns="45720" rIns="91440" bIns="45720" rtlCol="0" anchor="t">
            <a:spAutoFit/>
          </a:bodyPr>
          <a:lstStyle/>
          <a:p>
            <a:pPr algn="ctr"/>
            <a:r>
              <a:rPr lang="de-DE" sz="1050" b="0" dirty="0">
                <a:solidFill>
                  <a:schemeClr val="bg2"/>
                </a:solidFill>
                <a:latin typeface="Comic Sans MS"/>
              </a:rPr>
              <a:t>© </a:t>
            </a:r>
            <a:r>
              <a:rPr lang="de-DE" sz="1050" b="0" dirty="0" err="1">
                <a:solidFill>
                  <a:schemeClr val="bg2"/>
                </a:solidFill>
                <a:latin typeface="Comic Sans MS"/>
              </a:rPr>
              <a:t>Pixabay</a:t>
            </a:r>
            <a:endParaRPr lang="de-DE" sz="1050" dirty="0">
              <a:solidFill>
                <a:schemeClr val="bg2"/>
              </a:solidFill>
              <a:latin typeface="Comic Sans MS"/>
            </a:endParaRPr>
          </a:p>
        </p:txBody>
      </p:sp>
      <p:sp>
        <p:nvSpPr>
          <p:cNvPr id="17" name="Textfeld 16">
            <a:extLst>
              <a:ext uri="{FF2B5EF4-FFF2-40B4-BE49-F238E27FC236}">
                <a16:creationId xmlns:a16="http://schemas.microsoft.com/office/drawing/2014/main" id="{EBA073EB-2319-4C55-B885-04D2A3DECC09}"/>
              </a:ext>
            </a:extLst>
          </p:cNvPr>
          <p:cNvSpPr txBox="1"/>
          <p:nvPr/>
        </p:nvSpPr>
        <p:spPr>
          <a:xfrm>
            <a:off x="6867892" y="5613580"/>
            <a:ext cx="1486535" cy="253916"/>
          </a:xfrm>
          <a:prstGeom prst="rect">
            <a:avLst/>
          </a:prstGeom>
          <a:noFill/>
        </p:spPr>
        <p:txBody>
          <a:bodyPr wrap="square" lIns="91440" tIns="45720" rIns="91440" bIns="45720" rtlCol="0" anchor="t">
            <a:spAutoFit/>
          </a:bodyPr>
          <a:lstStyle/>
          <a:p>
            <a:pPr algn="ctr"/>
            <a:r>
              <a:rPr lang="de-DE" sz="1050" b="0" dirty="0">
                <a:solidFill>
                  <a:schemeClr val="bg2"/>
                </a:solidFill>
                <a:latin typeface="Comic Sans MS"/>
              </a:rPr>
              <a:t>© </a:t>
            </a:r>
            <a:r>
              <a:rPr lang="de-DE" sz="1050" b="0" dirty="0" err="1">
                <a:solidFill>
                  <a:schemeClr val="bg2"/>
                </a:solidFill>
                <a:latin typeface="Comic Sans MS"/>
              </a:rPr>
              <a:t>Pixabay</a:t>
            </a:r>
            <a:endParaRPr lang="de-DE" sz="1050" dirty="0">
              <a:solidFill>
                <a:schemeClr val="bg2"/>
              </a:solidFill>
              <a:latin typeface="Comic Sans MS"/>
            </a:endParaRPr>
          </a:p>
        </p:txBody>
      </p:sp>
    </p:spTree>
    <p:extLst>
      <p:ext uri="{BB962C8B-B14F-4D97-AF65-F5344CB8AC3E}">
        <p14:creationId xmlns:p14="http://schemas.microsoft.com/office/powerpoint/2010/main" val="289093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2"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48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audio>
              <p:cMediaNode vol="80000">
                <p:cTn id="12"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ADD07-12AE-49BB-AD26-CD4AB9A4B114}"/>
              </a:ext>
            </a:extLst>
          </p:cNvPr>
          <p:cNvSpPr>
            <a:spLocks noGrp="1"/>
          </p:cNvSpPr>
          <p:nvPr>
            <p:ph type="title"/>
          </p:nvPr>
        </p:nvSpPr>
        <p:spPr/>
        <p:txBody>
          <a:bodyPr/>
          <a:lstStyle/>
          <a:p>
            <a:r>
              <a:rPr lang="en-GB" b="1" noProof="0" dirty="0"/>
              <a:t>Q und R</a:t>
            </a:r>
          </a:p>
        </p:txBody>
      </p:sp>
      <p:sp>
        <p:nvSpPr>
          <p:cNvPr id="3" name="Textplatzhalter 2">
            <a:extLst>
              <a:ext uri="{FF2B5EF4-FFF2-40B4-BE49-F238E27FC236}">
                <a16:creationId xmlns:a16="http://schemas.microsoft.com/office/drawing/2014/main" id="{F47BB6C9-2953-7448-9F99-BAA3E0EC2A90}"/>
              </a:ext>
            </a:extLst>
          </p:cNvPr>
          <p:cNvSpPr>
            <a:spLocks noGrp="1"/>
          </p:cNvSpPr>
          <p:nvPr>
            <p:ph type="body" idx="1"/>
          </p:nvPr>
        </p:nvSpPr>
        <p:spPr/>
        <p:txBody>
          <a:bodyPr>
            <a:normAutofit/>
          </a:bodyPr>
          <a:lstStyle/>
          <a:p>
            <a:pPr algn="ctr"/>
            <a:r>
              <a:rPr lang="en-GB" sz="2800" u="sng" noProof="0" dirty="0" err="1">
                <a:solidFill>
                  <a:schemeClr val="accent2"/>
                </a:solidFill>
              </a:rPr>
              <a:t>Q</a:t>
            </a:r>
            <a:r>
              <a:rPr lang="en-GB" sz="2800" b="0" noProof="0" dirty="0" err="1">
                <a:solidFill>
                  <a:schemeClr val="accent2"/>
                </a:solidFill>
              </a:rPr>
              <a:t>ualle</a:t>
            </a:r>
            <a:r>
              <a:rPr lang="en-GB" sz="2800" b="0" noProof="0" dirty="0">
                <a:solidFill>
                  <a:schemeClr val="accent2"/>
                </a:solidFill>
              </a:rPr>
              <a:t> </a:t>
            </a:r>
            <a:r>
              <a:rPr lang="en-GB" sz="2800" b="0" noProof="0" dirty="0"/>
              <a:t>- jellyfish</a:t>
            </a:r>
          </a:p>
        </p:txBody>
      </p:sp>
      <p:pic>
        <p:nvPicPr>
          <p:cNvPr id="9218" name="Picture 2" descr="Qualle, Unterwasser, Ozean, Meer, Tier, Giftig">
            <a:extLst>
              <a:ext uri="{FF2B5EF4-FFF2-40B4-BE49-F238E27FC236}">
                <a16:creationId xmlns:a16="http://schemas.microsoft.com/office/drawing/2014/main" id="{E086FDF7-3BCF-4A73-8986-1DC836FB439E}"/>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tretch>
            <a:fillRect/>
          </a:stretch>
        </p:blipFill>
        <p:spPr bwMode="auto">
          <a:xfrm>
            <a:off x="558403" y="2696116"/>
            <a:ext cx="4539681" cy="2903450"/>
          </a:xfrm>
          <a:prstGeom prst="rect">
            <a:avLst/>
          </a:prstGeom>
          <a:noFill/>
          <a:extLst>
            <a:ext uri="{909E8E84-426E-40DD-AFC4-6F175D3DCCD1}">
              <a14:hiddenFill xmlns:a14="http://schemas.microsoft.com/office/drawing/2010/main">
                <a:solidFill>
                  <a:srgbClr val="FFFFFF"/>
                </a:solidFill>
              </a14:hiddenFill>
            </a:ext>
          </a:extLst>
        </p:spPr>
      </p:pic>
      <p:sp>
        <p:nvSpPr>
          <p:cNvPr id="4" name="Textplatzhalter 3">
            <a:extLst>
              <a:ext uri="{FF2B5EF4-FFF2-40B4-BE49-F238E27FC236}">
                <a16:creationId xmlns:a16="http://schemas.microsoft.com/office/drawing/2014/main" id="{264748DF-F49F-0245-870F-A625B8D792A8}"/>
              </a:ext>
            </a:extLst>
          </p:cNvPr>
          <p:cNvSpPr>
            <a:spLocks noGrp="1"/>
          </p:cNvSpPr>
          <p:nvPr>
            <p:ph type="body" sz="quarter" idx="3"/>
          </p:nvPr>
        </p:nvSpPr>
        <p:spPr/>
        <p:txBody>
          <a:bodyPr>
            <a:normAutofit/>
          </a:bodyPr>
          <a:lstStyle/>
          <a:p>
            <a:pPr algn="ctr"/>
            <a:r>
              <a:rPr lang="en-GB" sz="2800" u="sng" noProof="0" dirty="0" err="1">
                <a:solidFill>
                  <a:schemeClr val="accent2"/>
                </a:solidFill>
              </a:rPr>
              <a:t>R</a:t>
            </a:r>
            <a:r>
              <a:rPr lang="en-GB" sz="2800" b="0" noProof="0" dirty="0" err="1">
                <a:solidFill>
                  <a:schemeClr val="accent2"/>
                </a:solidFill>
              </a:rPr>
              <a:t>osine</a:t>
            </a:r>
            <a:r>
              <a:rPr lang="en-GB" sz="2800" b="0" noProof="0" dirty="0"/>
              <a:t> - raisin</a:t>
            </a:r>
          </a:p>
        </p:txBody>
      </p:sp>
      <p:pic>
        <p:nvPicPr>
          <p:cNvPr id="9220" name="Picture 4" descr="Rosine, Schwarze Johannisbeere, Lebensmittel">
            <a:extLst>
              <a:ext uri="{FF2B5EF4-FFF2-40B4-BE49-F238E27FC236}">
                <a16:creationId xmlns:a16="http://schemas.microsoft.com/office/drawing/2014/main" id="{C058B496-9A9E-4B01-9F3D-CE67D6655301}"/>
              </a:ext>
            </a:extLst>
          </p:cNvPr>
          <p:cNvPicPr>
            <a:picLocks noGrp="1" noChangeAspect="1" noChangeArrowheads="1"/>
          </p:cNvPicPr>
          <p:nvPr>
            <p:ph sz="quarter" idx="4"/>
          </p:nvPr>
        </p:nvPicPr>
        <p:blipFill>
          <a:blip r:embed="rId7">
            <a:extLst>
              <a:ext uri="{28A0092B-C50C-407E-A947-70E740481C1C}">
                <a14:useLocalDpi xmlns:a14="http://schemas.microsoft.com/office/drawing/2010/main" val="0"/>
              </a:ext>
            </a:extLst>
          </a:blip>
          <a:stretch>
            <a:fillRect/>
          </a:stretch>
        </p:blipFill>
        <p:spPr bwMode="auto">
          <a:xfrm>
            <a:off x="5354862" y="2696115"/>
            <a:ext cx="4562250" cy="2903450"/>
          </a:xfrm>
          <a:prstGeom prst="rect">
            <a:avLst/>
          </a:prstGeom>
          <a:noFill/>
          <a:extLst>
            <a:ext uri="{909E8E84-426E-40DD-AFC4-6F175D3DCCD1}">
              <a14:hiddenFill xmlns:a14="http://schemas.microsoft.com/office/drawing/2010/main">
                <a:solidFill>
                  <a:srgbClr val="FFFFFF"/>
                </a:solidFill>
              </a14:hiddenFill>
            </a:ext>
          </a:extLst>
        </p:spPr>
      </p:pic>
      <p:pic>
        <p:nvPicPr>
          <p:cNvPr id="7" name="Qualle">
            <a:hlinkClick r:id="" action="ppaction://media"/>
            <a:extLst>
              <a:ext uri="{FF2B5EF4-FFF2-40B4-BE49-F238E27FC236}">
                <a16:creationId xmlns:a16="http://schemas.microsoft.com/office/drawing/2014/main" id="{05238A8F-6C6E-4E87-B97F-8BF21938C0C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4797" y="491894"/>
            <a:ext cx="671971" cy="671971"/>
          </a:xfrm>
          <a:prstGeom prst="rect">
            <a:avLst/>
          </a:prstGeom>
        </p:spPr>
      </p:pic>
      <p:pic>
        <p:nvPicPr>
          <p:cNvPr id="8" name="Rosine">
            <a:hlinkClick r:id="" action="ppaction://media"/>
            <a:extLst>
              <a:ext uri="{FF2B5EF4-FFF2-40B4-BE49-F238E27FC236}">
                <a16:creationId xmlns:a16="http://schemas.microsoft.com/office/drawing/2014/main" id="{073738D6-895C-47E5-9D6C-25D36899185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722632" y="491894"/>
            <a:ext cx="671971" cy="671971"/>
          </a:xfrm>
          <a:prstGeom prst="rect">
            <a:avLst/>
          </a:prstGeom>
        </p:spPr>
      </p:pic>
      <p:sp>
        <p:nvSpPr>
          <p:cNvPr id="12" name="Fußzeilenplatzhalter 3">
            <a:extLst>
              <a:ext uri="{FF2B5EF4-FFF2-40B4-BE49-F238E27FC236}">
                <a16:creationId xmlns:a16="http://schemas.microsoft.com/office/drawing/2014/main" id="{2D329F53-C085-4154-B652-187E623A8405}"/>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a:t>© GET </a:t>
            </a:r>
            <a:r>
              <a:rPr lang="de-DE" sz="1050" b="0" err="1"/>
              <a:t>Across</a:t>
            </a:r>
            <a:r>
              <a:rPr lang="de-DE" sz="1050" b="0"/>
              <a:t> Borders</a:t>
            </a:r>
            <a:endParaRPr lang="en-GB" sz="1050" b="0"/>
          </a:p>
        </p:txBody>
      </p:sp>
      <p:sp>
        <p:nvSpPr>
          <p:cNvPr id="13" name="Foliennummernplatzhalter 4">
            <a:extLst>
              <a:ext uri="{FF2B5EF4-FFF2-40B4-BE49-F238E27FC236}">
                <a16:creationId xmlns:a16="http://schemas.microsoft.com/office/drawing/2014/main" id="{7EC7893A-3697-467F-93DE-2234DC4F5B24}"/>
              </a:ext>
            </a:extLst>
          </p:cNvPr>
          <p:cNvSpPr txBox="1">
            <a:spLocks/>
          </p:cNvSpPr>
          <p:nvPr/>
        </p:nvSpPr>
        <p:spPr bwMode="auto">
          <a:xfrm>
            <a:off x="9835529" y="6958806"/>
            <a:ext cx="607347" cy="401638"/>
          </a:xfrm>
          <a:prstGeom prst="rect">
            <a:avLst/>
          </a:prstGeom>
        </p:spPr>
        <p:txBody>
          <a:bodyPr vert="horz" lIns="91430" tIns="45716" rIns="91430" bIns="45716" rtlCol="0" anchor="ctr">
            <a:normAutofit/>
          </a:bodyPr>
          <a:lstStyle>
            <a:defPPr>
              <a:defRPr lang="de-DE"/>
            </a:defPPr>
            <a:lvl1pPr marL="0" algn="l" defTabSz="914400" rtl="0" eaLnBrk="1" latinLnBrk="0" hangingPunct="1">
              <a:defRPr sz="1028"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defRPr/>
            </a:pPr>
            <a:fld id="{1C6A1CB6-5D98-4296-B8F9-B78E6A9A9E34}" type="slidenum">
              <a:rPr lang="en-GB" sz="1050" smtClean="0">
                <a:solidFill>
                  <a:schemeClr val="bg2"/>
                </a:solidFill>
                <a:latin typeface="Comic Sans MS" panose="030F0702030302020204" pitchFamily="66" charset="0"/>
              </a:rPr>
              <a:pPr algn="ctr">
                <a:spcAft>
                  <a:spcPts val="600"/>
                </a:spcAft>
                <a:defRPr/>
              </a:pPr>
              <a:t>12</a:t>
            </a:fld>
            <a:endParaRPr lang="en-GB" sz="1050">
              <a:solidFill>
                <a:schemeClr val="bg2"/>
              </a:solidFill>
              <a:latin typeface="Comic Sans MS" panose="030F0702030302020204" pitchFamily="66" charset="0"/>
            </a:endParaRPr>
          </a:p>
        </p:txBody>
      </p:sp>
      <p:sp>
        <p:nvSpPr>
          <p:cNvPr id="14" name="Textfeld 13">
            <a:extLst>
              <a:ext uri="{FF2B5EF4-FFF2-40B4-BE49-F238E27FC236}">
                <a16:creationId xmlns:a16="http://schemas.microsoft.com/office/drawing/2014/main" id="{13B7932D-6E4C-4086-A95D-4C7FEB57FE90}"/>
              </a:ext>
            </a:extLst>
          </p:cNvPr>
          <p:cNvSpPr txBox="1"/>
          <p:nvPr/>
        </p:nvSpPr>
        <p:spPr>
          <a:xfrm>
            <a:off x="2084975" y="5599565"/>
            <a:ext cx="1486535" cy="253916"/>
          </a:xfrm>
          <a:prstGeom prst="rect">
            <a:avLst/>
          </a:prstGeom>
          <a:noFill/>
        </p:spPr>
        <p:txBody>
          <a:bodyPr wrap="square" lIns="91440" tIns="45720" rIns="91440" bIns="45720" rtlCol="0" anchor="t">
            <a:spAutoFit/>
          </a:bodyPr>
          <a:lstStyle/>
          <a:p>
            <a:pPr algn="ctr"/>
            <a:r>
              <a:rPr lang="de-DE" sz="1050" b="0" dirty="0">
                <a:solidFill>
                  <a:schemeClr val="bg2"/>
                </a:solidFill>
                <a:latin typeface="Comic Sans MS"/>
              </a:rPr>
              <a:t>© </a:t>
            </a:r>
            <a:r>
              <a:rPr lang="de-DE" sz="1050" b="0" dirty="0" err="1">
                <a:solidFill>
                  <a:schemeClr val="bg2"/>
                </a:solidFill>
                <a:latin typeface="Comic Sans MS"/>
              </a:rPr>
              <a:t>Pixabay</a:t>
            </a:r>
            <a:endParaRPr lang="de-DE" sz="1050" dirty="0">
              <a:solidFill>
                <a:schemeClr val="bg2"/>
              </a:solidFill>
              <a:latin typeface="Comic Sans MS"/>
            </a:endParaRPr>
          </a:p>
        </p:txBody>
      </p:sp>
      <p:sp>
        <p:nvSpPr>
          <p:cNvPr id="15" name="Textfeld 14">
            <a:extLst>
              <a:ext uri="{FF2B5EF4-FFF2-40B4-BE49-F238E27FC236}">
                <a16:creationId xmlns:a16="http://schemas.microsoft.com/office/drawing/2014/main" id="{BDD232C5-0D34-4781-9EDF-2063836B650C}"/>
              </a:ext>
            </a:extLst>
          </p:cNvPr>
          <p:cNvSpPr txBox="1"/>
          <p:nvPr/>
        </p:nvSpPr>
        <p:spPr>
          <a:xfrm>
            <a:off x="6866985" y="5599565"/>
            <a:ext cx="1486535" cy="253916"/>
          </a:xfrm>
          <a:prstGeom prst="rect">
            <a:avLst/>
          </a:prstGeom>
          <a:noFill/>
        </p:spPr>
        <p:txBody>
          <a:bodyPr wrap="square" lIns="91440" tIns="45720" rIns="91440" bIns="45720" rtlCol="0" anchor="t">
            <a:spAutoFit/>
          </a:bodyPr>
          <a:lstStyle/>
          <a:p>
            <a:pPr algn="ctr"/>
            <a:r>
              <a:rPr lang="de-DE" sz="1050" b="0" dirty="0">
                <a:solidFill>
                  <a:schemeClr val="bg2"/>
                </a:solidFill>
                <a:latin typeface="Comic Sans MS"/>
              </a:rPr>
              <a:t>© </a:t>
            </a:r>
            <a:r>
              <a:rPr lang="de-DE" sz="1050" b="0" dirty="0" err="1">
                <a:solidFill>
                  <a:schemeClr val="bg2"/>
                </a:solidFill>
                <a:latin typeface="Comic Sans MS"/>
              </a:rPr>
              <a:t>Pixabay</a:t>
            </a:r>
            <a:endParaRPr lang="de-DE" sz="1050" dirty="0">
              <a:solidFill>
                <a:schemeClr val="bg2"/>
              </a:solidFill>
              <a:latin typeface="Comic Sans MS"/>
            </a:endParaRPr>
          </a:p>
        </p:txBody>
      </p:sp>
    </p:spTree>
    <p:extLst>
      <p:ext uri="{BB962C8B-B14F-4D97-AF65-F5344CB8AC3E}">
        <p14:creationId xmlns:p14="http://schemas.microsoft.com/office/powerpoint/2010/main" val="16570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2"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77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87CAC-7CEF-4C2D-9576-AE8E8C1A79BC}"/>
              </a:ext>
            </a:extLst>
          </p:cNvPr>
          <p:cNvSpPr>
            <a:spLocks noGrp="1"/>
          </p:cNvSpPr>
          <p:nvPr>
            <p:ph type="title"/>
          </p:nvPr>
        </p:nvSpPr>
        <p:spPr/>
        <p:txBody>
          <a:bodyPr/>
          <a:lstStyle/>
          <a:p>
            <a:r>
              <a:rPr lang="en-GB" b="1" noProof="0" dirty="0"/>
              <a:t>S und T</a:t>
            </a:r>
          </a:p>
        </p:txBody>
      </p:sp>
      <p:sp>
        <p:nvSpPr>
          <p:cNvPr id="3" name="Textplatzhalter 2">
            <a:extLst>
              <a:ext uri="{FF2B5EF4-FFF2-40B4-BE49-F238E27FC236}">
                <a16:creationId xmlns:a16="http://schemas.microsoft.com/office/drawing/2014/main" id="{B98E239D-EDEA-1446-922C-6E714CA985AE}"/>
              </a:ext>
            </a:extLst>
          </p:cNvPr>
          <p:cNvSpPr>
            <a:spLocks noGrp="1"/>
          </p:cNvSpPr>
          <p:nvPr>
            <p:ph type="body" idx="1"/>
          </p:nvPr>
        </p:nvSpPr>
        <p:spPr/>
        <p:txBody>
          <a:bodyPr>
            <a:normAutofit/>
          </a:bodyPr>
          <a:lstStyle/>
          <a:p>
            <a:pPr algn="ctr"/>
            <a:r>
              <a:rPr lang="en-GB" sz="2800" u="sng" noProof="0" dirty="0" err="1">
                <a:solidFill>
                  <a:schemeClr val="accent2"/>
                </a:solidFill>
              </a:rPr>
              <a:t>S</a:t>
            </a:r>
            <a:r>
              <a:rPr lang="en-GB" sz="2800" b="0" noProof="0" dirty="0" err="1">
                <a:solidFill>
                  <a:schemeClr val="accent2"/>
                </a:solidFill>
              </a:rPr>
              <a:t>chaf</a:t>
            </a:r>
            <a:r>
              <a:rPr lang="en-GB" sz="2800" b="0" noProof="0" dirty="0"/>
              <a:t> - sheep</a:t>
            </a:r>
          </a:p>
        </p:txBody>
      </p:sp>
      <p:pic>
        <p:nvPicPr>
          <p:cNvPr id="10242" name="Picture 2" descr="Schaf, Lamm, Wasser, Berge, Meer, Grün, Landschaft">
            <a:extLst>
              <a:ext uri="{FF2B5EF4-FFF2-40B4-BE49-F238E27FC236}">
                <a16:creationId xmlns:a16="http://schemas.microsoft.com/office/drawing/2014/main" id="{F76F0323-DA3D-4A9B-84C9-308B1C48BD8E}"/>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tretch>
            <a:fillRect/>
          </a:stretch>
        </p:blipFill>
        <p:spPr bwMode="auto">
          <a:xfrm>
            <a:off x="391886" y="2596013"/>
            <a:ext cx="4717570" cy="3145048"/>
          </a:xfrm>
          <a:prstGeom prst="rect">
            <a:avLst/>
          </a:prstGeom>
          <a:noFill/>
          <a:extLst>
            <a:ext uri="{909E8E84-426E-40DD-AFC4-6F175D3DCCD1}">
              <a14:hiddenFill xmlns:a14="http://schemas.microsoft.com/office/drawing/2010/main">
                <a:solidFill>
                  <a:srgbClr val="FFFFFF"/>
                </a:solidFill>
              </a14:hiddenFill>
            </a:ext>
          </a:extLst>
        </p:spPr>
      </p:pic>
      <p:sp>
        <p:nvSpPr>
          <p:cNvPr id="4" name="Textplatzhalter 3">
            <a:extLst>
              <a:ext uri="{FF2B5EF4-FFF2-40B4-BE49-F238E27FC236}">
                <a16:creationId xmlns:a16="http://schemas.microsoft.com/office/drawing/2014/main" id="{D4C31085-812E-CF48-9E26-C8E07A272065}"/>
              </a:ext>
            </a:extLst>
          </p:cNvPr>
          <p:cNvSpPr>
            <a:spLocks noGrp="1"/>
          </p:cNvSpPr>
          <p:nvPr>
            <p:ph type="body" sz="quarter" idx="3"/>
          </p:nvPr>
        </p:nvSpPr>
        <p:spPr/>
        <p:txBody>
          <a:bodyPr>
            <a:normAutofit/>
          </a:bodyPr>
          <a:lstStyle/>
          <a:p>
            <a:pPr algn="ctr"/>
            <a:r>
              <a:rPr lang="en-GB" sz="2800" u="sng" noProof="0" dirty="0">
                <a:solidFill>
                  <a:schemeClr val="accent2"/>
                </a:solidFill>
              </a:rPr>
              <a:t>T</a:t>
            </a:r>
            <a:r>
              <a:rPr lang="en-GB" sz="2800" b="0" noProof="0" dirty="0">
                <a:solidFill>
                  <a:schemeClr val="accent2"/>
                </a:solidFill>
              </a:rPr>
              <a:t>iger</a:t>
            </a:r>
            <a:r>
              <a:rPr lang="en-GB" sz="2800" b="0" noProof="0" dirty="0"/>
              <a:t> - tiger</a:t>
            </a:r>
          </a:p>
        </p:txBody>
      </p:sp>
      <p:pic>
        <p:nvPicPr>
          <p:cNvPr id="10244" name="Picture 4" descr="Tier, Tiger, Große Katze, Safari, Wildkatze, Tierwelt">
            <a:extLst>
              <a:ext uri="{FF2B5EF4-FFF2-40B4-BE49-F238E27FC236}">
                <a16:creationId xmlns:a16="http://schemas.microsoft.com/office/drawing/2014/main" id="{D3F33068-7DD7-4416-9EBB-744CF8FDA68F}"/>
              </a:ext>
            </a:extLst>
          </p:cNvPr>
          <p:cNvPicPr>
            <a:picLocks noGrp="1" noChangeAspect="1" noChangeArrowheads="1"/>
          </p:cNvPicPr>
          <p:nvPr>
            <p:ph sz="quarter" idx="4"/>
          </p:nvPr>
        </p:nvPicPr>
        <p:blipFill>
          <a:blip r:embed="rId7">
            <a:extLst>
              <a:ext uri="{28A0092B-C50C-407E-A947-70E740481C1C}">
                <a14:useLocalDpi xmlns:a14="http://schemas.microsoft.com/office/drawing/2010/main" val="0"/>
              </a:ext>
            </a:extLst>
          </a:blip>
          <a:stretch>
            <a:fillRect/>
          </a:stretch>
        </p:blipFill>
        <p:spPr bwMode="auto">
          <a:xfrm>
            <a:off x="5326448" y="2594848"/>
            <a:ext cx="4717571" cy="3145047"/>
          </a:xfrm>
          <a:prstGeom prst="rect">
            <a:avLst/>
          </a:prstGeom>
          <a:noFill/>
          <a:extLst>
            <a:ext uri="{909E8E84-426E-40DD-AFC4-6F175D3DCCD1}">
              <a14:hiddenFill xmlns:a14="http://schemas.microsoft.com/office/drawing/2010/main">
                <a:solidFill>
                  <a:srgbClr val="FFFFFF"/>
                </a:solidFill>
              </a14:hiddenFill>
            </a:ext>
          </a:extLst>
        </p:spPr>
      </p:pic>
      <p:pic>
        <p:nvPicPr>
          <p:cNvPr id="7" name="Schaf">
            <a:hlinkClick r:id="" action="ppaction://media"/>
            <a:extLst>
              <a:ext uri="{FF2B5EF4-FFF2-40B4-BE49-F238E27FC236}">
                <a16:creationId xmlns:a16="http://schemas.microsoft.com/office/drawing/2014/main" id="{56CA15D5-7341-47B2-A972-4A5F61C29C2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4797" y="491894"/>
            <a:ext cx="671971" cy="671971"/>
          </a:xfrm>
          <a:prstGeom prst="rect">
            <a:avLst/>
          </a:prstGeom>
        </p:spPr>
      </p:pic>
      <p:pic>
        <p:nvPicPr>
          <p:cNvPr id="8" name="Tiger">
            <a:hlinkClick r:id="" action="ppaction://media"/>
            <a:extLst>
              <a:ext uri="{FF2B5EF4-FFF2-40B4-BE49-F238E27FC236}">
                <a16:creationId xmlns:a16="http://schemas.microsoft.com/office/drawing/2014/main" id="{7D935BA5-A596-4428-A851-FA9318375D8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662529" y="491894"/>
            <a:ext cx="671971" cy="671971"/>
          </a:xfrm>
          <a:prstGeom prst="rect">
            <a:avLst/>
          </a:prstGeom>
        </p:spPr>
      </p:pic>
      <p:sp>
        <p:nvSpPr>
          <p:cNvPr id="12" name="Fußzeilenplatzhalter 3">
            <a:extLst>
              <a:ext uri="{FF2B5EF4-FFF2-40B4-BE49-F238E27FC236}">
                <a16:creationId xmlns:a16="http://schemas.microsoft.com/office/drawing/2014/main" id="{595F7947-81E1-4485-AD1C-4A7D7EDC9D5F}"/>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a:t>© GET </a:t>
            </a:r>
            <a:r>
              <a:rPr lang="de-DE" sz="1050" b="0" err="1"/>
              <a:t>Across</a:t>
            </a:r>
            <a:r>
              <a:rPr lang="de-DE" sz="1050" b="0"/>
              <a:t> Borders</a:t>
            </a:r>
            <a:endParaRPr lang="en-GB" sz="1050" b="0"/>
          </a:p>
        </p:txBody>
      </p:sp>
      <p:sp>
        <p:nvSpPr>
          <p:cNvPr id="13" name="Foliennummernplatzhalter 4">
            <a:extLst>
              <a:ext uri="{FF2B5EF4-FFF2-40B4-BE49-F238E27FC236}">
                <a16:creationId xmlns:a16="http://schemas.microsoft.com/office/drawing/2014/main" id="{5DEFEDF8-98CA-4937-8C86-D87D6EF250C9}"/>
              </a:ext>
            </a:extLst>
          </p:cNvPr>
          <p:cNvSpPr txBox="1">
            <a:spLocks/>
          </p:cNvSpPr>
          <p:nvPr/>
        </p:nvSpPr>
        <p:spPr bwMode="auto">
          <a:xfrm>
            <a:off x="9835529" y="6958806"/>
            <a:ext cx="607347" cy="401638"/>
          </a:xfrm>
          <a:prstGeom prst="rect">
            <a:avLst/>
          </a:prstGeom>
        </p:spPr>
        <p:txBody>
          <a:bodyPr vert="horz" lIns="91430" tIns="45716" rIns="91430" bIns="45716" rtlCol="0" anchor="ctr">
            <a:normAutofit/>
          </a:bodyPr>
          <a:lstStyle>
            <a:defPPr>
              <a:defRPr lang="de-DE"/>
            </a:defPPr>
            <a:lvl1pPr marL="0" algn="l" defTabSz="914400" rtl="0" eaLnBrk="1" latinLnBrk="0" hangingPunct="1">
              <a:defRPr sz="1028"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defRPr/>
            </a:pPr>
            <a:fld id="{1C6A1CB6-5D98-4296-B8F9-B78E6A9A9E34}" type="slidenum">
              <a:rPr lang="en-GB" sz="1050" smtClean="0">
                <a:solidFill>
                  <a:schemeClr val="bg2"/>
                </a:solidFill>
                <a:latin typeface="Comic Sans MS" panose="030F0702030302020204" pitchFamily="66" charset="0"/>
              </a:rPr>
              <a:pPr algn="ctr">
                <a:spcAft>
                  <a:spcPts val="600"/>
                </a:spcAft>
                <a:defRPr/>
              </a:pPr>
              <a:t>13</a:t>
            </a:fld>
            <a:endParaRPr lang="en-GB" sz="1050">
              <a:solidFill>
                <a:schemeClr val="bg2"/>
              </a:solidFill>
              <a:latin typeface="Comic Sans MS" panose="030F0702030302020204" pitchFamily="66" charset="0"/>
            </a:endParaRPr>
          </a:p>
        </p:txBody>
      </p:sp>
      <p:sp>
        <p:nvSpPr>
          <p:cNvPr id="14" name="Textfeld 13">
            <a:extLst>
              <a:ext uri="{FF2B5EF4-FFF2-40B4-BE49-F238E27FC236}">
                <a16:creationId xmlns:a16="http://schemas.microsoft.com/office/drawing/2014/main" id="{025FC7F6-5EE4-4B2E-B29F-42F49321FF55}"/>
              </a:ext>
            </a:extLst>
          </p:cNvPr>
          <p:cNvSpPr txBox="1"/>
          <p:nvPr/>
        </p:nvSpPr>
        <p:spPr>
          <a:xfrm>
            <a:off x="2007403" y="5740538"/>
            <a:ext cx="1486535" cy="253916"/>
          </a:xfrm>
          <a:prstGeom prst="rect">
            <a:avLst/>
          </a:prstGeom>
          <a:noFill/>
        </p:spPr>
        <p:txBody>
          <a:bodyPr wrap="square" lIns="91440" tIns="45720" rIns="91440" bIns="45720" rtlCol="0" anchor="t">
            <a:spAutoFit/>
          </a:bodyPr>
          <a:lstStyle/>
          <a:p>
            <a:pPr algn="ctr"/>
            <a:r>
              <a:rPr lang="de-DE" sz="1050" b="0" dirty="0">
                <a:solidFill>
                  <a:schemeClr val="bg2"/>
                </a:solidFill>
                <a:latin typeface="Comic Sans MS"/>
              </a:rPr>
              <a:t>© </a:t>
            </a:r>
            <a:r>
              <a:rPr lang="de-DE" sz="1050" b="0" dirty="0" err="1">
                <a:solidFill>
                  <a:schemeClr val="bg2"/>
                </a:solidFill>
                <a:latin typeface="Comic Sans MS"/>
              </a:rPr>
              <a:t>Pixabay</a:t>
            </a:r>
            <a:endParaRPr lang="de-DE" sz="1050" dirty="0">
              <a:solidFill>
                <a:schemeClr val="bg2"/>
              </a:solidFill>
              <a:latin typeface="Comic Sans MS"/>
            </a:endParaRPr>
          </a:p>
        </p:txBody>
      </p:sp>
      <p:sp>
        <p:nvSpPr>
          <p:cNvPr id="15" name="Textfeld 14">
            <a:extLst>
              <a:ext uri="{FF2B5EF4-FFF2-40B4-BE49-F238E27FC236}">
                <a16:creationId xmlns:a16="http://schemas.microsoft.com/office/drawing/2014/main" id="{474D6032-1943-4E57-8373-4E5879AD5901}"/>
              </a:ext>
            </a:extLst>
          </p:cNvPr>
          <p:cNvSpPr txBox="1"/>
          <p:nvPr/>
        </p:nvSpPr>
        <p:spPr>
          <a:xfrm>
            <a:off x="6941965" y="5740538"/>
            <a:ext cx="1486535" cy="253916"/>
          </a:xfrm>
          <a:prstGeom prst="rect">
            <a:avLst/>
          </a:prstGeom>
          <a:noFill/>
        </p:spPr>
        <p:txBody>
          <a:bodyPr wrap="square" lIns="91440" tIns="45720" rIns="91440" bIns="45720" rtlCol="0" anchor="t">
            <a:spAutoFit/>
          </a:bodyPr>
          <a:lstStyle/>
          <a:p>
            <a:pPr algn="ctr"/>
            <a:r>
              <a:rPr lang="de-DE" sz="1050" b="0" dirty="0">
                <a:solidFill>
                  <a:schemeClr val="bg2"/>
                </a:solidFill>
                <a:latin typeface="Comic Sans MS"/>
              </a:rPr>
              <a:t>© </a:t>
            </a:r>
            <a:r>
              <a:rPr lang="de-DE" sz="1050" b="0" dirty="0" err="1">
                <a:solidFill>
                  <a:schemeClr val="bg2"/>
                </a:solidFill>
                <a:latin typeface="Comic Sans MS"/>
              </a:rPr>
              <a:t>Pixabay</a:t>
            </a:r>
            <a:endParaRPr lang="de-DE" sz="1050" dirty="0">
              <a:solidFill>
                <a:schemeClr val="bg2"/>
              </a:solidFill>
              <a:latin typeface="Comic Sans MS"/>
            </a:endParaRPr>
          </a:p>
        </p:txBody>
      </p:sp>
    </p:spTree>
    <p:extLst>
      <p:ext uri="{BB962C8B-B14F-4D97-AF65-F5344CB8AC3E}">
        <p14:creationId xmlns:p14="http://schemas.microsoft.com/office/powerpoint/2010/main" val="233705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5"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96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BB1A0-91B8-40D2-8AFB-040A08528D6F}"/>
              </a:ext>
            </a:extLst>
          </p:cNvPr>
          <p:cNvSpPr>
            <a:spLocks noGrp="1"/>
          </p:cNvSpPr>
          <p:nvPr>
            <p:ph type="title"/>
          </p:nvPr>
        </p:nvSpPr>
        <p:spPr/>
        <p:txBody>
          <a:bodyPr/>
          <a:lstStyle/>
          <a:p>
            <a:r>
              <a:rPr lang="en-GB" b="1" noProof="0" dirty="0"/>
              <a:t>U und V</a:t>
            </a:r>
          </a:p>
        </p:txBody>
      </p:sp>
      <p:sp>
        <p:nvSpPr>
          <p:cNvPr id="3" name="Textplatzhalter 2">
            <a:extLst>
              <a:ext uri="{FF2B5EF4-FFF2-40B4-BE49-F238E27FC236}">
                <a16:creationId xmlns:a16="http://schemas.microsoft.com/office/drawing/2014/main" id="{4D090148-C747-3A46-9457-A68ACBD4A536}"/>
              </a:ext>
            </a:extLst>
          </p:cNvPr>
          <p:cNvSpPr>
            <a:spLocks noGrp="1"/>
          </p:cNvSpPr>
          <p:nvPr>
            <p:ph type="body" idx="1"/>
          </p:nvPr>
        </p:nvSpPr>
        <p:spPr>
          <a:xfrm>
            <a:off x="197705" y="1719547"/>
            <a:ext cx="5236444" cy="705219"/>
          </a:xfrm>
        </p:spPr>
        <p:txBody>
          <a:bodyPr>
            <a:noAutofit/>
          </a:bodyPr>
          <a:lstStyle/>
          <a:p>
            <a:pPr algn="ctr"/>
            <a:r>
              <a:rPr lang="en-GB" sz="2800" u="sng" noProof="0" dirty="0">
                <a:solidFill>
                  <a:schemeClr val="accent2"/>
                </a:solidFill>
              </a:rPr>
              <a:t>U</a:t>
            </a:r>
            <a:r>
              <a:rPr lang="en-GB" sz="2800" b="0" noProof="0" dirty="0">
                <a:solidFill>
                  <a:schemeClr val="accent2"/>
                </a:solidFill>
              </a:rPr>
              <a:t>-Bahn</a:t>
            </a:r>
            <a:r>
              <a:rPr lang="en-GB" sz="2800" b="0" noProof="0" dirty="0"/>
              <a:t> – underground railway</a:t>
            </a:r>
          </a:p>
        </p:txBody>
      </p:sp>
      <p:pic>
        <p:nvPicPr>
          <p:cNvPr id="11266" name="Picture 2" descr="Vienna, Rolltreppe, U-Bahn Rolltreppe, Metro Station">
            <a:extLst>
              <a:ext uri="{FF2B5EF4-FFF2-40B4-BE49-F238E27FC236}">
                <a16:creationId xmlns:a16="http://schemas.microsoft.com/office/drawing/2014/main" id="{FADE1FD7-642E-406B-8C7A-313419C3C6F5}"/>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tretch>
            <a:fillRect/>
          </a:stretch>
        </p:blipFill>
        <p:spPr bwMode="auto">
          <a:xfrm>
            <a:off x="334465" y="2579377"/>
            <a:ext cx="4820311" cy="3043091"/>
          </a:xfrm>
          <a:prstGeom prst="rect">
            <a:avLst/>
          </a:prstGeom>
          <a:noFill/>
          <a:extLst>
            <a:ext uri="{909E8E84-426E-40DD-AFC4-6F175D3DCCD1}">
              <a14:hiddenFill xmlns:a14="http://schemas.microsoft.com/office/drawing/2010/main">
                <a:solidFill>
                  <a:srgbClr val="FFFFFF"/>
                </a:solidFill>
              </a14:hiddenFill>
            </a:ext>
          </a:extLst>
        </p:spPr>
      </p:pic>
      <p:sp>
        <p:nvSpPr>
          <p:cNvPr id="4" name="Textplatzhalter 3">
            <a:extLst>
              <a:ext uri="{FF2B5EF4-FFF2-40B4-BE49-F238E27FC236}">
                <a16:creationId xmlns:a16="http://schemas.microsoft.com/office/drawing/2014/main" id="{CC520F08-78DE-8E41-B862-042E925A4550}"/>
              </a:ext>
            </a:extLst>
          </p:cNvPr>
          <p:cNvSpPr>
            <a:spLocks noGrp="1"/>
          </p:cNvSpPr>
          <p:nvPr>
            <p:ph type="body" sz="quarter" idx="3"/>
          </p:nvPr>
        </p:nvSpPr>
        <p:spPr/>
        <p:txBody>
          <a:bodyPr>
            <a:normAutofit/>
          </a:bodyPr>
          <a:lstStyle/>
          <a:p>
            <a:pPr algn="ctr"/>
            <a:r>
              <a:rPr lang="en-GB" sz="2800" u="sng" noProof="0" dirty="0">
                <a:solidFill>
                  <a:schemeClr val="accent2"/>
                </a:solidFill>
              </a:rPr>
              <a:t>V</a:t>
            </a:r>
            <a:r>
              <a:rPr lang="en-GB" sz="2800" b="0" noProof="0" dirty="0">
                <a:solidFill>
                  <a:schemeClr val="accent2"/>
                </a:solidFill>
              </a:rPr>
              <a:t>ogel </a:t>
            </a:r>
            <a:r>
              <a:rPr lang="en-GB" sz="2800" b="0" noProof="0" dirty="0"/>
              <a:t>- birds</a:t>
            </a:r>
          </a:p>
        </p:txBody>
      </p:sp>
      <p:pic>
        <p:nvPicPr>
          <p:cNvPr id="11268" name="Picture 4" descr="Wildgänse, Graugänse, Gans, Vögel, Vogelschwarm">
            <a:extLst>
              <a:ext uri="{FF2B5EF4-FFF2-40B4-BE49-F238E27FC236}">
                <a16:creationId xmlns:a16="http://schemas.microsoft.com/office/drawing/2014/main" id="{E6FC9D1F-4763-4DA2-98CD-FB9329EBC108}"/>
              </a:ext>
            </a:extLst>
          </p:cNvPr>
          <p:cNvPicPr>
            <a:picLocks noGrp="1" noChangeAspect="1" noChangeArrowheads="1"/>
          </p:cNvPicPr>
          <p:nvPr>
            <p:ph sz="quarter" idx="4"/>
          </p:nvPr>
        </p:nvPicPr>
        <p:blipFill>
          <a:blip r:embed="rId7">
            <a:extLst>
              <a:ext uri="{28A0092B-C50C-407E-A947-70E740481C1C}">
                <a14:useLocalDpi xmlns:a14="http://schemas.microsoft.com/office/drawing/2010/main" val="0"/>
              </a:ext>
            </a:extLst>
          </a:blip>
          <a:stretch>
            <a:fillRect/>
          </a:stretch>
        </p:blipFill>
        <p:spPr bwMode="auto">
          <a:xfrm>
            <a:off x="5609950" y="2579377"/>
            <a:ext cx="4529252" cy="3043091"/>
          </a:xfrm>
          <a:prstGeom prst="rect">
            <a:avLst/>
          </a:prstGeom>
          <a:noFill/>
          <a:extLst>
            <a:ext uri="{909E8E84-426E-40DD-AFC4-6F175D3DCCD1}">
              <a14:hiddenFill xmlns:a14="http://schemas.microsoft.com/office/drawing/2010/main">
                <a:solidFill>
                  <a:srgbClr val="FFFFFF"/>
                </a:solidFill>
              </a14:hiddenFill>
            </a:ext>
          </a:extLst>
        </p:spPr>
      </p:pic>
      <p:pic>
        <p:nvPicPr>
          <p:cNvPr id="7" name="U-Bahn">
            <a:hlinkClick r:id="" action="ppaction://media"/>
            <a:extLst>
              <a:ext uri="{FF2B5EF4-FFF2-40B4-BE49-F238E27FC236}">
                <a16:creationId xmlns:a16="http://schemas.microsoft.com/office/drawing/2014/main" id="{2435DE48-7631-45EB-BD94-3ED81A4B7F9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4797" y="491894"/>
            <a:ext cx="671971" cy="671971"/>
          </a:xfrm>
          <a:prstGeom prst="rect">
            <a:avLst/>
          </a:prstGeom>
        </p:spPr>
      </p:pic>
      <p:pic>
        <p:nvPicPr>
          <p:cNvPr id="8" name="Vogel">
            <a:hlinkClick r:id="" action="ppaction://media"/>
            <a:extLst>
              <a:ext uri="{FF2B5EF4-FFF2-40B4-BE49-F238E27FC236}">
                <a16:creationId xmlns:a16="http://schemas.microsoft.com/office/drawing/2014/main" id="{F0072B75-F516-4020-B3B4-8E5442309F6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722632" y="491894"/>
            <a:ext cx="671971" cy="671971"/>
          </a:xfrm>
          <a:prstGeom prst="rect">
            <a:avLst/>
          </a:prstGeom>
        </p:spPr>
      </p:pic>
      <p:sp>
        <p:nvSpPr>
          <p:cNvPr id="14" name="Fußzeilenplatzhalter 3">
            <a:extLst>
              <a:ext uri="{FF2B5EF4-FFF2-40B4-BE49-F238E27FC236}">
                <a16:creationId xmlns:a16="http://schemas.microsoft.com/office/drawing/2014/main" id="{80229C16-5FF8-48DB-854D-3733B80886B9}"/>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a:t>© GET </a:t>
            </a:r>
            <a:r>
              <a:rPr lang="de-DE" sz="1050" b="0" err="1"/>
              <a:t>Across</a:t>
            </a:r>
            <a:r>
              <a:rPr lang="de-DE" sz="1050" b="0"/>
              <a:t> Borders</a:t>
            </a:r>
            <a:endParaRPr lang="en-GB" sz="1050" b="0"/>
          </a:p>
        </p:txBody>
      </p:sp>
      <p:sp>
        <p:nvSpPr>
          <p:cNvPr id="15" name="Foliennummernplatzhalter 4">
            <a:extLst>
              <a:ext uri="{FF2B5EF4-FFF2-40B4-BE49-F238E27FC236}">
                <a16:creationId xmlns:a16="http://schemas.microsoft.com/office/drawing/2014/main" id="{226F5FD0-3122-4132-A762-09BA27A3775F}"/>
              </a:ext>
            </a:extLst>
          </p:cNvPr>
          <p:cNvSpPr txBox="1">
            <a:spLocks/>
          </p:cNvSpPr>
          <p:nvPr/>
        </p:nvSpPr>
        <p:spPr bwMode="auto">
          <a:xfrm>
            <a:off x="9835529" y="6958806"/>
            <a:ext cx="607347" cy="401638"/>
          </a:xfrm>
          <a:prstGeom prst="rect">
            <a:avLst/>
          </a:prstGeom>
        </p:spPr>
        <p:txBody>
          <a:bodyPr vert="horz" lIns="91430" tIns="45716" rIns="91430" bIns="45716" rtlCol="0" anchor="ctr">
            <a:normAutofit/>
          </a:bodyPr>
          <a:lstStyle>
            <a:defPPr>
              <a:defRPr lang="de-DE"/>
            </a:defPPr>
            <a:lvl1pPr marL="0" algn="l" defTabSz="914400" rtl="0" eaLnBrk="1" latinLnBrk="0" hangingPunct="1">
              <a:defRPr sz="1028"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defRPr/>
            </a:pPr>
            <a:fld id="{1C6A1CB6-5D98-4296-B8F9-B78E6A9A9E34}" type="slidenum">
              <a:rPr lang="en-GB" sz="1050" smtClean="0">
                <a:solidFill>
                  <a:schemeClr val="bg2"/>
                </a:solidFill>
                <a:latin typeface="Comic Sans MS" panose="030F0702030302020204" pitchFamily="66" charset="0"/>
              </a:rPr>
              <a:pPr algn="ctr">
                <a:spcAft>
                  <a:spcPts val="600"/>
                </a:spcAft>
                <a:defRPr/>
              </a:pPr>
              <a:t>14</a:t>
            </a:fld>
            <a:endParaRPr lang="en-GB" sz="1050">
              <a:solidFill>
                <a:schemeClr val="bg2"/>
              </a:solidFill>
              <a:latin typeface="Comic Sans MS" panose="030F0702030302020204" pitchFamily="66" charset="0"/>
            </a:endParaRPr>
          </a:p>
        </p:txBody>
      </p:sp>
      <p:sp>
        <p:nvSpPr>
          <p:cNvPr id="16" name="Textfeld 15">
            <a:extLst>
              <a:ext uri="{FF2B5EF4-FFF2-40B4-BE49-F238E27FC236}">
                <a16:creationId xmlns:a16="http://schemas.microsoft.com/office/drawing/2014/main" id="{D377E255-6EE9-4C3B-B91C-84DC517C365E}"/>
              </a:ext>
            </a:extLst>
          </p:cNvPr>
          <p:cNvSpPr txBox="1"/>
          <p:nvPr/>
        </p:nvSpPr>
        <p:spPr>
          <a:xfrm>
            <a:off x="1956032" y="5622468"/>
            <a:ext cx="1486535" cy="253916"/>
          </a:xfrm>
          <a:prstGeom prst="rect">
            <a:avLst/>
          </a:prstGeom>
          <a:noFill/>
        </p:spPr>
        <p:txBody>
          <a:bodyPr wrap="square" lIns="91440" tIns="45720" rIns="91440" bIns="45720" rtlCol="0" anchor="t">
            <a:spAutoFit/>
          </a:bodyPr>
          <a:lstStyle/>
          <a:p>
            <a:pPr algn="ctr"/>
            <a:r>
              <a:rPr lang="de-DE" sz="1050" b="0" dirty="0">
                <a:solidFill>
                  <a:schemeClr val="bg2"/>
                </a:solidFill>
                <a:latin typeface="Comic Sans MS"/>
              </a:rPr>
              <a:t>© </a:t>
            </a:r>
            <a:r>
              <a:rPr lang="de-DE" sz="1050" b="0" dirty="0" err="1">
                <a:solidFill>
                  <a:schemeClr val="bg2"/>
                </a:solidFill>
                <a:latin typeface="Comic Sans MS"/>
              </a:rPr>
              <a:t>Pixabay</a:t>
            </a:r>
            <a:endParaRPr lang="de-DE" sz="1050" dirty="0">
              <a:solidFill>
                <a:schemeClr val="bg2"/>
              </a:solidFill>
              <a:latin typeface="Comic Sans MS"/>
            </a:endParaRPr>
          </a:p>
        </p:txBody>
      </p:sp>
      <p:sp>
        <p:nvSpPr>
          <p:cNvPr id="17" name="Textfeld 16">
            <a:extLst>
              <a:ext uri="{FF2B5EF4-FFF2-40B4-BE49-F238E27FC236}">
                <a16:creationId xmlns:a16="http://schemas.microsoft.com/office/drawing/2014/main" id="{4083A22B-ED69-4554-A554-F9D06C4F6AB9}"/>
              </a:ext>
            </a:extLst>
          </p:cNvPr>
          <p:cNvSpPr txBox="1"/>
          <p:nvPr/>
        </p:nvSpPr>
        <p:spPr>
          <a:xfrm>
            <a:off x="6866985" y="5613580"/>
            <a:ext cx="1486535" cy="253916"/>
          </a:xfrm>
          <a:prstGeom prst="rect">
            <a:avLst/>
          </a:prstGeom>
          <a:noFill/>
        </p:spPr>
        <p:txBody>
          <a:bodyPr wrap="square" lIns="91440" tIns="45720" rIns="91440" bIns="45720" rtlCol="0" anchor="t">
            <a:spAutoFit/>
          </a:bodyPr>
          <a:lstStyle/>
          <a:p>
            <a:pPr algn="ctr"/>
            <a:r>
              <a:rPr lang="de-DE" sz="1050" b="0" dirty="0">
                <a:solidFill>
                  <a:schemeClr val="bg2"/>
                </a:solidFill>
                <a:latin typeface="Comic Sans MS"/>
              </a:rPr>
              <a:t>© </a:t>
            </a:r>
            <a:r>
              <a:rPr lang="de-DE" sz="1050" b="0" dirty="0" err="1">
                <a:solidFill>
                  <a:schemeClr val="bg2"/>
                </a:solidFill>
                <a:latin typeface="Comic Sans MS"/>
              </a:rPr>
              <a:t>Pixabay</a:t>
            </a:r>
            <a:endParaRPr lang="de-DE" sz="1050" dirty="0">
              <a:solidFill>
                <a:schemeClr val="bg2"/>
              </a:solidFill>
              <a:latin typeface="Comic Sans MS"/>
            </a:endParaRPr>
          </a:p>
        </p:txBody>
      </p:sp>
    </p:spTree>
    <p:extLst>
      <p:ext uri="{BB962C8B-B14F-4D97-AF65-F5344CB8AC3E}">
        <p14:creationId xmlns:p14="http://schemas.microsoft.com/office/powerpoint/2010/main" val="36135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6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4069F-9B9F-47F0-97EB-5E844000D61B}"/>
              </a:ext>
            </a:extLst>
          </p:cNvPr>
          <p:cNvSpPr>
            <a:spLocks noGrp="1"/>
          </p:cNvSpPr>
          <p:nvPr>
            <p:ph type="title"/>
          </p:nvPr>
        </p:nvSpPr>
        <p:spPr/>
        <p:txBody>
          <a:bodyPr/>
          <a:lstStyle/>
          <a:p>
            <a:r>
              <a:rPr lang="en-GB" b="1" noProof="0" dirty="0"/>
              <a:t>W und X</a:t>
            </a:r>
          </a:p>
        </p:txBody>
      </p:sp>
      <p:sp>
        <p:nvSpPr>
          <p:cNvPr id="3" name="Textplatzhalter 2">
            <a:extLst>
              <a:ext uri="{FF2B5EF4-FFF2-40B4-BE49-F238E27FC236}">
                <a16:creationId xmlns:a16="http://schemas.microsoft.com/office/drawing/2014/main" id="{6C7E4F70-F8EF-0D48-9906-20F8C3167AC5}"/>
              </a:ext>
            </a:extLst>
          </p:cNvPr>
          <p:cNvSpPr>
            <a:spLocks noGrp="1"/>
          </p:cNvSpPr>
          <p:nvPr>
            <p:ph type="body" idx="1"/>
          </p:nvPr>
        </p:nvSpPr>
        <p:spPr/>
        <p:txBody>
          <a:bodyPr>
            <a:normAutofit/>
          </a:bodyPr>
          <a:lstStyle/>
          <a:p>
            <a:pPr algn="ctr"/>
            <a:r>
              <a:rPr lang="en-GB" sz="2800" u="sng" noProof="0" dirty="0">
                <a:solidFill>
                  <a:schemeClr val="accent2"/>
                </a:solidFill>
              </a:rPr>
              <a:t>W</a:t>
            </a:r>
            <a:r>
              <a:rPr lang="en-GB" sz="2800" b="0" noProof="0" dirty="0">
                <a:solidFill>
                  <a:schemeClr val="accent2"/>
                </a:solidFill>
              </a:rPr>
              <a:t>asser </a:t>
            </a:r>
            <a:r>
              <a:rPr lang="en-GB" sz="2800" b="0" noProof="0" dirty="0"/>
              <a:t>- water</a:t>
            </a:r>
          </a:p>
        </p:txBody>
      </p:sp>
      <p:pic>
        <p:nvPicPr>
          <p:cNvPr id="12290" name="Picture 2" descr="Tropfen Wasser, Wasser, Wellen, Flüssigkeit, Frisch">
            <a:extLst>
              <a:ext uri="{FF2B5EF4-FFF2-40B4-BE49-F238E27FC236}">
                <a16:creationId xmlns:a16="http://schemas.microsoft.com/office/drawing/2014/main" id="{E4F2C76E-8CA6-498A-B006-3CC9DC048AC6}"/>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tretch>
            <a:fillRect/>
          </a:stretch>
        </p:blipFill>
        <p:spPr bwMode="auto">
          <a:xfrm>
            <a:off x="401586" y="2596013"/>
            <a:ext cx="4707870" cy="3138581"/>
          </a:xfrm>
          <a:prstGeom prst="rect">
            <a:avLst/>
          </a:prstGeom>
          <a:noFill/>
          <a:extLst>
            <a:ext uri="{909E8E84-426E-40DD-AFC4-6F175D3DCCD1}">
              <a14:hiddenFill xmlns:a14="http://schemas.microsoft.com/office/drawing/2010/main">
                <a:solidFill>
                  <a:srgbClr val="FFFFFF"/>
                </a:solidFill>
              </a14:hiddenFill>
            </a:ext>
          </a:extLst>
        </p:spPr>
      </p:pic>
      <p:sp>
        <p:nvSpPr>
          <p:cNvPr id="4" name="Textplatzhalter 3">
            <a:extLst>
              <a:ext uri="{FF2B5EF4-FFF2-40B4-BE49-F238E27FC236}">
                <a16:creationId xmlns:a16="http://schemas.microsoft.com/office/drawing/2014/main" id="{93FF9193-FE75-1740-B984-AC1D5405E583}"/>
              </a:ext>
            </a:extLst>
          </p:cNvPr>
          <p:cNvSpPr>
            <a:spLocks noGrp="1"/>
          </p:cNvSpPr>
          <p:nvPr>
            <p:ph type="body" sz="quarter" idx="3"/>
          </p:nvPr>
        </p:nvSpPr>
        <p:spPr/>
        <p:txBody>
          <a:bodyPr>
            <a:normAutofit/>
          </a:bodyPr>
          <a:lstStyle/>
          <a:p>
            <a:pPr algn="ctr"/>
            <a:r>
              <a:rPr lang="en-GB" sz="2800" u="sng" noProof="0" dirty="0" err="1">
                <a:solidFill>
                  <a:schemeClr val="accent2"/>
                </a:solidFill>
              </a:rPr>
              <a:t>X</a:t>
            </a:r>
            <a:r>
              <a:rPr lang="en-GB" sz="2800" b="0" noProof="0" dirty="0" err="1">
                <a:solidFill>
                  <a:schemeClr val="accent2"/>
                </a:solidFill>
              </a:rPr>
              <a:t>ylophon</a:t>
            </a:r>
            <a:r>
              <a:rPr lang="en-GB" sz="2800" b="0" noProof="0" dirty="0"/>
              <a:t> - xylophone</a:t>
            </a:r>
          </a:p>
        </p:txBody>
      </p:sp>
      <p:pic>
        <p:nvPicPr>
          <p:cNvPr id="12292" name="Picture 4" descr="Musik, Percussion, Akku, Ton, Instrument, Trommel">
            <a:extLst>
              <a:ext uri="{FF2B5EF4-FFF2-40B4-BE49-F238E27FC236}">
                <a16:creationId xmlns:a16="http://schemas.microsoft.com/office/drawing/2014/main" id="{DBE3EB1B-33B1-4BD8-A449-C91DFC786D92}"/>
              </a:ext>
            </a:extLst>
          </p:cNvPr>
          <p:cNvPicPr>
            <a:picLocks noGrp="1" noChangeAspect="1" noChangeArrowheads="1"/>
          </p:cNvPicPr>
          <p:nvPr>
            <p:ph sz="quarter" idx="4"/>
          </p:nvPr>
        </p:nvPicPr>
        <p:blipFill>
          <a:blip r:embed="rId7">
            <a:extLst>
              <a:ext uri="{28A0092B-C50C-407E-A947-70E740481C1C}">
                <a14:useLocalDpi xmlns:a14="http://schemas.microsoft.com/office/drawing/2010/main" val="0"/>
              </a:ext>
            </a:extLst>
          </a:blip>
          <a:stretch>
            <a:fillRect/>
          </a:stretch>
        </p:blipFill>
        <p:spPr bwMode="auto">
          <a:xfrm>
            <a:off x="5326449" y="2601036"/>
            <a:ext cx="4715070" cy="3133558"/>
          </a:xfrm>
          <a:prstGeom prst="rect">
            <a:avLst/>
          </a:prstGeom>
          <a:noFill/>
          <a:extLst>
            <a:ext uri="{909E8E84-426E-40DD-AFC4-6F175D3DCCD1}">
              <a14:hiddenFill xmlns:a14="http://schemas.microsoft.com/office/drawing/2010/main">
                <a:solidFill>
                  <a:srgbClr val="FFFFFF"/>
                </a:solidFill>
              </a14:hiddenFill>
            </a:ext>
          </a:extLst>
        </p:spPr>
      </p:pic>
      <p:pic>
        <p:nvPicPr>
          <p:cNvPr id="7" name="Wasser">
            <a:hlinkClick r:id="" action="ppaction://media"/>
            <a:extLst>
              <a:ext uri="{FF2B5EF4-FFF2-40B4-BE49-F238E27FC236}">
                <a16:creationId xmlns:a16="http://schemas.microsoft.com/office/drawing/2014/main" id="{DB209035-87F2-4C0A-AFEF-B0BB2F1DCA1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9058" y="491894"/>
            <a:ext cx="671971" cy="671971"/>
          </a:xfrm>
          <a:prstGeom prst="rect">
            <a:avLst/>
          </a:prstGeom>
        </p:spPr>
      </p:pic>
      <p:pic>
        <p:nvPicPr>
          <p:cNvPr id="8" name="Xylophon">
            <a:hlinkClick r:id="" action="ppaction://media"/>
            <a:extLst>
              <a:ext uri="{FF2B5EF4-FFF2-40B4-BE49-F238E27FC236}">
                <a16:creationId xmlns:a16="http://schemas.microsoft.com/office/drawing/2014/main" id="{820469C1-28E7-408C-B6C2-4030D2D8882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998515" y="491894"/>
            <a:ext cx="671971" cy="671971"/>
          </a:xfrm>
          <a:prstGeom prst="rect">
            <a:avLst/>
          </a:prstGeom>
        </p:spPr>
      </p:pic>
      <p:sp>
        <p:nvSpPr>
          <p:cNvPr id="12" name="Fußzeilenplatzhalter 3">
            <a:extLst>
              <a:ext uri="{FF2B5EF4-FFF2-40B4-BE49-F238E27FC236}">
                <a16:creationId xmlns:a16="http://schemas.microsoft.com/office/drawing/2014/main" id="{3ABE499D-34B3-49CD-87C9-2A636D018C2B}"/>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a:t>© GET </a:t>
            </a:r>
            <a:r>
              <a:rPr lang="de-DE" sz="1050" b="0" err="1"/>
              <a:t>Across</a:t>
            </a:r>
            <a:r>
              <a:rPr lang="de-DE" sz="1050" b="0"/>
              <a:t> Borders</a:t>
            </a:r>
            <a:endParaRPr lang="en-GB" sz="1050" b="0"/>
          </a:p>
        </p:txBody>
      </p:sp>
      <p:sp>
        <p:nvSpPr>
          <p:cNvPr id="13" name="Foliennummernplatzhalter 4">
            <a:extLst>
              <a:ext uri="{FF2B5EF4-FFF2-40B4-BE49-F238E27FC236}">
                <a16:creationId xmlns:a16="http://schemas.microsoft.com/office/drawing/2014/main" id="{E1490A54-816D-41BB-917B-49A5BD39D0CF}"/>
              </a:ext>
            </a:extLst>
          </p:cNvPr>
          <p:cNvSpPr txBox="1">
            <a:spLocks/>
          </p:cNvSpPr>
          <p:nvPr/>
        </p:nvSpPr>
        <p:spPr bwMode="auto">
          <a:xfrm>
            <a:off x="9835529" y="6958806"/>
            <a:ext cx="607347" cy="401638"/>
          </a:xfrm>
          <a:prstGeom prst="rect">
            <a:avLst/>
          </a:prstGeom>
        </p:spPr>
        <p:txBody>
          <a:bodyPr vert="horz" lIns="91430" tIns="45716" rIns="91430" bIns="45716" rtlCol="0" anchor="ctr">
            <a:normAutofit/>
          </a:bodyPr>
          <a:lstStyle>
            <a:defPPr>
              <a:defRPr lang="de-DE"/>
            </a:defPPr>
            <a:lvl1pPr marL="0" algn="l" defTabSz="914400" rtl="0" eaLnBrk="1" latinLnBrk="0" hangingPunct="1">
              <a:defRPr sz="1028"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defRPr/>
            </a:pPr>
            <a:fld id="{1C6A1CB6-5D98-4296-B8F9-B78E6A9A9E34}" type="slidenum">
              <a:rPr lang="en-GB" sz="1050" smtClean="0">
                <a:solidFill>
                  <a:schemeClr val="bg2"/>
                </a:solidFill>
                <a:latin typeface="Comic Sans MS" panose="030F0702030302020204" pitchFamily="66" charset="0"/>
              </a:rPr>
              <a:pPr algn="ctr">
                <a:spcAft>
                  <a:spcPts val="600"/>
                </a:spcAft>
                <a:defRPr/>
              </a:pPr>
              <a:t>15</a:t>
            </a:fld>
            <a:endParaRPr lang="en-GB" sz="1050">
              <a:solidFill>
                <a:schemeClr val="bg2"/>
              </a:solidFill>
              <a:latin typeface="Comic Sans MS" panose="030F0702030302020204" pitchFamily="66" charset="0"/>
            </a:endParaRPr>
          </a:p>
        </p:txBody>
      </p:sp>
      <p:sp>
        <p:nvSpPr>
          <p:cNvPr id="14" name="Textfeld 13">
            <a:extLst>
              <a:ext uri="{FF2B5EF4-FFF2-40B4-BE49-F238E27FC236}">
                <a16:creationId xmlns:a16="http://schemas.microsoft.com/office/drawing/2014/main" id="{672BFDB3-8D68-4EE8-B16F-3367EE73F66D}"/>
              </a:ext>
            </a:extLst>
          </p:cNvPr>
          <p:cNvSpPr txBox="1"/>
          <p:nvPr/>
        </p:nvSpPr>
        <p:spPr>
          <a:xfrm>
            <a:off x="2012253" y="5734594"/>
            <a:ext cx="1486535" cy="253916"/>
          </a:xfrm>
          <a:prstGeom prst="rect">
            <a:avLst/>
          </a:prstGeom>
          <a:noFill/>
        </p:spPr>
        <p:txBody>
          <a:bodyPr wrap="square" lIns="91440" tIns="45720" rIns="91440" bIns="45720" rtlCol="0" anchor="t">
            <a:spAutoFit/>
          </a:bodyPr>
          <a:lstStyle/>
          <a:p>
            <a:pPr algn="ctr"/>
            <a:r>
              <a:rPr lang="de-DE" sz="1050" b="0" dirty="0">
                <a:solidFill>
                  <a:schemeClr val="bg2"/>
                </a:solidFill>
                <a:latin typeface="Comic Sans MS"/>
              </a:rPr>
              <a:t>© </a:t>
            </a:r>
            <a:r>
              <a:rPr lang="de-DE" sz="1050" b="0" dirty="0" err="1">
                <a:solidFill>
                  <a:schemeClr val="bg2"/>
                </a:solidFill>
                <a:latin typeface="Comic Sans MS"/>
              </a:rPr>
              <a:t>Pixabay</a:t>
            </a:r>
            <a:endParaRPr lang="de-DE" sz="1050" dirty="0">
              <a:solidFill>
                <a:schemeClr val="bg2"/>
              </a:solidFill>
              <a:latin typeface="Comic Sans MS"/>
            </a:endParaRPr>
          </a:p>
        </p:txBody>
      </p:sp>
      <p:sp>
        <p:nvSpPr>
          <p:cNvPr id="15" name="Textfeld 14">
            <a:extLst>
              <a:ext uri="{FF2B5EF4-FFF2-40B4-BE49-F238E27FC236}">
                <a16:creationId xmlns:a16="http://schemas.microsoft.com/office/drawing/2014/main" id="{EF8E7B00-DD39-4452-BFC1-5414EBD67237}"/>
              </a:ext>
            </a:extLst>
          </p:cNvPr>
          <p:cNvSpPr txBox="1"/>
          <p:nvPr/>
        </p:nvSpPr>
        <p:spPr>
          <a:xfrm>
            <a:off x="6940612" y="5734594"/>
            <a:ext cx="1486535" cy="253916"/>
          </a:xfrm>
          <a:prstGeom prst="rect">
            <a:avLst/>
          </a:prstGeom>
          <a:noFill/>
        </p:spPr>
        <p:txBody>
          <a:bodyPr wrap="square" lIns="91440" tIns="45720" rIns="91440" bIns="45720" rtlCol="0" anchor="t">
            <a:spAutoFit/>
          </a:bodyPr>
          <a:lstStyle/>
          <a:p>
            <a:pPr algn="ctr"/>
            <a:r>
              <a:rPr lang="de-DE" sz="1050" b="0" dirty="0">
                <a:solidFill>
                  <a:schemeClr val="bg2"/>
                </a:solidFill>
                <a:latin typeface="Comic Sans MS"/>
              </a:rPr>
              <a:t>© </a:t>
            </a:r>
            <a:r>
              <a:rPr lang="de-DE" sz="1050" b="0" dirty="0" err="1">
                <a:solidFill>
                  <a:schemeClr val="bg2"/>
                </a:solidFill>
                <a:latin typeface="Comic Sans MS"/>
              </a:rPr>
              <a:t>Pixabay</a:t>
            </a:r>
            <a:endParaRPr lang="de-DE" sz="1050" dirty="0">
              <a:solidFill>
                <a:schemeClr val="bg2"/>
              </a:solidFill>
              <a:latin typeface="Comic Sans MS"/>
            </a:endParaRPr>
          </a:p>
        </p:txBody>
      </p:sp>
    </p:spTree>
    <p:extLst>
      <p:ext uri="{BB962C8B-B14F-4D97-AF65-F5344CB8AC3E}">
        <p14:creationId xmlns:p14="http://schemas.microsoft.com/office/powerpoint/2010/main" val="32325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7"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21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7F64B-7ACE-4FFA-BE58-E506CE960430}"/>
              </a:ext>
            </a:extLst>
          </p:cNvPr>
          <p:cNvSpPr>
            <a:spLocks noGrp="1"/>
          </p:cNvSpPr>
          <p:nvPr>
            <p:ph type="title"/>
          </p:nvPr>
        </p:nvSpPr>
        <p:spPr/>
        <p:txBody>
          <a:bodyPr/>
          <a:lstStyle/>
          <a:p>
            <a:r>
              <a:rPr lang="en-GB" b="1" noProof="0" dirty="0"/>
              <a:t>Y und Z</a:t>
            </a:r>
          </a:p>
        </p:txBody>
      </p:sp>
      <p:sp>
        <p:nvSpPr>
          <p:cNvPr id="3" name="Textplatzhalter 2">
            <a:extLst>
              <a:ext uri="{FF2B5EF4-FFF2-40B4-BE49-F238E27FC236}">
                <a16:creationId xmlns:a16="http://schemas.microsoft.com/office/drawing/2014/main" id="{5EC3E549-6D78-C24A-AA4D-6C25DA629389}"/>
              </a:ext>
            </a:extLst>
          </p:cNvPr>
          <p:cNvSpPr>
            <a:spLocks noGrp="1"/>
          </p:cNvSpPr>
          <p:nvPr>
            <p:ph type="body" idx="1"/>
          </p:nvPr>
        </p:nvSpPr>
        <p:spPr/>
        <p:txBody>
          <a:bodyPr>
            <a:normAutofit/>
          </a:bodyPr>
          <a:lstStyle/>
          <a:p>
            <a:pPr algn="ctr"/>
            <a:r>
              <a:rPr lang="en-GB" sz="2800" u="sng" noProof="0" dirty="0">
                <a:solidFill>
                  <a:schemeClr val="accent2"/>
                </a:solidFill>
              </a:rPr>
              <a:t>Y</a:t>
            </a:r>
            <a:r>
              <a:rPr lang="en-GB" sz="2800" b="0" noProof="0" dirty="0">
                <a:solidFill>
                  <a:schemeClr val="accent2"/>
                </a:solidFill>
              </a:rPr>
              <a:t>acht</a:t>
            </a:r>
            <a:r>
              <a:rPr lang="en-GB" sz="2800" b="0" noProof="0" dirty="0"/>
              <a:t> - yacht</a:t>
            </a:r>
          </a:p>
        </p:txBody>
      </p:sp>
      <p:pic>
        <p:nvPicPr>
          <p:cNvPr id="13314" name="Picture 2" descr="Yacht, Fort Lauderdale, Florida, Wasser Tropisch, Boot">
            <a:extLst>
              <a:ext uri="{FF2B5EF4-FFF2-40B4-BE49-F238E27FC236}">
                <a16:creationId xmlns:a16="http://schemas.microsoft.com/office/drawing/2014/main" id="{A55E0EF9-8F6A-4F7C-800E-623656C77C8B}"/>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tretch>
            <a:fillRect/>
          </a:stretch>
        </p:blipFill>
        <p:spPr bwMode="auto">
          <a:xfrm>
            <a:off x="186970" y="2611477"/>
            <a:ext cx="4922486" cy="3256019"/>
          </a:xfrm>
          <a:prstGeom prst="rect">
            <a:avLst/>
          </a:prstGeom>
          <a:noFill/>
          <a:extLst>
            <a:ext uri="{909E8E84-426E-40DD-AFC4-6F175D3DCCD1}">
              <a14:hiddenFill xmlns:a14="http://schemas.microsoft.com/office/drawing/2010/main">
                <a:solidFill>
                  <a:srgbClr val="FFFFFF"/>
                </a:solidFill>
              </a14:hiddenFill>
            </a:ext>
          </a:extLst>
        </p:spPr>
      </p:pic>
      <p:sp>
        <p:nvSpPr>
          <p:cNvPr id="4" name="Textplatzhalter 3">
            <a:extLst>
              <a:ext uri="{FF2B5EF4-FFF2-40B4-BE49-F238E27FC236}">
                <a16:creationId xmlns:a16="http://schemas.microsoft.com/office/drawing/2014/main" id="{0747A225-2516-8D4D-A958-118239409AC6}"/>
              </a:ext>
            </a:extLst>
          </p:cNvPr>
          <p:cNvSpPr>
            <a:spLocks noGrp="1"/>
          </p:cNvSpPr>
          <p:nvPr>
            <p:ph type="body" sz="quarter" idx="3"/>
          </p:nvPr>
        </p:nvSpPr>
        <p:spPr/>
        <p:txBody>
          <a:bodyPr/>
          <a:lstStyle/>
          <a:p>
            <a:pPr algn="ctr"/>
            <a:r>
              <a:rPr lang="en-GB" u="sng" noProof="0" dirty="0">
                <a:solidFill>
                  <a:schemeClr val="accent2"/>
                </a:solidFill>
              </a:rPr>
              <a:t>Z</a:t>
            </a:r>
            <a:r>
              <a:rPr lang="en-GB" b="0" noProof="0" dirty="0">
                <a:solidFill>
                  <a:schemeClr val="accent2"/>
                </a:solidFill>
              </a:rPr>
              <a:t>ebra</a:t>
            </a:r>
            <a:r>
              <a:rPr lang="en-GB" b="0" noProof="0" dirty="0"/>
              <a:t> - zebra</a:t>
            </a:r>
          </a:p>
        </p:txBody>
      </p:sp>
      <p:pic>
        <p:nvPicPr>
          <p:cNvPr id="13316" name="Picture 4" descr="Zebra, Tier, Safari, Pferde, Säugetier, Tierwelt">
            <a:extLst>
              <a:ext uri="{FF2B5EF4-FFF2-40B4-BE49-F238E27FC236}">
                <a16:creationId xmlns:a16="http://schemas.microsoft.com/office/drawing/2014/main" id="{791ED683-FD3A-4D9A-BFA6-13B85A35D076}"/>
              </a:ext>
            </a:extLst>
          </p:cNvPr>
          <p:cNvPicPr>
            <a:picLocks noGrp="1" noChangeAspect="1" noChangeArrowheads="1"/>
          </p:cNvPicPr>
          <p:nvPr>
            <p:ph sz="quarter" idx="4"/>
          </p:nvPr>
        </p:nvPicPr>
        <p:blipFill>
          <a:blip r:embed="rId7">
            <a:extLst>
              <a:ext uri="{28A0092B-C50C-407E-A947-70E740481C1C}">
                <a14:useLocalDpi xmlns:a14="http://schemas.microsoft.com/office/drawing/2010/main" val="0"/>
              </a:ext>
            </a:extLst>
          </a:blip>
          <a:stretch>
            <a:fillRect/>
          </a:stretch>
        </p:blipFill>
        <p:spPr bwMode="auto">
          <a:xfrm>
            <a:off x="5326449" y="2601036"/>
            <a:ext cx="4915048" cy="3266460"/>
          </a:xfrm>
          <a:prstGeom prst="rect">
            <a:avLst/>
          </a:prstGeom>
          <a:noFill/>
          <a:extLst>
            <a:ext uri="{909E8E84-426E-40DD-AFC4-6F175D3DCCD1}">
              <a14:hiddenFill xmlns:a14="http://schemas.microsoft.com/office/drawing/2010/main">
                <a:solidFill>
                  <a:srgbClr val="FFFFFF"/>
                </a:solidFill>
              </a14:hiddenFill>
            </a:ext>
          </a:extLst>
        </p:spPr>
      </p:pic>
      <p:pic>
        <p:nvPicPr>
          <p:cNvPr id="7" name="Yacht">
            <a:hlinkClick r:id="" action="ppaction://media"/>
            <a:extLst>
              <a:ext uri="{FF2B5EF4-FFF2-40B4-BE49-F238E27FC236}">
                <a16:creationId xmlns:a16="http://schemas.microsoft.com/office/drawing/2014/main" id="{E828D1F2-1785-49B3-A281-028CA488452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4797" y="491894"/>
            <a:ext cx="671971" cy="671971"/>
          </a:xfrm>
          <a:prstGeom prst="rect">
            <a:avLst/>
          </a:prstGeom>
        </p:spPr>
      </p:pic>
      <p:pic>
        <p:nvPicPr>
          <p:cNvPr id="11" name="Zebra">
            <a:hlinkClick r:id="" action="ppaction://media"/>
            <a:extLst>
              <a:ext uri="{FF2B5EF4-FFF2-40B4-BE49-F238E27FC236}">
                <a16:creationId xmlns:a16="http://schemas.microsoft.com/office/drawing/2014/main" id="{3FD7B5F2-51C5-4C31-89A0-339A8BD5DA0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998515" y="491894"/>
            <a:ext cx="671971" cy="671971"/>
          </a:xfrm>
          <a:prstGeom prst="rect">
            <a:avLst/>
          </a:prstGeom>
        </p:spPr>
      </p:pic>
      <p:sp>
        <p:nvSpPr>
          <p:cNvPr id="12" name="Fußzeilenplatzhalter 3">
            <a:extLst>
              <a:ext uri="{FF2B5EF4-FFF2-40B4-BE49-F238E27FC236}">
                <a16:creationId xmlns:a16="http://schemas.microsoft.com/office/drawing/2014/main" id="{A38B785F-3514-4E62-B5A8-CB3B40A1D26F}"/>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a:t>© GET </a:t>
            </a:r>
            <a:r>
              <a:rPr lang="de-DE" sz="1050" b="0" err="1"/>
              <a:t>Across</a:t>
            </a:r>
            <a:r>
              <a:rPr lang="de-DE" sz="1050" b="0"/>
              <a:t> Borders</a:t>
            </a:r>
            <a:endParaRPr lang="en-GB" sz="1050" b="0"/>
          </a:p>
        </p:txBody>
      </p:sp>
      <p:sp>
        <p:nvSpPr>
          <p:cNvPr id="13" name="Foliennummernplatzhalter 4">
            <a:extLst>
              <a:ext uri="{FF2B5EF4-FFF2-40B4-BE49-F238E27FC236}">
                <a16:creationId xmlns:a16="http://schemas.microsoft.com/office/drawing/2014/main" id="{7EA7D27C-9CED-4381-8CB3-7FC1E725F4A2}"/>
              </a:ext>
            </a:extLst>
          </p:cNvPr>
          <p:cNvSpPr txBox="1">
            <a:spLocks/>
          </p:cNvSpPr>
          <p:nvPr/>
        </p:nvSpPr>
        <p:spPr bwMode="auto">
          <a:xfrm>
            <a:off x="9835529" y="6958806"/>
            <a:ext cx="607347" cy="401638"/>
          </a:xfrm>
          <a:prstGeom prst="rect">
            <a:avLst/>
          </a:prstGeom>
        </p:spPr>
        <p:txBody>
          <a:bodyPr vert="horz" lIns="91430" tIns="45716" rIns="91430" bIns="45716" rtlCol="0" anchor="ctr">
            <a:normAutofit/>
          </a:bodyPr>
          <a:lstStyle>
            <a:defPPr>
              <a:defRPr lang="de-DE"/>
            </a:defPPr>
            <a:lvl1pPr marL="0" algn="l" defTabSz="914400" rtl="0" eaLnBrk="1" latinLnBrk="0" hangingPunct="1">
              <a:defRPr sz="1028"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defRPr/>
            </a:pPr>
            <a:fld id="{1C6A1CB6-5D98-4296-B8F9-B78E6A9A9E34}" type="slidenum">
              <a:rPr lang="en-GB" sz="1050" smtClean="0">
                <a:solidFill>
                  <a:schemeClr val="bg2"/>
                </a:solidFill>
                <a:latin typeface="Comic Sans MS" panose="030F0702030302020204" pitchFamily="66" charset="0"/>
              </a:rPr>
              <a:pPr algn="ctr">
                <a:spcAft>
                  <a:spcPts val="600"/>
                </a:spcAft>
                <a:defRPr/>
              </a:pPr>
              <a:t>16</a:t>
            </a:fld>
            <a:endParaRPr lang="en-GB" sz="1050">
              <a:solidFill>
                <a:schemeClr val="bg2"/>
              </a:solidFill>
              <a:latin typeface="Comic Sans MS" panose="030F0702030302020204" pitchFamily="66" charset="0"/>
            </a:endParaRPr>
          </a:p>
        </p:txBody>
      </p:sp>
      <p:sp>
        <p:nvSpPr>
          <p:cNvPr id="14" name="Textfeld 13">
            <a:extLst>
              <a:ext uri="{FF2B5EF4-FFF2-40B4-BE49-F238E27FC236}">
                <a16:creationId xmlns:a16="http://schemas.microsoft.com/office/drawing/2014/main" id="{1E95264D-3690-48F7-8498-F6B912B7F748}"/>
              </a:ext>
            </a:extLst>
          </p:cNvPr>
          <p:cNvSpPr txBox="1"/>
          <p:nvPr/>
        </p:nvSpPr>
        <p:spPr>
          <a:xfrm>
            <a:off x="2091264" y="5827659"/>
            <a:ext cx="1486535" cy="253916"/>
          </a:xfrm>
          <a:prstGeom prst="rect">
            <a:avLst/>
          </a:prstGeom>
          <a:noFill/>
        </p:spPr>
        <p:txBody>
          <a:bodyPr wrap="square" lIns="91440" tIns="45720" rIns="91440" bIns="45720" rtlCol="0" anchor="t">
            <a:spAutoFit/>
          </a:bodyPr>
          <a:lstStyle/>
          <a:p>
            <a:pPr algn="ctr"/>
            <a:r>
              <a:rPr lang="de-DE" sz="1050" b="0" dirty="0">
                <a:solidFill>
                  <a:schemeClr val="bg2"/>
                </a:solidFill>
                <a:latin typeface="Comic Sans MS"/>
              </a:rPr>
              <a:t>© </a:t>
            </a:r>
            <a:r>
              <a:rPr lang="de-DE" sz="1050" b="0" dirty="0" err="1">
                <a:solidFill>
                  <a:schemeClr val="bg2"/>
                </a:solidFill>
                <a:latin typeface="Comic Sans MS"/>
              </a:rPr>
              <a:t>Pixabay</a:t>
            </a:r>
            <a:endParaRPr lang="de-DE" sz="1050" dirty="0">
              <a:solidFill>
                <a:schemeClr val="bg2"/>
              </a:solidFill>
              <a:latin typeface="Comic Sans MS"/>
            </a:endParaRPr>
          </a:p>
        </p:txBody>
      </p:sp>
      <p:sp>
        <p:nvSpPr>
          <p:cNvPr id="15" name="Textfeld 14">
            <a:extLst>
              <a:ext uri="{FF2B5EF4-FFF2-40B4-BE49-F238E27FC236}">
                <a16:creationId xmlns:a16="http://schemas.microsoft.com/office/drawing/2014/main" id="{77B40B73-954E-46FE-AD17-7194284D6B73}"/>
              </a:ext>
            </a:extLst>
          </p:cNvPr>
          <p:cNvSpPr txBox="1"/>
          <p:nvPr/>
        </p:nvSpPr>
        <p:spPr>
          <a:xfrm>
            <a:off x="6861601" y="5827659"/>
            <a:ext cx="1486535" cy="253916"/>
          </a:xfrm>
          <a:prstGeom prst="rect">
            <a:avLst/>
          </a:prstGeom>
          <a:noFill/>
        </p:spPr>
        <p:txBody>
          <a:bodyPr wrap="square" lIns="91440" tIns="45720" rIns="91440" bIns="45720" rtlCol="0" anchor="t">
            <a:spAutoFit/>
          </a:bodyPr>
          <a:lstStyle/>
          <a:p>
            <a:pPr algn="ctr"/>
            <a:r>
              <a:rPr lang="de-DE" sz="1050" b="0" dirty="0">
                <a:solidFill>
                  <a:schemeClr val="bg2"/>
                </a:solidFill>
                <a:latin typeface="Comic Sans MS"/>
              </a:rPr>
              <a:t>© </a:t>
            </a:r>
            <a:r>
              <a:rPr lang="de-DE" sz="1050" b="0" dirty="0" err="1">
                <a:solidFill>
                  <a:schemeClr val="bg2"/>
                </a:solidFill>
                <a:latin typeface="Comic Sans MS"/>
              </a:rPr>
              <a:t>Pixabay</a:t>
            </a:r>
            <a:endParaRPr lang="de-DE" sz="1050" dirty="0">
              <a:solidFill>
                <a:schemeClr val="bg2"/>
              </a:solidFill>
              <a:latin typeface="Comic Sans MS"/>
            </a:endParaRPr>
          </a:p>
        </p:txBody>
      </p:sp>
    </p:spTree>
    <p:extLst>
      <p:ext uri="{BB962C8B-B14F-4D97-AF65-F5344CB8AC3E}">
        <p14:creationId xmlns:p14="http://schemas.microsoft.com/office/powerpoint/2010/main" val="415870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7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51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audio>
              <p:cMediaNode vol="80000">
                <p:cTn id="12"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98C3F-80BC-43E8-8C21-D28CAE80CCA7}"/>
              </a:ext>
            </a:extLst>
          </p:cNvPr>
          <p:cNvSpPr>
            <a:spLocks noGrp="1"/>
          </p:cNvSpPr>
          <p:nvPr>
            <p:ph type="title"/>
          </p:nvPr>
        </p:nvSpPr>
        <p:spPr/>
        <p:txBody>
          <a:bodyPr/>
          <a:lstStyle/>
          <a:p>
            <a:r>
              <a:rPr lang="en-GB" noProof="0" dirty="0"/>
              <a:t>Alphabet Song</a:t>
            </a:r>
          </a:p>
        </p:txBody>
      </p:sp>
      <p:sp>
        <p:nvSpPr>
          <p:cNvPr id="7" name="Content Placeholder 6">
            <a:extLst>
              <a:ext uri="{FF2B5EF4-FFF2-40B4-BE49-F238E27FC236}">
                <a16:creationId xmlns:a16="http://schemas.microsoft.com/office/drawing/2014/main" id="{E270B5A1-EC9B-4985-9FB1-D3F67147D6B4}"/>
              </a:ext>
            </a:extLst>
          </p:cNvPr>
          <p:cNvSpPr>
            <a:spLocks noGrp="1"/>
          </p:cNvSpPr>
          <p:nvPr>
            <p:ph idx="1"/>
          </p:nvPr>
        </p:nvSpPr>
        <p:spPr>
          <a:xfrm>
            <a:off x="5011567" y="1778322"/>
            <a:ext cx="5072959" cy="2545484"/>
          </a:xfrm>
        </p:spPr>
        <p:txBody>
          <a:bodyPr/>
          <a:lstStyle/>
          <a:p>
            <a:r>
              <a:rPr lang="en-GB" sz="2800" noProof="0" dirty="0"/>
              <a:t>Sing the German alphabet to the melody of “Twinkle, twinkle little star“!</a:t>
            </a:r>
          </a:p>
          <a:p>
            <a:endParaRPr lang="en-GB" sz="2800" noProof="0" dirty="0"/>
          </a:p>
          <a:p>
            <a:r>
              <a:rPr lang="en-GB" sz="2800" noProof="0" dirty="0"/>
              <a:t>You will find a version below.</a:t>
            </a:r>
          </a:p>
        </p:txBody>
      </p:sp>
      <p:pic>
        <p:nvPicPr>
          <p:cNvPr id="8" name="Picture 8" descr="Ein Bild, das Zeichnung enthält.&#10;&#10;Automatisch generierte Beschreibung">
            <a:extLst>
              <a:ext uri="{FF2B5EF4-FFF2-40B4-BE49-F238E27FC236}">
                <a16:creationId xmlns:a16="http://schemas.microsoft.com/office/drawing/2014/main" id="{76A136E7-5E62-43A8-872E-30D56B43C63F}"/>
              </a:ext>
            </a:extLst>
          </p:cNvPr>
          <p:cNvPicPr>
            <a:picLocks noChangeAspect="1"/>
          </p:cNvPicPr>
          <p:nvPr/>
        </p:nvPicPr>
        <p:blipFill>
          <a:blip r:embed="rId4"/>
          <a:stretch>
            <a:fillRect/>
          </a:stretch>
        </p:blipFill>
        <p:spPr>
          <a:xfrm>
            <a:off x="887818" y="1664363"/>
            <a:ext cx="3851490" cy="4953686"/>
          </a:xfrm>
          <a:prstGeom prst="rect">
            <a:avLst/>
          </a:prstGeom>
          <a:noFill/>
        </p:spPr>
      </p:pic>
      <p:pic>
        <p:nvPicPr>
          <p:cNvPr id="9" name="Alphabet Song">
            <a:hlinkClick r:id="" action="ppaction://media"/>
            <a:extLst>
              <a:ext uri="{FF2B5EF4-FFF2-40B4-BE49-F238E27FC236}">
                <a16:creationId xmlns:a16="http://schemas.microsoft.com/office/drawing/2014/main" id="{3B9288B1-A6E3-4E1B-B1A8-57C6A0480A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34580" y="4626136"/>
            <a:ext cx="671971" cy="671971"/>
          </a:xfrm>
          <a:prstGeom prst="rect">
            <a:avLst/>
          </a:prstGeom>
        </p:spPr>
      </p:pic>
      <p:sp>
        <p:nvSpPr>
          <p:cNvPr id="10" name="Fußzeilenplatzhalter 3">
            <a:extLst>
              <a:ext uri="{FF2B5EF4-FFF2-40B4-BE49-F238E27FC236}">
                <a16:creationId xmlns:a16="http://schemas.microsoft.com/office/drawing/2014/main" id="{D4FEDBB0-5ED1-474B-9C19-9854959AEDD6}"/>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a:t>© GET </a:t>
            </a:r>
            <a:r>
              <a:rPr lang="de-DE" sz="1050" b="0" err="1"/>
              <a:t>Across</a:t>
            </a:r>
            <a:r>
              <a:rPr lang="de-DE" sz="1050" b="0"/>
              <a:t> Borders</a:t>
            </a:r>
            <a:endParaRPr lang="en-GB" sz="1050" b="0"/>
          </a:p>
        </p:txBody>
      </p:sp>
      <p:sp>
        <p:nvSpPr>
          <p:cNvPr id="11" name="Foliennummernplatzhalter 4">
            <a:extLst>
              <a:ext uri="{FF2B5EF4-FFF2-40B4-BE49-F238E27FC236}">
                <a16:creationId xmlns:a16="http://schemas.microsoft.com/office/drawing/2014/main" id="{82E9ED98-AFBF-41C4-8803-73D2AD580FBD}"/>
              </a:ext>
            </a:extLst>
          </p:cNvPr>
          <p:cNvSpPr txBox="1">
            <a:spLocks/>
          </p:cNvSpPr>
          <p:nvPr/>
        </p:nvSpPr>
        <p:spPr bwMode="auto">
          <a:xfrm>
            <a:off x="9835529" y="6958806"/>
            <a:ext cx="607347" cy="401638"/>
          </a:xfrm>
          <a:prstGeom prst="rect">
            <a:avLst/>
          </a:prstGeom>
        </p:spPr>
        <p:txBody>
          <a:bodyPr vert="horz" lIns="91430" tIns="45716" rIns="91430" bIns="45716" rtlCol="0" anchor="ctr">
            <a:normAutofit/>
          </a:bodyPr>
          <a:lstStyle>
            <a:defPPr>
              <a:defRPr lang="de-DE"/>
            </a:defPPr>
            <a:lvl1pPr marL="0" algn="l" defTabSz="914400" rtl="0" eaLnBrk="1" latinLnBrk="0" hangingPunct="1">
              <a:defRPr sz="1028"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defRPr/>
            </a:pPr>
            <a:fld id="{1C6A1CB6-5D98-4296-B8F9-B78E6A9A9E34}" type="slidenum">
              <a:rPr lang="en-GB" sz="1050" smtClean="0">
                <a:solidFill>
                  <a:schemeClr val="bg2"/>
                </a:solidFill>
                <a:latin typeface="Comic Sans MS" panose="030F0702030302020204" pitchFamily="66" charset="0"/>
              </a:rPr>
              <a:pPr algn="ctr">
                <a:spcAft>
                  <a:spcPts val="600"/>
                </a:spcAft>
                <a:defRPr/>
              </a:pPr>
              <a:t>17</a:t>
            </a:fld>
            <a:endParaRPr lang="en-GB" sz="1050">
              <a:solidFill>
                <a:schemeClr val="bg2"/>
              </a:solidFill>
              <a:latin typeface="Comic Sans MS" panose="030F0702030302020204" pitchFamily="66" charset="0"/>
            </a:endParaRPr>
          </a:p>
        </p:txBody>
      </p:sp>
    </p:spTree>
    <p:extLst>
      <p:ext uri="{BB962C8B-B14F-4D97-AF65-F5344CB8AC3E}">
        <p14:creationId xmlns:p14="http://schemas.microsoft.com/office/powerpoint/2010/main" val="233947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0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7F64B-7ACE-4FFA-BE58-E506CE960430}"/>
              </a:ext>
            </a:extLst>
          </p:cNvPr>
          <p:cNvSpPr>
            <a:spLocks noGrp="1"/>
          </p:cNvSpPr>
          <p:nvPr>
            <p:ph type="title"/>
          </p:nvPr>
        </p:nvSpPr>
        <p:spPr/>
        <p:txBody>
          <a:bodyPr/>
          <a:lstStyle/>
          <a:p>
            <a:r>
              <a:rPr lang="en-GB" b="1" noProof="0" dirty="0"/>
              <a:t>Ä und Ö</a:t>
            </a:r>
          </a:p>
        </p:txBody>
      </p:sp>
      <p:sp>
        <p:nvSpPr>
          <p:cNvPr id="3" name="Textplatzhalter 2">
            <a:extLst>
              <a:ext uri="{FF2B5EF4-FFF2-40B4-BE49-F238E27FC236}">
                <a16:creationId xmlns:a16="http://schemas.microsoft.com/office/drawing/2014/main" id="{5EC3E549-6D78-C24A-AA4D-6C25DA629389}"/>
              </a:ext>
            </a:extLst>
          </p:cNvPr>
          <p:cNvSpPr>
            <a:spLocks noGrp="1"/>
          </p:cNvSpPr>
          <p:nvPr>
            <p:ph type="body" idx="1"/>
          </p:nvPr>
        </p:nvSpPr>
        <p:spPr/>
        <p:txBody>
          <a:bodyPr>
            <a:normAutofit/>
          </a:bodyPr>
          <a:lstStyle/>
          <a:p>
            <a:pPr algn="ctr"/>
            <a:r>
              <a:rPr lang="en-GB" sz="2800" u="sng" noProof="0" dirty="0" err="1">
                <a:solidFill>
                  <a:schemeClr val="accent2"/>
                </a:solidFill>
              </a:rPr>
              <a:t>Ä</a:t>
            </a:r>
            <a:r>
              <a:rPr lang="en-GB" sz="2800" b="0" noProof="0" dirty="0" err="1">
                <a:solidFill>
                  <a:schemeClr val="accent2"/>
                </a:solidFill>
              </a:rPr>
              <a:t>quator</a:t>
            </a:r>
            <a:r>
              <a:rPr lang="en-GB" sz="2800" b="0" noProof="0" dirty="0">
                <a:solidFill>
                  <a:schemeClr val="accent2"/>
                </a:solidFill>
              </a:rPr>
              <a:t> </a:t>
            </a:r>
            <a:r>
              <a:rPr lang="en-GB" sz="2800" b="0" noProof="0" dirty="0"/>
              <a:t>– Equator</a:t>
            </a:r>
          </a:p>
        </p:txBody>
      </p:sp>
      <p:sp>
        <p:nvSpPr>
          <p:cNvPr id="4" name="Textplatzhalter 3">
            <a:extLst>
              <a:ext uri="{FF2B5EF4-FFF2-40B4-BE49-F238E27FC236}">
                <a16:creationId xmlns:a16="http://schemas.microsoft.com/office/drawing/2014/main" id="{0747A225-2516-8D4D-A958-118239409AC6}"/>
              </a:ext>
            </a:extLst>
          </p:cNvPr>
          <p:cNvSpPr>
            <a:spLocks noGrp="1"/>
          </p:cNvSpPr>
          <p:nvPr>
            <p:ph type="body" sz="quarter" idx="3"/>
          </p:nvPr>
        </p:nvSpPr>
        <p:spPr/>
        <p:txBody>
          <a:bodyPr/>
          <a:lstStyle/>
          <a:p>
            <a:pPr algn="ctr"/>
            <a:r>
              <a:rPr lang="en-GB" u="sng" noProof="0" dirty="0" err="1">
                <a:solidFill>
                  <a:schemeClr val="accent2"/>
                </a:solidFill>
              </a:rPr>
              <a:t>Ö</a:t>
            </a:r>
            <a:r>
              <a:rPr lang="en-GB" b="0" noProof="0" dirty="0" err="1">
                <a:solidFill>
                  <a:schemeClr val="accent2"/>
                </a:solidFill>
              </a:rPr>
              <a:t>sterreich</a:t>
            </a:r>
            <a:r>
              <a:rPr lang="en-GB" b="0" noProof="0" dirty="0">
                <a:solidFill>
                  <a:schemeClr val="accent2"/>
                </a:solidFill>
              </a:rPr>
              <a:t> </a:t>
            </a:r>
            <a:r>
              <a:rPr lang="en-GB" b="0" noProof="0" dirty="0"/>
              <a:t>– Austria</a:t>
            </a:r>
          </a:p>
        </p:txBody>
      </p:sp>
      <p:pic>
        <p:nvPicPr>
          <p:cNvPr id="12" name="Content Placeholder 11">
            <a:extLst>
              <a:ext uri="{FF2B5EF4-FFF2-40B4-BE49-F238E27FC236}">
                <a16:creationId xmlns:a16="http://schemas.microsoft.com/office/drawing/2014/main" id="{163C0686-958E-44F2-BDF3-85456217DD05}"/>
              </a:ext>
            </a:extLst>
          </p:cNvPr>
          <p:cNvPicPr>
            <a:picLocks noGrp="1" noChangeAspect="1"/>
          </p:cNvPicPr>
          <p:nvPr>
            <p:ph sz="half" idx="2"/>
          </p:nvPr>
        </p:nvPicPr>
        <p:blipFill>
          <a:blip r:embed="rId6"/>
          <a:stretch>
            <a:fillRect/>
          </a:stretch>
        </p:blipFill>
        <p:spPr>
          <a:xfrm>
            <a:off x="1343118" y="2397397"/>
            <a:ext cx="2970251" cy="4355563"/>
          </a:xfrm>
          <a:prstGeom prst="rect">
            <a:avLst/>
          </a:prstGeom>
        </p:spPr>
      </p:pic>
      <p:pic>
        <p:nvPicPr>
          <p:cNvPr id="14" name="Content Placeholder 13">
            <a:extLst>
              <a:ext uri="{FF2B5EF4-FFF2-40B4-BE49-F238E27FC236}">
                <a16:creationId xmlns:a16="http://schemas.microsoft.com/office/drawing/2014/main" id="{CFA743F0-61C0-4DDF-B8FC-039ECE871895}"/>
              </a:ext>
            </a:extLst>
          </p:cNvPr>
          <p:cNvPicPr>
            <a:picLocks noGrp="1" noChangeAspect="1"/>
          </p:cNvPicPr>
          <p:nvPr>
            <p:ph sz="quarter" idx="4"/>
          </p:nvPr>
        </p:nvPicPr>
        <p:blipFill>
          <a:blip r:embed="rId7"/>
          <a:stretch>
            <a:fillRect/>
          </a:stretch>
        </p:blipFill>
        <p:spPr>
          <a:xfrm>
            <a:off x="6228796" y="2397396"/>
            <a:ext cx="3133586" cy="4355563"/>
          </a:xfrm>
          <a:prstGeom prst="rect">
            <a:avLst/>
          </a:prstGeom>
        </p:spPr>
      </p:pic>
      <p:pic>
        <p:nvPicPr>
          <p:cNvPr id="13" name="Äquator">
            <a:hlinkClick r:id="" action="ppaction://media"/>
            <a:extLst>
              <a:ext uri="{FF2B5EF4-FFF2-40B4-BE49-F238E27FC236}">
                <a16:creationId xmlns:a16="http://schemas.microsoft.com/office/drawing/2014/main" id="{E168A748-262B-4315-A968-6D2597B782E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04920" y="470729"/>
            <a:ext cx="671971" cy="671971"/>
          </a:xfrm>
          <a:prstGeom prst="rect">
            <a:avLst/>
          </a:prstGeom>
        </p:spPr>
      </p:pic>
      <p:pic>
        <p:nvPicPr>
          <p:cNvPr id="15" name="Österreich">
            <a:hlinkClick r:id="" action="ppaction://media"/>
            <a:extLst>
              <a:ext uri="{FF2B5EF4-FFF2-40B4-BE49-F238E27FC236}">
                <a16:creationId xmlns:a16="http://schemas.microsoft.com/office/drawing/2014/main" id="{D3A10B5F-E5B9-44E6-8708-BDCB7CEB6CF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95589" y="554727"/>
            <a:ext cx="671971" cy="671971"/>
          </a:xfrm>
          <a:prstGeom prst="rect">
            <a:avLst/>
          </a:prstGeom>
        </p:spPr>
      </p:pic>
      <p:sp>
        <p:nvSpPr>
          <p:cNvPr id="17" name="Fußzeilenplatzhalter 3">
            <a:extLst>
              <a:ext uri="{FF2B5EF4-FFF2-40B4-BE49-F238E27FC236}">
                <a16:creationId xmlns:a16="http://schemas.microsoft.com/office/drawing/2014/main" id="{809D2891-B43F-4A3D-BDB7-6D64277198F1}"/>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a:t>© GET </a:t>
            </a:r>
            <a:r>
              <a:rPr lang="de-DE" sz="1050" b="0" err="1"/>
              <a:t>Across</a:t>
            </a:r>
            <a:r>
              <a:rPr lang="de-DE" sz="1050" b="0"/>
              <a:t> Borders</a:t>
            </a:r>
            <a:endParaRPr lang="en-GB" sz="1050" b="0"/>
          </a:p>
        </p:txBody>
      </p:sp>
      <p:sp>
        <p:nvSpPr>
          <p:cNvPr id="19" name="Foliennummernplatzhalter 4">
            <a:extLst>
              <a:ext uri="{FF2B5EF4-FFF2-40B4-BE49-F238E27FC236}">
                <a16:creationId xmlns:a16="http://schemas.microsoft.com/office/drawing/2014/main" id="{3F4E07FE-00E1-42F8-BC24-EF7FE9AA2606}"/>
              </a:ext>
            </a:extLst>
          </p:cNvPr>
          <p:cNvSpPr txBox="1">
            <a:spLocks/>
          </p:cNvSpPr>
          <p:nvPr/>
        </p:nvSpPr>
        <p:spPr bwMode="auto">
          <a:xfrm>
            <a:off x="9835529" y="6958806"/>
            <a:ext cx="607347" cy="401638"/>
          </a:xfrm>
          <a:prstGeom prst="rect">
            <a:avLst/>
          </a:prstGeom>
        </p:spPr>
        <p:txBody>
          <a:bodyPr vert="horz" lIns="91430" tIns="45716" rIns="91430" bIns="45716" rtlCol="0" anchor="ctr">
            <a:normAutofit/>
          </a:bodyPr>
          <a:lstStyle>
            <a:defPPr>
              <a:defRPr lang="de-DE"/>
            </a:defPPr>
            <a:lvl1pPr marL="0" algn="l" defTabSz="914400" rtl="0" eaLnBrk="1" latinLnBrk="0" hangingPunct="1">
              <a:defRPr sz="1028"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defRPr/>
            </a:pPr>
            <a:fld id="{1C6A1CB6-5D98-4296-B8F9-B78E6A9A9E34}" type="slidenum">
              <a:rPr lang="en-GB" sz="1050" smtClean="0">
                <a:solidFill>
                  <a:schemeClr val="bg2"/>
                </a:solidFill>
                <a:latin typeface="Comic Sans MS" panose="030F0702030302020204" pitchFamily="66" charset="0"/>
              </a:rPr>
              <a:pPr algn="ctr">
                <a:spcAft>
                  <a:spcPts val="600"/>
                </a:spcAft>
                <a:defRPr/>
              </a:pPr>
              <a:t>18</a:t>
            </a:fld>
            <a:endParaRPr lang="en-GB" sz="1050">
              <a:solidFill>
                <a:schemeClr val="bg2"/>
              </a:solidFill>
              <a:latin typeface="Comic Sans MS" panose="030F0702030302020204" pitchFamily="66" charset="0"/>
            </a:endParaRPr>
          </a:p>
        </p:txBody>
      </p:sp>
      <p:sp>
        <p:nvSpPr>
          <p:cNvPr id="20" name="Textfeld 19">
            <a:extLst>
              <a:ext uri="{FF2B5EF4-FFF2-40B4-BE49-F238E27FC236}">
                <a16:creationId xmlns:a16="http://schemas.microsoft.com/office/drawing/2014/main" id="{20B95F5D-1417-4464-9487-9E7915077349}"/>
              </a:ext>
            </a:extLst>
          </p:cNvPr>
          <p:cNvSpPr txBox="1"/>
          <p:nvPr/>
        </p:nvSpPr>
        <p:spPr>
          <a:xfrm>
            <a:off x="2084975" y="6704890"/>
            <a:ext cx="1486535" cy="253916"/>
          </a:xfrm>
          <a:prstGeom prst="rect">
            <a:avLst/>
          </a:prstGeom>
          <a:noFill/>
        </p:spPr>
        <p:txBody>
          <a:bodyPr wrap="square" lIns="91440" tIns="45720" rIns="91440" bIns="45720" rtlCol="0" anchor="t">
            <a:spAutoFit/>
          </a:bodyPr>
          <a:lstStyle/>
          <a:p>
            <a:pPr algn="ctr"/>
            <a:r>
              <a:rPr lang="de-DE" sz="1050" b="0" dirty="0">
                <a:solidFill>
                  <a:schemeClr val="bg2"/>
                </a:solidFill>
                <a:latin typeface="Comic Sans MS"/>
              </a:rPr>
              <a:t>© </a:t>
            </a:r>
            <a:r>
              <a:rPr lang="de-DE" sz="1050" b="0" dirty="0" err="1">
                <a:solidFill>
                  <a:schemeClr val="bg2"/>
                </a:solidFill>
                <a:latin typeface="Comic Sans MS"/>
              </a:rPr>
              <a:t>Pixabay</a:t>
            </a:r>
            <a:endParaRPr lang="de-DE" sz="1050" dirty="0">
              <a:solidFill>
                <a:schemeClr val="bg2"/>
              </a:solidFill>
              <a:latin typeface="Comic Sans MS"/>
            </a:endParaRPr>
          </a:p>
        </p:txBody>
      </p:sp>
      <p:sp>
        <p:nvSpPr>
          <p:cNvPr id="21" name="Textfeld 20">
            <a:extLst>
              <a:ext uri="{FF2B5EF4-FFF2-40B4-BE49-F238E27FC236}">
                <a16:creationId xmlns:a16="http://schemas.microsoft.com/office/drawing/2014/main" id="{58BAAF67-F6A1-4D8F-8040-D1F1E39FD13C}"/>
              </a:ext>
            </a:extLst>
          </p:cNvPr>
          <p:cNvSpPr txBox="1"/>
          <p:nvPr/>
        </p:nvSpPr>
        <p:spPr>
          <a:xfrm>
            <a:off x="7052321" y="6704890"/>
            <a:ext cx="1486535" cy="253916"/>
          </a:xfrm>
          <a:prstGeom prst="rect">
            <a:avLst/>
          </a:prstGeom>
          <a:noFill/>
        </p:spPr>
        <p:txBody>
          <a:bodyPr wrap="square" lIns="91440" tIns="45720" rIns="91440" bIns="45720" rtlCol="0" anchor="t">
            <a:spAutoFit/>
          </a:bodyPr>
          <a:lstStyle/>
          <a:p>
            <a:pPr algn="ctr"/>
            <a:r>
              <a:rPr lang="de-DE" sz="1050" b="0" dirty="0">
                <a:solidFill>
                  <a:schemeClr val="bg2"/>
                </a:solidFill>
                <a:latin typeface="Comic Sans MS"/>
              </a:rPr>
              <a:t>© </a:t>
            </a:r>
            <a:r>
              <a:rPr lang="de-DE" sz="1050" b="0" dirty="0" err="1">
                <a:solidFill>
                  <a:schemeClr val="bg2"/>
                </a:solidFill>
                <a:latin typeface="Comic Sans MS"/>
              </a:rPr>
              <a:t>Pixabay</a:t>
            </a:r>
            <a:endParaRPr lang="de-DE" sz="1050" dirty="0">
              <a:solidFill>
                <a:schemeClr val="bg2"/>
              </a:solidFill>
              <a:latin typeface="Comic Sans MS"/>
            </a:endParaRPr>
          </a:p>
        </p:txBody>
      </p:sp>
    </p:spTree>
    <p:extLst>
      <p:ext uri="{BB962C8B-B14F-4D97-AF65-F5344CB8AC3E}">
        <p14:creationId xmlns:p14="http://schemas.microsoft.com/office/powerpoint/2010/main" val="232860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0"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48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3"/>
                </p:tgtEl>
              </p:cMediaNode>
            </p:audio>
            <p:audio>
              <p:cMediaNode vol="80000">
                <p:cTn id="12" fill="hold" display="0">
                  <p:stCondLst>
                    <p:cond delay="indefinite"/>
                  </p:stCondLst>
                  <p:endCondLst>
                    <p:cond evt="onStopAudio" delay="0">
                      <p:tgtEl>
                        <p:sldTgt/>
                      </p:tgtEl>
                    </p:cond>
                  </p:endCondLst>
                </p:cTn>
                <p:tgtEl>
                  <p:spTgt spid="1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7F64B-7ACE-4FFA-BE58-E506CE960430}"/>
              </a:ext>
            </a:extLst>
          </p:cNvPr>
          <p:cNvSpPr>
            <a:spLocks noGrp="1"/>
          </p:cNvSpPr>
          <p:nvPr>
            <p:ph type="title"/>
          </p:nvPr>
        </p:nvSpPr>
        <p:spPr/>
        <p:txBody>
          <a:bodyPr/>
          <a:lstStyle/>
          <a:p>
            <a:r>
              <a:rPr lang="en-GB" b="1" noProof="0" dirty="0"/>
              <a:t>Ü und ß</a:t>
            </a:r>
          </a:p>
        </p:txBody>
      </p:sp>
      <p:sp>
        <p:nvSpPr>
          <p:cNvPr id="3" name="Textplatzhalter 2">
            <a:extLst>
              <a:ext uri="{FF2B5EF4-FFF2-40B4-BE49-F238E27FC236}">
                <a16:creationId xmlns:a16="http://schemas.microsoft.com/office/drawing/2014/main" id="{5EC3E549-6D78-C24A-AA4D-6C25DA629389}"/>
              </a:ext>
            </a:extLst>
          </p:cNvPr>
          <p:cNvSpPr>
            <a:spLocks noGrp="1"/>
          </p:cNvSpPr>
          <p:nvPr>
            <p:ph type="body" idx="1"/>
          </p:nvPr>
        </p:nvSpPr>
        <p:spPr/>
        <p:txBody>
          <a:bodyPr>
            <a:normAutofit/>
          </a:bodyPr>
          <a:lstStyle/>
          <a:p>
            <a:pPr algn="ctr"/>
            <a:r>
              <a:rPr lang="en-GB" sz="2800" u="sng" noProof="0" dirty="0" err="1">
                <a:solidFill>
                  <a:schemeClr val="accent2"/>
                </a:solidFill>
              </a:rPr>
              <a:t>ü</a:t>
            </a:r>
            <a:r>
              <a:rPr lang="en-GB" sz="2800" b="0" noProof="0" dirty="0" err="1">
                <a:solidFill>
                  <a:schemeClr val="accent2"/>
                </a:solidFill>
              </a:rPr>
              <a:t>ben</a:t>
            </a:r>
            <a:r>
              <a:rPr lang="en-GB" sz="2800" b="0" noProof="0" dirty="0"/>
              <a:t> – to practice</a:t>
            </a:r>
          </a:p>
        </p:txBody>
      </p:sp>
      <p:sp>
        <p:nvSpPr>
          <p:cNvPr id="4" name="Textplatzhalter 3">
            <a:extLst>
              <a:ext uri="{FF2B5EF4-FFF2-40B4-BE49-F238E27FC236}">
                <a16:creationId xmlns:a16="http://schemas.microsoft.com/office/drawing/2014/main" id="{0747A225-2516-8D4D-A958-118239409AC6}"/>
              </a:ext>
            </a:extLst>
          </p:cNvPr>
          <p:cNvSpPr>
            <a:spLocks noGrp="1"/>
          </p:cNvSpPr>
          <p:nvPr>
            <p:ph type="body" sz="quarter" idx="3"/>
          </p:nvPr>
        </p:nvSpPr>
        <p:spPr/>
        <p:txBody>
          <a:bodyPr/>
          <a:lstStyle/>
          <a:p>
            <a:pPr algn="ctr"/>
            <a:r>
              <a:rPr lang="en-GB" b="0" noProof="0" dirty="0" err="1">
                <a:solidFill>
                  <a:schemeClr val="accent2"/>
                </a:solidFill>
              </a:rPr>
              <a:t>Fu</a:t>
            </a:r>
            <a:r>
              <a:rPr lang="en-GB" u="sng" noProof="0" dirty="0" err="1">
                <a:solidFill>
                  <a:schemeClr val="accent2"/>
                </a:solidFill>
              </a:rPr>
              <a:t>ß</a:t>
            </a:r>
            <a:r>
              <a:rPr lang="en-GB" b="0" noProof="0" dirty="0">
                <a:solidFill>
                  <a:schemeClr val="accent2"/>
                </a:solidFill>
              </a:rPr>
              <a:t> </a:t>
            </a:r>
            <a:r>
              <a:rPr lang="en-GB" b="0" noProof="0" dirty="0"/>
              <a:t>- foot</a:t>
            </a:r>
          </a:p>
        </p:txBody>
      </p:sp>
      <p:pic>
        <p:nvPicPr>
          <p:cNvPr id="12" name="Content Placeholder 11">
            <a:extLst>
              <a:ext uri="{FF2B5EF4-FFF2-40B4-BE49-F238E27FC236}">
                <a16:creationId xmlns:a16="http://schemas.microsoft.com/office/drawing/2014/main" id="{1F503940-866B-431D-9703-7CCABAA68EF4}"/>
              </a:ext>
            </a:extLst>
          </p:cNvPr>
          <p:cNvPicPr>
            <a:picLocks noGrp="1" noChangeAspect="1"/>
          </p:cNvPicPr>
          <p:nvPr>
            <p:ph sz="half" idx="2"/>
          </p:nvPr>
        </p:nvPicPr>
        <p:blipFill>
          <a:blip r:embed="rId6"/>
          <a:stretch>
            <a:fillRect/>
          </a:stretch>
        </p:blipFill>
        <p:spPr>
          <a:xfrm>
            <a:off x="483822" y="2790253"/>
            <a:ext cx="4615862" cy="3077242"/>
          </a:xfrm>
          <a:prstGeom prst="rect">
            <a:avLst/>
          </a:prstGeom>
        </p:spPr>
      </p:pic>
      <p:pic>
        <p:nvPicPr>
          <p:cNvPr id="14" name="Content Placeholder 13">
            <a:extLst>
              <a:ext uri="{FF2B5EF4-FFF2-40B4-BE49-F238E27FC236}">
                <a16:creationId xmlns:a16="http://schemas.microsoft.com/office/drawing/2014/main" id="{25345E1E-7594-47B0-A583-2E287F20ABFC}"/>
              </a:ext>
            </a:extLst>
          </p:cNvPr>
          <p:cNvPicPr>
            <a:picLocks noGrp="1" noChangeAspect="1"/>
          </p:cNvPicPr>
          <p:nvPr>
            <p:ph sz="quarter" idx="4"/>
          </p:nvPr>
        </p:nvPicPr>
        <p:blipFill>
          <a:blip r:embed="rId7"/>
          <a:stretch>
            <a:fillRect/>
          </a:stretch>
        </p:blipFill>
        <p:spPr>
          <a:xfrm>
            <a:off x="5356438" y="2790254"/>
            <a:ext cx="4606810" cy="3077241"/>
          </a:xfrm>
          <a:prstGeom prst="rect">
            <a:avLst/>
          </a:prstGeom>
        </p:spPr>
      </p:pic>
      <p:pic>
        <p:nvPicPr>
          <p:cNvPr id="13" name="üben">
            <a:hlinkClick r:id="" action="ppaction://media"/>
            <a:extLst>
              <a:ext uri="{FF2B5EF4-FFF2-40B4-BE49-F238E27FC236}">
                <a16:creationId xmlns:a16="http://schemas.microsoft.com/office/drawing/2014/main" id="{FA24B166-AC2A-4002-9C39-8F637BDEE3F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468737" y="533393"/>
            <a:ext cx="671971" cy="671971"/>
          </a:xfrm>
          <a:prstGeom prst="rect">
            <a:avLst/>
          </a:prstGeom>
        </p:spPr>
      </p:pic>
      <p:pic>
        <p:nvPicPr>
          <p:cNvPr id="15" name="Fuß">
            <a:hlinkClick r:id="" action="ppaction://media"/>
            <a:extLst>
              <a:ext uri="{FF2B5EF4-FFF2-40B4-BE49-F238E27FC236}">
                <a16:creationId xmlns:a16="http://schemas.microsoft.com/office/drawing/2014/main" id="{7F3E496E-1EE0-4B98-839B-DFE03B39C7B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298692" y="576037"/>
            <a:ext cx="671971" cy="671971"/>
          </a:xfrm>
          <a:prstGeom prst="rect">
            <a:avLst/>
          </a:prstGeom>
        </p:spPr>
      </p:pic>
      <p:sp>
        <p:nvSpPr>
          <p:cNvPr id="17" name="Fußzeilenplatzhalter 3">
            <a:extLst>
              <a:ext uri="{FF2B5EF4-FFF2-40B4-BE49-F238E27FC236}">
                <a16:creationId xmlns:a16="http://schemas.microsoft.com/office/drawing/2014/main" id="{0E372B61-AFE8-41CF-91E3-C3F8FED550F5}"/>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a:t>© GET </a:t>
            </a:r>
            <a:r>
              <a:rPr lang="de-DE" sz="1050" b="0" err="1"/>
              <a:t>Across</a:t>
            </a:r>
            <a:r>
              <a:rPr lang="de-DE" sz="1050" b="0"/>
              <a:t> Borders</a:t>
            </a:r>
            <a:endParaRPr lang="en-GB" sz="1050" b="0"/>
          </a:p>
        </p:txBody>
      </p:sp>
      <p:sp>
        <p:nvSpPr>
          <p:cNvPr id="18" name="Foliennummernplatzhalter 4">
            <a:extLst>
              <a:ext uri="{FF2B5EF4-FFF2-40B4-BE49-F238E27FC236}">
                <a16:creationId xmlns:a16="http://schemas.microsoft.com/office/drawing/2014/main" id="{7C04A05D-6BEA-4B26-B573-F6572873BC2F}"/>
              </a:ext>
            </a:extLst>
          </p:cNvPr>
          <p:cNvSpPr txBox="1">
            <a:spLocks/>
          </p:cNvSpPr>
          <p:nvPr/>
        </p:nvSpPr>
        <p:spPr bwMode="auto">
          <a:xfrm>
            <a:off x="9835529" y="6958806"/>
            <a:ext cx="607347" cy="401638"/>
          </a:xfrm>
          <a:prstGeom prst="rect">
            <a:avLst/>
          </a:prstGeom>
        </p:spPr>
        <p:txBody>
          <a:bodyPr vert="horz" lIns="91430" tIns="45716" rIns="91430" bIns="45716" rtlCol="0" anchor="ctr">
            <a:normAutofit/>
          </a:bodyPr>
          <a:lstStyle>
            <a:defPPr>
              <a:defRPr lang="de-DE"/>
            </a:defPPr>
            <a:lvl1pPr marL="0" algn="l" defTabSz="914400" rtl="0" eaLnBrk="1" latinLnBrk="0" hangingPunct="1">
              <a:defRPr sz="1028"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defRPr/>
            </a:pPr>
            <a:fld id="{1C6A1CB6-5D98-4296-B8F9-B78E6A9A9E34}" type="slidenum">
              <a:rPr lang="en-GB" sz="1050" smtClean="0">
                <a:solidFill>
                  <a:schemeClr val="bg2"/>
                </a:solidFill>
                <a:latin typeface="Comic Sans MS" panose="030F0702030302020204" pitchFamily="66" charset="0"/>
              </a:rPr>
              <a:pPr algn="ctr">
                <a:spcAft>
                  <a:spcPts val="600"/>
                </a:spcAft>
                <a:defRPr/>
              </a:pPr>
              <a:t>19</a:t>
            </a:fld>
            <a:endParaRPr lang="en-GB" sz="1050">
              <a:solidFill>
                <a:schemeClr val="bg2"/>
              </a:solidFill>
              <a:latin typeface="Comic Sans MS" panose="030F0702030302020204" pitchFamily="66" charset="0"/>
            </a:endParaRPr>
          </a:p>
        </p:txBody>
      </p:sp>
      <p:sp>
        <p:nvSpPr>
          <p:cNvPr id="19" name="Textfeld 18">
            <a:extLst>
              <a:ext uri="{FF2B5EF4-FFF2-40B4-BE49-F238E27FC236}">
                <a16:creationId xmlns:a16="http://schemas.microsoft.com/office/drawing/2014/main" id="{1A9B4BAA-B4F4-413D-9C67-92F29701F8A8}"/>
              </a:ext>
            </a:extLst>
          </p:cNvPr>
          <p:cNvSpPr txBox="1"/>
          <p:nvPr/>
        </p:nvSpPr>
        <p:spPr>
          <a:xfrm>
            <a:off x="2048485" y="5867495"/>
            <a:ext cx="1486535" cy="253916"/>
          </a:xfrm>
          <a:prstGeom prst="rect">
            <a:avLst/>
          </a:prstGeom>
          <a:noFill/>
        </p:spPr>
        <p:txBody>
          <a:bodyPr wrap="square" lIns="91440" tIns="45720" rIns="91440" bIns="45720" rtlCol="0" anchor="t">
            <a:spAutoFit/>
          </a:bodyPr>
          <a:lstStyle/>
          <a:p>
            <a:pPr algn="ctr"/>
            <a:r>
              <a:rPr lang="de-DE" sz="1050" b="0" dirty="0">
                <a:solidFill>
                  <a:schemeClr val="bg2"/>
                </a:solidFill>
                <a:latin typeface="Comic Sans MS"/>
              </a:rPr>
              <a:t>© </a:t>
            </a:r>
            <a:r>
              <a:rPr lang="de-DE" sz="1050" b="0" dirty="0" err="1">
                <a:solidFill>
                  <a:schemeClr val="bg2"/>
                </a:solidFill>
                <a:latin typeface="Comic Sans MS"/>
              </a:rPr>
              <a:t>Pixabay</a:t>
            </a:r>
            <a:endParaRPr lang="de-DE" sz="1050" dirty="0">
              <a:solidFill>
                <a:schemeClr val="bg2"/>
              </a:solidFill>
              <a:latin typeface="Comic Sans MS"/>
            </a:endParaRPr>
          </a:p>
        </p:txBody>
      </p:sp>
      <p:sp>
        <p:nvSpPr>
          <p:cNvPr id="20" name="Textfeld 19">
            <a:extLst>
              <a:ext uri="{FF2B5EF4-FFF2-40B4-BE49-F238E27FC236}">
                <a16:creationId xmlns:a16="http://schemas.microsoft.com/office/drawing/2014/main" id="{9EA68F1D-F165-46A3-BFAE-EB6EC9835ECD}"/>
              </a:ext>
            </a:extLst>
          </p:cNvPr>
          <p:cNvSpPr txBox="1"/>
          <p:nvPr/>
        </p:nvSpPr>
        <p:spPr>
          <a:xfrm>
            <a:off x="6916575" y="5867495"/>
            <a:ext cx="1486535" cy="253916"/>
          </a:xfrm>
          <a:prstGeom prst="rect">
            <a:avLst/>
          </a:prstGeom>
          <a:noFill/>
        </p:spPr>
        <p:txBody>
          <a:bodyPr wrap="square" lIns="91440" tIns="45720" rIns="91440" bIns="45720" rtlCol="0" anchor="t">
            <a:spAutoFit/>
          </a:bodyPr>
          <a:lstStyle/>
          <a:p>
            <a:pPr algn="ctr"/>
            <a:r>
              <a:rPr lang="de-DE" sz="1050" b="0" dirty="0">
                <a:solidFill>
                  <a:schemeClr val="bg2"/>
                </a:solidFill>
                <a:latin typeface="Comic Sans MS"/>
              </a:rPr>
              <a:t>© </a:t>
            </a:r>
            <a:r>
              <a:rPr lang="de-DE" sz="1050" b="0" dirty="0" err="1">
                <a:solidFill>
                  <a:schemeClr val="bg2"/>
                </a:solidFill>
                <a:latin typeface="Comic Sans MS"/>
              </a:rPr>
              <a:t>Pixabay</a:t>
            </a:r>
            <a:endParaRPr lang="de-DE" sz="1050" dirty="0">
              <a:solidFill>
                <a:schemeClr val="bg2"/>
              </a:solidFill>
              <a:latin typeface="Comic Sans MS"/>
            </a:endParaRPr>
          </a:p>
        </p:txBody>
      </p:sp>
    </p:spTree>
    <p:extLst>
      <p:ext uri="{BB962C8B-B14F-4D97-AF65-F5344CB8AC3E}">
        <p14:creationId xmlns:p14="http://schemas.microsoft.com/office/powerpoint/2010/main" val="365735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8"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209"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3"/>
                </p:tgtEl>
              </p:cMediaNode>
            </p:audio>
            <p:audio>
              <p:cMediaNode vol="80000">
                <p:cTn id="12"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Line 31"/>
          <p:cNvSpPr>
            <a:spLocks noChangeShapeType="1"/>
          </p:cNvSpPr>
          <p:nvPr/>
        </p:nvSpPr>
        <p:spPr bwMode="auto">
          <a:xfrm>
            <a:off x="0" y="503238"/>
            <a:ext cx="9144000" cy="0"/>
          </a:xfrm>
          <a:prstGeom prst="line">
            <a:avLst/>
          </a:prstGeom>
          <a:noFill/>
          <a:ln w="9525">
            <a:solidFill>
              <a:schemeClr val="bg1"/>
            </a:solidFill>
            <a:round/>
            <a:headEnd/>
            <a:tailEnd/>
          </a:ln>
        </p:spPr>
        <p:txBody>
          <a:bodyPr wrap="none" lIns="89982" tIns="46791" rIns="89982" bIns="46791" anchor="ctr">
            <a:spAutoFit/>
          </a:bodyPr>
          <a:lstStyle/>
          <a:p>
            <a:pPr>
              <a:defRPr/>
            </a:pPr>
            <a:endParaRPr lang="en-GB"/>
          </a:p>
        </p:txBody>
      </p:sp>
      <p:sp>
        <p:nvSpPr>
          <p:cNvPr id="5" name="Line 33"/>
          <p:cNvSpPr>
            <a:spLocks noChangeShapeType="1"/>
          </p:cNvSpPr>
          <p:nvPr/>
        </p:nvSpPr>
        <p:spPr bwMode="auto">
          <a:xfrm>
            <a:off x="0" y="7019925"/>
            <a:ext cx="10439400" cy="0"/>
          </a:xfrm>
          <a:prstGeom prst="line">
            <a:avLst/>
          </a:prstGeom>
          <a:noFill/>
          <a:ln w="3175">
            <a:solidFill>
              <a:schemeClr val="bg1"/>
            </a:solidFill>
            <a:round/>
            <a:headEnd/>
            <a:tailEnd/>
          </a:ln>
        </p:spPr>
        <p:txBody>
          <a:bodyPr wrap="none" lIns="89982" tIns="46791" rIns="89982" bIns="46791" anchor="ctr">
            <a:spAutoFit/>
          </a:bodyPr>
          <a:lstStyle/>
          <a:p>
            <a:pPr>
              <a:defRPr/>
            </a:pPr>
            <a:endParaRPr lang="en-GB"/>
          </a:p>
        </p:txBody>
      </p:sp>
      <p:sp>
        <p:nvSpPr>
          <p:cNvPr id="6" name="Line 32"/>
          <p:cNvSpPr>
            <a:spLocks noChangeShapeType="1"/>
          </p:cNvSpPr>
          <p:nvPr/>
        </p:nvSpPr>
        <p:spPr bwMode="auto">
          <a:xfrm>
            <a:off x="522287" y="0"/>
            <a:ext cx="0" cy="7559675"/>
          </a:xfrm>
          <a:prstGeom prst="line">
            <a:avLst/>
          </a:prstGeom>
          <a:noFill/>
          <a:ln w="3175">
            <a:solidFill>
              <a:schemeClr val="bg1"/>
            </a:solidFill>
            <a:round/>
            <a:headEnd/>
            <a:tailEnd/>
          </a:ln>
        </p:spPr>
        <p:txBody>
          <a:bodyPr wrap="none" lIns="89982" tIns="46791" rIns="89982" bIns="46791" anchor="ctr">
            <a:spAutoFit/>
          </a:bodyPr>
          <a:lstStyle/>
          <a:p>
            <a:pPr>
              <a:defRPr/>
            </a:pPr>
            <a:endParaRPr lang="en-GB"/>
          </a:p>
        </p:txBody>
      </p:sp>
      <p:sp>
        <p:nvSpPr>
          <p:cNvPr id="7" name="Line 37"/>
          <p:cNvSpPr>
            <a:spLocks noChangeShapeType="1"/>
          </p:cNvSpPr>
          <p:nvPr/>
        </p:nvSpPr>
        <p:spPr bwMode="auto">
          <a:xfrm flipV="1">
            <a:off x="9906000" y="6858000"/>
            <a:ext cx="0" cy="701675"/>
          </a:xfrm>
          <a:prstGeom prst="line">
            <a:avLst/>
          </a:prstGeom>
          <a:noFill/>
          <a:ln w="3175">
            <a:solidFill>
              <a:schemeClr val="bg1"/>
            </a:solidFill>
            <a:round/>
            <a:headEnd/>
            <a:tailEnd/>
          </a:ln>
        </p:spPr>
        <p:txBody>
          <a:bodyPr wrap="none" lIns="89982" tIns="46791" rIns="89982" bIns="46791" anchor="ctr">
            <a:spAutoFit/>
          </a:bodyPr>
          <a:lstStyle/>
          <a:p>
            <a:pPr>
              <a:defRPr/>
            </a:pPr>
            <a:endParaRPr lang="en-GB"/>
          </a:p>
        </p:txBody>
      </p:sp>
      <p:sp>
        <p:nvSpPr>
          <p:cNvPr id="9" name="Titel 1"/>
          <p:cNvSpPr>
            <a:spLocks noGrp="1"/>
          </p:cNvSpPr>
          <p:nvPr>
            <p:ph type="ctrTitle"/>
          </p:nvPr>
        </p:nvSpPr>
        <p:spPr bwMode="auto">
          <a:xfrm>
            <a:off x="782955" y="2348401"/>
            <a:ext cx="8811982" cy="2799795"/>
          </a:xfrm>
        </p:spPr>
        <p:txBody>
          <a:bodyPr>
            <a:normAutofit fontScale="90000"/>
          </a:bodyPr>
          <a:lstStyle/>
          <a:p>
            <a:pPr>
              <a:defRPr/>
            </a:pPr>
            <a:br>
              <a:rPr lang="en-GB" noProof="0" dirty="0">
                <a:solidFill>
                  <a:srgbClr val="C00000"/>
                </a:solidFill>
              </a:rPr>
            </a:br>
            <a:br>
              <a:rPr lang="en-GB" noProof="0" dirty="0">
                <a:solidFill>
                  <a:srgbClr val="C00000"/>
                </a:solidFill>
              </a:rPr>
            </a:br>
            <a:br>
              <a:rPr lang="en-GB" noProof="0" dirty="0">
                <a:solidFill>
                  <a:srgbClr val="C00000"/>
                </a:solidFill>
              </a:rPr>
            </a:br>
            <a:br>
              <a:rPr lang="en-GB" noProof="0" dirty="0">
                <a:solidFill>
                  <a:srgbClr val="C00000"/>
                </a:solidFill>
              </a:rPr>
            </a:br>
            <a:r>
              <a:rPr lang="en-GB" sz="4000" noProof="0" dirty="0">
                <a:solidFill>
                  <a:srgbClr val="C00000"/>
                </a:solidFill>
              </a:rPr>
              <a:t>Deutsch </a:t>
            </a:r>
            <a:r>
              <a:rPr lang="en-GB" sz="4000" noProof="0" dirty="0" err="1">
                <a:solidFill>
                  <a:srgbClr val="C00000"/>
                </a:solidFill>
              </a:rPr>
              <a:t>lernen</a:t>
            </a:r>
            <a:r>
              <a:rPr lang="en-GB" sz="4000" noProof="0" dirty="0">
                <a:solidFill>
                  <a:srgbClr val="C00000"/>
                </a:solidFill>
              </a:rPr>
              <a:t> </a:t>
            </a:r>
            <a:br>
              <a:rPr lang="en-GB" sz="4000" noProof="0" dirty="0">
                <a:solidFill>
                  <a:srgbClr val="C00000"/>
                </a:solidFill>
              </a:rPr>
            </a:br>
            <a:r>
              <a:rPr lang="en-GB" sz="4000" noProof="0" dirty="0" err="1">
                <a:solidFill>
                  <a:srgbClr val="000066"/>
                </a:solidFill>
              </a:rPr>
              <a:t>mit</a:t>
            </a:r>
            <a:r>
              <a:rPr lang="en-GB" sz="4000" noProof="0" dirty="0">
                <a:solidFill>
                  <a:srgbClr val="000066"/>
                </a:solidFill>
              </a:rPr>
              <a:t> Ali,</a:t>
            </a:r>
            <a:br>
              <a:rPr lang="en-GB" sz="4000" noProof="0" dirty="0">
                <a:solidFill>
                  <a:srgbClr val="000066"/>
                </a:solidFill>
              </a:rPr>
            </a:br>
            <a:r>
              <a:rPr lang="en-GB" sz="4000" noProof="0" dirty="0" err="1">
                <a:solidFill>
                  <a:srgbClr val="C00000"/>
                </a:solidFill>
              </a:rPr>
              <a:t>unserem</a:t>
            </a:r>
            <a:r>
              <a:rPr lang="en-GB" sz="4000" noProof="0" dirty="0">
                <a:solidFill>
                  <a:srgbClr val="C00000"/>
                </a:solidFill>
              </a:rPr>
              <a:t> Adler</a:t>
            </a:r>
            <a:br>
              <a:rPr lang="en-GB" sz="4000" noProof="0" dirty="0">
                <a:solidFill>
                  <a:srgbClr val="C00000"/>
                </a:solidFill>
              </a:rPr>
            </a:br>
            <a:br>
              <a:rPr lang="en-GB" sz="4000" noProof="0" dirty="0">
                <a:solidFill>
                  <a:srgbClr val="C00000"/>
                </a:solidFill>
              </a:rPr>
            </a:br>
            <a:br>
              <a:rPr lang="en-GB" noProof="0" dirty="0">
                <a:solidFill>
                  <a:srgbClr val="C00000"/>
                </a:solidFill>
              </a:rPr>
            </a:br>
            <a:br>
              <a:rPr lang="en-GB" noProof="0" dirty="0">
                <a:solidFill>
                  <a:srgbClr val="C00000"/>
                </a:solidFill>
              </a:rPr>
            </a:br>
            <a:br>
              <a:rPr lang="en-GB" sz="2700" noProof="0" dirty="0">
                <a:solidFill>
                  <a:schemeClr val="accent1">
                    <a:lumMod val="75000"/>
                    <a:lumOff val="25000"/>
                  </a:schemeClr>
                </a:solidFill>
              </a:rPr>
            </a:br>
            <a:r>
              <a:rPr lang="en-GB" sz="2700" noProof="0" dirty="0">
                <a:solidFill>
                  <a:schemeClr val="accent1">
                    <a:lumMod val="90000"/>
                    <a:lumOff val="10000"/>
                  </a:schemeClr>
                </a:solidFill>
              </a:rPr>
              <a:t>Sigrid </a:t>
            </a:r>
            <a:r>
              <a:rPr lang="en-GB" sz="2700" noProof="0" dirty="0" err="1">
                <a:solidFill>
                  <a:schemeClr val="accent1">
                    <a:lumMod val="90000"/>
                    <a:lumOff val="10000"/>
                  </a:schemeClr>
                </a:solidFill>
              </a:rPr>
              <a:t>Rieuwerts</a:t>
            </a:r>
            <a:br>
              <a:rPr lang="en-GB" sz="2700" noProof="0" dirty="0">
                <a:solidFill>
                  <a:schemeClr val="accent1">
                    <a:lumMod val="90000"/>
                    <a:lumOff val="10000"/>
                  </a:schemeClr>
                </a:solidFill>
              </a:rPr>
            </a:br>
            <a:r>
              <a:rPr lang="en-GB" sz="2700" noProof="0" dirty="0">
                <a:solidFill>
                  <a:schemeClr val="accent1">
                    <a:lumMod val="90000"/>
                    <a:lumOff val="10000"/>
                  </a:schemeClr>
                </a:solidFill>
              </a:rPr>
              <a:t>get-across-borders@uni-mainz.de</a:t>
            </a:r>
            <a:endParaRPr lang="en-GB" noProof="0" dirty="0">
              <a:solidFill>
                <a:schemeClr val="accent1">
                  <a:lumMod val="90000"/>
                  <a:lumOff val="10000"/>
                </a:schemeClr>
              </a:solidFill>
            </a:endParaRPr>
          </a:p>
        </p:txBody>
      </p:sp>
      <p:pic>
        <p:nvPicPr>
          <p:cNvPr id="17" name="Grafik 3" descr="Ein Bild, das Spiel enthält.&#10;&#10;Beschreibung automatisch generiert.">
            <a:extLst>
              <a:ext uri="{FF2B5EF4-FFF2-40B4-BE49-F238E27FC236}">
                <a16:creationId xmlns:a16="http://schemas.microsoft.com/office/drawing/2014/main" id="{F20362E9-6205-4FDA-B1DA-BC19C248F2EC}"/>
              </a:ext>
            </a:extLst>
          </p:cNvPr>
          <p:cNvPicPr>
            <a:picLocks noChangeAspect="1"/>
          </p:cNvPicPr>
          <p:nvPr/>
        </p:nvPicPr>
        <p:blipFill>
          <a:blip r:embed="rId2"/>
          <a:stretch/>
        </p:blipFill>
        <p:spPr bwMode="auto">
          <a:xfrm>
            <a:off x="4401861" y="177527"/>
            <a:ext cx="2833495" cy="1637129"/>
          </a:xfrm>
          <a:prstGeom prst="rect">
            <a:avLst/>
          </a:prstGeom>
        </p:spPr>
      </p:pic>
      <p:pic>
        <p:nvPicPr>
          <p:cNvPr id="22" name="Picture 9">
            <a:extLst>
              <a:ext uri="{FF2B5EF4-FFF2-40B4-BE49-F238E27FC236}">
                <a16:creationId xmlns:a16="http://schemas.microsoft.com/office/drawing/2014/main" id="{6DE20007-9E0A-4B25-A180-A9689119C026}"/>
              </a:ext>
            </a:extLst>
          </p:cNvPr>
          <p:cNvPicPr>
            <a:picLocks noChangeAspect="1" noChangeArrowheads="1"/>
          </p:cNvPicPr>
          <p:nvPr/>
        </p:nvPicPr>
        <p:blipFill>
          <a:blip r:embed="rId3"/>
          <a:stretch/>
        </p:blipFill>
        <p:spPr bwMode="auto">
          <a:xfrm>
            <a:off x="8154987" y="503238"/>
            <a:ext cx="1038208" cy="1038208"/>
          </a:xfrm>
          <a:prstGeom prst="rect">
            <a:avLst/>
          </a:prstGeom>
          <a:noFill/>
          <a:ln>
            <a:noFill/>
          </a:ln>
        </p:spPr>
      </p:pic>
      <p:pic>
        <p:nvPicPr>
          <p:cNvPr id="2" name="Grafik 2">
            <a:extLst>
              <a:ext uri="{FF2B5EF4-FFF2-40B4-BE49-F238E27FC236}">
                <a16:creationId xmlns:a16="http://schemas.microsoft.com/office/drawing/2014/main" id="{D48C8CC1-394F-4214-9C8F-E9289D985F84}"/>
              </a:ext>
            </a:extLst>
          </p:cNvPr>
          <p:cNvPicPr>
            <a:picLocks noChangeAspect="1"/>
          </p:cNvPicPr>
          <p:nvPr/>
        </p:nvPicPr>
        <p:blipFill>
          <a:blip r:embed="rId4"/>
          <a:stretch/>
        </p:blipFill>
        <p:spPr bwMode="auto">
          <a:xfrm>
            <a:off x="970091" y="179207"/>
            <a:ext cx="2701395" cy="127683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284810-2428-466D-B869-22185656E3A7}"/>
              </a:ext>
            </a:extLst>
          </p:cNvPr>
          <p:cNvSpPr>
            <a:spLocks noGrp="1"/>
          </p:cNvSpPr>
          <p:nvPr>
            <p:ph type="title"/>
          </p:nvPr>
        </p:nvSpPr>
        <p:spPr>
          <a:xfrm>
            <a:off x="522290" y="198440"/>
            <a:ext cx="9394825" cy="1258887"/>
          </a:xfrm>
        </p:spPr>
        <p:txBody>
          <a:bodyPr wrap="square" anchor="ctr">
            <a:normAutofit/>
          </a:bodyPr>
          <a:lstStyle/>
          <a:p>
            <a:r>
              <a:rPr lang="en-GB" noProof="0" dirty="0" err="1"/>
              <a:t>Zusammenfassung</a:t>
            </a:r>
            <a:endParaRPr lang="en-GB" noProof="0" dirty="0"/>
          </a:p>
        </p:txBody>
      </p:sp>
      <p:sp>
        <p:nvSpPr>
          <p:cNvPr id="12" name="Content Placeholder 2">
            <a:extLst>
              <a:ext uri="{FF2B5EF4-FFF2-40B4-BE49-F238E27FC236}">
                <a16:creationId xmlns:a16="http://schemas.microsoft.com/office/drawing/2014/main" id="{68A12010-6D41-411C-93B2-4E46D5E8882B}"/>
              </a:ext>
            </a:extLst>
          </p:cNvPr>
          <p:cNvSpPr>
            <a:spLocks noGrp="1"/>
          </p:cNvSpPr>
          <p:nvPr>
            <p:ph sz="half" idx="1"/>
          </p:nvPr>
        </p:nvSpPr>
        <p:spPr>
          <a:xfrm>
            <a:off x="316980" y="1969421"/>
            <a:ext cx="7276238" cy="4989782"/>
          </a:xfrm>
        </p:spPr>
        <p:txBody>
          <a:bodyPr/>
          <a:lstStyle/>
          <a:p>
            <a:pPr marL="378006" indent="-378006">
              <a:buFont typeface="Arial" panose="020B0604020202020204" pitchFamily="34" charset="0"/>
              <a:buChar char="•"/>
            </a:pPr>
            <a:r>
              <a:rPr lang="en-GB" sz="2800" noProof="0" dirty="0"/>
              <a:t>The German alphabet consists of the same 26 letters as the English alphabet.</a:t>
            </a:r>
          </a:p>
          <a:p>
            <a:pPr marL="378006" indent="-378006">
              <a:buFont typeface="Arial" panose="020B0604020202020204" pitchFamily="34" charset="0"/>
              <a:buChar char="•"/>
            </a:pPr>
            <a:r>
              <a:rPr lang="en-GB" sz="2800" noProof="0" dirty="0"/>
              <a:t>Only the pronunciation is different at times.</a:t>
            </a:r>
          </a:p>
          <a:p>
            <a:pPr marL="378006" indent="-378006">
              <a:buFont typeface="Arial" panose="020B0604020202020204" pitchFamily="34" charset="0"/>
              <a:buChar char="•"/>
            </a:pPr>
            <a:r>
              <a:rPr lang="en-GB" sz="2800" noProof="0" dirty="0"/>
              <a:t>The special characters </a:t>
            </a:r>
            <a:r>
              <a:rPr lang="en-GB" sz="2800" noProof="0" dirty="0">
                <a:solidFill>
                  <a:schemeClr val="accent2"/>
                </a:solidFill>
              </a:rPr>
              <a:t>“Ä”</a:t>
            </a:r>
            <a:r>
              <a:rPr lang="en-GB" sz="2800" noProof="0" dirty="0"/>
              <a:t>, </a:t>
            </a:r>
            <a:r>
              <a:rPr lang="en-GB" sz="2800" noProof="0" dirty="0">
                <a:solidFill>
                  <a:schemeClr val="accent2"/>
                </a:solidFill>
              </a:rPr>
              <a:t>“Ö”</a:t>
            </a:r>
            <a:r>
              <a:rPr lang="en-GB" sz="2800" noProof="0" dirty="0"/>
              <a:t>, </a:t>
            </a:r>
            <a:r>
              <a:rPr lang="en-GB" sz="2800" noProof="0" dirty="0">
                <a:solidFill>
                  <a:schemeClr val="accent2"/>
                </a:solidFill>
              </a:rPr>
              <a:t>“Ü”</a:t>
            </a:r>
            <a:r>
              <a:rPr lang="en-GB" sz="2800" noProof="0" dirty="0"/>
              <a:t> and </a:t>
            </a:r>
            <a:r>
              <a:rPr lang="en-GB" sz="2800" noProof="0" dirty="0">
                <a:solidFill>
                  <a:schemeClr val="accent2"/>
                </a:solidFill>
              </a:rPr>
              <a:t>“ß”</a:t>
            </a:r>
            <a:r>
              <a:rPr lang="en-GB" sz="2800" noProof="0" dirty="0"/>
              <a:t> are not found in the English language.</a:t>
            </a:r>
          </a:p>
        </p:txBody>
      </p:sp>
      <p:pic>
        <p:nvPicPr>
          <p:cNvPr id="7" name="Picture 1" descr="A picture containing drawing&#10;&#10;Description automatically generated">
            <a:extLst>
              <a:ext uri="{FF2B5EF4-FFF2-40B4-BE49-F238E27FC236}">
                <a16:creationId xmlns:a16="http://schemas.microsoft.com/office/drawing/2014/main" id="{D650908F-30DC-47B5-B197-8511B71566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6719" y="1815966"/>
            <a:ext cx="2838178" cy="4349702"/>
          </a:xfrm>
          <a:prstGeom prst="rect">
            <a:avLst/>
          </a:prstGeom>
          <a:noFill/>
        </p:spPr>
      </p:pic>
      <p:sp>
        <p:nvSpPr>
          <p:cNvPr id="8" name="Fußzeilenplatzhalter 3">
            <a:extLst>
              <a:ext uri="{FF2B5EF4-FFF2-40B4-BE49-F238E27FC236}">
                <a16:creationId xmlns:a16="http://schemas.microsoft.com/office/drawing/2014/main" id="{B71348B8-560E-431A-A7B8-1A7F5D063F7B}"/>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a:t>© GET </a:t>
            </a:r>
            <a:r>
              <a:rPr lang="de-DE" sz="1050" b="0" err="1"/>
              <a:t>Across</a:t>
            </a:r>
            <a:r>
              <a:rPr lang="de-DE" sz="1050" b="0"/>
              <a:t> Borders</a:t>
            </a:r>
            <a:endParaRPr lang="en-GB" sz="1050" b="0"/>
          </a:p>
        </p:txBody>
      </p:sp>
      <p:sp>
        <p:nvSpPr>
          <p:cNvPr id="9" name="Foliennummernplatzhalter 4">
            <a:extLst>
              <a:ext uri="{FF2B5EF4-FFF2-40B4-BE49-F238E27FC236}">
                <a16:creationId xmlns:a16="http://schemas.microsoft.com/office/drawing/2014/main" id="{ECC63B83-E4FD-4A5C-AE4E-2C3D10559F23}"/>
              </a:ext>
            </a:extLst>
          </p:cNvPr>
          <p:cNvSpPr txBox="1">
            <a:spLocks/>
          </p:cNvSpPr>
          <p:nvPr/>
        </p:nvSpPr>
        <p:spPr bwMode="auto">
          <a:xfrm>
            <a:off x="9835529" y="6958806"/>
            <a:ext cx="607347" cy="401638"/>
          </a:xfrm>
          <a:prstGeom prst="rect">
            <a:avLst/>
          </a:prstGeom>
        </p:spPr>
        <p:txBody>
          <a:bodyPr vert="horz" lIns="91430" tIns="45716" rIns="91430" bIns="45716" rtlCol="0" anchor="ctr">
            <a:normAutofit/>
          </a:bodyPr>
          <a:lstStyle>
            <a:defPPr>
              <a:defRPr lang="de-DE"/>
            </a:defPPr>
            <a:lvl1pPr marL="0" algn="l" defTabSz="914400" rtl="0" eaLnBrk="1" latinLnBrk="0" hangingPunct="1">
              <a:defRPr sz="1028"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defRPr/>
            </a:pPr>
            <a:fld id="{1C6A1CB6-5D98-4296-B8F9-B78E6A9A9E34}" type="slidenum">
              <a:rPr lang="en-GB" sz="1050" smtClean="0">
                <a:solidFill>
                  <a:schemeClr val="bg2"/>
                </a:solidFill>
                <a:latin typeface="Comic Sans MS" panose="030F0702030302020204" pitchFamily="66" charset="0"/>
              </a:rPr>
              <a:pPr algn="ctr">
                <a:spcAft>
                  <a:spcPts val="600"/>
                </a:spcAft>
                <a:defRPr/>
              </a:pPr>
              <a:t>20</a:t>
            </a:fld>
            <a:endParaRPr lang="en-GB" sz="1050">
              <a:solidFill>
                <a:schemeClr val="bg2"/>
              </a:solidFill>
              <a:latin typeface="Comic Sans MS" panose="030F0702030302020204" pitchFamily="66" charset="0"/>
            </a:endParaRPr>
          </a:p>
        </p:txBody>
      </p:sp>
    </p:spTree>
    <p:extLst>
      <p:ext uri="{BB962C8B-B14F-4D97-AF65-F5344CB8AC3E}">
        <p14:creationId xmlns:p14="http://schemas.microsoft.com/office/powerpoint/2010/main" val="1899391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E99B1-09B5-4A6A-9AD0-D9FFB1B53B13}"/>
              </a:ext>
            </a:extLst>
          </p:cNvPr>
          <p:cNvSpPr>
            <a:spLocks noGrp="1"/>
          </p:cNvSpPr>
          <p:nvPr>
            <p:ph type="title"/>
          </p:nvPr>
        </p:nvSpPr>
        <p:spPr/>
        <p:txBody>
          <a:bodyPr/>
          <a:lstStyle/>
          <a:p>
            <a:r>
              <a:rPr lang="en-GB" noProof="0" dirty="0"/>
              <a:t>Sources</a:t>
            </a:r>
          </a:p>
        </p:txBody>
      </p:sp>
      <p:sp>
        <p:nvSpPr>
          <p:cNvPr id="3" name="Content Placeholder 2">
            <a:extLst>
              <a:ext uri="{FF2B5EF4-FFF2-40B4-BE49-F238E27FC236}">
                <a16:creationId xmlns:a16="http://schemas.microsoft.com/office/drawing/2014/main" id="{2C6BF7E5-778F-4B4F-B0B4-DB9E71F2A89F}"/>
              </a:ext>
            </a:extLst>
          </p:cNvPr>
          <p:cNvSpPr>
            <a:spLocks noGrp="1"/>
          </p:cNvSpPr>
          <p:nvPr>
            <p:ph idx="1"/>
          </p:nvPr>
        </p:nvSpPr>
        <p:spPr>
          <a:xfrm>
            <a:off x="522287" y="1457326"/>
            <a:ext cx="9394825" cy="5501482"/>
          </a:xfrm>
        </p:spPr>
        <p:txBody>
          <a:bodyPr/>
          <a:lstStyle/>
          <a:p>
            <a:r>
              <a:rPr lang="en-GB" sz="2000" noProof="0" dirty="0"/>
              <a:t>https://pixabay.com/de/photos/%C3%A4pfel-obst-rot-saftig-reif-634572/</a:t>
            </a:r>
          </a:p>
          <a:p>
            <a:r>
              <a:rPr lang="en-GB" sz="2000" noProof="0" dirty="0"/>
              <a:t>https://pixabay.com/de/photos/bananen-fr%C3%BCchte-lebensmittel-698608/</a:t>
            </a:r>
          </a:p>
          <a:p>
            <a:r>
              <a:rPr lang="en-GB" sz="2000" noProof="0" dirty="0"/>
              <a:t>https://pixabay.com/de/photos/auto-citroen-2cv-rot-klassiker-569269/</a:t>
            </a:r>
          </a:p>
          <a:p>
            <a:r>
              <a:rPr lang="en-GB" sz="2000" noProof="0" dirty="0"/>
              <a:t>https://pixabay.com/de/photos/landschaft-berg-himmel-wolken-3969074/</a:t>
            </a:r>
          </a:p>
          <a:p>
            <a:r>
              <a:rPr lang="en-GB" sz="2000" noProof="0" dirty="0"/>
              <a:t>https://pixabay.com/de/photos/search/esel/</a:t>
            </a:r>
          </a:p>
          <a:p>
            <a:r>
              <a:rPr lang="en-GB" sz="2000" noProof="0" dirty="0"/>
              <a:t>https://pixabay.com/de/photos/kugel-stadion-fu%C3%9Fball-sport-488700/</a:t>
            </a:r>
          </a:p>
          <a:p>
            <a:r>
              <a:rPr lang="en-GB" sz="2000" noProof="0" dirty="0"/>
              <a:t>https://pixabay.com/de/photos/gitarre-konzertgitarre-756326/</a:t>
            </a:r>
          </a:p>
          <a:p>
            <a:r>
              <a:rPr lang="en-GB" sz="2000" noProof="0" dirty="0"/>
              <a:t>https://pixabay.com/de/photos/igel-tier-stacheln-natur-s%C3%A4ugetier-3703244/</a:t>
            </a:r>
          </a:p>
          <a:p>
            <a:r>
              <a:rPr lang="en-GB" sz="2000" noProof="0" dirty="0"/>
              <a:t>https://pixabay.com/de/photos/baby-junge-kinder-kind-bezaubernd-2098881/</a:t>
            </a:r>
          </a:p>
          <a:p>
            <a:r>
              <a:rPr lang="en-GB" sz="2000" noProof="0" dirty="0"/>
              <a:t>https://pixabay.com/de/photos/bollywood-film-kino-indien-theater-1687410/</a:t>
            </a:r>
          </a:p>
          <a:p>
            <a:r>
              <a:rPr lang="en-GB" sz="2000" noProof="0" dirty="0"/>
              <a:t>https://pixabay.com/de/photos/peru-machu-picchu-lama-2774925/</a:t>
            </a:r>
          </a:p>
        </p:txBody>
      </p:sp>
      <p:sp>
        <p:nvSpPr>
          <p:cNvPr id="8" name="Foliennummernplatzhalter 4">
            <a:extLst>
              <a:ext uri="{FF2B5EF4-FFF2-40B4-BE49-F238E27FC236}">
                <a16:creationId xmlns:a16="http://schemas.microsoft.com/office/drawing/2014/main" id="{38667F6F-5620-4E24-A1E3-109B73B4257E}"/>
              </a:ext>
            </a:extLst>
          </p:cNvPr>
          <p:cNvSpPr txBox="1">
            <a:spLocks/>
          </p:cNvSpPr>
          <p:nvPr/>
        </p:nvSpPr>
        <p:spPr bwMode="auto">
          <a:xfrm>
            <a:off x="9835529" y="6958806"/>
            <a:ext cx="607347" cy="401638"/>
          </a:xfrm>
          <a:prstGeom prst="rect">
            <a:avLst/>
          </a:prstGeom>
        </p:spPr>
        <p:txBody>
          <a:bodyPr vert="horz" lIns="91430" tIns="45716" rIns="91430" bIns="45716" rtlCol="0" anchor="ctr">
            <a:normAutofit/>
          </a:bodyPr>
          <a:lstStyle>
            <a:defPPr>
              <a:defRPr lang="de-DE"/>
            </a:defPPr>
            <a:lvl1pPr marL="0" algn="l" defTabSz="914400" rtl="0" eaLnBrk="1" latinLnBrk="0" hangingPunct="1">
              <a:defRPr sz="1028"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defRPr/>
            </a:pPr>
            <a:fld id="{1C6A1CB6-5D98-4296-B8F9-B78E6A9A9E34}" type="slidenum">
              <a:rPr lang="en-GB" sz="1050" smtClean="0">
                <a:solidFill>
                  <a:schemeClr val="bg2"/>
                </a:solidFill>
                <a:latin typeface="Comic Sans MS" panose="030F0702030302020204" pitchFamily="66" charset="0"/>
              </a:rPr>
              <a:pPr algn="ctr">
                <a:spcAft>
                  <a:spcPts val="600"/>
                </a:spcAft>
                <a:defRPr/>
              </a:pPr>
              <a:t>21</a:t>
            </a:fld>
            <a:endParaRPr lang="en-GB" sz="1050">
              <a:solidFill>
                <a:schemeClr val="bg2"/>
              </a:solidFill>
              <a:latin typeface="Comic Sans MS" panose="030F0702030302020204" pitchFamily="66" charset="0"/>
            </a:endParaRPr>
          </a:p>
        </p:txBody>
      </p:sp>
      <p:sp>
        <p:nvSpPr>
          <p:cNvPr id="9" name="Fußzeilenplatzhalter 3">
            <a:extLst>
              <a:ext uri="{FF2B5EF4-FFF2-40B4-BE49-F238E27FC236}">
                <a16:creationId xmlns:a16="http://schemas.microsoft.com/office/drawing/2014/main" id="{4BA3AF0A-51B1-46BB-861A-A8D31C499D62}"/>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a:t>© GET </a:t>
            </a:r>
            <a:r>
              <a:rPr lang="de-DE" sz="1050" b="0" err="1"/>
              <a:t>Across</a:t>
            </a:r>
            <a:r>
              <a:rPr lang="de-DE" sz="1050" b="0"/>
              <a:t> Borders</a:t>
            </a:r>
            <a:endParaRPr lang="en-GB" sz="1050" b="0"/>
          </a:p>
        </p:txBody>
      </p:sp>
    </p:spTree>
    <p:extLst>
      <p:ext uri="{BB962C8B-B14F-4D97-AF65-F5344CB8AC3E}">
        <p14:creationId xmlns:p14="http://schemas.microsoft.com/office/powerpoint/2010/main" val="40222371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D9C7E-F520-4199-A0D5-AA4AA9CDC3C8}"/>
              </a:ext>
            </a:extLst>
          </p:cNvPr>
          <p:cNvSpPr>
            <a:spLocks noGrp="1"/>
          </p:cNvSpPr>
          <p:nvPr>
            <p:ph type="title"/>
          </p:nvPr>
        </p:nvSpPr>
        <p:spPr/>
        <p:txBody>
          <a:bodyPr/>
          <a:lstStyle/>
          <a:p>
            <a:r>
              <a:rPr lang="en-GB" noProof="0" dirty="0"/>
              <a:t>Sources</a:t>
            </a:r>
          </a:p>
        </p:txBody>
      </p:sp>
      <p:sp>
        <p:nvSpPr>
          <p:cNvPr id="3" name="Content Placeholder 2">
            <a:extLst>
              <a:ext uri="{FF2B5EF4-FFF2-40B4-BE49-F238E27FC236}">
                <a16:creationId xmlns:a16="http://schemas.microsoft.com/office/drawing/2014/main" id="{943B0603-7AB1-4170-9988-9BE2EF1F43F6}"/>
              </a:ext>
            </a:extLst>
          </p:cNvPr>
          <p:cNvSpPr>
            <a:spLocks noGrp="1"/>
          </p:cNvSpPr>
          <p:nvPr>
            <p:ph idx="1"/>
          </p:nvPr>
        </p:nvSpPr>
        <p:spPr>
          <a:xfrm>
            <a:off x="522287" y="1457326"/>
            <a:ext cx="9631996" cy="5392640"/>
          </a:xfrm>
        </p:spPr>
        <p:txBody>
          <a:bodyPr/>
          <a:lstStyle/>
          <a:p>
            <a:r>
              <a:rPr lang="en-GB" sz="2000" noProof="0" dirty="0"/>
              <a:t>https://pixabay.com/de/photos/maus-nagetier-niedlich-s%C3%A4ugetier-1708347/</a:t>
            </a:r>
          </a:p>
          <a:p>
            <a:r>
              <a:rPr lang="en-GB" sz="2000" noProof="0" dirty="0"/>
              <a:t>https://pixabay.com/de/photos/afrika-%C3%A4quator-zeichen-kenia-1798548/</a:t>
            </a:r>
          </a:p>
          <a:p>
            <a:r>
              <a:rPr lang="en-GB" sz="2000" noProof="0" dirty="0"/>
              <a:t>https://pixabay.com/de/photos/%C3%B6sterreich-fahne-gro%C3%9Fglockner-alpen-1224683/</a:t>
            </a:r>
          </a:p>
          <a:p>
            <a:r>
              <a:rPr lang="en-GB" sz="2000" noProof="0" dirty="0"/>
              <a:t>https://pixabay.com/de/photos/n%C3%BCsse-mandeln-haseln%C3%BCsse-mix-1118233/</a:t>
            </a:r>
          </a:p>
          <a:p>
            <a:r>
              <a:rPr lang="en-GB" sz="2000" noProof="0" dirty="0"/>
              <a:t>https://pixabay.com/de/photos/apfelsine-orange-zitrusfrucht-obst-1995056/</a:t>
            </a:r>
          </a:p>
          <a:p>
            <a:r>
              <a:rPr lang="en-GB" sz="2000" noProof="0" dirty="0"/>
              <a:t>https://pixabay.com/de/images/search/%C3%A4gypten/</a:t>
            </a:r>
          </a:p>
          <a:p>
            <a:r>
              <a:rPr lang="en-GB" sz="2000" noProof="0" dirty="0"/>
              <a:t>https://pixabay.com/de/photos/qualle-unterwasser-ozean-meer-tier-690472/</a:t>
            </a:r>
          </a:p>
          <a:p>
            <a:r>
              <a:rPr lang="en-GB" sz="2000" noProof="0" dirty="0"/>
              <a:t>https://pixabay.com/de/photos/rosine-schwarze-johannisbeere-2772204/</a:t>
            </a:r>
          </a:p>
          <a:p>
            <a:r>
              <a:rPr lang="en-GB" sz="2000" noProof="0" dirty="0"/>
              <a:t>https://pixabay.com/de/photos/schaf-lamm-wasser-berge-meer-gr%C3%BCn-5215213/</a:t>
            </a:r>
          </a:p>
          <a:p>
            <a:r>
              <a:rPr lang="en-GB" sz="2000" noProof="0" dirty="0"/>
              <a:t>https://pixabay.com/de/photos/tier-tiger-gro%C3%9Fe-katze-safari-1868911/</a:t>
            </a:r>
          </a:p>
        </p:txBody>
      </p:sp>
      <p:sp>
        <p:nvSpPr>
          <p:cNvPr id="6" name="Foliennummernplatzhalter 4">
            <a:extLst>
              <a:ext uri="{FF2B5EF4-FFF2-40B4-BE49-F238E27FC236}">
                <a16:creationId xmlns:a16="http://schemas.microsoft.com/office/drawing/2014/main" id="{32080F6C-A5A2-41D5-9E76-C167201E53C7}"/>
              </a:ext>
            </a:extLst>
          </p:cNvPr>
          <p:cNvSpPr txBox="1">
            <a:spLocks/>
          </p:cNvSpPr>
          <p:nvPr/>
        </p:nvSpPr>
        <p:spPr bwMode="auto">
          <a:xfrm>
            <a:off x="9835529" y="6958806"/>
            <a:ext cx="607347" cy="401638"/>
          </a:xfrm>
          <a:prstGeom prst="rect">
            <a:avLst/>
          </a:prstGeom>
        </p:spPr>
        <p:txBody>
          <a:bodyPr vert="horz" lIns="91430" tIns="45716" rIns="91430" bIns="45716" rtlCol="0" anchor="ctr">
            <a:normAutofit/>
          </a:bodyPr>
          <a:lstStyle>
            <a:defPPr>
              <a:defRPr lang="de-DE"/>
            </a:defPPr>
            <a:lvl1pPr marL="0" algn="l" defTabSz="914400" rtl="0" eaLnBrk="1" latinLnBrk="0" hangingPunct="1">
              <a:defRPr sz="1028"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defRPr/>
            </a:pPr>
            <a:fld id="{1C6A1CB6-5D98-4296-B8F9-B78E6A9A9E34}" type="slidenum">
              <a:rPr lang="en-GB" sz="1050" smtClean="0">
                <a:solidFill>
                  <a:schemeClr val="bg2"/>
                </a:solidFill>
                <a:latin typeface="Comic Sans MS" panose="030F0702030302020204" pitchFamily="66" charset="0"/>
              </a:rPr>
              <a:pPr algn="ctr">
                <a:spcAft>
                  <a:spcPts val="600"/>
                </a:spcAft>
                <a:defRPr/>
              </a:pPr>
              <a:t>22</a:t>
            </a:fld>
            <a:endParaRPr lang="en-GB" sz="1050">
              <a:solidFill>
                <a:schemeClr val="bg2"/>
              </a:solidFill>
              <a:latin typeface="Comic Sans MS" panose="030F0702030302020204" pitchFamily="66" charset="0"/>
            </a:endParaRPr>
          </a:p>
        </p:txBody>
      </p:sp>
      <p:sp>
        <p:nvSpPr>
          <p:cNvPr id="7" name="Fußzeilenplatzhalter 3">
            <a:extLst>
              <a:ext uri="{FF2B5EF4-FFF2-40B4-BE49-F238E27FC236}">
                <a16:creationId xmlns:a16="http://schemas.microsoft.com/office/drawing/2014/main" id="{BD5AA870-EBA3-466D-881A-7F768486FD4D}"/>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a:t>© GET </a:t>
            </a:r>
            <a:r>
              <a:rPr lang="de-DE" sz="1050" b="0" err="1"/>
              <a:t>Across</a:t>
            </a:r>
            <a:r>
              <a:rPr lang="de-DE" sz="1050" b="0"/>
              <a:t> Borders</a:t>
            </a:r>
            <a:endParaRPr lang="en-GB" sz="1050" b="0"/>
          </a:p>
        </p:txBody>
      </p:sp>
    </p:spTree>
    <p:extLst>
      <p:ext uri="{BB962C8B-B14F-4D97-AF65-F5344CB8AC3E}">
        <p14:creationId xmlns:p14="http://schemas.microsoft.com/office/powerpoint/2010/main" val="14269148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D9C7E-F520-4199-A0D5-AA4AA9CDC3C8}"/>
              </a:ext>
            </a:extLst>
          </p:cNvPr>
          <p:cNvSpPr>
            <a:spLocks noGrp="1"/>
          </p:cNvSpPr>
          <p:nvPr>
            <p:ph type="title"/>
          </p:nvPr>
        </p:nvSpPr>
        <p:spPr/>
        <p:txBody>
          <a:bodyPr/>
          <a:lstStyle/>
          <a:p>
            <a:r>
              <a:rPr lang="en-GB" noProof="0" dirty="0"/>
              <a:t>Sources</a:t>
            </a:r>
          </a:p>
        </p:txBody>
      </p:sp>
      <p:sp>
        <p:nvSpPr>
          <p:cNvPr id="6" name="Inhaltsplatzhalter 5">
            <a:extLst>
              <a:ext uri="{FF2B5EF4-FFF2-40B4-BE49-F238E27FC236}">
                <a16:creationId xmlns:a16="http://schemas.microsoft.com/office/drawing/2014/main" id="{8F6ABCEC-2743-4442-A76F-EB86341FA36A}"/>
              </a:ext>
            </a:extLst>
          </p:cNvPr>
          <p:cNvSpPr>
            <a:spLocks noGrp="1"/>
          </p:cNvSpPr>
          <p:nvPr>
            <p:ph idx="1"/>
          </p:nvPr>
        </p:nvSpPr>
        <p:spPr>
          <a:xfrm>
            <a:off x="522288" y="1457326"/>
            <a:ext cx="9394825" cy="5395911"/>
          </a:xfrm>
        </p:spPr>
        <p:txBody>
          <a:bodyPr/>
          <a:lstStyle/>
          <a:p>
            <a:r>
              <a:rPr lang="en-GB" sz="2000" noProof="0" dirty="0"/>
              <a:t>https://pixabay.com/de/photos/vienna-rolltreppe-u-bahn-rolltreppe-5103169/</a:t>
            </a:r>
          </a:p>
          <a:p>
            <a:r>
              <a:rPr lang="en-GB" sz="2000" noProof="0" dirty="0"/>
              <a:t>https://pixabay.com/de/photos/wildg%C3%A4nse-graug%C3%A4nse-gans-v%C3%B6gel-3933488/</a:t>
            </a:r>
          </a:p>
          <a:p>
            <a:r>
              <a:rPr lang="en-GB" sz="2000" noProof="0" dirty="0"/>
              <a:t>https://pixabay.com/de/photos/tropfen-wasser-wasser-wellen-578897/</a:t>
            </a:r>
          </a:p>
          <a:p>
            <a:r>
              <a:rPr lang="en-GB" sz="2000" noProof="0" dirty="0"/>
              <a:t>https://pixabay.com/de/photos/musik-percussion-akku-ton-3534990/</a:t>
            </a:r>
          </a:p>
          <a:p>
            <a:r>
              <a:rPr lang="en-GB" sz="2000" noProof="0" dirty="0"/>
              <a:t>https://pixabay.com/de/photos/yacht-fort-lauderdale-florida-1604478/</a:t>
            </a:r>
          </a:p>
          <a:p>
            <a:r>
              <a:rPr lang="en-GB" sz="2000" noProof="0" dirty="0"/>
              <a:t>https://pixabay.com/de/photos/zebra-tier-safari-pferde-s%C3%A4ugetier-163052/</a:t>
            </a:r>
          </a:p>
          <a:p>
            <a:r>
              <a:rPr lang="en-GB" sz="2000" noProof="0" dirty="0"/>
              <a:t>https://pixabay.com/de/photos/klavier-spielen-lernen-3957650/</a:t>
            </a:r>
          </a:p>
          <a:p>
            <a:r>
              <a:rPr lang="en-GB" sz="2000" noProof="0" dirty="0"/>
              <a:t>https://pixabay.com/de/photos/search/fu%c3%9f/</a:t>
            </a:r>
          </a:p>
        </p:txBody>
      </p:sp>
      <p:sp>
        <p:nvSpPr>
          <p:cNvPr id="7" name="Foliennummernplatzhalter 4">
            <a:extLst>
              <a:ext uri="{FF2B5EF4-FFF2-40B4-BE49-F238E27FC236}">
                <a16:creationId xmlns:a16="http://schemas.microsoft.com/office/drawing/2014/main" id="{C3764FC5-B9B5-4954-93BB-E4B92F8EF21D}"/>
              </a:ext>
            </a:extLst>
          </p:cNvPr>
          <p:cNvSpPr txBox="1">
            <a:spLocks/>
          </p:cNvSpPr>
          <p:nvPr/>
        </p:nvSpPr>
        <p:spPr bwMode="auto">
          <a:xfrm>
            <a:off x="9835529" y="6958806"/>
            <a:ext cx="607347" cy="401638"/>
          </a:xfrm>
          <a:prstGeom prst="rect">
            <a:avLst/>
          </a:prstGeom>
        </p:spPr>
        <p:txBody>
          <a:bodyPr vert="horz" lIns="91430" tIns="45716" rIns="91430" bIns="45716" rtlCol="0" anchor="ctr">
            <a:normAutofit/>
          </a:bodyPr>
          <a:lstStyle>
            <a:defPPr>
              <a:defRPr lang="de-DE"/>
            </a:defPPr>
            <a:lvl1pPr marL="0" algn="l" defTabSz="914400" rtl="0" eaLnBrk="1" latinLnBrk="0" hangingPunct="1">
              <a:defRPr sz="1028"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defRPr/>
            </a:pPr>
            <a:fld id="{1C6A1CB6-5D98-4296-B8F9-B78E6A9A9E34}" type="slidenum">
              <a:rPr lang="en-GB" sz="1050" smtClean="0">
                <a:solidFill>
                  <a:schemeClr val="bg2"/>
                </a:solidFill>
                <a:latin typeface="Comic Sans MS" panose="030F0702030302020204" pitchFamily="66" charset="0"/>
              </a:rPr>
              <a:pPr algn="ctr">
                <a:spcAft>
                  <a:spcPts val="600"/>
                </a:spcAft>
                <a:defRPr/>
              </a:pPr>
              <a:t>23</a:t>
            </a:fld>
            <a:endParaRPr lang="en-GB" sz="1050">
              <a:solidFill>
                <a:schemeClr val="bg2"/>
              </a:solidFill>
              <a:latin typeface="Comic Sans MS" panose="030F0702030302020204" pitchFamily="66" charset="0"/>
            </a:endParaRPr>
          </a:p>
        </p:txBody>
      </p:sp>
      <p:sp>
        <p:nvSpPr>
          <p:cNvPr id="8" name="Fußzeilenplatzhalter 3">
            <a:extLst>
              <a:ext uri="{FF2B5EF4-FFF2-40B4-BE49-F238E27FC236}">
                <a16:creationId xmlns:a16="http://schemas.microsoft.com/office/drawing/2014/main" id="{77D9D010-1204-4850-BB3C-05A8AE2E8A2E}"/>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a:t>© GET </a:t>
            </a:r>
            <a:r>
              <a:rPr lang="de-DE" sz="1050" b="0" err="1"/>
              <a:t>Across</a:t>
            </a:r>
            <a:r>
              <a:rPr lang="de-DE" sz="1050" b="0"/>
              <a:t> Borders</a:t>
            </a:r>
            <a:endParaRPr lang="en-GB" sz="1050" b="0"/>
          </a:p>
        </p:txBody>
      </p:sp>
    </p:spTree>
    <p:extLst>
      <p:ext uri="{BB962C8B-B14F-4D97-AF65-F5344CB8AC3E}">
        <p14:creationId xmlns:p14="http://schemas.microsoft.com/office/powerpoint/2010/main" val="33802327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ctrTitle"/>
          </p:nvPr>
        </p:nvSpPr>
        <p:spPr bwMode="auto"/>
        <p:txBody>
          <a:bodyPr/>
          <a:lstStyle/>
          <a:p>
            <a:pPr>
              <a:defRPr/>
            </a:pPr>
            <a:r>
              <a:rPr lang="en-GB" noProof="0" dirty="0"/>
              <a:t>Thank you for </a:t>
            </a:r>
            <a:br>
              <a:rPr lang="en-GB" noProof="0" dirty="0"/>
            </a:br>
            <a:r>
              <a:rPr lang="en-GB" noProof="0" dirty="0"/>
              <a:t>learning German with us! </a:t>
            </a:r>
            <a:r>
              <a:rPr lang="en-GB" noProof="0" dirty="0">
                <a:sym typeface="Wingdings" panose="05000000000000000000" pitchFamily="2" charset="2"/>
              </a:rPr>
              <a:t></a:t>
            </a:r>
            <a:r>
              <a:rPr lang="en-GB" noProof="0" dirty="0"/>
              <a:t> </a:t>
            </a:r>
          </a:p>
        </p:txBody>
      </p:sp>
      <p:sp>
        <p:nvSpPr>
          <p:cNvPr id="5" name="Untertitel 2"/>
          <p:cNvSpPr>
            <a:spLocks noGrp="1"/>
          </p:cNvSpPr>
          <p:nvPr>
            <p:ph type="subTitle" idx="1"/>
          </p:nvPr>
        </p:nvSpPr>
        <p:spPr bwMode="auto"/>
        <p:txBody>
          <a:bodyPr>
            <a:normAutofit fontScale="85000" lnSpcReduction="20000"/>
          </a:bodyPr>
          <a:lstStyle/>
          <a:p>
            <a:pPr>
              <a:defRPr/>
            </a:pPr>
            <a:r>
              <a:rPr lang="en-GB" noProof="0" dirty="0"/>
              <a:t>DISCLAIMER: Please note that any resources uploaded to this website are purely for educational purposes only. If any of the items, photos or texts uploaded are in infringement of copyright then please do not hesitate to contact us and we will have them removed. </a:t>
            </a:r>
          </a:p>
          <a:p>
            <a:pPr>
              <a:defRPr/>
            </a:pPr>
            <a:endParaRPr lang="en-GB" noProof="0" dirty="0"/>
          </a:p>
          <a:p>
            <a:pPr>
              <a:defRPr/>
            </a:pPr>
            <a:r>
              <a:rPr lang="en-GB" noProof="0" dirty="0">
                <a:solidFill>
                  <a:srgbClr val="FFC000"/>
                </a:solidFill>
              </a:rPr>
              <a:t>© 2020 – GET Across Borders and  © Leap4Joy</a:t>
            </a:r>
          </a:p>
        </p:txBody>
      </p:sp>
      <p:pic>
        <p:nvPicPr>
          <p:cNvPr id="9" name="Grafik 2">
            <a:extLst>
              <a:ext uri="{FF2B5EF4-FFF2-40B4-BE49-F238E27FC236}">
                <a16:creationId xmlns:a16="http://schemas.microsoft.com/office/drawing/2014/main" id="{6B1150DE-1604-477E-99EE-0338E8C5A0BC}"/>
              </a:ext>
            </a:extLst>
          </p:cNvPr>
          <p:cNvPicPr>
            <a:picLocks noChangeAspect="1"/>
          </p:cNvPicPr>
          <p:nvPr/>
        </p:nvPicPr>
        <p:blipFill>
          <a:blip r:embed="rId2"/>
          <a:stretch/>
        </p:blipFill>
        <p:spPr bwMode="auto">
          <a:xfrm>
            <a:off x="1011913" y="338726"/>
            <a:ext cx="2738485" cy="1317324"/>
          </a:xfrm>
          <a:prstGeom prst="rect">
            <a:avLst/>
          </a:prstGeom>
        </p:spPr>
      </p:pic>
      <p:pic>
        <p:nvPicPr>
          <p:cNvPr id="10" name="Grafik 3">
            <a:extLst>
              <a:ext uri="{FF2B5EF4-FFF2-40B4-BE49-F238E27FC236}">
                <a16:creationId xmlns:a16="http://schemas.microsoft.com/office/drawing/2014/main" id="{9454C03F-4B4A-4470-B632-1FC5E6423CC2}"/>
              </a:ext>
            </a:extLst>
          </p:cNvPr>
          <p:cNvPicPr>
            <a:picLocks noChangeAspect="1"/>
          </p:cNvPicPr>
          <p:nvPr/>
        </p:nvPicPr>
        <p:blipFill>
          <a:blip r:embed="rId3"/>
          <a:stretch/>
        </p:blipFill>
        <p:spPr bwMode="auto">
          <a:xfrm>
            <a:off x="4783265" y="338724"/>
            <a:ext cx="2294367" cy="1317325"/>
          </a:xfrm>
          <a:prstGeom prst="rect">
            <a:avLst/>
          </a:prstGeom>
        </p:spPr>
      </p:pic>
      <p:pic>
        <p:nvPicPr>
          <p:cNvPr id="11" name="Picture 9">
            <a:extLst>
              <a:ext uri="{FF2B5EF4-FFF2-40B4-BE49-F238E27FC236}">
                <a16:creationId xmlns:a16="http://schemas.microsoft.com/office/drawing/2014/main" id="{C1843E0B-9C92-41DB-86EE-6CE871772101}"/>
              </a:ext>
            </a:extLst>
          </p:cNvPr>
          <p:cNvPicPr>
            <a:picLocks noChangeAspect="1" noChangeArrowheads="1"/>
          </p:cNvPicPr>
          <p:nvPr/>
        </p:nvPicPr>
        <p:blipFill>
          <a:blip r:embed="rId4"/>
          <a:stretch/>
        </p:blipFill>
        <p:spPr bwMode="auto">
          <a:xfrm>
            <a:off x="8108642" y="338725"/>
            <a:ext cx="1305110" cy="13173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284810-2428-466D-B869-22185656E3A7}"/>
              </a:ext>
            </a:extLst>
          </p:cNvPr>
          <p:cNvSpPr>
            <a:spLocks noGrp="1"/>
          </p:cNvSpPr>
          <p:nvPr>
            <p:ph type="title"/>
          </p:nvPr>
        </p:nvSpPr>
        <p:spPr>
          <a:xfrm>
            <a:off x="522290" y="198440"/>
            <a:ext cx="9394825" cy="1258887"/>
          </a:xfrm>
        </p:spPr>
        <p:txBody>
          <a:bodyPr wrap="square" anchor="ctr">
            <a:normAutofit/>
          </a:bodyPr>
          <a:lstStyle/>
          <a:p>
            <a:r>
              <a:rPr lang="en-GB" sz="3600" b="1" noProof="0" dirty="0" err="1"/>
              <a:t>Willkommen</a:t>
            </a:r>
            <a:r>
              <a:rPr lang="en-GB" sz="3600" b="1" noProof="0" dirty="0"/>
              <a:t>!</a:t>
            </a:r>
          </a:p>
        </p:txBody>
      </p:sp>
      <p:sp>
        <p:nvSpPr>
          <p:cNvPr id="12" name="Content Placeholder 2">
            <a:extLst>
              <a:ext uri="{FF2B5EF4-FFF2-40B4-BE49-F238E27FC236}">
                <a16:creationId xmlns:a16="http://schemas.microsoft.com/office/drawing/2014/main" id="{68A12010-6D41-411C-93B2-4E46D5E8882B}"/>
              </a:ext>
            </a:extLst>
          </p:cNvPr>
          <p:cNvSpPr>
            <a:spLocks noGrp="1"/>
          </p:cNvSpPr>
          <p:nvPr>
            <p:ph sz="half" idx="1"/>
          </p:nvPr>
        </p:nvSpPr>
        <p:spPr>
          <a:xfrm>
            <a:off x="522288" y="1763715"/>
            <a:ext cx="4872709" cy="4989512"/>
          </a:xfrm>
        </p:spPr>
        <p:txBody>
          <a:bodyPr>
            <a:normAutofit/>
          </a:bodyPr>
          <a:lstStyle/>
          <a:p>
            <a:pPr marL="0" indent="0" defTabSz="893834">
              <a:buNone/>
            </a:pPr>
            <a:r>
              <a:rPr lang="en-GB" altLang="de-DE" sz="2800" noProof="0" dirty="0">
                <a:solidFill>
                  <a:srgbClr val="000066"/>
                </a:solidFill>
                <a:cs typeface="Times New Roman" panose="02020603050405020304" pitchFamily="18" charset="0"/>
              </a:rPr>
              <a:t>Today, we will learn …</a:t>
            </a:r>
          </a:p>
          <a:p>
            <a:pPr marL="0" indent="0" defTabSz="893834">
              <a:buNone/>
            </a:pPr>
            <a:endParaRPr lang="en-GB" altLang="de-DE" sz="2800" noProof="0" dirty="0">
              <a:solidFill>
                <a:srgbClr val="000066"/>
              </a:solidFill>
              <a:cs typeface="Times New Roman" panose="02020603050405020304" pitchFamily="18" charset="0"/>
            </a:endParaRPr>
          </a:p>
          <a:p>
            <a:pPr marL="457236" indent="-457236" defTabSz="893834"/>
            <a:r>
              <a:rPr lang="en-GB" altLang="de-DE" sz="2800" noProof="0" dirty="0">
                <a:solidFill>
                  <a:srgbClr val="000066"/>
                </a:solidFill>
                <a:cs typeface="Times New Roman" panose="02020603050405020304" pitchFamily="18" charset="0"/>
              </a:rPr>
              <a:t>the alphabet.</a:t>
            </a:r>
          </a:p>
          <a:p>
            <a:pPr marL="457236" indent="-457236" defTabSz="893834"/>
            <a:endParaRPr lang="en-GB" altLang="de-DE" sz="2800" noProof="0" dirty="0">
              <a:solidFill>
                <a:srgbClr val="000066"/>
              </a:solidFill>
              <a:cs typeface="Times New Roman" panose="02020603050405020304" pitchFamily="18" charset="0"/>
            </a:endParaRPr>
          </a:p>
          <a:p>
            <a:pPr marL="0" indent="0" defTabSz="893834">
              <a:buNone/>
            </a:pPr>
            <a:r>
              <a:rPr lang="en-GB" altLang="de-DE" sz="2800" noProof="0" dirty="0">
                <a:solidFill>
                  <a:srgbClr val="000066"/>
                </a:solidFill>
                <a:cs typeface="Times New Roman" panose="02020603050405020304" pitchFamily="18" charset="0"/>
              </a:rPr>
              <a:t>It is important to know the letters and sounds of a language.</a:t>
            </a:r>
          </a:p>
        </p:txBody>
      </p:sp>
      <p:pic>
        <p:nvPicPr>
          <p:cNvPr id="3" name="Picture 2" descr="A picture containing drawing&#10;&#10;Description automatically generated">
            <a:extLst>
              <a:ext uri="{FF2B5EF4-FFF2-40B4-BE49-F238E27FC236}">
                <a16:creationId xmlns:a16="http://schemas.microsoft.com/office/drawing/2014/main" id="{6B0FA5E2-30CB-4DE0-9B67-75704DA9EC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7768" y="1457327"/>
            <a:ext cx="3694438" cy="3866376"/>
          </a:xfrm>
          <a:prstGeom prst="rect">
            <a:avLst/>
          </a:prstGeom>
        </p:spPr>
      </p:pic>
      <p:sp>
        <p:nvSpPr>
          <p:cNvPr id="5" name="Fußzeilenplatzhalter 3">
            <a:extLst>
              <a:ext uri="{FF2B5EF4-FFF2-40B4-BE49-F238E27FC236}">
                <a16:creationId xmlns:a16="http://schemas.microsoft.com/office/drawing/2014/main" id="{A4ECE3EF-F120-4E27-9FC6-7725E19E625E}"/>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a:t>© GET </a:t>
            </a:r>
            <a:r>
              <a:rPr lang="de-DE" sz="1050" b="0" err="1"/>
              <a:t>Across</a:t>
            </a:r>
            <a:r>
              <a:rPr lang="de-DE" sz="1050" b="0"/>
              <a:t> Borders</a:t>
            </a:r>
            <a:endParaRPr lang="en-GB" sz="1050" b="0"/>
          </a:p>
        </p:txBody>
      </p:sp>
      <p:sp>
        <p:nvSpPr>
          <p:cNvPr id="6" name="Foliennummernplatzhalter 4">
            <a:extLst>
              <a:ext uri="{FF2B5EF4-FFF2-40B4-BE49-F238E27FC236}">
                <a16:creationId xmlns:a16="http://schemas.microsoft.com/office/drawing/2014/main" id="{723F231E-9F06-47E9-ABD2-B971DA6FD73C}"/>
              </a:ext>
            </a:extLst>
          </p:cNvPr>
          <p:cNvSpPr txBox="1">
            <a:spLocks/>
          </p:cNvSpPr>
          <p:nvPr/>
        </p:nvSpPr>
        <p:spPr bwMode="auto">
          <a:xfrm>
            <a:off x="9835529" y="6958806"/>
            <a:ext cx="607347" cy="401638"/>
          </a:xfrm>
          <a:prstGeom prst="rect">
            <a:avLst/>
          </a:prstGeom>
        </p:spPr>
        <p:txBody>
          <a:bodyPr vert="horz" lIns="91430" tIns="45716" rIns="91430" bIns="45716" rtlCol="0" anchor="ctr">
            <a:normAutofit/>
          </a:bodyPr>
          <a:lstStyle>
            <a:defPPr>
              <a:defRPr lang="de-DE"/>
            </a:defPPr>
            <a:lvl1pPr marL="0" algn="l" defTabSz="914400" rtl="0" eaLnBrk="1" latinLnBrk="0" hangingPunct="1">
              <a:defRPr sz="1028"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defRPr/>
            </a:pPr>
            <a:fld id="{1C6A1CB6-5D98-4296-B8F9-B78E6A9A9E34}" type="slidenum">
              <a:rPr lang="en-GB" sz="1050" smtClean="0">
                <a:solidFill>
                  <a:schemeClr val="bg2"/>
                </a:solidFill>
                <a:latin typeface="Comic Sans MS" panose="030F0702030302020204" pitchFamily="66" charset="0"/>
              </a:rPr>
              <a:pPr algn="ctr">
                <a:spcAft>
                  <a:spcPts val="600"/>
                </a:spcAft>
                <a:defRPr/>
              </a:pPr>
              <a:t>3</a:t>
            </a:fld>
            <a:endParaRPr lang="en-GB" sz="1050">
              <a:solidFill>
                <a:schemeClr val="bg2"/>
              </a:solidFill>
              <a:latin typeface="Comic Sans MS" panose="030F0702030302020204" pitchFamily="66" charset="0"/>
            </a:endParaRPr>
          </a:p>
        </p:txBody>
      </p:sp>
    </p:spTree>
    <p:extLst>
      <p:ext uri="{BB962C8B-B14F-4D97-AF65-F5344CB8AC3E}">
        <p14:creationId xmlns:p14="http://schemas.microsoft.com/office/powerpoint/2010/main" val="2461512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B643-C4C3-4D06-9697-EE2529FA0827}"/>
              </a:ext>
            </a:extLst>
          </p:cNvPr>
          <p:cNvSpPr>
            <a:spLocks noGrp="1"/>
          </p:cNvSpPr>
          <p:nvPr>
            <p:ph type="title"/>
          </p:nvPr>
        </p:nvSpPr>
        <p:spPr/>
        <p:txBody>
          <a:bodyPr/>
          <a:lstStyle/>
          <a:p>
            <a:r>
              <a:rPr lang="en-GB" b="1" noProof="0" dirty="0"/>
              <a:t>A und B</a:t>
            </a:r>
          </a:p>
        </p:txBody>
      </p:sp>
      <p:sp>
        <p:nvSpPr>
          <p:cNvPr id="3" name="Textplatzhalter 2">
            <a:extLst>
              <a:ext uri="{FF2B5EF4-FFF2-40B4-BE49-F238E27FC236}">
                <a16:creationId xmlns:a16="http://schemas.microsoft.com/office/drawing/2014/main" id="{9127F179-23A7-6F4B-8BAE-20C7D2DFFD54}"/>
              </a:ext>
            </a:extLst>
          </p:cNvPr>
          <p:cNvSpPr>
            <a:spLocks noGrp="1"/>
          </p:cNvSpPr>
          <p:nvPr>
            <p:ph type="body" idx="1"/>
          </p:nvPr>
        </p:nvSpPr>
        <p:spPr/>
        <p:txBody>
          <a:bodyPr>
            <a:normAutofit/>
          </a:bodyPr>
          <a:lstStyle/>
          <a:p>
            <a:pPr algn="ctr"/>
            <a:r>
              <a:rPr lang="en-GB" sz="2800" u="sng" noProof="0" dirty="0" err="1">
                <a:solidFill>
                  <a:schemeClr val="accent2"/>
                </a:solidFill>
              </a:rPr>
              <a:t>A</a:t>
            </a:r>
            <a:r>
              <a:rPr lang="en-GB" sz="2800" b="0" noProof="0" dirty="0" err="1">
                <a:solidFill>
                  <a:schemeClr val="accent2"/>
                </a:solidFill>
              </a:rPr>
              <a:t>pfel</a:t>
            </a:r>
            <a:r>
              <a:rPr lang="en-GB" sz="2800" b="0" noProof="0" dirty="0"/>
              <a:t> - apple</a:t>
            </a:r>
          </a:p>
        </p:txBody>
      </p:sp>
      <p:pic>
        <p:nvPicPr>
          <p:cNvPr id="1026" name="Picture 2" descr="Äpfel, Obst, Rot, Saftig, Reif, Vitamine">
            <a:extLst>
              <a:ext uri="{FF2B5EF4-FFF2-40B4-BE49-F238E27FC236}">
                <a16:creationId xmlns:a16="http://schemas.microsoft.com/office/drawing/2014/main" id="{70A22F13-EAC0-4761-A99F-19B62A03B903}"/>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tretch>
            <a:fillRect/>
          </a:stretch>
        </p:blipFill>
        <p:spPr bwMode="auto">
          <a:xfrm>
            <a:off x="1605776" y="2603581"/>
            <a:ext cx="2538307" cy="3807460"/>
          </a:xfrm>
          <a:prstGeom prst="rect">
            <a:avLst/>
          </a:prstGeom>
          <a:noFill/>
          <a:extLst>
            <a:ext uri="{909E8E84-426E-40DD-AFC4-6F175D3DCCD1}">
              <a14:hiddenFill xmlns:a14="http://schemas.microsoft.com/office/drawing/2010/main">
                <a:solidFill>
                  <a:srgbClr val="FFFFFF"/>
                </a:solidFill>
              </a14:hiddenFill>
            </a:ext>
          </a:extLst>
        </p:spPr>
      </p:pic>
      <p:sp>
        <p:nvSpPr>
          <p:cNvPr id="4" name="Textplatzhalter 3">
            <a:extLst>
              <a:ext uri="{FF2B5EF4-FFF2-40B4-BE49-F238E27FC236}">
                <a16:creationId xmlns:a16="http://schemas.microsoft.com/office/drawing/2014/main" id="{FC54C946-A102-7B43-A807-221A6B0B5EF1}"/>
              </a:ext>
            </a:extLst>
          </p:cNvPr>
          <p:cNvSpPr>
            <a:spLocks noGrp="1"/>
          </p:cNvSpPr>
          <p:nvPr>
            <p:ph type="body" sz="quarter" idx="3"/>
          </p:nvPr>
        </p:nvSpPr>
        <p:spPr/>
        <p:txBody>
          <a:bodyPr>
            <a:normAutofit/>
          </a:bodyPr>
          <a:lstStyle/>
          <a:p>
            <a:pPr algn="ctr"/>
            <a:r>
              <a:rPr lang="en-GB" sz="2800" u="sng" noProof="0" dirty="0" err="1">
                <a:solidFill>
                  <a:schemeClr val="accent2"/>
                </a:solidFill>
              </a:rPr>
              <a:t>B</a:t>
            </a:r>
            <a:r>
              <a:rPr lang="en-GB" sz="2800" b="0" noProof="0" dirty="0" err="1">
                <a:solidFill>
                  <a:schemeClr val="accent2"/>
                </a:solidFill>
              </a:rPr>
              <a:t>anane</a:t>
            </a:r>
            <a:r>
              <a:rPr lang="en-GB" sz="2800" b="0" noProof="0" dirty="0"/>
              <a:t> - banana</a:t>
            </a:r>
          </a:p>
        </p:txBody>
      </p:sp>
      <p:pic>
        <p:nvPicPr>
          <p:cNvPr id="1028" name="Picture 4" descr="Bananen, Früchte, Lebensmittel, Lebensmittelgeschäft">
            <a:extLst>
              <a:ext uri="{FF2B5EF4-FFF2-40B4-BE49-F238E27FC236}">
                <a16:creationId xmlns:a16="http://schemas.microsoft.com/office/drawing/2014/main" id="{4DB6EE2F-8CE9-4D0A-940F-4C3F0D6C08D3}"/>
              </a:ext>
            </a:extLst>
          </p:cNvPr>
          <p:cNvPicPr>
            <a:picLocks noGrp="1" noChangeAspect="1" noChangeArrowheads="1"/>
          </p:cNvPicPr>
          <p:nvPr>
            <p:ph sz="quarter" idx="4"/>
          </p:nvPr>
        </p:nvPicPr>
        <p:blipFill>
          <a:blip r:embed="rId7">
            <a:extLst>
              <a:ext uri="{28A0092B-C50C-407E-A947-70E740481C1C}">
                <a14:useLocalDpi xmlns:a14="http://schemas.microsoft.com/office/drawing/2010/main" val="0"/>
              </a:ext>
            </a:extLst>
          </a:blip>
          <a:stretch>
            <a:fillRect/>
          </a:stretch>
        </p:blipFill>
        <p:spPr bwMode="auto">
          <a:xfrm>
            <a:off x="5325376" y="2754009"/>
            <a:ext cx="4592054" cy="3061369"/>
          </a:xfrm>
          <a:prstGeom prst="rect">
            <a:avLst/>
          </a:prstGeom>
          <a:noFill/>
          <a:extLst>
            <a:ext uri="{909E8E84-426E-40DD-AFC4-6F175D3DCCD1}">
              <a14:hiddenFill xmlns:a14="http://schemas.microsoft.com/office/drawing/2010/main">
                <a:solidFill>
                  <a:srgbClr val="FFFFFF"/>
                </a:solidFill>
              </a14:hiddenFill>
            </a:ext>
          </a:extLst>
        </p:spPr>
      </p:pic>
      <p:pic>
        <p:nvPicPr>
          <p:cNvPr id="12" name="Apfel">
            <a:hlinkClick r:id="" action="ppaction://media"/>
            <a:extLst>
              <a:ext uri="{FF2B5EF4-FFF2-40B4-BE49-F238E27FC236}">
                <a16:creationId xmlns:a16="http://schemas.microsoft.com/office/drawing/2014/main" id="{AF578CB1-7E52-4277-9639-8D241B4A99F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05776" y="500887"/>
            <a:ext cx="671971" cy="671971"/>
          </a:xfrm>
          <a:prstGeom prst="rect">
            <a:avLst/>
          </a:prstGeom>
        </p:spPr>
      </p:pic>
      <p:pic>
        <p:nvPicPr>
          <p:cNvPr id="13" name="Banane">
            <a:hlinkClick r:id="" action="ppaction://media"/>
            <a:extLst>
              <a:ext uri="{FF2B5EF4-FFF2-40B4-BE49-F238E27FC236}">
                <a16:creationId xmlns:a16="http://schemas.microsoft.com/office/drawing/2014/main" id="{E5D580BF-6DC8-44AD-AB42-2263D9BB4BA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998515" y="505100"/>
            <a:ext cx="671971" cy="671971"/>
          </a:xfrm>
          <a:prstGeom prst="rect">
            <a:avLst/>
          </a:prstGeom>
        </p:spPr>
      </p:pic>
      <p:sp>
        <p:nvSpPr>
          <p:cNvPr id="14" name="Fußzeilenplatzhalter 3">
            <a:extLst>
              <a:ext uri="{FF2B5EF4-FFF2-40B4-BE49-F238E27FC236}">
                <a16:creationId xmlns:a16="http://schemas.microsoft.com/office/drawing/2014/main" id="{BBA9106F-B685-41CB-8750-E219044227E0}"/>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a:t>© GET </a:t>
            </a:r>
            <a:r>
              <a:rPr lang="de-DE" sz="1050" b="0" err="1"/>
              <a:t>Across</a:t>
            </a:r>
            <a:r>
              <a:rPr lang="de-DE" sz="1050" b="0"/>
              <a:t> Borders</a:t>
            </a:r>
            <a:endParaRPr lang="en-GB" sz="1050" b="0"/>
          </a:p>
        </p:txBody>
      </p:sp>
      <p:sp>
        <p:nvSpPr>
          <p:cNvPr id="15" name="Foliennummernplatzhalter 4">
            <a:extLst>
              <a:ext uri="{FF2B5EF4-FFF2-40B4-BE49-F238E27FC236}">
                <a16:creationId xmlns:a16="http://schemas.microsoft.com/office/drawing/2014/main" id="{5E3D6A3D-4400-4F7B-812B-B30F3025388D}"/>
              </a:ext>
            </a:extLst>
          </p:cNvPr>
          <p:cNvSpPr txBox="1">
            <a:spLocks/>
          </p:cNvSpPr>
          <p:nvPr/>
        </p:nvSpPr>
        <p:spPr bwMode="auto">
          <a:xfrm>
            <a:off x="9835529" y="6958806"/>
            <a:ext cx="607347" cy="401638"/>
          </a:xfrm>
          <a:prstGeom prst="rect">
            <a:avLst/>
          </a:prstGeom>
        </p:spPr>
        <p:txBody>
          <a:bodyPr vert="horz" lIns="91430" tIns="45716" rIns="91430" bIns="45716" rtlCol="0" anchor="ctr">
            <a:normAutofit/>
          </a:bodyPr>
          <a:lstStyle>
            <a:defPPr>
              <a:defRPr lang="de-DE"/>
            </a:defPPr>
            <a:lvl1pPr marL="0" algn="l" defTabSz="914400" rtl="0" eaLnBrk="1" latinLnBrk="0" hangingPunct="1">
              <a:defRPr sz="1028"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defRPr/>
            </a:pPr>
            <a:fld id="{1C6A1CB6-5D98-4296-B8F9-B78E6A9A9E34}" type="slidenum">
              <a:rPr lang="en-GB" sz="1050" smtClean="0">
                <a:solidFill>
                  <a:schemeClr val="bg2"/>
                </a:solidFill>
                <a:latin typeface="Comic Sans MS" panose="030F0702030302020204" pitchFamily="66" charset="0"/>
              </a:rPr>
              <a:pPr algn="ctr">
                <a:spcAft>
                  <a:spcPts val="600"/>
                </a:spcAft>
                <a:defRPr/>
              </a:pPr>
              <a:t>4</a:t>
            </a:fld>
            <a:endParaRPr lang="en-GB" sz="1050">
              <a:solidFill>
                <a:schemeClr val="bg2"/>
              </a:solidFill>
              <a:latin typeface="Comic Sans MS" panose="030F0702030302020204" pitchFamily="66" charset="0"/>
            </a:endParaRPr>
          </a:p>
        </p:txBody>
      </p:sp>
      <p:sp>
        <p:nvSpPr>
          <p:cNvPr id="16" name="Textfeld 15">
            <a:extLst>
              <a:ext uri="{FF2B5EF4-FFF2-40B4-BE49-F238E27FC236}">
                <a16:creationId xmlns:a16="http://schemas.microsoft.com/office/drawing/2014/main" id="{D5BFC889-2E1B-4AF3-A1CC-B83BCEBB3C01}"/>
              </a:ext>
            </a:extLst>
          </p:cNvPr>
          <p:cNvSpPr txBox="1"/>
          <p:nvPr/>
        </p:nvSpPr>
        <p:spPr>
          <a:xfrm>
            <a:off x="2084976" y="6411041"/>
            <a:ext cx="1486535" cy="253916"/>
          </a:xfrm>
          <a:prstGeom prst="rect">
            <a:avLst/>
          </a:prstGeom>
          <a:noFill/>
        </p:spPr>
        <p:txBody>
          <a:bodyPr wrap="square" lIns="91440" tIns="45720" rIns="91440" bIns="45720" rtlCol="0" anchor="t">
            <a:spAutoFit/>
          </a:bodyPr>
          <a:lstStyle/>
          <a:p>
            <a:pPr algn="ctr"/>
            <a:r>
              <a:rPr lang="de-DE" sz="1050" b="0" dirty="0">
                <a:solidFill>
                  <a:schemeClr val="bg2"/>
                </a:solidFill>
                <a:latin typeface="Comic Sans MS"/>
              </a:rPr>
              <a:t>© </a:t>
            </a:r>
            <a:r>
              <a:rPr lang="de-DE" sz="1050" b="0" dirty="0" err="1">
                <a:solidFill>
                  <a:schemeClr val="bg2"/>
                </a:solidFill>
                <a:latin typeface="Comic Sans MS"/>
              </a:rPr>
              <a:t>Pixabay</a:t>
            </a:r>
            <a:endParaRPr lang="de-DE" sz="1050" dirty="0">
              <a:solidFill>
                <a:schemeClr val="bg2"/>
              </a:solidFill>
              <a:latin typeface="Comic Sans MS"/>
            </a:endParaRPr>
          </a:p>
        </p:txBody>
      </p:sp>
      <p:sp>
        <p:nvSpPr>
          <p:cNvPr id="17" name="Textfeld 16">
            <a:extLst>
              <a:ext uri="{FF2B5EF4-FFF2-40B4-BE49-F238E27FC236}">
                <a16:creationId xmlns:a16="http://schemas.microsoft.com/office/drawing/2014/main" id="{1577E21C-7517-41C6-893C-E1CB64B4D42F}"/>
              </a:ext>
            </a:extLst>
          </p:cNvPr>
          <p:cNvSpPr txBox="1"/>
          <p:nvPr/>
        </p:nvSpPr>
        <p:spPr>
          <a:xfrm>
            <a:off x="6878135" y="5815378"/>
            <a:ext cx="1486535" cy="253916"/>
          </a:xfrm>
          <a:prstGeom prst="rect">
            <a:avLst/>
          </a:prstGeom>
          <a:noFill/>
        </p:spPr>
        <p:txBody>
          <a:bodyPr wrap="square" lIns="91440" tIns="45720" rIns="91440" bIns="45720" rtlCol="0" anchor="t">
            <a:spAutoFit/>
          </a:bodyPr>
          <a:lstStyle/>
          <a:p>
            <a:pPr algn="ctr"/>
            <a:r>
              <a:rPr lang="de-DE" sz="1050" b="0" dirty="0">
                <a:solidFill>
                  <a:schemeClr val="bg2"/>
                </a:solidFill>
                <a:latin typeface="Comic Sans MS"/>
              </a:rPr>
              <a:t>© </a:t>
            </a:r>
            <a:r>
              <a:rPr lang="de-DE" sz="1050" b="0" dirty="0" err="1">
                <a:solidFill>
                  <a:schemeClr val="bg2"/>
                </a:solidFill>
                <a:latin typeface="Comic Sans MS"/>
              </a:rPr>
              <a:t>Pixabay</a:t>
            </a:r>
            <a:endParaRPr lang="de-DE" sz="1050" dirty="0">
              <a:solidFill>
                <a:schemeClr val="bg2"/>
              </a:solidFill>
              <a:latin typeface="Comic Sans MS"/>
            </a:endParaRPr>
          </a:p>
        </p:txBody>
      </p:sp>
    </p:spTree>
    <p:extLst>
      <p:ext uri="{BB962C8B-B14F-4D97-AF65-F5344CB8AC3E}">
        <p14:creationId xmlns:p14="http://schemas.microsoft.com/office/powerpoint/2010/main" val="314237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5"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15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2"/>
                </p:tgtEl>
              </p:cMediaNode>
            </p:audio>
            <p:audio>
              <p:cMediaNode vol="80000">
                <p:cTn id="12"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C9F1C-6766-4446-A0B6-F42B9C326AF0}"/>
              </a:ext>
            </a:extLst>
          </p:cNvPr>
          <p:cNvSpPr>
            <a:spLocks noGrp="1"/>
          </p:cNvSpPr>
          <p:nvPr>
            <p:ph type="title"/>
          </p:nvPr>
        </p:nvSpPr>
        <p:spPr/>
        <p:txBody>
          <a:bodyPr/>
          <a:lstStyle/>
          <a:p>
            <a:r>
              <a:rPr lang="en-GB" b="1" noProof="0" dirty="0"/>
              <a:t>C und D</a:t>
            </a:r>
          </a:p>
        </p:txBody>
      </p:sp>
      <p:sp>
        <p:nvSpPr>
          <p:cNvPr id="3" name="Textplatzhalter 2">
            <a:extLst>
              <a:ext uri="{FF2B5EF4-FFF2-40B4-BE49-F238E27FC236}">
                <a16:creationId xmlns:a16="http://schemas.microsoft.com/office/drawing/2014/main" id="{0293123C-DE97-A24D-906A-E019973CA58C}"/>
              </a:ext>
            </a:extLst>
          </p:cNvPr>
          <p:cNvSpPr>
            <a:spLocks noGrp="1"/>
          </p:cNvSpPr>
          <p:nvPr>
            <p:ph type="body" idx="1"/>
          </p:nvPr>
        </p:nvSpPr>
        <p:spPr/>
        <p:txBody>
          <a:bodyPr>
            <a:normAutofit/>
          </a:bodyPr>
          <a:lstStyle/>
          <a:p>
            <a:pPr algn="ctr"/>
            <a:r>
              <a:rPr lang="en-GB" sz="2800" u="sng" noProof="0" dirty="0">
                <a:solidFill>
                  <a:schemeClr val="accent2"/>
                </a:solidFill>
              </a:rPr>
              <a:t>C</a:t>
            </a:r>
            <a:r>
              <a:rPr lang="en-GB" sz="2800" b="0" noProof="0" dirty="0">
                <a:solidFill>
                  <a:schemeClr val="accent2"/>
                </a:solidFill>
              </a:rPr>
              <a:t>itroen </a:t>
            </a:r>
            <a:r>
              <a:rPr lang="en-GB" sz="2800" b="0" noProof="0" dirty="0"/>
              <a:t>– Citroen</a:t>
            </a:r>
          </a:p>
        </p:txBody>
      </p:sp>
      <p:sp>
        <p:nvSpPr>
          <p:cNvPr id="4" name="Textplatzhalter 3">
            <a:extLst>
              <a:ext uri="{FF2B5EF4-FFF2-40B4-BE49-F238E27FC236}">
                <a16:creationId xmlns:a16="http://schemas.microsoft.com/office/drawing/2014/main" id="{4BDF869A-68F4-6146-97C1-ED1D33C36238}"/>
              </a:ext>
            </a:extLst>
          </p:cNvPr>
          <p:cNvSpPr>
            <a:spLocks noGrp="1"/>
          </p:cNvSpPr>
          <p:nvPr>
            <p:ph type="body" sz="quarter" idx="3"/>
          </p:nvPr>
        </p:nvSpPr>
        <p:spPr/>
        <p:txBody>
          <a:bodyPr>
            <a:normAutofit/>
          </a:bodyPr>
          <a:lstStyle/>
          <a:p>
            <a:pPr algn="ctr"/>
            <a:r>
              <a:rPr lang="en-GB" sz="2800" u="sng" noProof="0" dirty="0" err="1">
                <a:solidFill>
                  <a:schemeClr val="accent2"/>
                </a:solidFill>
              </a:rPr>
              <a:t>D</a:t>
            </a:r>
            <a:r>
              <a:rPr lang="en-GB" sz="2800" b="0" noProof="0" dirty="0" err="1">
                <a:solidFill>
                  <a:schemeClr val="accent2"/>
                </a:solidFill>
              </a:rPr>
              <a:t>inosaurier</a:t>
            </a:r>
            <a:r>
              <a:rPr lang="en-GB" sz="2800" b="0" noProof="0" dirty="0"/>
              <a:t> - dinosaur</a:t>
            </a:r>
          </a:p>
        </p:txBody>
      </p:sp>
      <p:pic>
        <p:nvPicPr>
          <p:cNvPr id="2054" name="Picture 6" descr="Landschaft, Berg, Himmel, Wolken, Natur, Dinosaurier">
            <a:extLst>
              <a:ext uri="{FF2B5EF4-FFF2-40B4-BE49-F238E27FC236}">
                <a16:creationId xmlns:a16="http://schemas.microsoft.com/office/drawing/2014/main" id="{4029A1DE-BD88-47C0-84D3-D752E6763ACF}"/>
              </a:ext>
            </a:extLst>
          </p:cNvPr>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tretch>
            <a:fillRect/>
          </a:stretch>
        </p:blipFill>
        <p:spPr bwMode="auto">
          <a:xfrm>
            <a:off x="5326448" y="2597942"/>
            <a:ext cx="4912005" cy="3269554"/>
          </a:xfrm>
          <a:prstGeom prst="rect">
            <a:avLst/>
          </a:prstGeom>
          <a:noFill/>
          <a:extLst>
            <a:ext uri="{909E8E84-426E-40DD-AFC4-6F175D3DCCD1}">
              <a14:hiddenFill xmlns:a14="http://schemas.microsoft.com/office/drawing/2010/main">
                <a:solidFill>
                  <a:srgbClr val="FFFFFF"/>
                </a:solidFill>
              </a14:hiddenFill>
            </a:ext>
          </a:extLst>
        </p:spPr>
      </p:pic>
      <p:pic>
        <p:nvPicPr>
          <p:cNvPr id="9" name="Dinosaurier">
            <a:hlinkClick r:id="" action="ppaction://media"/>
            <a:extLst>
              <a:ext uri="{FF2B5EF4-FFF2-40B4-BE49-F238E27FC236}">
                <a16:creationId xmlns:a16="http://schemas.microsoft.com/office/drawing/2014/main" id="{4BEAD8C0-B3CF-4FFC-97B0-9039ABCABEB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98515" y="498252"/>
            <a:ext cx="671971" cy="671971"/>
          </a:xfrm>
          <a:prstGeom prst="rect">
            <a:avLst/>
          </a:prstGeom>
        </p:spPr>
      </p:pic>
      <p:pic>
        <p:nvPicPr>
          <p:cNvPr id="1026" name="Picture 2" descr="Auto, Citroen, 2Cv, Rot, Klassiker, Alte, Indien">
            <a:extLst>
              <a:ext uri="{FF2B5EF4-FFF2-40B4-BE49-F238E27FC236}">
                <a16:creationId xmlns:a16="http://schemas.microsoft.com/office/drawing/2014/main" id="{9D696058-E033-431D-A2CB-1AEA2E868CB0}"/>
              </a:ext>
            </a:extLst>
          </p:cNvPr>
          <p:cNvPicPr>
            <a:picLocks noGrp="1" noChangeAspect="1" noChangeArrowheads="1"/>
          </p:cNvPicPr>
          <p:nvPr>
            <p:ph sz="half" idx="2"/>
          </p:nvPr>
        </p:nvPicPr>
        <p:blipFill>
          <a:blip r:embed="rId8">
            <a:extLst>
              <a:ext uri="{28A0092B-C50C-407E-A947-70E740481C1C}">
                <a14:useLocalDpi xmlns:a14="http://schemas.microsoft.com/office/drawing/2010/main" val="0"/>
              </a:ext>
            </a:extLst>
          </a:blip>
          <a:srcRect/>
          <a:stretch>
            <a:fillRect/>
          </a:stretch>
        </p:blipFill>
        <p:spPr bwMode="auto">
          <a:xfrm>
            <a:off x="256035" y="2597942"/>
            <a:ext cx="4788382" cy="3260577"/>
          </a:xfrm>
          <a:prstGeom prst="rect">
            <a:avLst/>
          </a:prstGeom>
          <a:noFill/>
          <a:extLst>
            <a:ext uri="{909E8E84-426E-40DD-AFC4-6F175D3DCCD1}">
              <a14:hiddenFill xmlns:a14="http://schemas.microsoft.com/office/drawing/2010/main">
                <a:solidFill>
                  <a:srgbClr val="FFFFFF"/>
                </a:solidFill>
              </a14:hiddenFill>
            </a:ext>
          </a:extLst>
        </p:spPr>
      </p:pic>
      <p:pic>
        <p:nvPicPr>
          <p:cNvPr id="10" name="Citroen">
            <a:hlinkClick r:id="" action="ppaction://media"/>
            <a:extLst>
              <a:ext uri="{FF2B5EF4-FFF2-40B4-BE49-F238E27FC236}">
                <a16:creationId xmlns:a16="http://schemas.microsoft.com/office/drawing/2014/main" id="{B2BBA0FF-F0A4-4E74-B733-86FBE4FA1DBA}"/>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704477" y="493247"/>
            <a:ext cx="671971" cy="671971"/>
          </a:xfrm>
          <a:prstGeom prst="rect">
            <a:avLst/>
          </a:prstGeom>
        </p:spPr>
      </p:pic>
      <p:sp>
        <p:nvSpPr>
          <p:cNvPr id="12" name="Fußzeilenplatzhalter 3">
            <a:extLst>
              <a:ext uri="{FF2B5EF4-FFF2-40B4-BE49-F238E27FC236}">
                <a16:creationId xmlns:a16="http://schemas.microsoft.com/office/drawing/2014/main" id="{9D75AD4E-04E7-4140-BCCF-7D44117B3337}"/>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a:t>© GET </a:t>
            </a:r>
            <a:r>
              <a:rPr lang="de-DE" sz="1050" b="0" err="1"/>
              <a:t>Across</a:t>
            </a:r>
            <a:r>
              <a:rPr lang="de-DE" sz="1050" b="0"/>
              <a:t> Borders</a:t>
            </a:r>
            <a:endParaRPr lang="en-GB" sz="1050" b="0"/>
          </a:p>
        </p:txBody>
      </p:sp>
      <p:sp>
        <p:nvSpPr>
          <p:cNvPr id="13" name="Foliennummernplatzhalter 4">
            <a:extLst>
              <a:ext uri="{FF2B5EF4-FFF2-40B4-BE49-F238E27FC236}">
                <a16:creationId xmlns:a16="http://schemas.microsoft.com/office/drawing/2014/main" id="{BF6B59C8-D9A9-4638-965E-9633A9FC011D}"/>
              </a:ext>
            </a:extLst>
          </p:cNvPr>
          <p:cNvSpPr txBox="1">
            <a:spLocks/>
          </p:cNvSpPr>
          <p:nvPr/>
        </p:nvSpPr>
        <p:spPr bwMode="auto">
          <a:xfrm>
            <a:off x="9835529" y="6958806"/>
            <a:ext cx="607347" cy="401638"/>
          </a:xfrm>
          <a:prstGeom prst="rect">
            <a:avLst/>
          </a:prstGeom>
        </p:spPr>
        <p:txBody>
          <a:bodyPr vert="horz" lIns="91430" tIns="45716" rIns="91430" bIns="45716" rtlCol="0" anchor="ctr">
            <a:normAutofit/>
          </a:bodyPr>
          <a:lstStyle>
            <a:defPPr>
              <a:defRPr lang="de-DE"/>
            </a:defPPr>
            <a:lvl1pPr marL="0" algn="l" defTabSz="914400" rtl="0" eaLnBrk="1" latinLnBrk="0" hangingPunct="1">
              <a:defRPr sz="1028"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defRPr/>
            </a:pPr>
            <a:fld id="{1C6A1CB6-5D98-4296-B8F9-B78E6A9A9E34}" type="slidenum">
              <a:rPr lang="en-GB" sz="1050" smtClean="0">
                <a:solidFill>
                  <a:schemeClr val="bg2"/>
                </a:solidFill>
                <a:latin typeface="Comic Sans MS" panose="030F0702030302020204" pitchFamily="66" charset="0"/>
              </a:rPr>
              <a:pPr algn="ctr">
                <a:spcAft>
                  <a:spcPts val="600"/>
                </a:spcAft>
                <a:defRPr/>
              </a:pPr>
              <a:t>5</a:t>
            </a:fld>
            <a:endParaRPr lang="en-GB" sz="1050">
              <a:solidFill>
                <a:schemeClr val="bg2"/>
              </a:solidFill>
              <a:latin typeface="Comic Sans MS" panose="030F0702030302020204" pitchFamily="66" charset="0"/>
            </a:endParaRPr>
          </a:p>
        </p:txBody>
      </p:sp>
      <p:sp>
        <p:nvSpPr>
          <p:cNvPr id="14" name="Textfeld 13">
            <a:extLst>
              <a:ext uri="{FF2B5EF4-FFF2-40B4-BE49-F238E27FC236}">
                <a16:creationId xmlns:a16="http://schemas.microsoft.com/office/drawing/2014/main" id="{94BFF143-13BA-4FF4-A4DB-F2FC84EEFFE7}"/>
              </a:ext>
            </a:extLst>
          </p:cNvPr>
          <p:cNvSpPr txBox="1"/>
          <p:nvPr/>
        </p:nvSpPr>
        <p:spPr>
          <a:xfrm>
            <a:off x="1906958" y="5858519"/>
            <a:ext cx="1486535" cy="253916"/>
          </a:xfrm>
          <a:prstGeom prst="rect">
            <a:avLst/>
          </a:prstGeom>
          <a:noFill/>
        </p:spPr>
        <p:txBody>
          <a:bodyPr wrap="square" lIns="91440" tIns="45720" rIns="91440" bIns="45720" rtlCol="0" anchor="t">
            <a:spAutoFit/>
          </a:bodyPr>
          <a:lstStyle/>
          <a:p>
            <a:pPr algn="ctr"/>
            <a:r>
              <a:rPr lang="de-DE" sz="1050" b="0" dirty="0">
                <a:solidFill>
                  <a:schemeClr val="bg2"/>
                </a:solidFill>
                <a:latin typeface="Comic Sans MS"/>
              </a:rPr>
              <a:t>© </a:t>
            </a:r>
            <a:r>
              <a:rPr lang="de-DE" sz="1050" b="0" dirty="0" err="1">
                <a:solidFill>
                  <a:schemeClr val="bg2"/>
                </a:solidFill>
                <a:latin typeface="Comic Sans MS"/>
              </a:rPr>
              <a:t>Pixabay</a:t>
            </a:r>
            <a:endParaRPr lang="de-DE" sz="1050" dirty="0">
              <a:solidFill>
                <a:schemeClr val="bg2"/>
              </a:solidFill>
              <a:latin typeface="Comic Sans MS"/>
            </a:endParaRPr>
          </a:p>
        </p:txBody>
      </p:sp>
      <p:sp>
        <p:nvSpPr>
          <p:cNvPr id="15" name="Textfeld 14">
            <a:extLst>
              <a:ext uri="{FF2B5EF4-FFF2-40B4-BE49-F238E27FC236}">
                <a16:creationId xmlns:a16="http://schemas.microsoft.com/office/drawing/2014/main" id="{8502F730-3D47-47EE-ADB8-520DF722EBF4}"/>
              </a:ext>
            </a:extLst>
          </p:cNvPr>
          <p:cNvSpPr txBox="1"/>
          <p:nvPr/>
        </p:nvSpPr>
        <p:spPr>
          <a:xfrm>
            <a:off x="7039182" y="5852330"/>
            <a:ext cx="1486535" cy="253916"/>
          </a:xfrm>
          <a:prstGeom prst="rect">
            <a:avLst/>
          </a:prstGeom>
          <a:noFill/>
        </p:spPr>
        <p:txBody>
          <a:bodyPr wrap="square" lIns="91440" tIns="45720" rIns="91440" bIns="45720" rtlCol="0" anchor="t">
            <a:spAutoFit/>
          </a:bodyPr>
          <a:lstStyle/>
          <a:p>
            <a:pPr algn="ctr"/>
            <a:r>
              <a:rPr lang="de-DE" sz="1050" b="0" dirty="0">
                <a:solidFill>
                  <a:schemeClr val="bg2"/>
                </a:solidFill>
                <a:latin typeface="Comic Sans MS"/>
              </a:rPr>
              <a:t>© </a:t>
            </a:r>
            <a:r>
              <a:rPr lang="de-DE" sz="1050" b="0" dirty="0" err="1">
                <a:solidFill>
                  <a:schemeClr val="bg2"/>
                </a:solidFill>
                <a:latin typeface="Comic Sans MS"/>
              </a:rPr>
              <a:t>Pixabay</a:t>
            </a:r>
            <a:endParaRPr lang="de-DE" sz="1050" dirty="0">
              <a:solidFill>
                <a:schemeClr val="bg2"/>
              </a:solidFill>
              <a:latin typeface="Comic Sans MS"/>
            </a:endParaRPr>
          </a:p>
        </p:txBody>
      </p:sp>
    </p:spTree>
    <p:extLst>
      <p:ext uri="{BB962C8B-B14F-4D97-AF65-F5344CB8AC3E}">
        <p14:creationId xmlns:p14="http://schemas.microsoft.com/office/powerpoint/2010/main" val="231246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0"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95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9"/>
                </p:tgtEl>
              </p:cMediaNode>
            </p:audio>
            <p:audio>
              <p:cMediaNode vol="80000">
                <p:cTn id="12"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A86D7-358A-4E83-9A19-D0CDE06C3506}"/>
              </a:ext>
            </a:extLst>
          </p:cNvPr>
          <p:cNvSpPr>
            <a:spLocks noGrp="1"/>
          </p:cNvSpPr>
          <p:nvPr>
            <p:ph type="title"/>
          </p:nvPr>
        </p:nvSpPr>
        <p:spPr/>
        <p:txBody>
          <a:bodyPr/>
          <a:lstStyle/>
          <a:p>
            <a:r>
              <a:rPr lang="en-GB" b="1" noProof="0" dirty="0"/>
              <a:t>E und F</a:t>
            </a:r>
          </a:p>
        </p:txBody>
      </p:sp>
      <p:sp>
        <p:nvSpPr>
          <p:cNvPr id="3" name="Textplatzhalter 2">
            <a:extLst>
              <a:ext uri="{FF2B5EF4-FFF2-40B4-BE49-F238E27FC236}">
                <a16:creationId xmlns:a16="http://schemas.microsoft.com/office/drawing/2014/main" id="{6500364A-8F39-B74F-91F6-EB0C616E31E0}"/>
              </a:ext>
            </a:extLst>
          </p:cNvPr>
          <p:cNvSpPr>
            <a:spLocks noGrp="1"/>
          </p:cNvSpPr>
          <p:nvPr>
            <p:ph type="body" idx="1"/>
          </p:nvPr>
        </p:nvSpPr>
        <p:spPr/>
        <p:txBody>
          <a:bodyPr>
            <a:normAutofit/>
          </a:bodyPr>
          <a:lstStyle/>
          <a:p>
            <a:pPr algn="ctr"/>
            <a:r>
              <a:rPr lang="en-GB" sz="2800" u="sng" noProof="0" dirty="0" err="1">
                <a:solidFill>
                  <a:schemeClr val="accent2"/>
                </a:solidFill>
              </a:rPr>
              <a:t>E</a:t>
            </a:r>
            <a:r>
              <a:rPr lang="en-GB" sz="2800" b="0" noProof="0" dirty="0" err="1">
                <a:solidFill>
                  <a:schemeClr val="accent2"/>
                </a:solidFill>
              </a:rPr>
              <a:t>sel</a:t>
            </a:r>
            <a:r>
              <a:rPr lang="en-GB" sz="2800" b="0" noProof="0" dirty="0">
                <a:solidFill>
                  <a:schemeClr val="accent2"/>
                </a:solidFill>
              </a:rPr>
              <a:t> </a:t>
            </a:r>
            <a:r>
              <a:rPr lang="en-GB" sz="2800" b="0" noProof="0" dirty="0"/>
              <a:t>- donkey</a:t>
            </a:r>
          </a:p>
        </p:txBody>
      </p:sp>
      <p:sp>
        <p:nvSpPr>
          <p:cNvPr id="4" name="Textplatzhalter 3">
            <a:extLst>
              <a:ext uri="{FF2B5EF4-FFF2-40B4-BE49-F238E27FC236}">
                <a16:creationId xmlns:a16="http://schemas.microsoft.com/office/drawing/2014/main" id="{5D0CA7DA-1108-1248-AF27-9728AC523ADD}"/>
              </a:ext>
            </a:extLst>
          </p:cNvPr>
          <p:cNvSpPr>
            <a:spLocks noGrp="1"/>
          </p:cNvSpPr>
          <p:nvPr>
            <p:ph type="body" sz="quarter" idx="3"/>
          </p:nvPr>
        </p:nvSpPr>
        <p:spPr/>
        <p:txBody>
          <a:bodyPr>
            <a:normAutofit/>
          </a:bodyPr>
          <a:lstStyle/>
          <a:p>
            <a:pPr algn="ctr"/>
            <a:r>
              <a:rPr lang="en-GB" sz="2800" u="sng" noProof="0" dirty="0" err="1">
                <a:solidFill>
                  <a:schemeClr val="accent2"/>
                </a:solidFill>
              </a:rPr>
              <a:t>F</a:t>
            </a:r>
            <a:r>
              <a:rPr lang="en-GB" sz="2800" b="0" noProof="0" dirty="0" err="1">
                <a:solidFill>
                  <a:schemeClr val="accent2"/>
                </a:solidFill>
              </a:rPr>
              <a:t>ußball</a:t>
            </a:r>
            <a:r>
              <a:rPr lang="en-GB" sz="2800" b="0" noProof="0" dirty="0"/>
              <a:t> - football</a:t>
            </a:r>
          </a:p>
        </p:txBody>
      </p:sp>
      <p:pic>
        <p:nvPicPr>
          <p:cNvPr id="3076" name="Picture 4" descr="Kugel, Stadion, Fußball, Sport, Fußballstadion">
            <a:extLst>
              <a:ext uri="{FF2B5EF4-FFF2-40B4-BE49-F238E27FC236}">
                <a16:creationId xmlns:a16="http://schemas.microsoft.com/office/drawing/2014/main" id="{CC911879-2504-4721-901A-686F3149B676}"/>
              </a:ext>
            </a:extLst>
          </p:cNvPr>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tretch>
            <a:fillRect/>
          </a:stretch>
        </p:blipFill>
        <p:spPr bwMode="auto">
          <a:xfrm>
            <a:off x="5326449" y="2790254"/>
            <a:ext cx="4908972" cy="3077242"/>
          </a:xfrm>
          <a:prstGeom prst="rect">
            <a:avLst/>
          </a:prstGeom>
          <a:noFill/>
          <a:extLst>
            <a:ext uri="{909E8E84-426E-40DD-AFC4-6F175D3DCCD1}">
              <a14:hiddenFill xmlns:a14="http://schemas.microsoft.com/office/drawing/2010/main">
                <a:solidFill>
                  <a:srgbClr val="FFFFFF"/>
                </a:solidFill>
              </a14:hiddenFill>
            </a:ext>
          </a:extLst>
        </p:spPr>
      </p:pic>
      <p:pic>
        <p:nvPicPr>
          <p:cNvPr id="8" name="Fußball">
            <a:hlinkClick r:id="" action="ppaction://media"/>
            <a:extLst>
              <a:ext uri="{FF2B5EF4-FFF2-40B4-BE49-F238E27FC236}">
                <a16:creationId xmlns:a16="http://schemas.microsoft.com/office/drawing/2014/main" id="{A0F8A9C5-BD33-45F0-AE81-EF1845D691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50429" y="686185"/>
            <a:ext cx="671971" cy="671971"/>
          </a:xfrm>
          <a:prstGeom prst="rect">
            <a:avLst/>
          </a:prstGeom>
        </p:spPr>
      </p:pic>
      <p:pic>
        <p:nvPicPr>
          <p:cNvPr id="11" name="Content Placeholder 10">
            <a:extLst>
              <a:ext uri="{FF2B5EF4-FFF2-40B4-BE49-F238E27FC236}">
                <a16:creationId xmlns:a16="http://schemas.microsoft.com/office/drawing/2014/main" id="{9CAE40E0-4133-413A-9495-443237AAE3DC}"/>
              </a:ext>
            </a:extLst>
          </p:cNvPr>
          <p:cNvPicPr>
            <a:picLocks noGrp="1" noChangeAspect="1"/>
          </p:cNvPicPr>
          <p:nvPr>
            <p:ph sz="half" idx="2"/>
          </p:nvPr>
        </p:nvPicPr>
        <p:blipFill>
          <a:blip r:embed="rId8"/>
          <a:stretch>
            <a:fillRect/>
          </a:stretch>
        </p:blipFill>
        <p:spPr>
          <a:xfrm>
            <a:off x="452478" y="2790255"/>
            <a:ext cx="4615860" cy="3077241"/>
          </a:xfrm>
          <a:prstGeom prst="rect">
            <a:avLst/>
          </a:prstGeom>
        </p:spPr>
      </p:pic>
      <p:pic>
        <p:nvPicPr>
          <p:cNvPr id="12" name="Esel">
            <a:hlinkClick r:id="" action="ppaction://media"/>
            <a:extLst>
              <a:ext uri="{FF2B5EF4-FFF2-40B4-BE49-F238E27FC236}">
                <a16:creationId xmlns:a16="http://schemas.microsoft.com/office/drawing/2014/main" id="{BB5633AF-D2DB-4369-993E-DAD02CCD175C}"/>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488300" y="596724"/>
            <a:ext cx="671971" cy="671971"/>
          </a:xfrm>
          <a:prstGeom prst="rect">
            <a:avLst/>
          </a:prstGeom>
        </p:spPr>
      </p:pic>
      <p:sp>
        <p:nvSpPr>
          <p:cNvPr id="13" name="Fußzeilenplatzhalter 3">
            <a:extLst>
              <a:ext uri="{FF2B5EF4-FFF2-40B4-BE49-F238E27FC236}">
                <a16:creationId xmlns:a16="http://schemas.microsoft.com/office/drawing/2014/main" id="{2A316DDF-BDA7-41F3-8E4C-54AD1FDF1B8D}"/>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a:t>© GET </a:t>
            </a:r>
            <a:r>
              <a:rPr lang="de-DE" sz="1050" b="0" err="1"/>
              <a:t>Across</a:t>
            </a:r>
            <a:r>
              <a:rPr lang="de-DE" sz="1050" b="0"/>
              <a:t> Borders</a:t>
            </a:r>
            <a:endParaRPr lang="en-GB" sz="1050" b="0"/>
          </a:p>
        </p:txBody>
      </p:sp>
      <p:sp>
        <p:nvSpPr>
          <p:cNvPr id="14" name="Foliennummernplatzhalter 4">
            <a:extLst>
              <a:ext uri="{FF2B5EF4-FFF2-40B4-BE49-F238E27FC236}">
                <a16:creationId xmlns:a16="http://schemas.microsoft.com/office/drawing/2014/main" id="{4534AF44-71EB-4CD5-92A3-2F41643E8B4D}"/>
              </a:ext>
            </a:extLst>
          </p:cNvPr>
          <p:cNvSpPr txBox="1">
            <a:spLocks/>
          </p:cNvSpPr>
          <p:nvPr/>
        </p:nvSpPr>
        <p:spPr bwMode="auto">
          <a:xfrm>
            <a:off x="9835529" y="6958806"/>
            <a:ext cx="607347" cy="401638"/>
          </a:xfrm>
          <a:prstGeom prst="rect">
            <a:avLst/>
          </a:prstGeom>
        </p:spPr>
        <p:txBody>
          <a:bodyPr vert="horz" lIns="91430" tIns="45716" rIns="91430" bIns="45716" rtlCol="0" anchor="ctr">
            <a:normAutofit/>
          </a:bodyPr>
          <a:lstStyle>
            <a:defPPr>
              <a:defRPr lang="de-DE"/>
            </a:defPPr>
            <a:lvl1pPr marL="0" algn="l" defTabSz="914400" rtl="0" eaLnBrk="1" latinLnBrk="0" hangingPunct="1">
              <a:defRPr sz="1028"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defRPr/>
            </a:pPr>
            <a:fld id="{1C6A1CB6-5D98-4296-B8F9-B78E6A9A9E34}" type="slidenum">
              <a:rPr lang="en-GB" sz="1050" smtClean="0">
                <a:solidFill>
                  <a:schemeClr val="bg2"/>
                </a:solidFill>
                <a:latin typeface="Comic Sans MS" panose="030F0702030302020204" pitchFamily="66" charset="0"/>
              </a:rPr>
              <a:pPr algn="ctr">
                <a:spcAft>
                  <a:spcPts val="600"/>
                </a:spcAft>
                <a:defRPr/>
              </a:pPr>
              <a:t>6</a:t>
            </a:fld>
            <a:endParaRPr lang="en-GB" sz="1050">
              <a:solidFill>
                <a:schemeClr val="bg2"/>
              </a:solidFill>
              <a:latin typeface="Comic Sans MS" panose="030F0702030302020204" pitchFamily="66" charset="0"/>
            </a:endParaRPr>
          </a:p>
        </p:txBody>
      </p:sp>
      <p:sp>
        <p:nvSpPr>
          <p:cNvPr id="15" name="Textfeld 14">
            <a:extLst>
              <a:ext uri="{FF2B5EF4-FFF2-40B4-BE49-F238E27FC236}">
                <a16:creationId xmlns:a16="http://schemas.microsoft.com/office/drawing/2014/main" id="{E7CF5ED8-E380-4F59-AFBE-0AC583EF5815}"/>
              </a:ext>
            </a:extLst>
          </p:cNvPr>
          <p:cNvSpPr txBox="1"/>
          <p:nvPr/>
        </p:nvSpPr>
        <p:spPr>
          <a:xfrm>
            <a:off x="2017140" y="5867496"/>
            <a:ext cx="1486535" cy="253916"/>
          </a:xfrm>
          <a:prstGeom prst="rect">
            <a:avLst/>
          </a:prstGeom>
          <a:noFill/>
        </p:spPr>
        <p:txBody>
          <a:bodyPr wrap="square" lIns="91440" tIns="45720" rIns="91440" bIns="45720" rtlCol="0" anchor="t">
            <a:spAutoFit/>
          </a:bodyPr>
          <a:lstStyle/>
          <a:p>
            <a:pPr algn="ctr"/>
            <a:r>
              <a:rPr lang="de-DE" sz="1050" b="0" dirty="0">
                <a:solidFill>
                  <a:schemeClr val="bg2"/>
                </a:solidFill>
                <a:latin typeface="Comic Sans MS"/>
              </a:rPr>
              <a:t>© </a:t>
            </a:r>
            <a:r>
              <a:rPr lang="de-DE" sz="1050" b="0" dirty="0" err="1">
                <a:solidFill>
                  <a:schemeClr val="bg2"/>
                </a:solidFill>
                <a:latin typeface="Comic Sans MS"/>
              </a:rPr>
              <a:t>Pixabay</a:t>
            </a:r>
            <a:endParaRPr lang="de-DE" sz="1050" dirty="0">
              <a:solidFill>
                <a:schemeClr val="bg2"/>
              </a:solidFill>
              <a:latin typeface="Comic Sans MS"/>
            </a:endParaRPr>
          </a:p>
        </p:txBody>
      </p:sp>
      <p:sp>
        <p:nvSpPr>
          <p:cNvPr id="16" name="Textfeld 15">
            <a:extLst>
              <a:ext uri="{FF2B5EF4-FFF2-40B4-BE49-F238E27FC236}">
                <a16:creationId xmlns:a16="http://schemas.microsoft.com/office/drawing/2014/main" id="{AD5BC5E5-2CD6-449B-85F0-48D5E6E89FB1}"/>
              </a:ext>
            </a:extLst>
          </p:cNvPr>
          <p:cNvSpPr txBox="1"/>
          <p:nvPr/>
        </p:nvSpPr>
        <p:spPr>
          <a:xfrm>
            <a:off x="7037667" y="5867496"/>
            <a:ext cx="1486535" cy="253916"/>
          </a:xfrm>
          <a:prstGeom prst="rect">
            <a:avLst/>
          </a:prstGeom>
          <a:noFill/>
        </p:spPr>
        <p:txBody>
          <a:bodyPr wrap="square" lIns="91440" tIns="45720" rIns="91440" bIns="45720" rtlCol="0" anchor="t">
            <a:spAutoFit/>
          </a:bodyPr>
          <a:lstStyle/>
          <a:p>
            <a:pPr algn="ctr"/>
            <a:r>
              <a:rPr lang="de-DE" sz="1050" b="0" dirty="0">
                <a:solidFill>
                  <a:schemeClr val="bg2"/>
                </a:solidFill>
                <a:latin typeface="Comic Sans MS"/>
              </a:rPr>
              <a:t>© </a:t>
            </a:r>
            <a:r>
              <a:rPr lang="de-DE" sz="1050" b="0" dirty="0" err="1">
                <a:solidFill>
                  <a:schemeClr val="bg2"/>
                </a:solidFill>
                <a:latin typeface="Comic Sans MS"/>
              </a:rPr>
              <a:t>Pixabay</a:t>
            </a:r>
            <a:endParaRPr lang="de-DE" sz="1050" dirty="0">
              <a:solidFill>
                <a:schemeClr val="bg2"/>
              </a:solidFill>
              <a:latin typeface="Comic Sans MS"/>
            </a:endParaRPr>
          </a:p>
        </p:txBody>
      </p:sp>
    </p:spTree>
    <p:extLst>
      <p:ext uri="{BB962C8B-B14F-4D97-AF65-F5344CB8AC3E}">
        <p14:creationId xmlns:p14="http://schemas.microsoft.com/office/powerpoint/2010/main" val="148746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45"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97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
                </p:tgtEl>
              </p:cMediaNode>
            </p:audio>
            <p:audio>
              <p:cMediaNode vol="80000">
                <p:cTn id="12"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D9E10-2D80-4987-9F6D-14EC6D902978}"/>
              </a:ext>
            </a:extLst>
          </p:cNvPr>
          <p:cNvSpPr>
            <a:spLocks noGrp="1"/>
          </p:cNvSpPr>
          <p:nvPr>
            <p:ph type="title"/>
          </p:nvPr>
        </p:nvSpPr>
        <p:spPr/>
        <p:txBody>
          <a:bodyPr/>
          <a:lstStyle/>
          <a:p>
            <a:r>
              <a:rPr lang="en-GB" b="1" noProof="0" dirty="0"/>
              <a:t>G und H</a:t>
            </a:r>
          </a:p>
        </p:txBody>
      </p:sp>
      <p:sp>
        <p:nvSpPr>
          <p:cNvPr id="3" name="Textplatzhalter 2">
            <a:extLst>
              <a:ext uri="{FF2B5EF4-FFF2-40B4-BE49-F238E27FC236}">
                <a16:creationId xmlns:a16="http://schemas.microsoft.com/office/drawing/2014/main" id="{3FECFB9B-D22B-164A-A2BD-87752C92EE8E}"/>
              </a:ext>
            </a:extLst>
          </p:cNvPr>
          <p:cNvSpPr>
            <a:spLocks noGrp="1"/>
          </p:cNvSpPr>
          <p:nvPr>
            <p:ph type="body" idx="1"/>
          </p:nvPr>
        </p:nvSpPr>
        <p:spPr/>
        <p:txBody>
          <a:bodyPr>
            <a:normAutofit/>
          </a:bodyPr>
          <a:lstStyle/>
          <a:p>
            <a:pPr algn="ctr"/>
            <a:r>
              <a:rPr lang="en-GB" sz="2800" u="sng" noProof="0" dirty="0" err="1">
                <a:solidFill>
                  <a:schemeClr val="accent2"/>
                </a:solidFill>
              </a:rPr>
              <a:t>G</a:t>
            </a:r>
            <a:r>
              <a:rPr lang="en-GB" sz="2800" b="0" noProof="0" dirty="0" err="1">
                <a:solidFill>
                  <a:schemeClr val="accent2"/>
                </a:solidFill>
              </a:rPr>
              <a:t>itarre</a:t>
            </a:r>
            <a:r>
              <a:rPr lang="en-GB" sz="2800" b="0" noProof="0" dirty="0"/>
              <a:t> - guitar</a:t>
            </a:r>
          </a:p>
        </p:txBody>
      </p:sp>
      <p:pic>
        <p:nvPicPr>
          <p:cNvPr id="4098" name="Picture 2" descr="Gitarre, Konzertgitarre, Akustische Gitarre, E Gitarre">
            <a:extLst>
              <a:ext uri="{FF2B5EF4-FFF2-40B4-BE49-F238E27FC236}">
                <a16:creationId xmlns:a16="http://schemas.microsoft.com/office/drawing/2014/main" id="{6BE3E54F-EE56-49B5-A610-2FBE38D8505E}"/>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tretch>
            <a:fillRect/>
          </a:stretch>
        </p:blipFill>
        <p:spPr bwMode="auto">
          <a:xfrm>
            <a:off x="483822" y="2605291"/>
            <a:ext cx="4916353" cy="3262205"/>
          </a:xfrm>
          <a:prstGeom prst="rect">
            <a:avLst/>
          </a:prstGeom>
          <a:noFill/>
          <a:extLst>
            <a:ext uri="{909E8E84-426E-40DD-AFC4-6F175D3DCCD1}">
              <a14:hiddenFill xmlns:a14="http://schemas.microsoft.com/office/drawing/2010/main">
                <a:solidFill>
                  <a:srgbClr val="FFFFFF"/>
                </a:solidFill>
              </a14:hiddenFill>
            </a:ext>
          </a:extLst>
        </p:spPr>
      </p:pic>
      <p:sp>
        <p:nvSpPr>
          <p:cNvPr id="4" name="Textplatzhalter 3">
            <a:extLst>
              <a:ext uri="{FF2B5EF4-FFF2-40B4-BE49-F238E27FC236}">
                <a16:creationId xmlns:a16="http://schemas.microsoft.com/office/drawing/2014/main" id="{D6A54EBC-81B3-BF4F-B81A-950C7451D0BC}"/>
              </a:ext>
            </a:extLst>
          </p:cNvPr>
          <p:cNvSpPr>
            <a:spLocks noGrp="1"/>
          </p:cNvSpPr>
          <p:nvPr>
            <p:ph type="body" sz="quarter" idx="3"/>
          </p:nvPr>
        </p:nvSpPr>
        <p:spPr/>
        <p:txBody>
          <a:bodyPr>
            <a:normAutofit/>
          </a:bodyPr>
          <a:lstStyle/>
          <a:p>
            <a:pPr algn="ctr"/>
            <a:r>
              <a:rPr lang="en-GB" sz="2800" u="sng" noProof="0" dirty="0">
                <a:solidFill>
                  <a:schemeClr val="accent2"/>
                </a:solidFill>
              </a:rPr>
              <a:t>H</a:t>
            </a:r>
            <a:r>
              <a:rPr lang="en-GB" sz="2800" b="0" noProof="0" dirty="0">
                <a:solidFill>
                  <a:schemeClr val="accent2"/>
                </a:solidFill>
              </a:rPr>
              <a:t>und</a:t>
            </a:r>
            <a:r>
              <a:rPr lang="en-GB" sz="2800" b="0" noProof="0" dirty="0"/>
              <a:t> - dog</a:t>
            </a:r>
          </a:p>
        </p:txBody>
      </p:sp>
      <p:pic>
        <p:nvPicPr>
          <p:cNvPr id="8" name="Content Placeholder 7">
            <a:extLst>
              <a:ext uri="{FF2B5EF4-FFF2-40B4-BE49-F238E27FC236}">
                <a16:creationId xmlns:a16="http://schemas.microsoft.com/office/drawing/2014/main" id="{0951ECB1-30A7-44EE-AD80-17F742BBEC62}"/>
              </a:ext>
            </a:extLst>
          </p:cNvPr>
          <p:cNvPicPr>
            <a:picLocks noGrp="1" noChangeAspect="1"/>
          </p:cNvPicPr>
          <p:nvPr>
            <p:ph sz="quarter" idx="4"/>
          </p:nvPr>
        </p:nvPicPr>
        <p:blipFill>
          <a:blip r:embed="rId7">
            <a:extLst>
              <a:ext uri="{28A0092B-C50C-407E-A947-70E740481C1C}">
                <a14:useLocalDpi xmlns:a14="http://schemas.microsoft.com/office/drawing/2010/main" val="0"/>
              </a:ext>
            </a:extLst>
          </a:blip>
          <a:stretch>
            <a:fillRect/>
          </a:stretch>
        </p:blipFill>
        <p:spPr>
          <a:xfrm>
            <a:off x="6392862" y="2619603"/>
            <a:ext cx="2756336" cy="4147669"/>
          </a:xfrm>
        </p:spPr>
      </p:pic>
      <p:pic>
        <p:nvPicPr>
          <p:cNvPr id="9" name="Gitarre">
            <a:hlinkClick r:id="" action="ppaction://media"/>
            <a:extLst>
              <a:ext uri="{FF2B5EF4-FFF2-40B4-BE49-F238E27FC236}">
                <a16:creationId xmlns:a16="http://schemas.microsoft.com/office/drawing/2014/main" id="{5A57E313-F80C-4A78-B1E6-FF862E5358E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4797" y="491894"/>
            <a:ext cx="671971" cy="671971"/>
          </a:xfrm>
          <a:prstGeom prst="rect">
            <a:avLst/>
          </a:prstGeom>
        </p:spPr>
      </p:pic>
      <p:pic>
        <p:nvPicPr>
          <p:cNvPr id="11" name="Hund">
            <a:hlinkClick r:id="" action="ppaction://media"/>
            <a:extLst>
              <a:ext uri="{FF2B5EF4-FFF2-40B4-BE49-F238E27FC236}">
                <a16:creationId xmlns:a16="http://schemas.microsoft.com/office/drawing/2014/main" id="{AD8C26AB-A373-44AA-9088-85CACDB21D7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722632" y="470729"/>
            <a:ext cx="671971" cy="671971"/>
          </a:xfrm>
          <a:prstGeom prst="rect">
            <a:avLst/>
          </a:prstGeom>
        </p:spPr>
      </p:pic>
      <p:sp>
        <p:nvSpPr>
          <p:cNvPr id="12" name="Fußzeilenplatzhalter 3">
            <a:extLst>
              <a:ext uri="{FF2B5EF4-FFF2-40B4-BE49-F238E27FC236}">
                <a16:creationId xmlns:a16="http://schemas.microsoft.com/office/drawing/2014/main" id="{A9521C54-AF37-47C6-A245-A3E8CFF95148}"/>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a:t>© GET </a:t>
            </a:r>
            <a:r>
              <a:rPr lang="de-DE" sz="1050" b="0" err="1"/>
              <a:t>Across</a:t>
            </a:r>
            <a:r>
              <a:rPr lang="de-DE" sz="1050" b="0"/>
              <a:t> Borders</a:t>
            </a:r>
            <a:endParaRPr lang="en-GB" sz="1050" b="0"/>
          </a:p>
        </p:txBody>
      </p:sp>
      <p:sp>
        <p:nvSpPr>
          <p:cNvPr id="13" name="Foliennummernplatzhalter 4">
            <a:extLst>
              <a:ext uri="{FF2B5EF4-FFF2-40B4-BE49-F238E27FC236}">
                <a16:creationId xmlns:a16="http://schemas.microsoft.com/office/drawing/2014/main" id="{4E7FC84D-C27D-43DE-AD91-9C7DA9FFA2A3}"/>
              </a:ext>
            </a:extLst>
          </p:cNvPr>
          <p:cNvSpPr txBox="1">
            <a:spLocks/>
          </p:cNvSpPr>
          <p:nvPr/>
        </p:nvSpPr>
        <p:spPr bwMode="auto">
          <a:xfrm>
            <a:off x="9835529" y="6958806"/>
            <a:ext cx="607347" cy="401638"/>
          </a:xfrm>
          <a:prstGeom prst="rect">
            <a:avLst/>
          </a:prstGeom>
        </p:spPr>
        <p:txBody>
          <a:bodyPr vert="horz" lIns="91430" tIns="45716" rIns="91430" bIns="45716" rtlCol="0" anchor="ctr">
            <a:normAutofit/>
          </a:bodyPr>
          <a:lstStyle>
            <a:defPPr>
              <a:defRPr lang="de-DE"/>
            </a:defPPr>
            <a:lvl1pPr marL="0" algn="l" defTabSz="914400" rtl="0" eaLnBrk="1" latinLnBrk="0" hangingPunct="1">
              <a:defRPr sz="1028"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defRPr/>
            </a:pPr>
            <a:fld id="{1C6A1CB6-5D98-4296-B8F9-B78E6A9A9E34}" type="slidenum">
              <a:rPr lang="en-GB" sz="1050" smtClean="0">
                <a:solidFill>
                  <a:schemeClr val="bg2"/>
                </a:solidFill>
                <a:latin typeface="Comic Sans MS" panose="030F0702030302020204" pitchFamily="66" charset="0"/>
              </a:rPr>
              <a:pPr algn="ctr">
                <a:spcAft>
                  <a:spcPts val="600"/>
                </a:spcAft>
                <a:defRPr/>
              </a:pPr>
              <a:t>7</a:t>
            </a:fld>
            <a:endParaRPr lang="en-GB" sz="1050">
              <a:solidFill>
                <a:schemeClr val="bg2"/>
              </a:solidFill>
              <a:latin typeface="Comic Sans MS" panose="030F0702030302020204" pitchFamily="66" charset="0"/>
            </a:endParaRPr>
          </a:p>
        </p:txBody>
      </p:sp>
      <p:sp>
        <p:nvSpPr>
          <p:cNvPr id="14" name="Textfeld 13">
            <a:extLst>
              <a:ext uri="{FF2B5EF4-FFF2-40B4-BE49-F238E27FC236}">
                <a16:creationId xmlns:a16="http://schemas.microsoft.com/office/drawing/2014/main" id="{43E8478D-E2AE-4027-88DE-94026E4B3A98}"/>
              </a:ext>
            </a:extLst>
          </p:cNvPr>
          <p:cNvSpPr txBox="1"/>
          <p:nvPr/>
        </p:nvSpPr>
        <p:spPr>
          <a:xfrm>
            <a:off x="2084976" y="5867496"/>
            <a:ext cx="1486535" cy="253916"/>
          </a:xfrm>
          <a:prstGeom prst="rect">
            <a:avLst/>
          </a:prstGeom>
          <a:noFill/>
        </p:spPr>
        <p:txBody>
          <a:bodyPr wrap="square" lIns="91440" tIns="45720" rIns="91440" bIns="45720" rtlCol="0" anchor="t">
            <a:spAutoFit/>
          </a:bodyPr>
          <a:lstStyle/>
          <a:p>
            <a:pPr algn="ctr"/>
            <a:r>
              <a:rPr lang="de-DE" sz="1050" b="0" dirty="0">
                <a:solidFill>
                  <a:schemeClr val="bg2"/>
                </a:solidFill>
                <a:latin typeface="Comic Sans MS"/>
              </a:rPr>
              <a:t>© </a:t>
            </a:r>
            <a:r>
              <a:rPr lang="de-DE" sz="1050" b="0" dirty="0" err="1">
                <a:solidFill>
                  <a:schemeClr val="bg2"/>
                </a:solidFill>
                <a:latin typeface="Comic Sans MS"/>
              </a:rPr>
              <a:t>Pixabay</a:t>
            </a:r>
            <a:endParaRPr lang="de-DE" sz="1050" dirty="0">
              <a:solidFill>
                <a:schemeClr val="bg2"/>
              </a:solidFill>
              <a:latin typeface="Comic Sans MS"/>
            </a:endParaRPr>
          </a:p>
        </p:txBody>
      </p:sp>
      <p:sp>
        <p:nvSpPr>
          <p:cNvPr id="15" name="Textfeld 14">
            <a:extLst>
              <a:ext uri="{FF2B5EF4-FFF2-40B4-BE49-F238E27FC236}">
                <a16:creationId xmlns:a16="http://schemas.microsoft.com/office/drawing/2014/main" id="{41F3A2B5-F51B-4D0B-AD78-3EEB21138FFB}"/>
              </a:ext>
            </a:extLst>
          </p:cNvPr>
          <p:cNvSpPr txBox="1"/>
          <p:nvPr/>
        </p:nvSpPr>
        <p:spPr>
          <a:xfrm>
            <a:off x="7027762" y="6736478"/>
            <a:ext cx="1486535" cy="253916"/>
          </a:xfrm>
          <a:prstGeom prst="rect">
            <a:avLst/>
          </a:prstGeom>
          <a:noFill/>
        </p:spPr>
        <p:txBody>
          <a:bodyPr wrap="square" lIns="91440" tIns="45720" rIns="91440" bIns="45720" rtlCol="0" anchor="t">
            <a:spAutoFit/>
          </a:bodyPr>
          <a:lstStyle/>
          <a:p>
            <a:pPr algn="ctr"/>
            <a:r>
              <a:rPr lang="de-DE" sz="1050" b="0" dirty="0">
                <a:solidFill>
                  <a:schemeClr val="bg2"/>
                </a:solidFill>
                <a:latin typeface="Comic Sans MS"/>
              </a:rPr>
              <a:t>© </a:t>
            </a:r>
            <a:r>
              <a:rPr lang="de-DE" sz="1050" b="0" dirty="0" err="1">
                <a:solidFill>
                  <a:schemeClr val="bg2"/>
                </a:solidFill>
                <a:latin typeface="Comic Sans MS"/>
              </a:rPr>
              <a:t>Pixabay</a:t>
            </a:r>
            <a:endParaRPr lang="de-DE" sz="1050" dirty="0">
              <a:solidFill>
                <a:schemeClr val="bg2"/>
              </a:solidFill>
              <a:latin typeface="Comic Sans MS"/>
            </a:endParaRPr>
          </a:p>
        </p:txBody>
      </p:sp>
    </p:spTree>
    <p:extLst>
      <p:ext uri="{BB962C8B-B14F-4D97-AF65-F5344CB8AC3E}">
        <p14:creationId xmlns:p14="http://schemas.microsoft.com/office/powerpoint/2010/main" val="251891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7"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28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9"/>
                </p:tgtEl>
              </p:cMediaNode>
            </p:audio>
            <p:audio>
              <p:cMediaNode vol="80000">
                <p:cTn id="12"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E6756-791A-4D04-BC8D-3DF2CCF2BDCA}"/>
              </a:ext>
            </a:extLst>
          </p:cNvPr>
          <p:cNvSpPr>
            <a:spLocks noGrp="1"/>
          </p:cNvSpPr>
          <p:nvPr>
            <p:ph type="title"/>
          </p:nvPr>
        </p:nvSpPr>
        <p:spPr/>
        <p:txBody>
          <a:bodyPr/>
          <a:lstStyle/>
          <a:p>
            <a:r>
              <a:rPr lang="en-GB" b="1" noProof="0" dirty="0"/>
              <a:t>I und J</a:t>
            </a:r>
          </a:p>
        </p:txBody>
      </p:sp>
      <p:sp>
        <p:nvSpPr>
          <p:cNvPr id="3" name="Textplatzhalter 2">
            <a:extLst>
              <a:ext uri="{FF2B5EF4-FFF2-40B4-BE49-F238E27FC236}">
                <a16:creationId xmlns:a16="http://schemas.microsoft.com/office/drawing/2014/main" id="{08C14338-92D5-B044-9B1A-E0AFB56DB3B5}"/>
              </a:ext>
            </a:extLst>
          </p:cNvPr>
          <p:cNvSpPr>
            <a:spLocks noGrp="1"/>
          </p:cNvSpPr>
          <p:nvPr>
            <p:ph type="body" idx="1"/>
          </p:nvPr>
        </p:nvSpPr>
        <p:spPr/>
        <p:txBody>
          <a:bodyPr>
            <a:normAutofit/>
          </a:bodyPr>
          <a:lstStyle/>
          <a:p>
            <a:pPr algn="ctr"/>
            <a:r>
              <a:rPr lang="en-GB" sz="2800" u="sng" noProof="0" dirty="0" err="1">
                <a:solidFill>
                  <a:schemeClr val="accent2"/>
                </a:solidFill>
              </a:rPr>
              <a:t>I</a:t>
            </a:r>
            <a:r>
              <a:rPr lang="en-GB" sz="2800" b="0" noProof="0" dirty="0" err="1">
                <a:solidFill>
                  <a:schemeClr val="accent2"/>
                </a:solidFill>
              </a:rPr>
              <a:t>gel</a:t>
            </a:r>
            <a:r>
              <a:rPr lang="en-GB" sz="2800" b="0" noProof="0" dirty="0"/>
              <a:t> - hedgehog</a:t>
            </a:r>
          </a:p>
        </p:txBody>
      </p:sp>
      <p:pic>
        <p:nvPicPr>
          <p:cNvPr id="5126" name="Picture 6" descr="Igel, Tier, Stacheln, Natur, Säugetier, Stacheltier">
            <a:extLst>
              <a:ext uri="{FF2B5EF4-FFF2-40B4-BE49-F238E27FC236}">
                <a16:creationId xmlns:a16="http://schemas.microsoft.com/office/drawing/2014/main" id="{4044202F-E69A-48C8-A6FA-95E1A4706C3D}"/>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tretch>
            <a:fillRect/>
          </a:stretch>
        </p:blipFill>
        <p:spPr bwMode="auto">
          <a:xfrm>
            <a:off x="483822" y="2733634"/>
            <a:ext cx="4805923" cy="3133862"/>
          </a:xfrm>
          <a:prstGeom prst="rect">
            <a:avLst/>
          </a:prstGeom>
          <a:noFill/>
          <a:extLst>
            <a:ext uri="{909E8E84-426E-40DD-AFC4-6F175D3DCCD1}">
              <a14:hiddenFill xmlns:a14="http://schemas.microsoft.com/office/drawing/2010/main">
                <a:solidFill>
                  <a:srgbClr val="FFFFFF"/>
                </a:solidFill>
              </a14:hiddenFill>
            </a:ext>
          </a:extLst>
        </p:spPr>
      </p:pic>
      <p:sp>
        <p:nvSpPr>
          <p:cNvPr id="4" name="Textplatzhalter 3">
            <a:extLst>
              <a:ext uri="{FF2B5EF4-FFF2-40B4-BE49-F238E27FC236}">
                <a16:creationId xmlns:a16="http://schemas.microsoft.com/office/drawing/2014/main" id="{8B0C2C1D-FD2D-154B-B93B-89563B08F98A}"/>
              </a:ext>
            </a:extLst>
          </p:cNvPr>
          <p:cNvSpPr>
            <a:spLocks noGrp="1"/>
          </p:cNvSpPr>
          <p:nvPr>
            <p:ph type="body" sz="quarter" idx="3"/>
          </p:nvPr>
        </p:nvSpPr>
        <p:spPr/>
        <p:txBody>
          <a:bodyPr>
            <a:normAutofit/>
          </a:bodyPr>
          <a:lstStyle/>
          <a:p>
            <a:pPr algn="ctr"/>
            <a:r>
              <a:rPr lang="en-GB" sz="2800" u="sng" noProof="0" dirty="0" err="1">
                <a:solidFill>
                  <a:schemeClr val="accent2"/>
                </a:solidFill>
              </a:rPr>
              <a:t>J</a:t>
            </a:r>
            <a:r>
              <a:rPr lang="en-GB" sz="2800" b="0" noProof="0" dirty="0" err="1">
                <a:solidFill>
                  <a:schemeClr val="accent2"/>
                </a:solidFill>
              </a:rPr>
              <a:t>unge</a:t>
            </a:r>
            <a:r>
              <a:rPr lang="en-GB" sz="2800" b="0" noProof="0" dirty="0"/>
              <a:t> - boy</a:t>
            </a:r>
          </a:p>
        </p:txBody>
      </p:sp>
      <p:pic>
        <p:nvPicPr>
          <p:cNvPr id="5124" name="Picture 4" descr="Baby, Junge, Kinder, Kind, Bezaubernd, Kleinkind">
            <a:extLst>
              <a:ext uri="{FF2B5EF4-FFF2-40B4-BE49-F238E27FC236}">
                <a16:creationId xmlns:a16="http://schemas.microsoft.com/office/drawing/2014/main" id="{AB1EFEE9-0738-40AE-BEC9-4ADEB1D19046}"/>
              </a:ext>
            </a:extLst>
          </p:cNvPr>
          <p:cNvPicPr>
            <a:picLocks noGrp="1" noChangeAspect="1" noChangeArrowheads="1"/>
          </p:cNvPicPr>
          <p:nvPr>
            <p:ph sz="quarter" idx="4"/>
          </p:nvPr>
        </p:nvPicPr>
        <p:blipFill>
          <a:blip r:embed="rId7">
            <a:extLst>
              <a:ext uri="{28A0092B-C50C-407E-A947-70E740481C1C}">
                <a14:useLocalDpi xmlns:a14="http://schemas.microsoft.com/office/drawing/2010/main" val="0"/>
              </a:ext>
            </a:extLst>
          </a:blip>
          <a:stretch>
            <a:fillRect/>
          </a:stretch>
        </p:blipFill>
        <p:spPr bwMode="auto">
          <a:xfrm>
            <a:off x="5780015" y="2733634"/>
            <a:ext cx="4397023" cy="3137459"/>
          </a:xfrm>
          <a:prstGeom prst="rect">
            <a:avLst/>
          </a:prstGeom>
          <a:noFill/>
          <a:extLst>
            <a:ext uri="{909E8E84-426E-40DD-AFC4-6F175D3DCCD1}">
              <a14:hiddenFill xmlns:a14="http://schemas.microsoft.com/office/drawing/2010/main">
                <a:solidFill>
                  <a:srgbClr val="FFFFFF"/>
                </a:solidFill>
              </a14:hiddenFill>
            </a:ext>
          </a:extLst>
        </p:spPr>
      </p:pic>
      <p:pic>
        <p:nvPicPr>
          <p:cNvPr id="8" name="Igel">
            <a:hlinkClick r:id="" action="ppaction://media"/>
            <a:extLst>
              <a:ext uri="{FF2B5EF4-FFF2-40B4-BE49-F238E27FC236}">
                <a16:creationId xmlns:a16="http://schemas.microsoft.com/office/drawing/2014/main" id="{1EAD28FD-974D-441C-84CE-E46D8CFBBC5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4797" y="491894"/>
            <a:ext cx="671971" cy="671971"/>
          </a:xfrm>
          <a:prstGeom prst="rect">
            <a:avLst/>
          </a:prstGeom>
        </p:spPr>
      </p:pic>
      <p:pic>
        <p:nvPicPr>
          <p:cNvPr id="9" name="Junge">
            <a:hlinkClick r:id="" action="ppaction://media"/>
            <a:extLst>
              <a:ext uri="{FF2B5EF4-FFF2-40B4-BE49-F238E27FC236}">
                <a16:creationId xmlns:a16="http://schemas.microsoft.com/office/drawing/2014/main" id="{548910A6-1E10-4A2C-8379-EB67DF110A8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722632" y="491894"/>
            <a:ext cx="671971" cy="671971"/>
          </a:xfrm>
          <a:prstGeom prst="rect">
            <a:avLst/>
          </a:prstGeom>
        </p:spPr>
      </p:pic>
      <p:sp>
        <p:nvSpPr>
          <p:cNvPr id="12" name="Fußzeilenplatzhalter 3">
            <a:extLst>
              <a:ext uri="{FF2B5EF4-FFF2-40B4-BE49-F238E27FC236}">
                <a16:creationId xmlns:a16="http://schemas.microsoft.com/office/drawing/2014/main" id="{E9C1BF45-D110-40D7-AC07-CDA2B877EE85}"/>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a:t>© GET </a:t>
            </a:r>
            <a:r>
              <a:rPr lang="de-DE" sz="1050" b="0" err="1"/>
              <a:t>Across</a:t>
            </a:r>
            <a:r>
              <a:rPr lang="de-DE" sz="1050" b="0"/>
              <a:t> Borders</a:t>
            </a:r>
            <a:endParaRPr lang="en-GB" sz="1050" b="0"/>
          </a:p>
        </p:txBody>
      </p:sp>
      <p:sp>
        <p:nvSpPr>
          <p:cNvPr id="13" name="Foliennummernplatzhalter 4">
            <a:extLst>
              <a:ext uri="{FF2B5EF4-FFF2-40B4-BE49-F238E27FC236}">
                <a16:creationId xmlns:a16="http://schemas.microsoft.com/office/drawing/2014/main" id="{CCD4B42B-9461-44A7-880D-B927D4224E1B}"/>
              </a:ext>
            </a:extLst>
          </p:cNvPr>
          <p:cNvSpPr txBox="1">
            <a:spLocks/>
          </p:cNvSpPr>
          <p:nvPr/>
        </p:nvSpPr>
        <p:spPr bwMode="auto">
          <a:xfrm>
            <a:off x="9835529" y="6958806"/>
            <a:ext cx="607347" cy="401638"/>
          </a:xfrm>
          <a:prstGeom prst="rect">
            <a:avLst/>
          </a:prstGeom>
        </p:spPr>
        <p:txBody>
          <a:bodyPr vert="horz" lIns="91430" tIns="45716" rIns="91430" bIns="45716" rtlCol="0" anchor="ctr">
            <a:normAutofit/>
          </a:bodyPr>
          <a:lstStyle>
            <a:defPPr>
              <a:defRPr lang="de-DE"/>
            </a:defPPr>
            <a:lvl1pPr marL="0" algn="l" defTabSz="914400" rtl="0" eaLnBrk="1" latinLnBrk="0" hangingPunct="1">
              <a:defRPr sz="1028"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defRPr/>
            </a:pPr>
            <a:fld id="{1C6A1CB6-5D98-4296-B8F9-B78E6A9A9E34}" type="slidenum">
              <a:rPr lang="en-GB" sz="1050" smtClean="0">
                <a:solidFill>
                  <a:schemeClr val="bg2"/>
                </a:solidFill>
                <a:latin typeface="Comic Sans MS" panose="030F0702030302020204" pitchFamily="66" charset="0"/>
              </a:rPr>
              <a:pPr algn="ctr">
                <a:spcAft>
                  <a:spcPts val="600"/>
                </a:spcAft>
                <a:defRPr/>
              </a:pPr>
              <a:t>8</a:t>
            </a:fld>
            <a:endParaRPr lang="en-GB" sz="1050">
              <a:solidFill>
                <a:schemeClr val="bg2"/>
              </a:solidFill>
              <a:latin typeface="Comic Sans MS" panose="030F0702030302020204" pitchFamily="66" charset="0"/>
            </a:endParaRPr>
          </a:p>
        </p:txBody>
      </p:sp>
      <p:sp>
        <p:nvSpPr>
          <p:cNvPr id="14" name="Textfeld 13">
            <a:extLst>
              <a:ext uri="{FF2B5EF4-FFF2-40B4-BE49-F238E27FC236}">
                <a16:creationId xmlns:a16="http://schemas.microsoft.com/office/drawing/2014/main" id="{0F5EED48-110F-4B91-BFC7-7F8B1E9115F1}"/>
              </a:ext>
            </a:extLst>
          </p:cNvPr>
          <p:cNvSpPr txBox="1"/>
          <p:nvPr/>
        </p:nvSpPr>
        <p:spPr>
          <a:xfrm>
            <a:off x="2143515" y="5867496"/>
            <a:ext cx="1486535" cy="253916"/>
          </a:xfrm>
          <a:prstGeom prst="rect">
            <a:avLst/>
          </a:prstGeom>
          <a:noFill/>
        </p:spPr>
        <p:txBody>
          <a:bodyPr wrap="square" lIns="91440" tIns="45720" rIns="91440" bIns="45720" rtlCol="0" anchor="t">
            <a:spAutoFit/>
          </a:bodyPr>
          <a:lstStyle/>
          <a:p>
            <a:pPr algn="ctr"/>
            <a:r>
              <a:rPr lang="de-DE" sz="1050" b="0" dirty="0">
                <a:solidFill>
                  <a:schemeClr val="bg2"/>
                </a:solidFill>
                <a:latin typeface="Comic Sans MS"/>
              </a:rPr>
              <a:t>© </a:t>
            </a:r>
            <a:r>
              <a:rPr lang="de-DE" sz="1050" b="0" dirty="0" err="1">
                <a:solidFill>
                  <a:schemeClr val="bg2"/>
                </a:solidFill>
                <a:latin typeface="Comic Sans MS"/>
              </a:rPr>
              <a:t>Pixabay</a:t>
            </a:r>
            <a:endParaRPr lang="de-DE" sz="1050" dirty="0">
              <a:solidFill>
                <a:schemeClr val="bg2"/>
              </a:solidFill>
              <a:latin typeface="Comic Sans MS"/>
            </a:endParaRPr>
          </a:p>
        </p:txBody>
      </p:sp>
      <p:sp>
        <p:nvSpPr>
          <p:cNvPr id="15" name="Textfeld 14">
            <a:extLst>
              <a:ext uri="{FF2B5EF4-FFF2-40B4-BE49-F238E27FC236}">
                <a16:creationId xmlns:a16="http://schemas.microsoft.com/office/drawing/2014/main" id="{B01E4893-4624-42B1-8D7B-85B924DC08E9}"/>
              </a:ext>
            </a:extLst>
          </p:cNvPr>
          <p:cNvSpPr txBox="1"/>
          <p:nvPr/>
        </p:nvSpPr>
        <p:spPr>
          <a:xfrm>
            <a:off x="7411719" y="5867496"/>
            <a:ext cx="1486535" cy="253916"/>
          </a:xfrm>
          <a:prstGeom prst="rect">
            <a:avLst/>
          </a:prstGeom>
          <a:noFill/>
        </p:spPr>
        <p:txBody>
          <a:bodyPr wrap="square" lIns="91440" tIns="45720" rIns="91440" bIns="45720" rtlCol="0" anchor="t">
            <a:spAutoFit/>
          </a:bodyPr>
          <a:lstStyle/>
          <a:p>
            <a:pPr algn="ctr"/>
            <a:r>
              <a:rPr lang="de-DE" sz="1050" b="0" dirty="0">
                <a:solidFill>
                  <a:schemeClr val="bg2"/>
                </a:solidFill>
                <a:latin typeface="Comic Sans MS"/>
              </a:rPr>
              <a:t>© </a:t>
            </a:r>
            <a:r>
              <a:rPr lang="de-DE" sz="1050" b="0" dirty="0" err="1">
                <a:solidFill>
                  <a:schemeClr val="bg2"/>
                </a:solidFill>
                <a:latin typeface="Comic Sans MS"/>
              </a:rPr>
              <a:t>Pixabay</a:t>
            </a:r>
            <a:endParaRPr lang="de-DE" sz="1050" dirty="0">
              <a:solidFill>
                <a:schemeClr val="bg2"/>
              </a:solidFill>
              <a:latin typeface="Comic Sans MS"/>
            </a:endParaRPr>
          </a:p>
        </p:txBody>
      </p:sp>
    </p:spTree>
    <p:extLst>
      <p:ext uri="{BB962C8B-B14F-4D97-AF65-F5344CB8AC3E}">
        <p14:creationId xmlns:p14="http://schemas.microsoft.com/office/powerpoint/2010/main" val="149428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0"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81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
                </p:tgtEl>
              </p:cMediaNode>
            </p:audio>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2C289-48D4-4E83-82B5-4DFB062062EE}"/>
              </a:ext>
            </a:extLst>
          </p:cNvPr>
          <p:cNvSpPr>
            <a:spLocks noGrp="1"/>
          </p:cNvSpPr>
          <p:nvPr>
            <p:ph type="title"/>
          </p:nvPr>
        </p:nvSpPr>
        <p:spPr/>
        <p:txBody>
          <a:bodyPr/>
          <a:lstStyle/>
          <a:p>
            <a:r>
              <a:rPr lang="en-GB" b="1" noProof="0" dirty="0"/>
              <a:t>K und L</a:t>
            </a:r>
          </a:p>
        </p:txBody>
      </p:sp>
      <p:sp>
        <p:nvSpPr>
          <p:cNvPr id="3" name="Textplatzhalter 2">
            <a:extLst>
              <a:ext uri="{FF2B5EF4-FFF2-40B4-BE49-F238E27FC236}">
                <a16:creationId xmlns:a16="http://schemas.microsoft.com/office/drawing/2014/main" id="{D312F7CA-F25F-5A43-B48C-45F65A11D20B}"/>
              </a:ext>
            </a:extLst>
          </p:cNvPr>
          <p:cNvSpPr>
            <a:spLocks noGrp="1"/>
          </p:cNvSpPr>
          <p:nvPr>
            <p:ph type="body" idx="1"/>
          </p:nvPr>
        </p:nvSpPr>
        <p:spPr/>
        <p:txBody>
          <a:bodyPr>
            <a:normAutofit/>
          </a:bodyPr>
          <a:lstStyle/>
          <a:p>
            <a:pPr algn="ctr"/>
            <a:r>
              <a:rPr lang="en-GB" sz="2800" u="sng" noProof="0" dirty="0">
                <a:solidFill>
                  <a:schemeClr val="accent2"/>
                </a:solidFill>
              </a:rPr>
              <a:t>K</a:t>
            </a:r>
            <a:r>
              <a:rPr lang="en-GB" sz="2800" b="0" noProof="0" dirty="0">
                <a:solidFill>
                  <a:schemeClr val="accent2"/>
                </a:solidFill>
              </a:rPr>
              <a:t>ino</a:t>
            </a:r>
            <a:r>
              <a:rPr lang="en-GB" sz="2800" b="0" noProof="0" dirty="0"/>
              <a:t> - cinema</a:t>
            </a:r>
          </a:p>
        </p:txBody>
      </p:sp>
      <p:pic>
        <p:nvPicPr>
          <p:cNvPr id="6146" name="Picture 2" descr="Bollywood, Film, Kino, Indien, Theater, Frau">
            <a:extLst>
              <a:ext uri="{FF2B5EF4-FFF2-40B4-BE49-F238E27FC236}">
                <a16:creationId xmlns:a16="http://schemas.microsoft.com/office/drawing/2014/main" id="{1E84EB97-B41A-43E5-8443-0E5EC100B015}"/>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tretch>
            <a:fillRect/>
          </a:stretch>
        </p:blipFill>
        <p:spPr bwMode="auto">
          <a:xfrm>
            <a:off x="315198" y="2626940"/>
            <a:ext cx="4794258" cy="3146232"/>
          </a:xfrm>
          <a:prstGeom prst="rect">
            <a:avLst/>
          </a:prstGeom>
          <a:noFill/>
          <a:extLst>
            <a:ext uri="{909E8E84-426E-40DD-AFC4-6F175D3DCCD1}">
              <a14:hiddenFill xmlns:a14="http://schemas.microsoft.com/office/drawing/2010/main">
                <a:solidFill>
                  <a:srgbClr val="FFFFFF"/>
                </a:solidFill>
              </a14:hiddenFill>
            </a:ext>
          </a:extLst>
        </p:spPr>
      </p:pic>
      <p:sp>
        <p:nvSpPr>
          <p:cNvPr id="4" name="Textplatzhalter 3">
            <a:extLst>
              <a:ext uri="{FF2B5EF4-FFF2-40B4-BE49-F238E27FC236}">
                <a16:creationId xmlns:a16="http://schemas.microsoft.com/office/drawing/2014/main" id="{B0C533B4-C4E6-FD4A-B3CF-45BFAF49BAC5}"/>
              </a:ext>
            </a:extLst>
          </p:cNvPr>
          <p:cNvSpPr>
            <a:spLocks noGrp="1"/>
          </p:cNvSpPr>
          <p:nvPr>
            <p:ph type="body" sz="quarter" idx="3"/>
          </p:nvPr>
        </p:nvSpPr>
        <p:spPr/>
        <p:txBody>
          <a:bodyPr>
            <a:normAutofit/>
          </a:bodyPr>
          <a:lstStyle/>
          <a:p>
            <a:pPr algn="ctr"/>
            <a:r>
              <a:rPr lang="en-GB" sz="2800" u="sng" noProof="0" dirty="0">
                <a:solidFill>
                  <a:schemeClr val="accent2"/>
                </a:solidFill>
              </a:rPr>
              <a:t>L</a:t>
            </a:r>
            <a:r>
              <a:rPr lang="en-GB" sz="2800" b="0" noProof="0" dirty="0">
                <a:solidFill>
                  <a:schemeClr val="accent2"/>
                </a:solidFill>
              </a:rPr>
              <a:t>ama</a:t>
            </a:r>
            <a:r>
              <a:rPr lang="en-GB" sz="2800" b="0" noProof="0" dirty="0"/>
              <a:t> - llama</a:t>
            </a:r>
          </a:p>
        </p:txBody>
      </p:sp>
      <p:pic>
        <p:nvPicPr>
          <p:cNvPr id="6148" name="Picture 4" descr="Peru, Machu Picchu, Lama, Weltkulturerbe, Landschaft">
            <a:extLst>
              <a:ext uri="{FF2B5EF4-FFF2-40B4-BE49-F238E27FC236}">
                <a16:creationId xmlns:a16="http://schemas.microsoft.com/office/drawing/2014/main" id="{D87887B3-A0FA-473B-872F-560E7DDA5B7F}"/>
              </a:ext>
            </a:extLst>
          </p:cNvPr>
          <p:cNvPicPr>
            <a:picLocks noGrp="1" noChangeAspect="1" noChangeArrowheads="1"/>
          </p:cNvPicPr>
          <p:nvPr>
            <p:ph sz="quarter" idx="4"/>
          </p:nvPr>
        </p:nvPicPr>
        <p:blipFill>
          <a:blip r:embed="rId7">
            <a:extLst>
              <a:ext uri="{28A0092B-C50C-407E-A947-70E740481C1C}">
                <a14:useLocalDpi xmlns:a14="http://schemas.microsoft.com/office/drawing/2010/main" val="0"/>
              </a:ext>
            </a:extLst>
          </a:blip>
          <a:stretch>
            <a:fillRect/>
          </a:stretch>
        </p:blipFill>
        <p:spPr bwMode="auto">
          <a:xfrm>
            <a:off x="5326448" y="2594848"/>
            <a:ext cx="4767485" cy="3178323"/>
          </a:xfrm>
          <a:prstGeom prst="rect">
            <a:avLst/>
          </a:prstGeom>
          <a:noFill/>
          <a:extLst>
            <a:ext uri="{909E8E84-426E-40DD-AFC4-6F175D3DCCD1}">
              <a14:hiddenFill xmlns:a14="http://schemas.microsoft.com/office/drawing/2010/main">
                <a:solidFill>
                  <a:srgbClr val="FFFFFF"/>
                </a:solidFill>
              </a14:hiddenFill>
            </a:ext>
          </a:extLst>
        </p:spPr>
      </p:pic>
      <p:pic>
        <p:nvPicPr>
          <p:cNvPr id="7" name="Kino">
            <a:hlinkClick r:id="" action="ppaction://media"/>
            <a:extLst>
              <a:ext uri="{FF2B5EF4-FFF2-40B4-BE49-F238E27FC236}">
                <a16:creationId xmlns:a16="http://schemas.microsoft.com/office/drawing/2014/main" id="{0C69D4C7-3585-4F36-B2B2-D45AC14507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69791" y="491894"/>
            <a:ext cx="671971" cy="671971"/>
          </a:xfrm>
          <a:prstGeom prst="rect">
            <a:avLst/>
          </a:prstGeom>
        </p:spPr>
      </p:pic>
      <p:pic>
        <p:nvPicPr>
          <p:cNvPr id="8" name="Lama">
            <a:hlinkClick r:id="" action="ppaction://media"/>
            <a:extLst>
              <a:ext uri="{FF2B5EF4-FFF2-40B4-BE49-F238E27FC236}">
                <a16:creationId xmlns:a16="http://schemas.microsoft.com/office/drawing/2014/main" id="{99BD96CB-62D2-49FD-9F10-4CBC2682F97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45413" y="491894"/>
            <a:ext cx="671971" cy="671971"/>
          </a:xfrm>
          <a:prstGeom prst="rect">
            <a:avLst/>
          </a:prstGeom>
        </p:spPr>
      </p:pic>
      <p:sp>
        <p:nvSpPr>
          <p:cNvPr id="12" name="Fußzeilenplatzhalter 3">
            <a:extLst>
              <a:ext uri="{FF2B5EF4-FFF2-40B4-BE49-F238E27FC236}">
                <a16:creationId xmlns:a16="http://schemas.microsoft.com/office/drawing/2014/main" id="{2A89BE67-AA96-4EF3-A6A8-815409C357D0}"/>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a:t>© GET </a:t>
            </a:r>
            <a:r>
              <a:rPr lang="de-DE" sz="1050" b="0" err="1"/>
              <a:t>Across</a:t>
            </a:r>
            <a:r>
              <a:rPr lang="de-DE" sz="1050" b="0"/>
              <a:t> Borders</a:t>
            </a:r>
            <a:endParaRPr lang="en-GB" sz="1050" b="0"/>
          </a:p>
        </p:txBody>
      </p:sp>
      <p:sp>
        <p:nvSpPr>
          <p:cNvPr id="13" name="Foliennummernplatzhalter 4">
            <a:extLst>
              <a:ext uri="{FF2B5EF4-FFF2-40B4-BE49-F238E27FC236}">
                <a16:creationId xmlns:a16="http://schemas.microsoft.com/office/drawing/2014/main" id="{4791CCCE-2CE8-4B59-9C18-E75349BBCE92}"/>
              </a:ext>
            </a:extLst>
          </p:cNvPr>
          <p:cNvSpPr txBox="1">
            <a:spLocks/>
          </p:cNvSpPr>
          <p:nvPr/>
        </p:nvSpPr>
        <p:spPr bwMode="auto">
          <a:xfrm>
            <a:off x="9835529" y="6958806"/>
            <a:ext cx="607347" cy="401638"/>
          </a:xfrm>
          <a:prstGeom prst="rect">
            <a:avLst/>
          </a:prstGeom>
        </p:spPr>
        <p:txBody>
          <a:bodyPr vert="horz" lIns="91430" tIns="45716" rIns="91430" bIns="45716" rtlCol="0" anchor="ctr">
            <a:normAutofit/>
          </a:bodyPr>
          <a:lstStyle>
            <a:defPPr>
              <a:defRPr lang="de-DE"/>
            </a:defPPr>
            <a:lvl1pPr marL="0" algn="l" defTabSz="914400" rtl="0" eaLnBrk="1" latinLnBrk="0" hangingPunct="1">
              <a:defRPr sz="1028"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defRPr/>
            </a:pPr>
            <a:fld id="{1C6A1CB6-5D98-4296-B8F9-B78E6A9A9E34}" type="slidenum">
              <a:rPr lang="en-GB" sz="1050" smtClean="0">
                <a:solidFill>
                  <a:schemeClr val="bg2"/>
                </a:solidFill>
                <a:latin typeface="Comic Sans MS" panose="030F0702030302020204" pitchFamily="66" charset="0"/>
              </a:rPr>
              <a:pPr algn="ctr">
                <a:spcAft>
                  <a:spcPts val="600"/>
                </a:spcAft>
                <a:defRPr/>
              </a:pPr>
              <a:t>9</a:t>
            </a:fld>
            <a:endParaRPr lang="en-GB" sz="1050">
              <a:solidFill>
                <a:schemeClr val="bg2"/>
              </a:solidFill>
              <a:latin typeface="Comic Sans MS" panose="030F0702030302020204" pitchFamily="66" charset="0"/>
            </a:endParaRPr>
          </a:p>
        </p:txBody>
      </p:sp>
      <p:sp>
        <p:nvSpPr>
          <p:cNvPr id="14" name="Textfeld 13">
            <a:extLst>
              <a:ext uri="{FF2B5EF4-FFF2-40B4-BE49-F238E27FC236}">
                <a16:creationId xmlns:a16="http://schemas.microsoft.com/office/drawing/2014/main" id="{C479F5BB-6B52-4AB6-8804-C5286DC2DACA}"/>
              </a:ext>
            </a:extLst>
          </p:cNvPr>
          <p:cNvSpPr txBox="1"/>
          <p:nvPr/>
        </p:nvSpPr>
        <p:spPr>
          <a:xfrm>
            <a:off x="1969059" y="5773171"/>
            <a:ext cx="1486535" cy="253916"/>
          </a:xfrm>
          <a:prstGeom prst="rect">
            <a:avLst/>
          </a:prstGeom>
          <a:noFill/>
        </p:spPr>
        <p:txBody>
          <a:bodyPr wrap="square" lIns="91440" tIns="45720" rIns="91440" bIns="45720" rtlCol="0" anchor="t">
            <a:spAutoFit/>
          </a:bodyPr>
          <a:lstStyle/>
          <a:p>
            <a:pPr algn="ctr"/>
            <a:r>
              <a:rPr lang="de-DE" sz="1050" b="0" dirty="0">
                <a:solidFill>
                  <a:schemeClr val="bg2"/>
                </a:solidFill>
                <a:latin typeface="Comic Sans MS"/>
              </a:rPr>
              <a:t>© </a:t>
            </a:r>
            <a:r>
              <a:rPr lang="de-DE" sz="1050" b="0" dirty="0" err="1">
                <a:solidFill>
                  <a:schemeClr val="bg2"/>
                </a:solidFill>
                <a:latin typeface="Comic Sans MS"/>
              </a:rPr>
              <a:t>Pixabay</a:t>
            </a:r>
            <a:endParaRPr lang="de-DE" sz="1050" dirty="0">
              <a:solidFill>
                <a:schemeClr val="bg2"/>
              </a:solidFill>
              <a:latin typeface="Comic Sans MS"/>
            </a:endParaRPr>
          </a:p>
        </p:txBody>
      </p:sp>
      <p:sp>
        <p:nvSpPr>
          <p:cNvPr id="15" name="Textfeld 14">
            <a:extLst>
              <a:ext uri="{FF2B5EF4-FFF2-40B4-BE49-F238E27FC236}">
                <a16:creationId xmlns:a16="http://schemas.microsoft.com/office/drawing/2014/main" id="{B3F7351E-E227-4A93-B52B-BAE0E234FCC8}"/>
              </a:ext>
            </a:extLst>
          </p:cNvPr>
          <p:cNvSpPr txBox="1"/>
          <p:nvPr/>
        </p:nvSpPr>
        <p:spPr>
          <a:xfrm>
            <a:off x="6866985" y="5773171"/>
            <a:ext cx="1486535" cy="253916"/>
          </a:xfrm>
          <a:prstGeom prst="rect">
            <a:avLst/>
          </a:prstGeom>
          <a:noFill/>
        </p:spPr>
        <p:txBody>
          <a:bodyPr wrap="square" lIns="91440" tIns="45720" rIns="91440" bIns="45720" rtlCol="0" anchor="t">
            <a:spAutoFit/>
          </a:bodyPr>
          <a:lstStyle/>
          <a:p>
            <a:pPr algn="ctr"/>
            <a:r>
              <a:rPr lang="de-DE" sz="1050" b="0" dirty="0">
                <a:solidFill>
                  <a:schemeClr val="bg2"/>
                </a:solidFill>
                <a:latin typeface="Comic Sans MS"/>
              </a:rPr>
              <a:t>© </a:t>
            </a:r>
            <a:r>
              <a:rPr lang="de-DE" sz="1050" b="0" dirty="0" err="1">
                <a:solidFill>
                  <a:schemeClr val="bg2"/>
                </a:solidFill>
                <a:latin typeface="Comic Sans MS"/>
              </a:rPr>
              <a:t>Pixabay</a:t>
            </a:r>
            <a:endParaRPr lang="de-DE" sz="1050" dirty="0">
              <a:solidFill>
                <a:schemeClr val="bg2"/>
              </a:solidFill>
              <a:latin typeface="Comic Sans MS"/>
            </a:endParaRPr>
          </a:p>
        </p:txBody>
      </p:sp>
    </p:spTree>
    <p:extLst>
      <p:ext uri="{BB962C8B-B14F-4D97-AF65-F5344CB8AC3E}">
        <p14:creationId xmlns:p14="http://schemas.microsoft.com/office/powerpoint/2010/main" val="131628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2"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56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GET-Buddied-UP Master4_SR">
  <a:themeElements>
    <a:clrScheme name="Master Teaching Resources">
      <a:dk1>
        <a:srgbClr val="002060"/>
      </a:dk1>
      <a:lt1>
        <a:sysClr val="window" lastClr="FFFFFF"/>
      </a:lt1>
      <a:dk2>
        <a:srgbClr val="FFFFFF"/>
      </a:dk2>
      <a:lt2>
        <a:srgbClr val="002060"/>
      </a:lt2>
      <a:accent1>
        <a:srgbClr val="002060"/>
      </a:accent1>
      <a:accent2>
        <a:srgbClr val="D71F39"/>
      </a:accent2>
      <a:accent3>
        <a:srgbClr val="FFC000"/>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2" id="{E8300B37-B096-4338-BE51-70D2ACBBC586}" vid="{79E54249-3822-4C1F-B901-3A12EAF91612}"/>
    </a:ext>
  </a:extLst>
</a:theme>
</file>

<file path=ppt/theme/theme2.xml><?xml version="1.0" encoding="utf-8"?>
<a:theme xmlns:a="http://schemas.openxmlformats.org/drawingml/2006/main" name="GET-Buddied-UP Master3_Schluss">
  <a:themeElements>
    <a:clrScheme name="Master Teaching Resources">
      <a:dk1>
        <a:srgbClr val="002060"/>
      </a:dk1>
      <a:lt1>
        <a:sysClr val="window" lastClr="FFFFFF"/>
      </a:lt1>
      <a:dk2>
        <a:srgbClr val="FFFFFF"/>
      </a:dk2>
      <a:lt2>
        <a:srgbClr val="002060"/>
      </a:lt2>
      <a:accent1>
        <a:srgbClr val="002060"/>
      </a:accent1>
      <a:accent2>
        <a:srgbClr val="D71F39"/>
      </a:accent2>
      <a:accent3>
        <a:srgbClr val="FFC000"/>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GET-Buddied-UP Master4_SR">
  <a:themeElements>
    <a:clrScheme name="Master Teaching Resources">
      <a:dk1>
        <a:srgbClr val="002060"/>
      </a:dk1>
      <a:lt1>
        <a:sysClr val="window" lastClr="FFFFFF"/>
      </a:lt1>
      <a:dk2>
        <a:srgbClr val="FFFFFF"/>
      </a:dk2>
      <a:lt2>
        <a:srgbClr val="002060"/>
      </a:lt2>
      <a:accent1>
        <a:srgbClr val="002060"/>
      </a:accent1>
      <a:accent2>
        <a:srgbClr val="D71F39"/>
      </a:accent2>
      <a:accent3>
        <a:srgbClr val="FFC000"/>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2" id="{E8300B37-B096-4338-BE51-70D2ACBBC586}" vid="{79E54249-3822-4C1F-B901-3A12EAF91612}"/>
    </a:ext>
  </a:extLst>
</a:theme>
</file>

<file path=ppt/theme/theme4.xml><?xml version="1.0" encoding="utf-8"?>
<a:theme xmlns:a="http://schemas.openxmlformats.org/drawingml/2006/main" name="GET-Buddied-UP Master1">
  <a:themeElements>
    <a:clrScheme name="Master Teaching Resources">
      <a:dk1>
        <a:srgbClr val="002060"/>
      </a:dk1>
      <a:lt1>
        <a:sysClr val="window" lastClr="FFFFFF"/>
      </a:lt1>
      <a:dk2>
        <a:srgbClr val="FFFFFF"/>
      </a:dk2>
      <a:lt2>
        <a:srgbClr val="002060"/>
      </a:lt2>
      <a:accent1>
        <a:srgbClr val="002060"/>
      </a:accent1>
      <a:accent2>
        <a:srgbClr val="D71F39"/>
      </a:accent2>
      <a:accent3>
        <a:srgbClr val="FFC000"/>
      </a:accent3>
      <a:accent4>
        <a:srgbClr val="8064A2"/>
      </a:accent4>
      <a:accent5>
        <a:srgbClr val="4BACC6"/>
      </a:accent5>
      <a:accent6>
        <a:srgbClr val="F79646"/>
      </a:accent6>
      <a:hlink>
        <a:srgbClr val="0000FF"/>
      </a:hlink>
      <a:folHlink>
        <a:srgbClr val="800080"/>
      </a:folHlink>
    </a:clrScheme>
    <a:fontScheme name="SR Master">
      <a:majorFont>
        <a:latin typeface="Perpetua"/>
        <a:ea typeface=""/>
        <a:cs typeface=""/>
      </a:majorFont>
      <a:minorFont>
        <a:latin typeface="Perpetu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925</Words>
  <Application>Microsoft Office PowerPoint</Application>
  <PresentationFormat>Benutzerdefiniert</PresentationFormat>
  <Paragraphs>173</Paragraphs>
  <Slides>24</Slides>
  <Notes>0</Notes>
  <HiddenSlides>0</HiddenSlides>
  <MMClips>31</MMClips>
  <ScaleCrop>false</ScaleCrop>
  <HeadingPairs>
    <vt:vector size="6" baseType="variant">
      <vt:variant>
        <vt:lpstr>Verwendete Schriftarten</vt:lpstr>
      </vt:variant>
      <vt:variant>
        <vt:i4>4</vt:i4>
      </vt:variant>
      <vt:variant>
        <vt:lpstr>Design</vt:lpstr>
      </vt:variant>
      <vt:variant>
        <vt:i4>4</vt:i4>
      </vt:variant>
      <vt:variant>
        <vt:lpstr>Folientitel</vt:lpstr>
      </vt:variant>
      <vt:variant>
        <vt:i4>24</vt:i4>
      </vt:variant>
    </vt:vector>
  </HeadingPairs>
  <TitlesOfParts>
    <vt:vector size="32" baseType="lpstr">
      <vt:lpstr>Arial</vt:lpstr>
      <vt:lpstr>Calibri</vt:lpstr>
      <vt:lpstr>Comic Sans MS</vt:lpstr>
      <vt:lpstr>Perpetua</vt:lpstr>
      <vt:lpstr>GET-Buddied-UP Master4_SR</vt:lpstr>
      <vt:lpstr>GET-Buddied-UP Master3_Schluss</vt:lpstr>
      <vt:lpstr>1_GET-Buddied-UP Master4_SR</vt:lpstr>
      <vt:lpstr>GET-Buddied-UP Master1</vt:lpstr>
      <vt:lpstr>GET Buddied Up</vt:lpstr>
      <vt:lpstr>    Deutsch lernen  mit Ali, unserem Adler     Sigrid Rieuwerts get-across-borders@uni-mainz.de</vt:lpstr>
      <vt:lpstr>Willkommen!</vt:lpstr>
      <vt:lpstr>A und B</vt:lpstr>
      <vt:lpstr>C und D</vt:lpstr>
      <vt:lpstr>E und F</vt:lpstr>
      <vt:lpstr>G und H</vt:lpstr>
      <vt:lpstr>I und J</vt:lpstr>
      <vt:lpstr>K und L</vt:lpstr>
      <vt:lpstr>M und N</vt:lpstr>
      <vt:lpstr>O und P</vt:lpstr>
      <vt:lpstr>Q und R</vt:lpstr>
      <vt:lpstr>S und T</vt:lpstr>
      <vt:lpstr>U und V</vt:lpstr>
      <vt:lpstr>W und X</vt:lpstr>
      <vt:lpstr>Y und Z</vt:lpstr>
      <vt:lpstr>Alphabet Song</vt:lpstr>
      <vt:lpstr>Ä und Ö</vt:lpstr>
      <vt:lpstr>Ü und ß</vt:lpstr>
      <vt:lpstr>Zusammenfassung</vt:lpstr>
      <vt:lpstr>Sources</vt:lpstr>
      <vt:lpstr>Sources</vt:lpstr>
      <vt:lpstr>Sources</vt:lpstr>
      <vt:lpstr>Thank you for  learning German with us!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 Buddied Up</dc:title>
  <dc:creator>benedict.thein@gmx.de</dc:creator>
  <cp:lastModifiedBy>Bachmann, Hannah Ruth</cp:lastModifiedBy>
  <cp:revision>68</cp:revision>
  <dcterms:created xsi:type="dcterms:W3CDTF">2020-12-05T11:54:50Z</dcterms:created>
  <dcterms:modified xsi:type="dcterms:W3CDTF">2021-02-25T14:09:16Z</dcterms:modified>
</cp:coreProperties>
</file>