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8" r:id="rId7"/>
  </p:sldMasterIdLst>
  <p:notesMasterIdLst>
    <p:notesMasterId r:id="rId42"/>
  </p:notesMasterIdLst>
  <p:handoutMasterIdLst>
    <p:handoutMasterId r:id="rId43"/>
  </p:handoutMasterIdLst>
  <p:sldIdLst>
    <p:sldId id="256" r:id="rId8"/>
    <p:sldId id="257" r:id="rId9"/>
    <p:sldId id="1401" r:id="rId10"/>
    <p:sldId id="1414" r:id="rId11"/>
    <p:sldId id="1410" r:id="rId12"/>
    <p:sldId id="559" r:id="rId13"/>
    <p:sldId id="1393" r:id="rId14"/>
    <p:sldId id="1402" r:id="rId15"/>
    <p:sldId id="1403" r:id="rId16"/>
    <p:sldId id="1396" r:id="rId17"/>
    <p:sldId id="1415" r:id="rId18"/>
    <p:sldId id="1400" r:id="rId19"/>
    <p:sldId id="1417" r:id="rId20"/>
    <p:sldId id="1399" r:id="rId21"/>
    <p:sldId id="1418" r:id="rId22"/>
    <p:sldId id="1428" r:id="rId23"/>
    <p:sldId id="1429" r:id="rId24"/>
    <p:sldId id="1398" r:id="rId25"/>
    <p:sldId id="1419" r:id="rId26"/>
    <p:sldId id="1405" r:id="rId27"/>
    <p:sldId id="1420" r:id="rId28"/>
    <p:sldId id="1426" r:id="rId29"/>
    <p:sldId id="1427" r:id="rId30"/>
    <p:sldId id="1406" r:id="rId31"/>
    <p:sldId id="1421" r:id="rId32"/>
    <p:sldId id="1430" r:id="rId33"/>
    <p:sldId id="1431" r:id="rId34"/>
    <p:sldId id="1424" r:id="rId35"/>
    <p:sldId id="1411" r:id="rId36"/>
    <p:sldId id="1425" r:id="rId37"/>
    <p:sldId id="1413" r:id="rId38"/>
    <p:sldId id="1432" r:id="rId39"/>
    <p:sldId id="1433" r:id="rId40"/>
    <p:sldId id="264" r:id="rId41"/>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6" clrIdx="0">
    <p:extLst>
      <p:ext uri="{19B8F6BF-5375-455C-9EA6-DF929625EA0E}">
        <p15:presenceInfo xmlns:p15="http://schemas.microsoft.com/office/powerpoint/2012/main" userId="Bachmann, Hannah Ruth" providerId="None"/>
      </p:ext>
    </p:extLst>
  </p:cmAuthor>
  <p:cmAuthor id="2" name="Bachmann, Hannah Ruth" initials="BR" lastIdx="1" clrIdx="1">
    <p:extLst>
      <p:ext uri="{19B8F6BF-5375-455C-9EA6-DF929625EA0E}">
        <p15:presenceInfo xmlns:p15="http://schemas.microsoft.com/office/powerpoint/2012/main" userId="S::habachma@uni-mainz.de::e7c09bfb-72c2-42e5-912c-bd6874d853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E2F6"/>
    <a:srgbClr val="FF0000"/>
    <a:srgbClr val="000066"/>
    <a:srgbClr val="FF9900"/>
    <a:srgbClr val="333399"/>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4535F-E79B-4EF7-824C-2AADE5DDE191}" v="51" dt="2021-03-12T18:27:10.8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9" d="100"/>
          <a:sy n="49" d="100"/>
        </p:scale>
        <p:origin x="784" y="56"/>
      </p:cViewPr>
      <p:guideLst>
        <p:guide orient="horz" pos="1258"/>
        <p:guide pos="640"/>
      </p:guideLst>
    </p:cSldViewPr>
  </p:slideViewPr>
  <p:outlineViewPr>
    <p:cViewPr>
      <p:scale>
        <a:sx n="33" d="100"/>
        <a:sy n="33" d="100"/>
      </p:scale>
      <p:origin x="0" y="-15544"/>
    </p:cViewPr>
  </p:outlineViewPr>
  <p:notesTextViewPr>
    <p:cViewPr>
      <p:scale>
        <a:sx n="100" d="100"/>
        <a:sy n="100" d="100"/>
      </p:scale>
      <p:origin x="0" y="0"/>
    </p:cViewPr>
  </p:notesTextViewPr>
  <p:sorterViewPr>
    <p:cViewPr varScale="1">
      <p:scale>
        <a:sx n="1" d="1"/>
        <a:sy n="1" d="1"/>
      </p:scale>
      <p:origin x="0" y="-384"/>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41E4535F-E79B-4EF7-824C-2AADE5DDE191}"/>
    <pc:docChg chg="undo custSel modSld">
      <pc:chgData name="Bachmann, Hannah Ruth" userId="e7c09bfb-72c2-42e5-912c-bd6874d853db" providerId="ADAL" clId="{41E4535F-E79B-4EF7-824C-2AADE5DDE191}" dt="2021-03-12T18:27:10.823" v="162" actId="20577"/>
      <pc:docMkLst>
        <pc:docMk/>
      </pc:docMkLst>
      <pc:sldChg chg="modSp mod">
        <pc:chgData name="Bachmann, Hannah Ruth" userId="e7c09bfb-72c2-42e5-912c-bd6874d853db" providerId="ADAL" clId="{41E4535F-E79B-4EF7-824C-2AADE5DDE191}" dt="2021-03-12T18:20:28.413" v="87" actId="1076"/>
        <pc:sldMkLst>
          <pc:docMk/>
          <pc:sldMk cId="0" sldId="559"/>
        </pc:sldMkLst>
        <pc:spChg chg="mod">
          <ac:chgData name="Bachmann, Hannah Ruth" userId="e7c09bfb-72c2-42e5-912c-bd6874d853db" providerId="ADAL" clId="{41E4535F-E79B-4EF7-824C-2AADE5DDE191}" dt="2021-03-12T18:18:28.749" v="63" actId="20577"/>
          <ac:spMkLst>
            <pc:docMk/>
            <pc:sldMk cId="0" sldId="559"/>
            <ac:spMk id="12290" creationId="{0A80AA62-1ABC-48A1-BA16-912785EAE625}"/>
          </ac:spMkLst>
        </pc:spChg>
        <pc:spChg chg="mod">
          <ac:chgData name="Bachmann, Hannah Ruth" userId="e7c09bfb-72c2-42e5-912c-bd6874d853db" providerId="ADAL" clId="{41E4535F-E79B-4EF7-824C-2AADE5DDE191}" dt="2021-03-12T18:20:13" v="85" actId="20577"/>
          <ac:spMkLst>
            <pc:docMk/>
            <pc:sldMk cId="0" sldId="559"/>
            <ac:spMk id="12291" creationId="{824B1F99-2671-4642-B57C-422257ABC338}"/>
          </ac:spMkLst>
        </pc:spChg>
        <pc:spChg chg="mod">
          <ac:chgData name="Bachmann, Hannah Ruth" userId="e7c09bfb-72c2-42e5-912c-bd6874d853db" providerId="ADAL" clId="{41E4535F-E79B-4EF7-824C-2AADE5DDE191}" dt="2021-03-12T18:20:28.413" v="87" actId="1076"/>
          <ac:spMkLst>
            <pc:docMk/>
            <pc:sldMk cId="0" sldId="559"/>
            <ac:spMk id="12292" creationId="{4063C01B-E4CE-47D3-AF43-2F5B90D9221B}"/>
          </ac:spMkLst>
        </pc:spChg>
      </pc:sldChg>
      <pc:sldChg chg="modSp">
        <pc:chgData name="Bachmann, Hannah Ruth" userId="e7c09bfb-72c2-42e5-912c-bd6874d853db" providerId="ADAL" clId="{41E4535F-E79B-4EF7-824C-2AADE5DDE191}" dt="2021-03-12T18:22:15.280" v="114" actId="207"/>
        <pc:sldMkLst>
          <pc:docMk/>
          <pc:sldMk cId="2520624863" sldId="1396"/>
        </pc:sldMkLst>
        <pc:spChg chg="mod">
          <ac:chgData name="Bachmann, Hannah Ruth" userId="e7c09bfb-72c2-42e5-912c-bd6874d853db" providerId="ADAL" clId="{41E4535F-E79B-4EF7-824C-2AADE5DDE191}" dt="2021-03-12T18:22:15.280" v="114" actId="207"/>
          <ac:spMkLst>
            <pc:docMk/>
            <pc:sldMk cId="2520624863" sldId="1396"/>
            <ac:spMk id="11" creationId="{BC82E55C-C48D-4D69-959B-C534C761F7FB}"/>
          </ac:spMkLst>
        </pc:spChg>
      </pc:sldChg>
      <pc:sldChg chg="modSp">
        <pc:chgData name="Bachmann, Hannah Ruth" userId="e7c09bfb-72c2-42e5-912c-bd6874d853db" providerId="ADAL" clId="{41E4535F-E79B-4EF7-824C-2AADE5DDE191}" dt="2021-03-12T18:22:35.749" v="119" actId="207"/>
        <pc:sldMkLst>
          <pc:docMk/>
          <pc:sldMk cId="1297026364" sldId="1399"/>
        </pc:sldMkLst>
        <pc:spChg chg="mod">
          <ac:chgData name="Bachmann, Hannah Ruth" userId="e7c09bfb-72c2-42e5-912c-bd6874d853db" providerId="ADAL" clId="{41E4535F-E79B-4EF7-824C-2AADE5DDE191}" dt="2021-03-12T18:22:35.749" v="119" actId="207"/>
          <ac:spMkLst>
            <pc:docMk/>
            <pc:sldMk cId="1297026364" sldId="1399"/>
            <ac:spMk id="11" creationId="{974F0B17-248A-43C3-BE5D-31607DF227C7}"/>
          </ac:spMkLst>
        </pc:spChg>
      </pc:sldChg>
      <pc:sldChg chg="modSp">
        <pc:chgData name="Bachmann, Hannah Ruth" userId="e7c09bfb-72c2-42e5-912c-bd6874d853db" providerId="ADAL" clId="{41E4535F-E79B-4EF7-824C-2AADE5DDE191}" dt="2021-03-12T18:22:23.823" v="116" actId="207"/>
        <pc:sldMkLst>
          <pc:docMk/>
          <pc:sldMk cId="1341081957" sldId="1400"/>
        </pc:sldMkLst>
        <pc:spChg chg="mod">
          <ac:chgData name="Bachmann, Hannah Ruth" userId="e7c09bfb-72c2-42e5-912c-bd6874d853db" providerId="ADAL" clId="{41E4535F-E79B-4EF7-824C-2AADE5DDE191}" dt="2021-03-12T18:22:23.823" v="116" actId="207"/>
          <ac:spMkLst>
            <pc:docMk/>
            <pc:sldMk cId="1341081957" sldId="1400"/>
            <ac:spMk id="11" creationId="{A8523086-8173-4A1D-9253-7568A8B274AC}"/>
          </ac:spMkLst>
        </pc:spChg>
      </pc:sldChg>
      <pc:sldChg chg="modSp mod">
        <pc:chgData name="Bachmann, Hannah Ruth" userId="e7c09bfb-72c2-42e5-912c-bd6874d853db" providerId="ADAL" clId="{41E4535F-E79B-4EF7-824C-2AADE5DDE191}" dt="2021-03-12T18:14:39.198" v="10" actId="20577"/>
        <pc:sldMkLst>
          <pc:docMk/>
          <pc:sldMk cId="2461512244" sldId="1401"/>
        </pc:sldMkLst>
        <pc:spChg chg="mod">
          <ac:chgData name="Bachmann, Hannah Ruth" userId="e7c09bfb-72c2-42e5-912c-bd6874d853db" providerId="ADAL" clId="{41E4535F-E79B-4EF7-824C-2AADE5DDE191}" dt="2021-03-12T18:14:39.198" v="10" actId="20577"/>
          <ac:spMkLst>
            <pc:docMk/>
            <pc:sldMk cId="2461512244" sldId="1401"/>
            <ac:spMk id="2" creationId="{AC284810-2428-466D-B869-22185656E3A7}"/>
          </ac:spMkLst>
        </pc:spChg>
      </pc:sldChg>
      <pc:sldChg chg="modSp mod">
        <pc:chgData name="Bachmann, Hannah Ruth" userId="e7c09bfb-72c2-42e5-912c-bd6874d853db" providerId="ADAL" clId="{41E4535F-E79B-4EF7-824C-2AADE5DDE191}" dt="2021-03-12T18:25:07.970" v="155" actId="207"/>
        <pc:sldMkLst>
          <pc:docMk/>
          <pc:sldMk cId="389061864" sldId="1402"/>
        </pc:sldMkLst>
        <pc:spChg chg="mod">
          <ac:chgData name="Bachmann, Hannah Ruth" userId="e7c09bfb-72c2-42e5-912c-bd6874d853db" providerId="ADAL" clId="{41E4535F-E79B-4EF7-824C-2AADE5DDE191}" dt="2021-03-12T18:19:29.724" v="74" actId="313"/>
          <ac:spMkLst>
            <pc:docMk/>
            <pc:sldMk cId="389061864" sldId="1402"/>
            <ac:spMk id="3" creationId="{1EB3D886-E4FF-40A3-9884-779620BDFF56}"/>
          </ac:spMkLst>
        </pc:spChg>
        <pc:spChg chg="mod">
          <ac:chgData name="Bachmann, Hannah Ruth" userId="e7c09bfb-72c2-42e5-912c-bd6874d853db" providerId="ADAL" clId="{41E4535F-E79B-4EF7-824C-2AADE5DDE191}" dt="2021-03-12T18:25:07.970" v="155" actId="207"/>
          <ac:spMkLst>
            <pc:docMk/>
            <pc:sldMk cId="389061864" sldId="1402"/>
            <ac:spMk id="7" creationId="{4B9D0AA7-41DB-4309-B6CD-036E342AC57C}"/>
          </ac:spMkLst>
        </pc:spChg>
      </pc:sldChg>
      <pc:sldChg chg="modSp mod">
        <pc:chgData name="Bachmann, Hannah Ruth" userId="e7c09bfb-72c2-42e5-912c-bd6874d853db" providerId="ADAL" clId="{41E4535F-E79B-4EF7-824C-2AADE5DDE191}" dt="2021-03-12T18:19:24.891" v="71" actId="20577"/>
        <pc:sldMkLst>
          <pc:docMk/>
          <pc:sldMk cId="3163194976" sldId="1403"/>
        </pc:sldMkLst>
        <pc:spChg chg="mod">
          <ac:chgData name="Bachmann, Hannah Ruth" userId="e7c09bfb-72c2-42e5-912c-bd6874d853db" providerId="ADAL" clId="{41E4535F-E79B-4EF7-824C-2AADE5DDE191}" dt="2021-03-12T18:19:24.891" v="71" actId="20577"/>
          <ac:spMkLst>
            <pc:docMk/>
            <pc:sldMk cId="3163194976" sldId="1403"/>
            <ac:spMk id="2" creationId="{378FA3C7-64A3-4028-8594-0B6F6098B22B}"/>
          </ac:spMkLst>
        </pc:spChg>
      </pc:sldChg>
      <pc:sldChg chg="modSp mod">
        <pc:chgData name="Bachmann, Hannah Ruth" userId="e7c09bfb-72c2-42e5-912c-bd6874d853db" providerId="ADAL" clId="{41E4535F-E79B-4EF7-824C-2AADE5DDE191}" dt="2021-03-12T18:22:00.728" v="113" actId="207"/>
        <pc:sldMkLst>
          <pc:docMk/>
          <pc:sldMk cId="1964932819" sldId="1410"/>
        </pc:sldMkLst>
        <pc:spChg chg="mod">
          <ac:chgData name="Bachmann, Hannah Ruth" userId="e7c09bfb-72c2-42e5-912c-bd6874d853db" providerId="ADAL" clId="{41E4535F-E79B-4EF7-824C-2AADE5DDE191}" dt="2021-03-12T18:18:22.550" v="61" actId="20577"/>
          <ac:spMkLst>
            <pc:docMk/>
            <pc:sldMk cId="1964932819" sldId="1410"/>
            <ac:spMk id="2" creationId="{00000000-0000-0000-0000-000000000000}"/>
          </ac:spMkLst>
        </pc:spChg>
        <pc:spChg chg="mod">
          <ac:chgData name="Bachmann, Hannah Ruth" userId="e7c09bfb-72c2-42e5-912c-bd6874d853db" providerId="ADAL" clId="{41E4535F-E79B-4EF7-824C-2AADE5DDE191}" dt="2021-03-12T18:17:34.391" v="47" actId="207"/>
          <ac:spMkLst>
            <pc:docMk/>
            <pc:sldMk cId="1964932819" sldId="1410"/>
            <ac:spMk id="3" creationId="{00000000-0000-0000-0000-000000000000}"/>
          </ac:spMkLst>
        </pc:spChg>
        <pc:spChg chg="mod">
          <ac:chgData name="Bachmann, Hannah Ruth" userId="e7c09bfb-72c2-42e5-912c-bd6874d853db" providerId="ADAL" clId="{41E4535F-E79B-4EF7-824C-2AADE5DDE191}" dt="2021-03-12T18:22:00.728" v="113" actId="207"/>
          <ac:spMkLst>
            <pc:docMk/>
            <pc:sldMk cId="1964932819" sldId="1410"/>
            <ac:spMk id="4" creationId="{00000000-0000-0000-0000-000000000000}"/>
          </ac:spMkLst>
        </pc:spChg>
      </pc:sldChg>
      <pc:sldChg chg="modSp mod">
        <pc:chgData name="Bachmann, Hannah Ruth" userId="e7c09bfb-72c2-42e5-912c-bd6874d853db" providerId="ADAL" clId="{41E4535F-E79B-4EF7-824C-2AADE5DDE191}" dt="2021-03-12T18:24:42.957" v="153" actId="207"/>
        <pc:sldMkLst>
          <pc:docMk/>
          <pc:sldMk cId="1132605768" sldId="1414"/>
        </pc:sldMkLst>
        <pc:spChg chg="mod">
          <ac:chgData name="Bachmann, Hannah Ruth" userId="e7c09bfb-72c2-42e5-912c-bd6874d853db" providerId="ADAL" clId="{41E4535F-E79B-4EF7-824C-2AADE5DDE191}" dt="2021-03-12T18:24:42.957" v="153" actId="207"/>
          <ac:spMkLst>
            <pc:docMk/>
            <pc:sldMk cId="1132605768" sldId="1414"/>
            <ac:spMk id="3" creationId="{00000000-0000-0000-0000-000000000000}"/>
          </ac:spMkLst>
        </pc:spChg>
        <pc:spChg chg="mod">
          <ac:chgData name="Bachmann, Hannah Ruth" userId="e7c09bfb-72c2-42e5-912c-bd6874d853db" providerId="ADAL" clId="{41E4535F-E79B-4EF7-824C-2AADE5DDE191}" dt="2021-03-12T18:15:31.052" v="20" actId="115"/>
          <ac:spMkLst>
            <pc:docMk/>
            <pc:sldMk cId="1132605768" sldId="1414"/>
            <ac:spMk id="4" creationId="{00000000-0000-0000-0000-000000000000}"/>
          </ac:spMkLst>
        </pc:spChg>
      </pc:sldChg>
      <pc:sldChg chg="modSp">
        <pc:chgData name="Bachmann, Hannah Ruth" userId="e7c09bfb-72c2-42e5-912c-bd6874d853db" providerId="ADAL" clId="{41E4535F-E79B-4EF7-824C-2AADE5DDE191}" dt="2021-03-12T18:22:19.587" v="115" actId="207"/>
        <pc:sldMkLst>
          <pc:docMk/>
          <pc:sldMk cId="191877360" sldId="1415"/>
        </pc:sldMkLst>
        <pc:spChg chg="mod">
          <ac:chgData name="Bachmann, Hannah Ruth" userId="e7c09bfb-72c2-42e5-912c-bd6874d853db" providerId="ADAL" clId="{41E4535F-E79B-4EF7-824C-2AADE5DDE191}" dt="2021-03-12T18:22:19.587" v="115" actId="207"/>
          <ac:spMkLst>
            <pc:docMk/>
            <pc:sldMk cId="191877360" sldId="1415"/>
            <ac:spMk id="11" creationId="{BC82E55C-C48D-4D69-959B-C534C761F7FB}"/>
          </ac:spMkLst>
        </pc:spChg>
      </pc:sldChg>
      <pc:sldChg chg="modSp">
        <pc:chgData name="Bachmann, Hannah Ruth" userId="e7c09bfb-72c2-42e5-912c-bd6874d853db" providerId="ADAL" clId="{41E4535F-E79B-4EF7-824C-2AADE5DDE191}" dt="2021-03-12T18:22:30.682" v="118" actId="207"/>
        <pc:sldMkLst>
          <pc:docMk/>
          <pc:sldMk cId="3996054361" sldId="1417"/>
        </pc:sldMkLst>
        <pc:spChg chg="mod">
          <ac:chgData name="Bachmann, Hannah Ruth" userId="e7c09bfb-72c2-42e5-912c-bd6874d853db" providerId="ADAL" clId="{41E4535F-E79B-4EF7-824C-2AADE5DDE191}" dt="2021-03-12T18:22:30.682" v="118" actId="207"/>
          <ac:spMkLst>
            <pc:docMk/>
            <pc:sldMk cId="3996054361" sldId="1417"/>
            <ac:spMk id="11" creationId="{A8523086-8173-4A1D-9253-7568A8B274AC}"/>
          </ac:spMkLst>
        </pc:spChg>
      </pc:sldChg>
      <pc:sldChg chg="modSp">
        <pc:chgData name="Bachmann, Hannah Ruth" userId="e7c09bfb-72c2-42e5-912c-bd6874d853db" providerId="ADAL" clId="{41E4535F-E79B-4EF7-824C-2AADE5DDE191}" dt="2021-03-12T18:22:46.484" v="123" actId="207"/>
        <pc:sldMkLst>
          <pc:docMk/>
          <pc:sldMk cId="927892933" sldId="1418"/>
        </pc:sldMkLst>
        <pc:spChg chg="mod">
          <ac:chgData name="Bachmann, Hannah Ruth" userId="e7c09bfb-72c2-42e5-912c-bd6874d853db" providerId="ADAL" clId="{41E4535F-E79B-4EF7-824C-2AADE5DDE191}" dt="2021-03-12T18:22:46.484" v="123" actId="207"/>
          <ac:spMkLst>
            <pc:docMk/>
            <pc:sldMk cId="927892933" sldId="1418"/>
            <ac:spMk id="11" creationId="{974F0B17-248A-43C3-BE5D-31607DF227C7}"/>
          </ac:spMkLst>
        </pc:spChg>
      </pc:sldChg>
      <pc:sldChg chg="modSp">
        <pc:chgData name="Bachmann, Hannah Ruth" userId="e7c09bfb-72c2-42e5-912c-bd6874d853db" providerId="ADAL" clId="{41E4535F-E79B-4EF7-824C-2AADE5DDE191}" dt="2021-03-12T18:23:05.727" v="129" actId="207"/>
        <pc:sldMkLst>
          <pc:docMk/>
          <pc:sldMk cId="1308052649" sldId="1419"/>
        </pc:sldMkLst>
        <pc:spChg chg="mod">
          <ac:chgData name="Bachmann, Hannah Ruth" userId="e7c09bfb-72c2-42e5-912c-bd6874d853db" providerId="ADAL" clId="{41E4535F-E79B-4EF7-824C-2AADE5DDE191}" dt="2021-03-12T18:23:05.727" v="129" actId="207"/>
          <ac:spMkLst>
            <pc:docMk/>
            <pc:sldMk cId="1308052649" sldId="1419"/>
            <ac:spMk id="11" creationId="{89CAFFA1-C70C-44C9-84D0-4722D49F3CC4}"/>
          </ac:spMkLst>
        </pc:spChg>
      </pc:sldChg>
      <pc:sldChg chg="modSp">
        <pc:chgData name="Bachmann, Hannah Ruth" userId="e7c09bfb-72c2-42e5-912c-bd6874d853db" providerId="ADAL" clId="{41E4535F-E79B-4EF7-824C-2AADE5DDE191}" dt="2021-03-12T18:23:14.405" v="132" actId="207"/>
        <pc:sldMkLst>
          <pc:docMk/>
          <pc:sldMk cId="948239002" sldId="1420"/>
        </pc:sldMkLst>
        <pc:spChg chg="mod">
          <ac:chgData name="Bachmann, Hannah Ruth" userId="e7c09bfb-72c2-42e5-912c-bd6874d853db" providerId="ADAL" clId="{41E4535F-E79B-4EF7-824C-2AADE5DDE191}" dt="2021-03-12T18:23:14.405" v="132" actId="207"/>
          <ac:spMkLst>
            <pc:docMk/>
            <pc:sldMk cId="948239002" sldId="1420"/>
            <ac:spMk id="11" creationId="{0FAF52F4-833B-4DB8-9367-3B335EDA3D76}"/>
          </ac:spMkLst>
        </pc:spChg>
      </pc:sldChg>
      <pc:sldChg chg="modSp mod">
        <pc:chgData name="Bachmann, Hannah Ruth" userId="e7c09bfb-72c2-42e5-912c-bd6874d853db" providerId="ADAL" clId="{41E4535F-E79B-4EF7-824C-2AADE5DDE191}" dt="2021-03-12T18:24:27.109" v="152" actId="113"/>
        <pc:sldMkLst>
          <pc:docMk/>
          <pc:sldMk cId="512470146" sldId="1421"/>
        </pc:sldMkLst>
        <pc:spChg chg="mod">
          <ac:chgData name="Bachmann, Hannah Ruth" userId="e7c09bfb-72c2-42e5-912c-bd6874d853db" providerId="ADAL" clId="{41E4535F-E79B-4EF7-824C-2AADE5DDE191}" dt="2021-03-12T18:24:27.109" v="152" actId="113"/>
          <ac:spMkLst>
            <pc:docMk/>
            <pc:sldMk cId="512470146" sldId="1421"/>
            <ac:spMk id="3" creationId="{0774FB92-1E15-4A64-A36A-AE74BCC9DEFB}"/>
          </ac:spMkLst>
        </pc:spChg>
        <pc:spChg chg="mod">
          <ac:chgData name="Bachmann, Hannah Ruth" userId="e7c09bfb-72c2-42e5-912c-bd6874d853db" providerId="ADAL" clId="{41E4535F-E79B-4EF7-824C-2AADE5DDE191}" dt="2021-03-12T18:23:39.044" v="139" actId="207"/>
          <ac:spMkLst>
            <pc:docMk/>
            <pc:sldMk cId="512470146" sldId="1421"/>
            <ac:spMk id="11" creationId="{FC506CD1-FE82-4FEF-B711-A5BA316247F4}"/>
          </ac:spMkLst>
        </pc:spChg>
      </pc:sldChg>
      <pc:sldChg chg="modSp mod">
        <pc:chgData name="Bachmann, Hannah Ruth" userId="e7c09bfb-72c2-42e5-912c-bd6874d853db" providerId="ADAL" clId="{41E4535F-E79B-4EF7-824C-2AADE5DDE191}" dt="2021-03-12T18:18:55.640" v="67" actId="115"/>
        <pc:sldMkLst>
          <pc:docMk/>
          <pc:sldMk cId="2250731611" sldId="1424"/>
        </pc:sldMkLst>
        <pc:spChg chg="mod">
          <ac:chgData name="Bachmann, Hannah Ruth" userId="e7c09bfb-72c2-42e5-912c-bd6874d853db" providerId="ADAL" clId="{41E4535F-E79B-4EF7-824C-2AADE5DDE191}" dt="2021-03-12T18:18:44.992" v="64" actId="207"/>
          <ac:spMkLst>
            <pc:docMk/>
            <pc:sldMk cId="2250731611" sldId="1424"/>
            <ac:spMk id="5" creationId="{187C2710-DA6D-41A3-A6AE-8E5CFD353344}"/>
          </ac:spMkLst>
        </pc:spChg>
        <pc:spChg chg="mod">
          <ac:chgData name="Bachmann, Hannah Ruth" userId="e7c09bfb-72c2-42e5-912c-bd6874d853db" providerId="ADAL" clId="{41E4535F-E79B-4EF7-824C-2AADE5DDE191}" dt="2021-03-12T18:18:55.640" v="67" actId="115"/>
          <ac:spMkLst>
            <pc:docMk/>
            <pc:sldMk cId="2250731611" sldId="1424"/>
            <ac:spMk id="7" creationId="{4B9D0AA7-41DB-4309-B6CD-036E342AC57C}"/>
          </ac:spMkLst>
        </pc:spChg>
      </pc:sldChg>
      <pc:sldChg chg="modSp mod addCm delCm">
        <pc:chgData name="Bachmann, Hannah Ruth" userId="e7c09bfb-72c2-42e5-912c-bd6874d853db" providerId="ADAL" clId="{41E4535F-E79B-4EF7-824C-2AADE5DDE191}" dt="2021-03-12T18:24:09.296" v="149" actId="1592"/>
        <pc:sldMkLst>
          <pc:docMk/>
          <pc:sldMk cId="242873231" sldId="1425"/>
        </pc:sldMkLst>
        <pc:spChg chg="mod">
          <ac:chgData name="Bachmann, Hannah Ruth" userId="e7c09bfb-72c2-42e5-912c-bd6874d853db" providerId="ADAL" clId="{41E4535F-E79B-4EF7-824C-2AADE5DDE191}" dt="2021-03-12T18:24:00.796" v="146" actId="207"/>
          <ac:spMkLst>
            <pc:docMk/>
            <pc:sldMk cId="242873231" sldId="1425"/>
            <ac:spMk id="5" creationId="{187C2710-DA6D-41A3-A6AE-8E5CFD353344}"/>
          </ac:spMkLst>
        </pc:spChg>
        <pc:spChg chg="mod">
          <ac:chgData name="Bachmann, Hannah Ruth" userId="e7c09bfb-72c2-42e5-912c-bd6874d853db" providerId="ADAL" clId="{41E4535F-E79B-4EF7-824C-2AADE5DDE191}" dt="2021-03-12T18:24:04.216" v="147" actId="207"/>
          <ac:spMkLst>
            <pc:docMk/>
            <pc:sldMk cId="242873231" sldId="1425"/>
            <ac:spMk id="7" creationId="{4B9D0AA7-41DB-4309-B6CD-036E342AC57C}"/>
          </ac:spMkLst>
        </pc:spChg>
      </pc:sldChg>
      <pc:sldChg chg="modSp mod modAnim">
        <pc:chgData name="Bachmann, Hannah Ruth" userId="e7c09bfb-72c2-42e5-912c-bd6874d853db" providerId="ADAL" clId="{41E4535F-E79B-4EF7-824C-2AADE5DDE191}" dt="2021-03-12T18:27:10.823" v="162" actId="20577"/>
        <pc:sldMkLst>
          <pc:docMk/>
          <pc:sldMk cId="412182792" sldId="1427"/>
        </pc:sldMkLst>
        <pc:spChg chg="mod">
          <ac:chgData name="Bachmann, Hannah Ruth" userId="e7c09bfb-72c2-42e5-912c-bd6874d853db" providerId="ADAL" clId="{41E4535F-E79B-4EF7-824C-2AADE5DDE191}" dt="2021-03-12T18:27:10.823" v="162" actId="20577"/>
          <ac:spMkLst>
            <pc:docMk/>
            <pc:sldMk cId="412182792" sldId="1427"/>
            <ac:spMk id="4" creationId="{00000000-0000-0000-0000-000000000000}"/>
          </ac:spMkLst>
        </pc:spChg>
      </pc:sldChg>
      <pc:sldChg chg="modSp mod modAnim">
        <pc:chgData name="Bachmann, Hannah Ruth" userId="e7c09bfb-72c2-42e5-912c-bd6874d853db" providerId="ADAL" clId="{41E4535F-E79B-4EF7-824C-2AADE5DDE191}" dt="2021-03-12T18:26:29.852" v="158"/>
        <pc:sldMkLst>
          <pc:docMk/>
          <pc:sldMk cId="700624415" sldId="1429"/>
        </pc:sldMkLst>
        <pc:spChg chg="mod">
          <ac:chgData name="Bachmann, Hannah Ruth" userId="e7c09bfb-72c2-42e5-912c-bd6874d853db" providerId="ADAL" clId="{41E4535F-E79B-4EF7-824C-2AADE5DDE191}" dt="2021-03-12T18:22:57.065" v="126" actId="207"/>
          <ac:spMkLst>
            <pc:docMk/>
            <pc:sldMk cId="700624415" sldId="1429"/>
            <ac:spMk id="4" creationId="{00000000-0000-0000-0000-000000000000}"/>
          </ac:spMkLst>
        </pc:spChg>
      </pc:sldChg>
      <pc:sldChg chg="modSp mod">
        <pc:chgData name="Bachmann, Hannah Ruth" userId="e7c09bfb-72c2-42e5-912c-bd6874d853db" providerId="ADAL" clId="{41E4535F-E79B-4EF7-824C-2AADE5DDE191}" dt="2021-03-12T18:24:20.213" v="150" actId="113"/>
        <pc:sldMkLst>
          <pc:docMk/>
          <pc:sldMk cId="1635125400" sldId="1430"/>
        </pc:sldMkLst>
        <pc:spChg chg="mod">
          <ac:chgData name="Bachmann, Hannah Ruth" userId="e7c09bfb-72c2-42e5-912c-bd6874d853db" providerId="ADAL" clId="{41E4535F-E79B-4EF7-824C-2AADE5DDE191}" dt="2021-03-12T18:24:20.213" v="150" actId="113"/>
          <ac:spMkLst>
            <pc:docMk/>
            <pc:sldMk cId="1635125400" sldId="1430"/>
            <ac:spMk id="2" creationId="{00000000-0000-0000-0000-000000000000}"/>
          </ac:spMkLst>
        </pc:spChg>
      </pc:sldChg>
      <pc:sldChg chg="modSp mod modAnim">
        <pc:chgData name="Bachmann, Hannah Ruth" userId="e7c09bfb-72c2-42e5-912c-bd6874d853db" providerId="ADAL" clId="{41E4535F-E79B-4EF7-824C-2AADE5DDE191}" dt="2021-03-12T18:26:09.475" v="157"/>
        <pc:sldMkLst>
          <pc:docMk/>
          <pc:sldMk cId="3287769240" sldId="1431"/>
        </pc:sldMkLst>
        <pc:spChg chg="mod">
          <ac:chgData name="Bachmann, Hannah Ruth" userId="e7c09bfb-72c2-42e5-912c-bd6874d853db" providerId="ADAL" clId="{41E4535F-E79B-4EF7-824C-2AADE5DDE191}" dt="2021-03-12T18:24:22.941" v="151" actId="113"/>
          <ac:spMkLst>
            <pc:docMk/>
            <pc:sldMk cId="3287769240" sldId="1431"/>
            <ac:spMk id="2" creationId="{00000000-0000-0000-0000-000000000000}"/>
          </ac:spMkLst>
        </pc:spChg>
        <pc:spChg chg="mod">
          <ac:chgData name="Bachmann, Hannah Ruth" userId="e7c09bfb-72c2-42e5-912c-bd6874d853db" providerId="ADAL" clId="{41E4535F-E79B-4EF7-824C-2AADE5DDE191}" dt="2021-03-12T18:23:53.183" v="145" actId="313"/>
          <ac:spMkLst>
            <pc:docMk/>
            <pc:sldMk cId="3287769240" sldId="1431"/>
            <ac:spMk id="4" creationId="{00000000-0000-0000-0000-000000000000}"/>
          </ac:spMkLst>
        </pc:spChg>
      </pc:sldChg>
    </pc:docChg>
  </pc:docChgLst>
  <pc:docChgLst>
    <pc:chgData name="Bachmann, Hannah Ruth" userId="S::habachma@uni-mainz.de::e7c09bfb-72c2-42e5-912c-bd6874d853db" providerId="AD" clId="Web-{17363976-65AC-EA4F-B32E-457712A685ED}"/>
    <pc:docChg chg="modSld">
      <pc:chgData name="Bachmann, Hannah Ruth" userId="S::habachma@uni-mainz.de::e7c09bfb-72c2-42e5-912c-bd6874d853db" providerId="AD" clId="Web-{17363976-65AC-EA4F-B32E-457712A685ED}" dt="2021-01-31T09:10:51.334" v="1" actId="20577"/>
      <pc:docMkLst>
        <pc:docMk/>
      </pc:docMkLst>
      <pc:sldChg chg="modSp">
        <pc:chgData name="Bachmann, Hannah Ruth" userId="S::habachma@uni-mainz.de::e7c09bfb-72c2-42e5-912c-bd6874d853db" providerId="AD" clId="Web-{17363976-65AC-EA4F-B32E-457712A685ED}" dt="2021-01-31T09:10:46.943" v="0" actId="20577"/>
        <pc:sldMkLst>
          <pc:docMk/>
          <pc:sldMk cId="1744834920" sldId="1432"/>
        </pc:sldMkLst>
        <pc:spChg chg="mod">
          <ac:chgData name="Bachmann, Hannah Ruth" userId="S::habachma@uni-mainz.de::e7c09bfb-72c2-42e5-912c-bd6874d853db" providerId="AD" clId="Web-{17363976-65AC-EA4F-B32E-457712A685ED}" dt="2021-01-31T09:10:46.943" v="0" actId="20577"/>
          <ac:spMkLst>
            <pc:docMk/>
            <pc:sldMk cId="1744834920" sldId="1432"/>
            <ac:spMk id="2" creationId="{022E1BC8-C906-4A39-82C0-895510C19E5C}"/>
          </ac:spMkLst>
        </pc:spChg>
      </pc:sldChg>
      <pc:sldChg chg="modSp">
        <pc:chgData name="Bachmann, Hannah Ruth" userId="S::habachma@uni-mainz.de::e7c09bfb-72c2-42e5-912c-bd6874d853db" providerId="AD" clId="Web-{17363976-65AC-EA4F-B32E-457712A685ED}" dt="2021-01-31T09:10:51.334" v="1" actId="20577"/>
        <pc:sldMkLst>
          <pc:docMk/>
          <pc:sldMk cId="1397183" sldId="1433"/>
        </pc:sldMkLst>
        <pc:spChg chg="mod">
          <ac:chgData name="Bachmann, Hannah Ruth" userId="S::habachma@uni-mainz.de::e7c09bfb-72c2-42e5-912c-bd6874d853db" providerId="AD" clId="Web-{17363976-65AC-EA4F-B32E-457712A685ED}" dt="2021-01-31T09:10:51.334" v="1" actId="20577"/>
          <ac:spMkLst>
            <pc:docMk/>
            <pc:sldMk cId="1397183" sldId="1433"/>
            <ac:spMk id="2" creationId="{022E1BC8-C906-4A39-82C0-895510C19E5C}"/>
          </ac:spMkLst>
        </pc:spChg>
      </pc:sldChg>
    </pc:docChg>
  </pc:docChgLst>
  <pc:docChgLst>
    <pc:chgData name="Bachmann, Hannah Ruth" userId="e7c09bfb-72c2-42e5-912c-bd6874d853db" providerId="ADAL" clId="{4DD496AD-2109-4044-A953-24404441F72A}"/>
    <pc:docChg chg="undo custSel addSld delSld modSld">
      <pc:chgData name="Bachmann, Hannah Ruth" userId="e7c09bfb-72c2-42e5-912c-bd6874d853db" providerId="ADAL" clId="{4DD496AD-2109-4044-A953-24404441F72A}" dt="2021-02-02T16:35:41.144" v="508" actId="20577"/>
      <pc:docMkLst>
        <pc:docMk/>
      </pc:docMkLst>
      <pc:sldChg chg="add">
        <pc:chgData name="Bachmann, Hannah Ruth" userId="e7c09bfb-72c2-42e5-912c-bd6874d853db" providerId="ADAL" clId="{4DD496AD-2109-4044-A953-24404441F72A}" dt="2021-01-30T08:25:13.921" v="1"/>
        <pc:sldMkLst>
          <pc:docMk/>
          <pc:sldMk cId="0" sldId="257"/>
        </pc:sldMkLst>
      </pc:sldChg>
      <pc:sldChg chg="modSp add">
        <pc:chgData name="Bachmann, Hannah Ruth" userId="e7c09bfb-72c2-42e5-912c-bd6874d853db" providerId="ADAL" clId="{4DD496AD-2109-4044-A953-24404441F72A}" dt="2021-02-02T16:35:32.103" v="494" actId="20577"/>
        <pc:sldMkLst>
          <pc:docMk/>
          <pc:sldMk cId="0" sldId="264"/>
        </pc:sldMkLst>
        <pc:spChg chg="mod">
          <ac:chgData name="Bachmann, Hannah Ruth" userId="e7c09bfb-72c2-42e5-912c-bd6874d853db" providerId="ADAL" clId="{4DD496AD-2109-4044-A953-24404441F72A}" dt="2021-02-02T16:35:32.103" v="494" actId="20577"/>
          <ac:spMkLst>
            <pc:docMk/>
            <pc:sldMk cId="0" sldId="264"/>
            <ac:spMk id="5" creationId="{00000000-0000-0000-0000-000000000000}"/>
          </ac:spMkLst>
        </pc:spChg>
      </pc:sldChg>
      <pc:sldChg chg="addSp delSp modSp mod">
        <pc:chgData name="Bachmann, Hannah Ruth" userId="e7c09bfb-72c2-42e5-912c-bd6874d853db" providerId="ADAL" clId="{4DD496AD-2109-4044-A953-24404441F72A}" dt="2021-02-02T16:34:02.416" v="436"/>
        <pc:sldMkLst>
          <pc:docMk/>
          <pc:sldMk cId="0" sldId="559"/>
        </pc:sldMkLst>
        <pc:spChg chg="del">
          <ac:chgData name="Bachmann, Hannah Ruth" userId="e7c09bfb-72c2-42e5-912c-bd6874d853db" providerId="ADAL" clId="{4DD496AD-2109-4044-A953-24404441F72A}" dt="2021-01-30T08:26:50.616" v="11" actId="478"/>
          <ac:spMkLst>
            <pc:docMk/>
            <pc:sldMk cId="0" sldId="559"/>
            <ac:spMk id="2" creationId="{8273E167-5AD7-5E4E-9D79-85137AE8EF40}"/>
          </ac:spMkLst>
        </pc:spChg>
        <pc:spChg chg="del">
          <ac:chgData name="Bachmann, Hannah Ruth" userId="e7c09bfb-72c2-42e5-912c-bd6874d853db" providerId="ADAL" clId="{4DD496AD-2109-4044-A953-24404441F72A}" dt="2021-01-30T08:29:07.857" v="72" actId="478"/>
          <ac:spMkLst>
            <pc:docMk/>
            <pc:sldMk cId="0" sldId="559"/>
            <ac:spMk id="6" creationId="{00000000-0000-0000-0000-000000000000}"/>
          </ac:spMkLst>
        </pc:spChg>
        <pc:spChg chg="add del mod">
          <ac:chgData name="Bachmann, Hannah Ruth" userId="e7c09bfb-72c2-42e5-912c-bd6874d853db" providerId="ADAL" clId="{4DD496AD-2109-4044-A953-24404441F72A}" dt="2021-02-02T16:34:02.094" v="435" actId="478"/>
          <ac:spMkLst>
            <pc:docMk/>
            <pc:sldMk cId="0" sldId="559"/>
            <ac:spMk id="8" creationId="{6AF79B33-F8D0-4EDC-AFE9-7050524EA190}"/>
          </ac:spMkLst>
        </pc:spChg>
        <pc:spChg chg="add mod">
          <ac:chgData name="Bachmann, Hannah Ruth" userId="e7c09bfb-72c2-42e5-912c-bd6874d853db" providerId="ADAL" clId="{4DD496AD-2109-4044-A953-24404441F72A}" dt="2021-01-30T08:29:08.135" v="73"/>
          <ac:spMkLst>
            <pc:docMk/>
            <pc:sldMk cId="0" sldId="559"/>
            <ac:spMk id="9" creationId="{368E3432-8C54-426D-90A6-5ECE92EA8D6C}"/>
          </ac:spMkLst>
        </pc:spChg>
        <pc:spChg chg="add mod">
          <ac:chgData name="Bachmann, Hannah Ruth" userId="e7c09bfb-72c2-42e5-912c-bd6874d853db" providerId="ADAL" clId="{4DD496AD-2109-4044-A953-24404441F72A}" dt="2021-02-02T16:34:02.416" v="436"/>
          <ac:spMkLst>
            <pc:docMk/>
            <pc:sldMk cId="0" sldId="559"/>
            <ac:spMk id="10" creationId="{037C4BE0-1C74-4407-8C17-09F80853FEBC}"/>
          </ac:spMkLst>
        </pc:spChg>
        <pc:picChg chg="mod">
          <ac:chgData name="Bachmann, Hannah Ruth" userId="e7c09bfb-72c2-42e5-912c-bd6874d853db" providerId="ADAL" clId="{4DD496AD-2109-4044-A953-24404441F72A}" dt="2021-01-30T08:26:49.082" v="10" actId="1076"/>
          <ac:picMkLst>
            <pc:docMk/>
            <pc:sldMk cId="0" sldId="559"/>
            <ac:picMk id="3" creationId="{30834032-4D8C-4635-BD27-84286EFB661F}"/>
          </ac:picMkLst>
        </pc:picChg>
      </pc:sldChg>
      <pc:sldChg chg="del">
        <pc:chgData name="Bachmann, Hannah Ruth" userId="e7c09bfb-72c2-42e5-912c-bd6874d853db" providerId="ADAL" clId="{4DD496AD-2109-4044-A953-24404441F72A}" dt="2021-01-30T08:25:28.658" v="4" actId="2696"/>
        <pc:sldMkLst>
          <pc:docMk/>
          <pc:sldMk cId="884004034" sldId="1392"/>
        </pc:sldMkLst>
      </pc:sldChg>
      <pc:sldChg chg="addSp delSp modSp mod">
        <pc:chgData name="Bachmann, Hannah Ruth" userId="e7c09bfb-72c2-42e5-912c-bd6874d853db" providerId="ADAL" clId="{4DD496AD-2109-4044-A953-24404441F72A}" dt="2021-02-02T16:34:05" v="438"/>
        <pc:sldMkLst>
          <pc:docMk/>
          <pc:sldMk cId="674378690" sldId="1393"/>
        </pc:sldMkLst>
        <pc:spChg chg="del">
          <ac:chgData name="Bachmann, Hannah Ruth" userId="e7c09bfb-72c2-42e5-912c-bd6874d853db" providerId="ADAL" clId="{4DD496AD-2109-4044-A953-24404441F72A}" dt="2021-01-30T08:26:53.927" v="13" actId="478"/>
          <ac:spMkLst>
            <pc:docMk/>
            <pc:sldMk cId="674378690" sldId="1393"/>
            <ac:spMk id="2" creationId="{EA2A2E3A-1FCE-7A4D-A2BC-8EB36A22831B}"/>
          </ac:spMkLst>
        </pc:spChg>
        <pc:spChg chg="del">
          <ac:chgData name="Bachmann, Hannah Ruth" userId="e7c09bfb-72c2-42e5-912c-bd6874d853db" providerId="ADAL" clId="{4DD496AD-2109-4044-A953-24404441F72A}" dt="2021-01-30T08:29:11.934" v="74" actId="478"/>
          <ac:spMkLst>
            <pc:docMk/>
            <pc:sldMk cId="674378690" sldId="1393"/>
            <ac:spMk id="6" creationId="{00000000-0000-0000-0000-000000000000}"/>
          </ac:spMkLst>
        </pc:spChg>
        <pc:spChg chg="add del mod">
          <ac:chgData name="Bachmann, Hannah Ruth" userId="e7c09bfb-72c2-42e5-912c-bd6874d853db" providerId="ADAL" clId="{4DD496AD-2109-4044-A953-24404441F72A}" dt="2021-02-02T16:34:04.695" v="437" actId="478"/>
          <ac:spMkLst>
            <pc:docMk/>
            <pc:sldMk cId="674378690" sldId="1393"/>
            <ac:spMk id="8" creationId="{D3D558BB-8B79-48A8-B906-4DDC05521BF4}"/>
          </ac:spMkLst>
        </pc:spChg>
        <pc:spChg chg="add mod">
          <ac:chgData name="Bachmann, Hannah Ruth" userId="e7c09bfb-72c2-42e5-912c-bd6874d853db" providerId="ADAL" clId="{4DD496AD-2109-4044-A953-24404441F72A}" dt="2021-01-30T08:29:12.194" v="75"/>
          <ac:spMkLst>
            <pc:docMk/>
            <pc:sldMk cId="674378690" sldId="1393"/>
            <ac:spMk id="9" creationId="{D3AEF811-BFE8-4DDF-B2EB-E0DE756CFF0C}"/>
          </ac:spMkLst>
        </pc:spChg>
        <pc:spChg chg="add mod">
          <ac:chgData name="Bachmann, Hannah Ruth" userId="e7c09bfb-72c2-42e5-912c-bd6874d853db" providerId="ADAL" clId="{4DD496AD-2109-4044-A953-24404441F72A}" dt="2021-02-02T16:34:05" v="438"/>
          <ac:spMkLst>
            <pc:docMk/>
            <pc:sldMk cId="674378690" sldId="1393"/>
            <ac:spMk id="10" creationId="{251748C5-2D2D-42D6-8191-B78A9DB5692A}"/>
          </ac:spMkLst>
        </pc:spChg>
      </pc:sldChg>
      <pc:sldChg chg="del">
        <pc:chgData name="Bachmann, Hannah Ruth" userId="e7c09bfb-72c2-42e5-912c-bd6874d853db" providerId="ADAL" clId="{4DD496AD-2109-4044-A953-24404441F72A}" dt="2021-01-30T08:25:17.355" v="2" actId="2696"/>
        <pc:sldMkLst>
          <pc:docMk/>
          <pc:sldMk cId="4018256689" sldId="1394"/>
        </pc:sldMkLst>
      </pc:sldChg>
      <pc:sldChg chg="del">
        <pc:chgData name="Bachmann, Hannah Ruth" userId="e7c09bfb-72c2-42e5-912c-bd6874d853db" providerId="ADAL" clId="{4DD496AD-2109-4044-A953-24404441F72A}" dt="2021-01-30T08:25:04.335" v="0" actId="2696"/>
        <pc:sldMkLst>
          <pc:docMk/>
          <pc:sldMk cId="2186225901" sldId="1395"/>
        </pc:sldMkLst>
      </pc:sldChg>
      <pc:sldChg chg="addSp delSp modSp mod">
        <pc:chgData name="Bachmann, Hannah Ruth" userId="e7c09bfb-72c2-42e5-912c-bd6874d853db" providerId="ADAL" clId="{4DD496AD-2109-4044-A953-24404441F72A}" dt="2021-02-02T16:34:20.560" v="444"/>
        <pc:sldMkLst>
          <pc:docMk/>
          <pc:sldMk cId="2520624863" sldId="1396"/>
        </pc:sldMkLst>
        <pc:spChg chg="del">
          <ac:chgData name="Bachmann, Hannah Ruth" userId="e7c09bfb-72c2-42e5-912c-bd6874d853db" providerId="ADAL" clId="{4DD496AD-2109-4044-A953-24404441F72A}" dt="2021-01-30T08:27:03.055" v="19" actId="478"/>
          <ac:spMkLst>
            <pc:docMk/>
            <pc:sldMk cId="2520624863" sldId="1396"/>
            <ac:spMk id="2" creationId="{0B284C32-EF13-A142-8165-E88BFE6B8500}"/>
          </ac:spMkLst>
        </pc:spChg>
        <pc:spChg chg="del">
          <ac:chgData name="Bachmann, Hannah Ruth" userId="e7c09bfb-72c2-42e5-912c-bd6874d853db" providerId="ADAL" clId="{4DD496AD-2109-4044-A953-24404441F72A}" dt="2021-01-30T08:33:28.104" v="135" actId="478"/>
          <ac:spMkLst>
            <pc:docMk/>
            <pc:sldMk cId="2520624863" sldId="1396"/>
            <ac:spMk id="7" creationId="{8118104B-9A5E-40DD-983A-492E8051F961}"/>
          </ac:spMkLst>
        </pc:spChg>
        <pc:spChg chg="del">
          <ac:chgData name="Bachmann, Hannah Ruth" userId="e7c09bfb-72c2-42e5-912c-bd6874d853db" providerId="ADAL" clId="{4DD496AD-2109-4044-A953-24404441F72A}" dt="2021-01-30T08:29:22.478" v="80" actId="478"/>
          <ac:spMkLst>
            <pc:docMk/>
            <pc:sldMk cId="2520624863" sldId="1396"/>
            <ac:spMk id="10" creationId="{00000000-0000-0000-0000-000000000000}"/>
          </ac:spMkLst>
        </pc:spChg>
        <pc:spChg chg="add del mod">
          <ac:chgData name="Bachmann, Hannah Ruth" userId="e7c09bfb-72c2-42e5-912c-bd6874d853db" providerId="ADAL" clId="{4DD496AD-2109-4044-A953-24404441F72A}" dt="2021-02-02T16:34:20.257" v="443" actId="478"/>
          <ac:spMkLst>
            <pc:docMk/>
            <pc:sldMk cId="2520624863" sldId="1396"/>
            <ac:spMk id="12" creationId="{BEC7A4D4-FCA2-40A5-80FC-0B5263DA4C18}"/>
          </ac:spMkLst>
        </pc:spChg>
        <pc:spChg chg="add mod">
          <ac:chgData name="Bachmann, Hannah Ruth" userId="e7c09bfb-72c2-42e5-912c-bd6874d853db" providerId="ADAL" clId="{4DD496AD-2109-4044-A953-24404441F72A}" dt="2021-01-30T08:29:23.258" v="81"/>
          <ac:spMkLst>
            <pc:docMk/>
            <pc:sldMk cId="2520624863" sldId="1396"/>
            <ac:spMk id="13" creationId="{32E80931-5ADC-4EA9-9D35-E73E0B7C5D12}"/>
          </ac:spMkLst>
        </pc:spChg>
        <pc:spChg chg="add mod">
          <ac:chgData name="Bachmann, Hannah Ruth" userId="e7c09bfb-72c2-42e5-912c-bd6874d853db" providerId="ADAL" clId="{4DD496AD-2109-4044-A953-24404441F72A}" dt="2021-01-30T08:50:57.787" v="385" actId="20577"/>
          <ac:spMkLst>
            <pc:docMk/>
            <pc:sldMk cId="2520624863" sldId="1396"/>
            <ac:spMk id="14" creationId="{2EC19CEA-0244-4F31-A6F2-2CAE01BEE938}"/>
          </ac:spMkLst>
        </pc:spChg>
        <pc:spChg chg="add mod">
          <ac:chgData name="Bachmann, Hannah Ruth" userId="e7c09bfb-72c2-42e5-912c-bd6874d853db" providerId="ADAL" clId="{4DD496AD-2109-4044-A953-24404441F72A}" dt="2021-02-02T16:34:20.560" v="444"/>
          <ac:spMkLst>
            <pc:docMk/>
            <pc:sldMk cId="2520624863" sldId="1396"/>
            <ac:spMk id="15" creationId="{AC3CD709-D78A-4748-8626-66DCB8840BAB}"/>
          </ac:spMkLst>
        </pc:spChg>
      </pc:sldChg>
      <pc:sldChg chg="addSp delSp modSp mod">
        <pc:chgData name="Bachmann, Hannah Ruth" userId="e7c09bfb-72c2-42e5-912c-bd6874d853db" providerId="ADAL" clId="{4DD496AD-2109-4044-A953-24404441F72A}" dt="2021-02-02T16:34:42.712" v="460"/>
        <pc:sldMkLst>
          <pc:docMk/>
          <pc:sldMk cId="3614439443" sldId="1398"/>
        </pc:sldMkLst>
        <pc:spChg chg="del">
          <ac:chgData name="Bachmann, Hannah Ruth" userId="e7c09bfb-72c2-42e5-912c-bd6874d853db" providerId="ADAL" clId="{4DD496AD-2109-4044-A953-24404441F72A}" dt="2021-01-30T08:27:43.872" v="35" actId="478"/>
          <ac:spMkLst>
            <pc:docMk/>
            <pc:sldMk cId="3614439443" sldId="1398"/>
            <ac:spMk id="2" creationId="{30D20825-43C8-4948-BED7-BD11B41791ED}"/>
          </ac:spMkLst>
        </pc:spChg>
        <pc:spChg chg="del">
          <ac:chgData name="Bachmann, Hannah Ruth" userId="e7c09bfb-72c2-42e5-912c-bd6874d853db" providerId="ADAL" clId="{4DD496AD-2109-4044-A953-24404441F72A}" dt="2021-01-30T08:34:14.799" v="147" actId="478"/>
          <ac:spMkLst>
            <pc:docMk/>
            <pc:sldMk cId="3614439443" sldId="1398"/>
            <ac:spMk id="7" creationId="{74775016-AD5A-41E7-A502-E028AC92FE63}"/>
          </ac:spMkLst>
        </pc:spChg>
        <pc:spChg chg="del">
          <ac:chgData name="Bachmann, Hannah Ruth" userId="e7c09bfb-72c2-42e5-912c-bd6874d853db" providerId="ADAL" clId="{4DD496AD-2109-4044-A953-24404441F72A}" dt="2021-01-30T08:30:05.126" v="96" actId="478"/>
          <ac:spMkLst>
            <pc:docMk/>
            <pc:sldMk cId="3614439443" sldId="1398"/>
            <ac:spMk id="10" creationId="{00000000-0000-0000-0000-000000000000}"/>
          </ac:spMkLst>
        </pc:spChg>
        <pc:spChg chg="add del mod">
          <ac:chgData name="Bachmann, Hannah Ruth" userId="e7c09bfb-72c2-42e5-912c-bd6874d853db" providerId="ADAL" clId="{4DD496AD-2109-4044-A953-24404441F72A}" dt="2021-02-02T16:34:41.745" v="459" actId="478"/>
          <ac:spMkLst>
            <pc:docMk/>
            <pc:sldMk cId="3614439443" sldId="1398"/>
            <ac:spMk id="12" creationId="{5DCA0AAD-6797-4F0B-93E4-569DC41EEF30}"/>
          </ac:spMkLst>
        </pc:spChg>
        <pc:spChg chg="add mod">
          <ac:chgData name="Bachmann, Hannah Ruth" userId="e7c09bfb-72c2-42e5-912c-bd6874d853db" providerId="ADAL" clId="{4DD496AD-2109-4044-A953-24404441F72A}" dt="2021-01-30T08:30:05.395" v="97"/>
          <ac:spMkLst>
            <pc:docMk/>
            <pc:sldMk cId="3614439443" sldId="1398"/>
            <ac:spMk id="13" creationId="{5B393902-415C-4F09-B3E5-9CF4DCFC4E37}"/>
          </ac:spMkLst>
        </pc:spChg>
        <pc:spChg chg="add mod">
          <ac:chgData name="Bachmann, Hannah Ruth" userId="e7c09bfb-72c2-42e5-912c-bd6874d853db" providerId="ADAL" clId="{4DD496AD-2109-4044-A953-24404441F72A}" dt="2021-01-30T08:51:42.182" v="398" actId="20577"/>
          <ac:spMkLst>
            <pc:docMk/>
            <pc:sldMk cId="3614439443" sldId="1398"/>
            <ac:spMk id="14" creationId="{2D164598-1E51-45F0-AF36-E251C159672E}"/>
          </ac:spMkLst>
        </pc:spChg>
        <pc:spChg chg="add mod">
          <ac:chgData name="Bachmann, Hannah Ruth" userId="e7c09bfb-72c2-42e5-912c-bd6874d853db" providerId="ADAL" clId="{4DD496AD-2109-4044-A953-24404441F72A}" dt="2021-02-02T16:34:42.712" v="460"/>
          <ac:spMkLst>
            <pc:docMk/>
            <pc:sldMk cId="3614439443" sldId="1398"/>
            <ac:spMk id="15" creationId="{37F6945F-13F7-41EB-84C4-897AA3E6061E}"/>
          </ac:spMkLst>
        </pc:spChg>
      </pc:sldChg>
      <pc:sldChg chg="addSp delSp modSp mod">
        <pc:chgData name="Bachmann, Hannah Ruth" userId="e7c09bfb-72c2-42e5-912c-bd6874d853db" providerId="ADAL" clId="{4DD496AD-2109-4044-A953-24404441F72A}" dt="2021-02-02T16:34:31.395" v="452"/>
        <pc:sldMkLst>
          <pc:docMk/>
          <pc:sldMk cId="1297026364" sldId="1399"/>
        </pc:sldMkLst>
        <pc:spChg chg="del">
          <ac:chgData name="Bachmann, Hannah Ruth" userId="e7c09bfb-72c2-42e5-912c-bd6874d853db" providerId="ADAL" clId="{4DD496AD-2109-4044-A953-24404441F72A}" dt="2021-01-30T08:27:22.581" v="27" actId="478"/>
          <ac:spMkLst>
            <pc:docMk/>
            <pc:sldMk cId="1297026364" sldId="1399"/>
            <ac:spMk id="4" creationId="{79052EB2-1216-8649-8700-5882DBBF17E6}"/>
          </ac:spMkLst>
        </pc:spChg>
        <pc:spChg chg="del">
          <ac:chgData name="Bachmann, Hannah Ruth" userId="e7c09bfb-72c2-42e5-912c-bd6874d853db" providerId="ADAL" clId="{4DD496AD-2109-4044-A953-24404441F72A}" dt="2021-01-30T08:33:59.301" v="143" actId="478"/>
          <ac:spMkLst>
            <pc:docMk/>
            <pc:sldMk cId="1297026364" sldId="1399"/>
            <ac:spMk id="7" creationId="{6D9E3CDE-590C-4871-803A-00128025EFBE}"/>
          </ac:spMkLst>
        </pc:spChg>
        <pc:spChg chg="del">
          <ac:chgData name="Bachmann, Hannah Ruth" userId="e7c09bfb-72c2-42e5-912c-bd6874d853db" providerId="ADAL" clId="{4DD496AD-2109-4044-A953-24404441F72A}" dt="2021-01-30T08:29:33.940" v="88" actId="478"/>
          <ac:spMkLst>
            <pc:docMk/>
            <pc:sldMk cId="1297026364" sldId="1399"/>
            <ac:spMk id="10" creationId="{00000000-0000-0000-0000-000000000000}"/>
          </ac:spMkLst>
        </pc:spChg>
        <pc:spChg chg="add del mod">
          <ac:chgData name="Bachmann, Hannah Ruth" userId="e7c09bfb-72c2-42e5-912c-bd6874d853db" providerId="ADAL" clId="{4DD496AD-2109-4044-A953-24404441F72A}" dt="2021-02-02T16:34:31.080" v="451" actId="478"/>
          <ac:spMkLst>
            <pc:docMk/>
            <pc:sldMk cId="1297026364" sldId="1399"/>
            <ac:spMk id="12" creationId="{D7A5ECAC-F8C1-4496-BD84-3A48E39FA21D}"/>
          </ac:spMkLst>
        </pc:spChg>
        <pc:spChg chg="add mod">
          <ac:chgData name="Bachmann, Hannah Ruth" userId="e7c09bfb-72c2-42e5-912c-bd6874d853db" providerId="ADAL" clId="{4DD496AD-2109-4044-A953-24404441F72A}" dt="2021-01-30T08:29:34.217" v="89"/>
          <ac:spMkLst>
            <pc:docMk/>
            <pc:sldMk cId="1297026364" sldId="1399"/>
            <ac:spMk id="13" creationId="{8217F752-51F9-4E55-8B46-8E1C62297F6A}"/>
          </ac:spMkLst>
        </pc:spChg>
        <pc:spChg chg="add mod">
          <ac:chgData name="Bachmann, Hannah Ruth" userId="e7c09bfb-72c2-42e5-912c-bd6874d853db" providerId="ADAL" clId="{4DD496AD-2109-4044-A953-24404441F72A}" dt="2021-01-30T08:52:30.226" v="418" actId="20577"/>
          <ac:spMkLst>
            <pc:docMk/>
            <pc:sldMk cId="1297026364" sldId="1399"/>
            <ac:spMk id="14" creationId="{F40ED992-CC5E-4582-BAAE-68849510E318}"/>
          </ac:spMkLst>
        </pc:spChg>
        <pc:spChg chg="add mod">
          <ac:chgData name="Bachmann, Hannah Ruth" userId="e7c09bfb-72c2-42e5-912c-bd6874d853db" providerId="ADAL" clId="{4DD496AD-2109-4044-A953-24404441F72A}" dt="2021-02-02T16:34:31.395" v="452"/>
          <ac:spMkLst>
            <pc:docMk/>
            <pc:sldMk cId="1297026364" sldId="1399"/>
            <ac:spMk id="15" creationId="{A64373D0-8D0C-4DB3-9AAC-8A15219DC1B6}"/>
          </ac:spMkLst>
        </pc:spChg>
      </pc:sldChg>
      <pc:sldChg chg="addSp delSp modSp mod">
        <pc:chgData name="Bachmann, Hannah Ruth" userId="e7c09bfb-72c2-42e5-912c-bd6874d853db" providerId="ADAL" clId="{4DD496AD-2109-4044-A953-24404441F72A}" dt="2021-02-02T16:34:25.832" v="448"/>
        <pc:sldMkLst>
          <pc:docMk/>
          <pc:sldMk cId="1341081957" sldId="1400"/>
        </pc:sldMkLst>
        <pc:spChg chg="del">
          <ac:chgData name="Bachmann, Hannah Ruth" userId="e7c09bfb-72c2-42e5-912c-bd6874d853db" providerId="ADAL" clId="{4DD496AD-2109-4044-A953-24404441F72A}" dt="2021-01-30T08:27:14.019" v="23" actId="478"/>
          <ac:spMkLst>
            <pc:docMk/>
            <pc:sldMk cId="1341081957" sldId="1400"/>
            <ac:spMk id="4" creationId="{B18B3BB9-9E01-E94B-BFDC-A21E0D834A6E}"/>
          </ac:spMkLst>
        </pc:spChg>
        <pc:spChg chg="del">
          <ac:chgData name="Bachmann, Hannah Ruth" userId="e7c09bfb-72c2-42e5-912c-bd6874d853db" providerId="ADAL" clId="{4DD496AD-2109-4044-A953-24404441F72A}" dt="2021-01-30T08:33:45.756" v="139" actId="478"/>
          <ac:spMkLst>
            <pc:docMk/>
            <pc:sldMk cId="1341081957" sldId="1400"/>
            <ac:spMk id="7" creationId="{62163B47-A695-45BA-83C0-968EE48DE055}"/>
          </ac:spMkLst>
        </pc:spChg>
        <pc:spChg chg="del">
          <ac:chgData name="Bachmann, Hannah Ruth" userId="e7c09bfb-72c2-42e5-912c-bd6874d853db" providerId="ADAL" clId="{4DD496AD-2109-4044-A953-24404441F72A}" dt="2021-01-30T08:29:28.684" v="84" actId="478"/>
          <ac:spMkLst>
            <pc:docMk/>
            <pc:sldMk cId="1341081957" sldId="1400"/>
            <ac:spMk id="10" creationId="{00000000-0000-0000-0000-000000000000}"/>
          </ac:spMkLst>
        </pc:spChg>
        <pc:spChg chg="add del mod">
          <ac:chgData name="Bachmann, Hannah Ruth" userId="e7c09bfb-72c2-42e5-912c-bd6874d853db" providerId="ADAL" clId="{4DD496AD-2109-4044-A953-24404441F72A}" dt="2021-02-02T16:34:25.493" v="447" actId="478"/>
          <ac:spMkLst>
            <pc:docMk/>
            <pc:sldMk cId="1341081957" sldId="1400"/>
            <ac:spMk id="12" creationId="{A120EC7E-B161-4E0D-93EF-210A8F391D83}"/>
          </ac:spMkLst>
        </pc:spChg>
        <pc:spChg chg="add mod">
          <ac:chgData name="Bachmann, Hannah Ruth" userId="e7c09bfb-72c2-42e5-912c-bd6874d853db" providerId="ADAL" clId="{4DD496AD-2109-4044-A953-24404441F72A}" dt="2021-01-30T08:29:28.982" v="85"/>
          <ac:spMkLst>
            <pc:docMk/>
            <pc:sldMk cId="1341081957" sldId="1400"/>
            <ac:spMk id="13" creationId="{4D407B2E-C498-4265-AA93-0A7C7639CBE0}"/>
          </ac:spMkLst>
        </pc:spChg>
        <pc:spChg chg="add mod">
          <ac:chgData name="Bachmann, Hannah Ruth" userId="e7c09bfb-72c2-42e5-912c-bd6874d853db" providerId="ADAL" clId="{4DD496AD-2109-4044-A953-24404441F72A}" dt="2021-01-30T08:51:07.468" v="388" actId="20577"/>
          <ac:spMkLst>
            <pc:docMk/>
            <pc:sldMk cId="1341081957" sldId="1400"/>
            <ac:spMk id="14" creationId="{1C8A8136-CC26-4F15-A666-F2721EAD6238}"/>
          </ac:spMkLst>
        </pc:spChg>
        <pc:spChg chg="add mod">
          <ac:chgData name="Bachmann, Hannah Ruth" userId="e7c09bfb-72c2-42e5-912c-bd6874d853db" providerId="ADAL" clId="{4DD496AD-2109-4044-A953-24404441F72A}" dt="2021-02-02T16:34:25.832" v="448"/>
          <ac:spMkLst>
            <pc:docMk/>
            <pc:sldMk cId="1341081957" sldId="1400"/>
            <ac:spMk id="15" creationId="{03F5841D-643E-48BB-93AC-468ACC503059}"/>
          </ac:spMkLst>
        </pc:spChg>
      </pc:sldChg>
      <pc:sldChg chg="addSp delSp modSp mod">
        <pc:chgData name="Bachmann, Hannah Ruth" userId="e7c09bfb-72c2-42e5-912c-bd6874d853db" providerId="ADAL" clId="{4DD496AD-2109-4044-A953-24404441F72A}" dt="2021-02-02T16:33:51.094" v="430" actId="20577"/>
        <pc:sldMkLst>
          <pc:docMk/>
          <pc:sldMk cId="2461512244" sldId="1401"/>
        </pc:sldMkLst>
        <pc:spChg chg="del">
          <ac:chgData name="Bachmann, Hannah Ruth" userId="e7c09bfb-72c2-42e5-912c-bd6874d853db" providerId="ADAL" clId="{4DD496AD-2109-4044-A953-24404441F72A}" dt="2021-01-30T08:26:33.528" v="6" actId="478"/>
          <ac:spMkLst>
            <pc:docMk/>
            <pc:sldMk cId="2461512244" sldId="1401"/>
            <ac:spMk id="4" creationId="{C0D6CCF7-5927-144C-B6CB-25764EBCEACB}"/>
          </ac:spMkLst>
        </pc:spChg>
        <pc:spChg chg="del mod">
          <ac:chgData name="Bachmann, Hannah Ruth" userId="e7c09bfb-72c2-42e5-912c-bd6874d853db" providerId="ADAL" clId="{4DD496AD-2109-4044-A953-24404441F72A}" dt="2021-01-30T08:28:53.024" v="66" actId="478"/>
          <ac:spMkLst>
            <pc:docMk/>
            <pc:sldMk cId="2461512244" sldId="1401"/>
            <ac:spMk id="6" creationId="{00000000-0000-0000-0000-000000000000}"/>
          </ac:spMkLst>
        </pc:spChg>
        <pc:spChg chg="add mod">
          <ac:chgData name="Bachmann, Hannah Ruth" userId="e7c09bfb-72c2-42e5-912c-bd6874d853db" providerId="ADAL" clId="{4DD496AD-2109-4044-A953-24404441F72A}" dt="2021-02-02T16:33:51.094" v="430" actId="20577"/>
          <ac:spMkLst>
            <pc:docMk/>
            <pc:sldMk cId="2461512244" sldId="1401"/>
            <ac:spMk id="7" creationId="{46B799D4-43D5-46CB-8181-555B79ABB619}"/>
          </ac:spMkLst>
        </pc:spChg>
        <pc:spChg chg="add mod">
          <ac:chgData name="Bachmann, Hannah Ruth" userId="e7c09bfb-72c2-42e5-912c-bd6874d853db" providerId="ADAL" clId="{4DD496AD-2109-4044-A953-24404441F72A}" dt="2021-01-30T08:28:53.310" v="67"/>
          <ac:spMkLst>
            <pc:docMk/>
            <pc:sldMk cId="2461512244" sldId="1401"/>
            <ac:spMk id="8" creationId="{88197A77-8BA2-4455-9B4D-20AB70B62158}"/>
          </ac:spMkLst>
        </pc:spChg>
      </pc:sldChg>
      <pc:sldChg chg="addSp delSp modSp mod">
        <pc:chgData name="Bachmann, Hannah Ruth" userId="e7c09bfb-72c2-42e5-912c-bd6874d853db" providerId="ADAL" clId="{4DD496AD-2109-4044-A953-24404441F72A}" dt="2021-02-02T16:34:07.715" v="440"/>
        <pc:sldMkLst>
          <pc:docMk/>
          <pc:sldMk cId="389061864" sldId="1402"/>
        </pc:sldMkLst>
        <pc:spChg chg="del">
          <ac:chgData name="Bachmann, Hannah Ruth" userId="e7c09bfb-72c2-42e5-912c-bd6874d853db" providerId="ADAL" clId="{4DD496AD-2109-4044-A953-24404441F72A}" dt="2021-01-30T08:26:57.170" v="15" actId="478"/>
          <ac:spMkLst>
            <pc:docMk/>
            <pc:sldMk cId="389061864" sldId="1402"/>
            <ac:spMk id="4" creationId="{87EE3E66-4989-DC47-A949-1D5EC900DE69}"/>
          </ac:spMkLst>
        </pc:spChg>
        <pc:spChg chg="del">
          <ac:chgData name="Bachmann, Hannah Ruth" userId="e7c09bfb-72c2-42e5-912c-bd6874d853db" providerId="ADAL" clId="{4DD496AD-2109-4044-A953-24404441F72A}" dt="2021-01-30T08:29:14.771" v="76" actId="478"/>
          <ac:spMkLst>
            <pc:docMk/>
            <pc:sldMk cId="389061864" sldId="1402"/>
            <ac:spMk id="8" creationId="{00000000-0000-0000-0000-000000000000}"/>
          </ac:spMkLst>
        </pc:spChg>
        <pc:spChg chg="add del mod">
          <ac:chgData name="Bachmann, Hannah Ruth" userId="e7c09bfb-72c2-42e5-912c-bd6874d853db" providerId="ADAL" clId="{4DD496AD-2109-4044-A953-24404441F72A}" dt="2021-02-02T16:34:07.422" v="439" actId="478"/>
          <ac:spMkLst>
            <pc:docMk/>
            <pc:sldMk cId="389061864" sldId="1402"/>
            <ac:spMk id="9" creationId="{CCBD7EAF-CF17-4DC7-BCB2-595D613B3087}"/>
          </ac:spMkLst>
        </pc:spChg>
        <pc:spChg chg="add mod">
          <ac:chgData name="Bachmann, Hannah Ruth" userId="e7c09bfb-72c2-42e5-912c-bd6874d853db" providerId="ADAL" clId="{4DD496AD-2109-4044-A953-24404441F72A}" dt="2021-01-30T08:29:15.034" v="77"/>
          <ac:spMkLst>
            <pc:docMk/>
            <pc:sldMk cId="389061864" sldId="1402"/>
            <ac:spMk id="10" creationId="{3BED14DD-D45B-402A-86A5-F7957426DA90}"/>
          </ac:spMkLst>
        </pc:spChg>
        <pc:spChg chg="add mod">
          <ac:chgData name="Bachmann, Hannah Ruth" userId="e7c09bfb-72c2-42e5-912c-bd6874d853db" providerId="ADAL" clId="{4DD496AD-2109-4044-A953-24404441F72A}" dt="2021-02-02T16:34:07.715" v="440"/>
          <ac:spMkLst>
            <pc:docMk/>
            <pc:sldMk cId="389061864" sldId="1402"/>
            <ac:spMk id="11" creationId="{D5289195-D439-45CE-9273-04F5E1BABE25}"/>
          </ac:spMkLst>
        </pc:spChg>
      </pc:sldChg>
      <pc:sldChg chg="addSp delSp modSp mod">
        <pc:chgData name="Bachmann, Hannah Ruth" userId="e7c09bfb-72c2-42e5-912c-bd6874d853db" providerId="ADAL" clId="{4DD496AD-2109-4044-A953-24404441F72A}" dt="2021-02-02T16:34:10.470" v="442"/>
        <pc:sldMkLst>
          <pc:docMk/>
          <pc:sldMk cId="3163194976" sldId="1403"/>
        </pc:sldMkLst>
        <pc:spChg chg="del">
          <ac:chgData name="Bachmann, Hannah Ruth" userId="e7c09bfb-72c2-42e5-912c-bd6874d853db" providerId="ADAL" clId="{4DD496AD-2109-4044-A953-24404441F72A}" dt="2021-01-30T08:26:59.842" v="17" actId="478"/>
          <ac:spMkLst>
            <pc:docMk/>
            <pc:sldMk cId="3163194976" sldId="1403"/>
            <ac:spMk id="4" creationId="{A4D9FD7B-4CED-7C4B-B876-399D42B0D394}"/>
          </ac:spMkLst>
        </pc:spChg>
        <pc:spChg chg="del">
          <ac:chgData name="Bachmann, Hannah Ruth" userId="e7c09bfb-72c2-42e5-912c-bd6874d853db" providerId="ADAL" clId="{4DD496AD-2109-4044-A953-24404441F72A}" dt="2021-01-30T08:29:19.276" v="78" actId="478"/>
          <ac:spMkLst>
            <pc:docMk/>
            <pc:sldMk cId="3163194976" sldId="1403"/>
            <ac:spMk id="5" creationId="{00000000-0000-0000-0000-000000000000}"/>
          </ac:spMkLst>
        </pc:spChg>
        <pc:spChg chg="add del mod">
          <ac:chgData name="Bachmann, Hannah Ruth" userId="e7c09bfb-72c2-42e5-912c-bd6874d853db" providerId="ADAL" clId="{4DD496AD-2109-4044-A953-24404441F72A}" dt="2021-02-02T16:34:10.118" v="441" actId="478"/>
          <ac:spMkLst>
            <pc:docMk/>
            <pc:sldMk cId="3163194976" sldId="1403"/>
            <ac:spMk id="7" creationId="{73AE8CD9-CABC-4FB0-882F-7A206ABC8D95}"/>
          </ac:spMkLst>
        </pc:spChg>
        <pc:spChg chg="add mod">
          <ac:chgData name="Bachmann, Hannah Ruth" userId="e7c09bfb-72c2-42e5-912c-bd6874d853db" providerId="ADAL" clId="{4DD496AD-2109-4044-A953-24404441F72A}" dt="2021-01-30T08:29:19.554" v="79"/>
          <ac:spMkLst>
            <pc:docMk/>
            <pc:sldMk cId="3163194976" sldId="1403"/>
            <ac:spMk id="8" creationId="{6249839D-636F-47BC-A8E5-BBA171E2829E}"/>
          </ac:spMkLst>
        </pc:spChg>
        <pc:spChg chg="add mod">
          <ac:chgData name="Bachmann, Hannah Ruth" userId="e7c09bfb-72c2-42e5-912c-bd6874d853db" providerId="ADAL" clId="{4DD496AD-2109-4044-A953-24404441F72A}" dt="2021-02-02T16:34:10.470" v="442"/>
          <ac:spMkLst>
            <pc:docMk/>
            <pc:sldMk cId="3163194976" sldId="1403"/>
            <ac:spMk id="9" creationId="{F50C4B98-AB2F-4DEC-8D66-F852875E1EBD}"/>
          </ac:spMkLst>
        </pc:spChg>
      </pc:sldChg>
      <pc:sldChg chg="addSp delSp modSp mod">
        <pc:chgData name="Bachmann, Hannah Ruth" userId="e7c09bfb-72c2-42e5-912c-bd6874d853db" providerId="ADAL" clId="{4DD496AD-2109-4044-A953-24404441F72A}" dt="2021-02-02T16:34:47.483" v="464"/>
        <pc:sldMkLst>
          <pc:docMk/>
          <pc:sldMk cId="3893099417" sldId="1405"/>
        </pc:sldMkLst>
        <pc:spChg chg="del">
          <ac:chgData name="Bachmann, Hannah Ruth" userId="e7c09bfb-72c2-42e5-912c-bd6874d853db" providerId="ADAL" clId="{4DD496AD-2109-4044-A953-24404441F72A}" dt="2021-01-30T08:27:50.073" v="39" actId="478"/>
          <ac:spMkLst>
            <pc:docMk/>
            <pc:sldMk cId="3893099417" sldId="1405"/>
            <ac:spMk id="4" creationId="{98E2EB26-35F1-7B48-8AE6-02A77BD244EE}"/>
          </ac:spMkLst>
        </pc:spChg>
        <pc:spChg chg="del">
          <ac:chgData name="Bachmann, Hannah Ruth" userId="e7c09bfb-72c2-42e5-912c-bd6874d853db" providerId="ADAL" clId="{4DD496AD-2109-4044-A953-24404441F72A}" dt="2021-01-30T08:34:30.275" v="151" actId="478"/>
          <ac:spMkLst>
            <pc:docMk/>
            <pc:sldMk cId="3893099417" sldId="1405"/>
            <ac:spMk id="7" creationId="{4DC7472E-9D7C-45CB-874C-50A68B9DC657}"/>
          </ac:spMkLst>
        </pc:spChg>
        <pc:spChg chg="del">
          <ac:chgData name="Bachmann, Hannah Ruth" userId="e7c09bfb-72c2-42e5-912c-bd6874d853db" providerId="ADAL" clId="{4DD496AD-2109-4044-A953-24404441F72A}" dt="2021-01-30T08:30:10.804" v="100" actId="478"/>
          <ac:spMkLst>
            <pc:docMk/>
            <pc:sldMk cId="3893099417" sldId="1405"/>
            <ac:spMk id="12" creationId="{00000000-0000-0000-0000-000000000000}"/>
          </ac:spMkLst>
        </pc:spChg>
        <pc:spChg chg="add mod">
          <ac:chgData name="Bachmann, Hannah Ruth" userId="e7c09bfb-72c2-42e5-912c-bd6874d853db" providerId="ADAL" clId="{4DD496AD-2109-4044-A953-24404441F72A}" dt="2021-02-02T16:34:47.483" v="464"/>
          <ac:spMkLst>
            <pc:docMk/>
            <pc:sldMk cId="3893099417" sldId="1405"/>
            <ac:spMk id="12" creationId="{FA67023D-8ECA-4BE7-882B-13CA6441C635}"/>
          </ac:spMkLst>
        </pc:spChg>
        <pc:spChg chg="add del mod">
          <ac:chgData name="Bachmann, Hannah Ruth" userId="e7c09bfb-72c2-42e5-912c-bd6874d853db" providerId="ADAL" clId="{4DD496AD-2109-4044-A953-24404441F72A}" dt="2021-02-02T16:34:47.175" v="463" actId="478"/>
          <ac:spMkLst>
            <pc:docMk/>
            <pc:sldMk cId="3893099417" sldId="1405"/>
            <ac:spMk id="13" creationId="{EFF39766-6E3E-4376-9CB4-BB21D3CAA2FF}"/>
          </ac:spMkLst>
        </pc:spChg>
        <pc:spChg chg="add mod">
          <ac:chgData name="Bachmann, Hannah Ruth" userId="e7c09bfb-72c2-42e5-912c-bd6874d853db" providerId="ADAL" clId="{4DD496AD-2109-4044-A953-24404441F72A}" dt="2021-01-30T08:30:11.080" v="101"/>
          <ac:spMkLst>
            <pc:docMk/>
            <pc:sldMk cId="3893099417" sldId="1405"/>
            <ac:spMk id="14" creationId="{BB57A94D-9F8D-42BC-A2EA-2CD7B763D0D6}"/>
          </ac:spMkLst>
        </pc:spChg>
        <pc:spChg chg="add mod">
          <ac:chgData name="Bachmann, Hannah Ruth" userId="e7c09bfb-72c2-42e5-912c-bd6874d853db" providerId="ADAL" clId="{4DD496AD-2109-4044-A953-24404441F72A}" dt="2021-01-30T08:51:48.280" v="402" actId="20577"/>
          <ac:spMkLst>
            <pc:docMk/>
            <pc:sldMk cId="3893099417" sldId="1405"/>
            <ac:spMk id="15" creationId="{24AB2392-7206-4C14-BC3B-33C54E5803FA}"/>
          </ac:spMkLst>
        </pc:spChg>
      </pc:sldChg>
      <pc:sldChg chg="addSp delSp modSp mod">
        <pc:chgData name="Bachmann, Hannah Ruth" userId="e7c09bfb-72c2-42e5-912c-bd6874d853db" providerId="ADAL" clId="{4DD496AD-2109-4044-A953-24404441F72A}" dt="2021-02-02T16:35:01.151" v="472"/>
        <pc:sldMkLst>
          <pc:docMk/>
          <pc:sldMk cId="2415394275" sldId="1406"/>
        </pc:sldMkLst>
        <pc:spChg chg="del">
          <ac:chgData name="Bachmann, Hannah Ruth" userId="e7c09bfb-72c2-42e5-912c-bd6874d853db" providerId="ADAL" clId="{4DD496AD-2109-4044-A953-24404441F72A}" dt="2021-01-30T08:30:23.194" v="106" actId="478"/>
          <ac:spMkLst>
            <pc:docMk/>
            <pc:sldMk cId="2415394275" sldId="1406"/>
            <ac:spMk id="4" creationId="{00000000-0000-0000-0000-000000000000}"/>
          </ac:spMkLst>
        </pc:spChg>
        <pc:spChg chg="del">
          <ac:chgData name="Bachmann, Hannah Ruth" userId="e7c09bfb-72c2-42e5-912c-bd6874d853db" providerId="ADAL" clId="{4DD496AD-2109-4044-A953-24404441F72A}" dt="2021-01-30T08:28:08.695" v="48" actId="478"/>
          <ac:spMkLst>
            <pc:docMk/>
            <pc:sldMk cId="2415394275" sldId="1406"/>
            <ac:spMk id="5" creationId="{60977054-16BF-9A48-9AA0-048207B30AEE}"/>
          </ac:spMkLst>
        </pc:spChg>
        <pc:spChg chg="del">
          <ac:chgData name="Bachmann, Hannah Ruth" userId="e7c09bfb-72c2-42e5-912c-bd6874d853db" providerId="ADAL" clId="{4DD496AD-2109-4044-A953-24404441F72A}" dt="2021-01-30T08:35:31.342" v="160" actId="478"/>
          <ac:spMkLst>
            <pc:docMk/>
            <pc:sldMk cId="2415394275" sldId="1406"/>
            <ac:spMk id="7" creationId="{A7EF0218-406F-4430-957C-C6CE2BEB85D2}"/>
          </ac:spMkLst>
        </pc:spChg>
        <pc:spChg chg="add del mod">
          <ac:chgData name="Bachmann, Hannah Ruth" userId="e7c09bfb-72c2-42e5-912c-bd6874d853db" providerId="ADAL" clId="{4DD496AD-2109-4044-A953-24404441F72A}" dt="2021-02-02T16:35:00.832" v="471" actId="478"/>
          <ac:spMkLst>
            <pc:docMk/>
            <pc:sldMk cId="2415394275" sldId="1406"/>
            <ac:spMk id="12" creationId="{EE768B93-ACBD-4D0E-843E-5D63A82F899A}"/>
          </ac:spMkLst>
        </pc:spChg>
        <pc:spChg chg="add mod">
          <ac:chgData name="Bachmann, Hannah Ruth" userId="e7c09bfb-72c2-42e5-912c-bd6874d853db" providerId="ADAL" clId="{4DD496AD-2109-4044-A953-24404441F72A}" dt="2021-01-30T08:30:23.453" v="107"/>
          <ac:spMkLst>
            <pc:docMk/>
            <pc:sldMk cId="2415394275" sldId="1406"/>
            <ac:spMk id="13" creationId="{F2D3AE73-1F3B-4516-B79E-FB68A3731438}"/>
          </ac:spMkLst>
        </pc:spChg>
        <pc:spChg chg="add mod">
          <ac:chgData name="Bachmann, Hannah Ruth" userId="e7c09bfb-72c2-42e5-912c-bd6874d853db" providerId="ADAL" clId="{4DD496AD-2109-4044-A953-24404441F72A}" dt="2021-01-30T08:52:12.508" v="414" actId="20577"/>
          <ac:spMkLst>
            <pc:docMk/>
            <pc:sldMk cId="2415394275" sldId="1406"/>
            <ac:spMk id="14" creationId="{BC35DFC7-36E2-4E3E-8681-8C40F660A3ED}"/>
          </ac:spMkLst>
        </pc:spChg>
        <pc:spChg chg="add mod">
          <ac:chgData name="Bachmann, Hannah Ruth" userId="e7c09bfb-72c2-42e5-912c-bd6874d853db" providerId="ADAL" clId="{4DD496AD-2109-4044-A953-24404441F72A}" dt="2021-02-02T16:35:01.151" v="472"/>
          <ac:spMkLst>
            <pc:docMk/>
            <pc:sldMk cId="2415394275" sldId="1406"/>
            <ac:spMk id="15" creationId="{D3378E86-F84F-41B2-91A8-D24B399736F2}"/>
          </ac:spMkLst>
        </pc:spChg>
      </pc:sldChg>
      <pc:sldChg chg="addSp delSp modSp mod">
        <pc:chgData name="Bachmann, Hannah Ruth" userId="e7c09bfb-72c2-42e5-912c-bd6874d853db" providerId="ADAL" clId="{4DD496AD-2109-4044-A953-24404441F72A}" dt="2021-02-02T16:33:59.991" v="434"/>
        <pc:sldMkLst>
          <pc:docMk/>
          <pc:sldMk cId="1964932819" sldId="1410"/>
        </pc:sldMkLst>
        <pc:spChg chg="add del mod">
          <ac:chgData name="Bachmann, Hannah Ruth" userId="e7c09bfb-72c2-42e5-912c-bd6874d853db" providerId="ADAL" clId="{4DD496AD-2109-4044-A953-24404441F72A}" dt="2021-02-02T16:33:59.605" v="433" actId="478"/>
          <ac:spMkLst>
            <pc:docMk/>
            <pc:sldMk cId="1964932819" sldId="1410"/>
            <ac:spMk id="7" creationId="{FD3CD0B1-FF17-45D5-911E-EC521586D0C6}"/>
          </ac:spMkLst>
        </pc:spChg>
        <pc:spChg chg="del">
          <ac:chgData name="Bachmann, Hannah Ruth" userId="e7c09bfb-72c2-42e5-912c-bd6874d853db" providerId="ADAL" clId="{4DD496AD-2109-4044-A953-24404441F72A}" dt="2021-01-30T08:28:58.619" v="70" actId="478"/>
          <ac:spMkLst>
            <pc:docMk/>
            <pc:sldMk cId="1964932819" sldId="1410"/>
            <ac:spMk id="8" creationId="{00000000-0000-0000-0000-000000000000}"/>
          </ac:spMkLst>
        </pc:spChg>
        <pc:spChg chg="add mod">
          <ac:chgData name="Bachmann, Hannah Ruth" userId="e7c09bfb-72c2-42e5-912c-bd6874d853db" providerId="ADAL" clId="{4DD496AD-2109-4044-A953-24404441F72A}" dt="2021-02-02T16:33:59.991" v="434"/>
          <ac:spMkLst>
            <pc:docMk/>
            <pc:sldMk cId="1964932819" sldId="1410"/>
            <ac:spMk id="8" creationId="{E0B88979-B63F-4C2F-8F13-810300394FD7}"/>
          </ac:spMkLst>
        </pc:spChg>
        <pc:spChg chg="add mod">
          <ac:chgData name="Bachmann, Hannah Ruth" userId="e7c09bfb-72c2-42e5-912c-bd6874d853db" providerId="ADAL" clId="{4DD496AD-2109-4044-A953-24404441F72A}" dt="2021-01-30T08:28:58.877" v="71"/>
          <ac:spMkLst>
            <pc:docMk/>
            <pc:sldMk cId="1964932819" sldId="1410"/>
            <ac:spMk id="9" creationId="{9C56137D-43FF-47E1-A107-F639750A86C1}"/>
          </ac:spMkLst>
        </pc:spChg>
      </pc:sldChg>
      <pc:sldChg chg="addSp delSp modSp mod">
        <pc:chgData name="Bachmann, Hannah Ruth" userId="e7c09bfb-72c2-42e5-912c-bd6874d853db" providerId="ADAL" clId="{4DD496AD-2109-4044-A953-24404441F72A}" dt="2021-02-02T16:35:14.029" v="482"/>
        <pc:sldMkLst>
          <pc:docMk/>
          <pc:sldMk cId="2160965922" sldId="1411"/>
        </pc:sldMkLst>
        <pc:spChg chg="del">
          <ac:chgData name="Bachmann, Hannah Ruth" userId="e7c09bfb-72c2-42e5-912c-bd6874d853db" providerId="ADAL" clId="{4DD496AD-2109-4044-A953-24404441F72A}" dt="2021-01-30T08:28:25.317" v="58" actId="478"/>
          <ac:spMkLst>
            <pc:docMk/>
            <pc:sldMk cId="2160965922" sldId="1411"/>
            <ac:spMk id="4" creationId="{FF687065-2238-8445-A77C-60D2B8DF19CC}"/>
          </ac:spMkLst>
        </pc:spChg>
        <pc:spChg chg="del">
          <ac:chgData name="Bachmann, Hannah Ruth" userId="e7c09bfb-72c2-42e5-912c-bd6874d853db" providerId="ADAL" clId="{4DD496AD-2109-4044-A953-24404441F72A}" dt="2021-01-30T08:30:39.713" v="114" actId="478"/>
          <ac:spMkLst>
            <pc:docMk/>
            <pc:sldMk cId="2160965922" sldId="1411"/>
            <ac:spMk id="5" creationId="{00000000-0000-0000-0000-000000000000}"/>
          </ac:spMkLst>
        </pc:spChg>
        <pc:spChg chg="add del mod">
          <ac:chgData name="Bachmann, Hannah Ruth" userId="e7c09bfb-72c2-42e5-912c-bd6874d853db" providerId="ADAL" clId="{4DD496AD-2109-4044-A953-24404441F72A}" dt="2021-02-02T16:35:13.742" v="481" actId="478"/>
          <ac:spMkLst>
            <pc:docMk/>
            <pc:sldMk cId="2160965922" sldId="1411"/>
            <ac:spMk id="7" creationId="{74A1D806-C237-4576-A28A-B93E13EC8886}"/>
          </ac:spMkLst>
        </pc:spChg>
        <pc:spChg chg="add mod">
          <ac:chgData name="Bachmann, Hannah Ruth" userId="e7c09bfb-72c2-42e5-912c-bd6874d853db" providerId="ADAL" clId="{4DD496AD-2109-4044-A953-24404441F72A}" dt="2021-01-30T08:30:39.974" v="115"/>
          <ac:spMkLst>
            <pc:docMk/>
            <pc:sldMk cId="2160965922" sldId="1411"/>
            <ac:spMk id="8" creationId="{28C327ED-4C69-4586-9B3B-753FB0E1C53B}"/>
          </ac:spMkLst>
        </pc:spChg>
        <pc:spChg chg="add mod">
          <ac:chgData name="Bachmann, Hannah Ruth" userId="e7c09bfb-72c2-42e5-912c-bd6874d853db" providerId="ADAL" clId="{4DD496AD-2109-4044-A953-24404441F72A}" dt="2021-02-02T16:35:14.029" v="482"/>
          <ac:spMkLst>
            <pc:docMk/>
            <pc:sldMk cId="2160965922" sldId="1411"/>
            <ac:spMk id="9" creationId="{0C9E45F4-E712-4BC8-8F40-72D5C11484E7}"/>
          </ac:spMkLst>
        </pc:spChg>
      </pc:sldChg>
      <pc:sldChg chg="addSp delSp modSp mod">
        <pc:chgData name="Bachmann, Hannah Ruth" userId="e7c09bfb-72c2-42e5-912c-bd6874d853db" providerId="ADAL" clId="{4DD496AD-2109-4044-A953-24404441F72A}" dt="2021-02-02T16:35:18.700" v="486"/>
        <pc:sldMkLst>
          <pc:docMk/>
          <pc:sldMk cId="50919579" sldId="1413"/>
        </pc:sldMkLst>
        <pc:spChg chg="del">
          <ac:chgData name="Bachmann, Hannah Ruth" userId="e7c09bfb-72c2-42e5-912c-bd6874d853db" providerId="ADAL" clId="{4DD496AD-2109-4044-A953-24404441F72A}" dt="2021-01-30T08:28:31.028" v="62" actId="478"/>
          <ac:spMkLst>
            <pc:docMk/>
            <pc:sldMk cId="50919579" sldId="1413"/>
            <ac:spMk id="2" creationId="{563A599C-66ED-6B4C-BA94-AFE75A8B0E4B}"/>
          </ac:spMkLst>
        </pc:spChg>
        <pc:spChg chg="del">
          <ac:chgData name="Bachmann, Hannah Ruth" userId="e7c09bfb-72c2-42e5-912c-bd6874d853db" providerId="ADAL" clId="{4DD496AD-2109-4044-A953-24404441F72A}" dt="2021-01-30T08:30:47.339" v="118" actId="478"/>
          <ac:spMkLst>
            <pc:docMk/>
            <pc:sldMk cId="50919579" sldId="1413"/>
            <ac:spMk id="6" creationId="{00000000-0000-0000-0000-000000000000}"/>
          </ac:spMkLst>
        </pc:spChg>
        <pc:spChg chg="add del mod">
          <ac:chgData name="Bachmann, Hannah Ruth" userId="e7c09bfb-72c2-42e5-912c-bd6874d853db" providerId="ADAL" clId="{4DD496AD-2109-4044-A953-24404441F72A}" dt="2021-02-02T16:35:18.398" v="485" actId="478"/>
          <ac:spMkLst>
            <pc:docMk/>
            <pc:sldMk cId="50919579" sldId="1413"/>
            <ac:spMk id="7" creationId="{8C9B5166-6EF2-4D33-96D2-0A72E335450C}"/>
          </ac:spMkLst>
        </pc:spChg>
        <pc:spChg chg="add mod">
          <ac:chgData name="Bachmann, Hannah Ruth" userId="e7c09bfb-72c2-42e5-912c-bd6874d853db" providerId="ADAL" clId="{4DD496AD-2109-4044-A953-24404441F72A}" dt="2021-01-30T08:30:47.642" v="119"/>
          <ac:spMkLst>
            <pc:docMk/>
            <pc:sldMk cId="50919579" sldId="1413"/>
            <ac:spMk id="8" creationId="{16AF56DD-46A4-4C65-BA8B-D930405D3665}"/>
          </ac:spMkLst>
        </pc:spChg>
        <pc:spChg chg="add mod">
          <ac:chgData name="Bachmann, Hannah Ruth" userId="e7c09bfb-72c2-42e5-912c-bd6874d853db" providerId="ADAL" clId="{4DD496AD-2109-4044-A953-24404441F72A}" dt="2021-02-02T16:35:18.700" v="486"/>
          <ac:spMkLst>
            <pc:docMk/>
            <pc:sldMk cId="50919579" sldId="1413"/>
            <ac:spMk id="9" creationId="{CB80891B-1499-4122-BBF2-F448A729DB3D}"/>
          </ac:spMkLst>
        </pc:spChg>
        <pc:picChg chg="mod">
          <ac:chgData name="Bachmann, Hannah Ruth" userId="e7c09bfb-72c2-42e5-912c-bd6874d853db" providerId="ADAL" clId="{4DD496AD-2109-4044-A953-24404441F72A}" dt="2021-01-30T08:28:37.277" v="64" actId="1076"/>
          <ac:picMkLst>
            <pc:docMk/>
            <pc:sldMk cId="50919579" sldId="1413"/>
            <ac:picMk id="3" creationId="{30834032-4D8C-4635-BD27-84286EFB661F}"/>
          </ac:picMkLst>
        </pc:picChg>
      </pc:sldChg>
      <pc:sldChg chg="addSp delSp modSp mod">
        <pc:chgData name="Bachmann, Hannah Ruth" userId="e7c09bfb-72c2-42e5-912c-bd6874d853db" providerId="ADAL" clId="{4DD496AD-2109-4044-A953-24404441F72A}" dt="2021-02-02T16:33:56.520" v="432"/>
        <pc:sldMkLst>
          <pc:docMk/>
          <pc:sldMk cId="1132605768" sldId="1414"/>
        </pc:sldMkLst>
        <pc:spChg chg="del">
          <ac:chgData name="Bachmann, Hannah Ruth" userId="e7c09bfb-72c2-42e5-912c-bd6874d853db" providerId="ADAL" clId="{4DD496AD-2109-4044-A953-24404441F72A}" dt="2021-01-30T08:28:55.841" v="68" actId="478"/>
          <ac:spMkLst>
            <pc:docMk/>
            <pc:sldMk cId="1132605768" sldId="1414"/>
            <ac:spMk id="7" creationId="{00000000-0000-0000-0000-000000000000}"/>
          </ac:spMkLst>
        </pc:spChg>
        <pc:spChg chg="add del mod">
          <ac:chgData name="Bachmann, Hannah Ruth" userId="e7c09bfb-72c2-42e5-912c-bd6874d853db" providerId="ADAL" clId="{4DD496AD-2109-4044-A953-24404441F72A}" dt="2021-02-02T16:33:56.226" v="431" actId="478"/>
          <ac:spMkLst>
            <pc:docMk/>
            <pc:sldMk cId="1132605768" sldId="1414"/>
            <ac:spMk id="8" creationId="{05FD8DD9-B1A0-4F4B-B79B-F8BCFE5FF3B1}"/>
          </ac:spMkLst>
        </pc:spChg>
        <pc:spChg chg="del">
          <ac:chgData name="Bachmann, Hannah Ruth" userId="e7c09bfb-72c2-42e5-912c-bd6874d853db" providerId="ADAL" clId="{4DD496AD-2109-4044-A953-24404441F72A}" dt="2021-01-30T08:26:35.968" v="7" actId="478"/>
          <ac:spMkLst>
            <pc:docMk/>
            <pc:sldMk cId="1132605768" sldId="1414"/>
            <ac:spMk id="9" creationId="{0628B905-6B57-4847-BC17-23EE1F423504}"/>
          </ac:spMkLst>
        </pc:spChg>
        <pc:spChg chg="add mod">
          <ac:chgData name="Bachmann, Hannah Ruth" userId="e7c09bfb-72c2-42e5-912c-bd6874d853db" providerId="ADAL" clId="{4DD496AD-2109-4044-A953-24404441F72A}" dt="2021-02-02T16:33:56.520" v="432"/>
          <ac:spMkLst>
            <pc:docMk/>
            <pc:sldMk cId="1132605768" sldId="1414"/>
            <ac:spMk id="9" creationId="{9C51B560-DC35-48BD-9B8F-AE37163CD1D9}"/>
          </ac:spMkLst>
        </pc:spChg>
        <pc:spChg chg="add mod">
          <ac:chgData name="Bachmann, Hannah Ruth" userId="e7c09bfb-72c2-42e5-912c-bd6874d853db" providerId="ADAL" clId="{4DD496AD-2109-4044-A953-24404441F72A}" dt="2021-01-30T08:28:56.115" v="69"/>
          <ac:spMkLst>
            <pc:docMk/>
            <pc:sldMk cId="1132605768" sldId="1414"/>
            <ac:spMk id="10" creationId="{76A4C57C-19ED-435B-BB0F-0D440C0F5D83}"/>
          </ac:spMkLst>
        </pc:spChg>
      </pc:sldChg>
      <pc:sldChg chg="addSp delSp modSp mod">
        <pc:chgData name="Bachmann, Hannah Ruth" userId="e7c09bfb-72c2-42e5-912c-bd6874d853db" providerId="ADAL" clId="{4DD496AD-2109-4044-A953-24404441F72A}" dt="2021-02-02T16:34:23.265" v="446"/>
        <pc:sldMkLst>
          <pc:docMk/>
          <pc:sldMk cId="191877360" sldId="1415"/>
        </pc:sldMkLst>
        <pc:spChg chg="del">
          <ac:chgData name="Bachmann, Hannah Ruth" userId="e7c09bfb-72c2-42e5-912c-bd6874d853db" providerId="ADAL" clId="{4DD496AD-2109-4044-A953-24404441F72A}" dt="2021-01-30T08:33:32.760" v="137" actId="478"/>
          <ac:spMkLst>
            <pc:docMk/>
            <pc:sldMk cId="191877360" sldId="1415"/>
            <ac:spMk id="7" creationId="{8118104B-9A5E-40DD-983A-492E8051F961}"/>
          </ac:spMkLst>
        </pc:spChg>
        <pc:spChg chg="del">
          <ac:chgData name="Bachmann, Hannah Ruth" userId="e7c09bfb-72c2-42e5-912c-bd6874d853db" providerId="ADAL" clId="{4DD496AD-2109-4044-A953-24404441F72A}" dt="2021-01-30T08:27:07.192" v="21" actId="478"/>
          <ac:spMkLst>
            <pc:docMk/>
            <pc:sldMk cId="191877360" sldId="1415"/>
            <ac:spMk id="8" creationId="{D14DF354-26C6-0943-8FCA-43AD435494BB}"/>
          </ac:spMkLst>
        </pc:spChg>
        <pc:spChg chg="del">
          <ac:chgData name="Bachmann, Hannah Ruth" userId="e7c09bfb-72c2-42e5-912c-bd6874d853db" providerId="ADAL" clId="{4DD496AD-2109-4044-A953-24404441F72A}" dt="2021-01-30T08:29:25.816" v="82" actId="478"/>
          <ac:spMkLst>
            <pc:docMk/>
            <pc:sldMk cId="191877360" sldId="1415"/>
            <ac:spMk id="10" creationId="{00000000-0000-0000-0000-000000000000}"/>
          </ac:spMkLst>
        </pc:spChg>
        <pc:spChg chg="add del mod">
          <ac:chgData name="Bachmann, Hannah Ruth" userId="e7c09bfb-72c2-42e5-912c-bd6874d853db" providerId="ADAL" clId="{4DD496AD-2109-4044-A953-24404441F72A}" dt="2021-02-02T16:34:22.911" v="445" actId="478"/>
          <ac:spMkLst>
            <pc:docMk/>
            <pc:sldMk cId="191877360" sldId="1415"/>
            <ac:spMk id="12" creationId="{57C6D0B9-69C4-439B-9B38-81B262E3864E}"/>
          </ac:spMkLst>
        </pc:spChg>
        <pc:spChg chg="add mod">
          <ac:chgData name="Bachmann, Hannah Ruth" userId="e7c09bfb-72c2-42e5-912c-bd6874d853db" providerId="ADAL" clId="{4DD496AD-2109-4044-A953-24404441F72A}" dt="2021-01-30T08:29:26.155" v="83"/>
          <ac:spMkLst>
            <pc:docMk/>
            <pc:sldMk cId="191877360" sldId="1415"/>
            <ac:spMk id="13" creationId="{D896B8DB-CAB9-4CFA-A1D4-F441839501E3}"/>
          </ac:spMkLst>
        </pc:spChg>
        <pc:spChg chg="add mod">
          <ac:chgData name="Bachmann, Hannah Ruth" userId="e7c09bfb-72c2-42e5-912c-bd6874d853db" providerId="ADAL" clId="{4DD496AD-2109-4044-A953-24404441F72A}" dt="2021-01-30T08:51:01.863" v="387" actId="20577"/>
          <ac:spMkLst>
            <pc:docMk/>
            <pc:sldMk cId="191877360" sldId="1415"/>
            <ac:spMk id="14" creationId="{192E8B1E-EA91-4FF9-AA21-F8B0FF1F2A9C}"/>
          </ac:spMkLst>
        </pc:spChg>
        <pc:spChg chg="add mod">
          <ac:chgData name="Bachmann, Hannah Ruth" userId="e7c09bfb-72c2-42e5-912c-bd6874d853db" providerId="ADAL" clId="{4DD496AD-2109-4044-A953-24404441F72A}" dt="2021-02-02T16:34:23.265" v="446"/>
          <ac:spMkLst>
            <pc:docMk/>
            <pc:sldMk cId="191877360" sldId="1415"/>
            <ac:spMk id="15" creationId="{F365BC35-77B1-458D-A185-B3CD3EED3475}"/>
          </ac:spMkLst>
        </pc:spChg>
      </pc:sldChg>
      <pc:sldChg chg="addSp delSp modSp mod">
        <pc:chgData name="Bachmann, Hannah Ruth" userId="e7c09bfb-72c2-42e5-912c-bd6874d853db" providerId="ADAL" clId="{4DD496AD-2109-4044-A953-24404441F72A}" dt="2021-02-02T16:34:28.949" v="450"/>
        <pc:sldMkLst>
          <pc:docMk/>
          <pc:sldMk cId="3996054361" sldId="1417"/>
        </pc:sldMkLst>
        <pc:spChg chg="del">
          <ac:chgData name="Bachmann, Hannah Ruth" userId="e7c09bfb-72c2-42e5-912c-bd6874d853db" providerId="ADAL" clId="{4DD496AD-2109-4044-A953-24404441F72A}" dt="2021-01-30T08:27:18.472" v="25" actId="478"/>
          <ac:spMkLst>
            <pc:docMk/>
            <pc:sldMk cId="3996054361" sldId="1417"/>
            <ac:spMk id="4" creationId="{270381EA-3467-604A-865A-EB2CD72BBFF5}"/>
          </ac:spMkLst>
        </pc:spChg>
        <pc:spChg chg="del">
          <ac:chgData name="Bachmann, Hannah Ruth" userId="e7c09bfb-72c2-42e5-912c-bd6874d853db" providerId="ADAL" clId="{4DD496AD-2109-4044-A953-24404441F72A}" dt="2021-01-30T08:33:49.325" v="141" actId="478"/>
          <ac:spMkLst>
            <pc:docMk/>
            <pc:sldMk cId="3996054361" sldId="1417"/>
            <ac:spMk id="7" creationId="{62163B47-A695-45BA-83C0-968EE48DE055}"/>
          </ac:spMkLst>
        </pc:spChg>
        <pc:spChg chg="del">
          <ac:chgData name="Bachmann, Hannah Ruth" userId="e7c09bfb-72c2-42e5-912c-bd6874d853db" providerId="ADAL" clId="{4DD496AD-2109-4044-A953-24404441F72A}" dt="2021-01-30T08:29:31.425" v="86" actId="478"/>
          <ac:spMkLst>
            <pc:docMk/>
            <pc:sldMk cId="3996054361" sldId="1417"/>
            <ac:spMk id="10" creationId="{00000000-0000-0000-0000-000000000000}"/>
          </ac:spMkLst>
        </pc:spChg>
        <pc:spChg chg="add del mod">
          <ac:chgData name="Bachmann, Hannah Ruth" userId="e7c09bfb-72c2-42e5-912c-bd6874d853db" providerId="ADAL" clId="{4DD496AD-2109-4044-A953-24404441F72A}" dt="2021-02-02T16:34:28.656" v="449" actId="478"/>
          <ac:spMkLst>
            <pc:docMk/>
            <pc:sldMk cId="3996054361" sldId="1417"/>
            <ac:spMk id="12" creationId="{9451B6D3-BCF1-401C-BFB5-B8BC7FFC59B6}"/>
          </ac:spMkLst>
        </pc:spChg>
        <pc:spChg chg="add mod">
          <ac:chgData name="Bachmann, Hannah Ruth" userId="e7c09bfb-72c2-42e5-912c-bd6874d853db" providerId="ADAL" clId="{4DD496AD-2109-4044-A953-24404441F72A}" dt="2021-01-30T08:29:31.717" v="87"/>
          <ac:spMkLst>
            <pc:docMk/>
            <pc:sldMk cId="3996054361" sldId="1417"/>
            <ac:spMk id="13" creationId="{B587906E-09FB-41A1-AEDC-CFC341940991}"/>
          </ac:spMkLst>
        </pc:spChg>
        <pc:spChg chg="add mod">
          <ac:chgData name="Bachmann, Hannah Ruth" userId="e7c09bfb-72c2-42e5-912c-bd6874d853db" providerId="ADAL" clId="{4DD496AD-2109-4044-A953-24404441F72A}" dt="2021-01-30T08:51:11.349" v="389" actId="20577"/>
          <ac:spMkLst>
            <pc:docMk/>
            <pc:sldMk cId="3996054361" sldId="1417"/>
            <ac:spMk id="14" creationId="{C9D1525E-4863-4539-A8D4-6E81416797A8}"/>
          </ac:spMkLst>
        </pc:spChg>
        <pc:spChg chg="add mod">
          <ac:chgData name="Bachmann, Hannah Ruth" userId="e7c09bfb-72c2-42e5-912c-bd6874d853db" providerId="ADAL" clId="{4DD496AD-2109-4044-A953-24404441F72A}" dt="2021-02-02T16:34:28.949" v="450"/>
          <ac:spMkLst>
            <pc:docMk/>
            <pc:sldMk cId="3996054361" sldId="1417"/>
            <ac:spMk id="15" creationId="{BF14921F-CDDD-4DC4-87AB-D2CC4A086EAC}"/>
          </ac:spMkLst>
        </pc:spChg>
      </pc:sldChg>
      <pc:sldChg chg="addSp delSp modSp mod">
        <pc:chgData name="Bachmann, Hannah Ruth" userId="e7c09bfb-72c2-42e5-912c-bd6874d853db" providerId="ADAL" clId="{4DD496AD-2109-4044-A953-24404441F72A}" dt="2021-02-02T16:34:33.819" v="454"/>
        <pc:sldMkLst>
          <pc:docMk/>
          <pc:sldMk cId="927892933" sldId="1418"/>
        </pc:sldMkLst>
        <pc:spChg chg="del">
          <ac:chgData name="Bachmann, Hannah Ruth" userId="e7c09bfb-72c2-42e5-912c-bd6874d853db" providerId="ADAL" clId="{4DD496AD-2109-4044-A953-24404441F72A}" dt="2021-01-30T08:27:29.865" v="29" actId="478"/>
          <ac:spMkLst>
            <pc:docMk/>
            <pc:sldMk cId="927892933" sldId="1418"/>
            <ac:spMk id="5" creationId="{1413E5C8-D775-2E40-87C1-ECB2268BE5BF}"/>
          </ac:spMkLst>
        </pc:spChg>
        <pc:spChg chg="del">
          <ac:chgData name="Bachmann, Hannah Ruth" userId="e7c09bfb-72c2-42e5-912c-bd6874d853db" providerId="ADAL" clId="{4DD496AD-2109-4044-A953-24404441F72A}" dt="2021-01-30T08:34:02.410" v="145" actId="478"/>
          <ac:spMkLst>
            <pc:docMk/>
            <pc:sldMk cId="927892933" sldId="1418"/>
            <ac:spMk id="7" creationId="{6D9E3CDE-590C-4871-803A-00128025EFBE}"/>
          </ac:spMkLst>
        </pc:spChg>
        <pc:spChg chg="del">
          <ac:chgData name="Bachmann, Hannah Ruth" userId="e7c09bfb-72c2-42e5-912c-bd6874d853db" providerId="ADAL" clId="{4DD496AD-2109-4044-A953-24404441F72A}" dt="2021-01-30T08:29:46.470" v="90" actId="478"/>
          <ac:spMkLst>
            <pc:docMk/>
            <pc:sldMk cId="927892933" sldId="1418"/>
            <ac:spMk id="10" creationId="{00000000-0000-0000-0000-000000000000}"/>
          </ac:spMkLst>
        </pc:spChg>
        <pc:spChg chg="add del mod">
          <ac:chgData name="Bachmann, Hannah Ruth" userId="e7c09bfb-72c2-42e5-912c-bd6874d853db" providerId="ADAL" clId="{4DD496AD-2109-4044-A953-24404441F72A}" dt="2021-02-02T16:34:33.544" v="453" actId="478"/>
          <ac:spMkLst>
            <pc:docMk/>
            <pc:sldMk cId="927892933" sldId="1418"/>
            <ac:spMk id="12" creationId="{0D962932-5B31-4F67-844D-F101F6459E3E}"/>
          </ac:spMkLst>
        </pc:spChg>
        <pc:spChg chg="add mod">
          <ac:chgData name="Bachmann, Hannah Ruth" userId="e7c09bfb-72c2-42e5-912c-bd6874d853db" providerId="ADAL" clId="{4DD496AD-2109-4044-A953-24404441F72A}" dt="2021-01-30T08:29:46.756" v="91"/>
          <ac:spMkLst>
            <pc:docMk/>
            <pc:sldMk cId="927892933" sldId="1418"/>
            <ac:spMk id="13" creationId="{ED8F73E3-4D78-4C4D-8566-56DA871269AF}"/>
          </ac:spMkLst>
        </pc:spChg>
        <pc:spChg chg="add mod">
          <ac:chgData name="Bachmann, Hannah Ruth" userId="e7c09bfb-72c2-42e5-912c-bd6874d853db" providerId="ADAL" clId="{4DD496AD-2109-4044-A953-24404441F72A}" dt="2021-01-30T08:52:32.836" v="420" actId="20577"/>
          <ac:spMkLst>
            <pc:docMk/>
            <pc:sldMk cId="927892933" sldId="1418"/>
            <ac:spMk id="14" creationId="{F5AB41D1-1745-4E92-A3A5-94754FE73FD9}"/>
          </ac:spMkLst>
        </pc:spChg>
        <pc:spChg chg="add mod">
          <ac:chgData name="Bachmann, Hannah Ruth" userId="e7c09bfb-72c2-42e5-912c-bd6874d853db" providerId="ADAL" clId="{4DD496AD-2109-4044-A953-24404441F72A}" dt="2021-02-02T16:34:33.819" v="454"/>
          <ac:spMkLst>
            <pc:docMk/>
            <pc:sldMk cId="927892933" sldId="1418"/>
            <ac:spMk id="15" creationId="{121EDD8F-1B4D-4D00-8E4D-D61BE57A7B75}"/>
          </ac:spMkLst>
        </pc:spChg>
      </pc:sldChg>
      <pc:sldChg chg="addSp delSp modSp mod">
        <pc:chgData name="Bachmann, Hannah Ruth" userId="e7c09bfb-72c2-42e5-912c-bd6874d853db" providerId="ADAL" clId="{4DD496AD-2109-4044-A953-24404441F72A}" dt="2021-02-02T16:34:45.076" v="462"/>
        <pc:sldMkLst>
          <pc:docMk/>
          <pc:sldMk cId="1308052649" sldId="1419"/>
        </pc:sldMkLst>
        <pc:spChg chg="del">
          <ac:chgData name="Bachmann, Hannah Ruth" userId="e7c09bfb-72c2-42e5-912c-bd6874d853db" providerId="ADAL" clId="{4DD496AD-2109-4044-A953-24404441F72A}" dt="2021-01-30T08:27:47.106" v="37" actId="478"/>
          <ac:spMkLst>
            <pc:docMk/>
            <pc:sldMk cId="1308052649" sldId="1419"/>
            <ac:spMk id="5" creationId="{77778F7F-2034-7A43-BB69-ABC564577652}"/>
          </ac:spMkLst>
        </pc:spChg>
        <pc:spChg chg="del">
          <ac:chgData name="Bachmann, Hannah Ruth" userId="e7c09bfb-72c2-42e5-912c-bd6874d853db" providerId="ADAL" clId="{4DD496AD-2109-4044-A953-24404441F72A}" dt="2021-01-30T08:34:19.020" v="149" actId="478"/>
          <ac:spMkLst>
            <pc:docMk/>
            <pc:sldMk cId="1308052649" sldId="1419"/>
            <ac:spMk id="7" creationId="{74775016-AD5A-41E7-A502-E028AC92FE63}"/>
          </ac:spMkLst>
        </pc:spChg>
        <pc:spChg chg="del">
          <ac:chgData name="Bachmann, Hannah Ruth" userId="e7c09bfb-72c2-42e5-912c-bd6874d853db" providerId="ADAL" clId="{4DD496AD-2109-4044-A953-24404441F72A}" dt="2021-01-30T08:30:08.073" v="98" actId="478"/>
          <ac:spMkLst>
            <pc:docMk/>
            <pc:sldMk cId="1308052649" sldId="1419"/>
            <ac:spMk id="10" creationId="{00000000-0000-0000-0000-000000000000}"/>
          </ac:spMkLst>
        </pc:spChg>
        <pc:spChg chg="add del mod">
          <ac:chgData name="Bachmann, Hannah Ruth" userId="e7c09bfb-72c2-42e5-912c-bd6874d853db" providerId="ADAL" clId="{4DD496AD-2109-4044-A953-24404441F72A}" dt="2021-02-02T16:34:44.778" v="461" actId="478"/>
          <ac:spMkLst>
            <pc:docMk/>
            <pc:sldMk cId="1308052649" sldId="1419"/>
            <ac:spMk id="12" creationId="{7A301EEE-907C-4A38-9562-474404B43361}"/>
          </ac:spMkLst>
        </pc:spChg>
        <pc:spChg chg="add mod">
          <ac:chgData name="Bachmann, Hannah Ruth" userId="e7c09bfb-72c2-42e5-912c-bd6874d853db" providerId="ADAL" clId="{4DD496AD-2109-4044-A953-24404441F72A}" dt="2021-01-30T08:30:08.358" v="99"/>
          <ac:spMkLst>
            <pc:docMk/>
            <pc:sldMk cId="1308052649" sldId="1419"/>
            <ac:spMk id="13" creationId="{7E868FE8-3EF0-4AC2-8B4D-03C3F9B21B76}"/>
          </ac:spMkLst>
        </pc:spChg>
        <pc:spChg chg="add mod">
          <ac:chgData name="Bachmann, Hannah Ruth" userId="e7c09bfb-72c2-42e5-912c-bd6874d853db" providerId="ADAL" clId="{4DD496AD-2109-4044-A953-24404441F72A}" dt="2021-01-30T08:51:45.261" v="400" actId="20577"/>
          <ac:spMkLst>
            <pc:docMk/>
            <pc:sldMk cId="1308052649" sldId="1419"/>
            <ac:spMk id="14" creationId="{4CDD25DC-E77D-4451-957B-AF84D711FA1E}"/>
          </ac:spMkLst>
        </pc:spChg>
        <pc:spChg chg="add mod">
          <ac:chgData name="Bachmann, Hannah Ruth" userId="e7c09bfb-72c2-42e5-912c-bd6874d853db" providerId="ADAL" clId="{4DD496AD-2109-4044-A953-24404441F72A}" dt="2021-02-02T16:34:45.076" v="462"/>
          <ac:spMkLst>
            <pc:docMk/>
            <pc:sldMk cId="1308052649" sldId="1419"/>
            <ac:spMk id="15" creationId="{C92D616F-7646-451E-AD53-664485E9C845}"/>
          </ac:spMkLst>
        </pc:spChg>
      </pc:sldChg>
      <pc:sldChg chg="addSp delSp modSp mod">
        <pc:chgData name="Bachmann, Hannah Ruth" userId="e7c09bfb-72c2-42e5-912c-bd6874d853db" providerId="ADAL" clId="{4DD496AD-2109-4044-A953-24404441F72A}" dt="2021-02-02T16:34:50.578" v="466"/>
        <pc:sldMkLst>
          <pc:docMk/>
          <pc:sldMk cId="948239002" sldId="1420"/>
        </pc:sldMkLst>
        <pc:spChg chg="del mod">
          <ac:chgData name="Bachmann, Hannah Ruth" userId="e7c09bfb-72c2-42e5-912c-bd6874d853db" providerId="ADAL" clId="{4DD496AD-2109-4044-A953-24404441F72A}" dt="2021-01-30T08:27:58.400" v="42" actId="478"/>
          <ac:spMkLst>
            <pc:docMk/>
            <pc:sldMk cId="948239002" sldId="1420"/>
            <ac:spMk id="5" creationId="{8FC00B9C-0B3B-A24F-90AB-BDC2FE50DB23}"/>
          </ac:spMkLst>
        </pc:spChg>
        <pc:spChg chg="del">
          <ac:chgData name="Bachmann, Hannah Ruth" userId="e7c09bfb-72c2-42e5-912c-bd6874d853db" providerId="ADAL" clId="{4DD496AD-2109-4044-A953-24404441F72A}" dt="2021-01-30T08:34:33.810" v="153" actId="478"/>
          <ac:spMkLst>
            <pc:docMk/>
            <pc:sldMk cId="948239002" sldId="1420"/>
            <ac:spMk id="7" creationId="{4DC7472E-9D7C-45CB-874C-50A68B9DC657}"/>
          </ac:spMkLst>
        </pc:spChg>
        <pc:spChg chg="del">
          <ac:chgData name="Bachmann, Hannah Ruth" userId="e7c09bfb-72c2-42e5-912c-bd6874d853db" providerId="ADAL" clId="{4DD496AD-2109-4044-A953-24404441F72A}" dt="2021-01-30T08:30:13.786" v="102" actId="478"/>
          <ac:spMkLst>
            <pc:docMk/>
            <pc:sldMk cId="948239002" sldId="1420"/>
            <ac:spMk id="12" creationId="{00000000-0000-0000-0000-000000000000}"/>
          </ac:spMkLst>
        </pc:spChg>
        <pc:spChg chg="add mod">
          <ac:chgData name="Bachmann, Hannah Ruth" userId="e7c09bfb-72c2-42e5-912c-bd6874d853db" providerId="ADAL" clId="{4DD496AD-2109-4044-A953-24404441F72A}" dt="2021-02-02T16:34:50.578" v="466"/>
          <ac:spMkLst>
            <pc:docMk/>
            <pc:sldMk cId="948239002" sldId="1420"/>
            <ac:spMk id="12" creationId="{6E7B8403-DB74-4A2A-A93B-2C8B4FD2711C}"/>
          </ac:spMkLst>
        </pc:spChg>
        <pc:spChg chg="add del mod">
          <ac:chgData name="Bachmann, Hannah Ruth" userId="e7c09bfb-72c2-42e5-912c-bd6874d853db" providerId="ADAL" clId="{4DD496AD-2109-4044-A953-24404441F72A}" dt="2021-02-02T16:34:50.249" v="465" actId="478"/>
          <ac:spMkLst>
            <pc:docMk/>
            <pc:sldMk cId="948239002" sldId="1420"/>
            <ac:spMk id="13" creationId="{9227B30C-33C2-4B7E-A919-F4493AA3C867}"/>
          </ac:spMkLst>
        </pc:spChg>
        <pc:spChg chg="add mod">
          <ac:chgData name="Bachmann, Hannah Ruth" userId="e7c09bfb-72c2-42e5-912c-bd6874d853db" providerId="ADAL" clId="{4DD496AD-2109-4044-A953-24404441F72A}" dt="2021-01-30T08:30:14.069" v="103"/>
          <ac:spMkLst>
            <pc:docMk/>
            <pc:sldMk cId="948239002" sldId="1420"/>
            <ac:spMk id="14" creationId="{CB9CC6EF-0D31-4C2E-AC60-8CDA3CAC2A63}"/>
          </ac:spMkLst>
        </pc:spChg>
        <pc:spChg chg="add mod">
          <ac:chgData name="Bachmann, Hannah Ruth" userId="e7c09bfb-72c2-42e5-912c-bd6874d853db" providerId="ADAL" clId="{4DD496AD-2109-4044-A953-24404441F72A}" dt="2021-01-30T08:51:52.271" v="406" actId="20577"/>
          <ac:spMkLst>
            <pc:docMk/>
            <pc:sldMk cId="948239002" sldId="1420"/>
            <ac:spMk id="15" creationId="{5A58D28F-F1F6-4717-9F74-BADB276D5580}"/>
          </ac:spMkLst>
        </pc:spChg>
      </pc:sldChg>
      <pc:sldChg chg="addSp delSp modSp mod">
        <pc:chgData name="Bachmann, Hannah Ruth" userId="e7c09bfb-72c2-42e5-912c-bd6874d853db" providerId="ADAL" clId="{4DD496AD-2109-4044-A953-24404441F72A}" dt="2021-02-02T16:35:03.404" v="474"/>
        <pc:sldMkLst>
          <pc:docMk/>
          <pc:sldMk cId="512470146" sldId="1421"/>
        </pc:sldMkLst>
        <pc:spChg chg="del">
          <ac:chgData name="Bachmann, Hannah Ruth" userId="e7c09bfb-72c2-42e5-912c-bd6874d853db" providerId="ADAL" clId="{4DD496AD-2109-4044-A953-24404441F72A}" dt="2021-01-30T08:28:12.028" v="50" actId="478"/>
          <ac:spMkLst>
            <pc:docMk/>
            <pc:sldMk cId="512470146" sldId="1421"/>
            <ac:spMk id="4" creationId="{2AAAD539-5DF5-DB44-ADBD-2F1311D3870E}"/>
          </ac:spMkLst>
        </pc:spChg>
        <pc:spChg chg="del">
          <ac:chgData name="Bachmann, Hannah Ruth" userId="e7c09bfb-72c2-42e5-912c-bd6874d853db" providerId="ADAL" clId="{4DD496AD-2109-4044-A953-24404441F72A}" dt="2021-01-30T08:35:34.954" v="162" actId="478"/>
          <ac:spMkLst>
            <pc:docMk/>
            <pc:sldMk cId="512470146" sldId="1421"/>
            <ac:spMk id="7" creationId="{A7EF0218-406F-4430-957C-C6CE2BEB85D2}"/>
          </ac:spMkLst>
        </pc:spChg>
        <pc:spChg chg="add del mod">
          <ac:chgData name="Bachmann, Hannah Ruth" userId="e7c09bfb-72c2-42e5-912c-bd6874d853db" providerId="ADAL" clId="{4DD496AD-2109-4044-A953-24404441F72A}" dt="2021-02-02T16:35:03.123" v="473" actId="478"/>
          <ac:spMkLst>
            <pc:docMk/>
            <pc:sldMk cId="512470146" sldId="1421"/>
            <ac:spMk id="12" creationId="{404EDAF7-4A40-44A3-A47F-600BFE4736C8}"/>
          </ac:spMkLst>
        </pc:spChg>
        <pc:spChg chg="del">
          <ac:chgData name="Bachmann, Hannah Ruth" userId="e7c09bfb-72c2-42e5-912c-bd6874d853db" providerId="ADAL" clId="{4DD496AD-2109-4044-A953-24404441F72A}" dt="2021-01-30T08:30:25.883" v="108" actId="478"/>
          <ac:spMkLst>
            <pc:docMk/>
            <pc:sldMk cId="512470146" sldId="1421"/>
            <ac:spMk id="13" creationId="{00000000-0000-0000-0000-000000000000}"/>
          </ac:spMkLst>
        </pc:spChg>
        <pc:spChg chg="add mod">
          <ac:chgData name="Bachmann, Hannah Ruth" userId="e7c09bfb-72c2-42e5-912c-bd6874d853db" providerId="ADAL" clId="{4DD496AD-2109-4044-A953-24404441F72A}" dt="2021-02-02T16:35:03.404" v="474"/>
          <ac:spMkLst>
            <pc:docMk/>
            <pc:sldMk cId="512470146" sldId="1421"/>
            <ac:spMk id="13" creationId="{E3B988B4-67DC-4F7F-B237-0A15492BAD37}"/>
          </ac:spMkLst>
        </pc:spChg>
        <pc:spChg chg="add mod">
          <ac:chgData name="Bachmann, Hannah Ruth" userId="e7c09bfb-72c2-42e5-912c-bd6874d853db" providerId="ADAL" clId="{4DD496AD-2109-4044-A953-24404441F72A}" dt="2021-01-30T08:30:26.166" v="109"/>
          <ac:spMkLst>
            <pc:docMk/>
            <pc:sldMk cId="512470146" sldId="1421"/>
            <ac:spMk id="14" creationId="{CEBEF1AA-ACDA-48A2-84C8-B7B11A16C5B5}"/>
          </ac:spMkLst>
        </pc:spChg>
        <pc:spChg chg="add mod">
          <ac:chgData name="Bachmann, Hannah Ruth" userId="e7c09bfb-72c2-42e5-912c-bd6874d853db" providerId="ADAL" clId="{4DD496AD-2109-4044-A953-24404441F72A}" dt="2021-01-30T08:52:15.471" v="416" actId="20577"/>
          <ac:spMkLst>
            <pc:docMk/>
            <pc:sldMk cId="512470146" sldId="1421"/>
            <ac:spMk id="15" creationId="{FE51FF2F-9DE5-48BD-AD3D-94A76FD02033}"/>
          </ac:spMkLst>
        </pc:spChg>
      </pc:sldChg>
      <pc:sldChg chg="addSp delSp modSp mod">
        <pc:chgData name="Bachmann, Hannah Ruth" userId="e7c09bfb-72c2-42e5-912c-bd6874d853db" providerId="ADAL" clId="{4DD496AD-2109-4044-A953-24404441F72A}" dt="2021-02-02T16:35:11.713" v="480"/>
        <pc:sldMkLst>
          <pc:docMk/>
          <pc:sldMk cId="2250731611" sldId="1424"/>
        </pc:sldMkLst>
        <pc:spChg chg="del">
          <ac:chgData name="Bachmann, Hannah Ruth" userId="e7c09bfb-72c2-42e5-912c-bd6874d853db" providerId="ADAL" clId="{4DD496AD-2109-4044-A953-24404441F72A}" dt="2021-01-30T08:28:22.208" v="56" actId="478"/>
          <ac:spMkLst>
            <pc:docMk/>
            <pc:sldMk cId="2250731611" sldId="1424"/>
            <ac:spMk id="4" creationId="{CDE29D4B-9B06-5840-B2A0-92AC90112400}"/>
          </ac:spMkLst>
        </pc:spChg>
        <pc:spChg chg="del">
          <ac:chgData name="Bachmann, Hannah Ruth" userId="e7c09bfb-72c2-42e5-912c-bd6874d853db" providerId="ADAL" clId="{4DD496AD-2109-4044-A953-24404441F72A}" dt="2021-01-30T08:30:36.908" v="112" actId="478"/>
          <ac:spMkLst>
            <pc:docMk/>
            <pc:sldMk cId="2250731611" sldId="1424"/>
            <ac:spMk id="9" creationId="{00000000-0000-0000-0000-000000000000}"/>
          </ac:spMkLst>
        </pc:spChg>
        <pc:spChg chg="add del mod">
          <ac:chgData name="Bachmann, Hannah Ruth" userId="e7c09bfb-72c2-42e5-912c-bd6874d853db" providerId="ADAL" clId="{4DD496AD-2109-4044-A953-24404441F72A}" dt="2021-02-02T16:35:10.310" v="479" actId="478"/>
          <ac:spMkLst>
            <pc:docMk/>
            <pc:sldMk cId="2250731611" sldId="1424"/>
            <ac:spMk id="10" creationId="{2F27BEE3-1D38-4EA6-8CC9-6431652444DB}"/>
          </ac:spMkLst>
        </pc:spChg>
        <pc:spChg chg="add mod">
          <ac:chgData name="Bachmann, Hannah Ruth" userId="e7c09bfb-72c2-42e5-912c-bd6874d853db" providerId="ADAL" clId="{4DD496AD-2109-4044-A953-24404441F72A}" dt="2021-01-30T08:30:37.190" v="113"/>
          <ac:spMkLst>
            <pc:docMk/>
            <pc:sldMk cId="2250731611" sldId="1424"/>
            <ac:spMk id="11" creationId="{3DEB94DC-6639-42CA-9CF5-D7D26153FF5D}"/>
          </ac:spMkLst>
        </pc:spChg>
        <pc:spChg chg="add mod">
          <ac:chgData name="Bachmann, Hannah Ruth" userId="e7c09bfb-72c2-42e5-912c-bd6874d853db" providerId="ADAL" clId="{4DD496AD-2109-4044-A953-24404441F72A}" dt="2021-02-02T16:35:11.713" v="480"/>
          <ac:spMkLst>
            <pc:docMk/>
            <pc:sldMk cId="2250731611" sldId="1424"/>
            <ac:spMk id="12" creationId="{AD117B13-3688-4111-B340-D7B96C9B3A81}"/>
          </ac:spMkLst>
        </pc:spChg>
      </pc:sldChg>
      <pc:sldChg chg="addSp delSp modSp mod">
        <pc:chgData name="Bachmann, Hannah Ruth" userId="e7c09bfb-72c2-42e5-912c-bd6874d853db" providerId="ADAL" clId="{4DD496AD-2109-4044-A953-24404441F72A}" dt="2021-02-02T16:35:16.358" v="484"/>
        <pc:sldMkLst>
          <pc:docMk/>
          <pc:sldMk cId="242873231" sldId="1425"/>
        </pc:sldMkLst>
        <pc:spChg chg="del">
          <ac:chgData name="Bachmann, Hannah Ruth" userId="e7c09bfb-72c2-42e5-912c-bd6874d853db" providerId="ADAL" clId="{4DD496AD-2109-4044-A953-24404441F72A}" dt="2021-01-30T08:28:28.547" v="60" actId="478"/>
          <ac:spMkLst>
            <pc:docMk/>
            <pc:sldMk cId="242873231" sldId="1425"/>
            <ac:spMk id="2" creationId="{D1E61D0A-F8CF-B544-86C9-EC6D7F4DCF65}"/>
          </ac:spMkLst>
        </pc:spChg>
        <pc:spChg chg="del">
          <ac:chgData name="Bachmann, Hannah Ruth" userId="e7c09bfb-72c2-42e5-912c-bd6874d853db" providerId="ADAL" clId="{4DD496AD-2109-4044-A953-24404441F72A}" dt="2021-01-30T08:30:43.722" v="116" actId="478"/>
          <ac:spMkLst>
            <pc:docMk/>
            <pc:sldMk cId="242873231" sldId="1425"/>
            <ac:spMk id="9" creationId="{00000000-0000-0000-0000-000000000000}"/>
          </ac:spMkLst>
        </pc:spChg>
        <pc:spChg chg="add mod">
          <ac:chgData name="Bachmann, Hannah Ruth" userId="e7c09bfb-72c2-42e5-912c-bd6874d853db" providerId="ADAL" clId="{4DD496AD-2109-4044-A953-24404441F72A}" dt="2021-02-02T16:35:16.358" v="484"/>
          <ac:spMkLst>
            <pc:docMk/>
            <pc:sldMk cId="242873231" sldId="1425"/>
            <ac:spMk id="9" creationId="{C20F22A5-2D2D-44DA-85BC-1E98A7793B07}"/>
          </ac:spMkLst>
        </pc:spChg>
        <pc:spChg chg="add del mod">
          <ac:chgData name="Bachmann, Hannah Ruth" userId="e7c09bfb-72c2-42e5-912c-bd6874d853db" providerId="ADAL" clId="{4DD496AD-2109-4044-A953-24404441F72A}" dt="2021-02-02T16:35:16.060" v="483" actId="478"/>
          <ac:spMkLst>
            <pc:docMk/>
            <pc:sldMk cId="242873231" sldId="1425"/>
            <ac:spMk id="10" creationId="{2DC11EAE-AA7D-4D3F-885D-9B2F56FEBDD4}"/>
          </ac:spMkLst>
        </pc:spChg>
        <pc:spChg chg="add mod">
          <ac:chgData name="Bachmann, Hannah Ruth" userId="e7c09bfb-72c2-42e5-912c-bd6874d853db" providerId="ADAL" clId="{4DD496AD-2109-4044-A953-24404441F72A}" dt="2021-01-30T08:30:44.397" v="117"/>
          <ac:spMkLst>
            <pc:docMk/>
            <pc:sldMk cId="242873231" sldId="1425"/>
            <ac:spMk id="11" creationId="{D193C17E-7523-4BAF-AEA6-BD73C2798806}"/>
          </ac:spMkLst>
        </pc:spChg>
      </pc:sldChg>
      <pc:sldChg chg="addSp delSp modSp mod">
        <pc:chgData name="Bachmann, Hannah Ruth" userId="e7c09bfb-72c2-42e5-912c-bd6874d853db" providerId="ADAL" clId="{4DD496AD-2109-4044-A953-24404441F72A}" dt="2021-02-02T16:34:53.083" v="468"/>
        <pc:sldMkLst>
          <pc:docMk/>
          <pc:sldMk cId="2641898391" sldId="1426"/>
        </pc:sldMkLst>
        <pc:spChg chg="del">
          <ac:chgData name="Bachmann, Hannah Ruth" userId="e7c09bfb-72c2-42e5-912c-bd6874d853db" providerId="ADAL" clId="{4DD496AD-2109-4044-A953-24404441F72A}" dt="2021-01-30T08:28:04.012" v="44" actId="478"/>
          <ac:spMkLst>
            <pc:docMk/>
            <pc:sldMk cId="2641898391" sldId="1426"/>
            <ac:spMk id="3" creationId="{EE9D1DD0-5DE4-384C-84C6-CA576ABF450F}"/>
          </ac:spMkLst>
        </pc:spChg>
        <pc:spChg chg="add del mod">
          <ac:chgData name="Bachmann, Hannah Ruth" userId="e7c09bfb-72c2-42e5-912c-bd6874d853db" providerId="ADAL" clId="{4DD496AD-2109-4044-A953-24404441F72A}" dt="2021-02-02T16:34:52.779" v="467" actId="478"/>
          <ac:spMkLst>
            <pc:docMk/>
            <pc:sldMk cId="2641898391" sldId="1426"/>
            <ac:spMk id="11" creationId="{483BEF3C-2833-4741-B9AE-2E6A947DC2DC}"/>
          </ac:spMkLst>
        </pc:spChg>
        <pc:spChg chg="add mod">
          <ac:chgData name="Bachmann, Hannah Ruth" userId="e7c09bfb-72c2-42e5-912c-bd6874d853db" providerId="ADAL" clId="{4DD496AD-2109-4044-A953-24404441F72A}" dt="2021-01-30T08:30:16.169" v="104"/>
          <ac:spMkLst>
            <pc:docMk/>
            <pc:sldMk cId="2641898391" sldId="1426"/>
            <ac:spMk id="12" creationId="{78AACDFF-502D-4C97-9208-3BEFBB4CD5E8}"/>
          </ac:spMkLst>
        </pc:spChg>
        <pc:spChg chg="add mod">
          <ac:chgData name="Bachmann, Hannah Ruth" userId="e7c09bfb-72c2-42e5-912c-bd6874d853db" providerId="ADAL" clId="{4DD496AD-2109-4044-A953-24404441F72A}" dt="2021-01-30T08:52:06.031" v="410" actId="1076"/>
          <ac:spMkLst>
            <pc:docMk/>
            <pc:sldMk cId="2641898391" sldId="1426"/>
            <ac:spMk id="14" creationId="{C13D7180-71D1-4493-92E1-F5BB73458506}"/>
          </ac:spMkLst>
        </pc:spChg>
        <pc:spChg chg="add mod">
          <ac:chgData name="Bachmann, Hannah Ruth" userId="e7c09bfb-72c2-42e5-912c-bd6874d853db" providerId="ADAL" clId="{4DD496AD-2109-4044-A953-24404441F72A}" dt="2021-02-02T16:34:53.083" v="468"/>
          <ac:spMkLst>
            <pc:docMk/>
            <pc:sldMk cId="2641898391" sldId="1426"/>
            <ac:spMk id="15" creationId="{36D7746F-E837-4C3E-9A83-338DE87E64A8}"/>
          </ac:spMkLst>
        </pc:spChg>
        <pc:spChg chg="del mod">
          <ac:chgData name="Bachmann, Hannah Ruth" userId="e7c09bfb-72c2-42e5-912c-bd6874d853db" providerId="ADAL" clId="{4DD496AD-2109-4044-A953-24404441F72A}" dt="2021-01-30T08:47:04.373" v="357" actId="478"/>
          <ac:spMkLst>
            <pc:docMk/>
            <pc:sldMk cId="2641898391" sldId="1426"/>
            <ac:spMk id="16" creationId="{00000000-0000-0000-0000-000000000000}"/>
          </ac:spMkLst>
        </pc:spChg>
      </pc:sldChg>
      <pc:sldChg chg="addSp delSp modSp mod">
        <pc:chgData name="Bachmann, Hannah Ruth" userId="e7c09bfb-72c2-42e5-912c-bd6874d853db" providerId="ADAL" clId="{4DD496AD-2109-4044-A953-24404441F72A}" dt="2021-02-02T16:34:58.609" v="470"/>
        <pc:sldMkLst>
          <pc:docMk/>
          <pc:sldMk cId="412182792" sldId="1427"/>
        </pc:sldMkLst>
        <pc:spChg chg="del">
          <ac:chgData name="Bachmann, Hannah Ruth" userId="e7c09bfb-72c2-42e5-912c-bd6874d853db" providerId="ADAL" clId="{4DD496AD-2109-4044-A953-24404441F72A}" dt="2021-01-30T08:35:17.267" v="158" actId="478"/>
          <ac:spMkLst>
            <pc:docMk/>
            <pc:sldMk cId="412182792" sldId="1427"/>
            <ac:spMk id="3" creationId="{00000000-0000-0000-0000-000000000000}"/>
          </ac:spMkLst>
        </pc:spChg>
        <pc:spChg chg="del">
          <ac:chgData name="Bachmann, Hannah Ruth" userId="e7c09bfb-72c2-42e5-912c-bd6874d853db" providerId="ADAL" clId="{4DD496AD-2109-4044-A953-24404441F72A}" dt="2021-01-30T08:28:06.335" v="46" actId="478"/>
          <ac:spMkLst>
            <pc:docMk/>
            <pc:sldMk cId="412182792" sldId="1427"/>
            <ac:spMk id="7" creationId="{5354473B-C7CD-B649-B9B3-5BBAA7240390}"/>
          </ac:spMkLst>
        </pc:spChg>
        <pc:spChg chg="add del mod">
          <ac:chgData name="Bachmann, Hannah Ruth" userId="e7c09bfb-72c2-42e5-912c-bd6874d853db" providerId="ADAL" clId="{4DD496AD-2109-4044-A953-24404441F72A}" dt="2021-02-02T16:34:57.920" v="469" actId="478"/>
          <ac:spMkLst>
            <pc:docMk/>
            <pc:sldMk cId="412182792" sldId="1427"/>
            <ac:spMk id="11" creationId="{5E72B291-A822-4E14-B466-AD3A629DB365}"/>
          </ac:spMkLst>
        </pc:spChg>
        <pc:spChg chg="add mod">
          <ac:chgData name="Bachmann, Hannah Ruth" userId="e7c09bfb-72c2-42e5-912c-bd6874d853db" providerId="ADAL" clId="{4DD496AD-2109-4044-A953-24404441F72A}" dt="2021-01-30T08:30:18.023" v="105"/>
          <ac:spMkLst>
            <pc:docMk/>
            <pc:sldMk cId="412182792" sldId="1427"/>
            <ac:spMk id="12" creationId="{1F6FB70C-471C-4C5B-973B-B4F6FB3F2F0B}"/>
          </ac:spMkLst>
        </pc:spChg>
        <pc:spChg chg="add del mod">
          <ac:chgData name="Bachmann, Hannah Ruth" userId="e7c09bfb-72c2-42e5-912c-bd6874d853db" providerId="ADAL" clId="{4DD496AD-2109-4044-A953-24404441F72A}" dt="2021-01-30T08:52:09.875" v="411" actId="478"/>
          <ac:spMkLst>
            <pc:docMk/>
            <pc:sldMk cId="412182792" sldId="1427"/>
            <ac:spMk id="14" creationId="{A68FEEFF-1049-45C2-908B-CF798C59A2B2}"/>
          </ac:spMkLst>
        </pc:spChg>
        <pc:spChg chg="add mod">
          <ac:chgData name="Bachmann, Hannah Ruth" userId="e7c09bfb-72c2-42e5-912c-bd6874d853db" providerId="ADAL" clId="{4DD496AD-2109-4044-A953-24404441F72A}" dt="2021-02-02T16:34:58.609" v="470"/>
          <ac:spMkLst>
            <pc:docMk/>
            <pc:sldMk cId="412182792" sldId="1427"/>
            <ac:spMk id="14" creationId="{D4385BB4-0182-4A46-BEAF-34CB0CD57AF2}"/>
          </ac:spMkLst>
        </pc:spChg>
        <pc:spChg chg="add del mod">
          <ac:chgData name="Bachmann, Hannah Ruth" userId="e7c09bfb-72c2-42e5-912c-bd6874d853db" providerId="ADAL" clId="{4DD496AD-2109-4044-A953-24404441F72A}" dt="2021-01-30T08:46:26.358" v="346" actId="478"/>
          <ac:spMkLst>
            <pc:docMk/>
            <pc:sldMk cId="412182792" sldId="1427"/>
            <ac:spMk id="15" creationId="{0EDAA15C-887C-4F63-A9A9-DE8CBCF311E1}"/>
          </ac:spMkLst>
        </pc:spChg>
        <pc:spChg chg="add mod">
          <ac:chgData name="Bachmann, Hannah Ruth" userId="e7c09bfb-72c2-42e5-912c-bd6874d853db" providerId="ADAL" clId="{4DD496AD-2109-4044-A953-24404441F72A}" dt="2021-01-30T08:52:10.185" v="412"/>
          <ac:spMkLst>
            <pc:docMk/>
            <pc:sldMk cId="412182792" sldId="1427"/>
            <ac:spMk id="16" creationId="{607DE2C0-D285-4928-B0CE-200D96109FD8}"/>
          </ac:spMkLst>
        </pc:spChg>
      </pc:sldChg>
      <pc:sldChg chg="addSp delSp modSp mod">
        <pc:chgData name="Bachmann, Hannah Ruth" userId="e7c09bfb-72c2-42e5-912c-bd6874d853db" providerId="ADAL" clId="{4DD496AD-2109-4044-A953-24404441F72A}" dt="2021-02-02T16:34:36.751" v="456"/>
        <pc:sldMkLst>
          <pc:docMk/>
          <pc:sldMk cId="3865932566" sldId="1428"/>
        </pc:sldMkLst>
        <pc:spChg chg="del">
          <ac:chgData name="Bachmann, Hannah Ruth" userId="e7c09bfb-72c2-42e5-912c-bd6874d853db" providerId="ADAL" clId="{4DD496AD-2109-4044-A953-24404441F72A}" dt="2021-01-30T08:27:33.572" v="31" actId="478"/>
          <ac:spMkLst>
            <pc:docMk/>
            <pc:sldMk cId="3865932566" sldId="1428"/>
            <ac:spMk id="3" creationId="{1C66BC95-B6FF-3B43-8408-E1B896F71138}"/>
          </ac:spMkLst>
        </pc:spChg>
        <pc:spChg chg="mod">
          <ac:chgData name="Bachmann, Hannah Ruth" userId="e7c09bfb-72c2-42e5-912c-bd6874d853db" providerId="ADAL" clId="{4DD496AD-2109-4044-A953-24404441F72A}" dt="2021-01-30T08:51:25.910" v="392" actId="1076"/>
          <ac:spMkLst>
            <pc:docMk/>
            <pc:sldMk cId="3865932566" sldId="1428"/>
            <ac:spMk id="11" creationId="{00000000-0000-0000-0000-000000000000}"/>
          </ac:spMkLst>
        </pc:spChg>
        <pc:spChg chg="add del mod">
          <ac:chgData name="Bachmann, Hannah Ruth" userId="e7c09bfb-72c2-42e5-912c-bd6874d853db" providerId="ADAL" clId="{4DD496AD-2109-4044-A953-24404441F72A}" dt="2021-02-02T16:34:36.405" v="455" actId="478"/>
          <ac:spMkLst>
            <pc:docMk/>
            <pc:sldMk cId="3865932566" sldId="1428"/>
            <ac:spMk id="12" creationId="{C41423DB-6F86-42A8-8961-A780DEE109E8}"/>
          </ac:spMkLst>
        </pc:spChg>
        <pc:spChg chg="add mod">
          <ac:chgData name="Bachmann, Hannah Ruth" userId="e7c09bfb-72c2-42e5-912c-bd6874d853db" providerId="ADAL" clId="{4DD496AD-2109-4044-A953-24404441F72A}" dt="2021-01-30T08:29:58.528" v="94"/>
          <ac:spMkLst>
            <pc:docMk/>
            <pc:sldMk cId="3865932566" sldId="1428"/>
            <ac:spMk id="13" creationId="{E0ECFC36-4952-4B81-B7C5-7CCC77D7D114}"/>
          </ac:spMkLst>
        </pc:spChg>
        <pc:spChg chg="add mod">
          <ac:chgData name="Bachmann, Hannah Ruth" userId="e7c09bfb-72c2-42e5-912c-bd6874d853db" providerId="ADAL" clId="{4DD496AD-2109-4044-A953-24404441F72A}" dt="2021-02-02T16:34:36.751" v="456"/>
          <ac:spMkLst>
            <pc:docMk/>
            <pc:sldMk cId="3865932566" sldId="1428"/>
            <ac:spMk id="14" creationId="{42A0FAC5-52B0-4E13-9C8B-79C452B90F18}"/>
          </ac:spMkLst>
        </pc:spChg>
      </pc:sldChg>
      <pc:sldChg chg="addSp delSp modSp mod">
        <pc:chgData name="Bachmann, Hannah Ruth" userId="e7c09bfb-72c2-42e5-912c-bd6874d853db" providerId="ADAL" clId="{4DD496AD-2109-4044-A953-24404441F72A}" dt="2021-02-02T16:34:39.537" v="458"/>
        <pc:sldMkLst>
          <pc:docMk/>
          <pc:sldMk cId="700624415" sldId="1429"/>
        </pc:sldMkLst>
        <pc:spChg chg="del">
          <ac:chgData name="Bachmann, Hannah Ruth" userId="e7c09bfb-72c2-42e5-912c-bd6874d853db" providerId="ADAL" clId="{4DD496AD-2109-4044-A953-24404441F72A}" dt="2021-01-30T08:27:38.264" v="33" actId="478"/>
          <ac:spMkLst>
            <pc:docMk/>
            <pc:sldMk cId="700624415" sldId="1429"/>
            <ac:spMk id="6" creationId="{9BFA7C4C-BE03-C64C-981C-77485A7E0B23}"/>
          </ac:spMkLst>
        </pc:spChg>
        <pc:spChg chg="del">
          <ac:chgData name="Bachmann, Hannah Ruth" userId="e7c09bfb-72c2-42e5-912c-bd6874d853db" providerId="ADAL" clId="{4DD496AD-2109-4044-A953-24404441F72A}" dt="2021-01-30T08:45:59.234" v="288" actId="478"/>
          <ac:spMkLst>
            <pc:docMk/>
            <pc:sldMk cId="700624415" sldId="1429"/>
            <ac:spMk id="11" creationId="{00000000-0000-0000-0000-000000000000}"/>
          </ac:spMkLst>
        </pc:spChg>
        <pc:spChg chg="add del mod">
          <ac:chgData name="Bachmann, Hannah Ruth" userId="e7c09bfb-72c2-42e5-912c-bd6874d853db" providerId="ADAL" clId="{4DD496AD-2109-4044-A953-24404441F72A}" dt="2021-02-02T16:34:39.215" v="457" actId="478"/>
          <ac:spMkLst>
            <pc:docMk/>
            <pc:sldMk cId="700624415" sldId="1429"/>
            <ac:spMk id="12" creationId="{20AAD28D-980F-422E-A3AF-8844A2BCDA56}"/>
          </ac:spMkLst>
        </pc:spChg>
        <pc:spChg chg="add mod">
          <ac:chgData name="Bachmann, Hannah Ruth" userId="e7c09bfb-72c2-42e5-912c-bd6874d853db" providerId="ADAL" clId="{4DD496AD-2109-4044-A953-24404441F72A}" dt="2021-01-30T08:30:01.143" v="95"/>
          <ac:spMkLst>
            <pc:docMk/>
            <pc:sldMk cId="700624415" sldId="1429"/>
            <ac:spMk id="13" creationId="{DCFFD4DC-1F9D-41C2-8364-BDA276DC8896}"/>
          </ac:spMkLst>
        </pc:spChg>
        <pc:spChg chg="add mod">
          <ac:chgData name="Bachmann, Hannah Ruth" userId="e7c09bfb-72c2-42e5-912c-bd6874d853db" providerId="ADAL" clId="{4DD496AD-2109-4044-A953-24404441F72A}" dt="2021-02-02T16:34:39.537" v="458"/>
          <ac:spMkLst>
            <pc:docMk/>
            <pc:sldMk cId="700624415" sldId="1429"/>
            <ac:spMk id="14" creationId="{96747214-C062-4F4D-811C-61C455239485}"/>
          </ac:spMkLst>
        </pc:spChg>
        <pc:spChg chg="add del mod">
          <ac:chgData name="Bachmann, Hannah Ruth" userId="e7c09bfb-72c2-42e5-912c-bd6874d853db" providerId="ADAL" clId="{4DD496AD-2109-4044-A953-24404441F72A}" dt="2021-01-30T08:51:38.501" v="395" actId="478"/>
          <ac:spMkLst>
            <pc:docMk/>
            <pc:sldMk cId="700624415" sldId="1429"/>
            <ac:spMk id="14" creationId="{DC8B95C3-D182-4A67-A63C-49B20A9BC1C7}"/>
          </ac:spMkLst>
        </pc:spChg>
        <pc:spChg chg="add del mod">
          <ac:chgData name="Bachmann, Hannah Ruth" userId="e7c09bfb-72c2-42e5-912c-bd6874d853db" providerId="ADAL" clId="{4DD496AD-2109-4044-A953-24404441F72A}" dt="2021-01-30T08:51:36.770" v="394"/>
          <ac:spMkLst>
            <pc:docMk/>
            <pc:sldMk cId="700624415" sldId="1429"/>
            <ac:spMk id="15" creationId="{976E12B7-F057-4640-92BD-959E8E6C02D7}"/>
          </ac:spMkLst>
        </pc:spChg>
        <pc:spChg chg="add mod">
          <ac:chgData name="Bachmann, Hannah Ruth" userId="e7c09bfb-72c2-42e5-912c-bd6874d853db" providerId="ADAL" clId="{4DD496AD-2109-4044-A953-24404441F72A}" dt="2021-01-30T08:51:38.799" v="396"/>
          <ac:spMkLst>
            <pc:docMk/>
            <pc:sldMk cId="700624415" sldId="1429"/>
            <ac:spMk id="16" creationId="{89F6243A-FAC0-4EFE-A4E4-353AA811209C}"/>
          </ac:spMkLst>
        </pc:spChg>
      </pc:sldChg>
      <pc:sldChg chg="addSp delSp modSp mod">
        <pc:chgData name="Bachmann, Hannah Ruth" userId="e7c09bfb-72c2-42e5-912c-bd6874d853db" providerId="ADAL" clId="{4DD496AD-2109-4044-A953-24404441F72A}" dt="2021-02-02T16:35:05.837" v="476"/>
        <pc:sldMkLst>
          <pc:docMk/>
          <pc:sldMk cId="1635125400" sldId="1430"/>
        </pc:sldMkLst>
        <pc:spChg chg="del">
          <ac:chgData name="Bachmann, Hannah Ruth" userId="e7c09bfb-72c2-42e5-912c-bd6874d853db" providerId="ADAL" clId="{4DD496AD-2109-4044-A953-24404441F72A}" dt="2021-01-30T08:28:15.352" v="52" actId="478"/>
          <ac:spMkLst>
            <pc:docMk/>
            <pc:sldMk cId="1635125400" sldId="1430"/>
            <ac:spMk id="3" creationId="{2B9CB085-2DD2-4647-A5F5-1BB91B794CF7}"/>
          </ac:spMkLst>
        </pc:spChg>
        <pc:spChg chg="del mod">
          <ac:chgData name="Bachmann, Hannah Ruth" userId="e7c09bfb-72c2-42e5-912c-bd6874d853db" providerId="ADAL" clId="{4DD496AD-2109-4044-A953-24404441F72A}" dt="2021-01-30T08:42:49.455" v="236" actId="478"/>
          <ac:spMkLst>
            <pc:docMk/>
            <pc:sldMk cId="1635125400" sldId="1430"/>
            <ac:spMk id="12" creationId="{00000000-0000-0000-0000-000000000000}"/>
          </ac:spMkLst>
        </pc:spChg>
        <pc:spChg chg="add mod">
          <ac:chgData name="Bachmann, Hannah Ruth" userId="e7c09bfb-72c2-42e5-912c-bd6874d853db" providerId="ADAL" clId="{4DD496AD-2109-4044-A953-24404441F72A}" dt="2021-02-02T16:35:05.837" v="476"/>
          <ac:spMkLst>
            <pc:docMk/>
            <pc:sldMk cId="1635125400" sldId="1430"/>
            <ac:spMk id="12" creationId="{B172E1D2-87C8-48B0-977B-C1BE2787BCD1}"/>
          </ac:spMkLst>
        </pc:spChg>
        <pc:spChg chg="add del mod">
          <ac:chgData name="Bachmann, Hannah Ruth" userId="e7c09bfb-72c2-42e5-912c-bd6874d853db" providerId="ADAL" clId="{4DD496AD-2109-4044-A953-24404441F72A}" dt="2021-02-02T16:35:05.500" v="475" actId="478"/>
          <ac:spMkLst>
            <pc:docMk/>
            <pc:sldMk cId="1635125400" sldId="1430"/>
            <ac:spMk id="14" creationId="{8E99F917-3C77-43F8-9FA2-23A8DC932C04}"/>
          </ac:spMkLst>
        </pc:spChg>
        <pc:spChg chg="add mod">
          <ac:chgData name="Bachmann, Hannah Ruth" userId="e7c09bfb-72c2-42e5-912c-bd6874d853db" providerId="ADAL" clId="{4DD496AD-2109-4044-A953-24404441F72A}" dt="2021-01-30T08:30:28.527" v="110"/>
          <ac:spMkLst>
            <pc:docMk/>
            <pc:sldMk cId="1635125400" sldId="1430"/>
            <ac:spMk id="15" creationId="{4CC4EDAA-8153-4168-949F-1E4F9424DC73}"/>
          </ac:spMkLst>
        </pc:spChg>
        <pc:spChg chg="add mod">
          <ac:chgData name="Bachmann, Hannah Ruth" userId="e7c09bfb-72c2-42e5-912c-bd6874d853db" providerId="ADAL" clId="{4DD496AD-2109-4044-A953-24404441F72A}" dt="2021-01-30T08:55:45.229" v="421" actId="1076"/>
          <ac:spMkLst>
            <pc:docMk/>
            <pc:sldMk cId="1635125400" sldId="1430"/>
            <ac:spMk id="16" creationId="{14668DE0-8D16-4E5A-822A-7B5455FFDAF3}"/>
          </ac:spMkLst>
        </pc:spChg>
      </pc:sldChg>
      <pc:sldChg chg="addSp delSp modSp mod">
        <pc:chgData name="Bachmann, Hannah Ruth" userId="e7c09bfb-72c2-42e5-912c-bd6874d853db" providerId="ADAL" clId="{4DD496AD-2109-4044-A953-24404441F72A}" dt="2021-02-02T16:35:08.305" v="478"/>
        <pc:sldMkLst>
          <pc:docMk/>
          <pc:sldMk cId="3287769240" sldId="1431"/>
        </pc:sldMkLst>
        <pc:spChg chg="del">
          <ac:chgData name="Bachmann, Hannah Ruth" userId="e7c09bfb-72c2-42e5-912c-bd6874d853db" providerId="ADAL" clId="{4DD496AD-2109-4044-A953-24404441F72A}" dt="2021-01-30T08:28:19.311" v="54" actId="478"/>
          <ac:spMkLst>
            <pc:docMk/>
            <pc:sldMk cId="3287769240" sldId="1431"/>
            <ac:spMk id="7" creationId="{F2ABA5DB-6FEA-1A45-A661-E28CC9D47900}"/>
          </ac:spMkLst>
        </pc:spChg>
        <pc:spChg chg="del">
          <ac:chgData name="Bachmann, Hannah Ruth" userId="e7c09bfb-72c2-42e5-912c-bd6874d853db" providerId="ADAL" clId="{4DD496AD-2109-4044-A953-24404441F72A}" dt="2021-01-30T08:35:53.361" v="166" actId="478"/>
          <ac:spMkLst>
            <pc:docMk/>
            <pc:sldMk cId="3287769240" sldId="1431"/>
            <ac:spMk id="12" creationId="{00000000-0000-0000-0000-000000000000}"/>
          </ac:spMkLst>
        </pc:spChg>
        <pc:spChg chg="add mod">
          <ac:chgData name="Bachmann, Hannah Ruth" userId="e7c09bfb-72c2-42e5-912c-bd6874d853db" providerId="ADAL" clId="{4DD496AD-2109-4044-A953-24404441F72A}" dt="2021-02-02T16:35:08.305" v="478"/>
          <ac:spMkLst>
            <pc:docMk/>
            <pc:sldMk cId="3287769240" sldId="1431"/>
            <ac:spMk id="12" creationId="{33051B28-4E25-436A-9028-926887982A19}"/>
          </ac:spMkLst>
        </pc:spChg>
        <pc:spChg chg="add del mod">
          <ac:chgData name="Bachmann, Hannah Ruth" userId="e7c09bfb-72c2-42e5-912c-bd6874d853db" providerId="ADAL" clId="{4DD496AD-2109-4044-A953-24404441F72A}" dt="2021-02-02T16:35:07.997" v="477" actId="478"/>
          <ac:spMkLst>
            <pc:docMk/>
            <pc:sldMk cId="3287769240" sldId="1431"/>
            <ac:spMk id="14" creationId="{0F16C798-7347-4AE8-8B8F-0B3669C7599C}"/>
          </ac:spMkLst>
        </pc:spChg>
        <pc:spChg chg="add mod">
          <ac:chgData name="Bachmann, Hannah Ruth" userId="e7c09bfb-72c2-42e5-912c-bd6874d853db" providerId="ADAL" clId="{4DD496AD-2109-4044-A953-24404441F72A}" dt="2021-01-30T08:30:30.409" v="111"/>
          <ac:spMkLst>
            <pc:docMk/>
            <pc:sldMk cId="3287769240" sldId="1431"/>
            <ac:spMk id="15" creationId="{CFDDE5C6-29DF-4B3E-92F8-2199D3DE2A0F}"/>
          </ac:spMkLst>
        </pc:spChg>
        <pc:spChg chg="add del mod">
          <ac:chgData name="Bachmann, Hannah Ruth" userId="e7c09bfb-72c2-42e5-912c-bd6874d853db" providerId="ADAL" clId="{4DD496AD-2109-4044-A953-24404441F72A}" dt="2021-01-30T08:48:03.252" v="383" actId="478"/>
          <ac:spMkLst>
            <pc:docMk/>
            <pc:sldMk cId="3287769240" sldId="1431"/>
            <ac:spMk id="16" creationId="{8F13C9D8-AFF4-41B6-A5D5-31377F09EB61}"/>
          </ac:spMkLst>
        </pc:spChg>
        <pc:spChg chg="add del mod">
          <ac:chgData name="Bachmann, Hannah Ruth" userId="e7c09bfb-72c2-42e5-912c-bd6874d853db" providerId="ADAL" clId="{4DD496AD-2109-4044-A953-24404441F72A}" dt="2021-01-30T08:55:48.963" v="422" actId="478"/>
          <ac:spMkLst>
            <pc:docMk/>
            <pc:sldMk cId="3287769240" sldId="1431"/>
            <ac:spMk id="17" creationId="{F6F4BC06-B25B-4067-805E-BD8077F64BCA}"/>
          </ac:spMkLst>
        </pc:spChg>
        <pc:spChg chg="add mod">
          <ac:chgData name="Bachmann, Hannah Ruth" userId="e7c09bfb-72c2-42e5-912c-bd6874d853db" providerId="ADAL" clId="{4DD496AD-2109-4044-A953-24404441F72A}" dt="2021-01-30T08:55:49.266" v="423"/>
          <ac:spMkLst>
            <pc:docMk/>
            <pc:sldMk cId="3287769240" sldId="1431"/>
            <ac:spMk id="18" creationId="{7C40E6D4-3C08-4529-AD8D-21F7FEBB6116}"/>
          </ac:spMkLst>
        </pc:spChg>
      </pc:sldChg>
      <pc:sldChg chg="addSp delSp modSp new mod">
        <pc:chgData name="Bachmann, Hannah Ruth" userId="e7c09bfb-72c2-42e5-912c-bd6874d853db" providerId="ADAL" clId="{4DD496AD-2109-4044-A953-24404441F72A}" dt="2021-02-02T16:35:41.144" v="508" actId="20577"/>
        <pc:sldMkLst>
          <pc:docMk/>
          <pc:sldMk cId="1744834920" sldId="1432"/>
        </pc:sldMkLst>
        <pc:spChg chg="mod">
          <ac:chgData name="Bachmann, Hannah Ruth" userId="e7c09bfb-72c2-42e5-912c-bd6874d853db" providerId="ADAL" clId="{4DD496AD-2109-4044-A953-24404441F72A}" dt="2021-01-30T08:31:05.697" v="129" actId="255"/>
          <ac:spMkLst>
            <pc:docMk/>
            <pc:sldMk cId="1744834920" sldId="1432"/>
            <ac:spMk id="2" creationId="{022E1BC8-C906-4A39-82C0-895510C19E5C}"/>
          </ac:spMkLst>
        </pc:spChg>
        <pc:spChg chg="mod">
          <ac:chgData name="Bachmann, Hannah Ruth" userId="e7c09bfb-72c2-42e5-912c-bd6874d853db" providerId="ADAL" clId="{4DD496AD-2109-4044-A953-24404441F72A}" dt="2021-02-02T16:35:41.144" v="508" actId="20577"/>
          <ac:spMkLst>
            <pc:docMk/>
            <pc:sldMk cId="1744834920" sldId="1432"/>
            <ac:spMk id="3" creationId="{9FC0EDCC-1804-4AFA-B120-637109A8E094}"/>
          </ac:spMkLst>
        </pc:spChg>
        <pc:spChg chg="del">
          <ac:chgData name="Bachmann, Hannah Ruth" userId="e7c09bfb-72c2-42e5-912c-bd6874d853db" providerId="ADAL" clId="{4DD496AD-2109-4044-A953-24404441F72A}" dt="2021-01-30T08:31:08.021" v="130" actId="478"/>
          <ac:spMkLst>
            <pc:docMk/>
            <pc:sldMk cId="1744834920" sldId="1432"/>
            <ac:spMk id="4" creationId="{2112BC06-A336-42CF-B0B0-631905C79F12}"/>
          </ac:spMkLst>
        </pc:spChg>
        <pc:spChg chg="del">
          <ac:chgData name="Bachmann, Hannah Ruth" userId="e7c09bfb-72c2-42e5-912c-bd6874d853db" providerId="ADAL" clId="{4DD496AD-2109-4044-A953-24404441F72A}" dt="2021-01-30T08:31:14.049" v="133" actId="478"/>
          <ac:spMkLst>
            <pc:docMk/>
            <pc:sldMk cId="1744834920" sldId="1432"/>
            <ac:spMk id="5" creationId="{B90CB40E-F285-48C3-B7A7-B98D60550381}"/>
          </ac:spMkLst>
        </pc:spChg>
        <pc:spChg chg="add mod">
          <ac:chgData name="Bachmann, Hannah Ruth" userId="e7c09bfb-72c2-42e5-912c-bd6874d853db" providerId="ADAL" clId="{4DD496AD-2109-4044-A953-24404441F72A}" dt="2021-01-30T08:31:11.963" v="132"/>
          <ac:spMkLst>
            <pc:docMk/>
            <pc:sldMk cId="1744834920" sldId="1432"/>
            <ac:spMk id="6" creationId="{997A1E11-1D98-4A22-A131-4058B49C1384}"/>
          </ac:spMkLst>
        </pc:spChg>
        <pc:spChg chg="add del mod">
          <ac:chgData name="Bachmann, Hannah Ruth" userId="e7c09bfb-72c2-42e5-912c-bd6874d853db" providerId="ADAL" clId="{4DD496AD-2109-4044-A953-24404441F72A}" dt="2021-02-02T16:35:21.038" v="487" actId="478"/>
          <ac:spMkLst>
            <pc:docMk/>
            <pc:sldMk cId="1744834920" sldId="1432"/>
            <ac:spMk id="7" creationId="{AE7CF365-72AF-4874-8286-9F6C4C595D9A}"/>
          </ac:spMkLst>
        </pc:spChg>
        <pc:spChg chg="add mod">
          <ac:chgData name="Bachmann, Hannah Ruth" userId="e7c09bfb-72c2-42e5-912c-bd6874d853db" providerId="ADAL" clId="{4DD496AD-2109-4044-A953-24404441F72A}" dt="2021-02-02T16:35:21.394" v="488"/>
          <ac:spMkLst>
            <pc:docMk/>
            <pc:sldMk cId="1744834920" sldId="1432"/>
            <ac:spMk id="8" creationId="{77D4E21A-0C84-4B99-873E-BEDB7627927C}"/>
          </ac:spMkLst>
        </pc:spChg>
      </pc:sldChg>
      <pc:sldChg chg="addSp delSp modSp add mod">
        <pc:chgData name="Bachmann, Hannah Ruth" userId="e7c09bfb-72c2-42e5-912c-bd6874d853db" providerId="ADAL" clId="{4DD496AD-2109-4044-A953-24404441F72A}" dt="2021-02-02T16:35:37.316" v="504" actId="20577"/>
        <pc:sldMkLst>
          <pc:docMk/>
          <pc:sldMk cId="1397183" sldId="1433"/>
        </pc:sldMkLst>
        <pc:spChg chg="mod">
          <ac:chgData name="Bachmann, Hannah Ruth" userId="e7c09bfb-72c2-42e5-912c-bd6874d853db" providerId="ADAL" clId="{4DD496AD-2109-4044-A953-24404441F72A}" dt="2021-02-02T16:35:37.316" v="504" actId="20577"/>
          <ac:spMkLst>
            <pc:docMk/>
            <pc:sldMk cId="1397183" sldId="1433"/>
            <ac:spMk id="3" creationId="{9FC0EDCC-1804-4AFA-B120-637109A8E094}"/>
          </ac:spMkLst>
        </pc:spChg>
        <pc:spChg chg="del">
          <ac:chgData name="Bachmann, Hannah Ruth" userId="e7c09bfb-72c2-42e5-912c-bd6874d853db" providerId="ADAL" clId="{4DD496AD-2109-4044-A953-24404441F72A}" dt="2021-02-02T16:35:23.490" v="489" actId="478"/>
          <ac:spMkLst>
            <pc:docMk/>
            <pc:sldMk cId="1397183" sldId="1433"/>
            <ac:spMk id="7" creationId="{AE7CF365-72AF-4874-8286-9F6C4C595D9A}"/>
          </ac:spMkLst>
        </pc:spChg>
        <pc:spChg chg="add del mod">
          <ac:chgData name="Bachmann, Hannah Ruth" userId="e7c09bfb-72c2-42e5-912c-bd6874d853db" providerId="ADAL" clId="{4DD496AD-2109-4044-A953-24404441F72A}" dt="2021-01-30T08:40:00.712" v="210" actId="478"/>
          <ac:spMkLst>
            <pc:docMk/>
            <pc:sldMk cId="1397183" sldId="1433"/>
            <ac:spMk id="8" creationId="{68307C1F-DC6B-42E0-8B5F-B76F7969435E}"/>
          </ac:spMkLst>
        </pc:spChg>
        <pc:spChg chg="add mod">
          <ac:chgData name="Bachmann, Hannah Ruth" userId="e7c09bfb-72c2-42e5-912c-bd6874d853db" providerId="ADAL" clId="{4DD496AD-2109-4044-A953-24404441F72A}" dt="2021-02-02T16:35:23.812" v="490"/>
          <ac:spMkLst>
            <pc:docMk/>
            <pc:sldMk cId="1397183" sldId="1433"/>
            <ac:spMk id="8" creationId="{C5A86394-9215-46D3-B7CA-E6B41C8A71EF}"/>
          </ac:spMkLst>
        </pc:spChg>
        <pc:spChg chg="add del mod">
          <ac:chgData name="Bachmann, Hannah Ruth" userId="e7c09bfb-72c2-42e5-912c-bd6874d853db" providerId="ADAL" clId="{4DD496AD-2109-4044-A953-24404441F72A}" dt="2021-01-30T08:42:30.829" v="220" actId="478"/>
          <ac:spMkLst>
            <pc:docMk/>
            <pc:sldMk cId="1397183" sldId="1433"/>
            <ac:spMk id="9" creationId="{28C78C44-59A2-4D39-9168-A14B2BCBB26E}"/>
          </ac:spMkLst>
        </pc:spChg>
      </pc:sldChg>
    </pc:docChg>
  </pc:docChgLst>
  <pc:docChgLst>
    <pc:chgData name="Dominik Wallerius" userId="a368d9d8-ce33-42c3-883f-a2e82223f6d6" providerId="ADAL" clId="{3A7F84C1-70A2-C140-877F-C95F6875612C}"/>
    <pc:docChg chg="undo custSel addSld delSld modSld">
      <pc:chgData name="Dominik Wallerius" userId="a368d9d8-ce33-42c3-883f-a2e82223f6d6" providerId="ADAL" clId="{3A7F84C1-70A2-C140-877F-C95F6875612C}" dt="2020-12-16T09:46:32.407" v="233"/>
      <pc:docMkLst>
        <pc:docMk/>
      </pc:docMkLst>
      <pc:sldChg chg="addSp modSp mod">
        <pc:chgData name="Dominik Wallerius" userId="a368d9d8-ce33-42c3-883f-a2e82223f6d6" providerId="ADAL" clId="{3A7F84C1-70A2-C140-877F-C95F6875612C}" dt="2020-12-16T09:33:58.312" v="160"/>
        <pc:sldMkLst>
          <pc:docMk/>
          <pc:sldMk cId="0" sldId="559"/>
        </pc:sldMkLst>
        <pc:spChg chg="add mod">
          <ac:chgData name="Dominik Wallerius" userId="a368d9d8-ce33-42c3-883f-a2e82223f6d6" providerId="ADAL" clId="{3A7F84C1-70A2-C140-877F-C95F6875612C}" dt="2020-12-16T09:33:58.312" v="160"/>
          <ac:spMkLst>
            <pc:docMk/>
            <pc:sldMk cId="0" sldId="559"/>
            <ac:spMk id="2" creationId="{8273E167-5AD7-5E4E-9D79-85137AE8EF40}"/>
          </ac:spMkLst>
        </pc:spChg>
        <pc:spChg chg="mod">
          <ac:chgData name="Dominik Wallerius" userId="a368d9d8-ce33-42c3-883f-a2e82223f6d6" providerId="ADAL" clId="{3A7F84C1-70A2-C140-877F-C95F6875612C}" dt="2020-12-16T09:23:40.524" v="67" actId="14100"/>
          <ac:spMkLst>
            <pc:docMk/>
            <pc:sldMk cId="0" sldId="559"/>
            <ac:spMk id="12291" creationId="{824B1F99-2671-4642-B57C-422257ABC338}"/>
          </ac:spMkLst>
        </pc:spChg>
      </pc:sldChg>
      <pc:sldChg chg="add del">
        <pc:chgData name="Dominik Wallerius" userId="a368d9d8-ce33-42c3-883f-a2e82223f6d6" providerId="ADAL" clId="{3A7F84C1-70A2-C140-877F-C95F6875612C}" dt="2020-12-16T09:31:54.476" v="150"/>
        <pc:sldMkLst>
          <pc:docMk/>
          <pc:sldMk cId="401802894" sldId="1392"/>
        </pc:sldMkLst>
      </pc:sldChg>
      <pc:sldChg chg="addSp modSp add del">
        <pc:chgData name="Dominik Wallerius" userId="a368d9d8-ce33-42c3-883f-a2e82223f6d6" providerId="ADAL" clId="{3A7F84C1-70A2-C140-877F-C95F6875612C}" dt="2020-12-16T09:32:27.914" v="155" actId="14100"/>
        <pc:sldMkLst>
          <pc:docMk/>
          <pc:sldMk cId="884004034" sldId="1392"/>
        </pc:sldMkLst>
        <pc:picChg chg="mod">
          <ac:chgData name="Dominik Wallerius" userId="a368d9d8-ce33-42c3-883f-a2e82223f6d6" providerId="ADAL" clId="{3A7F84C1-70A2-C140-877F-C95F6875612C}" dt="2020-12-16T09:32:27.914" v="155" actId="14100"/>
          <ac:picMkLst>
            <pc:docMk/>
            <pc:sldMk cId="884004034" sldId="1392"/>
            <ac:picMk id="5" creationId="{44320D9F-0F65-4CF4-938D-5FC75E759E84}"/>
          </ac:picMkLst>
        </pc:picChg>
        <pc:picChg chg="add mod">
          <ac:chgData name="Dominik Wallerius" userId="a368d9d8-ce33-42c3-883f-a2e82223f6d6" providerId="ADAL" clId="{3A7F84C1-70A2-C140-877F-C95F6875612C}" dt="2020-12-16T09:32:15.457" v="154"/>
          <ac:picMkLst>
            <pc:docMk/>
            <pc:sldMk cId="884004034" sldId="1392"/>
            <ac:picMk id="6" creationId="{4B3729B5-9E2C-1040-B271-5BB90D7CB6A1}"/>
          </ac:picMkLst>
        </pc:picChg>
      </pc:sldChg>
      <pc:sldChg chg="add del">
        <pc:chgData name="Dominik Wallerius" userId="a368d9d8-ce33-42c3-883f-a2e82223f6d6" providerId="ADAL" clId="{3A7F84C1-70A2-C140-877F-C95F6875612C}" dt="2020-12-16T09:32:06.741" v="152"/>
        <pc:sldMkLst>
          <pc:docMk/>
          <pc:sldMk cId="2223657312" sldId="1392"/>
        </pc:sldMkLst>
      </pc:sldChg>
      <pc:sldChg chg="addSp modSp">
        <pc:chgData name="Dominik Wallerius" userId="a368d9d8-ce33-42c3-883f-a2e82223f6d6" providerId="ADAL" clId="{3A7F84C1-70A2-C140-877F-C95F6875612C}" dt="2020-12-16T09:33:58.312" v="160"/>
        <pc:sldMkLst>
          <pc:docMk/>
          <pc:sldMk cId="674378690" sldId="1393"/>
        </pc:sldMkLst>
        <pc:spChg chg="add mod">
          <ac:chgData name="Dominik Wallerius" userId="a368d9d8-ce33-42c3-883f-a2e82223f6d6" providerId="ADAL" clId="{3A7F84C1-70A2-C140-877F-C95F6875612C}" dt="2020-12-16T09:33:58.312" v="160"/>
          <ac:spMkLst>
            <pc:docMk/>
            <pc:sldMk cId="674378690" sldId="1393"/>
            <ac:spMk id="2" creationId="{EA2A2E3A-1FCE-7A4D-A2BC-8EB36A22831B}"/>
          </ac:spMkLst>
        </pc:spChg>
      </pc:sldChg>
      <pc:sldChg chg="addSp modSp mod delCm">
        <pc:chgData name="Dominik Wallerius" userId="a368d9d8-ce33-42c3-883f-a2e82223f6d6" providerId="ADAL" clId="{3A7F84C1-70A2-C140-877F-C95F6875612C}" dt="2020-12-16T09:38:22.226" v="176" actId="1076"/>
        <pc:sldMkLst>
          <pc:docMk/>
          <pc:sldMk cId="2520624863" sldId="1396"/>
        </pc:sldMkLst>
        <pc:spChg chg="add mod">
          <ac:chgData name="Dominik Wallerius" userId="a368d9d8-ce33-42c3-883f-a2e82223f6d6" providerId="ADAL" clId="{3A7F84C1-70A2-C140-877F-C95F6875612C}" dt="2020-12-16T09:38:22.226" v="176" actId="1076"/>
          <ac:spMkLst>
            <pc:docMk/>
            <pc:sldMk cId="2520624863" sldId="1396"/>
            <ac:spMk id="2" creationId="{0B284C32-EF13-A142-8165-E88BFE6B8500}"/>
          </ac:spMkLst>
        </pc:spChg>
        <pc:spChg chg="mod">
          <ac:chgData name="Dominik Wallerius" userId="a368d9d8-ce33-42c3-883f-a2e82223f6d6" providerId="ADAL" clId="{3A7F84C1-70A2-C140-877F-C95F6875612C}" dt="2020-12-16T09:24:42.013" v="70" actId="207"/>
          <ac:spMkLst>
            <pc:docMk/>
            <pc:sldMk cId="2520624863" sldId="1396"/>
            <ac:spMk id="5" creationId="{00000000-0000-0000-0000-000000000000}"/>
          </ac:spMkLst>
        </pc:spChg>
        <pc:spChg chg="mod">
          <ac:chgData name="Dominik Wallerius" userId="a368d9d8-ce33-42c3-883f-a2e82223f6d6" providerId="ADAL" clId="{3A7F84C1-70A2-C140-877F-C95F6875612C}" dt="2020-12-16T09:38:09.699" v="174" actId="14100"/>
          <ac:spMkLst>
            <pc:docMk/>
            <pc:sldMk cId="2520624863" sldId="1396"/>
            <ac:spMk id="7" creationId="{8118104B-9A5E-40DD-983A-492E8051F961}"/>
          </ac:spMkLst>
        </pc:spChg>
      </pc:sldChg>
      <pc:sldChg chg="addSp modSp mod modAnim">
        <pc:chgData name="Dominik Wallerius" userId="a368d9d8-ce33-42c3-883f-a2e82223f6d6" providerId="ADAL" clId="{3A7F84C1-70A2-C140-877F-C95F6875612C}" dt="2020-12-16T09:38:44.268" v="179" actId="1076"/>
        <pc:sldMkLst>
          <pc:docMk/>
          <pc:sldMk cId="3614439443" sldId="1398"/>
        </pc:sldMkLst>
        <pc:spChg chg="add mod">
          <ac:chgData name="Dominik Wallerius" userId="a368d9d8-ce33-42c3-883f-a2e82223f6d6" providerId="ADAL" clId="{3A7F84C1-70A2-C140-877F-C95F6875612C}" dt="2020-12-16T09:38:32.958" v="177" actId="1076"/>
          <ac:spMkLst>
            <pc:docMk/>
            <pc:sldMk cId="3614439443" sldId="1398"/>
            <ac:spMk id="2" creationId="{30D20825-43C8-4948-BED7-BD11B41791ED}"/>
          </ac:spMkLst>
        </pc:spChg>
        <pc:spChg chg="mod">
          <ac:chgData name="Dominik Wallerius" userId="a368d9d8-ce33-42c3-883f-a2e82223f6d6" providerId="ADAL" clId="{3A7F84C1-70A2-C140-877F-C95F6875612C}" dt="2020-12-16T09:28:21.081" v="115" actId="207"/>
          <ac:spMkLst>
            <pc:docMk/>
            <pc:sldMk cId="3614439443" sldId="1398"/>
            <ac:spMk id="4" creationId="{00000000-0000-0000-0000-000000000000}"/>
          </ac:spMkLst>
        </pc:spChg>
        <pc:spChg chg="mod">
          <ac:chgData name="Dominik Wallerius" userId="a368d9d8-ce33-42c3-883f-a2e82223f6d6" providerId="ADAL" clId="{3A7F84C1-70A2-C140-877F-C95F6875612C}" dt="2020-12-16T09:38:44.268" v="179" actId="1076"/>
          <ac:spMkLst>
            <pc:docMk/>
            <pc:sldMk cId="3614439443" sldId="1398"/>
            <ac:spMk id="7" creationId="{74775016-AD5A-41E7-A502-E028AC92FE63}"/>
          </ac:spMkLst>
        </pc:spChg>
        <pc:spChg chg="mod">
          <ac:chgData name="Dominik Wallerius" userId="a368d9d8-ce33-42c3-883f-a2e82223f6d6" providerId="ADAL" clId="{3A7F84C1-70A2-C140-877F-C95F6875612C}" dt="2020-12-16T09:28:25.099" v="118" actId="20577"/>
          <ac:spMkLst>
            <pc:docMk/>
            <pc:sldMk cId="3614439443" sldId="1398"/>
            <ac:spMk id="11" creationId="{89CAFFA1-C70C-44C9-84D0-4722D49F3CC4}"/>
          </ac:spMkLst>
        </pc:spChg>
      </pc:sldChg>
      <pc:sldChg chg="addSp modSp mod modAnim">
        <pc:chgData name="Dominik Wallerius" userId="a368d9d8-ce33-42c3-883f-a2e82223f6d6" providerId="ADAL" clId="{3A7F84C1-70A2-C140-877F-C95F6875612C}" dt="2020-12-16T09:33:58.312" v="160"/>
        <pc:sldMkLst>
          <pc:docMk/>
          <pc:sldMk cId="1297026364" sldId="1399"/>
        </pc:sldMkLst>
        <pc:spChg chg="mod">
          <ac:chgData name="Dominik Wallerius" userId="a368d9d8-ce33-42c3-883f-a2e82223f6d6" providerId="ADAL" clId="{3A7F84C1-70A2-C140-877F-C95F6875612C}" dt="2020-12-16T09:26:43.242" v="96" actId="207"/>
          <ac:spMkLst>
            <pc:docMk/>
            <pc:sldMk cId="1297026364" sldId="1399"/>
            <ac:spMk id="2" creationId="{00000000-0000-0000-0000-000000000000}"/>
          </ac:spMkLst>
        </pc:spChg>
        <pc:spChg chg="add mod">
          <ac:chgData name="Dominik Wallerius" userId="a368d9d8-ce33-42c3-883f-a2e82223f6d6" providerId="ADAL" clId="{3A7F84C1-70A2-C140-877F-C95F6875612C}" dt="2020-12-16T09:33:58.312" v="160"/>
          <ac:spMkLst>
            <pc:docMk/>
            <pc:sldMk cId="1297026364" sldId="1399"/>
            <ac:spMk id="4" creationId="{79052EB2-1216-8649-8700-5882DBBF17E6}"/>
          </ac:spMkLst>
        </pc:spChg>
        <pc:spChg chg="mod">
          <ac:chgData name="Dominik Wallerius" userId="a368d9d8-ce33-42c3-883f-a2e82223f6d6" providerId="ADAL" clId="{3A7F84C1-70A2-C140-877F-C95F6875612C}" dt="2020-12-16T09:26:48.542" v="99" actId="20577"/>
          <ac:spMkLst>
            <pc:docMk/>
            <pc:sldMk cId="1297026364" sldId="1399"/>
            <ac:spMk id="11" creationId="{974F0B17-248A-43C3-BE5D-31607DF227C7}"/>
          </ac:spMkLst>
        </pc:spChg>
      </pc:sldChg>
      <pc:sldChg chg="addSp modSp mod modAnim delCm">
        <pc:chgData name="Dominik Wallerius" userId="a368d9d8-ce33-42c3-883f-a2e82223f6d6" providerId="ADAL" clId="{3A7F84C1-70A2-C140-877F-C95F6875612C}" dt="2020-12-16T09:33:58.312" v="160"/>
        <pc:sldMkLst>
          <pc:docMk/>
          <pc:sldMk cId="1341081957" sldId="1400"/>
        </pc:sldMkLst>
        <pc:spChg chg="mod">
          <ac:chgData name="Dominik Wallerius" userId="a368d9d8-ce33-42c3-883f-a2e82223f6d6" providerId="ADAL" clId="{3A7F84C1-70A2-C140-877F-C95F6875612C}" dt="2020-12-16T09:26:19.445" v="88" actId="207"/>
          <ac:spMkLst>
            <pc:docMk/>
            <pc:sldMk cId="1341081957" sldId="1400"/>
            <ac:spMk id="2" creationId="{00000000-0000-0000-0000-000000000000}"/>
          </ac:spMkLst>
        </pc:spChg>
        <pc:spChg chg="add mod">
          <ac:chgData name="Dominik Wallerius" userId="a368d9d8-ce33-42c3-883f-a2e82223f6d6" providerId="ADAL" clId="{3A7F84C1-70A2-C140-877F-C95F6875612C}" dt="2020-12-16T09:33:58.312" v="160"/>
          <ac:spMkLst>
            <pc:docMk/>
            <pc:sldMk cId="1341081957" sldId="1400"/>
            <ac:spMk id="4" creationId="{B18B3BB9-9E01-E94B-BFDC-A21E0D834A6E}"/>
          </ac:spMkLst>
        </pc:spChg>
        <pc:spChg chg="mod">
          <ac:chgData name="Dominik Wallerius" userId="a368d9d8-ce33-42c3-883f-a2e82223f6d6" providerId="ADAL" clId="{3A7F84C1-70A2-C140-877F-C95F6875612C}" dt="2020-12-16T09:26:06.112" v="86" actId="20577"/>
          <ac:spMkLst>
            <pc:docMk/>
            <pc:sldMk cId="1341081957" sldId="1400"/>
            <ac:spMk id="11" creationId="{A8523086-8173-4A1D-9253-7568A8B274AC}"/>
          </ac:spMkLst>
        </pc:spChg>
      </pc:sldChg>
      <pc:sldChg chg="addSp delSp modSp mod delCm">
        <pc:chgData name="Dominik Wallerius" userId="a368d9d8-ce33-42c3-883f-a2e82223f6d6" providerId="ADAL" clId="{3A7F84C1-70A2-C140-877F-C95F6875612C}" dt="2020-12-16T09:35:06.741" v="163" actId="2711"/>
        <pc:sldMkLst>
          <pc:docMk/>
          <pc:sldMk cId="2461512244" sldId="1401"/>
        </pc:sldMkLst>
        <pc:spChg chg="mod">
          <ac:chgData name="Dominik Wallerius" userId="a368d9d8-ce33-42c3-883f-a2e82223f6d6" providerId="ADAL" clId="{3A7F84C1-70A2-C140-877F-C95F6875612C}" dt="2020-12-16T09:16:20.511" v="13" actId="5793"/>
          <ac:spMkLst>
            <pc:docMk/>
            <pc:sldMk cId="2461512244" sldId="1401"/>
            <ac:spMk id="2" creationId="{AC284810-2428-466D-B869-22185656E3A7}"/>
          </ac:spMkLst>
        </pc:spChg>
        <pc:spChg chg="add mod">
          <ac:chgData name="Dominik Wallerius" userId="a368d9d8-ce33-42c3-883f-a2e82223f6d6" providerId="ADAL" clId="{3A7F84C1-70A2-C140-877F-C95F6875612C}" dt="2020-12-16T09:35:01.433" v="162" actId="2711"/>
          <ac:spMkLst>
            <pc:docMk/>
            <pc:sldMk cId="2461512244" sldId="1401"/>
            <ac:spMk id="4" creationId="{C0D6CCF7-5927-144C-B6CB-25764EBCEACB}"/>
          </ac:spMkLst>
        </pc:spChg>
        <pc:spChg chg="mod">
          <ac:chgData name="Dominik Wallerius" userId="a368d9d8-ce33-42c3-883f-a2e82223f6d6" providerId="ADAL" clId="{3A7F84C1-70A2-C140-877F-C95F6875612C}" dt="2020-12-16T09:35:06.741" v="163" actId="2711"/>
          <ac:spMkLst>
            <pc:docMk/>
            <pc:sldMk cId="2461512244" sldId="1401"/>
            <ac:spMk id="6" creationId="{00000000-0000-0000-0000-000000000000}"/>
          </ac:spMkLst>
        </pc:spChg>
        <pc:spChg chg="add del mod">
          <ac:chgData name="Dominik Wallerius" userId="a368d9d8-ce33-42c3-883f-a2e82223f6d6" providerId="ADAL" clId="{3A7F84C1-70A2-C140-877F-C95F6875612C}" dt="2020-12-16T09:34:53.125" v="161" actId="478"/>
          <ac:spMkLst>
            <pc:docMk/>
            <pc:sldMk cId="2461512244" sldId="1401"/>
            <ac:spMk id="7" creationId="{8C754B67-4AE8-A74F-9A44-0CFDAA2F2DA2}"/>
          </ac:spMkLst>
        </pc:spChg>
      </pc:sldChg>
      <pc:sldChg chg="addSp modSp">
        <pc:chgData name="Dominik Wallerius" userId="a368d9d8-ce33-42c3-883f-a2e82223f6d6" providerId="ADAL" clId="{3A7F84C1-70A2-C140-877F-C95F6875612C}" dt="2020-12-16T09:33:58.312" v="160"/>
        <pc:sldMkLst>
          <pc:docMk/>
          <pc:sldMk cId="389061864" sldId="1402"/>
        </pc:sldMkLst>
        <pc:spChg chg="add mod">
          <ac:chgData name="Dominik Wallerius" userId="a368d9d8-ce33-42c3-883f-a2e82223f6d6" providerId="ADAL" clId="{3A7F84C1-70A2-C140-877F-C95F6875612C}" dt="2020-12-16T09:33:58.312" v="160"/>
          <ac:spMkLst>
            <pc:docMk/>
            <pc:sldMk cId="389061864" sldId="1402"/>
            <ac:spMk id="4" creationId="{87EE3E66-4989-DC47-A949-1D5EC900DE69}"/>
          </ac:spMkLst>
        </pc:spChg>
      </pc:sldChg>
      <pc:sldChg chg="addSp modSp">
        <pc:chgData name="Dominik Wallerius" userId="a368d9d8-ce33-42c3-883f-a2e82223f6d6" providerId="ADAL" clId="{3A7F84C1-70A2-C140-877F-C95F6875612C}" dt="2020-12-16T09:33:58.312" v="160"/>
        <pc:sldMkLst>
          <pc:docMk/>
          <pc:sldMk cId="3163194976" sldId="1403"/>
        </pc:sldMkLst>
        <pc:spChg chg="add mod">
          <ac:chgData name="Dominik Wallerius" userId="a368d9d8-ce33-42c3-883f-a2e82223f6d6" providerId="ADAL" clId="{3A7F84C1-70A2-C140-877F-C95F6875612C}" dt="2020-12-16T09:33:58.312" v="160"/>
          <ac:spMkLst>
            <pc:docMk/>
            <pc:sldMk cId="3163194976" sldId="1403"/>
            <ac:spMk id="4" creationId="{A4D9FD7B-4CED-7C4B-B876-399D42B0D394}"/>
          </ac:spMkLst>
        </pc:spChg>
      </pc:sldChg>
      <pc:sldChg chg="addSp modSp mod modAnim">
        <pc:chgData name="Dominik Wallerius" userId="a368d9d8-ce33-42c3-883f-a2e82223f6d6" providerId="ADAL" clId="{3A7F84C1-70A2-C140-877F-C95F6875612C}" dt="2020-12-16T09:39:33.498" v="187" actId="1076"/>
        <pc:sldMkLst>
          <pc:docMk/>
          <pc:sldMk cId="3893099417" sldId="1405"/>
        </pc:sldMkLst>
        <pc:spChg chg="mod">
          <ac:chgData name="Dominik Wallerius" userId="a368d9d8-ce33-42c3-883f-a2e82223f6d6" providerId="ADAL" clId="{3A7F84C1-70A2-C140-877F-C95F6875612C}" dt="2020-12-16T09:28:35.152" v="122" actId="207"/>
          <ac:spMkLst>
            <pc:docMk/>
            <pc:sldMk cId="3893099417" sldId="1405"/>
            <ac:spMk id="2" creationId="{00000000-0000-0000-0000-000000000000}"/>
          </ac:spMkLst>
        </pc:spChg>
        <pc:spChg chg="add mod">
          <ac:chgData name="Dominik Wallerius" userId="a368d9d8-ce33-42c3-883f-a2e82223f6d6" providerId="ADAL" clId="{3A7F84C1-70A2-C140-877F-C95F6875612C}" dt="2020-12-16T09:39:21.871" v="185" actId="1076"/>
          <ac:spMkLst>
            <pc:docMk/>
            <pc:sldMk cId="3893099417" sldId="1405"/>
            <ac:spMk id="4" creationId="{98E2EB26-35F1-7B48-8AE6-02A77BD244EE}"/>
          </ac:spMkLst>
        </pc:spChg>
        <pc:spChg chg="mod">
          <ac:chgData name="Dominik Wallerius" userId="a368d9d8-ce33-42c3-883f-a2e82223f6d6" providerId="ADAL" clId="{3A7F84C1-70A2-C140-877F-C95F6875612C}" dt="2020-12-16T09:39:33.498" v="187" actId="1076"/>
          <ac:spMkLst>
            <pc:docMk/>
            <pc:sldMk cId="3893099417" sldId="1405"/>
            <ac:spMk id="7" creationId="{4DC7472E-9D7C-45CB-874C-50A68B9DC657}"/>
          </ac:spMkLst>
        </pc:spChg>
        <pc:spChg chg="mod">
          <ac:chgData name="Dominik Wallerius" userId="a368d9d8-ce33-42c3-883f-a2e82223f6d6" providerId="ADAL" clId="{3A7F84C1-70A2-C140-877F-C95F6875612C}" dt="2020-12-16T09:28:37.787" v="123" actId="20577"/>
          <ac:spMkLst>
            <pc:docMk/>
            <pc:sldMk cId="3893099417" sldId="1405"/>
            <ac:spMk id="11" creationId="{0FAF52F4-833B-4DB8-9367-3B335EDA3D76}"/>
          </ac:spMkLst>
        </pc:spChg>
      </pc:sldChg>
      <pc:sldChg chg="addSp modSp mod modAnim">
        <pc:chgData name="Dominik Wallerius" userId="a368d9d8-ce33-42c3-883f-a2e82223f6d6" providerId="ADAL" clId="{3A7F84C1-70A2-C140-877F-C95F6875612C}" dt="2020-12-16T09:41:25.812" v="204" actId="1076"/>
        <pc:sldMkLst>
          <pc:docMk/>
          <pc:sldMk cId="2415394275" sldId="1406"/>
        </pc:sldMkLst>
        <pc:spChg chg="mod">
          <ac:chgData name="Dominik Wallerius" userId="a368d9d8-ce33-42c3-883f-a2e82223f6d6" providerId="ADAL" clId="{3A7F84C1-70A2-C140-877F-C95F6875612C}" dt="2020-12-16T09:29:32.323" v="136" actId="207"/>
          <ac:spMkLst>
            <pc:docMk/>
            <pc:sldMk cId="2415394275" sldId="1406"/>
            <ac:spMk id="2" creationId="{00000000-0000-0000-0000-000000000000}"/>
          </ac:spMkLst>
        </pc:spChg>
        <pc:spChg chg="add mod">
          <ac:chgData name="Dominik Wallerius" userId="a368d9d8-ce33-42c3-883f-a2e82223f6d6" providerId="ADAL" clId="{3A7F84C1-70A2-C140-877F-C95F6875612C}" dt="2020-12-16T09:41:18.070" v="202" actId="1076"/>
          <ac:spMkLst>
            <pc:docMk/>
            <pc:sldMk cId="2415394275" sldId="1406"/>
            <ac:spMk id="5" creationId="{60977054-16BF-9A48-9AA0-048207B30AEE}"/>
          </ac:spMkLst>
        </pc:spChg>
        <pc:spChg chg="mod">
          <ac:chgData name="Dominik Wallerius" userId="a368d9d8-ce33-42c3-883f-a2e82223f6d6" providerId="ADAL" clId="{3A7F84C1-70A2-C140-877F-C95F6875612C}" dt="2020-12-16T09:41:25.812" v="204" actId="1076"/>
          <ac:spMkLst>
            <pc:docMk/>
            <pc:sldMk cId="2415394275" sldId="1406"/>
            <ac:spMk id="7" creationId="{A7EF0218-406F-4430-957C-C6CE2BEB85D2}"/>
          </ac:spMkLst>
        </pc:spChg>
        <pc:spChg chg="mod">
          <ac:chgData name="Dominik Wallerius" userId="a368d9d8-ce33-42c3-883f-a2e82223f6d6" providerId="ADAL" clId="{3A7F84C1-70A2-C140-877F-C95F6875612C}" dt="2020-12-16T09:29:35.070" v="137" actId="20577"/>
          <ac:spMkLst>
            <pc:docMk/>
            <pc:sldMk cId="2415394275" sldId="1406"/>
            <ac:spMk id="11" creationId="{FC506CD1-FE82-4FEF-B711-A5BA316247F4}"/>
          </ac:spMkLst>
        </pc:spChg>
      </pc:sldChg>
      <pc:sldChg chg="addSp delSp modSp mod delCm">
        <pc:chgData name="Dominik Wallerius" userId="a368d9d8-ce33-42c3-883f-a2e82223f6d6" providerId="ADAL" clId="{3A7F84C1-70A2-C140-877F-C95F6875612C}" dt="2020-12-16T09:35:41.539" v="166" actId="478"/>
        <pc:sldMkLst>
          <pc:docMk/>
          <pc:sldMk cId="1964932819" sldId="1410"/>
        </pc:sldMkLst>
        <pc:spChg chg="mod">
          <ac:chgData name="Dominik Wallerius" userId="a368d9d8-ce33-42c3-883f-a2e82223f6d6" providerId="ADAL" clId="{3A7F84C1-70A2-C140-877F-C95F6875612C}" dt="2020-12-16T09:17:47.752" v="14" actId="114"/>
          <ac:spMkLst>
            <pc:docMk/>
            <pc:sldMk cId="1964932819" sldId="1410"/>
            <ac:spMk id="2" creationId="{00000000-0000-0000-0000-000000000000}"/>
          </ac:spMkLst>
        </pc:spChg>
        <pc:spChg chg="mod">
          <ac:chgData name="Dominik Wallerius" userId="a368d9d8-ce33-42c3-883f-a2e82223f6d6" providerId="ADAL" clId="{3A7F84C1-70A2-C140-877F-C95F6875612C}" dt="2020-12-16T09:23:03.689" v="61" actId="20577"/>
          <ac:spMkLst>
            <pc:docMk/>
            <pc:sldMk cId="1964932819" sldId="1410"/>
            <ac:spMk id="3" creationId="{00000000-0000-0000-0000-000000000000}"/>
          </ac:spMkLst>
        </pc:spChg>
        <pc:spChg chg="mod">
          <ac:chgData name="Dominik Wallerius" userId="a368d9d8-ce33-42c3-883f-a2e82223f6d6" providerId="ADAL" clId="{3A7F84C1-70A2-C140-877F-C95F6875612C}" dt="2020-12-16T09:23:13.947" v="63" actId="20577"/>
          <ac:spMkLst>
            <pc:docMk/>
            <pc:sldMk cId="1964932819" sldId="1410"/>
            <ac:spMk id="4" creationId="{00000000-0000-0000-0000-000000000000}"/>
          </ac:spMkLst>
        </pc:spChg>
        <pc:spChg chg="add del mod">
          <ac:chgData name="Dominik Wallerius" userId="a368d9d8-ce33-42c3-883f-a2e82223f6d6" providerId="ADAL" clId="{3A7F84C1-70A2-C140-877F-C95F6875612C}" dt="2020-12-16T09:35:41.539" v="166" actId="478"/>
          <ac:spMkLst>
            <pc:docMk/>
            <pc:sldMk cId="1964932819" sldId="1410"/>
            <ac:spMk id="5" creationId="{DAC08484-5E4F-6242-8247-C4AFB53B7C10}"/>
          </ac:spMkLst>
        </pc:spChg>
        <pc:picChg chg="add mod">
          <ac:chgData name="Dominik Wallerius" userId="a368d9d8-ce33-42c3-883f-a2e82223f6d6" providerId="ADAL" clId="{3A7F84C1-70A2-C140-877F-C95F6875612C}" dt="2020-12-16T09:23:20.610" v="64" actId="1076"/>
          <ac:picMkLst>
            <pc:docMk/>
            <pc:sldMk cId="1964932819" sldId="1410"/>
            <ac:picMk id="6" creationId="{DD2A9EE0-B305-EA47-80F0-7EBAA731C49B}"/>
          </ac:picMkLst>
        </pc:picChg>
      </pc:sldChg>
      <pc:sldChg chg="addSp modSp">
        <pc:chgData name="Dominik Wallerius" userId="a368d9d8-ce33-42c3-883f-a2e82223f6d6" providerId="ADAL" clId="{3A7F84C1-70A2-C140-877F-C95F6875612C}" dt="2020-12-16T09:33:58.312" v="160"/>
        <pc:sldMkLst>
          <pc:docMk/>
          <pc:sldMk cId="2160965922" sldId="1411"/>
        </pc:sldMkLst>
        <pc:spChg chg="add mod">
          <ac:chgData name="Dominik Wallerius" userId="a368d9d8-ce33-42c3-883f-a2e82223f6d6" providerId="ADAL" clId="{3A7F84C1-70A2-C140-877F-C95F6875612C}" dt="2020-12-16T09:33:58.312" v="160"/>
          <ac:spMkLst>
            <pc:docMk/>
            <pc:sldMk cId="2160965922" sldId="1411"/>
            <ac:spMk id="4" creationId="{FF687065-2238-8445-A77C-60D2B8DF19CC}"/>
          </ac:spMkLst>
        </pc:spChg>
      </pc:sldChg>
      <pc:sldChg chg="addSp modSp delCm">
        <pc:chgData name="Dominik Wallerius" userId="a368d9d8-ce33-42c3-883f-a2e82223f6d6" providerId="ADAL" clId="{3A7F84C1-70A2-C140-877F-C95F6875612C}" dt="2020-12-16T09:33:58.312" v="160"/>
        <pc:sldMkLst>
          <pc:docMk/>
          <pc:sldMk cId="50919579" sldId="1413"/>
        </pc:sldMkLst>
        <pc:spChg chg="add mod">
          <ac:chgData name="Dominik Wallerius" userId="a368d9d8-ce33-42c3-883f-a2e82223f6d6" providerId="ADAL" clId="{3A7F84C1-70A2-C140-877F-C95F6875612C}" dt="2020-12-16T09:33:58.312" v="160"/>
          <ac:spMkLst>
            <pc:docMk/>
            <pc:sldMk cId="50919579" sldId="1413"/>
            <ac:spMk id="2" creationId="{563A599C-66ED-6B4C-BA94-AFE75A8B0E4B}"/>
          </ac:spMkLst>
        </pc:spChg>
      </pc:sldChg>
      <pc:sldChg chg="addSp delSp modSp mod">
        <pc:chgData name="Dominik Wallerius" userId="a368d9d8-ce33-42c3-883f-a2e82223f6d6" providerId="ADAL" clId="{3A7F84C1-70A2-C140-877F-C95F6875612C}" dt="2020-12-16T09:35:12.879" v="164" actId="478"/>
        <pc:sldMkLst>
          <pc:docMk/>
          <pc:sldMk cId="1132605768" sldId="1414"/>
        </pc:sldMkLst>
        <pc:spChg chg="del">
          <ac:chgData name="Dominik Wallerius" userId="a368d9d8-ce33-42c3-883f-a2e82223f6d6" providerId="ADAL" clId="{3A7F84C1-70A2-C140-877F-C95F6875612C}" dt="2020-12-16T09:33:58.312" v="160"/>
          <ac:spMkLst>
            <pc:docMk/>
            <pc:sldMk cId="1132605768" sldId="1414"/>
            <ac:spMk id="5" creationId="{00000000-0000-0000-0000-000000000000}"/>
          </ac:spMkLst>
        </pc:spChg>
        <pc:spChg chg="add del mod">
          <ac:chgData name="Dominik Wallerius" userId="a368d9d8-ce33-42c3-883f-a2e82223f6d6" providerId="ADAL" clId="{3A7F84C1-70A2-C140-877F-C95F6875612C}" dt="2020-12-16T09:35:12.879" v="164" actId="478"/>
          <ac:spMkLst>
            <pc:docMk/>
            <pc:sldMk cId="1132605768" sldId="1414"/>
            <ac:spMk id="8" creationId="{27D638AB-C0FB-4E4F-B7F6-9167C1C9E240}"/>
          </ac:spMkLst>
        </pc:spChg>
        <pc:spChg chg="add mod">
          <ac:chgData name="Dominik Wallerius" userId="a368d9d8-ce33-42c3-883f-a2e82223f6d6" providerId="ADAL" clId="{3A7F84C1-70A2-C140-877F-C95F6875612C}" dt="2020-12-16T09:33:58.312" v="160"/>
          <ac:spMkLst>
            <pc:docMk/>
            <pc:sldMk cId="1132605768" sldId="1414"/>
            <ac:spMk id="9" creationId="{0628B905-6B57-4847-BC17-23EE1F423504}"/>
          </ac:spMkLst>
        </pc:spChg>
        <pc:picChg chg="mod">
          <ac:chgData name="Dominik Wallerius" userId="a368d9d8-ce33-42c3-883f-a2e82223f6d6" providerId="ADAL" clId="{3A7F84C1-70A2-C140-877F-C95F6875612C}" dt="2020-12-16T09:33:08.956" v="159" actId="1076"/>
          <ac:picMkLst>
            <pc:docMk/>
            <pc:sldMk cId="1132605768" sldId="1414"/>
            <ac:picMk id="6" creationId="{30834032-4D8C-4635-BD27-84286EFB661F}"/>
          </ac:picMkLst>
        </pc:picChg>
      </pc:sldChg>
      <pc:sldChg chg="addSp modSp mod">
        <pc:chgData name="Dominik Wallerius" userId="a368d9d8-ce33-42c3-883f-a2e82223f6d6" providerId="ADAL" clId="{3A7F84C1-70A2-C140-877F-C95F6875612C}" dt="2020-12-16T09:45:06.154" v="225"/>
        <pc:sldMkLst>
          <pc:docMk/>
          <pc:sldMk cId="191877360" sldId="1415"/>
        </pc:sldMkLst>
        <pc:spChg chg="mod">
          <ac:chgData name="Dominik Wallerius" userId="a368d9d8-ce33-42c3-883f-a2e82223f6d6" providerId="ADAL" clId="{3A7F84C1-70A2-C140-877F-C95F6875612C}" dt="2020-12-16T09:25:02.237" v="72" actId="207"/>
          <ac:spMkLst>
            <pc:docMk/>
            <pc:sldMk cId="191877360" sldId="1415"/>
            <ac:spMk id="5" creationId="{00000000-0000-0000-0000-000000000000}"/>
          </ac:spMkLst>
        </pc:spChg>
        <pc:spChg chg="mod">
          <ac:chgData name="Dominik Wallerius" userId="a368d9d8-ce33-42c3-883f-a2e82223f6d6" providerId="ADAL" clId="{3A7F84C1-70A2-C140-877F-C95F6875612C}" dt="2020-12-16T09:44:04.682" v="221" actId="14100"/>
          <ac:spMkLst>
            <pc:docMk/>
            <pc:sldMk cId="191877360" sldId="1415"/>
            <ac:spMk id="7" creationId="{8118104B-9A5E-40DD-983A-492E8051F961}"/>
          </ac:spMkLst>
        </pc:spChg>
        <pc:spChg chg="add mod">
          <ac:chgData name="Dominik Wallerius" userId="a368d9d8-ce33-42c3-883f-a2e82223f6d6" providerId="ADAL" clId="{3A7F84C1-70A2-C140-877F-C95F6875612C}" dt="2020-12-16T09:44:14.889" v="224" actId="1076"/>
          <ac:spMkLst>
            <pc:docMk/>
            <pc:sldMk cId="191877360" sldId="1415"/>
            <ac:spMk id="8" creationId="{D14DF354-26C6-0943-8FCA-43AD435494BB}"/>
          </ac:spMkLst>
        </pc:spChg>
        <pc:picChg chg="mod">
          <ac:chgData name="Dominik Wallerius" userId="a368d9d8-ce33-42c3-883f-a2e82223f6d6" providerId="ADAL" clId="{3A7F84C1-70A2-C140-877F-C95F6875612C}" dt="2020-12-16T09:45:06.154" v="225"/>
          <ac:picMkLst>
            <pc:docMk/>
            <pc:sldMk cId="191877360" sldId="1415"/>
            <ac:picMk id="2" creationId="{00000000-0000-0000-0000-000000000000}"/>
          </ac:picMkLst>
        </pc:picChg>
      </pc:sldChg>
      <pc:sldChg chg="addSp modSp mod">
        <pc:chgData name="Dominik Wallerius" userId="a368d9d8-ce33-42c3-883f-a2e82223f6d6" providerId="ADAL" clId="{3A7F84C1-70A2-C140-877F-C95F6875612C}" dt="2020-12-16T09:45:34.067" v="226"/>
        <pc:sldMkLst>
          <pc:docMk/>
          <pc:sldMk cId="3996054361" sldId="1417"/>
        </pc:sldMkLst>
        <pc:spChg chg="mod">
          <ac:chgData name="Dominik Wallerius" userId="a368d9d8-ce33-42c3-883f-a2e82223f6d6" providerId="ADAL" clId="{3A7F84C1-70A2-C140-877F-C95F6875612C}" dt="2020-12-16T09:26:36.454" v="94" actId="207"/>
          <ac:spMkLst>
            <pc:docMk/>
            <pc:sldMk cId="3996054361" sldId="1417"/>
            <ac:spMk id="2" creationId="{00000000-0000-0000-0000-000000000000}"/>
          </ac:spMkLst>
        </pc:spChg>
        <pc:spChg chg="add mod">
          <ac:chgData name="Dominik Wallerius" userId="a368d9d8-ce33-42c3-883f-a2e82223f6d6" providerId="ADAL" clId="{3A7F84C1-70A2-C140-877F-C95F6875612C}" dt="2020-12-16T09:33:58.312" v="160"/>
          <ac:spMkLst>
            <pc:docMk/>
            <pc:sldMk cId="3996054361" sldId="1417"/>
            <ac:spMk id="4" creationId="{270381EA-3467-604A-865A-EB2CD72BBFF5}"/>
          </ac:spMkLst>
        </pc:spChg>
        <pc:picChg chg="mod">
          <ac:chgData name="Dominik Wallerius" userId="a368d9d8-ce33-42c3-883f-a2e82223f6d6" providerId="ADAL" clId="{3A7F84C1-70A2-C140-877F-C95F6875612C}" dt="2020-12-16T09:45:34.067" v="226"/>
          <ac:picMkLst>
            <pc:docMk/>
            <pc:sldMk cId="3996054361" sldId="1417"/>
            <ac:picMk id="5" creationId="{00000000-0000-0000-0000-000000000000}"/>
          </ac:picMkLst>
        </pc:picChg>
      </pc:sldChg>
      <pc:sldChg chg="addSp modSp mod">
        <pc:chgData name="Dominik Wallerius" userId="a368d9d8-ce33-42c3-883f-a2e82223f6d6" providerId="ADAL" clId="{3A7F84C1-70A2-C140-877F-C95F6875612C}" dt="2020-12-16T09:45:43.206" v="227"/>
        <pc:sldMkLst>
          <pc:docMk/>
          <pc:sldMk cId="927892933" sldId="1418"/>
        </pc:sldMkLst>
        <pc:spChg chg="mod">
          <ac:chgData name="Dominik Wallerius" userId="a368d9d8-ce33-42c3-883f-a2e82223f6d6" providerId="ADAL" clId="{3A7F84C1-70A2-C140-877F-C95F6875612C}" dt="2020-12-16T09:26:53.845" v="101" actId="207"/>
          <ac:spMkLst>
            <pc:docMk/>
            <pc:sldMk cId="927892933" sldId="1418"/>
            <ac:spMk id="2" creationId="{00000000-0000-0000-0000-000000000000}"/>
          </ac:spMkLst>
        </pc:spChg>
        <pc:spChg chg="add mod">
          <ac:chgData name="Dominik Wallerius" userId="a368d9d8-ce33-42c3-883f-a2e82223f6d6" providerId="ADAL" clId="{3A7F84C1-70A2-C140-877F-C95F6875612C}" dt="2020-12-16T09:33:58.312" v="160"/>
          <ac:spMkLst>
            <pc:docMk/>
            <pc:sldMk cId="927892933" sldId="1418"/>
            <ac:spMk id="5" creationId="{1413E5C8-D775-2E40-87C1-ECB2268BE5BF}"/>
          </ac:spMkLst>
        </pc:spChg>
        <pc:picChg chg="mod">
          <ac:chgData name="Dominik Wallerius" userId="a368d9d8-ce33-42c3-883f-a2e82223f6d6" providerId="ADAL" clId="{3A7F84C1-70A2-C140-877F-C95F6875612C}" dt="2020-12-16T09:45:43.206" v="227"/>
          <ac:picMkLst>
            <pc:docMk/>
            <pc:sldMk cId="927892933" sldId="1418"/>
            <ac:picMk id="4" creationId="{00000000-0000-0000-0000-000000000000}"/>
          </ac:picMkLst>
        </pc:picChg>
      </pc:sldChg>
      <pc:sldChg chg="addSp modSp mod">
        <pc:chgData name="Dominik Wallerius" userId="a368d9d8-ce33-42c3-883f-a2e82223f6d6" providerId="ADAL" clId="{3A7F84C1-70A2-C140-877F-C95F6875612C}" dt="2020-12-16T09:46:00.428" v="229"/>
        <pc:sldMkLst>
          <pc:docMk/>
          <pc:sldMk cId="1308052649" sldId="1419"/>
        </pc:sldMkLst>
        <pc:spChg chg="mod">
          <ac:chgData name="Dominik Wallerius" userId="a368d9d8-ce33-42c3-883f-a2e82223f6d6" providerId="ADAL" clId="{3A7F84C1-70A2-C140-877F-C95F6875612C}" dt="2020-12-16T09:28:29.993" v="120" actId="207"/>
          <ac:spMkLst>
            <pc:docMk/>
            <pc:sldMk cId="1308052649" sldId="1419"/>
            <ac:spMk id="4" creationId="{00000000-0000-0000-0000-000000000000}"/>
          </ac:spMkLst>
        </pc:spChg>
        <pc:spChg chg="add mod">
          <ac:chgData name="Dominik Wallerius" userId="a368d9d8-ce33-42c3-883f-a2e82223f6d6" providerId="ADAL" clId="{3A7F84C1-70A2-C140-877F-C95F6875612C}" dt="2020-12-16T09:39:00.585" v="182" actId="1076"/>
          <ac:spMkLst>
            <pc:docMk/>
            <pc:sldMk cId="1308052649" sldId="1419"/>
            <ac:spMk id="5" creationId="{77778F7F-2034-7A43-BB69-ABC564577652}"/>
          </ac:spMkLst>
        </pc:spChg>
        <pc:spChg chg="mod">
          <ac:chgData name="Dominik Wallerius" userId="a368d9d8-ce33-42c3-883f-a2e82223f6d6" providerId="ADAL" clId="{3A7F84C1-70A2-C140-877F-C95F6875612C}" dt="2020-12-16T09:39:07.403" v="184" actId="14100"/>
          <ac:spMkLst>
            <pc:docMk/>
            <pc:sldMk cId="1308052649" sldId="1419"/>
            <ac:spMk id="7" creationId="{74775016-AD5A-41E7-A502-E028AC92FE63}"/>
          </ac:spMkLst>
        </pc:spChg>
        <pc:picChg chg="mod">
          <ac:chgData name="Dominik Wallerius" userId="a368d9d8-ce33-42c3-883f-a2e82223f6d6" providerId="ADAL" clId="{3A7F84C1-70A2-C140-877F-C95F6875612C}" dt="2020-12-16T09:46:00.428" v="229"/>
          <ac:picMkLst>
            <pc:docMk/>
            <pc:sldMk cId="1308052649" sldId="1419"/>
            <ac:picMk id="2" creationId="{00000000-0000-0000-0000-000000000000}"/>
          </ac:picMkLst>
        </pc:picChg>
      </pc:sldChg>
      <pc:sldChg chg="addSp modSp mod">
        <pc:chgData name="Dominik Wallerius" userId="a368d9d8-ce33-42c3-883f-a2e82223f6d6" providerId="ADAL" clId="{3A7F84C1-70A2-C140-877F-C95F6875612C}" dt="2020-12-16T09:46:08.569" v="230"/>
        <pc:sldMkLst>
          <pc:docMk/>
          <pc:sldMk cId="948239002" sldId="1420"/>
        </pc:sldMkLst>
        <pc:spChg chg="mod">
          <ac:chgData name="Dominik Wallerius" userId="a368d9d8-ce33-42c3-883f-a2e82223f6d6" providerId="ADAL" clId="{3A7F84C1-70A2-C140-877F-C95F6875612C}" dt="2020-12-16T09:28:44.392" v="125" actId="207"/>
          <ac:spMkLst>
            <pc:docMk/>
            <pc:sldMk cId="948239002" sldId="1420"/>
            <ac:spMk id="2" creationId="{00000000-0000-0000-0000-000000000000}"/>
          </ac:spMkLst>
        </pc:spChg>
        <pc:spChg chg="add mod">
          <ac:chgData name="Dominik Wallerius" userId="a368d9d8-ce33-42c3-883f-a2e82223f6d6" providerId="ADAL" clId="{3A7F84C1-70A2-C140-877F-C95F6875612C}" dt="2020-12-16T09:39:43.286" v="188" actId="1076"/>
          <ac:spMkLst>
            <pc:docMk/>
            <pc:sldMk cId="948239002" sldId="1420"/>
            <ac:spMk id="5" creationId="{8FC00B9C-0B3B-A24F-90AB-BDC2FE50DB23}"/>
          </ac:spMkLst>
        </pc:spChg>
        <pc:spChg chg="mod">
          <ac:chgData name="Dominik Wallerius" userId="a368d9d8-ce33-42c3-883f-a2e82223f6d6" providerId="ADAL" clId="{3A7F84C1-70A2-C140-877F-C95F6875612C}" dt="2020-12-16T09:39:59.051" v="191" actId="1076"/>
          <ac:spMkLst>
            <pc:docMk/>
            <pc:sldMk cId="948239002" sldId="1420"/>
            <ac:spMk id="7" creationId="{4DC7472E-9D7C-45CB-874C-50A68B9DC657}"/>
          </ac:spMkLst>
        </pc:spChg>
        <pc:picChg chg="mod">
          <ac:chgData name="Dominik Wallerius" userId="a368d9d8-ce33-42c3-883f-a2e82223f6d6" providerId="ADAL" clId="{3A7F84C1-70A2-C140-877F-C95F6875612C}" dt="2020-12-16T09:46:08.569" v="230"/>
          <ac:picMkLst>
            <pc:docMk/>
            <pc:sldMk cId="948239002" sldId="1420"/>
            <ac:picMk id="4" creationId="{00000000-0000-0000-0000-000000000000}"/>
          </ac:picMkLst>
        </pc:picChg>
      </pc:sldChg>
      <pc:sldChg chg="addSp modSp mod">
        <pc:chgData name="Dominik Wallerius" userId="a368d9d8-ce33-42c3-883f-a2e82223f6d6" providerId="ADAL" clId="{3A7F84C1-70A2-C140-877F-C95F6875612C}" dt="2020-12-16T09:46:24.448" v="232"/>
        <pc:sldMkLst>
          <pc:docMk/>
          <pc:sldMk cId="512470146" sldId="1421"/>
        </pc:sldMkLst>
        <pc:spChg chg="mod">
          <ac:chgData name="Dominik Wallerius" userId="a368d9d8-ce33-42c3-883f-a2e82223f6d6" providerId="ADAL" clId="{3A7F84C1-70A2-C140-877F-C95F6875612C}" dt="2020-12-16T09:29:40.398" v="139" actId="207"/>
          <ac:spMkLst>
            <pc:docMk/>
            <pc:sldMk cId="512470146" sldId="1421"/>
            <ac:spMk id="2" creationId="{00000000-0000-0000-0000-000000000000}"/>
          </ac:spMkLst>
        </pc:spChg>
        <pc:spChg chg="add mod">
          <ac:chgData name="Dominik Wallerius" userId="a368d9d8-ce33-42c3-883f-a2e82223f6d6" providerId="ADAL" clId="{3A7F84C1-70A2-C140-877F-C95F6875612C}" dt="2020-12-16T09:41:56.455" v="209" actId="1076"/>
          <ac:spMkLst>
            <pc:docMk/>
            <pc:sldMk cId="512470146" sldId="1421"/>
            <ac:spMk id="4" creationId="{2AAAD539-5DF5-DB44-ADBD-2F1311D3870E}"/>
          </ac:spMkLst>
        </pc:spChg>
        <pc:spChg chg="mod">
          <ac:chgData name="Dominik Wallerius" userId="a368d9d8-ce33-42c3-883f-a2e82223f6d6" providerId="ADAL" clId="{3A7F84C1-70A2-C140-877F-C95F6875612C}" dt="2020-12-16T09:42:05.572" v="211" actId="14100"/>
          <ac:spMkLst>
            <pc:docMk/>
            <pc:sldMk cId="512470146" sldId="1421"/>
            <ac:spMk id="7" creationId="{A7EF0218-406F-4430-957C-C6CE2BEB85D2}"/>
          </ac:spMkLst>
        </pc:spChg>
        <pc:picChg chg="mod">
          <ac:chgData name="Dominik Wallerius" userId="a368d9d8-ce33-42c3-883f-a2e82223f6d6" providerId="ADAL" clId="{3A7F84C1-70A2-C140-877F-C95F6875612C}" dt="2020-12-16T09:46:24.448" v="232"/>
          <ac:picMkLst>
            <pc:docMk/>
            <pc:sldMk cId="512470146" sldId="1421"/>
            <ac:picMk id="5" creationId="{00000000-0000-0000-0000-000000000000}"/>
          </ac:picMkLst>
        </pc:picChg>
      </pc:sldChg>
      <pc:sldChg chg="addSp modSp mod">
        <pc:chgData name="Dominik Wallerius" userId="a368d9d8-ce33-42c3-883f-a2e82223f6d6" providerId="ADAL" clId="{3A7F84C1-70A2-C140-877F-C95F6875612C}" dt="2020-12-16T09:42:57.683" v="217" actId="1076"/>
        <pc:sldMkLst>
          <pc:docMk/>
          <pc:sldMk cId="2250731611" sldId="1424"/>
        </pc:sldMkLst>
        <pc:spChg chg="add mod">
          <ac:chgData name="Dominik Wallerius" userId="a368d9d8-ce33-42c3-883f-a2e82223f6d6" providerId="ADAL" clId="{3A7F84C1-70A2-C140-877F-C95F6875612C}" dt="2020-12-16T09:42:57.683" v="217" actId="1076"/>
          <ac:spMkLst>
            <pc:docMk/>
            <pc:sldMk cId="2250731611" sldId="1424"/>
            <ac:spMk id="4" creationId="{CDE29D4B-9B06-5840-B2A0-92AC90112400}"/>
          </ac:spMkLst>
        </pc:spChg>
      </pc:sldChg>
      <pc:sldChg chg="addSp modSp mod">
        <pc:chgData name="Dominik Wallerius" userId="a368d9d8-ce33-42c3-883f-a2e82223f6d6" providerId="ADAL" clId="{3A7F84C1-70A2-C140-877F-C95F6875612C}" dt="2020-12-16T09:43:18.691" v="220" actId="1076"/>
        <pc:sldMkLst>
          <pc:docMk/>
          <pc:sldMk cId="242873231" sldId="1425"/>
        </pc:sldMkLst>
        <pc:spChg chg="add mod">
          <ac:chgData name="Dominik Wallerius" userId="a368d9d8-ce33-42c3-883f-a2e82223f6d6" providerId="ADAL" clId="{3A7F84C1-70A2-C140-877F-C95F6875612C}" dt="2020-12-16T09:43:18.691" v="220" actId="1076"/>
          <ac:spMkLst>
            <pc:docMk/>
            <pc:sldMk cId="242873231" sldId="1425"/>
            <ac:spMk id="2" creationId="{D1E61D0A-F8CF-B544-86C9-EC6D7F4DCF65}"/>
          </ac:spMkLst>
        </pc:spChg>
      </pc:sldChg>
      <pc:sldChg chg="addSp delSp modSp mod">
        <pc:chgData name="Dominik Wallerius" userId="a368d9d8-ce33-42c3-883f-a2e82223f6d6" providerId="ADAL" clId="{3A7F84C1-70A2-C140-877F-C95F6875612C}" dt="2020-12-16T09:40:48.481" v="198"/>
        <pc:sldMkLst>
          <pc:docMk/>
          <pc:sldMk cId="2641898391" sldId="1426"/>
        </pc:sldMkLst>
        <pc:spChg chg="add mod">
          <ac:chgData name="Dominik Wallerius" userId="a368d9d8-ce33-42c3-883f-a2e82223f6d6" providerId="ADAL" clId="{3A7F84C1-70A2-C140-877F-C95F6875612C}" dt="2020-12-16T09:40:46.601" v="196" actId="1076"/>
          <ac:spMkLst>
            <pc:docMk/>
            <pc:sldMk cId="2641898391" sldId="1426"/>
            <ac:spMk id="3" creationId="{EE9D1DD0-5DE4-384C-84C6-CA576ABF450F}"/>
          </ac:spMkLst>
        </pc:spChg>
        <pc:spChg chg="mod">
          <ac:chgData name="Dominik Wallerius" userId="a368d9d8-ce33-42c3-883f-a2e82223f6d6" providerId="ADAL" clId="{3A7F84C1-70A2-C140-877F-C95F6875612C}" dt="2020-12-16T09:28:56.234" v="130" actId="20577"/>
          <ac:spMkLst>
            <pc:docMk/>
            <pc:sldMk cId="2641898391" sldId="1426"/>
            <ac:spMk id="4" creationId="{00000000-0000-0000-0000-000000000000}"/>
          </ac:spMkLst>
        </pc:spChg>
        <pc:spChg chg="del">
          <ac:chgData name="Dominik Wallerius" userId="a368d9d8-ce33-42c3-883f-a2e82223f6d6" providerId="ADAL" clId="{3A7F84C1-70A2-C140-877F-C95F6875612C}" dt="2020-12-16T09:33:58.312" v="160"/>
          <ac:spMkLst>
            <pc:docMk/>
            <pc:sldMk cId="2641898391" sldId="1426"/>
            <ac:spMk id="5" creationId="{00000000-0000-0000-0000-000000000000}"/>
          </ac:spMkLst>
        </pc:spChg>
        <pc:spChg chg="add del mod">
          <ac:chgData name="Dominik Wallerius" userId="a368d9d8-ce33-42c3-883f-a2e82223f6d6" providerId="ADAL" clId="{3A7F84C1-70A2-C140-877F-C95F6875612C}" dt="2020-12-16T09:40:48.481" v="198"/>
          <ac:spMkLst>
            <pc:docMk/>
            <pc:sldMk cId="2641898391" sldId="1426"/>
            <ac:spMk id="6" creationId="{9F122DDB-2F15-3141-B5A3-534C44EA5D48}"/>
          </ac:spMkLst>
        </pc:spChg>
        <pc:spChg chg="mod">
          <ac:chgData name="Dominik Wallerius" userId="a368d9d8-ce33-42c3-883f-a2e82223f6d6" providerId="ADAL" clId="{3A7F84C1-70A2-C140-877F-C95F6875612C}" dt="2020-12-16T09:28:50.602" v="127" actId="207"/>
          <ac:spMkLst>
            <pc:docMk/>
            <pc:sldMk cId="2641898391" sldId="1426"/>
            <ac:spMk id="13" creationId="{00000000-0000-0000-0000-000000000000}"/>
          </ac:spMkLst>
        </pc:spChg>
      </pc:sldChg>
      <pc:sldChg chg="addSp delSp modSp mod">
        <pc:chgData name="Dominik Wallerius" userId="a368d9d8-ce33-42c3-883f-a2e82223f6d6" providerId="ADAL" clId="{3A7F84C1-70A2-C140-877F-C95F6875612C}" dt="2020-12-16T09:46:15.987" v="231"/>
        <pc:sldMkLst>
          <pc:docMk/>
          <pc:sldMk cId="412182792" sldId="1427"/>
        </pc:sldMkLst>
        <pc:spChg chg="mod">
          <ac:chgData name="Dominik Wallerius" userId="a368d9d8-ce33-42c3-883f-a2e82223f6d6" providerId="ADAL" clId="{3A7F84C1-70A2-C140-877F-C95F6875612C}" dt="2020-12-16T09:41:07.384" v="200" actId="14100"/>
          <ac:spMkLst>
            <pc:docMk/>
            <pc:sldMk cId="412182792" sldId="1427"/>
            <ac:spMk id="3" creationId="{00000000-0000-0000-0000-000000000000}"/>
          </ac:spMkLst>
        </pc:spChg>
        <pc:spChg chg="mod">
          <ac:chgData name="Dominik Wallerius" userId="a368d9d8-ce33-42c3-883f-a2e82223f6d6" providerId="ADAL" clId="{3A7F84C1-70A2-C140-877F-C95F6875612C}" dt="2020-12-16T09:29:25.524" v="134" actId="20577"/>
          <ac:spMkLst>
            <pc:docMk/>
            <pc:sldMk cId="412182792" sldId="1427"/>
            <ac:spMk id="4" creationId="{00000000-0000-0000-0000-000000000000}"/>
          </ac:spMkLst>
        </pc:spChg>
        <pc:spChg chg="del">
          <ac:chgData name="Dominik Wallerius" userId="a368d9d8-ce33-42c3-883f-a2e82223f6d6" providerId="ADAL" clId="{3A7F84C1-70A2-C140-877F-C95F6875612C}" dt="2020-12-16T09:33:58.312" v="160"/>
          <ac:spMkLst>
            <pc:docMk/>
            <pc:sldMk cId="412182792" sldId="1427"/>
            <ac:spMk id="5" creationId="{00000000-0000-0000-0000-000000000000}"/>
          </ac:spMkLst>
        </pc:spChg>
        <pc:spChg chg="add mod">
          <ac:chgData name="Dominik Wallerius" userId="a368d9d8-ce33-42c3-883f-a2e82223f6d6" providerId="ADAL" clId="{3A7F84C1-70A2-C140-877F-C95F6875612C}" dt="2020-12-16T09:41:02.095" v="199" actId="1076"/>
          <ac:spMkLst>
            <pc:docMk/>
            <pc:sldMk cId="412182792" sldId="1427"/>
            <ac:spMk id="7" creationId="{5354473B-C7CD-B649-B9B3-5BBAA7240390}"/>
          </ac:spMkLst>
        </pc:spChg>
        <pc:spChg chg="mod">
          <ac:chgData name="Dominik Wallerius" userId="a368d9d8-ce33-42c3-883f-a2e82223f6d6" providerId="ADAL" clId="{3A7F84C1-70A2-C140-877F-C95F6875612C}" dt="2020-12-16T09:29:22.456" v="132" actId="207"/>
          <ac:spMkLst>
            <pc:docMk/>
            <pc:sldMk cId="412182792" sldId="1427"/>
            <ac:spMk id="13" creationId="{00000000-0000-0000-0000-000000000000}"/>
          </ac:spMkLst>
        </pc:spChg>
        <pc:picChg chg="mod">
          <ac:chgData name="Dominik Wallerius" userId="a368d9d8-ce33-42c3-883f-a2e82223f6d6" providerId="ADAL" clId="{3A7F84C1-70A2-C140-877F-C95F6875612C}" dt="2020-12-16T09:46:15.987" v="231"/>
          <ac:picMkLst>
            <pc:docMk/>
            <pc:sldMk cId="412182792" sldId="1427"/>
            <ac:picMk id="6" creationId="{00000000-0000-0000-0000-000000000000}"/>
          </ac:picMkLst>
        </pc:picChg>
      </pc:sldChg>
      <pc:sldChg chg="addSp delSp modSp mod">
        <pc:chgData name="Dominik Wallerius" userId="a368d9d8-ce33-42c3-883f-a2e82223f6d6" providerId="ADAL" clId="{3A7F84C1-70A2-C140-877F-C95F6875612C}" dt="2020-12-16T09:33:58.312" v="160"/>
        <pc:sldMkLst>
          <pc:docMk/>
          <pc:sldMk cId="3865932566" sldId="1428"/>
        </pc:sldMkLst>
        <pc:spChg chg="add mod">
          <ac:chgData name="Dominik Wallerius" userId="a368d9d8-ce33-42c3-883f-a2e82223f6d6" providerId="ADAL" clId="{3A7F84C1-70A2-C140-877F-C95F6875612C}" dt="2020-12-16T09:33:58.312" v="160"/>
          <ac:spMkLst>
            <pc:docMk/>
            <pc:sldMk cId="3865932566" sldId="1428"/>
            <ac:spMk id="3" creationId="{1C66BC95-B6FF-3B43-8408-E1B896F71138}"/>
          </ac:spMkLst>
        </pc:spChg>
        <pc:spChg chg="mod">
          <ac:chgData name="Dominik Wallerius" userId="a368d9d8-ce33-42c3-883f-a2e82223f6d6" providerId="ADAL" clId="{3A7F84C1-70A2-C140-877F-C95F6875612C}" dt="2020-12-16T09:27:15.442" v="106" actId="20577"/>
          <ac:spMkLst>
            <pc:docMk/>
            <pc:sldMk cId="3865932566" sldId="1428"/>
            <ac:spMk id="4" creationId="{00000000-0000-0000-0000-000000000000}"/>
          </ac:spMkLst>
        </pc:spChg>
        <pc:spChg chg="del">
          <ac:chgData name="Dominik Wallerius" userId="a368d9d8-ce33-42c3-883f-a2e82223f6d6" providerId="ADAL" clId="{3A7F84C1-70A2-C140-877F-C95F6875612C}" dt="2020-12-16T09:33:58.312" v="160"/>
          <ac:spMkLst>
            <pc:docMk/>
            <pc:sldMk cId="3865932566" sldId="1428"/>
            <ac:spMk id="5" creationId="{00000000-0000-0000-0000-000000000000}"/>
          </ac:spMkLst>
        </pc:spChg>
        <pc:spChg chg="mod">
          <ac:chgData name="Dominik Wallerius" userId="a368d9d8-ce33-42c3-883f-a2e82223f6d6" providerId="ADAL" clId="{3A7F84C1-70A2-C140-877F-C95F6875612C}" dt="2020-12-16T09:27:03.528" v="103" actId="207"/>
          <ac:spMkLst>
            <pc:docMk/>
            <pc:sldMk cId="3865932566" sldId="1428"/>
            <ac:spMk id="8" creationId="{00000000-0000-0000-0000-000000000000}"/>
          </ac:spMkLst>
        </pc:spChg>
      </pc:sldChg>
      <pc:sldChg chg="addSp delSp modSp mod">
        <pc:chgData name="Dominik Wallerius" userId="a368d9d8-ce33-42c3-883f-a2e82223f6d6" providerId="ADAL" clId="{3A7F84C1-70A2-C140-877F-C95F6875612C}" dt="2020-12-16T09:45:52.176" v="228"/>
        <pc:sldMkLst>
          <pc:docMk/>
          <pc:sldMk cId="700624415" sldId="1429"/>
        </pc:sldMkLst>
        <pc:spChg chg="mod">
          <ac:chgData name="Dominik Wallerius" userId="a368d9d8-ce33-42c3-883f-a2e82223f6d6" providerId="ADAL" clId="{3A7F84C1-70A2-C140-877F-C95F6875612C}" dt="2020-12-16T09:28:04.755" v="111" actId="20577"/>
          <ac:spMkLst>
            <pc:docMk/>
            <pc:sldMk cId="700624415" sldId="1429"/>
            <ac:spMk id="4" creationId="{00000000-0000-0000-0000-000000000000}"/>
          </ac:spMkLst>
        </pc:spChg>
        <pc:spChg chg="del">
          <ac:chgData name="Dominik Wallerius" userId="a368d9d8-ce33-42c3-883f-a2e82223f6d6" providerId="ADAL" clId="{3A7F84C1-70A2-C140-877F-C95F6875612C}" dt="2020-12-16T09:33:58.312" v="160"/>
          <ac:spMkLst>
            <pc:docMk/>
            <pc:sldMk cId="700624415" sldId="1429"/>
            <ac:spMk id="5" creationId="{00000000-0000-0000-0000-000000000000}"/>
          </ac:spMkLst>
        </pc:spChg>
        <pc:spChg chg="add mod">
          <ac:chgData name="Dominik Wallerius" userId="a368d9d8-ce33-42c3-883f-a2e82223f6d6" providerId="ADAL" clId="{3A7F84C1-70A2-C140-877F-C95F6875612C}" dt="2020-12-16T09:33:58.312" v="160"/>
          <ac:spMkLst>
            <pc:docMk/>
            <pc:sldMk cId="700624415" sldId="1429"/>
            <ac:spMk id="6" creationId="{9BFA7C4C-BE03-C64C-981C-77485A7E0B23}"/>
          </ac:spMkLst>
        </pc:spChg>
        <pc:spChg chg="mod">
          <ac:chgData name="Dominik Wallerius" userId="a368d9d8-ce33-42c3-883f-a2e82223f6d6" providerId="ADAL" clId="{3A7F84C1-70A2-C140-877F-C95F6875612C}" dt="2020-12-16T09:28:11.553" v="113" actId="207"/>
          <ac:spMkLst>
            <pc:docMk/>
            <pc:sldMk cId="700624415" sldId="1429"/>
            <ac:spMk id="8" creationId="{00000000-0000-0000-0000-000000000000}"/>
          </ac:spMkLst>
        </pc:spChg>
        <pc:picChg chg="mod">
          <ac:chgData name="Dominik Wallerius" userId="a368d9d8-ce33-42c3-883f-a2e82223f6d6" providerId="ADAL" clId="{3A7F84C1-70A2-C140-877F-C95F6875612C}" dt="2020-12-16T09:45:52.176" v="228"/>
          <ac:picMkLst>
            <pc:docMk/>
            <pc:sldMk cId="700624415" sldId="1429"/>
            <ac:picMk id="3" creationId="{00000000-0000-0000-0000-000000000000}"/>
          </ac:picMkLst>
        </pc:picChg>
      </pc:sldChg>
      <pc:sldChg chg="addSp delSp modSp mod">
        <pc:chgData name="Dominik Wallerius" userId="a368d9d8-ce33-42c3-883f-a2e82223f6d6" providerId="ADAL" clId="{3A7F84C1-70A2-C140-877F-C95F6875612C}" dt="2020-12-16T09:42:20.749" v="213" actId="1076"/>
        <pc:sldMkLst>
          <pc:docMk/>
          <pc:sldMk cId="1635125400" sldId="1430"/>
        </pc:sldMkLst>
        <pc:spChg chg="add mod">
          <ac:chgData name="Dominik Wallerius" userId="a368d9d8-ce33-42c3-883f-a2e82223f6d6" providerId="ADAL" clId="{3A7F84C1-70A2-C140-877F-C95F6875612C}" dt="2020-12-16T09:42:20.749" v="213" actId="1076"/>
          <ac:spMkLst>
            <pc:docMk/>
            <pc:sldMk cId="1635125400" sldId="1430"/>
            <ac:spMk id="3" creationId="{2B9CB085-2DD2-4647-A5F5-1BB91B794CF7}"/>
          </ac:spMkLst>
        </pc:spChg>
        <pc:spChg chg="mod">
          <ac:chgData name="Dominik Wallerius" userId="a368d9d8-ce33-42c3-883f-a2e82223f6d6" providerId="ADAL" clId="{3A7F84C1-70A2-C140-877F-C95F6875612C}" dt="2020-12-16T09:29:51.630" v="144" actId="20577"/>
          <ac:spMkLst>
            <pc:docMk/>
            <pc:sldMk cId="1635125400" sldId="1430"/>
            <ac:spMk id="4" creationId="{00000000-0000-0000-0000-000000000000}"/>
          </ac:spMkLst>
        </pc:spChg>
        <pc:spChg chg="del">
          <ac:chgData name="Dominik Wallerius" userId="a368d9d8-ce33-42c3-883f-a2e82223f6d6" providerId="ADAL" clId="{3A7F84C1-70A2-C140-877F-C95F6875612C}" dt="2020-12-16T09:33:58.312" v="160"/>
          <ac:spMkLst>
            <pc:docMk/>
            <pc:sldMk cId="1635125400" sldId="1430"/>
            <ac:spMk id="5" creationId="{00000000-0000-0000-0000-000000000000}"/>
          </ac:spMkLst>
        </pc:spChg>
        <pc:spChg chg="mod">
          <ac:chgData name="Dominik Wallerius" userId="a368d9d8-ce33-42c3-883f-a2e82223f6d6" providerId="ADAL" clId="{3A7F84C1-70A2-C140-877F-C95F6875612C}" dt="2020-12-16T09:29:47.516" v="141" actId="207"/>
          <ac:spMkLst>
            <pc:docMk/>
            <pc:sldMk cId="1635125400" sldId="1430"/>
            <ac:spMk id="11" creationId="{00000000-0000-0000-0000-000000000000}"/>
          </ac:spMkLst>
        </pc:spChg>
      </pc:sldChg>
      <pc:sldChg chg="addSp delSp modSp mod">
        <pc:chgData name="Dominik Wallerius" userId="a368d9d8-ce33-42c3-883f-a2e82223f6d6" providerId="ADAL" clId="{3A7F84C1-70A2-C140-877F-C95F6875612C}" dt="2020-12-16T09:46:32.407" v="233"/>
        <pc:sldMkLst>
          <pc:docMk/>
          <pc:sldMk cId="3287769240" sldId="1431"/>
        </pc:sldMkLst>
        <pc:spChg chg="del">
          <ac:chgData name="Dominik Wallerius" userId="a368d9d8-ce33-42c3-883f-a2e82223f6d6" providerId="ADAL" clId="{3A7F84C1-70A2-C140-877F-C95F6875612C}" dt="2020-12-16T09:33:58.312" v="160"/>
          <ac:spMkLst>
            <pc:docMk/>
            <pc:sldMk cId="3287769240" sldId="1431"/>
            <ac:spMk id="5" creationId="{00000000-0000-0000-0000-000000000000}"/>
          </ac:spMkLst>
        </pc:spChg>
        <pc:spChg chg="add mod">
          <ac:chgData name="Dominik Wallerius" userId="a368d9d8-ce33-42c3-883f-a2e82223f6d6" providerId="ADAL" clId="{3A7F84C1-70A2-C140-877F-C95F6875612C}" dt="2020-12-16T09:42:39.742" v="214" actId="1076"/>
          <ac:spMkLst>
            <pc:docMk/>
            <pc:sldMk cId="3287769240" sldId="1431"/>
            <ac:spMk id="7" creationId="{F2ABA5DB-6FEA-1A45-A661-E28CC9D47900}"/>
          </ac:spMkLst>
        </pc:spChg>
        <pc:spChg chg="mod">
          <ac:chgData name="Dominik Wallerius" userId="a368d9d8-ce33-42c3-883f-a2e82223f6d6" providerId="ADAL" clId="{3A7F84C1-70A2-C140-877F-C95F6875612C}" dt="2020-12-16T09:29:58.288" v="146" actId="207"/>
          <ac:spMkLst>
            <pc:docMk/>
            <pc:sldMk cId="3287769240" sldId="1431"/>
            <ac:spMk id="11" creationId="{00000000-0000-0000-0000-000000000000}"/>
          </ac:spMkLst>
        </pc:spChg>
        <pc:spChg chg="mod">
          <ac:chgData name="Dominik Wallerius" userId="a368d9d8-ce33-42c3-883f-a2e82223f6d6" providerId="ADAL" clId="{3A7F84C1-70A2-C140-877F-C95F6875612C}" dt="2020-12-16T09:42:50.823" v="216" actId="1076"/>
          <ac:spMkLst>
            <pc:docMk/>
            <pc:sldMk cId="3287769240" sldId="1431"/>
            <ac:spMk id="12" creationId="{00000000-0000-0000-0000-000000000000}"/>
          </ac:spMkLst>
        </pc:spChg>
        <pc:picChg chg="mod">
          <ac:chgData name="Dominik Wallerius" userId="a368d9d8-ce33-42c3-883f-a2e82223f6d6" providerId="ADAL" clId="{3A7F84C1-70A2-C140-877F-C95F6875612C}" dt="2020-12-16T09:46:32.407" v="233"/>
          <ac:picMkLst>
            <pc:docMk/>
            <pc:sldMk cId="3287769240" sldId="1431"/>
            <ac:picMk id="3" creationId="{00000000-0000-0000-0000-000000000000}"/>
          </ac:picMkLst>
        </pc:picChg>
      </pc:sldChg>
    </pc:docChg>
  </pc:docChgLst>
  <pc:docChgLst>
    <pc:chgData name="Bachmann, Hannah Ruth" userId="S::habachma@uni-mainz.de::e7c09bfb-72c2-42e5-912c-bd6874d853db" providerId="AD" clId="Web-{32C49D97-952E-4C95-ABAE-6A349C1C3E88}"/>
    <pc:docChg chg="">
      <pc:chgData name="Bachmann, Hannah Ruth" userId="S::habachma@uni-mainz.de::e7c09bfb-72c2-42e5-912c-bd6874d853db" providerId="AD" clId="Web-{32C49D97-952E-4C95-ABAE-6A349C1C3E88}" dt="2020-12-10T09:07:35.175" v="1"/>
      <pc:docMkLst>
        <pc:docMk/>
      </pc:docMkLst>
      <pc:sldChg chg="addCm modCm">
        <pc:chgData name="Bachmann, Hannah Ruth" userId="S::habachma@uni-mainz.de::e7c09bfb-72c2-42e5-912c-bd6874d853db" providerId="AD" clId="Web-{32C49D97-952E-4C95-ABAE-6A349C1C3E88}" dt="2020-12-10T09:07:35.175" v="1"/>
        <pc:sldMkLst>
          <pc:docMk/>
          <pc:sldMk cId="2461512244" sldId="1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970428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en-GB"/>
              <a:t>© 2020 - GET Across Borders</a:t>
            </a:r>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endParaRPr lang="en-GB" dirty="0"/>
          </a:p>
        </p:txBody>
      </p:sp>
      <p:sp>
        <p:nvSpPr>
          <p:cNvPr id="8" name="Fußzeilenplatzhalter 7"/>
          <p:cNvSpPr>
            <a:spLocks noGrp="1"/>
          </p:cNvSpPr>
          <p:nvPr>
            <p:ph type="ftr" sz="quarter" idx="11"/>
          </p:nvPr>
        </p:nvSpPr>
        <p:spPr/>
        <p:txBody>
          <a:bodyPr/>
          <a:lstStyle/>
          <a:p>
            <a:r>
              <a:rPr lang="en-GB"/>
              <a:t>© 2020 - GET Across Borders</a:t>
            </a:r>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endParaRPr lang="en-GB" dirty="0"/>
          </a:p>
        </p:txBody>
      </p:sp>
      <p:sp>
        <p:nvSpPr>
          <p:cNvPr id="4" name="Fußzeilenplatzhalter 3"/>
          <p:cNvSpPr>
            <a:spLocks noGrp="1"/>
          </p:cNvSpPr>
          <p:nvPr>
            <p:ph type="ftr" sz="quarter" idx="11"/>
          </p:nvPr>
        </p:nvSpPr>
        <p:spPr/>
        <p:txBody>
          <a:bodyPr/>
          <a:lstStyle/>
          <a:p>
            <a:r>
              <a:rPr lang="en-GB"/>
              <a:t>© 2020 - GET Across Borders</a:t>
            </a:r>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GB" dirty="0"/>
          </a:p>
        </p:txBody>
      </p:sp>
      <p:sp>
        <p:nvSpPr>
          <p:cNvPr id="3" name="Fußzeilenplatzhalter 2"/>
          <p:cNvSpPr>
            <a:spLocks noGrp="1"/>
          </p:cNvSpPr>
          <p:nvPr>
            <p:ph type="ftr" sz="quarter" idx="11"/>
          </p:nvPr>
        </p:nvSpPr>
        <p:spPr/>
        <p:txBody>
          <a:bodyPr/>
          <a:lstStyle/>
          <a:p>
            <a:r>
              <a:rPr lang="en-GB"/>
              <a:t>© 2020 - GET Across Borders</a:t>
            </a:r>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en-GB"/>
              <a:t>© 2020 - GET Across Borders</a:t>
            </a:r>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endParaRPr lang="en-GB" dirty="0"/>
          </a:p>
        </p:txBody>
      </p:sp>
      <p:sp>
        <p:nvSpPr>
          <p:cNvPr id="6" name="Fußzeilenplatzhalter 5"/>
          <p:cNvSpPr>
            <a:spLocks noGrp="1"/>
          </p:cNvSpPr>
          <p:nvPr>
            <p:ph type="ftr" sz="quarter" idx="11"/>
          </p:nvPr>
        </p:nvSpPr>
        <p:spPr/>
        <p:txBody>
          <a:bodyPr/>
          <a:lstStyle/>
          <a:p>
            <a:r>
              <a:rPr lang="en-GB"/>
              <a:t>© 2020 - GET Across Borders</a:t>
            </a:r>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endParaRPr lang="en-GB" dirty="0"/>
          </a:p>
        </p:txBody>
      </p:sp>
      <p:sp>
        <p:nvSpPr>
          <p:cNvPr id="5" name="Fußzeilenplatzhalter 4"/>
          <p:cNvSpPr>
            <a:spLocks noGrp="1"/>
          </p:cNvSpPr>
          <p:nvPr>
            <p:ph type="ftr" sz="quarter" idx="11"/>
          </p:nvPr>
        </p:nvSpPr>
        <p:spPr/>
        <p:txBody>
          <a:bodyPr/>
          <a:lstStyle/>
          <a:p>
            <a:r>
              <a:rPr lang="en-GB"/>
              <a:t>© 2020 - GET Across Borders</a:t>
            </a:r>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r>
              <a:rPr lang="en-GB"/>
              <a:t>© 2020 - GET Across Borders</a:t>
            </a:r>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r>
              <a:rPr lang="en-GB"/>
              <a:t>© 2020 - GET Across Borders</a:t>
            </a:r>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r>
              <a:rPr lang="en-GB"/>
              <a:t>© 2020 - GET Across Borders</a:t>
            </a:r>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r>
              <a:rPr lang="en-GB"/>
              <a:t>© 2020 - GET Across Borders</a:t>
            </a:r>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r>
              <a:rPr lang="en-GB"/>
              <a:t>© 2020 - GET Across Borders</a:t>
            </a:r>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r>
              <a:rPr lang="en-GB"/>
              <a:t>© 2020 - GET Across Borders</a:t>
            </a:r>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endParaRPr lang="en-GB" dirty="0"/>
          </a:p>
        </p:txBody>
      </p:sp>
      <p:sp>
        <p:nvSpPr>
          <p:cNvPr id="4" name="Fußzeilenplatzhalter 3"/>
          <p:cNvSpPr>
            <a:spLocks noGrp="1"/>
          </p:cNvSpPr>
          <p:nvPr>
            <p:ph type="ftr" sz="quarter" idx="11"/>
          </p:nvPr>
        </p:nvSpPr>
        <p:spPr/>
        <p:txBody>
          <a:bodyPr/>
          <a:lstStyle/>
          <a:p>
            <a:r>
              <a:rPr lang="en-GB"/>
              <a:t>© 2020 - GET Across Borders</a:t>
            </a:r>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endParaRPr lang="en-GB" dirty="0"/>
          </a:p>
        </p:txBody>
      </p:sp>
      <p:sp>
        <p:nvSpPr>
          <p:cNvPr id="4" name="Fußzeilenplatzhalter 3"/>
          <p:cNvSpPr>
            <a:spLocks noGrp="1"/>
          </p:cNvSpPr>
          <p:nvPr>
            <p:ph type="ftr" sz="quarter" idx="11"/>
          </p:nvPr>
        </p:nvSpPr>
        <p:spPr/>
        <p:txBody>
          <a:bodyPr/>
          <a:lstStyle/>
          <a:p>
            <a:r>
              <a:rPr lang="en-GB"/>
              <a:t>© 2020 - GET Across Borders</a:t>
            </a:r>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endParaRPr lang="en-GB" dirty="0"/>
          </a:p>
        </p:txBody>
      </p:sp>
      <p:sp>
        <p:nvSpPr>
          <p:cNvPr id="4" name="Fußzeilenplatzhalter 3"/>
          <p:cNvSpPr>
            <a:spLocks noGrp="1"/>
          </p:cNvSpPr>
          <p:nvPr>
            <p:ph type="ftr" sz="quarter" idx="11"/>
          </p:nvPr>
        </p:nvSpPr>
        <p:spPr/>
        <p:txBody>
          <a:bodyPr/>
          <a:lstStyle/>
          <a:p>
            <a:r>
              <a:rPr lang="en-GB"/>
              <a:t>© 2020 - GET Across Borders</a:t>
            </a:r>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12/03/2021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2491147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12/03/2021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026251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12/03/2021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9316777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12/03/2021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67149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12/03/2021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79374365"/>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12/03/2021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266049469"/>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12/03/2021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548086647"/>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12/03/2021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261064172"/>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12/03/2021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945298593"/>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12/03/2021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31053745"/>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12/03/2021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02303075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6.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sldNum="0"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sldNum="0"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sldNum="0"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 id="2147486127" r:id="rId12"/>
  </p:sldLayoutIdLst>
  <p:hf sldNum="0"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en-GB"/>
              <a:t>© 2020 - GET Across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sldNum="0"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en-GB"/>
              <a:t>© 2020 - GET Across Borders</a:t>
            </a:r>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sldNum="0" hd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12/03/2021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096444463"/>
      </p:ext>
    </p:extLst>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2.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2.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2.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2.png"/><Relationship Id="rId5" Type="http://schemas.openxmlformats.org/officeDocument/2006/relationships/image" Target="../media/image23.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2020 -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5B15A1B0-B64A-49CA-B71E-70B5200B918A}"/>
              </a:ext>
            </a:extLst>
          </p:cNvPr>
          <p:cNvPicPr>
            <a:picLocks noGrp="1" noChangeAspect="1"/>
          </p:cNvPicPr>
          <p:nvPr>
            <p:ph sz="half" idx="1"/>
          </p:nvPr>
        </p:nvPicPr>
        <p:blipFill rotWithShape="1">
          <a:blip r:embed="rId2"/>
          <a:srcRect l="27970" r="10206" b="-2"/>
          <a:stretch/>
        </p:blipFill>
        <p:spPr>
          <a:xfrm>
            <a:off x="522288" y="1763713"/>
            <a:ext cx="4621212" cy="4989512"/>
          </a:xfrm>
          <a:prstGeom prst="rect">
            <a:avLst/>
          </a:prstGeom>
          <a:noFill/>
        </p:spPr>
      </p:pic>
      <p:sp>
        <p:nvSpPr>
          <p:cNvPr id="11" name="Content Placeholder 2">
            <a:extLst>
              <a:ext uri="{FF2B5EF4-FFF2-40B4-BE49-F238E27FC236}">
                <a16:creationId xmlns:a16="http://schemas.microsoft.com/office/drawing/2014/main" id="{BC82E55C-C48D-4D69-959B-C534C761F7FB}"/>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wir</a:t>
            </a:r>
            <a:r>
              <a:rPr lang="en-GB" sz="2800" noProof="0" dirty="0">
                <a:solidFill>
                  <a:schemeClr val="accent1"/>
                </a:solidFill>
              </a:rPr>
              <a:t> den…</a:t>
            </a:r>
          </a:p>
        </p:txBody>
      </p:sp>
      <p:sp>
        <p:nvSpPr>
          <p:cNvPr id="3" name="Titel 2">
            <a:extLst>
              <a:ext uri="{FF2B5EF4-FFF2-40B4-BE49-F238E27FC236}">
                <a16:creationId xmlns:a16="http://schemas.microsoft.com/office/drawing/2014/main" id="{63CBFCCE-0AB6-4FD0-8805-868BCC272340}"/>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 </a:t>
            </a:r>
          </a:p>
        </p:txBody>
      </p:sp>
      <p:sp>
        <p:nvSpPr>
          <p:cNvPr id="4" name="Rechteck 3"/>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5" name="Textfeld 4"/>
          <p:cNvSpPr txBox="1"/>
          <p:nvPr/>
        </p:nvSpPr>
        <p:spPr>
          <a:xfrm>
            <a:off x="2194738" y="2169417"/>
            <a:ext cx="1276311" cy="830997"/>
          </a:xfrm>
          <a:prstGeom prst="rect">
            <a:avLst/>
          </a:prstGeom>
          <a:solidFill>
            <a:schemeClr val="bg1"/>
          </a:solidFill>
        </p:spPr>
        <p:txBody>
          <a:bodyPr wrap="none" rtlCol="0">
            <a:spAutoFit/>
          </a:bodyPr>
          <a:lstStyle/>
          <a:p>
            <a:r>
              <a:rPr lang="de-DE" sz="4800" b="0" dirty="0">
                <a:latin typeface="Comic Sans MS" panose="030F0702030302020204" pitchFamily="66" charset="0"/>
              </a:rPr>
              <a:t>Sep</a:t>
            </a:r>
          </a:p>
        </p:txBody>
      </p:sp>
      <p:sp>
        <p:nvSpPr>
          <p:cNvPr id="9" name="Ellipse 8"/>
          <p:cNvSpPr/>
          <p:nvPr/>
        </p:nvSpPr>
        <p:spPr>
          <a:xfrm>
            <a:off x="2269356" y="4834648"/>
            <a:ext cx="220925" cy="194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32E80931-5ADC-4EA9-9D35-E73E0B7C5D1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2EC19CEA-0244-4F31-A6F2-2CAE01BEE938}"/>
              </a:ext>
            </a:extLst>
          </p:cNvPr>
          <p:cNvSpPr txBox="1"/>
          <p:nvPr/>
        </p:nvSpPr>
        <p:spPr>
          <a:xfrm>
            <a:off x="2287276" y="6827880"/>
            <a:ext cx="1091231"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 </a:t>
            </a:r>
            <a:r>
              <a:rPr kumimoji="0" lang="de-DE" sz="1050" b="0" i="0" u="none" strike="noStrike" kern="0" cap="none" spc="0" normalizeH="0" baseline="0" noProof="0" dirty="0" err="1">
                <a:ln>
                  <a:noFill/>
                </a:ln>
                <a:solidFill>
                  <a:srgbClr val="002060"/>
                </a:solidFill>
                <a:effectLst/>
                <a:uLnTx/>
                <a:uFillTx/>
                <a:latin typeface="Comic Sans MS"/>
                <a:cs typeface="Arial"/>
              </a:rPr>
              <a:t>GEOlino</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AC3CD709-D78A-4748-8626-66DCB8840BA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5206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5B15A1B0-B64A-49CA-B71E-70B5200B918A}"/>
              </a:ext>
            </a:extLst>
          </p:cNvPr>
          <p:cNvPicPr>
            <a:picLocks noGrp="1" noChangeAspect="1"/>
          </p:cNvPicPr>
          <p:nvPr>
            <p:ph sz="half" idx="1"/>
          </p:nvPr>
        </p:nvPicPr>
        <p:blipFill rotWithShape="1">
          <a:blip r:embed="rId4"/>
          <a:srcRect l="27970" r="10206" b="-2"/>
          <a:stretch/>
        </p:blipFill>
        <p:spPr>
          <a:xfrm>
            <a:off x="522288" y="1763713"/>
            <a:ext cx="4621212" cy="4989512"/>
          </a:xfrm>
          <a:prstGeom prst="rect">
            <a:avLst/>
          </a:prstGeom>
          <a:noFill/>
        </p:spPr>
      </p:pic>
      <p:sp>
        <p:nvSpPr>
          <p:cNvPr id="11" name="Content Placeholder 2">
            <a:extLst>
              <a:ext uri="{FF2B5EF4-FFF2-40B4-BE49-F238E27FC236}">
                <a16:creationId xmlns:a16="http://schemas.microsoft.com/office/drawing/2014/main" id="{BC82E55C-C48D-4D69-959B-C534C761F7FB}"/>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wir</a:t>
            </a:r>
            <a:r>
              <a:rPr lang="en-GB" sz="2800" noProof="0" dirty="0">
                <a:solidFill>
                  <a:schemeClr val="accent1"/>
                </a:solidFill>
              </a:rPr>
              <a:t> den… </a:t>
            </a:r>
            <a:r>
              <a:rPr lang="en-GB" sz="2800" noProof="0" dirty="0" err="1">
                <a:solidFill>
                  <a:schemeClr val="accent1"/>
                </a:solidFill>
              </a:rPr>
              <a:t>zwei</a:t>
            </a:r>
            <a:r>
              <a:rPr lang="en-GB" sz="2800" b="1" noProof="0" dirty="0" err="1">
                <a:solidFill>
                  <a:schemeClr val="accent1"/>
                </a:solidFill>
              </a:rPr>
              <a:t>te</a:t>
            </a:r>
            <a:r>
              <a:rPr lang="en-GB" sz="2800" b="1" noProof="0" dirty="0">
                <a:solidFill>
                  <a:schemeClr val="accent1"/>
                </a:solidFill>
              </a:rPr>
              <a:t>-n </a:t>
            </a:r>
            <a:r>
              <a:rPr lang="en-GB" sz="2800" noProof="0" dirty="0">
                <a:solidFill>
                  <a:schemeClr val="accent1"/>
                </a:solidFill>
              </a:rPr>
              <a:t>September.</a:t>
            </a:r>
          </a:p>
        </p:txBody>
      </p:sp>
      <p:sp>
        <p:nvSpPr>
          <p:cNvPr id="3" name="Titel 2">
            <a:extLst>
              <a:ext uri="{FF2B5EF4-FFF2-40B4-BE49-F238E27FC236}">
                <a16:creationId xmlns:a16="http://schemas.microsoft.com/office/drawing/2014/main" id="{63CBFCCE-0AB6-4FD0-8805-868BCC272340}"/>
              </a:ext>
            </a:extLst>
          </p:cNvPr>
          <p:cNvSpPr>
            <a:spLocks noGrp="1"/>
          </p:cNvSpPr>
          <p:nvPr>
            <p:ph type="title"/>
          </p:nvPr>
        </p:nvSpPr>
        <p:spPr>
          <a:xfrm>
            <a:off x="522288" y="303213"/>
            <a:ext cx="9394825" cy="1258887"/>
          </a:xfrm>
        </p:spPr>
        <p:txBody>
          <a:bodyPr wrap="square" anchor="ctr">
            <a:normAutofit/>
          </a:bodyPr>
          <a:lstStyle/>
          <a:p>
            <a:r>
              <a:rPr lang="en-GB" b="1" noProof="0" dirty="0" err="1">
                <a:solidFill>
                  <a:srgbClr val="D71F39"/>
                </a:solidFill>
              </a:rPr>
              <a:t>Welchen</a:t>
            </a:r>
            <a:r>
              <a:rPr lang="en-GB" b="1" noProof="0" dirty="0">
                <a:solidFill>
                  <a:srgbClr val="D71F39"/>
                </a:solidFill>
              </a:rPr>
              <a:t> Tag </a:t>
            </a:r>
            <a:r>
              <a:rPr lang="en-GB" b="1" noProof="0" dirty="0" err="1">
                <a:solidFill>
                  <a:srgbClr val="D71F39"/>
                </a:solidFill>
              </a:rPr>
              <a:t>haben</a:t>
            </a:r>
            <a:r>
              <a:rPr lang="en-GB" b="1" noProof="0" dirty="0">
                <a:solidFill>
                  <a:srgbClr val="D71F39"/>
                </a:solidFill>
              </a:rPr>
              <a:t> </a:t>
            </a:r>
            <a:r>
              <a:rPr lang="en-GB" b="1" noProof="0" dirty="0" err="1">
                <a:solidFill>
                  <a:srgbClr val="D71F39"/>
                </a:solidFill>
              </a:rPr>
              <a:t>wir</a:t>
            </a:r>
            <a:r>
              <a:rPr lang="en-GB" b="1" noProof="0" dirty="0">
                <a:solidFill>
                  <a:srgbClr val="D71F39"/>
                </a:solidFill>
              </a:rPr>
              <a:t> </a:t>
            </a:r>
            <a:r>
              <a:rPr lang="en-GB" b="1" noProof="0" dirty="0" err="1">
                <a:solidFill>
                  <a:srgbClr val="D71F39"/>
                </a:solidFill>
              </a:rPr>
              <a:t>heute</a:t>
            </a:r>
            <a:r>
              <a:rPr lang="en-GB" b="1" noProof="0" dirty="0">
                <a:solidFill>
                  <a:srgbClr val="D71F39"/>
                </a:solidFill>
              </a:rPr>
              <a:t>? </a:t>
            </a:r>
            <a:endParaRPr lang="en-GB" b="1" noProof="0" dirty="0"/>
          </a:p>
        </p:txBody>
      </p:sp>
      <p:sp>
        <p:nvSpPr>
          <p:cNvPr id="4" name="Rechteck 3"/>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5" name="Textfeld 4"/>
          <p:cNvSpPr txBox="1"/>
          <p:nvPr/>
        </p:nvSpPr>
        <p:spPr>
          <a:xfrm>
            <a:off x="2194738" y="2169417"/>
            <a:ext cx="1276311" cy="830997"/>
          </a:xfrm>
          <a:prstGeom prst="rect">
            <a:avLst/>
          </a:prstGeom>
          <a:solidFill>
            <a:schemeClr val="bg1"/>
          </a:solidFill>
        </p:spPr>
        <p:txBody>
          <a:bodyPr wrap="none" rtlCol="0">
            <a:spAutoFit/>
          </a:bodyPr>
          <a:lstStyle/>
          <a:p>
            <a:r>
              <a:rPr lang="de-DE" sz="4800" b="0" dirty="0">
                <a:latin typeface="Comic Sans MS" panose="030F0702030302020204" pitchFamily="66" charset="0"/>
              </a:rPr>
              <a:t>Sep</a:t>
            </a:r>
          </a:p>
        </p:txBody>
      </p:sp>
      <p:sp>
        <p:nvSpPr>
          <p:cNvPr id="9" name="Ellipse 8"/>
          <p:cNvSpPr/>
          <p:nvPr/>
        </p:nvSpPr>
        <p:spPr>
          <a:xfrm>
            <a:off x="2269356" y="4834648"/>
            <a:ext cx="220925" cy="194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1706" y="5598269"/>
            <a:ext cx="609600" cy="609600"/>
          </a:xfrm>
          <a:prstGeom prst="rect">
            <a:avLst/>
          </a:prstGeom>
        </p:spPr>
      </p:pic>
      <p:sp>
        <p:nvSpPr>
          <p:cNvPr id="13" name="Foliennummernplatzhalter 4">
            <a:extLst>
              <a:ext uri="{FF2B5EF4-FFF2-40B4-BE49-F238E27FC236}">
                <a16:creationId xmlns:a16="http://schemas.microsoft.com/office/drawing/2014/main" id="{D896B8DB-CAB9-4CFA-A1D4-F441839501E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192E8B1E-EA91-4FF9-AA21-F8B0FF1F2A9C}"/>
              </a:ext>
            </a:extLst>
          </p:cNvPr>
          <p:cNvSpPr txBox="1"/>
          <p:nvPr/>
        </p:nvSpPr>
        <p:spPr>
          <a:xfrm>
            <a:off x="2287276" y="6827880"/>
            <a:ext cx="1091231" cy="253916"/>
          </a:xfrm>
          <a:prstGeom prst="rect">
            <a:avLst/>
          </a:prstGeom>
          <a:noFill/>
        </p:spPr>
        <p:txBody>
          <a:bodyPr wrap="square" rtlCol="0">
            <a:spAutoFit/>
          </a:bodyPr>
          <a:lstStyle/>
          <a:p>
            <a:pPr algn="ctr"/>
            <a:r>
              <a:rPr kumimoji="0" lang="de-DE" sz="1050" b="0" i="0" u="none" strike="noStrike" kern="0" cap="none" spc="0" normalizeH="0" baseline="0" noProof="0" dirty="0" err="1">
                <a:ln>
                  <a:noFill/>
                </a:ln>
                <a:solidFill>
                  <a:srgbClr val="002060"/>
                </a:solidFill>
                <a:effectLst/>
                <a:uLnTx/>
                <a:uFillTx/>
                <a:latin typeface="Comic Sans MS"/>
                <a:cs typeface="Arial"/>
              </a:rPr>
              <a:t>GEOlino</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F365BC35-77B1-458D-A185-B3CD3EED347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918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423"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rlaub im Juli: Fünf großartige Reiseziele - [GEO]">
            <a:extLst>
              <a:ext uri="{FF2B5EF4-FFF2-40B4-BE49-F238E27FC236}">
                <a16:creationId xmlns:a16="http://schemas.microsoft.com/office/drawing/2014/main" id="{177E2E38-B4B2-43F4-B0E6-9D6645E46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9" r="2229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A8523086-8173-4A1D-9253-7568A8B274AC}"/>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wir</a:t>
            </a:r>
            <a:r>
              <a:rPr lang="en-GB" sz="2800" noProof="0" dirty="0">
                <a:solidFill>
                  <a:schemeClr val="accent1"/>
                </a:solidFill>
              </a:rPr>
              <a:t> den…</a:t>
            </a:r>
          </a:p>
        </p:txBody>
      </p:sp>
      <p:sp>
        <p:nvSpPr>
          <p:cNvPr id="3" name="Titel 2">
            <a:extLst>
              <a:ext uri="{FF2B5EF4-FFF2-40B4-BE49-F238E27FC236}">
                <a16:creationId xmlns:a16="http://schemas.microsoft.com/office/drawing/2014/main" id="{C2EFA73B-4F77-414B-B617-6858A54AE28B}"/>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5158" y="2128926"/>
            <a:ext cx="1082348"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Jul</a:t>
            </a:r>
          </a:p>
        </p:txBody>
      </p:sp>
      <p:pic>
        <p:nvPicPr>
          <p:cNvPr id="8" name="Grafik 7"/>
          <p:cNvPicPr>
            <a:picLocks noChangeAspect="1"/>
          </p:cNvPicPr>
          <p:nvPr/>
        </p:nvPicPr>
        <p:blipFill>
          <a:blip r:embed="rId3"/>
          <a:stretch>
            <a:fillRect/>
          </a:stretch>
        </p:blipFill>
        <p:spPr>
          <a:xfrm>
            <a:off x="1769049" y="4767182"/>
            <a:ext cx="2127688" cy="1780186"/>
          </a:xfrm>
          <a:prstGeom prst="rect">
            <a:avLst/>
          </a:prstGeom>
        </p:spPr>
      </p:pic>
      <p:sp>
        <p:nvSpPr>
          <p:cNvPr id="9" name="Ellipse 8"/>
          <p:cNvSpPr/>
          <p:nvPr/>
        </p:nvSpPr>
        <p:spPr>
          <a:xfrm>
            <a:off x="2801566" y="5175115"/>
            <a:ext cx="282103"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4D407B2E-C498-4265-AA93-0A7C7639CBE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1C8A8136-CC26-4F15-A666-F2721EAD6238}"/>
              </a:ext>
            </a:extLst>
          </p:cNvPr>
          <p:cNvSpPr txBox="1"/>
          <p:nvPr/>
        </p:nvSpPr>
        <p:spPr>
          <a:xfrm>
            <a:off x="2348451" y="6827880"/>
            <a:ext cx="906229"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 GEO</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03F5841D-643E-48BB-93AC-468ACC50305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410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rlaub im Juli: Fünf großartige Reiseziele - [GEO]">
            <a:extLst>
              <a:ext uri="{FF2B5EF4-FFF2-40B4-BE49-F238E27FC236}">
                <a16:creationId xmlns:a16="http://schemas.microsoft.com/office/drawing/2014/main" id="{177E2E38-B4B2-43F4-B0E6-9D6645E46B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79" r="2229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A8523086-8173-4A1D-9253-7568A8B274AC}"/>
              </a:ext>
            </a:extLst>
          </p:cNvPr>
          <p:cNvSpPr>
            <a:spLocks noGrp="1"/>
          </p:cNvSpPr>
          <p:nvPr>
            <p:ph sz="half" idx="2"/>
          </p:nvPr>
        </p:nvSpPr>
        <p:spPr>
          <a:xfrm>
            <a:off x="5295900" y="1763713"/>
            <a:ext cx="4869504" cy="4989512"/>
          </a:xfrm>
        </p:spPr>
        <p:txBody>
          <a:bodyPr>
            <a:normAutofit/>
          </a:bodyPr>
          <a:lstStyle/>
          <a:p>
            <a:r>
              <a:rPr lang="en-GB" sz="2800" noProof="0" dirty="0">
                <a:solidFill>
                  <a:schemeClr val="accent1"/>
                </a:solidFill>
              </a:rPr>
              <a:t>Heute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wir</a:t>
            </a:r>
            <a:r>
              <a:rPr lang="en-GB" sz="2800" noProof="0" dirty="0">
                <a:solidFill>
                  <a:schemeClr val="accent1"/>
                </a:solidFill>
              </a:rPr>
              <a:t> den…</a:t>
            </a:r>
          </a:p>
          <a:p>
            <a:pPr marL="0" indent="0">
              <a:buNone/>
            </a:pPr>
            <a:r>
              <a:rPr lang="en-GB" sz="2800" noProof="0" dirty="0">
                <a:solidFill>
                  <a:schemeClr val="accent1"/>
                </a:solidFill>
              </a:rPr>
              <a:t>    </a:t>
            </a:r>
            <a:r>
              <a:rPr lang="en-GB" sz="2800" noProof="0" dirty="0" err="1">
                <a:solidFill>
                  <a:schemeClr val="accent1"/>
                </a:solidFill>
              </a:rPr>
              <a:t>zwölf</a:t>
            </a:r>
            <a:r>
              <a:rPr lang="en-GB" sz="2800" b="1" noProof="0" dirty="0" err="1">
                <a:solidFill>
                  <a:schemeClr val="accent1"/>
                </a:solidFill>
              </a:rPr>
              <a:t>te</a:t>
            </a:r>
            <a:r>
              <a:rPr lang="en-GB" sz="2800" b="1" noProof="0" dirty="0">
                <a:solidFill>
                  <a:schemeClr val="accent1"/>
                </a:solidFill>
              </a:rPr>
              <a:t>-n</a:t>
            </a:r>
            <a:r>
              <a:rPr lang="en-GB" sz="2800" noProof="0" dirty="0">
                <a:solidFill>
                  <a:schemeClr val="accent1"/>
                </a:solidFill>
              </a:rPr>
              <a:t> </a:t>
            </a:r>
            <a:r>
              <a:rPr lang="en-GB" sz="2800" noProof="0" dirty="0" err="1">
                <a:solidFill>
                  <a:schemeClr val="accent1"/>
                </a:solidFill>
              </a:rPr>
              <a:t>Juli</a:t>
            </a:r>
            <a:r>
              <a:rPr lang="en-GB" sz="2800" noProof="0" dirty="0">
                <a:solidFill>
                  <a:schemeClr val="accent1"/>
                </a:solidFill>
              </a:rPr>
              <a:t>.</a:t>
            </a:r>
          </a:p>
          <a:p>
            <a:endParaRPr lang="en-GB" sz="2800" noProof="0" dirty="0">
              <a:solidFill>
                <a:schemeClr val="accent1"/>
              </a:solidFill>
            </a:endParaRPr>
          </a:p>
          <a:p>
            <a:r>
              <a:rPr lang="en-GB" sz="2800" noProof="0" dirty="0" err="1">
                <a:solidFill>
                  <a:schemeClr val="accent1"/>
                </a:solidFill>
              </a:rPr>
              <a:t>Schöne</a:t>
            </a:r>
            <a:r>
              <a:rPr lang="en-GB" sz="2800" noProof="0" dirty="0">
                <a:solidFill>
                  <a:schemeClr val="accent1"/>
                </a:solidFill>
              </a:rPr>
              <a:t> </a:t>
            </a:r>
            <a:r>
              <a:rPr lang="en-GB" sz="2800" dirty="0" err="1">
                <a:solidFill>
                  <a:schemeClr val="accent1"/>
                </a:solidFill>
              </a:rPr>
              <a:t>Sommerf</a:t>
            </a:r>
            <a:r>
              <a:rPr lang="en-GB" sz="2800" noProof="0" dirty="0" err="1">
                <a:solidFill>
                  <a:schemeClr val="accent1"/>
                </a:solidFill>
              </a:rPr>
              <a:t>erien</a:t>
            </a:r>
            <a:r>
              <a:rPr lang="en-GB" sz="2800" noProof="0" dirty="0">
                <a:solidFill>
                  <a:schemeClr val="accent1"/>
                </a:solidFill>
              </a:rPr>
              <a:t>!</a:t>
            </a:r>
          </a:p>
          <a:p>
            <a:r>
              <a:rPr lang="en-GB" sz="2800" noProof="0" dirty="0">
                <a:solidFill>
                  <a:schemeClr val="accent2"/>
                </a:solidFill>
              </a:rPr>
              <a:t>Happy summer holidays!</a:t>
            </a:r>
          </a:p>
        </p:txBody>
      </p:sp>
      <p:sp>
        <p:nvSpPr>
          <p:cNvPr id="3" name="Titel 2">
            <a:extLst>
              <a:ext uri="{FF2B5EF4-FFF2-40B4-BE49-F238E27FC236}">
                <a16:creationId xmlns:a16="http://schemas.microsoft.com/office/drawing/2014/main" id="{C2EFA73B-4F77-414B-B617-6858A54AE28B}"/>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5158" y="2128926"/>
            <a:ext cx="1082348" cy="830997"/>
          </a:xfrm>
          <a:prstGeom prst="rect">
            <a:avLst/>
          </a:prstGeom>
          <a:solidFill>
            <a:schemeClr val="bg1"/>
          </a:solidFill>
          <a:ln>
            <a:noFill/>
          </a:ln>
        </p:spPr>
        <p:txBody>
          <a:bodyPr wrap="none">
            <a:spAutoFit/>
          </a:bodyPr>
          <a:lstStyle/>
          <a:p>
            <a:pPr lvl="0"/>
            <a:r>
              <a:rPr lang="de-DE" sz="4800" b="0" dirty="0">
                <a:latin typeface="Comic Sans MS" panose="030F0702030302020204" pitchFamily="66" charset="0"/>
              </a:rPr>
              <a:t>Jul</a:t>
            </a:r>
          </a:p>
        </p:txBody>
      </p:sp>
      <p:pic>
        <p:nvPicPr>
          <p:cNvPr id="8" name="Grafik 7"/>
          <p:cNvPicPr>
            <a:picLocks noChangeAspect="1"/>
          </p:cNvPicPr>
          <p:nvPr/>
        </p:nvPicPr>
        <p:blipFill>
          <a:blip r:embed="rId5"/>
          <a:stretch>
            <a:fillRect/>
          </a:stretch>
        </p:blipFill>
        <p:spPr>
          <a:xfrm>
            <a:off x="1769049" y="4767182"/>
            <a:ext cx="2127688" cy="1780186"/>
          </a:xfrm>
          <a:prstGeom prst="rect">
            <a:avLst/>
          </a:prstGeom>
        </p:spPr>
      </p:pic>
      <p:sp>
        <p:nvSpPr>
          <p:cNvPr id="9" name="Ellipse 8"/>
          <p:cNvSpPr/>
          <p:nvPr/>
        </p:nvSpPr>
        <p:spPr>
          <a:xfrm>
            <a:off x="2801566" y="5175115"/>
            <a:ext cx="282103"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25852" y="5408579"/>
            <a:ext cx="609600" cy="609600"/>
          </a:xfrm>
          <a:prstGeom prst="rect">
            <a:avLst/>
          </a:prstGeom>
        </p:spPr>
      </p:pic>
      <p:sp>
        <p:nvSpPr>
          <p:cNvPr id="13" name="Foliennummernplatzhalter 4">
            <a:extLst>
              <a:ext uri="{FF2B5EF4-FFF2-40B4-BE49-F238E27FC236}">
                <a16:creationId xmlns:a16="http://schemas.microsoft.com/office/drawing/2014/main" id="{B587906E-09FB-41A1-AEDC-CFC34194099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C9D1525E-4863-4539-A8D4-6E81416797A8}"/>
              </a:ext>
            </a:extLst>
          </p:cNvPr>
          <p:cNvSpPr txBox="1"/>
          <p:nvPr/>
        </p:nvSpPr>
        <p:spPr>
          <a:xfrm>
            <a:off x="2348451" y="6827880"/>
            <a:ext cx="906229"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 GEO</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BF14921F-CDDD-4DC4-87AB-D2CC4A086EA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9960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1125" fill="hold"/>
                                        <p:tgtEl>
                                          <p:spTgt spid="5"/>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5"/>
                </p:tgtEl>
              </p:cMediaNode>
            </p:audio>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rum verschenken wir am Valentinstag rote Rosen?">
            <a:extLst>
              <a:ext uri="{FF2B5EF4-FFF2-40B4-BE49-F238E27FC236}">
                <a16:creationId xmlns:a16="http://schemas.microsoft.com/office/drawing/2014/main" id="{4FE0F443-0FD7-4BF3-8410-A50FDAFA3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52" r="21158"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974F0B17-248A-43C3-BE5D-31607DF227C7}"/>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haben</a:t>
            </a:r>
            <a:r>
              <a:rPr lang="en-GB" sz="2800" noProof="0" dirty="0">
                <a:solidFill>
                  <a:schemeClr val="accent1"/>
                </a:solidFill>
              </a:rPr>
              <a:t> </a:t>
            </a:r>
            <a:r>
              <a:rPr lang="en-GB" sz="2800" noProof="0" dirty="0" err="1">
                <a:solidFill>
                  <a:schemeClr val="accent1"/>
                </a:solidFill>
              </a:rPr>
              <a:t>wir</a:t>
            </a:r>
            <a:r>
              <a:rPr lang="en-GB" sz="2800" noProof="0" dirty="0">
                <a:solidFill>
                  <a:schemeClr val="accent1"/>
                </a:solidFill>
              </a:rPr>
              <a:t> den…</a:t>
            </a:r>
          </a:p>
        </p:txBody>
      </p:sp>
      <p:sp>
        <p:nvSpPr>
          <p:cNvPr id="3" name="Titel 2">
            <a:extLst>
              <a:ext uri="{FF2B5EF4-FFF2-40B4-BE49-F238E27FC236}">
                <a16:creationId xmlns:a16="http://schemas.microsoft.com/office/drawing/2014/main" id="{4B0F62F9-AC55-4C5A-B22B-73B7ACB73433}"/>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2753" y="2197021"/>
            <a:ext cx="1260281"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Feb</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a:t>
            </a:r>
          </a:p>
        </p:txBody>
      </p:sp>
      <p:sp>
        <p:nvSpPr>
          <p:cNvPr id="9" name="Ellipse 8"/>
          <p:cNvSpPr/>
          <p:nvPr/>
        </p:nvSpPr>
        <p:spPr>
          <a:xfrm>
            <a:off x="3356043" y="5126477"/>
            <a:ext cx="272374" cy="3112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8217F752-51F9-4E55-8B46-8E1C62297F6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F40ED992-CC5E-4582-BAAE-68849510E318}"/>
              </a:ext>
            </a:extLst>
          </p:cNvPr>
          <p:cNvSpPr txBox="1"/>
          <p:nvPr/>
        </p:nvSpPr>
        <p:spPr>
          <a:xfrm>
            <a:off x="2262610" y="6827880"/>
            <a:ext cx="1365807"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Blumen Kaiser</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A64373D0-8D0C-4DB3-9AAC-8A15219DC1B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2970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rum verschenken wir am Valentinstag rote Rosen?">
            <a:extLst>
              <a:ext uri="{FF2B5EF4-FFF2-40B4-BE49-F238E27FC236}">
                <a16:creationId xmlns:a16="http://schemas.microsoft.com/office/drawing/2014/main" id="{4FE0F443-0FD7-4BF3-8410-A50FDAFA3D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52" r="21158"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974F0B17-248A-43C3-BE5D-31607DF227C7}"/>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r>
              <a:rPr lang="en-GB" sz="2800" noProof="0" dirty="0" err="1"/>
              <a:t>vierzehn</a:t>
            </a:r>
            <a:r>
              <a:rPr lang="en-GB" sz="2800" b="1" noProof="0" dirty="0" err="1">
                <a:solidFill>
                  <a:schemeClr val="accent1"/>
                </a:solidFill>
              </a:rPr>
              <a:t>te</a:t>
            </a:r>
            <a:r>
              <a:rPr lang="en-GB" sz="2800" b="1" noProof="0" dirty="0">
                <a:solidFill>
                  <a:schemeClr val="accent1"/>
                </a:solidFill>
              </a:rPr>
              <a:t>-n</a:t>
            </a:r>
            <a:r>
              <a:rPr lang="en-GB" sz="2800" noProof="0" dirty="0"/>
              <a:t> </a:t>
            </a:r>
            <a:r>
              <a:rPr lang="en-GB" sz="2800" noProof="0" dirty="0" err="1"/>
              <a:t>Februar</a:t>
            </a:r>
            <a:r>
              <a:rPr lang="en-GB" sz="2800" noProof="0" dirty="0"/>
              <a:t>.</a:t>
            </a:r>
          </a:p>
          <a:p>
            <a:endParaRPr lang="en-GB" sz="2800" noProof="0" dirty="0"/>
          </a:p>
          <a:p>
            <a:r>
              <a:rPr lang="en-GB" sz="2800" noProof="0" dirty="0" err="1"/>
              <a:t>Fröhlichen</a:t>
            </a:r>
            <a:r>
              <a:rPr lang="en-GB" sz="2800" noProof="0" dirty="0"/>
              <a:t> </a:t>
            </a:r>
            <a:r>
              <a:rPr lang="en-GB" sz="2800" noProof="0" dirty="0" err="1"/>
              <a:t>Valentinstag</a:t>
            </a:r>
            <a:r>
              <a:rPr lang="en-GB" sz="2800" noProof="0" dirty="0"/>
              <a:t>!</a:t>
            </a:r>
          </a:p>
          <a:p>
            <a:r>
              <a:rPr lang="en-GB" sz="2800" noProof="0" dirty="0">
                <a:solidFill>
                  <a:schemeClr val="accent2"/>
                </a:solidFill>
              </a:rPr>
              <a:t>Happy Valentine’s Day!</a:t>
            </a:r>
          </a:p>
        </p:txBody>
      </p:sp>
      <p:sp>
        <p:nvSpPr>
          <p:cNvPr id="3" name="Titel 2">
            <a:extLst>
              <a:ext uri="{FF2B5EF4-FFF2-40B4-BE49-F238E27FC236}">
                <a16:creationId xmlns:a16="http://schemas.microsoft.com/office/drawing/2014/main" id="{4B0F62F9-AC55-4C5A-B22B-73B7ACB73433}"/>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2753" y="2197021"/>
            <a:ext cx="1260281"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Feb</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a:t>
            </a:r>
          </a:p>
        </p:txBody>
      </p:sp>
      <p:sp>
        <p:nvSpPr>
          <p:cNvPr id="9" name="Ellipse 8"/>
          <p:cNvSpPr/>
          <p:nvPr/>
        </p:nvSpPr>
        <p:spPr>
          <a:xfrm>
            <a:off x="3356043" y="5126477"/>
            <a:ext cx="272374" cy="3112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2458" y="5598269"/>
            <a:ext cx="609600" cy="609600"/>
          </a:xfrm>
          <a:prstGeom prst="rect">
            <a:avLst/>
          </a:prstGeom>
        </p:spPr>
      </p:pic>
      <p:sp>
        <p:nvSpPr>
          <p:cNvPr id="13" name="Foliennummernplatzhalter 4">
            <a:extLst>
              <a:ext uri="{FF2B5EF4-FFF2-40B4-BE49-F238E27FC236}">
                <a16:creationId xmlns:a16="http://schemas.microsoft.com/office/drawing/2014/main" id="{ED8F73E3-4D78-4C4D-8566-56DA871269A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F5AB41D1-1745-4E92-A3A5-94754FE73FD9}"/>
              </a:ext>
            </a:extLst>
          </p:cNvPr>
          <p:cNvSpPr txBox="1"/>
          <p:nvPr/>
        </p:nvSpPr>
        <p:spPr>
          <a:xfrm>
            <a:off x="2262610" y="6827880"/>
            <a:ext cx="1365807"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Blumen Kaiser</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121EDD8F-1B4D-4D00-8E4D-D61BE57A7B7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9278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638"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pic>
        <p:nvPicPr>
          <p:cNvPr id="7" name="Inhaltsplatzhalter 6"/>
          <p:cNvPicPr>
            <a:picLocks noGrp="1" noChangeAspect="1"/>
          </p:cNvPicPr>
          <p:nvPr>
            <p:ph sz="half" idx="1"/>
          </p:nvPr>
        </p:nvPicPr>
        <p:blipFill>
          <a:blip r:embed="rId2"/>
          <a:stretch>
            <a:fillRect/>
          </a:stretch>
        </p:blipFill>
        <p:spPr>
          <a:xfrm>
            <a:off x="522288" y="1767920"/>
            <a:ext cx="4610100" cy="4981097"/>
          </a:xfrm>
          <a:prstGeom prst="rect">
            <a:avLst/>
          </a:prstGeom>
        </p:spPr>
      </p:pic>
      <p:sp>
        <p:nvSpPr>
          <p:cNvPr id="4" name="Inhaltsplatzhalter 3"/>
          <p:cNvSpPr>
            <a:spLocks noGrp="1"/>
          </p:cNvSpPr>
          <p:nvPr>
            <p:ph sz="half" idx="2"/>
          </p:nvPr>
        </p:nvSpPr>
        <p:spPr>
          <a:xfrm>
            <a:off x="5163218" y="1763950"/>
            <a:ext cx="5276181" cy="4989036"/>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p:txBody>
      </p:sp>
      <p:sp>
        <p:nvSpPr>
          <p:cNvPr id="8" name="Rechteck 7"/>
          <p:cNvSpPr/>
          <p:nvPr/>
        </p:nvSpPr>
        <p:spPr>
          <a:xfrm>
            <a:off x="2177961" y="2128928"/>
            <a:ext cx="1298753"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Okt</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0" name="Ellipse 9"/>
          <p:cNvSpPr/>
          <p:nvPr/>
        </p:nvSpPr>
        <p:spPr>
          <a:xfrm>
            <a:off x="2422188" y="4844374"/>
            <a:ext cx="223736" cy="1750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36143" y="6797014"/>
            <a:ext cx="2782387" cy="253916"/>
          </a:xfrm>
          <a:prstGeom prst="rect">
            <a:avLst/>
          </a:prstGeom>
        </p:spPr>
        <p:txBody>
          <a:bodyPr wrap="square">
            <a:spAutoFit/>
          </a:bodyPr>
          <a:lstStyle/>
          <a:p>
            <a:r>
              <a:rPr kumimoji="0" lang="de-DE" sz="1050" b="0" i="0" u="none" strike="noStrike" kern="0" cap="none" spc="0" normalizeH="0" baseline="0" noProof="0" dirty="0">
                <a:ln>
                  <a:noFill/>
                </a:ln>
                <a:solidFill>
                  <a:srgbClr val="002060"/>
                </a:solidFill>
                <a:effectLst/>
                <a:uLnTx/>
                <a:uFillTx/>
                <a:latin typeface="Comic Sans MS" panose="030F0702030302020204" pitchFamily="66" charset="0"/>
                <a:cs typeface="Arial"/>
              </a:rPr>
              <a:t>© </a:t>
            </a:r>
            <a:r>
              <a:rPr lang="de-DE" sz="1050" b="0" dirty="0">
                <a:latin typeface="Comic Sans MS" panose="030F0702030302020204" pitchFamily="66" charset="0"/>
              </a:rPr>
              <a:t>Andrey Popov – Berliner </a:t>
            </a:r>
            <a:r>
              <a:rPr lang="de-DE" sz="1050" b="0" dirty="0" err="1">
                <a:latin typeface="Comic Sans MS" panose="030F0702030302020204" pitchFamily="66" charset="0"/>
              </a:rPr>
              <a:t>Philharmonika</a:t>
            </a:r>
            <a:endParaRPr lang="de-DE" sz="1050" b="0" dirty="0">
              <a:latin typeface="Comic Sans MS" panose="030F0702030302020204" pitchFamily="66" charset="0"/>
            </a:endParaRPr>
          </a:p>
        </p:txBody>
      </p:sp>
      <p:sp>
        <p:nvSpPr>
          <p:cNvPr id="13" name="Foliennummernplatzhalter 4">
            <a:extLst>
              <a:ext uri="{FF2B5EF4-FFF2-40B4-BE49-F238E27FC236}">
                <a16:creationId xmlns:a16="http://schemas.microsoft.com/office/drawing/2014/main" id="{E0ECFC36-4952-4B81-B7C5-7CCC77D7D11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16</a:t>
            </a:fld>
            <a:endParaRPr lang="en-GB" sz="1050" b="0" dirty="0">
              <a:solidFill>
                <a:schemeClr val="bg2"/>
              </a:solidFill>
              <a:latin typeface="Comic Sans MS" panose="030F0702030302020204" pitchFamily="66" charset="0"/>
            </a:endParaRPr>
          </a:p>
        </p:txBody>
      </p:sp>
      <p:sp>
        <p:nvSpPr>
          <p:cNvPr id="14" name="Fußzeilenplatzhalter 3">
            <a:extLst>
              <a:ext uri="{FF2B5EF4-FFF2-40B4-BE49-F238E27FC236}">
                <a16:creationId xmlns:a16="http://schemas.microsoft.com/office/drawing/2014/main" id="{42A0FAC5-52B0-4E13-9C8B-79C452B90F1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6593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pic>
        <p:nvPicPr>
          <p:cNvPr id="7" name="Inhaltsplatzhalter 6"/>
          <p:cNvPicPr>
            <a:picLocks noGrp="1" noChangeAspect="1"/>
          </p:cNvPicPr>
          <p:nvPr>
            <p:ph sz="half" idx="1"/>
          </p:nvPr>
        </p:nvPicPr>
        <p:blipFill>
          <a:blip r:embed="rId4"/>
          <a:stretch>
            <a:fillRect/>
          </a:stretch>
        </p:blipFill>
        <p:spPr>
          <a:xfrm>
            <a:off x="522288" y="1767920"/>
            <a:ext cx="4610100" cy="4981097"/>
          </a:xfrm>
          <a:prstGeom prst="rect">
            <a:avLst/>
          </a:prstGeom>
        </p:spPr>
      </p:pic>
      <p:sp>
        <p:nvSpPr>
          <p:cNvPr id="4" name="Inhaltsplatzhalter 3"/>
          <p:cNvSpPr>
            <a:spLocks noGrp="1"/>
          </p:cNvSpPr>
          <p:nvPr>
            <p:ph sz="half" idx="2"/>
          </p:nvPr>
        </p:nvSpPr>
        <p:spPr>
          <a:xfrm>
            <a:off x="5143497" y="1763950"/>
            <a:ext cx="5295903" cy="4989036"/>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a:p>
            <a:pPr marL="0" indent="0">
              <a:buNone/>
            </a:pPr>
            <a:r>
              <a:rPr lang="en-GB" sz="2800" noProof="0" dirty="0"/>
              <a:t>    </a:t>
            </a:r>
            <a:r>
              <a:rPr lang="en-GB" sz="2800" noProof="0" dirty="0" err="1"/>
              <a:t>drit</a:t>
            </a:r>
            <a:r>
              <a:rPr lang="en-GB" sz="2800" b="1" noProof="0" dirty="0" err="1">
                <a:solidFill>
                  <a:schemeClr val="accent1"/>
                </a:solidFill>
              </a:rPr>
              <a:t>te</a:t>
            </a:r>
            <a:r>
              <a:rPr lang="en-GB" sz="2800" b="1" noProof="0" dirty="0">
                <a:solidFill>
                  <a:schemeClr val="accent1"/>
                </a:solidFill>
              </a:rPr>
              <a:t>-n</a:t>
            </a:r>
            <a:r>
              <a:rPr lang="en-GB" sz="2800" noProof="0" dirty="0"/>
              <a:t> </a:t>
            </a:r>
            <a:r>
              <a:rPr lang="en-GB" sz="2800" noProof="0" dirty="0" err="1"/>
              <a:t>Oktober</a:t>
            </a:r>
            <a:r>
              <a:rPr lang="en-GB" sz="2800" noProof="0" dirty="0"/>
              <a:t>.</a:t>
            </a:r>
          </a:p>
          <a:p>
            <a:endParaRPr lang="en-GB" sz="2800" noProof="0" dirty="0"/>
          </a:p>
          <a:p>
            <a:r>
              <a:rPr lang="en-GB" sz="2800" noProof="0" dirty="0" err="1"/>
              <a:t>Frohen</a:t>
            </a:r>
            <a:r>
              <a:rPr lang="en-GB" sz="2800" noProof="0" dirty="0"/>
              <a:t> Tag der </a:t>
            </a:r>
            <a:r>
              <a:rPr lang="en-GB" sz="2800" noProof="0" dirty="0" err="1"/>
              <a:t>Deutschen</a:t>
            </a:r>
            <a:r>
              <a:rPr lang="en-GB" sz="2800" noProof="0" dirty="0"/>
              <a:t> Einheit!</a:t>
            </a:r>
          </a:p>
          <a:p>
            <a:r>
              <a:rPr lang="en-GB" sz="2800" noProof="0" dirty="0">
                <a:solidFill>
                  <a:schemeClr val="accent2"/>
                </a:solidFill>
              </a:rPr>
              <a:t>Happy German Unity Day!</a:t>
            </a:r>
          </a:p>
        </p:txBody>
      </p:sp>
      <p:sp>
        <p:nvSpPr>
          <p:cNvPr id="8" name="Rechteck 7"/>
          <p:cNvSpPr/>
          <p:nvPr/>
        </p:nvSpPr>
        <p:spPr>
          <a:xfrm>
            <a:off x="2177961" y="2128928"/>
            <a:ext cx="1298753"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Okt</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0" name="Ellipse 9"/>
          <p:cNvSpPr/>
          <p:nvPr/>
        </p:nvSpPr>
        <p:spPr>
          <a:xfrm>
            <a:off x="2422188" y="4844374"/>
            <a:ext cx="223736" cy="1750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1570" y="5293469"/>
            <a:ext cx="609600" cy="609600"/>
          </a:xfrm>
          <a:prstGeom prst="rect">
            <a:avLst/>
          </a:prstGeom>
        </p:spPr>
      </p:pic>
      <p:sp>
        <p:nvSpPr>
          <p:cNvPr id="13" name="Foliennummernplatzhalter 4">
            <a:extLst>
              <a:ext uri="{FF2B5EF4-FFF2-40B4-BE49-F238E27FC236}">
                <a16:creationId xmlns:a16="http://schemas.microsoft.com/office/drawing/2014/main" id="{DCFFD4DC-1F9D-41C2-8364-BDA276DC889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17</a:t>
            </a:fld>
            <a:endParaRPr lang="en-GB" sz="1050" b="0" dirty="0">
              <a:solidFill>
                <a:schemeClr val="bg2"/>
              </a:solidFill>
              <a:latin typeface="Comic Sans MS" panose="030F0702030302020204" pitchFamily="66" charset="0"/>
            </a:endParaRPr>
          </a:p>
        </p:txBody>
      </p:sp>
      <p:sp>
        <p:nvSpPr>
          <p:cNvPr id="16" name="Rechteck 15">
            <a:extLst>
              <a:ext uri="{FF2B5EF4-FFF2-40B4-BE49-F238E27FC236}">
                <a16:creationId xmlns:a16="http://schemas.microsoft.com/office/drawing/2014/main" id="{89F6243A-FAC0-4EFE-A4E4-353AA811209C}"/>
              </a:ext>
            </a:extLst>
          </p:cNvPr>
          <p:cNvSpPr/>
          <p:nvPr/>
        </p:nvSpPr>
        <p:spPr>
          <a:xfrm>
            <a:off x="1436143" y="6797014"/>
            <a:ext cx="2782387" cy="253916"/>
          </a:xfrm>
          <a:prstGeom prst="rect">
            <a:avLst/>
          </a:prstGeom>
        </p:spPr>
        <p:txBody>
          <a:bodyPr wrap="square">
            <a:spAutoFit/>
          </a:bodyPr>
          <a:lstStyle/>
          <a:p>
            <a:r>
              <a:rPr kumimoji="0" lang="de-DE" sz="1050" b="0" i="0" u="none" strike="noStrike" kern="0" cap="none" spc="0" normalizeH="0" baseline="0" noProof="0" dirty="0">
                <a:ln>
                  <a:noFill/>
                </a:ln>
                <a:solidFill>
                  <a:srgbClr val="002060"/>
                </a:solidFill>
                <a:effectLst/>
                <a:uLnTx/>
                <a:uFillTx/>
                <a:latin typeface="Comic Sans MS" panose="030F0702030302020204" pitchFamily="66" charset="0"/>
                <a:cs typeface="Arial"/>
              </a:rPr>
              <a:t>© </a:t>
            </a:r>
            <a:r>
              <a:rPr lang="de-DE" sz="1050" b="0" dirty="0">
                <a:latin typeface="Comic Sans MS" panose="030F0702030302020204" pitchFamily="66" charset="0"/>
              </a:rPr>
              <a:t>Andrey Popov – Berliner </a:t>
            </a:r>
            <a:r>
              <a:rPr lang="de-DE" sz="1050" b="0" dirty="0" err="1">
                <a:latin typeface="Comic Sans MS" panose="030F0702030302020204" pitchFamily="66" charset="0"/>
              </a:rPr>
              <a:t>Philharmonika</a:t>
            </a:r>
            <a:endParaRPr lang="de-DE" sz="1050" b="0" dirty="0">
              <a:latin typeface="Comic Sans MS" panose="030F0702030302020204" pitchFamily="66" charset="0"/>
            </a:endParaRPr>
          </a:p>
        </p:txBody>
      </p:sp>
      <p:sp>
        <p:nvSpPr>
          <p:cNvPr id="14" name="Fußzeilenplatzhalter 3">
            <a:extLst>
              <a:ext uri="{FF2B5EF4-FFF2-40B4-BE49-F238E27FC236}">
                <a16:creationId xmlns:a16="http://schemas.microsoft.com/office/drawing/2014/main" id="{96747214-C062-4F4D-811C-61C45523948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7006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754"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uchtum: Weihnachtsbräuche - Brauchtum - Kultur - Planet Wissen">
            <a:extLst>
              <a:ext uri="{FF2B5EF4-FFF2-40B4-BE49-F238E27FC236}">
                <a16:creationId xmlns:a16="http://schemas.microsoft.com/office/drawing/2014/main" id="{A72B8FFD-BFD1-4A99-986F-9122FA311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2" r="30801"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89CAFFA1-C70C-44C9-84D0-4722D49F3CC4}"/>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p>
        </p:txBody>
      </p:sp>
      <p:sp>
        <p:nvSpPr>
          <p:cNvPr id="3" name="Titel 2">
            <a:extLst>
              <a:ext uri="{FF2B5EF4-FFF2-40B4-BE49-F238E27FC236}">
                <a16:creationId xmlns:a16="http://schemas.microsoft.com/office/drawing/2014/main" id="{2FC89767-EB3B-4EA2-8282-A13763033270}"/>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4" name="Rechteck 3"/>
          <p:cNvSpPr/>
          <p:nvPr/>
        </p:nvSpPr>
        <p:spPr>
          <a:xfrm>
            <a:off x="2081535" y="2080289"/>
            <a:ext cx="1297150"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Dez</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27  28  29  30  31</a:t>
            </a:r>
          </a:p>
        </p:txBody>
      </p:sp>
      <p:sp>
        <p:nvSpPr>
          <p:cNvPr id="9" name="Ellipse 8"/>
          <p:cNvSpPr/>
          <p:nvPr/>
        </p:nvSpPr>
        <p:spPr>
          <a:xfrm>
            <a:off x="2832892" y="5782948"/>
            <a:ext cx="299414" cy="345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5B393902-415C-4F09-B3E5-9CF4DCFC4E37}"/>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18</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2D164598-1E51-45F0-AF36-E251C159672E}"/>
              </a:ext>
            </a:extLst>
          </p:cNvPr>
          <p:cNvSpPr txBox="1"/>
          <p:nvPr/>
        </p:nvSpPr>
        <p:spPr>
          <a:xfrm>
            <a:off x="2224139" y="6827880"/>
            <a:ext cx="1516919"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Planet Wissen</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37F6945F-13F7-41EB-84C4-897AA3E6061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6144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uchtum: Weihnachtsbräuche - Brauchtum - Kultur - Planet Wissen">
            <a:extLst>
              <a:ext uri="{FF2B5EF4-FFF2-40B4-BE49-F238E27FC236}">
                <a16:creationId xmlns:a16="http://schemas.microsoft.com/office/drawing/2014/main" id="{A72B8FFD-BFD1-4A99-986F-9122FA311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02" r="30801"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89CAFFA1-C70C-44C9-84D0-4722D49F3CC4}"/>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r>
              <a:rPr lang="en-GB" sz="2800" noProof="0" dirty="0" err="1"/>
              <a:t>vierundzwanzig</a:t>
            </a:r>
            <a:r>
              <a:rPr lang="en-GB" sz="2800" b="1" noProof="0" dirty="0" err="1">
                <a:solidFill>
                  <a:schemeClr val="accent1"/>
                </a:solidFill>
              </a:rPr>
              <a:t>ste</a:t>
            </a:r>
            <a:r>
              <a:rPr lang="en-GB" sz="2800" b="1" noProof="0" dirty="0">
                <a:solidFill>
                  <a:schemeClr val="accent1"/>
                </a:solidFill>
              </a:rPr>
              <a:t>-n</a:t>
            </a:r>
            <a:r>
              <a:rPr lang="en-GB" sz="2800" noProof="0" dirty="0"/>
              <a:t> </a:t>
            </a:r>
            <a:r>
              <a:rPr lang="en-GB" sz="2800" noProof="0" dirty="0" err="1"/>
              <a:t>Dezember</a:t>
            </a:r>
            <a:r>
              <a:rPr lang="en-GB" sz="2800" noProof="0" dirty="0"/>
              <a:t>.</a:t>
            </a:r>
          </a:p>
          <a:p>
            <a:endParaRPr lang="en-GB" sz="2800" noProof="0" dirty="0"/>
          </a:p>
          <a:p>
            <a:r>
              <a:rPr lang="en-GB" sz="2800" noProof="0" dirty="0" err="1"/>
              <a:t>Fröhliche</a:t>
            </a:r>
            <a:r>
              <a:rPr lang="en-GB" sz="2800" noProof="0" dirty="0"/>
              <a:t> </a:t>
            </a:r>
            <a:r>
              <a:rPr lang="en-GB" sz="2800" noProof="0" dirty="0" err="1"/>
              <a:t>Weihnachten</a:t>
            </a:r>
            <a:r>
              <a:rPr lang="en-GB" sz="2800" noProof="0" dirty="0"/>
              <a:t>!</a:t>
            </a:r>
          </a:p>
          <a:p>
            <a:r>
              <a:rPr lang="en-GB" sz="2800" noProof="0" dirty="0">
                <a:solidFill>
                  <a:schemeClr val="accent2"/>
                </a:solidFill>
              </a:rPr>
              <a:t>Merry Christmas!</a:t>
            </a:r>
          </a:p>
        </p:txBody>
      </p:sp>
      <p:sp>
        <p:nvSpPr>
          <p:cNvPr id="3" name="Titel 2">
            <a:extLst>
              <a:ext uri="{FF2B5EF4-FFF2-40B4-BE49-F238E27FC236}">
                <a16:creationId xmlns:a16="http://schemas.microsoft.com/office/drawing/2014/main" id="{2FC89767-EB3B-4EA2-8282-A13763033270}"/>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4" name="Rechteck 3"/>
          <p:cNvSpPr/>
          <p:nvPr/>
        </p:nvSpPr>
        <p:spPr>
          <a:xfrm>
            <a:off x="2081535" y="2080289"/>
            <a:ext cx="1297150"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Dez</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27  28  29  30  31</a:t>
            </a:r>
          </a:p>
        </p:txBody>
      </p:sp>
      <p:sp>
        <p:nvSpPr>
          <p:cNvPr id="9" name="Ellipse 8"/>
          <p:cNvSpPr/>
          <p:nvPr/>
        </p:nvSpPr>
        <p:spPr>
          <a:xfrm>
            <a:off x="2832892" y="5782948"/>
            <a:ext cx="299414" cy="345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1706" y="5293469"/>
            <a:ext cx="609600" cy="609600"/>
          </a:xfrm>
          <a:prstGeom prst="rect">
            <a:avLst/>
          </a:prstGeom>
        </p:spPr>
      </p:pic>
      <p:sp>
        <p:nvSpPr>
          <p:cNvPr id="13" name="Foliennummernplatzhalter 4">
            <a:extLst>
              <a:ext uri="{FF2B5EF4-FFF2-40B4-BE49-F238E27FC236}">
                <a16:creationId xmlns:a16="http://schemas.microsoft.com/office/drawing/2014/main" id="{7E868FE8-3EF0-4AC2-8B4D-03C3F9B21B7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19</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4CDD25DC-E77D-4451-957B-AF84D711FA1E}"/>
              </a:ext>
            </a:extLst>
          </p:cNvPr>
          <p:cNvSpPr txBox="1"/>
          <p:nvPr/>
        </p:nvSpPr>
        <p:spPr>
          <a:xfrm>
            <a:off x="2224139" y="6827880"/>
            <a:ext cx="1516919"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Planet Wissen</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C92D616F-7646-451E-AD53-664485E9C84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080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1487"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stenlose Bild: Party, Feuerwerk, Explosion, festival">
            <a:extLst>
              <a:ext uri="{FF2B5EF4-FFF2-40B4-BE49-F238E27FC236}">
                <a16:creationId xmlns:a16="http://schemas.microsoft.com/office/drawing/2014/main" id="{05BECC80-133D-4316-8563-5A0044704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13" r="158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0FAF52F4-833B-4DB8-9367-3B335EDA3D76}"/>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p:txBody>
      </p:sp>
      <p:sp>
        <p:nvSpPr>
          <p:cNvPr id="3" name="Titel 2">
            <a:extLst>
              <a:ext uri="{FF2B5EF4-FFF2-40B4-BE49-F238E27FC236}">
                <a16:creationId xmlns:a16="http://schemas.microsoft.com/office/drawing/2014/main" id="{84ECFBFE-6F8B-46F2-BE41-76DBE07B9448}"/>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2753" y="2012195"/>
            <a:ext cx="1231427"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Jan</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27  28  29  30  31</a:t>
            </a:r>
          </a:p>
        </p:txBody>
      </p:sp>
      <p:sp>
        <p:nvSpPr>
          <p:cNvPr id="10" name="Ellipse 9"/>
          <p:cNvSpPr/>
          <p:nvPr/>
        </p:nvSpPr>
        <p:spPr>
          <a:xfrm>
            <a:off x="2066565" y="4844375"/>
            <a:ext cx="238890" cy="1945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4">
            <a:extLst>
              <a:ext uri="{FF2B5EF4-FFF2-40B4-BE49-F238E27FC236}">
                <a16:creationId xmlns:a16="http://schemas.microsoft.com/office/drawing/2014/main" id="{BB57A94D-9F8D-42BC-A2EA-2CD7B763D0D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20</a:t>
            </a:fld>
            <a:endParaRPr lang="en-GB" sz="1050" b="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24AB2392-7206-4C14-BC3B-33C54E5803FA}"/>
              </a:ext>
            </a:extLst>
          </p:cNvPr>
          <p:cNvSpPr txBox="1"/>
          <p:nvPr/>
        </p:nvSpPr>
        <p:spPr>
          <a:xfrm>
            <a:off x="2353576" y="6827880"/>
            <a:ext cx="958632"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PIXNIO</a:t>
            </a:r>
            <a:endParaRPr lang="en-GB" sz="1050" b="0" dirty="0">
              <a:latin typeface="Comic Sans MS" panose="030F0702030302020204" pitchFamily="66" charset="0"/>
            </a:endParaRPr>
          </a:p>
        </p:txBody>
      </p:sp>
      <p:sp>
        <p:nvSpPr>
          <p:cNvPr id="12" name="Fußzeilenplatzhalter 3">
            <a:extLst>
              <a:ext uri="{FF2B5EF4-FFF2-40B4-BE49-F238E27FC236}">
                <a16:creationId xmlns:a16="http://schemas.microsoft.com/office/drawing/2014/main" id="{FA67023D-8ECA-4BE7-882B-13CA6441C63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930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stenlose Bild: Party, Feuerwerk, Explosion, festival">
            <a:extLst>
              <a:ext uri="{FF2B5EF4-FFF2-40B4-BE49-F238E27FC236}">
                <a16:creationId xmlns:a16="http://schemas.microsoft.com/office/drawing/2014/main" id="{05BECC80-133D-4316-8563-5A0044704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13" r="158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0FAF52F4-833B-4DB8-9367-3B335EDA3D76}"/>
              </a:ext>
            </a:extLst>
          </p:cNvPr>
          <p:cNvSpPr>
            <a:spLocks noGrp="1"/>
          </p:cNvSpPr>
          <p:nvPr>
            <p:ph sz="half" idx="2"/>
          </p:nvPr>
        </p:nvSpPr>
        <p:spPr>
          <a:xfrm>
            <a:off x="5295900" y="1763713"/>
            <a:ext cx="4743045"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p>
          <a:p>
            <a:pPr marL="0" indent="0">
              <a:buNone/>
            </a:pPr>
            <a:r>
              <a:rPr lang="en-GB" sz="2800" noProof="0" dirty="0">
                <a:solidFill>
                  <a:srgbClr val="C00000"/>
                </a:solidFill>
              </a:rPr>
              <a:t>   </a:t>
            </a:r>
            <a:r>
              <a:rPr lang="en-GB" sz="2800" b="1" noProof="0" dirty="0">
                <a:solidFill>
                  <a:schemeClr val="accent1"/>
                </a:solidFill>
              </a:rPr>
              <a:t> </a:t>
            </a:r>
            <a:r>
              <a:rPr lang="en-GB" sz="2800" b="1" noProof="0" dirty="0" err="1">
                <a:solidFill>
                  <a:schemeClr val="accent1"/>
                </a:solidFill>
              </a:rPr>
              <a:t>erste</a:t>
            </a:r>
            <a:r>
              <a:rPr lang="en-GB" sz="2800" b="1" noProof="0" dirty="0">
                <a:solidFill>
                  <a:schemeClr val="accent1"/>
                </a:solidFill>
              </a:rPr>
              <a:t>-n </a:t>
            </a:r>
            <a:r>
              <a:rPr lang="en-GB" sz="2800" noProof="0" dirty="0" err="1"/>
              <a:t>Januar</a:t>
            </a:r>
            <a:r>
              <a:rPr lang="en-GB" sz="2800" noProof="0" dirty="0"/>
              <a:t>.</a:t>
            </a:r>
          </a:p>
          <a:p>
            <a:endParaRPr lang="en-GB" sz="2800" noProof="0" dirty="0"/>
          </a:p>
          <a:p>
            <a:r>
              <a:rPr lang="en-GB" sz="2800" noProof="0" dirty="0" err="1"/>
              <a:t>Frohes</a:t>
            </a:r>
            <a:r>
              <a:rPr lang="en-GB" sz="2800" noProof="0" dirty="0"/>
              <a:t> </a:t>
            </a:r>
            <a:r>
              <a:rPr lang="en-GB" sz="2800" noProof="0" dirty="0" err="1"/>
              <a:t>neues</a:t>
            </a:r>
            <a:r>
              <a:rPr lang="en-GB" sz="2800" noProof="0" dirty="0"/>
              <a:t> </a:t>
            </a:r>
            <a:r>
              <a:rPr lang="en-GB" sz="2800" noProof="0" dirty="0" err="1"/>
              <a:t>Jahr</a:t>
            </a:r>
            <a:r>
              <a:rPr lang="en-GB" sz="2800" noProof="0" dirty="0"/>
              <a:t>!</a:t>
            </a:r>
          </a:p>
          <a:p>
            <a:r>
              <a:rPr lang="en-GB" sz="2800" noProof="0" dirty="0">
                <a:solidFill>
                  <a:schemeClr val="accent2"/>
                </a:solidFill>
              </a:rPr>
              <a:t>Happy New Year!</a:t>
            </a:r>
          </a:p>
        </p:txBody>
      </p:sp>
      <p:sp>
        <p:nvSpPr>
          <p:cNvPr id="3" name="Titel 2">
            <a:extLst>
              <a:ext uri="{FF2B5EF4-FFF2-40B4-BE49-F238E27FC236}">
                <a16:creationId xmlns:a16="http://schemas.microsoft.com/office/drawing/2014/main" id="{84ECFBFE-6F8B-46F2-BE41-76DBE07B9448}"/>
              </a:ext>
            </a:extLst>
          </p:cNvPr>
          <p:cNvSpPr>
            <a:spLocks noGrp="1"/>
          </p:cNvSpPr>
          <p:nvPr>
            <p:ph type="title"/>
          </p:nvPr>
        </p:nvSpPr>
        <p:spPr>
          <a:xfrm>
            <a:off x="522288" y="303213"/>
            <a:ext cx="9394825" cy="1258887"/>
          </a:xfrm>
        </p:spPr>
        <p:txBody>
          <a:bodyPr wrap="square" anchor="ctr">
            <a:normAutofit/>
          </a:bodyPr>
          <a:lstStyle/>
          <a:p>
            <a:r>
              <a:rPr lang="en-GB" b="1" noProof="0" dirty="0" err="1"/>
              <a:t>Welche</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202753" y="2012195"/>
            <a:ext cx="1231427"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Jan</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27  28  29  30  31</a:t>
            </a:r>
          </a:p>
        </p:txBody>
      </p:sp>
      <p:sp>
        <p:nvSpPr>
          <p:cNvPr id="10" name="Ellipse 9"/>
          <p:cNvSpPr/>
          <p:nvPr/>
        </p:nvSpPr>
        <p:spPr>
          <a:xfrm>
            <a:off x="2066565" y="4844375"/>
            <a:ext cx="238890" cy="1945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2622" y="5486401"/>
            <a:ext cx="609600" cy="609600"/>
          </a:xfrm>
          <a:prstGeom prst="rect">
            <a:avLst/>
          </a:prstGeom>
        </p:spPr>
      </p:pic>
      <p:sp>
        <p:nvSpPr>
          <p:cNvPr id="14" name="Foliennummernplatzhalter 4">
            <a:extLst>
              <a:ext uri="{FF2B5EF4-FFF2-40B4-BE49-F238E27FC236}">
                <a16:creationId xmlns:a16="http://schemas.microsoft.com/office/drawing/2014/main" id="{CB9CC6EF-0D31-4C2E-AC60-8CDA3CAC2A6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21</a:t>
            </a:fld>
            <a:endParaRPr lang="en-GB" sz="1050" b="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5A58D28F-F1F6-4717-9F74-BADB276D5580}"/>
              </a:ext>
            </a:extLst>
          </p:cNvPr>
          <p:cNvSpPr txBox="1"/>
          <p:nvPr/>
        </p:nvSpPr>
        <p:spPr>
          <a:xfrm>
            <a:off x="2353576" y="6827880"/>
            <a:ext cx="958632" cy="253916"/>
          </a:xfrm>
          <a:prstGeom prst="rect">
            <a:avLst/>
          </a:prstGeom>
          <a:noFill/>
        </p:spPr>
        <p:txBody>
          <a:bodyPr wrap="square" rtlCol="0">
            <a:spAutoFit/>
          </a:bodyPr>
          <a:lstStyle/>
          <a:p>
            <a:pPr algn="ctr"/>
            <a:r>
              <a:rPr lang="de-DE" sz="1050" b="0" kern="0" dirty="0">
                <a:solidFill>
                  <a:srgbClr val="002060"/>
                </a:solidFill>
                <a:latin typeface="Comic Sans MS"/>
                <a:cs typeface="Arial"/>
              </a:rPr>
              <a:t>P</a:t>
            </a:r>
            <a:r>
              <a:rPr kumimoji="0" lang="de-DE" sz="1050" b="0" i="0" u="none" strike="noStrike" kern="0" cap="none" spc="0" normalizeH="0" baseline="0" noProof="0" dirty="0">
                <a:ln>
                  <a:noFill/>
                </a:ln>
                <a:solidFill>
                  <a:srgbClr val="002060"/>
                </a:solidFill>
                <a:effectLst/>
                <a:uLnTx/>
                <a:uFillTx/>
                <a:latin typeface="Comic Sans MS"/>
                <a:cs typeface="Arial"/>
              </a:rPr>
              <a:t>IXNIO</a:t>
            </a:r>
            <a:endParaRPr lang="en-GB" sz="1050" b="0" dirty="0">
              <a:latin typeface="Comic Sans MS" panose="030F0702030302020204" pitchFamily="66" charset="0"/>
            </a:endParaRPr>
          </a:p>
        </p:txBody>
      </p:sp>
      <p:sp>
        <p:nvSpPr>
          <p:cNvPr id="12" name="Fußzeilenplatzhalter 3">
            <a:extLst>
              <a:ext uri="{FF2B5EF4-FFF2-40B4-BE49-F238E27FC236}">
                <a16:creationId xmlns:a16="http://schemas.microsoft.com/office/drawing/2014/main" id="{6E7B8403-DB74-4A2A-A93B-2C8B4FD2711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9482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7967"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4" name="Inhaltsplatzhalter 3"/>
          <p:cNvSpPr>
            <a:spLocks noGrp="1"/>
          </p:cNvSpPr>
          <p:nvPr>
            <p:ph sz="half" idx="2"/>
          </p:nvPr>
        </p:nvSpPr>
        <p:spPr>
          <a:xfrm>
            <a:off x="5306695" y="1763927"/>
            <a:ext cx="4888865" cy="4989036"/>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p:txBody>
      </p:sp>
      <p:pic>
        <p:nvPicPr>
          <p:cNvPr id="10" name="Inhaltsplatzhalter 6"/>
          <p:cNvPicPr>
            <a:picLocks noGrp="1" noChangeAspect="1"/>
          </p:cNvPicPr>
          <p:nvPr>
            <p:ph sz="half" idx="1"/>
          </p:nvPr>
        </p:nvPicPr>
        <p:blipFill>
          <a:blip r:embed="rId2"/>
          <a:stretch>
            <a:fillRect/>
          </a:stretch>
        </p:blipFill>
        <p:spPr>
          <a:xfrm>
            <a:off x="521970" y="1780970"/>
            <a:ext cx="4610100" cy="4954949"/>
          </a:xfrm>
          <a:prstGeom prst="rect">
            <a:avLst/>
          </a:prstGeom>
        </p:spPr>
      </p:pic>
      <p:sp>
        <p:nvSpPr>
          <p:cNvPr id="13" name="Textfeld 12"/>
          <p:cNvSpPr txBox="1"/>
          <p:nvPr/>
        </p:nvSpPr>
        <p:spPr>
          <a:xfrm>
            <a:off x="2172834" y="2237361"/>
            <a:ext cx="1308371" cy="830997"/>
          </a:xfrm>
          <a:prstGeom prst="rect">
            <a:avLst/>
          </a:prstGeom>
          <a:solidFill>
            <a:schemeClr val="bg1"/>
          </a:solidFill>
        </p:spPr>
        <p:txBody>
          <a:bodyPr wrap="none" rtlCol="0">
            <a:spAutoFit/>
          </a:bodyPr>
          <a:lstStyle/>
          <a:p>
            <a:r>
              <a:rPr lang="de-DE" sz="4800" b="0" dirty="0">
                <a:latin typeface="Comic Sans MS" panose="030F0702030302020204" pitchFamily="66" charset="0"/>
              </a:rPr>
              <a:t>Nov</a:t>
            </a:r>
          </a:p>
        </p:txBody>
      </p:sp>
      <p:sp>
        <p:nvSpPr>
          <p:cNvPr id="17" name="Rechteck 16"/>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8" name="Ellipse 17"/>
          <p:cNvSpPr/>
          <p:nvPr/>
        </p:nvSpPr>
        <p:spPr>
          <a:xfrm>
            <a:off x="3103123" y="6157608"/>
            <a:ext cx="301558" cy="2418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4">
            <a:extLst>
              <a:ext uri="{FF2B5EF4-FFF2-40B4-BE49-F238E27FC236}">
                <a16:creationId xmlns:a16="http://schemas.microsoft.com/office/drawing/2014/main" id="{78AACDFF-502D-4C97-9208-3BEFBB4CD5E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22</a:t>
            </a:fld>
            <a:endParaRPr lang="en-GB" sz="1050" b="0" dirty="0">
              <a:solidFill>
                <a:schemeClr val="bg2"/>
              </a:solidFill>
              <a:latin typeface="Comic Sans MS" panose="030F0702030302020204" pitchFamily="66" charset="0"/>
            </a:endParaRPr>
          </a:p>
        </p:txBody>
      </p:sp>
      <p:sp>
        <p:nvSpPr>
          <p:cNvPr id="14" name="Rechteck 13">
            <a:extLst>
              <a:ext uri="{FF2B5EF4-FFF2-40B4-BE49-F238E27FC236}">
                <a16:creationId xmlns:a16="http://schemas.microsoft.com/office/drawing/2014/main" id="{C13D7180-71D1-4493-92E1-F5BB73458506}"/>
              </a:ext>
            </a:extLst>
          </p:cNvPr>
          <p:cNvSpPr/>
          <p:nvPr/>
        </p:nvSpPr>
        <p:spPr>
          <a:xfrm>
            <a:off x="2322125" y="6827248"/>
            <a:ext cx="1297170" cy="253916"/>
          </a:xfrm>
          <a:prstGeom prst="rect">
            <a:avLst/>
          </a:prstGeom>
        </p:spPr>
        <p:txBody>
          <a:bodyPr wrap="square">
            <a:spAutoFit/>
          </a:bodyPr>
          <a:lstStyle/>
          <a:p>
            <a:r>
              <a:rPr lang="en-US" sz="1050" b="0" dirty="0">
                <a:latin typeface="Comic Sans MS" panose="030F0702030302020204" pitchFamily="66" charset="0"/>
              </a:rPr>
              <a:t>National Today</a:t>
            </a:r>
            <a:endParaRPr lang="de-DE"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36D7746F-E837-4C3E-9A83-338DE87E64A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64189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4" name="Inhaltsplatzhalter 3"/>
          <p:cNvSpPr>
            <a:spLocks noGrp="1"/>
          </p:cNvSpPr>
          <p:nvPr>
            <p:ph sz="half" idx="2"/>
          </p:nvPr>
        </p:nvSpPr>
        <p:spPr>
          <a:xfrm>
            <a:off x="5306695" y="1763927"/>
            <a:ext cx="4694555" cy="4989036"/>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a:p>
            <a:pPr marL="0" indent="0">
              <a:buNone/>
            </a:pPr>
            <a:r>
              <a:rPr lang="en-GB" sz="2800" noProof="0" dirty="0"/>
              <a:t>    </a:t>
            </a:r>
            <a:r>
              <a:rPr lang="en-GB" sz="2800" noProof="0" dirty="0" err="1"/>
              <a:t>dreißigs</a:t>
            </a:r>
            <a:r>
              <a:rPr lang="en-GB" sz="2800" b="1" noProof="0" dirty="0" err="1">
                <a:solidFill>
                  <a:schemeClr val="accent1"/>
                </a:solidFill>
              </a:rPr>
              <a:t>te</a:t>
            </a:r>
            <a:r>
              <a:rPr lang="en-GB" sz="2800" b="1" noProof="0" dirty="0">
                <a:solidFill>
                  <a:schemeClr val="accent1"/>
                </a:solidFill>
              </a:rPr>
              <a:t>-n</a:t>
            </a:r>
            <a:r>
              <a:rPr lang="en-GB" sz="2800" noProof="0" dirty="0"/>
              <a:t> November.</a:t>
            </a:r>
          </a:p>
          <a:p>
            <a:endParaRPr lang="en-GB" sz="2800" noProof="0" dirty="0"/>
          </a:p>
          <a:p>
            <a:r>
              <a:rPr lang="en-GB" sz="2800" noProof="0" dirty="0" err="1"/>
              <a:t>Frohen</a:t>
            </a:r>
            <a:r>
              <a:rPr lang="en-GB" sz="2800" noProof="0" dirty="0"/>
              <a:t> St. Andrews Day!</a:t>
            </a:r>
          </a:p>
          <a:p>
            <a:r>
              <a:rPr lang="en-GB" sz="2800" noProof="0" dirty="0">
                <a:solidFill>
                  <a:schemeClr val="accent2"/>
                </a:solidFill>
              </a:rPr>
              <a:t>Happy St. Andrews Day!</a:t>
            </a:r>
          </a:p>
        </p:txBody>
      </p:sp>
      <p:pic>
        <p:nvPicPr>
          <p:cNvPr id="10" name="Inhaltsplatzhalter 6"/>
          <p:cNvPicPr>
            <a:picLocks noGrp="1" noChangeAspect="1"/>
          </p:cNvPicPr>
          <p:nvPr>
            <p:ph sz="half" idx="1"/>
          </p:nvPr>
        </p:nvPicPr>
        <p:blipFill>
          <a:blip r:embed="rId4"/>
          <a:stretch>
            <a:fillRect/>
          </a:stretch>
        </p:blipFill>
        <p:spPr>
          <a:xfrm>
            <a:off x="521970" y="1780970"/>
            <a:ext cx="4610100" cy="4954949"/>
          </a:xfrm>
          <a:prstGeom prst="rect">
            <a:avLst/>
          </a:prstGeom>
        </p:spPr>
      </p:pic>
      <p:sp>
        <p:nvSpPr>
          <p:cNvPr id="13" name="Textfeld 12"/>
          <p:cNvSpPr txBox="1"/>
          <p:nvPr/>
        </p:nvSpPr>
        <p:spPr>
          <a:xfrm>
            <a:off x="2172834" y="2237361"/>
            <a:ext cx="1308371" cy="830997"/>
          </a:xfrm>
          <a:prstGeom prst="rect">
            <a:avLst/>
          </a:prstGeom>
          <a:solidFill>
            <a:schemeClr val="bg1"/>
          </a:solidFill>
        </p:spPr>
        <p:txBody>
          <a:bodyPr wrap="none" rtlCol="0">
            <a:spAutoFit/>
          </a:bodyPr>
          <a:lstStyle/>
          <a:p>
            <a:r>
              <a:rPr lang="de-DE" sz="4800" b="0" dirty="0">
                <a:latin typeface="Comic Sans MS" panose="030F0702030302020204" pitchFamily="66" charset="0"/>
              </a:rPr>
              <a:t>Nov</a:t>
            </a:r>
          </a:p>
        </p:txBody>
      </p:sp>
      <p:sp>
        <p:nvSpPr>
          <p:cNvPr id="17" name="Rechteck 16"/>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8" name="Ellipse 17"/>
          <p:cNvSpPr/>
          <p:nvPr/>
        </p:nvSpPr>
        <p:spPr>
          <a:xfrm>
            <a:off x="3103123" y="6157608"/>
            <a:ext cx="301558" cy="2418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12062" y="5852808"/>
            <a:ext cx="609600" cy="609600"/>
          </a:xfrm>
          <a:prstGeom prst="rect">
            <a:avLst/>
          </a:prstGeom>
        </p:spPr>
      </p:pic>
      <p:sp>
        <p:nvSpPr>
          <p:cNvPr id="12" name="Foliennummernplatzhalter 4">
            <a:extLst>
              <a:ext uri="{FF2B5EF4-FFF2-40B4-BE49-F238E27FC236}">
                <a16:creationId xmlns:a16="http://schemas.microsoft.com/office/drawing/2014/main" id="{1F6FB70C-471C-4C5B-973B-B4F6FB3F2F0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23</a:t>
            </a:fld>
            <a:endParaRPr lang="en-GB" sz="1050" b="0" dirty="0">
              <a:solidFill>
                <a:schemeClr val="bg2"/>
              </a:solidFill>
              <a:latin typeface="Comic Sans MS" panose="030F0702030302020204" pitchFamily="66" charset="0"/>
            </a:endParaRPr>
          </a:p>
        </p:txBody>
      </p:sp>
      <p:sp>
        <p:nvSpPr>
          <p:cNvPr id="16" name="Rechteck 15">
            <a:extLst>
              <a:ext uri="{FF2B5EF4-FFF2-40B4-BE49-F238E27FC236}">
                <a16:creationId xmlns:a16="http://schemas.microsoft.com/office/drawing/2014/main" id="{607DE2C0-D285-4928-B0CE-200D96109FD8}"/>
              </a:ext>
            </a:extLst>
          </p:cNvPr>
          <p:cNvSpPr/>
          <p:nvPr/>
        </p:nvSpPr>
        <p:spPr>
          <a:xfrm>
            <a:off x="2322125" y="6827248"/>
            <a:ext cx="1297170" cy="253916"/>
          </a:xfrm>
          <a:prstGeom prst="rect">
            <a:avLst/>
          </a:prstGeom>
        </p:spPr>
        <p:txBody>
          <a:bodyPr wrap="square">
            <a:spAutoFit/>
          </a:bodyPr>
          <a:lstStyle/>
          <a:p>
            <a:r>
              <a:rPr lang="en-US" sz="1050" b="0" dirty="0">
                <a:latin typeface="Comic Sans MS" panose="030F0702030302020204" pitchFamily="66" charset="0"/>
              </a:rPr>
              <a:t>National Today</a:t>
            </a:r>
            <a:endParaRPr lang="de-DE" sz="1050" b="0" dirty="0">
              <a:latin typeface="Comic Sans MS" panose="030F0702030302020204" pitchFamily="66" charset="0"/>
            </a:endParaRPr>
          </a:p>
        </p:txBody>
      </p:sp>
      <p:sp>
        <p:nvSpPr>
          <p:cNvPr id="14" name="Fußzeilenplatzhalter 3">
            <a:extLst>
              <a:ext uri="{FF2B5EF4-FFF2-40B4-BE49-F238E27FC236}">
                <a16:creationId xmlns:a16="http://schemas.microsoft.com/office/drawing/2014/main" id="{D4385BB4-0182-4A46-BEAF-34CB0CD57AF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4121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605"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stern - Religion - Kultur - Planet Wissen">
            <a:extLst>
              <a:ext uri="{FF2B5EF4-FFF2-40B4-BE49-F238E27FC236}">
                <a16:creationId xmlns:a16="http://schemas.microsoft.com/office/drawing/2014/main" id="{05FF4367-5CA5-4F98-85E9-EE65CF5B7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10" r="28693"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FC506CD1-FE82-4FEF-B711-A5BA316247F4}"/>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p>
        </p:txBody>
      </p:sp>
      <p:sp>
        <p:nvSpPr>
          <p:cNvPr id="3" name="Titel 2">
            <a:extLst>
              <a:ext uri="{FF2B5EF4-FFF2-40B4-BE49-F238E27FC236}">
                <a16:creationId xmlns:a16="http://schemas.microsoft.com/office/drawing/2014/main" id="{0774FB92-1E15-4A64-A36A-AE74BCC9DEFB}"/>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032031" y="2109472"/>
            <a:ext cx="1260281"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Apr</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9" name="Ellipse 8"/>
          <p:cNvSpPr/>
          <p:nvPr/>
        </p:nvSpPr>
        <p:spPr>
          <a:xfrm>
            <a:off x="3073940" y="5155660"/>
            <a:ext cx="272374" cy="2237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F2D3AE73-1F3B-4516-B79E-FB68A373143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24</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BC35DFC7-36E2-4E3E-8681-8C40F660A3ED}"/>
              </a:ext>
            </a:extLst>
          </p:cNvPr>
          <p:cNvSpPr txBox="1"/>
          <p:nvPr/>
        </p:nvSpPr>
        <p:spPr>
          <a:xfrm>
            <a:off x="2181427" y="6819090"/>
            <a:ext cx="1302930"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Planet Wissen</a:t>
            </a:r>
            <a:endParaRPr lang="en-GB" sz="1050" b="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D3378E86-F84F-41B2-91A8-D24B399736F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153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stern - Religion - Kultur - Planet Wissen">
            <a:extLst>
              <a:ext uri="{FF2B5EF4-FFF2-40B4-BE49-F238E27FC236}">
                <a16:creationId xmlns:a16="http://schemas.microsoft.com/office/drawing/2014/main" id="{05FF4367-5CA5-4F98-85E9-EE65CF5B78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10" r="28693"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FC506CD1-FE82-4FEF-B711-A5BA316247F4}"/>
              </a:ext>
            </a:extLst>
          </p:cNvPr>
          <p:cNvSpPr>
            <a:spLocks noGrp="1"/>
          </p:cNvSpPr>
          <p:nvPr>
            <p:ph sz="half" idx="2"/>
          </p:nvPr>
        </p:nvSpPr>
        <p:spPr>
          <a:xfrm>
            <a:off x="5295900" y="1763713"/>
            <a:ext cx="4621213" cy="4989512"/>
          </a:xfrm>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 </a:t>
            </a:r>
            <a:r>
              <a:rPr lang="en-GB" sz="2800" noProof="0" dirty="0" err="1"/>
              <a:t>dreizehn</a:t>
            </a:r>
            <a:r>
              <a:rPr lang="en-GB" sz="2800" b="1" noProof="0" dirty="0" err="1">
                <a:solidFill>
                  <a:schemeClr val="accent1"/>
                </a:solidFill>
              </a:rPr>
              <a:t>te</a:t>
            </a:r>
            <a:r>
              <a:rPr lang="en-GB" sz="2800" b="1" noProof="0" dirty="0">
                <a:solidFill>
                  <a:schemeClr val="accent1"/>
                </a:solidFill>
              </a:rPr>
              <a:t>-n</a:t>
            </a:r>
            <a:r>
              <a:rPr lang="en-GB" sz="2800" noProof="0" dirty="0"/>
              <a:t> April. </a:t>
            </a:r>
          </a:p>
          <a:p>
            <a:endParaRPr lang="en-GB" sz="2800" noProof="0" dirty="0"/>
          </a:p>
          <a:p>
            <a:r>
              <a:rPr lang="en-GB" sz="2800" noProof="0" dirty="0" err="1"/>
              <a:t>Frohe</a:t>
            </a:r>
            <a:r>
              <a:rPr lang="en-GB" sz="2800" noProof="0" dirty="0"/>
              <a:t> </a:t>
            </a:r>
            <a:r>
              <a:rPr lang="en-GB" sz="2800" noProof="0" dirty="0" err="1"/>
              <a:t>Ostern</a:t>
            </a:r>
            <a:r>
              <a:rPr lang="en-GB" sz="2800" noProof="0" dirty="0"/>
              <a:t>!</a:t>
            </a:r>
          </a:p>
          <a:p>
            <a:r>
              <a:rPr lang="en-GB" sz="2800" noProof="0" dirty="0">
                <a:solidFill>
                  <a:schemeClr val="accent2"/>
                </a:solidFill>
              </a:rPr>
              <a:t>Happy Easter!</a:t>
            </a:r>
          </a:p>
        </p:txBody>
      </p:sp>
      <p:sp>
        <p:nvSpPr>
          <p:cNvPr id="3" name="Titel 2">
            <a:extLst>
              <a:ext uri="{FF2B5EF4-FFF2-40B4-BE49-F238E27FC236}">
                <a16:creationId xmlns:a16="http://schemas.microsoft.com/office/drawing/2014/main" id="{0774FB92-1E15-4A64-A36A-AE74BCC9DEFB}"/>
              </a:ext>
            </a:extLst>
          </p:cNvPr>
          <p:cNvSpPr>
            <a:spLocks noGrp="1"/>
          </p:cNvSpPr>
          <p:nvPr>
            <p:ph type="title"/>
          </p:nvPr>
        </p:nvSpPr>
        <p:spPr>
          <a:xfrm>
            <a:off x="522288" y="303213"/>
            <a:ext cx="9394825" cy="1258887"/>
          </a:xfrm>
        </p:spPr>
        <p:txBody>
          <a:bodyPr wrap="square" anchor="ctr">
            <a:normAutofit/>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sp>
        <p:nvSpPr>
          <p:cNvPr id="2" name="Rechteck 1"/>
          <p:cNvSpPr/>
          <p:nvPr/>
        </p:nvSpPr>
        <p:spPr>
          <a:xfrm>
            <a:off x="2032031" y="2109472"/>
            <a:ext cx="1260281"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Apr</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9" name="Ellipse 8"/>
          <p:cNvSpPr/>
          <p:nvPr/>
        </p:nvSpPr>
        <p:spPr>
          <a:xfrm>
            <a:off x="3073940" y="5155660"/>
            <a:ext cx="272374" cy="2237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9318" y="5573951"/>
            <a:ext cx="609600" cy="609600"/>
          </a:xfrm>
          <a:prstGeom prst="rect">
            <a:avLst/>
          </a:prstGeom>
        </p:spPr>
      </p:pic>
      <p:sp>
        <p:nvSpPr>
          <p:cNvPr id="14" name="Foliennummernplatzhalter 4">
            <a:extLst>
              <a:ext uri="{FF2B5EF4-FFF2-40B4-BE49-F238E27FC236}">
                <a16:creationId xmlns:a16="http://schemas.microsoft.com/office/drawing/2014/main" id="{CEBEF1AA-ACDA-48A2-84C8-B7B11A16C5B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25</a:t>
            </a:fld>
            <a:endParaRPr lang="en-GB" sz="1050" b="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FE51FF2F-9DE5-48BD-AD3D-94A76FD02033}"/>
              </a:ext>
            </a:extLst>
          </p:cNvPr>
          <p:cNvSpPr txBox="1"/>
          <p:nvPr/>
        </p:nvSpPr>
        <p:spPr>
          <a:xfrm>
            <a:off x="2181427" y="6819090"/>
            <a:ext cx="1302930" cy="253916"/>
          </a:xfrm>
          <a:prstGeom prst="rect">
            <a:avLst/>
          </a:prstGeom>
          <a:noFill/>
        </p:spPr>
        <p:txBody>
          <a:bodyPr wrap="square" rtlCol="0">
            <a:spAutoFit/>
          </a:bodyPr>
          <a:lstStyle/>
          <a:p>
            <a:pPr algn="ctr"/>
            <a:r>
              <a:rPr kumimoji="0" lang="de-DE" sz="1050" b="0" i="0" u="none" strike="noStrike" kern="0" cap="none" spc="0" normalizeH="0" baseline="0" noProof="0" dirty="0">
                <a:ln>
                  <a:noFill/>
                </a:ln>
                <a:solidFill>
                  <a:srgbClr val="002060"/>
                </a:solidFill>
                <a:effectLst/>
                <a:uLnTx/>
                <a:uFillTx/>
                <a:latin typeface="Comic Sans MS"/>
                <a:cs typeface="Arial"/>
              </a:rPr>
              <a:t>Planet Wissen</a:t>
            </a:r>
            <a:endParaRPr lang="en-GB" sz="1050" b="0" dirty="0">
              <a:latin typeface="Comic Sans MS" panose="030F0702030302020204" pitchFamily="66" charset="0"/>
            </a:endParaRPr>
          </a:p>
        </p:txBody>
      </p:sp>
      <p:sp>
        <p:nvSpPr>
          <p:cNvPr id="13" name="Fußzeilenplatzhalter 3">
            <a:extLst>
              <a:ext uri="{FF2B5EF4-FFF2-40B4-BE49-F238E27FC236}">
                <a16:creationId xmlns:a16="http://schemas.microsoft.com/office/drawing/2014/main" id="{E3B988B4-67DC-4F7F-B237-0A15492BAD3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5124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409" fill="hold"/>
                                        <p:tgtEl>
                                          <p:spTgt spid="5"/>
                                        </p:tgtEl>
                                      </p:cBhvr>
                                    </p:cmd>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pic>
        <p:nvPicPr>
          <p:cNvPr id="6" name="Inhaltsplatzhalter 5"/>
          <p:cNvPicPr>
            <a:picLocks noGrp="1" noChangeAspect="1"/>
          </p:cNvPicPr>
          <p:nvPr>
            <p:ph sz="half" idx="1"/>
          </p:nvPr>
        </p:nvPicPr>
        <p:blipFill>
          <a:blip r:embed="rId2"/>
          <a:stretch>
            <a:fillRect/>
          </a:stretch>
        </p:blipFill>
        <p:spPr>
          <a:xfrm>
            <a:off x="553333" y="1771085"/>
            <a:ext cx="4548010" cy="4974767"/>
          </a:xfrm>
          <a:prstGeom prst="rect">
            <a:avLst/>
          </a:prstGeom>
        </p:spPr>
      </p:pic>
      <p:sp>
        <p:nvSpPr>
          <p:cNvPr id="4" name="Inhaltsplatzhalter 3"/>
          <p:cNvSpPr>
            <a:spLocks noGrp="1"/>
          </p:cNvSpPr>
          <p:nvPr>
            <p:ph sz="half" idx="2"/>
          </p:nvPr>
        </p:nvSpPr>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p:txBody>
      </p:sp>
      <p:sp>
        <p:nvSpPr>
          <p:cNvPr id="10" name="Rechteck 9"/>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1" name="Rechteck 10"/>
          <p:cNvSpPr/>
          <p:nvPr/>
        </p:nvSpPr>
        <p:spPr>
          <a:xfrm>
            <a:off x="2157122" y="1771085"/>
            <a:ext cx="1340432"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Mär</a:t>
            </a:r>
          </a:p>
        </p:txBody>
      </p:sp>
      <p:sp>
        <p:nvSpPr>
          <p:cNvPr id="13" name="Ellipse 12"/>
          <p:cNvSpPr/>
          <p:nvPr/>
        </p:nvSpPr>
        <p:spPr>
          <a:xfrm>
            <a:off x="3361367" y="5165388"/>
            <a:ext cx="272374"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oliennummernplatzhalter 4">
            <a:extLst>
              <a:ext uri="{FF2B5EF4-FFF2-40B4-BE49-F238E27FC236}">
                <a16:creationId xmlns:a16="http://schemas.microsoft.com/office/drawing/2014/main" id="{4CC4EDAA-8153-4168-949F-1E4F9424DC7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26</a:t>
            </a:fld>
            <a:endParaRPr lang="en-GB" sz="1050" b="0" dirty="0">
              <a:solidFill>
                <a:schemeClr val="bg2"/>
              </a:solidFill>
              <a:latin typeface="Comic Sans MS" panose="030F0702030302020204" pitchFamily="66" charset="0"/>
            </a:endParaRPr>
          </a:p>
        </p:txBody>
      </p:sp>
      <p:sp>
        <p:nvSpPr>
          <p:cNvPr id="16" name="Rechteck 15">
            <a:extLst>
              <a:ext uri="{FF2B5EF4-FFF2-40B4-BE49-F238E27FC236}">
                <a16:creationId xmlns:a16="http://schemas.microsoft.com/office/drawing/2014/main" id="{14668DE0-8D16-4E5A-822A-7B5455FFDAF3}"/>
              </a:ext>
            </a:extLst>
          </p:cNvPr>
          <p:cNvSpPr/>
          <p:nvPr/>
        </p:nvSpPr>
        <p:spPr>
          <a:xfrm>
            <a:off x="2399108" y="6837659"/>
            <a:ext cx="1234633" cy="253916"/>
          </a:xfrm>
          <a:prstGeom prst="rect">
            <a:avLst/>
          </a:prstGeom>
        </p:spPr>
        <p:txBody>
          <a:bodyPr wrap="none">
            <a:spAutoFit/>
          </a:bodyPr>
          <a:lstStyle/>
          <a:p>
            <a:r>
              <a:rPr kumimoji="0" lang="de-DE" sz="1050" b="0" i="0" u="none" strike="noStrike" kern="0" cap="none" spc="0" normalizeH="0" baseline="0" noProof="0" dirty="0">
                <a:ln>
                  <a:noFill/>
                </a:ln>
                <a:solidFill>
                  <a:srgbClr val="002060"/>
                </a:solidFill>
                <a:effectLst/>
                <a:uLnTx/>
                <a:uFillTx/>
                <a:latin typeface="Comic Sans MS"/>
                <a:cs typeface="Arial"/>
              </a:rPr>
              <a:t>© </a:t>
            </a:r>
            <a:r>
              <a:rPr kumimoji="0" lang="de-DE" sz="1050" b="0" i="0" u="none" strike="noStrike" kern="0" cap="none" spc="0" normalizeH="0" baseline="0" noProof="0" dirty="0">
                <a:ln>
                  <a:noFill/>
                </a:ln>
                <a:solidFill>
                  <a:srgbClr val="002060"/>
                </a:solidFill>
                <a:effectLst/>
                <a:uLnTx/>
                <a:uFillTx/>
                <a:latin typeface="Comic Sans MS" panose="030F0702030302020204" pitchFamily="66" charset="0"/>
                <a:cs typeface="Arial"/>
              </a:rPr>
              <a:t>Getty Images</a:t>
            </a:r>
            <a:r>
              <a:rPr lang="de-DE" sz="1050" b="0" dirty="0">
                <a:latin typeface="Comic Sans MS" panose="030F0702030302020204" pitchFamily="66" charset="0"/>
              </a:rPr>
              <a:t> </a:t>
            </a:r>
          </a:p>
        </p:txBody>
      </p:sp>
      <p:sp>
        <p:nvSpPr>
          <p:cNvPr id="12" name="Fußzeilenplatzhalter 3">
            <a:extLst>
              <a:ext uri="{FF2B5EF4-FFF2-40B4-BE49-F238E27FC236}">
                <a16:creationId xmlns:a16="http://schemas.microsoft.com/office/drawing/2014/main" id="{B172E1D2-87C8-48B0-977B-C1BE2787BCD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63512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Welchen</a:t>
            </a:r>
            <a:r>
              <a:rPr lang="en-GB" b="1" noProof="0" dirty="0"/>
              <a:t> Tag </a:t>
            </a:r>
            <a:r>
              <a:rPr lang="en-GB" b="1" noProof="0" dirty="0" err="1"/>
              <a:t>haben</a:t>
            </a:r>
            <a:r>
              <a:rPr lang="en-GB" b="1" noProof="0" dirty="0"/>
              <a:t> </a:t>
            </a:r>
            <a:r>
              <a:rPr lang="en-GB" b="1" noProof="0" dirty="0" err="1"/>
              <a:t>wir</a:t>
            </a:r>
            <a:r>
              <a:rPr lang="en-GB" b="1" noProof="0" dirty="0"/>
              <a:t> </a:t>
            </a:r>
            <a:r>
              <a:rPr lang="en-GB" b="1" noProof="0" dirty="0" err="1"/>
              <a:t>heute</a:t>
            </a:r>
            <a:r>
              <a:rPr lang="en-GB" b="1" noProof="0" dirty="0"/>
              <a:t>?</a:t>
            </a:r>
          </a:p>
        </p:txBody>
      </p:sp>
      <p:pic>
        <p:nvPicPr>
          <p:cNvPr id="6" name="Inhaltsplatzhalter 5"/>
          <p:cNvPicPr>
            <a:picLocks noGrp="1" noChangeAspect="1"/>
          </p:cNvPicPr>
          <p:nvPr>
            <p:ph sz="half" idx="1"/>
          </p:nvPr>
        </p:nvPicPr>
        <p:blipFill>
          <a:blip r:embed="rId4"/>
          <a:stretch>
            <a:fillRect/>
          </a:stretch>
        </p:blipFill>
        <p:spPr>
          <a:xfrm>
            <a:off x="553333" y="1771085"/>
            <a:ext cx="4548010" cy="4974767"/>
          </a:xfrm>
          <a:prstGeom prst="rect">
            <a:avLst/>
          </a:prstGeom>
        </p:spPr>
      </p:pic>
      <p:sp>
        <p:nvSpPr>
          <p:cNvPr id="4" name="Inhaltsplatzhalter 3"/>
          <p:cNvSpPr>
            <a:spLocks noGrp="1"/>
          </p:cNvSpPr>
          <p:nvPr>
            <p:ph sz="half" idx="2"/>
          </p:nvPr>
        </p:nvSpPr>
        <p:spPr/>
        <p:txBody>
          <a:bodyPr>
            <a:normAutofit/>
          </a:bodyPr>
          <a:lstStyle/>
          <a:p>
            <a:r>
              <a:rPr lang="en-GB" sz="2800" noProof="0" dirty="0"/>
              <a:t>Heute </a:t>
            </a:r>
            <a:r>
              <a:rPr lang="en-GB" sz="2800" noProof="0" dirty="0" err="1"/>
              <a:t>haben</a:t>
            </a:r>
            <a:r>
              <a:rPr lang="en-GB" sz="2800" noProof="0" dirty="0"/>
              <a:t> </a:t>
            </a:r>
            <a:r>
              <a:rPr lang="en-GB" sz="2800" noProof="0" dirty="0" err="1"/>
              <a:t>wir</a:t>
            </a:r>
            <a:r>
              <a:rPr lang="en-GB" sz="2800" noProof="0" dirty="0"/>
              <a:t> den…</a:t>
            </a:r>
          </a:p>
          <a:p>
            <a:pPr marL="0" indent="0">
              <a:buNone/>
            </a:pPr>
            <a:r>
              <a:rPr lang="en-GB" sz="2800" noProof="0" dirty="0"/>
              <a:t>    </a:t>
            </a:r>
            <a:r>
              <a:rPr lang="en-GB" sz="2800" noProof="0" dirty="0" err="1"/>
              <a:t>vierzehn</a:t>
            </a:r>
            <a:r>
              <a:rPr lang="en-GB" sz="2800" b="1" noProof="0" dirty="0" err="1">
                <a:solidFill>
                  <a:schemeClr val="accent1"/>
                </a:solidFill>
              </a:rPr>
              <a:t>te</a:t>
            </a:r>
            <a:r>
              <a:rPr lang="en-GB" sz="2800" b="1" noProof="0" dirty="0">
                <a:solidFill>
                  <a:schemeClr val="accent1"/>
                </a:solidFill>
              </a:rPr>
              <a:t>-n</a:t>
            </a:r>
            <a:r>
              <a:rPr lang="en-GB" sz="2800" noProof="0" dirty="0"/>
              <a:t> </a:t>
            </a:r>
            <a:r>
              <a:rPr lang="en-GB" sz="2800" noProof="0" dirty="0" err="1"/>
              <a:t>März</a:t>
            </a:r>
            <a:r>
              <a:rPr lang="en-GB" sz="2800" noProof="0" dirty="0"/>
              <a:t>.</a:t>
            </a:r>
          </a:p>
          <a:p>
            <a:endParaRPr lang="en-GB" sz="2800" noProof="0" dirty="0"/>
          </a:p>
          <a:p>
            <a:r>
              <a:rPr lang="en-GB" sz="2800" noProof="0" dirty="0"/>
              <a:t>Albert </a:t>
            </a:r>
            <a:r>
              <a:rPr lang="en-GB" sz="2800" noProof="0" dirty="0" err="1"/>
              <a:t>Einsteins</a:t>
            </a:r>
            <a:r>
              <a:rPr lang="en-GB" sz="2800" noProof="0" dirty="0"/>
              <a:t> </a:t>
            </a:r>
            <a:r>
              <a:rPr lang="en-GB" sz="2800" noProof="0" dirty="0" err="1"/>
              <a:t>Geburtstag</a:t>
            </a:r>
            <a:r>
              <a:rPr lang="en-GB" sz="2800" noProof="0" dirty="0"/>
              <a:t>!</a:t>
            </a:r>
          </a:p>
          <a:p>
            <a:r>
              <a:rPr lang="en-GB" sz="2800" noProof="0" dirty="0">
                <a:solidFill>
                  <a:schemeClr val="accent2"/>
                </a:solidFill>
              </a:rPr>
              <a:t>Albert Einstein’s birthday!</a:t>
            </a:r>
          </a:p>
        </p:txBody>
      </p:sp>
      <p:sp>
        <p:nvSpPr>
          <p:cNvPr id="10" name="Rechteck 9"/>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dirty="0"/>
              <a:t>1  2  3  4  5  6  7  8</a:t>
            </a:r>
          </a:p>
          <a:p>
            <a:pPr algn="ctr">
              <a:lnSpc>
                <a:spcPct val="150000"/>
              </a:lnSpc>
            </a:pPr>
            <a:r>
              <a:rPr lang="de-DE" sz="1500" dirty="0"/>
              <a:t>9  10  11  12  13  14</a:t>
            </a:r>
          </a:p>
          <a:p>
            <a:pPr algn="ctr">
              <a:lnSpc>
                <a:spcPct val="150000"/>
              </a:lnSpc>
            </a:pPr>
            <a:r>
              <a:rPr lang="de-DE" sz="1500" dirty="0"/>
              <a:t>15  16  17  18  19  20</a:t>
            </a:r>
          </a:p>
          <a:p>
            <a:pPr algn="ctr">
              <a:lnSpc>
                <a:spcPct val="150000"/>
              </a:lnSpc>
            </a:pPr>
            <a:r>
              <a:rPr lang="de-DE" sz="1500" dirty="0"/>
              <a:t>21  22  23  24  25  26</a:t>
            </a:r>
          </a:p>
          <a:p>
            <a:pPr algn="ctr">
              <a:lnSpc>
                <a:spcPct val="150000"/>
              </a:lnSpc>
            </a:pPr>
            <a:r>
              <a:rPr lang="de-DE" sz="1500" dirty="0"/>
              <a:t>27  28  29  30 </a:t>
            </a:r>
          </a:p>
        </p:txBody>
      </p:sp>
      <p:sp>
        <p:nvSpPr>
          <p:cNvPr id="11" name="Rechteck 10"/>
          <p:cNvSpPr/>
          <p:nvPr/>
        </p:nvSpPr>
        <p:spPr>
          <a:xfrm>
            <a:off x="2157122" y="1771085"/>
            <a:ext cx="1340432" cy="830997"/>
          </a:xfrm>
          <a:prstGeom prst="rect">
            <a:avLst/>
          </a:prstGeom>
          <a:solidFill>
            <a:schemeClr val="bg1"/>
          </a:solidFill>
        </p:spPr>
        <p:txBody>
          <a:bodyPr wrap="none">
            <a:spAutoFit/>
          </a:bodyPr>
          <a:lstStyle/>
          <a:p>
            <a:pPr lvl="0"/>
            <a:r>
              <a:rPr lang="de-DE" sz="4800" b="0" dirty="0">
                <a:latin typeface="Comic Sans MS" panose="030F0702030302020204" pitchFamily="66" charset="0"/>
              </a:rPr>
              <a:t>Mär</a:t>
            </a:r>
          </a:p>
        </p:txBody>
      </p:sp>
      <p:sp>
        <p:nvSpPr>
          <p:cNvPr id="13" name="Ellipse 12"/>
          <p:cNvSpPr/>
          <p:nvPr/>
        </p:nvSpPr>
        <p:spPr>
          <a:xfrm>
            <a:off x="3361367" y="5165388"/>
            <a:ext cx="272374"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Sound aufgezeichnet">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7262" y="5345351"/>
            <a:ext cx="609600" cy="609600"/>
          </a:xfrm>
          <a:prstGeom prst="rect">
            <a:avLst/>
          </a:prstGeom>
        </p:spPr>
      </p:pic>
      <p:sp>
        <p:nvSpPr>
          <p:cNvPr id="15" name="Foliennummernplatzhalter 4">
            <a:extLst>
              <a:ext uri="{FF2B5EF4-FFF2-40B4-BE49-F238E27FC236}">
                <a16:creationId xmlns:a16="http://schemas.microsoft.com/office/drawing/2014/main" id="{CFDDE5C6-29DF-4B3E-92F8-2199D3DE2A0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27</a:t>
            </a:fld>
            <a:endParaRPr lang="en-GB" sz="1050" b="0" dirty="0">
              <a:solidFill>
                <a:schemeClr val="bg2"/>
              </a:solidFill>
              <a:latin typeface="Comic Sans MS" panose="030F0702030302020204" pitchFamily="66" charset="0"/>
            </a:endParaRPr>
          </a:p>
        </p:txBody>
      </p:sp>
      <p:sp>
        <p:nvSpPr>
          <p:cNvPr id="18" name="Rechteck 17">
            <a:extLst>
              <a:ext uri="{FF2B5EF4-FFF2-40B4-BE49-F238E27FC236}">
                <a16:creationId xmlns:a16="http://schemas.microsoft.com/office/drawing/2014/main" id="{7C40E6D4-3C08-4529-AD8D-21F7FEBB6116}"/>
              </a:ext>
            </a:extLst>
          </p:cNvPr>
          <p:cNvSpPr/>
          <p:nvPr/>
        </p:nvSpPr>
        <p:spPr>
          <a:xfrm>
            <a:off x="2399108" y="6837659"/>
            <a:ext cx="1234633" cy="253916"/>
          </a:xfrm>
          <a:prstGeom prst="rect">
            <a:avLst/>
          </a:prstGeom>
        </p:spPr>
        <p:txBody>
          <a:bodyPr wrap="none">
            <a:spAutoFit/>
          </a:bodyPr>
          <a:lstStyle/>
          <a:p>
            <a:r>
              <a:rPr kumimoji="0" lang="de-DE" sz="1050" b="0" i="0" u="none" strike="noStrike" kern="0" cap="none" spc="0" normalizeH="0" baseline="0" noProof="0" dirty="0">
                <a:ln>
                  <a:noFill/>
                </a:ln>
                <a:solidFill>
                  <a:srgbClr val="002060"/>
                </a:solidFill>
                <a:effectLst/>
                <a:uLnTx/>
                <a:uFillTx/>
                <a:latin typeface="Comic Sans MS"/>
                <a:cs typeface="Arial"/>
              </a:rPr>
              <a:t>© </a:t>
            </a:r>
            <a:r>
              <a:rPr kumimoji="0" lang="de-DE" sz="1050" b="0" i="0" u="none" strike="noStrike" kern="0" cap="none" spc="0" normalizeH="0" baseline="0" noProof="0" dirty="0">
                <a:ln>
                  <a:noFill/>
                </a:ln>
                <a:solidFill>
                  <a:srgbClr val="002060"/>
                </a:solidFill>
                <a:effectLst/>
                <a:uLnTx/>
                <a:uFillTx/>
                <a:latin typeface="Comic Sans MS" panose="030F0702030302020204" pitchFamily="66" charset="0"/>
                <a:cs typeface="Arial"/>
              </a:rPr>
              <a:t>Getty Images</a:t>
            </a:r>
            <a:r>
              <a:rPr lang="de-DE" sz="1050" b="0" dirty="0">
                <a:latin typeface="Comic Sans MS" panose="030F0702030302020204" pitchFamily="66" charset="0"/>
              </a:rPr>
              <a:t> </a:t>
            </a:r>
          </a:p>
        </p:txBody>
      </p:sp>
      <p:sp>
        <p:nvSpPr>
          <p:cNvPr id="12" name="Fußzeilenplatzhalter 3">
            <a:extLst>
              <a:ext uri="{FF2B5EF4-FFF2-40B4-BE49-F238E27FC236}">
                <a16:creationId xmlns:a16="http://schemas.microsoft.com/office/drawing/2014/main" id="{33051B28-4E25-436A-9028-926887982A1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2877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059"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p:txBody>
          <a:bodyPr/>
          <a:lstStyle/>
          <a:p>
            <a:r>
              <a:rPr lang="en-GB" b="1" noProof="0" dirty="0"/>
              <a:t>When is your birthday?</a:t>
            </a:r>
            <a:br>
              <a:rPr lang="en-GB" b="1" noProof="0" dirty="0"/>
            </a:br>
            <a:r>
              <a:rPr lang="en-GB" b="1" noProof="0" dirty="0"/>
              <a:t>Let‘s say it together!</a:t>
            </a:r>
          </a:p>
        </p:txBody>
      </p:sp>
      <p:sp>
        <p:nvSpPr>
          <p:cNvPr id="5" name="Sprechblase: oval 4">
            <a:extLst>
              <a:ext uri="{FF2B5EF4-FFF2-40B4-BE49-F238E27FC236}">
                <a16:creationId xmlns:a16="http://schemas.microsoft.com/office/drawing/2014/main" id="{187C2710-DA6D-41A3-A6AE-8E5CFD353344}"/>
              </a:ext>
            </a:extLst>
          </p:cNvPr>
          <p:cNvSpPr/>
          <p:nvPr/>
        </p:nvSpPr>
        <p:spPr>
          <a:xfrm>
            <a:off x="389106" y="1906621"/>
            <a:ext cx="4488578" cy="2112051"/>
          </a:xfrm>
          <a:prstGeom prst="wedgeEllipseCallout">
            <a:avLst>
              <a:gd name="adj1" fmla="val 19041"/>
              <a:gd name="adj2" fmla="val 6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Wann hast du Geburtstag?</a:t>
            </a:r>
          </a:p>
          <a:p>
            <a:pPr algn="ctr"/>
            <a:r>
              <a:rPr lang="de-DE" sz="2400" dirty="0" err="1">
                <a:solidFill>
                  <a:schemeClr val="accent2"/>
                </a:solidFill>
                <a:latin typeface="Comic Sans MS" panose="030F0702030302020204" pitchFamily="66" charset="0"/>
              </a:rPr>
              <a:t>When</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your</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birthday</a:t>
            </a:r>
            <a:r>
              <a:rPr lang="de-DE" sz="2400" dirty="0">
                <a:solidFill>
                  <a:schemeClr val="accent2"/>
                </a:solidFill>
                <a:latin typeface="Comic Sans MS" panose="030F0702030302020204" pitchFamily="66" charset="0"/>
              </a:rPr>
              <a:t>?</a:t>
            </a:r>
            <a:endParaRPr lang="en-GB" sz="2400" dirty="0">
              <a:solidFill>
                <a:schemeClr val="accent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5033325" y="1707411"/>
            <a:ext cx="5277993" cy="2406099"/>
          </a:xfrm>
          <a:prstGeom prst="wedgeEllipseCallout">
            <a:avLst>
              <a:gd name="adj1" fmla="val 23276"/>
              <a:gd name="adj2" fmla="val 597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Ich habe am…sechs</a:t>
            </a:r>
            <a:r>
              <a:rPr lang="de-DE" sz="2400" u="sng" dirty="0">
                <a:solidFill>
                  <a:schemeClr val="accent1"/>
                </a:solidFill>
                <a:latin typeface="Comic Sans MS" panose="030F0702030302020204" pitchFamily="66" charset="0"/>
              </a:rPr>
              <a:t>te-n</a:t>
            </a:r>
            <a:r>
              <a:rPr lang="de-DE" sz="2400" dirty="0">
                <a:solidFill>
                  <a:srgbClr val="C00000"/>
                </a:solidFill>
                <a:latin typeface="Comic Sans MS" panose="030F0702030302020204" pitchFamily="66" charset="0"/>
              </a:rPr>
              <a:t> </a:t>
            </a:r>
            <a:r>
              <a:rPr lang="de-DE" sz="2400" dirty="0">
                <a:solidFill>
                  <a:schemeClr val="tx1"/>
                </a:solidFill>
                <a:latin typeface="Comic Sans MS" panose="030F0702030302020204" pitchFamily="66" charset="0"/>
              </a:rPr>
              <a:t>Dezember Geburtstag.</a:t>
            </a:r>
          </a:p>
          <a:p>
            <a:pPr algn="ctr"/>
            <a:r>
              <a:rPr lang="de-DE" sz="2400" dirty="0" err="1">
                <a:solidFill>
                  <a:schemeClr val="accent2"/>
                </a:solidFill>
                <a:latin typeface="Comic Sans MS" panose="030F0702030302020204" pitchFamily="66" charset="0"/>
              </a:rPr>
              <a:t>My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birthday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 on...</a:t>
            </a:r>
            <a:r>
              <a:rPr lang="de-DE" sz="2400" dirty="0" err="1">
                <a:solidFill>
                  <a:schemeClr val="accent2"/>
                </a:solidFill>
                <a:latin typeface="Comic Sans MS" panose="030F0702030302020204" pitchFamily="66" charset="0"/>
              </a:rPr>
              <a:t>December</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sixth</a:t>
            </a:r>
            <a:r>
              <a:rPr lang="de-DE" sz="2400" dirty="0">
                <a:solidFill>
                  <a:schemeClr val="accent2"/>
                </a:solidFill>
                <a:latin typeface="Comic Sans MS" panose="030F0702030302020204" pitchFamily="66" charset="0"/>
              </a:rPr>
              <a:t>.</a:t>
            </a:r>
            <a:endParaRPr lang="en-GB" sz="2400" dirty="0">
              <a:solidFill>
                <a:schemeClr val="accent2"/>
              </a:solidFill>
              <a:latin typeface="Comic Sans MS" panose="030F0702030302020204" pitchFamily="66" charset="0"/>
            </a:endParaRP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55367" y="4163401"/>
            <a:ext cx="2555919" cy="3396274"/>
          </a:xfrm>
          <a:prstGeom prst="rect">
            <a:avLst/>
          </a:prstGeom>
        </p:spPr>
      </p:pic>
      <p:pic>
        <p:nvPicPr>
          <p:cNvPr id="8" name="Content Placeholder 6" descr="A picture containing game, drawing&#10;&#10;Description automatically generated">
            <a:extLst>
              <a:ext uri="{FF2B5EF4-FFF2-40B4-BE49-F238E27FC236}">
                <a16:creationId xmlns:a16="http://schemas.microsoft.com/office/drawing/2014/main" id="{2A704011-E186-405C-8E63-A55529C948EF}"/>
              </a:ext>
            </a:extLst>
          </p:cNvPr>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8210766" y="252846"/>
            <a:ext cx="1833319" cy="1147131"/>
          </a:xfrm>
        </p:spPr>
      </p:pic>
      <p:pic>
        <p:nvPicPr>
          <p:cNvPr id="2"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24228" y="6266876"/>
            <a:ext cx="609600" cy="609600"/>
          </a:xfrm>
          <a:prstGeom prst="rect">
            <a:avLst/>
          </a:prstGeom>
        </p:spPr>
      </p:pic>
      <p:sp>
        <p:nvSpPr>
          <p:cNvPr id="11" name="Foliennummernplatzhalter 4">
            <a:extLst>
              <a:ext uri="{FF2B5EF4-FFF2-40B4-BE49-F238E27FC236}">
                <a16:creationId xmlns:a16="http://schemas.microsoft.com/office/drawing/2014/main" id="{3DEB94DC-6639-42CA-9CF5-D7D26153FF5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28</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AD117B13-3688-4111-B340-D7B96C9B3A8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250731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8FA3C7-64A3-4028-8594-0B6F6098B22B}"/>
              </a:ext>
            </a:extLst>
          </p:cNvPr>
          <p:cNvSpPr>
            <a:spLocks noGrp="1"/>
          </p:cNvSpPr>
          <p:nvPr>
            <p:ph idx="1"/>
          </p:nvPr>
        </p:nvSpPr>
        <p:spPr/>
        <p:txBody>
          <a:bodyPr>
            <a:normAutofit/>
          </a:bodyPr>
          <a:lstStyle/>
          <a:p>
            <a:pPr marL="457200" lvl="0" indent="-457200"/>
            <a:r>
              <a:rPr lang="en-GB" sz="2800" noProof="0" dirty="0">
                <a:solidFill>
                  <a:srgbClr val="002060"/>
                </a:solidFill>
              </a:rPr>
              <a:t>Look at the chat and ask each other (in German!) when your birthdays are.</a:t>
            </a:r>
          </a:p>
          <a:p>
            <a:pPr marL="457200" lvl="0" indent="-457200"/>
            <a:r>
              <a:rPr lang="en-GB" sz="2800" noProof="0" dirty="0">
                <a:solidFill>
                  <a:srgbClr val="002060"/>
                </a:solidFill>
              </a:rPr>
              <a:t>Work together in a group of four pupils and practise the chat. </a:t>
            </a:r>
          </a:p>
          <a:p>
            <a:pPr marL="457200" lvl="0" indent="-457200"/>
            <a:r>
              <a:rPr lang="en-GB" sz="2800" noProof="0" dirty="0">
                <a:solidFill>
                  <a:srgbClr val="002060"/>
                </a:solidFill>
              </a:rPr>
              <a:t>You will get the solution shortly!</a:t>
            </a:r>
          </a:p>
        </p:txBody>
      </p:sp>
      <p:sp>
        <p:nvSpPr>
          <p:cNvPr id="3" name="Titel 2">
            <a:extLst>
              <a:ext uri="{FF2B5EF4-FFF2-40B4-BE49-F238E27FC236}">
                <a16:creationId xmlns:a16="http://schemas.microsoft.com/office/drawing/2014/main" id="{FC4C8799-2C9E-410F-B173-E33704A3E014}"/>
              </a:ext>
            </a:extLst>
          </p:cNvPr>
          <p:cNvSpPr>
            <a:spLocks noGrp="1"/>
          </p:cNvSpPr>
          <p:nvPr>
            <p:ph type="title"/>
          </p:nvPr>
        </p:nvSpPr>
        <p:spPr/>
        <p:txBody>
          <a:bodyPr/>
          <a:lstStyle/>
          <a:p>
            <a:r>
              <a:rPr lang="en-GB" b="1" noProof="0" dirty="0"/>
              <a:t>When is your birthday?</a:t>
            </a:r>
          </a:p>
        </p:txBody>
      </p:sp>
      <p:pic>
        <p:nvPicPr>
          <p:cNvPr id="6" name="Picture 8">
            <a:extLst>
              <a:ext uri="{FF2B5EF4-FFF2-40B4-BE49-F238E27FC236}">
                <a16:creationId xmlns:a16="http://schemas.microsoft.com/office/drawing/2014/main" id="{C9AF81F9-F730-4A6F-AC5D-DE3D603CC2C3}"/>
              </a:ext>
            </a:extLst>
          </p:cNvPr>
          <p:cNvPicPr>
            <a:picLocks noChangeAspect="1"/>
          </p:cNvPicPr>
          <p:nvPr/>
        </p:nvPicPr>
        <p:blipFill>
          <a:blip r:embed="rId2"/>
          <a:stretch>
            <a:fillRect/>
          </a:stretch>
        </p:blipFill>
        <p:spPr>
          <a:xfrm>
            <a:off x="599422" y="4283818"/>
            <a:ext cx="2371755" cy="3054375"/>
          </a:xfrm>
          <a:prstGeom prst="rect">
            <a:avLst/>
          </a:prstGeom>
        </p:spPr>
      </p:pic>
      <p:sp>
        <p:nvSpPr>
          <p:cNvPr id="8" name="Foliennummernplatzhalter 4">
            <a:extLst>
              <a:ext uri="{FF2B5EF4-FFF2-40B4-BE49-F238E27FC236}">
                <a16:creationId xmlns:a16="http://schemas.microsoft.com/office/drawing/2014/main" id="{28C327ED-4C69-4586-9B3B-753FB0E1C53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29</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0C9E45F4-E712-4BC8-8F40-72D5C11484E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16096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828188" cy="4989512"/>
          </a:xfrm>
        </p:spPr>
        <p:txBody>
          <a:bodyPr>
            <a:normAutofit/>
          </a:bodyPr>
          <a:lstStyle/>
          <a:p>
            <a:pPr marL="0" indent="0" defTabSz="893763">
              <a:buNone/>
            </a:pPr>
            <a:r>
              <a:rPr lang="en-GB" altLang="de-DE" sz="2800" noProof="0" dirty="0">
                <a:solidFill>
                  <a:srgbClr val="000066"/>
                </a:solidFill>
                <a:cs typeface="Times New Roman" panose="02020603050405020304" pitchFamily="18" charset="0"/>
              </a:rPr>
              <a:t>What we’re going to learn today…</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How to respond to the question “What day is it today?” in German. </a:t>
            </a:r>
          </a:p>
          <a:p>
            <a:pPr marL="457200" indent="-457200" defTabSz="893763">
              <a:buFont typeface="Arial" panose="020B0604020202020204" pitchFamily="34" charset="0"/>
              <a:buChar char="•"/>
            </a:pPr>
            <a:r>
              <a:rPr lang="en-GB" sz="2800" noProof="0" dirty="0">
                <a:solidFill>
                  <a:srgbClr val="000066"/>
                </a:solidFill>
                <a:cs typeface="Times New Roman" panose="02020603050405020304" pitchFamily="18" charset="0"/>
              </a:rPr>
              <a:t>How to say when your birthday is and how to ask others when their birthdays are in German.</a:t>
            </a:r>
            <a:endParaRPr lang="en-GB" sz="2800" noProof="0" dirty="0"/>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7" name="Fußzeilenplatzhalter 3">
            <a:extLst>
              <a:ext uri="{FF2B5EF4-FFF2-40B4-BE49-F238E27FC236}">
                <a16:creationId xmlns:a16="http://schemas.microsoft.com/office/drawing/2014/main" id="{46B799D4-43D5-46CB-8181-555B79ABB61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8" name="Foliennummernplatzhalter 4">
            <a:extLst>
              <a:ext uri="{FF2B5EF4-FFF2-40B4-BE49-F238E27FC236}">
                <a16:creationId xmlns:a16="http://schemas.microsoft.com/office/drawing/2014/main" id="{88197A77-8BA2-4455-9B4D-20AB70B6215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p:txBody>
          <a:bodyPr/>
          <a:lstStyle/>
          <a:p>
            <a:r>
              <a:rPr lang="en-GB" b="1" noProof="0" dirty="0"/>
              <a:t>When is your birthday?</a:t>
            </a:r>
          </a:p>
        </p:txBody>
      </p:sp>
      <p:sp>
        <p:nvSpPr>
          <p:cNvPr id="5" name="Sprechblase: oval 4">
            <a:extLst>
              <a:ext uri="{FF2B5EF4-FFF2-40B4-BE49-F238E27FC236}">
                <a16:creationId xmlns:a16="http://schemas.microsoft.com/office/drawing/2014/main" id="{187C2710-DA6D-41A3-A6AE-8E5CFD353344}"/>
              </a:ext>
            </a:extLst>
          </p:cNvPr>
          <p:cNvSpPr/>
          <p:nvPr/>
        </p:nvSpPr>
        <p:spPr>
          <a:xfrm>
            <a:off x="389106" y="1906621"/>
            <a:ext cx="4488578" cy="2112051"/>
          </a:xfrm>
          <a:prstGeom prst="wedgeEllipseCallout">
            <a:avLst>
              <a:gd name="adj1" fmla="val 19041"/>
              <a:gd name="adj2" fmla="val 6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Wann hast du Geburtstag?</a:t>
            </a:r>
          </a:p>
          <a:p>
            <a:pPr algn="ctr"/>
            <a:r>
              <a:rPr lang="de-DE" sz="2400" dirty="0" err="1">
                <a:solidFill>
                  <a:schemeClr val="accent2"/>
                </a:solidFill>
                <a:latin typeface="Comic Sans MS" panose="030F0702030302020204" pitchFamily="66" charset="0"/>
              </a:rPr>
              <a:t>When</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your</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birthday</a:t>
            </a:r>
            <a:r>
              <a:rPr lang="de-DE" sz="2400" dirty="0">
                <a:solidFill>
                  <a:schemeClr val="accent2"/>
                </a:solidFill>
                <a:latin typeface="Comic Sans MS" panose="030F0702030302020204" pitchFamily="66" charset="0"/>
              </a:rPr>
              <a:t>?</a:t>
            </a:r>
            <a:endParaRPr lang="en-GB" sz="2400" dirty="0">
              <a:solidFill>
                <a:schemeClr val="accent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5033325" y="1707411"/>
            <a:ext cx="5277993" cy="2406099"/>
          </a:xfrm>
          <a:prstGeom prst="wedgeEllipseCallout">
            <a:avLst>
              <a:gd name="adj1" fmla="val 23276"/>
              <a:gd name="adj2" fmla="val 597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Ich habe am… __________________Geburtstag.</a:t>
            </a:r>
          </a:p>
          <a:p>
            <a:pPr algn="ctr"/>
            <a:r>
              <a:rPr lang="de-DE" sz="2400" dirty="0" err="1">
                <a:solidFill>
                  <a:schemeClr val="accent2"/>
                </a:solidFill>
                <a:latin typeface="Comic Sans MS" panose="030F0702030302020204" pitchFamily="66" charset="0"/>
              </a:rPr>
              <a:t>My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birthday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 on...</a:t>
            </a: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5367" y="4163401"/>
            <a:ext cx="2555919" cy="3396274"/>
          </a:xfrm>
          <a:prstGeom prst="rect">
            <a:avLst/>
          </a:prstGeom>
        </p:spPr>
      </p:pic>
      <p:pic>
        <p:nvPicPr>
          <p:cNvPr id="8" name="Content Placeholder 6" descr="A picture containing game, drawing&#10;&#10;Description automatically generated">
            <a:extLst>
              <a:ext uri="{FF2B5EF4-FFF2-40B4-BE49-F238E27FC236}">
                <a16:creationId xmlns:a16="http://schemas.microsoft.com/office/drawing/2014/main" id="{2A704011-E186-405C-8E63-A55529C948EF}"/>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22848" y="252846"/>
            <a:ext cx="1833319" cy="1147131"/>
          </a:xfrm>
        </p:spPr>
      </p:pic>
      <p:sp>
        <p:nvSpPr>
          <p:cNvPr id="11" name="Foliennummernplatzhalter 4">
            <a:extLst>
              <a:ext uri="{FF2B5EF4-FFF2-40B4-BE49-F238E27FC236}">
                <a16:creationId xmlns:a16="http://schemas.microsoft.com/office/drawing/2014/main" id="{D193C17E-7523-4BAF-AEA6-BD73C279880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30</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C20F22A5-2D2D-44DA-85BC-1E98A7793B0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287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lstStyle/>
          <a:p>
            <a:r>
              <a:rPr lang="en-GB" altLang="en-US" b="1" noProof="0" dirty="0" err="1"/>
              <a:t>Gimme</a:t>
            </a:r>
            <a:r>
              <a:rPr lang="en-GB" altLang="en-US" b="1" noProof="0" dirty="0"/>
              <a:t> 5</a:t>
            </a:r>
            <a:endParaRPr lang="en-GB" altLang="en-US" b="1" noProof="0" dirty="0">
              <a:solidFill>
                <a:schemeClr val="accent2"/>
              </a:solidFill>
            </a:endParaRPr>
          </a:p>
        </p:txBody>
      </p:sp>
      <p:pic>
        <p:nvPicPr>
          <p:cNvPr id="3"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68094" y="3569576"/>
            <a:ext cx="2347150" cy="3590843"/>
          </a:xfrm>
          <a:prstGeom prst="rect">
            <a:avLst/>
          </a:prstGeom>
        </p:spPr>
      </p:pic>
      <p:sp>
        <p:nvSpPr>
          <p:cNvPr id="5" name="Inhaltsplatzhalter 4"/>
          <p:cNvSpPr>
            <a:spLocks noGrp="1"/>
          </p:cNvSpPr>
          <p:nvPr>
            <p:ph sz="half" idx="1"/>
          </p:nvPr>
        </p:nvSpPr>
        <p:spPr>
          <a:xfrm>
            <a:off x="522288" y="1763927"/>
            <a:ext cx="9394825" cy="3664107"/>
          </a:xfrm>
        </p:spPr>
        <p:txBody>
          <a:bodyPr/>
          <a:lstStyle/>
          <a:p>
            <a:pPr>
              <a:lnSpc>
                <a:spcPct val="150000"/>
              </a:lnSpc>
            </a:pPr>
            <a:r>
              <a:rPr lang="en-GB" sz="2800" noProof="0" dirty="0"/>
              <a:t>Think about what we have learned today. </a:t>
            </a:r>
          </a:p>
          <a:p>
            <a:pPr>
              <a:lnSpc>
                <a:spcPct val="150000"/>
              </a:lnSpc>
            </a:pPr>
            <a:r>
              <a:rPr lang="en-GB" sz="2800" noProof="0" dirty="0"/>
              <a:t>Can we come up with 5 things that we have learned?</a:t>
            </a:r>
          </a:p>
        </p:txBody>
      </p:sp>
      <p:sp>
        <p:nvSpPr>
          <p:cNvPr id="8" name="Foliennummernplatzhalter 4">
            <a:extLst>
              <a:ext uri="{FF2B5EF4-FFF2-40B4-BE49-F238E27FC236}">
                <a16:creationId xmlns:a16="http://schemas.microsoft.com/office/drawing/2014/main" id="{16AF56DD-46A4-4C65-BA8B-D930405D366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31</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CB80891B-1499-4122-BBF2-F448A729DB3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5091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1BC8-C906-4A39-82C0-895510C19E5C}"/>
              </a:ext>
            </a:extLst>
          </p:cNvPr>
          <p:cNvSpPr>
            <a:spLocks noGrp="1"/>
          </p:cNvSpPr>
          <p:nvPr>
            <p:ph type="title"/>
          </p:nvPr>
        </p:nvSpPr>
        <p:spPr/>
        <p:txBody>
          <a:bodyPr>
            <a:normAutofit/>
          </a:bodyPr>
          <a:lstStyle/>
          <a:p>
            <a:r>
              <a:rPr lang="en-GB" b="1" noProof="0" dirty="0">
                <a:latin typeface="Comic Sans MS"/>
              </a:rPr>
              <a:t>Sources</a:t>
            </a:r>
          </a:p>
        </p:txBody>
      </p:sp>
      <p:sp>
        <p:nvSpPr>
          <p:cNvPr id="3" name="Inhaltsplatzhalter 2">
            <a:extLst>
              <a:ext uri="{FF2B5EF4-FFF2-40B4-BE49-F238E27FC236}">
                <a16:creationId xmlns:a16="http://schemas.microsoft.com/office/drawing/2014/main" id="{9FC0EDCC-1804-4AFA-B120-637109A8E094}"/>
              </a:ext>
            </a:extLst>
          </p:cNvPr>
          <p:cNvSpPr>
            <a:spLocks noGrp="1"/>
          </p:cNvSpPr>
          <p:nvPr>
            <p:ph sz="half" idx="1"/>
          </p:nvPr>
        </p:nvSpPr>
        <p:spPr>
          <a:xfrm>
            <a:off x="521970" y="1763927"/>
            <a:ext cx="9105356" cy="5194879"/>
          </a:xfrm>
        </p:spPr>
        <p:txBody>
          <a:bodyPr>
            <a:normAutofit/>
          </a:bodyPr>
          <a:lstStyle/>
          <a:p>
            <a:pPr marL="377825" indent="-377825" algn="just"/>
            <a:r>
              <a:rPr lang="en-GB" sz="2400" b="0" noProof="0" dirty="0">
                <a:latin typeface="Comic Sans MS"/>
              </a:rPr>
              <a:t>Activity idea: see GET Teaching Resources</a:t>
            </a:r>
            <a:r>
              <a:rPr lang="en-GB" noProof="0" dirty="0">
                <a:latin typeface="Comic Sans MS"/>
              </a:rPr>
              <a:t> (Sabrina Koch)</a:t>
            </a:r>
          </a:p>
          <a:p>
            <a:pPr marL="377825" indent="-377825" algn="just"/>
            <a:r>
              <a:rPr lang="en-GB" sz="2400" b="0" noProof="0" dirty="0">
                <a:latin typeface="Comic Sans MS"/>
              </a:rPr>
              <a:t>https://www.geo.de/geolino/natur-und-umwelt/17239-rtkl-herbst-zehn-gruende-den-herbst-zu-lieben;</a:t>
            </a:r>
          </a:p>
          <a:p>
            <a:pPr marL="377825" indent="-377825" algn="just"/>
            <a:r>
              <a:rPr lang="en-GB" sz="2400" b="0" noProof="0" dirty="0">
                <a:latin typeface="Comic Sans MS"/>
              </a:rPr>
              <a:t>https://www.geo.de/reisen/reiseziele/21282-rtkl-urlaub-im-juli-die-schoensten-reiseziele-im-hochsommer</a:t>
            </a:r>
          </a:p>
          <a:p>
            <a:pPr marL="377825" indent="-377825" algn="just"/>
            <a:r>
              <a:rPr lang="en-GB" sz="2400" b="0" noProof="0" dirty="0">
                <a:latin typeface="Comic Sans MS"/>
              </a:rPr>
              <a:t>https://blumen-kaiser.de/warum-verschenken-wir-valentinstag-rote-rosen/</a:t>
            </a:r>
          </a:p>
          <a:p>
            <a:pPr marL="377825" indent="-377825" algn="just"/>
            <a:r>
              <a:rPr lang="en-GB" sz="2400" b="0" noProof="0" dirty="0">
                <a:latin typeface="Comic Sans MS"/>
              </a:rPr>
              <a:t>https://www.berliner-philharmoniker.de/konzerte/kalender/details/52589/</a:t>
            </a:r>
          </a:p>
          <a:p>
            <a:pPr marL="377825" indent="-377825" algn="just"/>
            <a:r>
              <a:rPr lang="en-GB" sz="2400" b="0" noProof="0" dirty="0">
                <a:latin typeface="Comic Sans MS"/>
              </a:rPr>
              <a:t>https://www.planet-wissen.de/kultur/brauchtum/weihnachtsbraeuche/index.html</a:t>
            </a:r>
            <a:endParaRPr lang="en-GB" sz="2400" b="0" noProof="0" dirty="0">
              <a:latin typeface="Comic Sans MS" panose="030F0702030302020204" pitchFamily="66" charset="0"/>
            </a:endParaRPr>
          </a:p>
        </p:txBody>
      </p:sp>
      <p:sp>
        <p:nvSpPr>
          <p:cNvPr id="6" name="Foliennummernplatzhalter 4">
            <a:extLst>
              <a:ext uri="{FF2B5EF4-FFF2-40B4-BE49-F238E27FC236}">
                <a16:creationId xmlns:a16="http://schemas.microsoft.com/office/drawing/2014/main" id="{997A1E11-1D98-4A22-A131-4058B49C138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32</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77D4E21A-0C84-4B99-873E-BEDB7627927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74483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1BC8-C906-4A39-82C0-895510C19E5C}"/>
              </a:ext>
            </a:extLst>
          </p:cNvPr>
          <p:cNvSpPr>
            <a:spLocks noGrp="1"/>
          </p:cNvSpPr>
          <p:nvPr>
            <p:ph type="title"/>
          </p:nvPr>
        </p:nvSpPr>
        <p:spPr/>
        <p:txBody>
          <a:bodyPr>
            <a:normAutofit/>
          </a:bodyPr>
          <a:lstStyle/>
          <a:p>
            <a:r>
              <a:rPr lang="en-GB" b="1" noProof="0" dirty="0">
                <a:latin typeface="Comic Sans MS"/>
              </a:rPr>
              <a:t>Sources</a:t>
            </a:r>
          </a:p>
        </p:txBody>
      </p:sp>
      <p:sp>
        <p:nvSpPr>
          <p:cNvPr id="3" name="Inhaltsplatzhalter 2">
            <a:extLst>
              <a:ext uri="{FF2B5EF4-FFF2-40B4-BE49-F238E27FC236}">
                <a16:creationId xmlns:a16="http://schemas.microsoft.com/office/drawing/2014/main" id="{9FC0EDCC-1804-4AFA-B120-637109A8E094}"/>
              </a:ext>
            </a:extLst>
          </p:cNvPr>
          <p:cNvSpPr>
            <a:spLocks noGrp="1"/>
          </p:cNvSpPr>
          <p:nvPr>
            <p:ph sz="half" idx="1"/>
          </p:nvPr>
        </p:nvSpPr>
        <p:spPr>
          <a:xfrm>
            <a:off x="521970" y="1763927"/>
            <a:ext cx="9105356" cy="4793627"/>
          </a:xfrm>
        </p:spPr>
        <p:txBody>
          <a:bodyPr>
            <a:normAutofit/>
          </a:bodyPr>
          <a:lstStyle/>
          <a:p>
            <a:pPr algn="just"/>
            <a:r>
              <a:rPr lang="en-GB" sz="2400" b="0" noProof="0" dirty="0">
                <a:latin typeface="Comic Sans MS" panose="030F0702030302020204" pitchFamily="66" charset="0"/>
              </a:rPr>
              <a:t>https://nationaltoday.com/saint-andrews-day/</a:t>
            </a:r>
          </a:p>
          <a:p>
            <a:pPr algn="just"/>
            <a:r>
              <a:rPr lang="en-GB" sz="2400" b="0" noProof="0" dirty="0">
                <a:latin typeface="Comic Sans MS" panose="030F0702030302020204" pitchFamily="66" charset="0"/>
              </a:rPr>
              <a:t>https://www.planet-wissen.de/kultur/religion/ostern/ostereier-140.html</a:t>
            </a:r>
          </a:p>
          <a:p>
            <a:pPr algn="just"/>
            <a:r>
              <a:rPr lang="en-GB" sz="2400" b="0" noProof="0" dirty="0">
                <a:latin typeface="Comic Sans MS" panose="030F0702030302020204" pitchFamily="66" charset="0"/>
              </a:rPr>
              <a:t>https://pixnio.com/de/sonstiges/feuerwerk/party-feuerwerk-explosion-festival  </a:t>
            </a:r>
          </a:p>
          <a:p>
            <a:pPr algn="just"/>
            <a:r>
              <a:rPr lang="en-GB" sz="2400" b="0" noProof="0" dirty="0">
                <a:latin typeface="Comic Sans MS" panose="030F0702030302020204" pitchFamily="66" charset="0"/>
              </a:rPr>
              <a:t>https://web.de/magazine/wissen/thema/albert-einstein</a:t>
            </a:r>
          </a:p>
        </p:txBody>
      </p:sp>
      <p:sp>
        <p:nvSpPr>
          <p:cNvPr id="6" name="Foliennummernplatzhalter 4">
            <a:extLst>
              <a:ext uri="{FF2B5EF4-FFF2-40B4-BE49-F238E27FC236}">
                <a16:creationId xmlns:a16="http://schemas.microsoft.com/office/drawing/2014/main" id="{997A1E11-1D98-4A22-A131-4058B49C138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33</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C5A86394-9215-46D3-B7CA-E6B41C8A71E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9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a:t>
            </a:r>
            <a:r>
              <a:rPr lang="de-DE" dirty="0">
                <a:solidFill>
                  <a:srgbClr val="FFC000"/>
                </a:solidFill>
              </a:rPr>
              <a:t>Joy</a:t>
            </a:r>
            <a:endParaRPr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en-US" b="1" noProof="0" dirty="0"/>
              <a:t>What do we need to know?</a:t>
            </a:r>
            <a:endParaRPr lang="en-GB" b="1" noProof="0" dirty="0"/>
          </a:p>
        </p:txBody>
      </p:sp>
      <p:sp>
        <p:nvSpPr>
          <p:cNvPr id="3" name="Inhaltsplatzhalter 2"/>
          <p:cNvSpPr>
            <a:spLocks noGrp="1"/>
          </p:cNvSpPr>
          <p:nvPr>
            <p:ph sz="half" idx="1"/>
          </p:nvPr>
        </p:nvSpPr>
        <p:spPr>
          <a:xfrm>
            <a:off x="521970" y="1562683"/>
            <a:ext cx="9569450" cy="1365343"/>
          </a:xfrm>
        </p:spPr>
        <p:txBody>
          <a:bodyPr>
            <a:normAutofit/>
          </a:bodyPr>
          <a:lstStyle/>
          <a:p>
            <a:pPr>
              <a:lnSpc>
                <a:spcPct val="160000"/>
              </a:lnSpc>
            </a:pPr>
            <a:r>
              <a:rPr lang="en-GB" altLang="en-US" noProof="0" dirty="0">
                <a:solidFill>
                  <a:srgbClr val="000066"/>
                </a:solidFill>
              </a:rPr>
              <a:t>Ordinal Numbers (1</a:t>
            </a:r>
            <a:r>
              <a:rPr lang="en-GB" altLang="en-US" baseline="30000" noProof="0" dirty="0">
                <a:solidFill>
                  <a:srgbClr val="000066"/>
                </a:solidFill>
              </a:rPr>
              <a:t>st</a:t>
            </a:r>
            <a:r>
              <a:rPr lang="en-GB" altLang="en-US" noProof="0" dirty="0">
                <a:solidFill>
                  <a:srgbClr val="000066"/>
                </a:solidFill>
              </a:rPr>
              <a:t>, 2</a:t>
            </a:r>
            <a:r>
              <a:rPr lang="en-GB" altLang="en-US" baseline="30000" noProof="0" dirty="0">
                <a:solidFill>
                  <a:srgbClr val="000066"/>
                </a:solidFill>
              </a:rPr>
              <a:t>nd</a:t>
            </a:r>
            <a:r>
              <a:rPr lang="en-GB" altLang="en-US" noProof="0" dirty="0">
                <a:solidFill>
                  <a:srgbClr val="000066"/>
                </a:solidFill>
              </a:rPr>
              <a:t> , 3</a:t>
            </a:r>
            <a:r>
              <a:rPr lang="en-GB" altLang="en-US" baseline="30000" noProof="0" dirty="0">
                <a:solidFill>
                  <a:srgbClr val="000066"/>
                </a:solidFill>
              </a:rPr>
              <a:t>rd</a:t>
            </a:r>
            <a:r>
              <a:rPr lang="en-GB" altLang="en-US" noProof="0" dirty="0">
                <a:solidFill>
                  <a:srgbClr val="000066"/>
                </a:solidFill>
              </a:rPr>
              <a:t> ...)</a:t>
            </a:r>
          </a:p>
          <a:p>
            <a:pPr>
              <a:lnSpc>
                <a:spcPct val="160000"/>
              </a:lnSpc>
            </a:pPr>
            <a:r>
              <a:rPr lang="en-GB" altLang="en-US" noProof="0" dirty="0">
                <a:solidFill>
                  <a:srgbClr val="000066"/>
                </a:solidFill>
              </a:rPr>
              <a:t>Months (January – December)                            </a:t>
            </a:r>
            <a:r>
              <a:rPr lang="en-GB" altLang="en-US" noProof="0" dirty="0">
                <a:solidFill>
                  <a:schemeClr val="accent2"/>
                </a:solidFill>
              </a:rPr>
              <a:t>Revision </a:t>
            </a:r>
            <a:r>
              <a:rPr lang="en-GB" altLang="en-US" noProof="0" dirty="0">
                <a:solidFill>
                  <a:schemeClr val="accent2"/>
                </a:solidFill>
                <a:sym typeface="Wingdings" panose="05000000000000000000" pitchFamily="2" charset="2"/>
              </a:rPr>
              <a:t></a:t>
            </a:r>
            <a:endParaRPr lang="en-GB" noProof="0" dirty="0">
              <a:solidFill>
                <a:schemeClr val="accent2"/>
              </a:solidFill>
            </a:endParaRPr>
          </a:p>
        </p:txBody>
      </p:sp>
      <p:sp>
        <p:nvSpPr>
          <p:cNvPr id="4" name="Inhaltsplatzhalter 3"/>
          <p:cNvSpPr>
            <a:spLocks noGrp="1"/>
          </p:cNvSpPr>
          <p:nvPr>
            <p:ph sz="half" idx="2"/>
          </p:nvPr>
        </p:nvSpPr>
        <p:spPr>
          <a:xfrm>
            <a:off x="521970" y="3353414"/>
            <a:ext cx="7432055" cy="3426101"/>
          </a:xfrm>
        </p:spPr>
        <p:txBody>
          <a:bodyPr>
            <a:normAutofit/>
          </a:bodyPr>
          <a:lstStyle/>
          <a:p>
            <a:pPr marL="285750" lvl="0" indent="-285750" defTabSz="914400" eaLnBrk="0" fontAlgn="base" hangingPunct="0">
              <a:lnSpc>
                <a:spcPct val="150000"/>
              </a:lnSpc>
              <a:spcBef>
                <a:spcPct val="0"/>
              </a:spcBef>
              <a:spcAft>
                <a:spcPct val="0"/>
              </a:spcAft>
            </a:pPr>
            <a:r>
              <a:rPr lang="en-GB" noProof="0" dirty="0">
                <a:solidFill>
                  <a:srgbClr val="002060"/>
                </a:solidFill>
              </a:rPr>
              <a:t>Question:</a:t>
            </a:r>
          </a:p>
          <a:p>
            <a:pPr marL="0" lvl="0" indent="0" defTabSz="914400" eaLnBrk="0" fontAlgn="base" hangingPunct="0">
              <a:lnSpc>
                <a:spcPct val="150000"/>
              </a:lnSpc>
              <a:spcBef>
                <a:spcPct val="0"/>
              </a:spcBef>
              <a:spcAft>
                <a:spcPct val="0"/>
              </a:spcAft>
              <a:buNone/>
            </a:pPr>
            <a:r>
              <a:rPr lang="en-GB" noProof="0" dirty="0">
                <a:solidFill>
                  <a:srgbClr val="002060"/>
                </a:solidFill>
              </a:rPr>
              <a:t>    	</a:t>
            </a:r>
            <a:r>
              <a:rPr lang="en-GB" noProof="0" dirty="0">
                <a:solidFill>
                  <a:schemeClr val="accent2"/>
                </a:solidFill>
              </a:rPr>
              <a:t>Welches Datum </a:t>
            </a:r>
            <a:r>
              <a:rPr lang="en-GB" noProof="0" dirty="0" err="1">
                <a:solidFill>
                  <a:schemeClr val="accent2"/>
                </a:solidFill>
              </a:rPr>
              <a:t>haben</a:t>
            </a:r>
            <a:r>
              <a:rPr lang="en-GB" noProof="0" dirty="0">
                <a:solidFill>
                  <a:schemeClr val="accent2"/>
                </a:solidFill>
              </a:rPr>
              <a:t> </a:t>
            </a:r>
            <a:r>
              <a:rPr lang="en-GB" noProof="0" dirty="0" err="1">
                <a:solidFill>
                  <a:schemeClr val="accent2"/>
                </a:solidFill>
              </a:rPr>
              <a:t>wir</a:t>
            </a:r>
            <a:r>
              <a:rPr lang="en-GB" noProof="0" dirty="0">
                <a:solidFill>
                  <a:schemeClr val="accent2"/>
                </a:solidFill>
              </a:rPr>
              <a:t> </a:t>
            </a:r>
            <a:r>
              <a:rPr lang="en-GB" noProof="0" dirty="0" err="1">
                <a:solidFill>
                  <a:schemeClr val="accent2"/>
                </a:solidFill>
              </a:rPr>
              <a:t>heute</a:t>
            </a:r>
            <a:r>
              <a:rPr lang="en-GB" noProof="0" dirty="0">
                <a:solidFill>
                  <a:schemeClr val="accent2"/>
                </a:solidFill>
              </a:rPr>
              <a:t>?</a:t>
            </a:r>
          </a:p>
          <a:p>
            <a:pPr marL="0" lvl="0" indent="0" defTabSz="914400" eaLnBrk="0" fontAlgn="base" hangingPunct="0">
              <a:lnSpc>
                <a:spcPct val="150000"/>
              </a:lnSpc>
              <a:spcBef>
                <a:spcPct val="0"/>
              </a:spcBef>
              <a:spcAft>
                <a:spcPct val="0"/>
              </a:spcAft>
              <a:buNone/>
            </a:pPr>
            <a:r>
              <a:rPr lang="en-GB" noProof="0" dirty="0">
                <a:solidFill>
                  <a:srgbClr val="C00000"/>
                </a:solidFill>
              </a:rPr>
              <a:t>    	</a:t>
            </a:r>
            <a:r>
              <a:rPr lang="en-GB" noProof="0" dirty="0">
                <a:solidFill>
                  <a:schemeClr val="accent1"/>
                </a:solidFill>
              </a:rPr>
              <a:t>What day is it today?</a:t>
            </a:r>
          </a:p>
          <a:p>
            <a:pPr marL="342900" lvl="0" indent="-342900" defTabSz="914400" eaLnBrk="0" fontAlgn="base" hangingPunct="0">
              <a:lnSpc>
                <a:spcPct val="150000"/>
              </a:lnSpc>
              <a:spcBef>
                <a:spcPct val="0"/>
              </a:spcBef>
              <a:spcAft>
                <a:spcPct val="0"/>
              </a:spcAft>
            </a:pPr>
            <a:r>
              <a:rPr lang="en-GB" noProof="0" dirty="0">
                <a:solidFill>
                  <a:srgbClr val="002060"/>
                </a:solidFill>
              </a:rPr>
              <a:t>Answer:</a:t>
            </a:r>
          </a:p>
          <a:p>
            <a:pPr marL="0" lvl="0" indent="0" defTabSz="914400" eaLnBrk="0" fontAlgn="base" hangingPunct="0">
              <a:lnSpc>
                <a:spcPct val="150000"/>
              </a:lnSpc>
              <a:spcBef>
                <a:spcPct val="0"/>
              </a:spcBef>
              <a:spcAft>
                <a:spcPct val="0"/>
              </a:spcAft>
              <a:buNone/>
            </a:pPr>
            <a:r>
              <a:rPr lang="en-GB" noProof="0" dirty="0">
                <a:solidFill>
                  <a:srgbClr val="002060"/>
                </a:solidFill>
              </a:rPr>
              <a:t>	</a:t>
            </a:r>
            <a:r>
              <a:rPr lang="en-GB" noProof="0" dirty="0">
                <a:solidFill>
                  <a:schemeClr val="accent2"/>
                </a:solidFill>
              </a:rPr>
              <a:t>Heute </a:t>
            </a:r>
            <a:r>
              <a:rPr lang="en-GB" noProof="0" dirty="0" err="1">
                <a:solidFill>
                  <a:schemeClr val="accent2"/>
                </a:solidFill>
              </a:rPr>
              <a:t>haben</a:t>
            </a:r>
            <a:r>
              <a:rPr lang="en-GB" noProof="0" dirty="0">
                <a:solidFill>
                  <a:schemeClr val="accent2"/>
                </a:solidFill>
              </a:rPr>
              <a:t> </a:t>
            </a:r>
            <a:r>
              <a:rPr lang="en-GB" noProof="0" dirty="0" err="1">
                <a:solidFill>
                  <a:schemeClr val="accent2"/>
                </a:solidFill>
              </a:rPr>
              <a:t>wir</a:t>
            </a:r>
            <a:r>
              <a:rPr lang="en-GB" noProof="0" dirty="0">
                <a:solidFill>
                  <a:schemeClr val="accent2"/>
                </a:solidFill>
              </a:rPr>
              <a:t> den… </a:t>
            </a:r>
            <a:r>
              <a:rPr lang="en-GB" noProof="0" dirty="0" err="1">
                <a:solidFill>
                  <a:schemeClr val="accent2"/>
                </a:solidFill>
              </a:rPr>
              <a:t>zwei</a:t>
            </a:r>
            <a:r>
              <a:rPr lang="en-GB" b="1" u="sng" noProof="0" dirty="0" err="1">
                <a:solidFill>
                  <a:schemeClr val="accent2"/>
                </a:solidFill>
              </a:rPr>
              <a:t>te</a:t>
            </a:r>
            <a:r>
              <a:rPr lang="en-GB" b="1" u="sng" noProof="0" dirty="0">
                <a:solidFill>
                  <a:schemeClr val="accent2"/>
                </a:solidFill>
              </a:rPr>
              <a:t>-n</a:t>
            </a:r>
            <a:r>
              <a:rPr lang="en-GB" noProof="0" dirty="0">
                <a:solidFill>
                  <a:schemeClr val="accent2"/>
                </a:solidFill>
              </a:rPr>
              <a:t> November.</a:t>
            </a:r>
          </a:p>
          <a:p>
            <a:pPr marL="0" lvl="0" indent="0" defTabSz="914400" eaLnBrk="0" fontAlgn="base" hangingPunct="0">
              <a:lnSpc>
                <a:spcPct val="150000"/>
              </a:lnSpc>
              <a:spcBef>
                <a:spcPct val="0"/>
              </a:spcBef>
              <a:spcAft>
                <a:spcPct val="0"/>
              </a:spcAft>
              <a:buNone/>
            </a:pPr>
            <a:r>
              <a:rPr lang="en-GB" noProof="0" dirty="0">
                <a:solidFill>
                  <a:srgbClr val="C00000"/>
                </a:solidFill>
              </a:rPr>
              <a:t>     </a:t>
            </a:r>
            <a:r>
              <a:rPr lang="en-GB" noProof="0" dirty="0">
                <a:solidFill>
                  <a:schemeClr val="accent1"/>
                </a:solidFill>
              </a:rPr>
              <a:t>	Today is… November second.</a:t>
            </a:r>
          </a:p>
        </p:txBody>
      </p:sp>
      <p:pic>
        <p:nvPicPr>
          <p:cNvPr id="6"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44270" y="3328595"/>
            <a:ext cx="2347150" cy="3590843"/>
          </a:xfrm>
          <a:prstGeom prst="rect">
            <a:avLst/>
          </a:prstGeom>
        </p:spPr>
      </p:pic>
      <p:sp>
        <p:nvSpPr>
          <p:cNvPr id="10" name="Foliennummernplatzhalter 4">
            <a:extLst>
              <a:ext uri="{FF2B5EF4-FFF2-40B4-BE49-F238E27FC236}">
                <a16:creationId xmlns:a16="http://schemas.microsoft.com/office/drawing/2014/main" id="{76A4C57C-19ED-435B-BB0F-0D440C0F5D8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9C51B560-DC35-48BD-9B8F-AE37163CD1D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13260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Revision: Do you remember?</a:t>
            </a:r>
            <a:endParaRPr lang="en-GB" i="1" noProof="0" dirty="0"/>
          </a:p>
        </p:txBody>
      </p:sp>
      <p:sp>
        <p:nvSpPr>
          <p:cNvPr id="3" name="Inhaltsplatzhalter 2"/>
          <p:cNvSpPr>
            <a:spLocks noGrp="1"/>
          </p:cNvSpPr>
          <p:nvPr>
            <p:ph sz="half" idx="1"/>
          </p:nvPr>
        </p:nvSpPr>
        <p:spPr>
          <a:xfrm>
            <a:off x="809017" y="1796596"/>
            <a:ext cx="3808758" cy="4924746"/>
          </a:xfrm>
        </p:spPr>
        <p:txBody>
          <a:bodyPr/>
          <a:lstStyle/>
          <a:p>
            <a:pPr lvl="0" eaLnBrk="1" fontAlgn="auto" hangingPunct="1">
              <a:lnSpc>
                <a:spcPct val="150000"/>
              </a:lnSpc>
              <a:spcBef>
                <a:spcPts val="0"/>
              </a:spcBef>
              <a:spcAft>
                <a:spcPts val="0"/>
              </a:spcAft>
            </a:pPr>
            <a:r>
              <a:rPr lang="en-GB" noProof="0" dirty="0">
                <a:solidFill>
                  <a:schemeClr val="accent2"/>
                </a:solidFill>
              </a:rPr>
              <a:t>1</a:t>
            </a:r>
            <a:r>
              <a:rPr lang="en-GB" baseline="30000" noProof="0" dirty="0">
                <a:solidFill>
                  <a:schemeClr val="accent2"/>
                </a:solidFill>
              </a:rPr>
              <a:t>st</a:t>
            </a:r>
            <a:r>
              <a:rPr lang="en-GB" noProof="0" dirty="0"/>
              <a:t>      </a:t>
            </a:r>
            <a:r>
              <a:rPr lang="en-GB" noProof="0" dirty="0" err="1"/>
              <a:t>ers</a:t>
            </a:r>
            <a:r>
              <a:rPr lang="en-GB" b="1" noProof="0" dirty="0" err="1">
                <a:solidFill>
                  <a:schemeClr val="accent1"/>
                </a:solidFill>
              </a:rPr>
              <a:t>te</a:t>
            </a:r>
            <a:r>
              <a:rPr lang="en-GB" b="1" noProof="0" dirty="0">
                <a:solidFill>
                  <a:schemeClr val="accent1"/>
                </a:solidFill>
              </a:rPr>
              <a:t>-n</a:t>
            </a:r>
            <a:r>
              <a:rPr lang="en-GB" noProof="0" dirty="0">
                <a:solidFill>
                  <a:srgbClr val="C00000"/>
                </a:solidFill>
              </a:rPr>
              <a:t>	!</a:t>
            </a:r>
            <a:r>
              <a:rPr lang="en-GB" noProof="0" dirty="0"/>
              <a:t>        </a:t>
            </a:r>
          </a:p>
          <a:p>
            <a:pPr lvl="0" eaLnBrk="1" fontAlgn="auto" hangingPunct="1">
              <a:lnSpc>
                <a:spcPct val="150000"/>
              </a:lnSpc>
              <a:spcBef>
                <a:spcPts val="0"/>
              </a:spcBef>
              <a:spcAft>
                <a:spcPts val="0"/>
              </a:spcAft>
            </a:pPr>
            <a:r>
              <a:rPr lang="en-GB" noProof="0" dirty="0">
                <a:solidFill>
                  <a:schemeClr val="accent2"/>
                </a:solidFill>
              </a:rPr>
              <a:t>2</a:t>
            </a:r>
            <a:r>
              <a:rPr lang="en-GB" baseline="30000" noProof="0" dirty="0">
                <a:solidFill>
                  <a:schemeClr val="accent2"/>
                </a:solidFill>
              </a:rPr>
              <a:t>nd</a:t>
            </a:r>
            <a:r>
              <a:rPr lang="en-GB" noProof="0" dirty="0">
                <a:solidFill>
                  <a:schemeClr val="accent2"/>
                </a:solidFill>
              </a:rPr>
              <a:t> </a:t>
            </a:r>
            <a:r>
              <a:rPr lang="en-GB" noProof="0" dirty="0"/>
              <a:t>    </a:t>
            </a:r>
            <a:r>
              <a:rPr lang="en-GB" noProof="0" dirty="0" err="1"/>
              <a:t>zwei</a:t>
            </a:r>
            <a:r>
              <a:rPr lang="en-GB" b="1" noProof="0" dirty="0" err="1">
                <a:solidFill>
                  <a:schemeClr val="accent1"/>
                </a:solidFill>
              </a:rPr>
              <a:t>te</a:t>
            </a:r>
            <a:r>
              <a:rPr lang="en-GB" b="1" noProof="0" dirty="0">
                <a:solidFill>
                  <a:schemeClr val="accent1"/>
                </a:solidFill>
              </a:rPr>
              <a:t>-n</a:t>
            </a:r>
          </a:p>
          <a:p>
            <a:pPr lvl="0" eaLnBrk="1" fontAlgn="auto" hangingPunct="1">
              <a:lnSpc>
                <a:spcPct val="150000"/>
              </a:lnSpc>
              <a:spcBef>
                <a:spcPts val="0"/>
              </a:spcBef>
              <a:spcAft>
                <a:spcPts val="0"/>
              </a:spcAft>
            </a:pPr>
            <a:r>
              <a:rPr lang="en-GB" noProof="0" dirty="0">
                <a:solidFill>
                  <a:schemeClr val="accent2"/>
                </a:solidFill>
              </a:rPr>
              <a:t>3</a:t>
            </a:r>
            <a:r>
              <a:rPr lang="en-GB" baseline="30000" noProof="0" dirty="0">
                <a:solidFill>
                  <a:schemeClr val="accent2"/>
                </a:solidFill>
              </a:rPr>
              <a:t>rd</a:t>
            </a:r>
            <a:r>
              <a:rPr lang="en-GB" noProof="0" dirty="0">
                <a:solidFill>
                  <a:schemeClr val="accent2"/>
                </a:solidFill>
              </a:rPr>
              <a:t>  </a:t>
            </a:r>
            <a:r>
              <a:rPr lang="en-GB" noProof="0" dirty="0"/>
              <a:t>   </a:t>
            </a:r>
            <a:r>
              <a:rPr lang="en-GB" noProof="0" dirty="0" err="1"/>
              <a:t>drit</a:t>
            </a:r>
            <a:r>
              <a:rPr lang="en-GB" b="1" noProof="0" dirty="0" err="1">
                <a:solidFill>
                  <a:schemeClr val="accent1"/>
                </a:solidFill>
              </a:rPr>
              <a:t>te</a:t>
            </a:r>
            <a:r>
              <a:rPr lang="en-GB" b="1" noProof="0" dirty="0">
                <a:solidFill>
                  <a:schemeClr val="accent1"/>
                </a:solidFill>
              </a:rPr>
              <a:t>-n</a:t>
            </a:r>
            <a:r>
              <a:rPr lang="en-GB" noProof="0" dirty="0">
                <a:solidFill>
                  <a:srgbClr val="C00000"/>
                </a:solidFill>
              </a:rPr>
              <a:t>	!</a:t>
            </a:r>
            <a:r>
              <a:rPr lang="en-GB" noProof="0" dirty="0"/>
              <a:t>    </a:t>
            </a:r>
          </a:p>
          <a:p>
            <a:pPr lvl="0" eaLnBrk="1" fontAlgn="auto" hangingPunct="1">
              <a:lnSpc>
                <a:spcPct val="150000"/>
              </a:lnSpc>
              <a:spcBef>
                <a:spcPts val="0"/>
              </a:spcBef>
              <a:spcAft>
                <a:spcPts val="0"/>
              </a:spcAft>
            </a:pPr>
            <a:r>
              <a:rPr lang="en-GB" noProof="0" dirty="0">
                <a:solidFill>
                  <a:schemeClr val="accent2"/>
                </a:solidFill>
              </a:rPr>
              <a:t>4</a:t>
            </a:r>
            <a:r>
              <a:rPr lang="en-GB" baseline="30000" noProof="0" dirty="0">
                <a:solidFill>
                  <a:schemeClr val="accent2"/>
                </a:solidFill>
              </a:rPr>
              <a:t>th</a:t>
            </a:r>
            <a:r>
              <a:rPr lang="en-GB" noProof="0" dirty="0"/>
              <a:t>     </a:t>
            </a:r>
            <a:r>
              <a:rPr lang="en-GB" noProof="0" dirty="0" err="1"/>
              <a:t>vier</a:t>
            </a:r>
            <a:r>
              <a:rPr lang="en-GB" b="1" noProof="0" dirty="0" err="1">
                <a:solidFill>
                  <a:schemeClr val="accent1"/>
                </a:solidFill>
              </a:rPr>
              <a:t>te</a:t>
            </a:r>
            <a:r>
              <a:rPr lang="en-GB" b="1" noProof="0" dirty="0">
                <a:solidFill>
                  <a:schemeClr val="accent1"/>
                </a:solidFill>
              </a:rPr>
              <a:t>-n</a:t>
            </a:r>
            <a:r>
              <a:rPr lang="en-GB" noProof="0" dirty="0"/>
              <a:t> </a:t>
            </a:r>
          </a:p>
          <a:p>
            <a:pPr lvl="0" eaLnBrk="1" fontAlgn="auto" hangingPunct="1">
              <a:lnSpc>
                <a:spcPct val="150000"/>
              </a:lnSpc>
              <a:spcBef>
                <a:spcPts val="0"/>
              </a:spcBef>
              <a:spcAft>
                <a:spcPts val="0"/>
              </a:spcAft>
            </a:pPr>
            <a:r>
              <a:rPr lang="en-GB" noProof="0" dirty="0">
                <a:solidFill>
                  <a:schemeClr val="accent2"/>
                </a:solidFill>
              </a:rPr>
              <a:t>5</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fünf</a:t>
            </a:r>
            <a:r>
              <a:rPr lang="en-GB" b="1" noProof="0" dirty="0" err="1">
                <a:solidFill>
                  <a:schemeClr val="accent1"/>
                </a:solidFill>
              </a:rPr>
              <a:t>te</a:t>
            </a:r>
            <a:r>
              <a:rPr lang="en-GB" b="1" noProof="0" dirty="0">
                <a:solidFill>
                  <a:schemeClr val="accent1"/>
                </a:solidFill>
              </a:rPr>
              <a:t>-n</a:t>
            </a:r>
          </a:p>
          <a:p>
            <a:pPr lvl="0" eaLnBrk="1" fontAlgn="auto" hangingPunct="1">
              <a:lnSpc>
                <a:spcPct val="150000"/>
              </a:lnSpc>
              <a:spcBef>
                <a:spcPts val="0"/>
              </a:spcBef>
              <a:spcAft>
                <a:spcPts val="0"/>
              </a:spcAft>
            </a:pPr>
            <a:r>
              <a:rPr lang="en-GB" noProof="0" dirty="0">
                <a:solidFill>
                  <a:schemeClr val="accent2"/>
                </a:solidFill>
              </a:rPr>
              <a:t>6</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sechs</a:t>
            </a:r>
            <a:r>
              <a:rPr lang="en-GB" b="1" noProof="0" dirty="0" err="1">
                <a:solidFill>
                  <a:schemeClr val="accent1"/>
                </a:solidFill>
              </a:rPr>
              <a:t>te</a:t>
            </a:r>
            <a:r>
              <a:rPr lang="en-GB" b="1" noProof="0" dirty="0">
                <a:solidFill>
                  <a:schemeClr val="accent1"/>
                </a:solidFill>
              </a:rPr>
              <a:t>-n </a:t>
            </a:r>
          </a:p>
          <a:p>
            <a:pPr lvl="0" eaLnBrk="1" fontAlgn="auto" hangingPunct="1">
              <a:lnSpc>
                <a:spcPct val="150000"/>
              </a:lnSpc>
              <a:spcBef>
                <a:spcPts val="0"/>
              </a:spcBef>
              <a:spcAft>
                <a:spcPts val="0"/>
              </a:spcAft>
            </a:pPr>
            <a:r>
              <a:rPr lang="en-GB" noProof="0" dirty="0">
                <a:solidFill>
                  <a:schemeClr val="accent2"/>
                </a:solidFill>
              </a:rPr>
              <a:t>7</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sieb</a:t>
            </a:r>
            <a:r>
              <a:rPr lang="en-GB" b="1" noProof="0" dirty="0" err="1">
                <a:solidFill>
                  <a:schemeClr val="accent1"/>
                </a:solidFill>
              </a:rPr>
              <a:t>te</a:t>
            </a:r>
            <a:r>
              <a:rPr lang="en-GB" b="1" noProof="0" dirty="0">
                <a:solidFill>
                  <a:schemeClr val="accent1"/>
                </a:solidFill>
              </a:rPr>
              <a:t>-n</a:t>
            </a:r>
            <a:r>
              <a:rPr lang="en-GB" noProof="0" dirty="0">
                <a:solidFill>
                  <a:srgbClr val="C00000"/>
                </a:solidFill>
              </a:rPr>
              <a:t>	!</a:t>
            </a:r>
            <a:r>
              <a:rPr lang="en-GB" noProof="0" dirty="0"/>
              <a:t> </a:t>
            </a:r>
          </a:p>
          <a:p>
            <a:pPr lvl="0" eaLnBrk="1" fontAlgn="auto" hangingPunct="1">
              <a:lnSpc>
                <a:spcPct val="150000"/>
              </a:lnSpc>
              <a:spcBef>
                <a:spcPts val="0"/>
              </a:spcBef>
              <a:spcAft>
                <a:spcPts val="0"/>
              </a:spcAft>
            </a:pPr>
            <a:r>
              <a:rPr lang="en-GB" noProof="0" dirty="0">
                <a:solidFill>
                  <a:schemeClr val="accent2"/>
                </a:solidFill>
              </a:rPr>
              <a:t>8</a:t>
            </a:r>
            <a:r>
              <a:rPr lang="en-GB" baseline="30000" noProof="0" dirty="0">
                <a:solidFill>
                  <a:schemeClr val="accent2"/>
                </a:solidFill>
              </a:rPr>
              <a:t>th</a:t>
            </a:r>
            <a:r>
              <a:rPr lang="en-GB" noProof="0" dirty="0"/>
              <a:t>     </a:t>
            </a:r>
            <a:r>
              <a:rPr lang="en-GB" noProof="0" dirty="0" err="1"/>
              <a:t>ach</a:t>
            </a:r>
            <a:r>
              <a:rPr lang="en-GB" b="1" noProof="0" dirty="0" err="1">
                <a:solidFill>
                  <a:schemeClr val="accent1"/>
                </a:solidFill>
              </a:rPr>
              <a:t>te</a:t>
            </a:r>
            <a:r>
              <a:rPr lang="en-GB" b="1" noProof="0" dirty="0">
                <a:solidFill>
                  <a:schemeClr val="accent1"/>
                </a:solidFill>
              </a:rPr>
              <a:t>-n</a:t>
            </a:r>
            <a:r>
              <a:rPr lang="en-GB" noProof="0" dirty="0">
                <a:solidFill>
                  <a:srgbClr val="C00000"/>
                </a:solidFill>
              </a:rPr>
              <a:t> </a:t>
            </a:r>
            <a:r>
              <a:rPr lang="en-GB" noProof="0" dirty="0"/>
              <a:t>………</a:t>
            </a:r>
          </a:p>
        </p:txBody>
      </p:sp>
      <p:sp>
        <p:nvSpPr>
          <p:cNvPr id="4" name="Inhaltsplatzhalter 3"/>
          <p:cNvSpPr>
            <a:spLocks noGrp="1"/>
          </p:cNvSpPr>
          <p:nvPr>
            <p:ph sz="half" idx="2"/>
          </p:nvPr>
        </p:nvSpPr>
        <p:spPr>
          <a:xfrm>
            <a:off x="5471096" y="1756226"/>
            <a:ext cx="4364433" cy="4769574"/>
          </a:xfrm>
        </p:spPr>
        <p:txBody>
          <a:bodyPr/>
          <a:lstStyle/>
          <a:p>
            <a:pPr>
              <a:lnSpc>
                <a:spcPct val="150000"/>
              </a:lnSpc>
            </a:pPr>
            <a:r>
              <a:rPr lang="en-GB" noProof="0" dirty="0">
                <a:solidFill>
                  <a:schemeClr val="accent2"/>
                </a:solidFill>
              </a:rPr>
              <a:t>20</a:t>
            </a:r>
            <a:r>
              <a:rPr lang="en-GB" baseline="30000" noProof="0" dirty="0">
                <a:solidFill>
                  <a:schemeClr val="accent2"/>
                </a:solidFill>
              </a:rPr>
              <a:t>th</a:t>
            </a:r>
            <a:r>
              <a:rPr lang="en-GB" noProof="0" dirty="0"/>
              <a:t> </a:t>
            </a:r>
            <a:r>
              <a:rPr lang="en-GB" noProof="0" dirty="0" err="1"/>
              <a:t>zwanzig</a:t>
            </a:r>
            <a:r>
              <a:rPr lang="en-GB" b="1" noProof="0" dirty="0" err="1">
                <a:solidFill>
                  <a:schemeClr val="accent1"/>
                </a:solidFill>
              </a:rPr>
              <a:t>ste</a:t>
            </a:r>
            <a:r>
              <a:rPr lang="en-GB" b="1" noProof="0" dirty="0">
                <a:solidFill>
                  <a:schemeClr val="accent1"/>
                </a:solidFill>
              </a:rPr>
              <a:t>-n</a:t>
            </a:r>
          </a:p>
          <a:p>
            <a:pPr>
              <a:lnSpc>
                <a:spcPct val="150000"/>
              </a:lnSpc>
            </a:pPr>
            <a:r>
              <a:rPr lang="en-GB" noProof="0" dirty="0">
                <a:solidFill>
                  <a:schemeClr val="accent2"/>
                </a:solidFill>
              </a:rPr>
              <a:t>21</a:t>
            </a:r>
            <a:r>
              <a:rPr lang="en-GB" baseline="30000" noProof="0" dirty="0">
                <a:solidFill>
                  <a:schemeClr val="accent2"/>
                </a:solidFill>
              </a:rPr>
              <a:t>st</a:t>
            </a:r>
            <a:r>
              <a:rPr lang="en-GB" noProof="0" dirty="0"/>
              <a:t>  </a:t>
            </a:r>
            <a:r>
              <a:rPr lang="en-GB" noProof="0" dirty="0" err="1"/>
              <a:t>einundzwanzig</a:t>
            </a:r>
            <a:r>
              <a:rPr lang="en-GB" b="1" noProof="0" dirty="0" err="1">
                <a:solidFill>
                  <a:schemeClr val="accent1"/>
                </a:solidFill>
              </a:rPr>
              <a:t>ste</a:t>
            </a:r>
            <a:r>
              <a:rPr lang="en-GB" b="1" noProof="0" dirty="0">
                <a:solidFill>
                  <a:schemeClr val="accent1"/>
                </a:solidFill>
              </a:rPr>
              <a:t>-n</a:t>
            </a:r>
          </a:p>
          <a:p>
            <a:pPr>
              <a:lnSpc>
                <a:spcPct val="150000"/>
              </a:lnSpc>
            </a:pPr>
            <a:r>
              <a:rPr lang="en-GB" noProof="0" dirty="0">
                <a:solidFill>
                  <a:schemeClr val="accent2"/>
                </a:solidFill>
              </a:rPr>
              <a:t>22</a:t>
            </a:r>
            <a:r>
              <a:rPr lang="en-GB" baseline="30000" noProof="0" dirty="0">
                <a:solidFill>
                  <a:schemeClr val="accent2"/>
                </a:solidFill>
              </a:rPr>
              <a:t>nd</a:t>
            </a:r>
            <a:r>
              <a:rPr lang="en-GB" noProof="0" dirty="0"/>
              <a:t> </a:t>
            </a:r>
            <a:r>
              <a:rPr lang="en-GB" noProof="0" dirty="0" err="1"/>
              <a:t>zweiundzwanzig</a:t>
            </a:r>
            <a:r>
              <a:rPr lang="en-GB" b="1" noProof="0" dirty="0" err="1">
                <a:solidFill>
                  <a:schemeClr val="accent1"/>
                </a:solidFill>
              </a:rPr>
              <a:t>ste</a:t>
            </a:r>
            <a:r>
              <a:rPr lang="en-GB" b="1" noProof="0" dirty="0">
                <a:solidFill>
                  <a:schemeClr val="accent1"/>
                </a:solidFill>
              </a:rPr>
              <a:t>-n</a:t>
            </a:r>
            <a:r>
              <a:rPr lang="en-GB" noProof="0" dirty="0"/>
              <a:t>…</a:t>
            </a:r>
          </a:p>
          <a:p>
            <a:pPr>
              <a:lnSpc>
                <a:spcPct val="150000"/>
              </a:lnSpc>
            </a:pPr>
            <a:endParaRPr lang="en-GB" noProof="0" dirty="0"/>
          </a:p>
          <a:p>
            <a:r>
              <a:rPr lang="en-GB" u="sng" noProof="0" dirty="0">
                <a:solidFill>
                  <a:schemeClr val="accent2"/>
                </a:solidFill>
              </a:rPr>
              <a:t>Rule:</a:t>
            </a:r>
          </a:p>
          <a:p>
            <a:pPr>
              <a:lnSpc>
                <a:spcPct val="150000"/>
              </a:lnSpc>
            </a:pPr>
            <a:r>
              <a:rPr lang="en-GB" noProof="0" dirty="0"/>
              <a:t>1 – 19 = </a:t>
            </a:r>
            <a:r>
              <a:rPr lang="en-GB" noProof="0" dirty="0">
                <a:solidFill>
                  <a:schemeClr val="accent2"/>
                </a:solidFill>
              </a:rPr>
              <a:t>Number</a:t>
            </a:r>
            <a:r>
              <a:rPr lang="en-GB" noProof="0" dirty="0">
                <a:solidFill>
                  <a:srgbClr val="C00000"/>
                </a:solidFill>
              </a:rPr>
              <a:t> </a:t>
            </a:r>
            <a:r>
              <a:rPr lang="en-GB" b="1" noProof="0" dirty="0">
                <a:solidFill>
                  <a:schemeClr val="accent1"/>
                </a:solidFill>
              </a:rPr>
              <a:t>+ </a:t>
            </a:r>
            <a:r>
              <a:rPr lang="en-GB" b="1" noProof="0" dirty="0" err="1">
                <a:solidFill>
                  <a:schemeClr val="accent1"/>
                </a:solidFill>
              </a:rPr>
              <a:t>te</a:t>
            </a:r>
            <a:r>
              <a:rPr lang="en-GB" b="1" noProof="0" dirty="0">
                <a:solidFill>
                  <a:schemeClr val="accent1"/>
                </a:solidFill>
              </a:rPr>
              <a:t> + n</a:t>
            </a:r>
          </a:p>
          <a:p>
            <a:pPr>
              <a:lnSpc>
                <a:spcPct val="150000"/>
              </a:lnSpc>
            </a:pPr>
            <a:r>
              <a:rPr lang="en-GB" noProof="0" dirty="0"/>
              <a:t>20 – 100 = </a:t>
            </a:r>
            <a:r>
              <a:rPr lang="en-GB" noProof="0" dirty="0">
                <a:solidFill>
                  <a:schemeClr val="accent2"/>
                </a:solidFill>
              </a:rPr>
              <a:t>Number</a:t>
            </a:r>
            <a:r>
              <a:rPr lang="en-GB" noProof="0" dirty="0"/>
              <a:t> </a:t>
            </a:r>
            <a:r>
              <a:rPr lang="en-GB" b="1" noProof="0" dirty="0">
                <a:solidFill>
                  <a:schemeClr val="accent1"/>
                </a:solidFill>
              </a:rPr>
              <a:t>+ </a:t>
            </a:r>
            <a:r>
              <a:rPr lang="en-GB" b="1" noProof="0" dirty="0" err="1">
                <a:solidFill>
                  <a:schemeClr val="accent1"/>
                </a:solidFill>
              </a:rPr>
              <a:t>ste</a:t>
            </a:r>
            <a:r>
              <a:rPr lang="en-GB" b="1" noProof="0" dirty="0">
                <a:solidFill>
                  <a:schemeClr val="accent1"/>
                </a:solidFill>
              </a:rPr>
              <a:t> + n</a:t>
            </a:r>
          </a:p>
        </p:txBody>
      </p:sp>
      <p:pic>
        <p:nvPicPr>
          <p:cNvPr id="6" name="Picture 5" descr="A picture containing drawing&#10;&#10;Description automatically generated">
            <a:extLst>
              <a:ext uri="{FF2B5EF4-FFF2-40B4-BE49-F238E27FC236}">
                <a16:creationId xmlns:a16="http://schemas.microsoft.com/office/drawing/2014/main" id="{DD2A9EE0-B305-EA47-80F0-7EBAA731C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072" y="3525599"/>
            <a:ext cx="1406024" cy="3000201"/>
          </a:xfrm>
          <a:prstGeom prst="rect">
            <a:avLst/>
          </a:prstGeom>
        </p:spPr>
      </p:pic>
      <p:sp>
        <p:nvSpPr>
          <p:cNvPr id="9" name="Foliennummernplatzhalter 4">
            <a:extLst>
              <a:ext uri="{FF2B5EF4-FFF2-40B4-BE49-F238E27FC236}">
                <a16:creationId xmlns:a16="http://schemas.microsoft.com/office/drawing/2014/main" id="{9C56137D-43FF-47E1-A107-F639750A86C1}"/>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E0B88979-B63F-4C2F-8F13-810300394FD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96493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lstStyle/>
          <a:p>
            <a:r>
              <a:rPr lang="en-GB" altLang="en-US" b="1" noProof="0" dirty="0">
                <a:solidFill>
                  <a:schemeClr val="accent2"/>
                </a:solidFill>
              </a:rPr>
              <a:t>Revision: Do you remember?</a:t>
            </a:r>
          </a:p>
        </p:txBody>
      </p:sp>
      <p:sp>
        <p:nvSpPr>
          <p:cNvPr id="12291" name="Inhaltsplatzhalter 2">
            <a:extLst>
              <a:ext uri="{FF2B5EF4-FFF2-40B4-BE49-F238E27FC236}">
                <a16:creationId xmlns:a16="http://schemas.microsoft.com/office/drawing/2014/main" id="{824B1F99-2671-4642-B57C-422257ABC338}"/>
              </a:ext>
            </a:extLst>
          </p:cNvPr>
          <p:cNvSpPr>
            <a:spLocks noGrp="1"/>
          </p:cNvSpPr>
          <p:nvPr>
            <p:ph sz="half" idx="1"/>
          </p:nvPr>
        </p:nvSpPr>
        <p:spPr>
          <a:xfrm>
            <a:off x="828167" y="1575749"/>
            <a:ext cx="4610735" cy="4862578"/>
          </a:xfrm>
        </p:spPr>
        <p:txBody>
          <a:bodyPr>
            <a:noAutofit/>
          </a:bodyPr>
          <a:lstStyle/>
          <a:p>
            <a:pPr marL="0" indent="0">
              <a:lnSpc>
                <a:spcPct val="150000"/>
              </a:lnSpc>
              <a:buNone/>
            </a:pPr>
            <a:r>
              <a:rPr lang="en-GB" altLang="en-US" sz="2800" dirty="0">
                <a:solidFill>
                  <a:schemeClr val="accent1"/>
                </a:solidFill>
              </a:rPr>
              <a:t>d</a:t>
            </a:r>
            <a:r>
              <a:rPr lang="en-GB" altLang="en-US" sz="2800" noProof="0" dirty="0" err="1">
                <a:solidFill>
                  <a:schemeClr val="accent1"/>
                </a:solidFill>
              </a:rPr>
              <a:t>ie</a:t>
            </a:r>
            <a:r>
              <a:rPr lang="en-GB" altLang="en-US" sz="2800" noProof="0" dirty="0">
                <a:solidFill>
                  <a:schemeClr val="accent1"/>
                </a:solidFill>
              </a:rPr>
              <a:t> </a:t>
            </a:r>
            <a:r>
              <a:rPr lang="en-GB" altLang="en-US" sz="2800" noProof="0" dirty="0" err="1">
                <a:solidFill>
                  <a:schemeClr val="accent1"/>
                </a:solidFill>
              </a:rPr>
              <a:t>Monate</a:t>
            </a:r>
            <a:r>
              <a:rPr lang="en-GB" altLang="en-US" sz="2800" noProof="0" dirty="0">
                <a:solidFill>
                  <a:schemeClr val="accent1"/>
                </a:solidFill>
              </a:rPr>
              <a:t> – </a:t>
            </a:r>
            <a:r>
              <a:rPr lang="en-GB" altLang="en-US" sz="2800" noProof="0" dirty="0">
                <a:solidFill>
                  <a:schemeClr val="accent2"/>
                </a:solidFill>
              </a:rPr>
              <a:t>the months</a:t>
            </a:r>
          </a:p>
          <a:p>
            <a:pPr>
              <a:lnSpc>
                <a:spcPct val="150000"/>
              </a:lnSpc>
            </a:pPr>
            <a:r>
              <a:rPr lang="en-GB" altLang="en-US" sz="2800" noProof="0" dirty="0" err="1">
                <a:solidFill>
                  <a:srgbClr val="000066"/>
                </a:solidFill>
              </a:rPr>
              <a:t>Januar</a:t>
            </a:r>
            <a:endParaRPr lang="en-GB" altLang="en-US" sz="2800" noProof="0" dirty="0">
              <a:solidFill>
                <a:srgbClr val="000066"/>
              </a:solidFill>
            </a:endParaRPr>
          </a:p>
          <a:p>
            <a:pPr>
              <a:lnSpc>
                <a:spcPct val="150000"/>
              </a:lnSpc>
            </a:pPr>
            <a:r>
              <a:rPr lang="en-GB" altLang="en-US" sz="2800" noProof="0" dirty="0" err="1">
                <a:solidFill>
                  <a:srgbClr val="000066"/>
                </a:solidFill>
              </a:rPr>
              <a:t>Februar</a:t>
            </a:r>
            <a:endParaRPr lang="en-GB" altLang="en-US" sz="2800" noProof="0" dirty="0">
              <a:solidFill>
                <a:srgbClr val="000066"/>
              </a:solidFill>
            </a:endParaRPr>
          </a:p>
          <a:p>
            <a:pPr>
              <a:lnSpc>
                <a:spcPct val="150000"/>
              </a:lnSpc>
            </a:pPr>
            <a:r>
              <a:rPr lang="en-GB" altLang="en-US" sz="2800" noProof="0" dirty="0" err="1">
                <a:solidFill>
                  <a:srgbClr val="000066"/>
                </a:solidFill>
              </a:rPr>
              <a:t>März</a:t>
            </a:r>
            <a:endParaRPr lang="en-GB" altLang="en-US" sz="2800" noProof="0" dirty="0">
              <a:solidFill>
                <a:srgbClr val="000066"/>
              </a:solidFill>
            </a:endParaRPr>
          </a:p>
          <a:p>
            <a:pPr>
              <a:lnSpc>
                <a:spcPct val="150000"/>
              </a:lnSpc>
            </a:pPr>
            <a:r>
              <a:rPr lang="en-GB" altLang="en-US" sz="2800" noProof="0" dirty="0">
                <a:solidFill>
                  <a:srgbClr val="000066"/>
                </a:solidFill>
              </a:rPr>
              <a:t>April</a:t>
            </a:r>
          </a:p>
          <a:p>
            <a:pPr>
              <a:lnSpc>
                <a:spcPct val="150000"/>
              </a:lnSpc>
            </a:pPr>
            <a:r>
              <a:rPr lang="en-GB" altLang="en-US" sz="2800" noProof="0" dirty="0">
                <a:solidFill>
                  <a:srgbClr val="000066"/>
                </a:solidFill>
              </a:rPr>
              <a:t>Mai</a:t>
            </a:r>
          </a:p>
          <a:p>
            <a:pPr>
              <a:lnSpc>
                <a:spcPct val="150000"/>
              </a:lnSpc>
            </a:pPr>
            <a:r>
              <a:rPr lang="en-GB" altLang="en-US" sz="2800" noProof="0" dirty="0" err="1">
                <a:solidFill>
                  <a:srgbClr val="000066"/>
                </a:solidFill>
              </a:rPr>
              <a:t>Juni</a:t>
            </a:r>
            <a:endParaRPr lang="en-GB" altLang="en-US" sz="2800" noProof="0" dirty="0">
              <a:solidFill>
                <a:srgbClr val="000066"/>
              </a:solidFill>
            </a:endParaRPr>
          </a:p>
        </p:txBody>
      </p:sp>
      <p:sp>
        <p:nvSpPr>
          <p:cNvPr id="12292" name="Inhaltsplatzhalter 3">
            <a:extLst>
              <a:ext uri="{FF2B5EF4-FFF2-40B4-BE49-F238E27FC236}">
                <a16:creationId xmlns:a16="http://schemas.microsoft.com/office/drawing/2014/main" id="{4063C01B-E4CE-47D3-AF43-2F5B90D9221B}"/>
              </a:ext>
            </a:extLst>
          </p:cNvPr>
          <p:cNvSpPr>
            <a:spLocks noGrp="1"/>
          </p:cNvSpPr>
          <p:nvPr>
            <p:ph sz="half" idx="2"/>
          </p:nvPr>
        </p:nvSpPr>
        <p:spPr>
          <a:xfrm>
            <a:off x="5438902" y="2267426"/>
            <a:ext cx="4610735" cy="4989036"/>
          </a:xfrm>
        </p:spPr>
        <p:txBody>
          <a:bodyPr>
            <a:normAutofit/>
          </a:bodyPr>
          <a:lstStyle/>
          <a:p>
            <a:pPr>
              <a:lnSpc>
                <a:spcPct val="150000"/>
              </a:lnSpc>
            </a:pPr>
            <a:r>
              <a:rPr lang="en-GB" altLang="en-US" sz="2800" noProof="0" dirty="0" err="1">
                <a:solidFill>
                  <a:srgbClr val="000066"/>
                </a:solidFill>
              </a:rPr>
              <a:t>Juli</a:t>
            </a:r>
            <a:endParaRPr lang="en-GB" altLang="en-US" sz="2800" noProof="0" dirty="0">
              <a:solidFill>
                <a:srgbClr val="000066"/>
              </a:solidFill>
            </a:endParaRPr>
          </a:p>
          <a:p>
            <a:pPr>
              <a:lnSpc>
                <a:spcPct val="150000"/>
              </a:lnSpc>
            </a:pPr>
            <a:r>
              <a:rPr lang="en-GB" altLang="en-US" sz="2800" noProof="0" dirty="0">
                <a:solidFill>
                  <a:srgbClr val="000066"/>
                </a:solidFill>
              </a:rPr>
              <a:t>August</a:t>
            </a:r>
          </a:p>
          <a:p>
            <a:pPr>
              <a:lnSpc>
                <a:spcPct val="150000"/>
              </a:lnSpc>
            </a:pPr>
            <a:r>
              <a:rPr lang="en-GB" altLang="en-US" sz="2800" noProof="0" dirty="0">
                <a:solidFill>
                  <a:srgbClr val="000066"/>
                </a:solidFill>
              </a:rPr>
              <a:t>September</a:t>
            </a:r>
          </a:p>
          <a:p>
            <a:pPr>
              <a:lnSpc>
                <a:spcPct val="150000"/>
              </a:lnSpc>
            </a:pPr>
            <a:r>
              <a:rPr lang="en-GB" altLang="en-US" sz="2800" noProof="0" dirty="0" err="1">
                <a:solidFill>
                  <a:srgbClr val="000066"/>
                </a:solidFill>
              </a:rPr>
              <a:t>Oktober</a:t>
            </a:r>
            <a:endParaRPr lang="en-GB" altLang="en-US" sz="2800" noProof="0" dirty="0">
              <a:solidFill>
                <a:srgbClr val="000066"/>
              </a:solidFill>
            </a:endParaRPr>
          </a:p>
          <a:p>
            <a:pPr>
              <a:lnSpc>
                <a:spcPct val="150000"/>
              </a:lnSpc>
            </a:pPr>
            <a:r>
              <a:rPr lang="en-GB" altLang="en-US" sz="2800" noProof="0" dirty="0">
                <a:solidFill>
                  <a:srgbClr val="000066"/>
                </a:solidFill>
              </a:rPr>
              <a:t>November </a:t>
            </a:r>
          </a:p>
          <a:p>
            <a:pPr>
              <a:lnSpc>
                <a:spcPct val="150000"/>
              </a:lnSpc>
            </a:pPr>
            <a:r>
              <a:rPr lang="en-GB" altLang="en-US" sz="2800" noProof="0" dirty="0" err="1">
                <a:solidFill>
                  <a:srgbClr val="000066"/>
                </a:solidFill>
              </a:rPr>
              <a:t>Dezember</a:t>
            </a:r>
            <a:r>
              <a:rPr lang="en-GB" altLang="en-US" sz="2800" noProof="0" dirty="0">
                <a:solidFill>
                  <a:srgbClr val="000066"/>
                </a:solidFill>
              </a:rPr>
              <a:t> </a:t>
            </a:r>
          </a:p>
        </p:txBody>
      </p:sp>
      <p:pic>
        <p:nvPicPr>
          <p:cNvPr id="3"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01024" y="2847484"/>
            <a:ext cx="2347150" cy="3590843"/>
          </a:xfrm>
          <a:prstGeom prst="rect">
            <a:avLst/>
          </a:prstGeom>
        </p:spPr>
      </p:pic>
      <p:sp>
        <p:nvSpPr>
          <p:cNvPr id="9" name="Foliennummernplatzhalter 4">
            <a:extLst>
              <a:ext uri="{FF2B5EF4-FFF2-40B4-BE49-F238E27FC236}">
                <a16:creationId xmlns:a16="http://schemas.microsoft.com/office/drawing/2014/main" id="{368E3432-8C54-426D-90A6-5ECE92EA8D6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037C4BE0-1C74-4407-8C17-09F80853FEB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lstStyle/>
          <a:p>
            <a:r>
              <a:rPr lang="en-GB" altLang="en-US" b="1" noProof="0" dirty="0">
                <a:solidFill>
                  <a:schemeClr val="accent2"/>
                </a:solidFill>
              </a:rPr>
              <a:t>How to remember them easily!</a:t>
            </a:r>
          </a:p>
        </p:txBody>
      </p:sp>
      <p:sp>
        <p:nvSpPr>
          <p:cNvPr id="12291" name="Inhaltsplatzhalter 2">
            <a:extLst>
              <a:ext uri="{FF2B5EF4-FFF2-40B4-BE49-F238E27FC236}">
                <a16:creationId xmlns:a16="http://schemas.microsoft.com/office/drawing/2014/main" id="{824B1F99-2671-4642-B57C-422257ABC338}"/>
              </a:ext>
            </a:extLst>
          </p:cNvPr>
          <p:cNvSpPr>
            <a:spLocks noGrp="1"/>
          </p:cNvSpPr>
          <p:nvPr>
            <p:ph sz="half" idx="1"/>
          </p:nvPr>
        </p:nvSpPr>
        <p:spPr>
          <a:xfrm>
            <a:off x="521970" y="1763927"/>
            <a:ext cx="4784725" cy="4989036"/>
          </a:xfrm>
        </p:spPr>
        <p:txBody>
          <a:bodyPr>
            <a:normAutofit fontScale="85000" lnSpcReduction="20000"/>
          </a:bodyPr>
          <a:lstStyle/>
          <a:p>
            <a:pPr>
              <a:lnSpc>
                <a:spcPct val="120000"/>
              </a:lnSpc>
            </a:pPr>
            <a:r>
              <a:rPr lang="en-GB" altLang="en-US" sz="2800" noProof="0" dirty="0" err="1">
                <a:solidFill>
                  <a:srgbClr val="000066"/>
                </a:solidFill>
              </a:rPr>
              <a:t>Januar</a:t>
            </a:r>
            <a:r>
              <a:rPr lang="en-GB" altLang="en-US" sz="2800" noProof="0" dirty="0">
                <a:solidFill>
                  <a:srgbClr val="000066"/>
                </a:solidFill>
              </a:rPr>
              <a:t>	</a:t>
            </a:r>
            <a:r>
              <a:rPr lang="en-GB" altLang="en-US" sz="2800" noProof="0" dirty="0">
                <a:solidFill>
                  <a:schemeClr val="accent2"/>
                </a:solidFill>
              </a:rPr>
              <a:t>leave out -y</a:t>
            </a:r>
          </a:p>
          <a:p>
            <a:pPr>
              <a:lnSpc>
                <a:spcPct val="120000"/>
              </a:lnSpc>
            </a:pPr>
            <a:r>
              <a:rPr lang="en-GB" altLang="en-US" sz="2800" noProof="0" dirty="0" err="1">
                <a:solidFill>
                  <a:srgbClr val="000066"/>
                </a:solidFill>
              </a:rPr>
              <a:t>Februar</a:t>
            </a:r>
            <a:r>
              <a:rPr lang="en-GB" altLang="en-US" sz="2800" noProof="0" dirty="0">
                <a:solidFill>
                  <a:srgbClr val="000066"/>
                </a:solidFill>
              </a:rPr>
              <a:t>	</a:t>
            </a:r>
            <a:r>
              <a:rPr lang="en-GB" altLang="en-US" sz="2800" noProof="0" dirty="0">
                <a:solidFill>
                  <a:schemeClr val="accent2"/>
                </a:solidFill>
              </a:rPr>
              <a:t>leave out -y</a:t>
            </a:r>
          </a:p>
          <a:p>
            <a:pPr>
              <a:lnSpc>
                <a:spcPct val="120000"/>
              </a:lnSpc>
            </a:pPr>
            <a:r>
              <a:rPr lang="en-GB" altLang="en-US" sz="2800" noProof="0" dirty="0" err="1">
                <a:solidFill>
                  <a:srgbClr val="000066"/>
                </a:solidFill>
              </a:rPr>
              <a:t>März</a:t>
            </a:r>
            <a:r>
              <a:rPr lang="en-GB" altLang="en-US" sz="2800" noProof="0" dirty="0">
                <a:solidFill>
                  <a:srgbClr val="000066"/>
                </a:solidFill>
              </a:rPr>
              <a:t>	</a:t>
            </a:r>
            <a:r>
              <a:rPr lang="en-GB" altLang="en-US" sz="2800" noProof="0" dirty="0">
                <a:solidFill>
                  <a:schemeClr val="accent2"/>
                </a:solidFill>
              </a:rPr>
              <a:t>a → ä  </a:t>
            </a:r>
            <a:r>
              <a:rPr lang="en-GB" altLang="en-US" sz="2800" noProof="0" dirty="0" err="1">
                <a:solidFill>
                  <a:schemeClr val="accent2"/>
                </a:solidFill>
              </a:rPr>
              <a:t>ch</a:t>
            </a:r>
            <a:r>
              <a:rPr lang="en-GB" altLang="en-US" sz="2800" noProof="0" dirty="0">
                <a:solidFill>
                  <a:schemeClr val="accent2"/>
                </a:solidFill>
              </a:rPr>
              <a:t> →z </a:t>
            </a:r>
          </a:p>
          <a:p>
            <a:pPr>
              <a:lnSpc>
                <a:spcPct val="120000"/>
              </a:lnSpc>
            </a:pPr>
            <a:r>
              <a:rPr lang="en-GB" altLang="en-US" sz="2800" noProof="0" dirty="0">
                <a:solidFill>
                  <a:srgbClr val="000066"/>
                </a:solidFill>
              </a:rPr>
              <a:t>April	</a:t>
            </a:r>
            <a:r>
              <a:rPr lang="en-GB" altLang="en-US" sz="2800" noProof="0" dirty="0">
                <a:solidFill>
                  <a:schemeClr val="accent2"/>
                </a:solidFill>
                <a:sym typeface="Wingdings" panose="05000000000000000000" pitchFamily="2" charset="2"/>
              </a:rPr>
              <a:t></a:t>
            </a:r>
            <a:endParaRPr lang="en-GB" altLang="en-US" sz="2800" noProof="0" dirty="0">
              <a:solidFill>
                <a:schemeClr val="accent2"/>
              </a:solidFill>
            </a:endParaRPr>
          </a:p>
          <a:p>
            <a:pPr>
              <a:lnSpc>
                <a:spcPct val="120000"/>
              </a:lnSpc>
            </a:pPr>
            <a:r>
              <a:rPr lang="en-GB" altLang="en-US" sz="2800" noProof="0" dirty="0">
                <a:solidFill>
                  <a:srgbClr val="000066"/>
                </a:solidFill>
              </a:rPr>
              <a:t>Mai		</a:t>
            </a:r>
            <a:r>
              <a:rPr lang="en-GB" altLang="en-US" sz="2800" noProof="0" dirty="0">
                <a:solidFill>
                  <a:schemeClr val="accent2"/>
                </a:solidFill>
              </a:rPr>
              <a:t>y → </a:t>
            </a:r>
            <a:r>
              <a:rPr lang="en-GB" altLang="en-US" sz="2800" noProof="0" dirty="0" err="1">
                <a:solidFill>
                  <a:schemeClr val="accent2"/>
                </a:solidFill>
              </a:rPr>
              <a:t>i</a:t>
            </a:r>
            <a:endParaRPr lang="en-GB" altLang="en-US" sz="2800" noProof="0" dirty="0">
              <a:solidFill>
                <a:schemeClr val="accent2"/>
              </a:solidFill>
            </a:endParaRPr>
          </a:p>
          <a:p>
            <a:pPr>
              <a:lnSpc>
                <a:spcPct val="120000"/>
              </a:lnSpc>
            </a:pPr>
            <a:r>
              <a:rPr lang="en-GB" altLang="en-US" sz="2800" noProof="0" dirty="0" err="1">
                <a:solidFill>
                  <a:srgbClr val="000066"/>
                </a:solidFill>
              </a:rPr>
              <a:t>Juni</a:t>
            </a:r>
            <a:r>
              <a:rPr lang="en-GB" altLang="en-US" sz="2800" noProof="0" dirty="0">
                <a:solidFill>
                  <a:srgbClr val="000066"/>
                </a:solidFill>
              </a:rPr>
              <a:t>		</a:t>
            </a:r>
            <a:r>
              <a:rPr lang="en-GB" altLang="en-US" sz="2800" noProof="0" dirty="0">
                <a:solidFill>
                  <a:schemeClr val="accent2"/>
                </a:solidFill>
              </a:rPr>
              <a:t>e → </a:t>
            </a:r>
            <a:r>
              <a:rPr lang="en-GB" altLang="en-US" sz="2800" noProof="0" dirty="0" err="1">
                <a:solidFill>
                  <a:schemeClr val="accent2"/>
                </a:solidFill>
              </a:rPr>
              <a:t>i</a:t>
            </a:r>
            <a:endParaRPr lang="en-GB" altLang="en-US" sz="2800" noProof="0" dirty="0">
              <a:solidFill>
                <a:schemeClr val="accent2"/>
              </a:solidFill>
            </a:endParaRPr>
          </a:p>
        </p:txBody>
      </p:sp>
      <p:sp>
        <p:nvSpPr>
          <p:cNvPr id="12292" name="Inhaltsplatzhalter 3">
            <a:extLst>
              <a:ext uri="{FF2B5EF4-FFF2-40B4-BE49-F238E27FC236}">
                <a16:creationId xmlns:a16="http://schemas.microsoft.com/office/drawing/2014/main" id="{4063C01B-E4CE-47D3-AF43-2F5B90D9221B}"/>
              </a:ext>
            </a:extLst>
          </p:cNvPr>
          <p:cNvSpPr>
            <a:spLocks noGrp="1"/>
          </p:cNvSpPr>
          <p:nvPr>
            <p:ph sz="half" idx="2"/>
          </p:nvPr>
        </p:nvSpPr>
        <p:spPr>
          <a:xfrm>
            <a:off x="5306695" y="1763927"/>
            <a:ext cx="5072652" cy="4989036"/>
          </a:xfrm>
        </p:spPr>
        <p:txBody>
          <a:bodyPr>
            <a:normAutofit fontScale="85000" lnSpcReduction="20000"/>
          </a:bodyPr>
          <a:lstStyle/>
          <a:p>
            <a:pPr>
              <a:lnSpc>
                <a:spcPct val="120000"/>
              </a:lnSpc>
            </a:pPr>
            <a:r>
              <a:rPr lang="en-GB" altLang="en-US" sz="2800" noProof="0" dirty="0" err="1">
                <a:solidFill>
                  <a:srgbClr val="000066"/>
                </a:solidFill>
              </a:rPr>
              <a:t>Juli</a:t>
            </a:r>
            <a:r>
              <a:rPr lang="en-GB" altLang="en-US" sz="2800" noProof="0" dirty="0">
                <a:solidFill>
                  <a:srgbClr val="000066"/>
                </a:solidFill>
              </a:rPr>
              <a:t>			</a:t>
            </a:r>
            <a:r>
              <a:rPr lang="en-GB" altLang="en-US" sz="2800" noProof="0" dirty="0">
                <a:solidFill>
                  <a:schemeClr val="accent2"/>
                </a:solidFill>
              </a:rPr>
              <a:t>y → </a:t>
            </a:r>
            <a:r>
              <a:rPr lang="en-GB" altLang="en-US" sz="2800" noProof="0" dirty="0" err="1">
                <a:solidFill>
                  <a:schemeClr val="accent2"/>
                </a:solidFill>
              </a:rPr>
              <a:t>i</a:t>
            </a:r>
            <a:endParaRPr lang="en-GB" altLang="en-US" sz="2800" noProof="0" dirty="0">
              <a:solidFill>
                <a:schemeClr val="accent2"/>
              </a:solidFill>
            </a:endParaRPr>
          </a:p>
          <a:p>
            <a:pPr>
              <a:lnSpc>
                <a:spcPct val="120000"/>
              </a:lnSpc>
            </a:pPr>
            <a:r>
              <a:rPr lang="en-GB" altLang="en-US" sz="2800" noProof="0" dirty="0">
                <a:solidFill>
                  <a:srgbClr val="000066"/>
                </a:solidFill>
              </a:rPr>
              <a:t>August		</a:t>
            </a:r>
            <a:r>
              <a:rPr lang="en-GB" altLang="en-US" sz="2800" noProof="0" dirty="0">
                <a:solidFill>
                  <a:schemeClr val="accent2"/>
                </a:solidFill>
                <a:sym typeface="Wingdings" panose="05000000000000000000" pitchFamily="2" charset="2"/>
              </a:rPr>
              <a:t></a:t>
            </a:r>
            <a:endParaRPr lang="en-GB" altLang="en-US" sz="2800" noProof="0" dirty="0">
              <a:solidFill>
                <a:schemeClr val="accent2"/>
              </a:solidFill>
            </a:endParaRPr>
          </a:p>
          <a:p>
            <a:pPr>
              <a:lnSpc>
                <a:spcPct val="120000"/>
              </a:lnSpc>
            </a:pPr>
            <a:r>
              <a:rPr lang="en-GB" altLang="en-US" sz="2800" noProof="0" dirty="0">
                <a:solidFill>
                  <a:srgbClr val="000066"/>
                </a:solidFill>
              </a:rPr>
              <a:t>September		</a:t>
            </a:r>
            <a:r>
              <a:rPr lang="en-GB" altLang="en-US" sz="2800" noProof="0" dirty="0">
                <a:solidFill>
                  <a:schemeClr val="accent2"/>
                </a:solidFill>
                <a:sym typeface="Wingdings" panose="05000000000000000000" pitchFamily="2" charset="2"/>
              </a:rPr>
              <a:t></a:t>
            </a:r>
            <a:endParaRPr lang="en-GB" altLang="en-US" sz="2800" noProof="0" dirty="0">
              <a:solidFill>
                <a:schemeClr val="accent2"/>
              </a:solidFill>
            </a:endParaRPr>
          </a:p>
          <a:p>
            <a:pPr>
              <a:lnSpc>
                <a:spcPct val="120000"/>
              </a:lnSpc>
            </a:pPr>
            <a:r>
              <a:rPr lang="en-GB" altLang="en-US" sz="2800" noProof="0" dirty="0" err="1">
                <a:solidFill>
                  <a:srgbClr val="000066"/>
                </a:solidFill>
              </a:rPr>
              <a:t>Oktober</a:t>
            </a:r>
            <a:r>
              <a:rPr lang="en-GB" altLang="en-US" sz="2800" noProof="0" dirty="0">
                <a:solidFill>
                  <a:srgbClr val="000066"/>
                </a:solidFill>
              </a:rPr>
              <a:t> 		</a:t>
            </a:r>
            <a:r>
              <a:rPr lang="en-GB" altLang="en-US" sz="2800" noProof="0" dirty="0">
                <a:solidFill>
                  <a:schemeClr val="accent2"/>
                </a:solidFill>
                <a:sym typeface="Wingdings" panose="05000000000000000000" pitchFamily="2" charset="2"/>
              </a:rPr>
              <a:t>c → k</a:t>
            </a:r>
            <a:endParaRPr lang="en-GB" altLang="en-US" sz="2800" noProof="0" dirty="0">
              <a:solidFill>
                <a:schemeClr val="accent2"/>
              </a:solidFill>
            </a:endParaRPr>
          </a:p>
          <a:p>
            <a:pPr>
              <a:lnSpc>
                <a:spcPct val="120000"/>
              </a:lnSpc>
            </a:pPr>
            <a:r>
              <a:rPr lang="en-GB" altLang="en-US" sz="2800" noProof="0" dirty="0">
                <a:solidFill>
                  <a:srgbClr val="000066"/>
                </a:solidFill>
              </a:rPr>
              <a:t>November 		</a:t>
            </a:r>
            <a:r>
              <a:rPr lang="en-GB" altLang="en-US" sz="2800" noProof="0" dirty="0">
                <a:solidFill>
                  <a:schemeClr val="accent2"/>
                </a:solidFill>
                <a:sym typeface="Wingdings" panose="05000000000000000000" pitchFamily="2" charset="2"/>
              </a:rPr>
              <a:t></a:t>
            </a:r>
            <a:endParaRPr lang="en-GB" altLang="en-US" sz="2800" noProof="0" dirty="0">
              <a:solidFill>
                <a:schemeClr val="accent2"/>
              </a:solidFill>
            </a:endParaRPr>
          </a:p>
          <a:p>
            <a:pPr>
              <a:lnSpc>
                <a:spcPct val="120000"/>
              </a:lnSpc>
            </a:pPr>
            <a:r>
              <a:rPr lang="en-GB" altLang="en-US" sz="2800" noProof="0" dirty="0" err="1">
                <a:solidFill>
                  <a:srgbClr val="000066"/>
                </a:solidFill>
              </a:rPr>
              <a:t>Dezember</a:t>
            </a:r>
            <a:r>
              <a:rPr lang="en-GB" altLang="en-US" sz="2800" noProof="0" dirty="0">
                <a:solidFill>
                  <a:srgbClr val="000066"/>
                </a:solidFill>
              </a:rPr>
              <a:t> 		</a:t>
            </a:r>
            <a:r>
              <a:rPr lang="en-GB" altLang="en-US" sz="2800" noProof="0" dirty="0">
                <a:solidFill>
                  <a:schemeClr val="accent2"/>
                </a:solidFill>
                <a:sym typeface="Wingdings" panose="05000000000000000000" pitchFamily="2" charset="2"/>
              </a:rPr>
              <a:t>c → z</a:t>
            </a:r>
            <a:endParaRPr lang="en-GB" altLang="en-US" sz="2800" noProof="0" dirty="0">
              <a:solidFill>
                <a:srgbClr val="000066"/>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r>
              <a:rPr lang="en-GB" altLang="en-US" sz="2800" b="1" noProof="0" dirty="0">
                <a:solidFill>
                  <a:schemeClr val="accent2"/>
                </a:solidFill>
                <a:sym typeface="Wingdings" panose="05000000000000000000" pitchFamily="2" charset="2"/>
              </a:rPr>
              <a:t>…capitalisation! </a:t>
            </a:r>
            <a:endParaRPr lang="en-GB" altLang="en-US" sz="2800" b="1" noProof="0" dirty="0">
              <a:solidFill>
                <a:schemeClr val="accent2"/>
              </a:solidFill>
            </a:endParaRPr>
          </a:p>
        </p:txBody>
      </p:sp>
      <p:pic>
        <p:nvPicPr>
          <p:cNvPr id="3" name="Picture 6" descr="A close up of a mans face&#10;&#10;Description automatically generated">
            <a:extLst>
              <a:ext uri="{FF2B5EF4-FFF2-40B4-BE49-F238E27FC236}">
                <a16:creationId xmlns:a16="http://schemas.microsoft.com/office/drawing/2014/main" id="{30EF8733-D87A-4184-B80F-CECA5FDC4A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82856" y="5008111"/>
            <a:ext cx="1247677" cy="1258888"/>
          </a:xfrm>
          <a:prstGeom prst="rect">
            <a:avLst/>
          </a:prstGeom>
        </p:spPr>
      </p:pic>
      <p:sp>
        <p:nvSpPr>
          <p:cNvPr id="9" name="Foliennummernplatzhalter 4">
            <a:extLst>
              <a:ext uri="{FF2B5EF4-FFF2-40B4-BE49-F238E27FC236}">
                <a16:creationId xmlns:a16="http://schemas.microsoft.com/office/drawing/2014/main" id="{D3AEF811-BFE8-4DDF-B2EB-E0DE756CFF0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251748C5-2D2D-42D6-8191-B78A9DB5692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67437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p:txBody>
          <a:bodyPr/>
          <a:lstStyle/>
          <a:p>
            <a:r>
              <a:rPr lang="en-GB" b="1" noProof="0" dirty="0"/>
              <a:t>Let’s say it together!</a:t>
            </a:r>
          </a:p>
        </p:txBody>
      </p:sp>
      <p:sp>
        <p:nvSpPr>
          <p:cNvPr id="5" name="Sprechblase: oval 4">
            <a:extLst>
              <a:ext uri="{FF2B5EF4-FFF2-40B4-BE49-F238E27FC236}">
                <a16:creationId xmlns:a16="http://schemas.microsoft.com/office/drawing/2014/main" id="{187C2710-DA6D-41A3-A6AE-8E5CFD353344}"/>
              </a:ext>
            </a:extLst>
          </p:cNvPr>
          <p:cNvSpPr/>
          <p:nvPr/>
        </p:nvSpPr>
        <p:spPr>
          <a:xfrm>
            <a:off x="398340" y="1756992"/>
            <a:ext cx="4537710" cy="2514600"/>
          </a:xfrm>
          <a:prstGeom prst="wedgeEllipseCallout">
            <a:avLst>
              <a:gd name="adj1" fmla="val 19041"/>
              <a:gd name="adj2" fmla="val 6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Welchen Tag haben wir heute?</a:t>
            </a:r>
          </a:p>
          <a:p>
            <a:pPr algn="ctr"/>
            <a:r>
              <a:rPr lang="de-DE" sz="2400" dirty="0" err="1">
                <a:solidFill>
                  <a:schemeClr val="accent2"/>
                </a:solidFill>
                <a:latin typeface="Comic Sans MS" panose="030F0702030302020204" pitchFamily="66" charset="0"/>
              </a:rPr>
              <a:t>What</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day</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it</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today</a:t>
            </a:r>
            <a:r>
              <a:rPr lang="de-DE" sz="2400" dirty="0">
                <a:solidFill>
                  <a:schemeClr val="accent2"/>
                </a:solidFill>
                <a:latin typeface="Comic Sans MS" panose="030F0702030302020204" pitchFamily="66" charset="0"/>
              </a:rPr>
              <a:t>?</a:t>
            </a:r>
            <a:endParaRPr lang="en-GB" sz="2400" dirty="0">
              <a:solidFill>
                <a:schemeClr val="accent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5246370" y="1763713"/>
            <a:ext cx="4697413" cy="2514600"/>
          </a:xfrm>
          <a:prstGeom prst="wedgeEllipseCallout">
            <a:avLst>
              <a:gd name="adj1" fmla="val 23276"/>
              <a:gd name="adj2" fmla="val 597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Heute haben wir den…sechs</a:t>
            </a:r>
            <a:r>
              <a:rPr lang="de-DE" sz="2400" u="sng" dirty="0">
                <a:solidFill>
                  <a:schemeClr val="accent1"/>
                </a:solidFill>
                <a:latin typeface="Comic Sans MS" panose="030F0702030302020204" pitchFamily="66" charset="0"/>
              </a:rPr>
              <a:t>te-n</a:t>
            </a:r>
            <a:r>
              <a:rPr lang="de-DE" sz="2400" dirty="0">
                <a:solidFill>
                  <a:srgbClr val="00B050"/>
                </a:solidFill>
                <a:latin typeface="Comic Sans MS" panose="030F0702030302020204" pitchFamily="66" charset="0"/>
              </a:rPr>
              <a:t> </a:t>
            </a:r>
            <a:r>
              <a:rPr lang="de-DE" sz="2400" dirty="0">
                <a:solidFill>
                  <a:schemeClr val="tx1"/>
                </a:solidFill>
                <a:latin typeface="Comic Sans MS" panose="030F0702030302020204" pitchFamily="66" charset="0"/>
              </a:rPr>
              <a:t>Dezember.</a:t>
            </a:r>
          </a:p>
          <a:p>
            <a:pPr algn="ctr"/>
            <a:r>
              <a:rPr lang="de-DE" sz="2400" dirty="0">
                <a:solidFill>
                  <a:schemeClr val="accent2"/>
                </a:solidFill>
                <a:latin typeface="Comic Sans MS" panose="030F0702030302020204" pitchFamily="66" charset="0"/>
              </a:rPr>
              <a:t>Today </a:t>
            </a:r>
            <a:r>
              <a:rPr lang="de-DE" sz="2400" dirty="0" err="1">
                <a:solidFill>
                  <a:schemeClr val="accent2"/>
                </a:solidFill>
                <a:latin typeface="Comic Sans MS" panose="030F0702030302020204" pitchFamily="66" charset="0"/>
              </a:rPr>
              <a:t>is</a:t>
            </a:r>
            <a:r>
              <a:rPr lang="de-DE" sz="2400" dirty="0">
                <a:solidFill>
                  <a:schemeClr val="accent2"/>
                </a:solidFill>
                <a:latin typeface="Comic Sans MS" panose="030F0702030302020204" pitchFamily="66" charset="0"/>
              </a:rPr>
              <a:t>…</a:t>
            </a:r>
            <a:r>
              <a:rPr lang="de-DE" sz="2400" dirty="0" err="1">
                <a:solidFill>
                  <a:schemeClr val="accent2"/>
                </a:solidFill>
                <a:latin typeface="Comic Sans MS" panose="030F0702030302020204" pitchFamily="66" charset="0"/>
              </a:rPr>
              <a:t>December</a:t>
            </a:r>
            <a:r>
              <a:rPr lang="de-DE" sz="2400" dirty="0">
                <a:solidFill>
                  <a:schemeClr val="accent2"/>
                </a:solidFill>
                <a:latin typeface="Comic Sans MS" panose="030F0702030302020204" pitchFamily="66" charset="0"/>
              </a:rPr>
              <a:t> </a:t>
            </a:r>
            <a:r>
              <a:rPr lang="de-DE" sz="2400" dirty="0" err="1">
                <a:solidFill>
                  <a:schemeClr val="accent2"/>
                </a:solidFill>
                <a:latin typeface="Comic Sans MS" panose="030F0702030302020204" pitchFamily="66" charset="0"/>
              </a:rPr>
              <a:t>sixth</a:t>
            </a:r>
            <a:r>
              <a:rPr lang="de-DE" sz="2400" dirty="0">
                <a:solidFill>
                  <a:schemeClr val="accent2"/>
                </a:solidFill>
                <a:latin typeface="Comic Sans MS" panose="030F0702030302020204" pitchFamily="66" charset="0"/>
              </a:rPr>
              <a:t>.</a:t>
            </a:r>
            <a:endParaRPr lang="en-GB" sz="2400" dirty="0">
              <a:solidFill>
                <a:schemeClr val="accent2"/>
              </a:solidFill>
              <a:latin typeface="Comic Sans MS" panose="030F0702030302020204" pitchFamily="66" charset="0"/>
            </a:endParaRP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55367" y="4163401"/>
            <a:ext cx="2555919" cy="3396274"/>
          </a:xfrm>
          <a:prstGeom prst="rect">
            <a:avLst/>
          </a:prstGeom>
        </p:spPr>
      </p:pic>
      <p:pic>
        <p:nvPicPr>
          <p:cNvPr id="2"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67254" y="5984774"/>
            <a:ext cx="609600" cy="609600"/>
          </a:xfrm>
          <a:prstGeom prst="rect">
            <a:avLst/>
          </a:prstGeom>
        </p:spPr>
      </p:pic>
      <p:sp>
        <p:nvSpPr>
          <p:cNvPr id="10" name="Foliennummernplatzhalter 4">
            <a:extLst>
              <a:ext uri="{FF2B5EF4-FFF2-40B4-BE49-F238E27FC236}">
                <a16:creationId xmlns:a16="http://schemas.microsoft.com/office/drawing/2014/main" id="{3BED14DD-D45B-402A-86A5-F7957426DA9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D5289195-D439-45CE-9273-04F5E1BABE2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9061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8FA3C7-64A3-4028-8594-0B6F6098B22B}"/>
              </a:ext>
            </a:extLst>
          </p:cNvPr>
          <p:cNvSpPr>
            <a:spLocks noGrp="1"/>
          </p:cNvSpPr>
          <p:nvPr>
            <p:ph idx="1"/>
          </p:nvPr>
        </p:nvSpPr>
        <p:spPr>
          <a:xfrm>
            <a:off x="521969" y="1763927"/>
            <a:ext cx="10013085" cy="4989036"/>
          </a:xfrm>
        </p:spPr>
        <p:txBody>
          <a:bodyPr>
            <a:normAutofit/>
          </a:bodyPr>
          <a:lstStyle/>
          <a:p>
            <a:pPr marL="457200" indent="-457200">
              <a:buFont typeface="Arial" panose="020B0604020202020204" pitchFamily="34" charset="0"/>
              <a:buChar char="•"/>
            </a:pPr>
            <a:r>
              <a:rPr lang="en-GB" sz="2800" noProof="0" dirty="0"/>
              <a:t>Look at the pictures of the calendar.</a:t>
            </a:r>
          </a:p>
          <a:p>
            <a:pPr marL="457200" indent="-457200">
              <a:buFont typeface="Arial" panose="020B0604020202020204" pitchFamily="34" charset="0"/>
              <a:buChar char="•"/>
            </a:pPr>
            <a:r>
              <a:rPr lang="en-GB" sz="2800" noProof="0" dirty="0"/>
              <a:t>Question: </a:t>
            </a:r>
            <a:r>
              <a:rPr lang="en-GB" sz="2800" noProof="0" dirty="0" err="1">
                <a:solidFill>
                  <a:schemeClr val="accent2"/>
                </a:solidFill>
              </a:rPr>
              <a:t>Welchen</a:t>
            </a:r>
            <a:r>
              <a:rPr lang="en-GB" sz="2800" noProof="0" dirty="0">
                <a:solidFill>
                  <a:schemeClr val="accent2"/>
                </a:solidFill>
              </a:rPr>
              <a:t> Tag </a:t>
            </a:r>
            <a:r>
              <a:rPr lang="en-GB" sz="2800" noProof="0" dirty="0" err="1">
                <a:solidFill>
                  <a:schemeClr val="accent2"/>
                </a:solidFill>
              </a:rPr>
              <a:t>haben</a:t>
            </a:r>
            <a:r>
              <a:rPr lang="en-GB" sz="2800" noProof="0" dirty="0">
                <a:solidFill>
                  <a:schemeClr val="accent2"/>
                </a:solidFill>
              </a:rPr>
              <a:t> </a:t>
            </a:r>
            <a:r>
              <a:rPr lang="en-GB" sz="2800" noProof="0" dirty="0" err="1">
                <a:solidFill>
                  <a:schemeClr val="accent2"/>
                </a:solidFill>
              </a:rPr>
              <a:t>wir</a:t>
            </a:r>
            <a:r>
              <a:rPr lang="en-GB" sz="2800" noProof="0" dirty="0">
                <a:solidFill>
                  <a:schemeClr val="accent2"/>
                </a:solidFill>
              </a:rPr>
              <a:t> </a:t>
            </a:r>
            <a:r>
              <a:rPr lang="en-GB" sz="2800" noProof="0" dirty="0" err="1">
                <a:solidFill>
                  <a:schemeClr val="accent2"/>
                </a:solidFill>
              </a:rPr>
              <a:t>heute</a:t>
            </a:r>
            <a:r>
              <a:rPr lang="en-GB" sz="2800" noProof="0" dirty="0">
                <a:solidFill>
                  <a:schemeClr val="accent2"/>
                </a:solidFill>
              </a:rPr>
              <a:t>? </a:t>
            </a:r>
            <a:r>
              <a:rPr lang="en-GB" sz="2800" noProof="0" dirty="0"/>
              <a:t>				</a:t>
            </a:r>
            <a:r>
              <a:rPr lang="en-GB" sz="2800" noProof="0" dirty="0">
                <a:solidFill>
                  <a:schemeClr val="accent1"/>
                </a:solidFill>
              </a:rPr>
              <a:t>  What day is it today?</a:t>
            </a:r>
          </a:p>
          <a:p>
            <a:pPr marL="457200" indent="-457200">
              <a:buFont typeface="Arial" panose="020B0604020202020204" pitchFamily="34" charset="0"/>
              <a:buChar char="•"/>
            </a:pPr>
            <a:r>
              <a:rPr lang="en-GB" sz="2800" noProof="0" dirty="0"/>
              <a:t>Think about which date it might be (in German!).</a:t>
            </a:r>
          </a:p>
          <a:p>
            <a:pPr marL="457200" indent="-457200">
              <a:buFont typeface="Arial" panose="020B0604020202020204" pitchFamily="34" charset="0"/>
              <a:buChar char="•"/>
            </a:pPr>
            <a:r>
              <a:rPr lang="en-GB" sz="2800" noProof="0" dirty="0"/>
              <a:t>You will get the solution shortly!</a:t>
            </a:r>
          </a:p>
        </p:txBody>
      </p:sp>
      <p:sp>
        <p:nvSpPr>
          <p:cNvPr id="3" name="Titel 2">
            <a:extLst>
              <a:ext uri="{FF2B5EF4-FFF2-40B4-BE49-F238E27FC236}">
                <a16:creationId xmlns:a16="http://schemas.microsoft.com/office/drawing/2014/main" id="{FC4C8799-2C9E-410F-B173-E33704A3E014}"/>
              </a:ext>
            </a:extLst>
          </p:cNvPr>
          <p:cNvSpPr>
            <a:spLocks noGrp="1"/>
          </p:cNvSpPr>
          <p:nvPr>
            <p:ph type="title"/>
          </p:nvPr>
        </p:nvSpPr>
        <p:spPr/>
        <p:txBody>
          <a:bodyPr/>
          <a:lstStyle/>
          <a:p>
            <a:r>
              <a:rPr lang="en-GB" b="1" noProof="0" dirty="0"/>
              <a:t>Quiz!</a:t>
            </a:r>
          </a:p>
        </p:txBody>
      </p:sp>
      <p:pic>
        <p:nvPicPr>
          <p:cNvPr id="6" name="Picture 8">
            <a:extLst>
              <a:ext uri="{FF2B5EF4-FFF2-40B4-BE49-F238E27FC236}">
                <a16:creationId xmlns:a16="http://schemas.microsoft.com/office/drawing/2014/main" id="{C9AF81F9-F730-4A6F-AC5D-DE3D603CC2C3}"/>
              </a:ext>
            </a:extLst>
          </p:cNvPr>
          <p:cNvPicPr>
            <a:picLocks noChangeAspect="1"/>
          </p:cNvPicPr>
          <p:nvPr/>
        </p:nvPicPr>
        <p:blipFill>
          <a:blip r:embed="rId2"/>
          <a:stretch>
            <a:fillRect/>
          </a:stretch>
        </p:blipFill>
        <p:spPr>
          <a:xfrm>
            <a:off x="599422" y="4283818"/>
            <a:ext cx="2371755" cy="3054375"/>
          </a:xfrm>
          <a:prstGeom prst="rect">
            <a:avLst/>
          </a:prstGeom>
        </p:spPr>
      </p:pic>
      <p:sp>
        <p:nvSpPr>
          <p:cNvPr id="8" name="Foliennummernplatzhalter 4">
            <a:extLst>
              <a:ext uri="{FF2B5EF4-FFF2-40B4-BE49-F238E27FC236}">
                <a16:creationId xmlns:a16="http://schemas.microsoft.com/office/drawing/2014/main" id="{6249839D-636F-47BC-A8E5-BBA171E2829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F50C4B98-AB2F-4DEC-8D66-F852875E1EB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163194976"/>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1701</Words>
  <Application>Microsoft Office PowerPoint</Application>
  <PresentationFormat>Benutzerdefiniert</PresentationFormat>
  <Paragraphs>355</Paragraphs>
  <Slides>34</Slides>
  <Notes>0</Notes>
  <HiddenSlides>0</HiddenSlides>
  <MMClips>11</MMClips>
  <ScaleCrop>false</ScaleCrop>
  <HeadingPairs>
    <vt:vector size="6" baseType="variant">
      <vt:variant>
        <vt:lpstr>Verwendete Schriftarten</vt:lpstr>
      </vt:variant>
      <vt:variant>
        <vt:i4>6</vt:i4>
      </vt:variant>
      <vt:variant>
        <vt:lpstr>Design</vt:lpstr>
      </vt:variant>
      <vt:variant>
        <vt:i4>7</vt:i4>
      </vt:variant>
      <vt:variant>
        <vt:lpstr>Folientitel</vt:lpstr>
      </vt:variant>
      <vt:variant>
        <vt:i4>34</vt:i4>
      </vt:variant>
    </vt:vector>
  </HeadingPairs>
  <TitlesOfParts>
    <vt:vector size="47"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GET Buddied Up</vt:lpstr>
      <vt:lpstr>    Deutsch lernen  mit Ali, unserem Adler     Sigrid Rieuwerts get-across-borders@uni-mainz.de</vt:lpstr>
      <vt:lpstr>Willkommen!</vt:lpstr>
      <vt:lpstr>What do we need to know?</vt:lpstr>
      <vt:lpstr>Revision: Do you remember?</vt:lpstr>
      <vt:lpstr>Revision: Do you remember?</vt:lpstr>
      <vt:lpstr>How to remember them easily!</vt:lpstr>
      <vt:lpstr>Let’s say it together!</vt:lpstr>
      <vt:lpstr>Quiz!</vt:lpstr>
      <vt:lpstr>Welchen Tag haben wir heute? </vt:lpstr>
      <vt:lpstr>Welchen Tag haben wir heute? </vt:lpstr>
      <vt:lpstr>Welchen Tag haben wir heute?</vt:lpstr>
      <vt:lpstr>Welchen Tag haben wir heute?</vt:lpstr>
      <vt:lpstr>Welchen Tag haben wir heute?</vt:lpstr>
      <vt:lpstr>Welchen Tag haben wir heute?</vt:lpstr>
      <vt:lpstr>Welchen Tag haben wir heute?</vt:lpstr>
      <vt:lpstr>Welchen Tag haben wir heute?</vt:lpstr>
      <vt:lpstr>Welchen Tag haben wir heute?</vt:lpstr>
      <vt:lpstr>Welchen Tag haben wir heute?</vt:lpstr>
      <vt:lpstr>Welchen Tag haben wir heute?</vt:lpstr>
      <vt:lpstr>Welche Tag haben wir heute?</vt:lpstr>
      <vt:lpstr>Welchen Tag haben wir heute?</vt:lpstr>
      <vt:lpstr>Welchen Tag haben wir heute?</vt:lpstr>
      <vt:lpstr>Welchen Tag haben wir heute?</vt:lpstr>
      <vt:lpstr>Welchen Tag haben wir heute?</vt:lpstr>
      <vt:lpstr>Welchen Tag haben wir heute?</vt:lpstr>
      <vt:lpstr>Welchen Tag haben wir heute?</vt:lpstr>
      <vt:lpstr>When is your birthday? Let‘s say it together!</vt:lpstr>
      <vt:lpstr>When is your birthday?</vt:lpstr>
      <vt:lpstr>When is your birthday?</vt:lpstr>
      <vt:lpstr>Gimme 5</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544</cp:revision>
  <cp:lastPrinted>2020-09-10T09:50:33Z</cp:lastPrinted>
  <dcterms:created xsi:type="dcterms:W3CDTF">2001-06-14T15:13:50Z</dcterms:created>
  <dcterms:modified xsi:type="dcterms:W3CDTF">2021-03-12T18:27:13Z</dcterms:modified>
</cp:coreProperties>
</file>