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5947" r:id="rId1"/>
    <p:sldMasterId id="2147486043" r:id="rId2"/>
    <p:sldMasterId id="2147486085" r:id="rId3"/>
    <p:sldMasterId id="2147486086" r:id="rId4"/>
    <p:sldMasterId id="2147486099" r:id="rId5"/>
    <p:sldMasterId id="2147486111" r:id="rId6"/>
    <p:sldMasterId id="2147486127" r:id="rId7"/>
    <p:sldMasterId id="2147486139" r:id="rId8"/>
  </p:sldMasterIdLst>
  <p:notesMasterIdLst>
    <p:notesMasterId r:id="rId24"/>
  </p:notesMasterIdLst>
  <p:handoutMasterIdLst>
    <p:handoutMasterId r:id="rId25"/>
  </p:handoutMasterIdLst>
  <p:sldIdLst>
    <p:sldId id="256" r:id="rId9"/>
    <p:sldId id="257" r:id="rId10"/>
    <p:sldId id="1412" r:id="rId11"/>
    <p:sldId id="1403" r:id="rId12"/>
    <p:sldId id="1413" r:id="rId13"/>
    <p:sldId id="1414" r:id="rId14"/>
    <p:sldId id="1404" r:id="rId15"/>
    <p:sldId id="1405" r:id="rId16"/>
    <p:sldId id="1397" r:id="rId17"/>
    <p:sldId id="1410" r:id="rId18"/>
    <p:sldId id="1409" r:id="rId19"/>
    <p:sldId id="1408" r:id="rId20"/>
    <p:sldId id="1407" r:id="rId21"/>
    <p:sldId id="1401" r:id="rId22"/>
    <p:sldId id="264" r:id="rId23"/>
  </p:sldIdLst>
  <p:sldSz cx="10439400" cy="7559675"/>
  <p:notesSz cx="6662738" cy="9866313"/>
  <p:defaultTextStyle>
    <a:defPPr>
      <a:defRPr lang="de-DE"/>
    </a:defPPr>
    <a:lvl1pPr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1pPr>
    <a:lvl2pPr marL="4556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2pPr>
    <a:lvl3pPr marL="9128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3pPr>
    <a:lvl4pPr marL="13700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4pPr>
    <a:lvl5pPr marL="18272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5pPr>
    <a:lvl6pPr marL="2286000" algn="l" defTabSz="914400" rtl="0" eaLnBrk="1" latinLnBrk="0" hangingPunct="1">
      <a:defRPr sz="1300" b="1" kern="1200">
        <a:solidFill>
          <a:schemeClr val="tx1"/>
        </a:solidFill>
        <a:latin typeface="Tahoma" panose="020B0604030504040204" pitchFamily="34" charset="0"/>
        <a:ea typeface="+mn-ea"/>
        <a:cs typeface="+mn-cs"/>
      </a:defRPr>
    </a:lvl6pPr>
    <a:lvl7pPr marL="2743200" algn="l" defTabSz="914400" rtl="0" eaLnBrk="1" latinLnBrk="0" hangingPunct="1">
      <a:defRPr sz="1300" b="1" kern="1200">
        <a:solidFill>
          <a:schemeClr val="tx1"/>
        </a:solidFill>
        <a:latin typeface="Tahoma" panose="020B0604030504040204" pitchFamily="34" charset="0"/>
        <a:ea typeface="+mn-ea"/>
        <a:cs typeface="+mn-cs"/>
      </a:defRPr>
    </a:lvl7pPr>
    <a:lvl8pPr marL="3200400" algn="l" defTabSz="914400" rtl="0" eaLnBrk="1" latinLnBrk="0" hangingPunct="1">
      <a:defRPr sz="1300" b="1" kern="1200">
        <a:solidFill>
          <a:schemeClr val="tx1"/>
        </a:solidFill>
        <a:latin typeface="Tahoma" panose="020B0604030504040204" pitchFamily="34" charset="0"/>
        <a:ea typeface="+mn-ea"/>
        <a:cs typeface="+mn-cs"/>
      </a:defRPr>
    </a:lvl8pPr>
    <a:lvl9pPr marL="3657600" algn="l" defTabSz="914400" rtl="0" eaLnBrk="1" latinLnBrk="0" hangingPunct="1">
      <a:defRPr sz="1300" b="1"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1258">
          <p15:clr>
            <a:srgbClr val="A4A3A4"/>
          </p15:clr>
        </p15:guide>
        <p15:guide id="2" pos="640">
          <p15:clr>
            <a:srgbClr val="A4A3A4"/>
          </p15:clr>
        </p15:guide>
      </p15:sldGuideLst>
    </p:ext>
    <p:ext uri="{2D200454-40CA-4A62-9FC3-DE9A4176ACB9}">
      <p15:notesGuideLst xmlns:p15="http://schemas.microsoft.com/office/powerpoint/2012/main">
        <p15:guide id="1" orient="horz" pos="3107">
          <p15:clr>
            <a:srgbClr val="A4A3A4"/>
          </p15:clr>
        </p15:guide>
        <p15:guide id="2" pos="209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chmann, Hannah Ruth" initials="BHR" lastIdx="41" clrIdx="0">
    <p:extLst>
      <p:ext uri="{19B8F6BF-5375-455C-9EA6-DF929625EA0E}">
        <p15:presenceInfo xmlns:p15="http://schemas.microsoft.com/office/powerpoint/2012/main" userId="Bachmann, Hannah Ruth" providerId="None"/>
      </p:ext>
    </p:extLst>
  </p:cmAuthor>
  <p:cmAuthor id="2" name="Bachmann, Hannah Ruth" initials="BR" lastIdx="1" clrIdx="1">
    <p:extLst>
      <p:ext uri="{19B8F6BF-5375-455C-9EA6-DF929625EA0E}">
        <p15:presenceInfo xmlns:p15="http://schemas.microsoft.com/office/powerpoint/2012/main" userId="S::habachma@uni-mainz.de::e7c09bfb-72c2-42e5-912c-bd6874d853db" providerId="AD"/>
      </p:ext>
    </p:extLst>
  </p:cmAuthor>
  <p:cmAuthor id="3" name="Dominik Wallerius" initials="DW" lastIdx="3" clrIdx="2">
    <p:extLst>
      <p:ext uri="{19B8F6BF-5375-455C-9EA6-DF929625EA0E}">
        <p15:presenceInfo xmlns:p15="http://schemas.microsoft.com/office/powerpoint/2012/main" userId="S::walleriu@uni-mainz.de::a368d9d8-ce33-42c3-883f-a2e82223f6d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71F39"/>
    <a:srgbClr val="000066"/>
    <a:srgbClr val="FF9900"/>
    <a:srgbClr val="333399"/>
    <a:srgbClr val="FF0000"/>
    <a:srgbClr val="E2E2F6"/>
    <a:srgbClr val="FF9999"/>
    <a:srgbClr val="FFFF00"/>
    <a:srgbClr val="6B6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CB6857-8565-427E-934E-56EDBAC01445}" v="29" dt="2021-03-15T17:27:03.97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49" d="100"/>
          <a:sy n="49" d="100"/>
        </p:scale>
        <p:origin x="784" y="52"/>
      </p:cViewPr>
      <p:guideLst>
        <p:guide orient="horz" pos="1258"/>
        <p:guide pos="640"/>
      </p:guideLst>
    </p:cSldViewPr>
  </p:slideViewPr>
  <p:outlineViewPr>
    <p:cViewPr>
      <p:scale>
        <a:sx n="33" d="100"/>
        <a:sy n="33" d="100"/>
      </p:scale>
      <p:origin x="0" y="-12072"/>
    </p:cViewPr>
  </p:outlineViewPr>
  <p:notesTextViewPr>
    <p:cViewPr>
      <p:scale>
        <a:sx n="100" d="100"/>
        <a:sy n="100" d="100"/>
      </p:scale>
      <p:origin x="0" y="0"/>
    </p:cViewPr>
  </p:notesTextViewPr>
  <p:sorterViewPr>
    <p:cViewPr varScale="1">
      <p:scale>
        <a:sx n="1" d="1"/>
        <a:sy n="1" d="1"/>
      </p:scale>
      <p:origin x="0" y="-384"/>
    </p:cViewPr>
  </p:sorterViewPr>
  <p:notesViewPr>
    <p:cSldViewPr snapToGrid="0">
      <p:cViewPr varScale="1">
        <p:scale>
          <a:sx n="52" d="100"/>
          <a:sy n="52" d="100"/>
        </p:scale>
        <p:origin x="-2994" y="-90"/>
      </p:cViewPr>
      <p:guideLst>
        <p:guide orient="horz" pos="3107"/>
        <p:guide pos="209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llerius, Dominik" userId="S::walleriu@uni-mainz.de::a368d9d8-ce33-42c3-883f-a2e82223f6d6" providerId="AD" clId="Web-{1C885821-E995-8B70-2DBE-3DE5851A486D}"/>
    <pc:docChg chg="">
      <pc:chgData name="Wallerius, Dominik" userId="S::walleriu@uni-mainz.de::a368d9d8-ce33-42c3-883f-a2e82223f6d6" providerId="AD" clId="Web-{1C885821-E995-8B70-2DBE-3DE5851A486D}" dt="2021-01-11T14:03:34.247" v="0"/>
      <pc:docMkLst>
        <pc:docMk/>
      </pc:docMkLst>
      <pc:sldChg chg="addCm">
        <pc:chgData name="Wallerius, Dominik" userId="S::walleriu@uni-mainz.de::a368d9d8-ce33-42c3-883f-a2e82223f6d6" providerId="AD" clId="Web-{1C885821-E995-8B70-2DBE-3DE5851A486D}" dt="2021-01-11T14:03:34.247" v="0"/>
        <pc:sldMkLst>
          <pc:docMk/>
          <pc:sldMk cId="1061035260" sldId="1410"/>
        </pc:sldMkLst>
      </pc:sldChg>
    </pc:docChg>
  </pc:docChgLst>
  <pc:docChgLst>
    <pc:chgData name="Dominik Wallerius" userId="a368d9d8-ce33-42c3-883f-a2e82223f6d6" providerId="ADAL" clId="{321425A3-140A-0C44-908C-CCAB005B0A0F}"/>
    <pc:docChg chg="undo custSel modSld">
      <pc:chgData name="Dominik Wallerius" userId="a368d9d8-ce33-42c3-883f-a2e82223f6d6" providerId="ADAL" clId="{321425A3-140A-0C44-908C-CCAB005B0A0F}" dt="2020-12-16T12:44:48.111" v="117" actId="1592"/>
      <pc:docMkLst>
        <pc:docMk/>
      </pc:docMkLst>
      <pc:sldChg chg="modSp mod addCm delCm modCm">
        <pc:chgData name="Dominik Wallerius" userId="a368d9d8-ce33-42c3-883f-a2e82223f6d6" providerId="ADAL" clId="{321425A3-140A-0C44-908C-CCAB005B0A0F}" dt="2020-12-16T12:36:16.082" v="80"/>
        <pc:sldMkLst>
          <pc:docMk/>
          <pc:sldMk cId="238310380" sldId="1397"/>
        </pc:sldMkLst>
        <pc:spChg chg="mod">
          <ac:chgData name="Dominik Wallerius" userId="a368d9d8-ce33-42c3-883f-a2e82223f6d6" providerId="ADAL" clId="{321425A3-140A-0C44-908C-CCAB005B0A0F}" dt="2020-12-16T12:33:59.462" v="69" actId="113"/>
          <ac:spMkLst>
            <pc:docMk/>
            <pc:sldMk cId="238310380" sldId="1397"/>
            <ac:spMk id="2" creationId="{2A8E7AE3-A2BF-4B31-85FB-C94A4552ECD1}"/>
          </ac:spMkLst>
        </pc:spChg>
        <pc:spChg chg="mod">
          <ac:chgData name="Dominik Wallerius" userId="a368d9d8-ce33-42c3-883f-a2e82223f6d6" providerId="ADAL" clId="{321425A3-140A-0C44-908C-CCAB005B0A0F}" dt="2020-12-16T12:35:04.721" v="77" actId="108"/>
          <ac:spMkLst>
            <pc:docMk/>
            <pc:sldMk cId="238310380" sldId="1397"/>
            <ac:spMk id="12" creationId="{C3749583-842C-4520-BBC9-EF13DF5785C4}"/>
          </ac:spMkLst>
        </pc:spChg>
      </pc:sldChg>
      <pc:sldChg chg="modSp mod addCm delCm">
        <pc:chgData name="Dominik Wallerius" userId="a368d9d8-ce33-42c3-883f-a2e82223f6d6" providerId="ADAL" clId="{321425A3-140A-0C44-908C-CCAB005B0A0F}" dt="2020-12-16T12:30:42.360" v="33" actId="1589"/>
        <pc:sldMkLst>
          <pc:docMk/>
          <pc:sldMk cId="2192644636" sldId="1403"/>
        </pc:sldMkLst>
        <pc:spChg chg="mod">
          <ac:chgData name="Dominik Wallerius" userId="a368d9d8-ce33-42c3-883f-a2e82223f6d6" providerId="ADAL" clId="{321425A3-140A-0C44-908C-CCAB005B0A0F}" dt="2020-12-16T12:27:13.692" v="21" actId="113"/>
          <ac:spMkLst>
            <pc:docMk/>
            <pc:sldMk cId="2192644636" sldId="1403"/>
            <ac:spMk id="2" creationId="{2A8E7AE3-A2BF-4B31-85FB-C94A4552ECD1}"/>
          </ac:spMkLst>
        </pc:spChg>
        <pc:spChg chg="mod">
          <ac:chgData name="Dominik Wallerius" userId="a368d9d8-ce33-42c3-883f-a2e82223f6d6" providerId="ADAL" clId="{321425A3-140A-0C44-908C-CCAB005B0A0F}" dt="2020-12-16T12:30:20.795" v="32" actId="403"/>
          <ac:spMkLst>
            <pc:docMk/>
            <pc:sldMk cId="2192644636" sldId="1403"/>
            <ac:spMk id="3" creationId="{BAAE50AD-8205-423F-864B-C5A397F2AD1B}"/>
          </ac:spMkLst>
        </pc:spChg>
        <pc:spChg chg="mod">
          <ac:chgData name="Dominik Wallerius" userId="a368d9d8-ce33-42c3-883f-a2e82223f6d6" providerId="ADAL" clId="{321425A3-140A-0C44-908C-CCAB005B0A0F}" dt="2020-12-16T12:30:19.857" v="31" actId="403"/>
          <ac:spMkLst>
            <pc:docMk/>
            <pc:sldMk cId="2192644636" sldId="1403"/>
            <ac:spMk id="6" creationId="{294F9B3F-A024-471E-AD81-F2D22894ABB6}"/>
          </ac:spMkLst>
        </pc:spChg>
        <pc:cxnChg chg="mod">
          <ac:chgData name="Dominik Wallerius" userId="a368d9d8-ce33-42c3-883f-a2e82223f6d6" providerId="ADAL" clId="{321425A3-140A-0C44-908C-CCAB005B0A0F}" dt="2020-12-16T12:30:18.802" v="29" actId="14100"/>
          <ac:cxnSpMkLst>
            <pc:docMk/>
            <pc:sldMk cId="2192644636" sldId="1403"/>
            <ac:cxnSpMk id="27" creationId="{3A2B52F3-6CCF-4F66-99A3-A8062B0377FA}"/>
          </ac:cxnSpMkLst>
        </pc:cxnChg>
      </pc:sldChg>
      <pc:sldChg chg="modSp mod delCm">
        <pc:chgData name="Dominik Wallerius" userId="a368d9d8-ce33-42c3-883f-a2e82223f6d6" providerId="ADAL" clId="{321425A3-140A-0C44-908C-CCAB005B0A0F}" dt="2020-12-16T12:33:39.534" v="64" actId="1592"/>
        <pc:sldMkLst>
          <pc:docMk/>
          <pc:sldMk cId="1657883690" sldId="1404"/>
        </pc:sldMkLst>
        <pc:spChg chg="mod">
          <ac:chgData name="Dominik Wallerius" userId="a368d9d8-ce33-42c3-883f-a2e82223f6d6" providerId="ADAL" clId="{321425A3-140A-0C44-908C-CCAB005B0A0F}" dt="2020-12-16T12:33:38.291" v="63" actId="113"/>
          <ac:spMkLst>
            <pc:docMk/>
            <pc:sldMk cId="1657883690" sldId="1404"/>
            <ac:spMk id="2" creationId="{5C585592-03A7-4DDA-8425-C7751EAECE6B}"/>
          </ac:spMkLst>
        </pc:spChg>
      </pc:sldChg>
      <pc:sldChg chg="modSp mod delCm">
        <pc:chgData name="Dominik Wallerius" userId="a368d9d8-ce33-42c3-883f-a2e82223f6d6" providerId="ADAL" clId="{321425A3-140A-0C44-908C-CCAB005B0A0F}" dt="2020-12-16T12:33:46.350" v="66" actId="1592"/>
        <pc:sldMkLst>
          <pc:docMk/>
          <pc:sldMk cId="1151149766" sldId="1405"/>
        </pc:sldMkLst>
        <pc:spChg chg="mod">
          <ac:chgData name="Dominik Wallerius" userId="a368d9d8-ce33-42c3-883f-a2e82223f6d6" providerId="ADAL" clId="{321425A3-140A-0C44-908C-CCAB005B0A0F}" dt="2020-12-16T12:33:45.105" v="65" actId="113"/>
          <ac:spMkLst>
            <pc:docMk/>
            <pc:sldMk cId="1151149766" sldId="1405"/>
            <ac:spMk id="8" creationId="{50A14B46-F0FC-4E4F-900F-F128870ABE0C}"/>
          </ac:spMkLst>
        </pc:spChg>
      </pc:sldChg>
      <pc:sldChg chg="modSp mod delCm">
        <pc:chgData name="Dominik Wallerius" userId="a368d9d8-ce33-42c3-883f-a2e82223f6d6" providerId="ADAL" clId="{321425A3-140A-0C44-908C-CCAB005B0A0F}" dt="2020-12-16T12:44:48.111" v="117" actId="1592"/>
        <pc:sldMkLst>
          <pc:docMk/>
          <pc:sldMk cId="4117847923" sldId="1407"/>
        </pc:sldMkLst>
        <pc:spChg chg="mod">
          <ac:chgData name="Dominik Wallerius" userId="a368d9d8-ce33-42c3-883f-a2e82223f6d6" providerId="ADAL" clId="{321425A3-140A-0C44-908C-CCAB005B0A0F}" dt="2020-12-16T12:44:46.702" v="116" actId="113"/>
          <ac:spMkLst>
            <pc:docMk/>
            <pc:sldMk cId="4117847923" sldId="1407"/>
            <ac:spMk id="2" creationId="{1A9F2D81-92A4-41F7-9D0A-AEA9C85A8205}"/>
          </ac:spMkLst>
        </pc:spChg>
        <pc:spChg chg="mod">
          <ac:chgData name="Dominik Wallerius" userId="a368d9d8-ce33-42c3-883f-a2e82223f6d6" providerId="ADAL" clId="{321425A3-140A-0C44-908C-CCAB005B0A0F}" dt="2020-12-16T12:44:35.081" v="113" actId="20577"/>
          <ac:spMkLst>
            <pc:docMk/>
            <pc:sldMk cId="4117847923" sldId="1407"/>
            <ac:spMk id="12" creationId="{FBBC4118-9BE0-4780-8929-304A7B6DE26E}"/>
          </ac:spMkLst>
        </pc:spChg>
      </pc:sldChg>
      <pc:sldChg chg="modSp mod delCm modCm">
        <pc:chgData name="Dominik Wallerius" userId="a368d9d8-ce33-42c3-883f-a2e82223f6d6" providerId="ADAL" clId="{321425A3-140A-0C44-908C-CCAB005B0A0F}" dt="2020-12-16T12:44:23.744" v="110" actId="403"/>
        <pc:sldMkLst>
          <pc:docMk/>
          <pc:sldMk cId="4105244671" sldId="1408"/>
        </pc:sldMkLst>
        <pc:spChg chg="mod">
          <ac:chgData name="Dominik Wallerius" userId="a368d9d8-ce33-42c3-883f-a2e82223f6d6" providerId="ADAL" clId="{321425A3-140A-0C44-908C-CCAB005B0A0F}" dt="2020-12-16T12:44:07.183" v="107" actId="20577"/>
          <ac:spMkLst>
            <pc:docMk/>
            <pc:sldMk cId="4105244671" sldId="1408"/>
            <ac:spMk id="2" creationId="{C51C40C5-F11F-4E47-AD50-3C178C0D3CAD}"/>
          </ac:spMkLst>
        </pc:spChg>
        <pc:spChg chg="mod">
          <ac:chgData name="Dominik Wallerius" userId="a368d9d8-ce33-42c3-883f-a2e82223f6d6" providerId="ADAL" clId="{321425A3-140A-0C44-908C-CCAB005B0A0F}" dt="2020-12-16T12:44:23.744" v="110" actId="403"/>
          <ac:spMkLst>
            <pc:docMk/>
            <pc:sldMk cId="4105244671" sldId="1408"/>
            <ac:spMk id="4" creationId="{372A9975-0DE3-4936-8C62-A7D160563877}"/>
          </ac:spMkLst>
        </pc:spChg>
      </pc:sldChg>
      <pc:sldChg chg="modSp mod delCm">
        <pc:chgData name="Dominik Wallerius" userId="a368d9d8-ce33-42c3-883f-a2e82223f6d6" providerId="ADAL" clId="{321425A3-140A-0C44-908C-CCAB005B0A0F}" dt="2020-12-16T12:43:14.977" v="105" actId="1592"/>
        <pc:sldMkLst>
          <pc:docMk/>
          <pc:sldMk cId="1783290634" sldId="1409"/>
        </pc:sldMkLst>
        <pc:spChg chg="mod">
          <ac:chgData name="Dominik Wallerius" userId="a368d9d8-ce33-42c3-883f-a2e82223f6d6" providerId="ADAL" clId="{321425A3-140A-0C44-908C-CCAB005B0A0F}" dt="2020-12-16T12:36:55.011" v="93" actId="20577"/>
          <ac:spMkLst>
            <pc:docMk/>
            <pc:sldMk cId="1783290634" sldId="1409"/>
            <ac:spMk id="2" creationId="{AA9045C9-6ABA-4F43-B0D6-4D3799388748}"/>
          </ac:spMkLst>
        </pc:spChg>
        <pc:spChg chg="mod">
          <ac:chgData name="Dominik Wallerius" userId="a368d9d8-ce33-42c3-883f-a2e82223f6d6" providerId="ADAL" clId="{321425A3-140A-0C44-908C-CCAB005B0A0F}" dt="2020-12-16T12:43:12.772" v="104" actId="20577"/>
          <ac:spMkLst>
            <pc:docMk/>
            <pc:sldMk cId="1783290634" sldId="1409"/>
            <ac:spMk id="4" creationId="{562CED7C-6F32-4B9E-8067-D92BBCB9B5F0}"/>
          </ac:spMkLst>
        </pc:spChg>
      </pc:sldChg>
      <pc:sldChg chg="modSp mod delCm">
        <pc:chgData name="Dominik Wallerius" userId="a368d9d8-ce33-42c3-883f-a2e82223f6d6" providerId="ADAL" clId="{321425A3-140A-0C44-908C-CCAB005B0A0F}" dt="2020-12-16T12:36:35.105" v="86" actId="20577"/>
        <pc:sldMkLst>
          <pc:docMk/>
          <pc:sldMk cId="1061035260" sldId="1410"/>
        </pc:sldMkLst>
        <pc:spChg chg="mod">
          <ac:chgData name="Dominik Wallerius" userId="a368d9d8-ce33-42c3-883f-a2e82223f6d6" providerId="ADAL" clId="{321425A3-140A-0C44-908C-CCAB005B0A0F}" dt="2020-12-16T12:36:21.736" v="81" actId="113"/>
          <ac:spMkLst>
            <pc:docMk/>
            <pc:sldMk cId="1061035260" sldId="1410"/>
            <ac:spMk id="7" creationId="{D756DFED-CB42-4334-8E43-13917D02D074}"/>
          </ac:spMkLst>
        </pc:spChg>
        <pc:spChg chg="mod">
          <ac:chgData name="Dominik Wallerius" userId="a368d9d8-ce33-42c3-883f-a2e82223f6d6" providerId="ADAL" clId="{321425A3-140A-0C44-908C-CCAB005B0A0F}" dt="2020-12-16T12:36:35.105" v="86" actId="20577"/>
          <ac:spMkLst>
            <pc:docMk/>
            <pc:sldMk cId="1061035260" sldId="1410"/>
            <ac:spMk id="10" creationId="{F9DE691E-4F0E-4DB9-8294-323D41EA2AEF}"/>
          </ac:spMkLst>
        </pc:spChg>
      </pc:sldChg>
      <pc:sldChg chg="modSp mod delCm">
        <pc:chgData name="Dominik Wallerius" userId="a368d9d8-ce33-42c3-883f-a2e82223f6d6" providerId="ADAL" clId="{321425A3-140A-0C44-908C-CCAB005B0A0F}" dt="2020-12-16T12:27:07.076" v="20" actId="1592"/>
        <pc:sldMkLst>
          <pc:docMk/>
          <pc:sldMk cId="744216849" sldId="1412"/>
        </pc:sldMkLst>
        <pc:spChg chg="mod">
          <ac:chgData name="Dominik Wallerius" userId="a368d9d8-ce33-42c3-883f-a2e82223f6d6" providerId="ADAL" clId="{321425A3-140A-0C44-908C-CCAB005B0A0F}" dt="2020-12-16T12:25:58.112" v="0" actId="113"/>
          <ac:spMkLst>
            <pc:docMk/>
            <pc:sldMk cId="744216849" sldId="1412"/>
            <ac:spMk id="2" creationId="{AC284810-2428-466D-B869-22185656E3A7}"/>
          </ac:spMkLst>
        </pc:spChg>
        <pc:spChg chg="mod">
          <ac:chgData name="Dominik Wallerius" userId="a368d9d8-ce33-42c3-883f-a2e82223f6d6" providerId="ADAL" clId="{321425A3-140A-0C44-908C-CCAB005B0A0F}" dt="2020-12-16T12:27:01.641" v="18" actId="403"/>
          <ac:spMkLst>
            <pc:docMk/>
            <pc:sldMk cId="744216849" sldId="1412"/>
            <ac:spMk id="12" creationId="{68A12010-6D41-411C-93B2-4E46D5E8882B}"/>
          </ac:spMkLst>
        </pc:spChg>
      </pc:sldChg>
      <pc:sldChg chg="modSp mod delCm">
        <pc:chgData name="Dominik Wallerius" userId="a368d9d8-ce33-42c3-883f-a2e82223f6d6" providerId="ADAL" clId="{321425A3-140A-0C44-908C-CCAB005B0A0F}" dt="2020-12-16T12:30:54.399" v="35" actId="1592"/>
        <pc:sldMkLst>
          <pc:docMk/>
          <pc:sldMk cId="802244415" sldId="1413"/>
        </pc:sldMkLst>
        <pc:spChg chg="mod">
          <ac:chgData name="Dominik Wallerius" userId="a368d9d8-ce33-42c3-883f-a2e82223f6d6" providerId="ADAL" clId="{321425A3-140A-0C44-908C-CCAB005B0A0F}" dt="2020-12-16T12:30:52.889" v="34" actId="113"/>
          <ac:spMkLst>
            <pc:docMk/>
            <pc:sldMk cId="802244415" sldId="1413"/>
            <ac:spMk id="2" creationId="{BD8DF7C9-068C-4BEF-8957-838080B82606}"/>
          </ac:spMkLst>
        </pc:spChg>
      </pc:sldChg>
      <pc:sldChg chg="modSp mod delCm">
        <pc:chgData name="Dominik Wallerius" userId="a368d9d8-ce33-42c3-883f-a2e82223f6d6" providerId="ADAL" clId="{321425A3-140A-0C44-908C-CCAB005B0A0F}" dt="2020-12-16T12:33:31.821" v="62" actId="1592"/>
        <pc:sldMkLst>
          <pc:docMk/>
          <pc:sldMk cId="2494869553" sldId="1414"/>
        </pc:sldMkLst>
        <pc:spChg chg="mod">
          <ac:chgData name="Dominik Wallerius" userId="a368d9d8-ce33-42c3-883f-a2e82223f6d6" providerId="ADAL" clId="{321425A3-140A-0C44-908C-CCAB005B0A0F}" dt="2020-12-16T12:31:11.671" v="36" actId="113"/>
          <ac:spMkLst>
            <pc:docMk/>
            <pc:sldMk cId="2494869553" sldId="1414"/>
            <ac:spMk id="2" creationId="{AC284810-2428-466D-B869-22185656E3A7}"/>
          </ac:spMkLst>
        </pc:spChg>
        <pc:spChg chg="mod">
          <ac:chgData name="Dominik Wallerius" userId="a368d9d8-ce33-42c3-883f-a2e82223f6d6" providerId="ADAL" clId="{321425A3-140A-0C44-908C-CCAB005B0A0F}" dt="2020-12-16T12:33:26.622" v="61" actId="2710"/>
          <ac:spMkLst>
            <pc:docMk/>
            <pc:sldMk cId="2494869553" sldId="1414"/>
            <ac:spMk id="3" creationId="{0A524E11-1032-4137-BD23-B9DAFE3D70E7}"/>
          </ac:spMkLst>
        </pc:spChg>
        <pc:spChg chg="mod">
          <ac:chgData name="Dominik Wallerius" userId="a368d9d8-ce33-42c3-883f-a2e82223f6d6" providerId="ADAL" clId="{321425A3-140A-0C44-908C-CCAB005B0A0F}" dt="2020-12-16T12:33:10.068" v="51" actId="2710"/>
          <ac:spMkLst>
            <pc:docMk/>
            <pc:sldMk cId="2494869553" sldId="1414"/>
            <ac:spMk id="6" creationId="{26BC7943-130B-49B3-85D8-931238ABC5C1}"/>
          </ac:spMkLst>
        </pc:spChg>
      </pc:sldChg>
    </pc:docChg>
  </pc:docChgLst>
  <pc:docChgLst>
    <pc:chgData name="Dominik Wallerius" userId="a368d9d8-ce33-42c3-883f-a2e82223f6d6" providerId="ADAL" clId="{8A82C2ED-EE2C-7D43-8613-9A98A16903A6}"/>
    <pc:docChg chg="addSld modSld">
      <pc:chgData name="Dominik Wallerius" userId="a368d9d8-ce33-42c3-883f-a2e82223f6d6" providerId="ADAL" clId="{8A82C2ED-EE2C-7D43-8613-9A98A16903A6}" dt="2021-01-12T12:38:02.771" v="0"/>
      <pc:docMkLst>
        <pc:docMk/>
      </pc:docMkLst>
      <pc:sldChg chg="add">
        <pc:chgData name="Dominik Wallerius" userId="a368d9d8-ce33-42c3-883f-a2e82223f6d6" providerId="ADAL" clId="{8A82C2ED-EE2C-7D43-8613-9A98A16903A6}" dt="2021-01-12T12:38:02.771" v="0"/>
        <pc:sldMkLst>
          <pc:docMk/>
          <pc:sldMk cId="1659402370" sldId="1401"/>
        </pc:sldMkLst>
      </pc:sldChg>
    </pc:docChg>
  </pc:docChgLst>
  <pc:docChgLst>
    <pc:chgData name="Bachmann, Hannah Ruth" userId="e7c09bfb-72c2-42e5-912c-bd6874d853db" providerId="ADAL" clId="{3DCB6857-8565-427E-934E-56EDBAC01445}"/>
    <pc:docChg chg="custSel modSld">
      <pc:chgData name="Bachmann, Hannah Ruth" userId="e7c09bfb-72c2-42e5-912c-bd6874d853db" providerId="ADAL" clId="{3DCB6857-8565-427E-934E-56EDBAC01445}" dt="2021-03-15T17:30:01.384" v="163" actId="1076"/>
      <pc:docMkLst>
        <pc:docMk/>
      </pc:docMkLst>
      <pc:sldChg chg="modSp mod">
        <pc:chgData name="Bachmann, Hannah Ruth" userId="e7c09bfb-72c2-42e5-912c-bd6874d853db" providerId="ADAL" clId="{3DCB6857-8565-427E-934E-56EDBAC01445}" dt="2021-03-15T17:27:23.178" v="80" actId="207"/>
        <pc:sldMkLst>
          <pc:docMk/>
          <pc:sldMk cId="238310380" sldId="1397"/>
        </pc:sldMkLst>
        <pc:spChg chg="mod">
          <ac:chgData name="Bachmann, Hannah Ruth" userId="e7c09bfb-72c2-42e5-912c-bd6874d853db" providerId="ADAL" clId="{3DCB6857-8565-427E-934E-56EDBAC01445}" dt="2021-03-15T17:27:23.178" v="80" actId="207"/>
          <ac:spMkLst>
            <pc:docMk/>
            <pc:sldMk cId="238310380" sldId="1397"/>
            <ac:spMk id="2" creationId="{2A8E7AE3-A2BF-4B31-85FB-C94A4552ECD1}"/>
          </ac:spMkLst>
        </pc:spChg>
        <pc:spChg chg="mod">
          <ac:chgData name="Bachmann, Hannah Ruth" userId="e7c09bfb-72c2-42e5-912c-bd6874d853db" providerId="ADAL" clId="{3DCB6857-8565-427E-934E-56EDBAC01445}" dt="2021-03-10T14:50:27.042" v="38" actId="207"/>
          <ac:spMkLst>
            <pc:docMk/>
            <pc:sldMk cId="238310380" sldId="1397"/>
            <ac:spMk id="12" creationId="{C3749583-842C-4520-BBC9-EF13DF5785C4}"/>
          </ac:spMkLst>
        </pc:spChg>
      </pc:sldChg>
      <pc:sldChg chg="modSp mod modAnim">
        <pc:chgData name="Bachmann, Hannah Ruth" userId="e7c09bfb-72c2-42e5-912c-bd6874d853db" providerId="ADAL" clId="{3DCB6857-8565-427E-934E-56EDBAC01445}" dt="2021-03-10T14:52:07.076" v="47"/>
        <pc:sldMkLst>
          <pc:docMk/>
          <pc:sldMk cId="2192644636" sldId="1403"/>
        </pc:sldMkLst>
        <pc:spChg chg="mod">
          <ac:chgData name="Bachmann, Hannah Ruth" userId="e7c09bfb-72c2-42e5-912c-bd6874d853db" providerId="ADAL" clId="{3DCB6857-8565-427E-934E-56EDBAC01445}" dt="2021-03-10T14:49:37.963" v="19" actId="207"/>
          <ac:spMkLst>
            <pc:docMk/>
            <pc:sldMk cId="2192644636" sldId="1403"/>
            <ac:spMk id="6" creationId="{294F9B3F-A024-471E-AD81-F2D22894ABB6}"/>
          </ac:spMkLst>
        </pc:spChg>
      </pc:sldChg>
      <pc:sldChg chg="modSp mod modAnim">
        <pc:chgData name="Bachmann, Hannah Ruth" userId="e7c09bfb-72c2-42e5-912c-bd6874d853db" providerId="ADAL" clId="{3DCB6857-8565-427E-934E-56EDBAC01445}" dt="2021-03-15T17:28:29.053" v="101" actId="20577"/>
        <pc:sldMkLst>
          <pc:docMk/>
          <pc:sldMk cId="1151149766" sldId="1405"/>
        </pc:sldMkLst>
        <pc:spChg chg="mod">
          <ac:chgData name="Bachmann, Hannah Ruth" userId="e7c09bfb-72c2-42e5-912c-bd6874d853db" providerId="ADAL" clId="{3DCB6857-8565-427E-934E-56EDBAC01445}" dt="2021-03-15T17:28:29.053" v="101" actId="20577"/>
          <ac:spMkLst>
            <pc:docMk/>
            <pc:sldMk cId="1151149766" sldId="1405"/>
            <ac:spMk id="8" creationId="{50A14B46-F0FC-4E4F-900F-F128870ABE0C}"/>
          </ac:spMkLst>
        </pc:spChg>
        <pc:spChg chg="mod">
          <ac:chgData name="Bachmann, Hannah Ruth" userId="e7c09bfb-72c2-42e5-912c-bd6874d853db" providerId="ADAL" clId="{3DCB6857-8565-427E-934E-56EDBAC01445}" dt="2021-03-15T17:26:17.335" v="69" actId="207"/>
          <ac:spMkLst>
            <pc:docMk/>
            <pc:sldMk cId="1151149766" sldId="1405"/>
            <ac:spMk id="9" creationId="{87D3C48D-BC77-4D03-9F11-D61AF1E8DBF1}"/>
          </ac:spMkLst>
        </pc:spChg>
        <pc:spChg chg="mod">
          <ac:chgData name="Bachmann, Hannah Ruth" userId="e7c09bfb-72c2-42e5-912c-bd6874d853db" providerId="ADAL" clId="{3DCB6857-8565-427E-934E-56EDBAC01445}" dt="2021-03-15T17:26:26.385" v="72" actId="207"/>
          <ac:spMkLst>
            <pc:docMk/>
            <pc:sldMk cId="1151149766" sldId="1405"/>
            <ac:spMk id="10" creationId="{CD0EB3D2-9F94-498E-8376-CECE35519B43}"/>
          </ac:spMkLst>
        </pc:spChg>
      </pc:sldChg>
      <pc:sldChg chg="modSp mod">
        <pc:chgData name="Bachmann, Hannah Ruth" userId="e7c09bfb-72c2-42e5-912c-bd6874d853db" providerId="ADAL" clId="{3DCB6857-8565-427E-934E-56EDBAC01445}" dt="2021-03-15T17:27:03.974" v="79" actId="207"/>
        <pc:sldMkLst>
          <pc:docMk/>
          <pc:sldMk cId="4117847923" sldId="1407"/>
        </pc:sldMkLst>
        <pc:spChg chg="mod">
          <ac:chgData name="Bachmann, Hannah Ruth" userId="e7c09bfb-72c2-42e5-912c-bd6874d853db" providerId="ADAL" clId="{3DCB6857-8565-427E-934E-56EDBAC01445}" dt="2021-03-10T14:56:47.751" v="63" actId="20577"/>
          <ac:spMkLst>
            <pc:docMk/>
            <pc:sldMk cId="4117847923" sldId="1407"/>
            <ac:spMk id="2" creationId="{1A9F2D81-92A4-41F7-9D0A-AEA9C85A8205}"/>
          </ac:spMkLst>
        </pc:spChg>
        <pc:spChg chg="mod">
          <ac:chgData name="Bachmann, Hannah Ruth" userId="e7c09bfb-72c2-42e5-912c-bd6874d853db" providerId="ADAL" clId="{3DCB6857-8565-427E-934E-56EDBAC01445}" dt="2021-03-15T17:27:03.974" v="79" actId="207"/>
          <ac:spMkLst>
            <pc:docMk/>
            <pc:sldMk cId="4117847923" sldId="1407"/>
            <ac:spMk id="12" creationId="{FBBC4118-9BE0-4780-8929-304A7B6DE26E}"/>
          </ac:spMkLst>
        </pc:spChg>
      </pc:sldChg>
      <pc:sldChg chg="modSp mod">
        <pc:chgData name="Bachmann, Hannah Ruth" userId="e7c09bfb-72c2-42e5-912c-bd6874d853db" providerId="ADAL" clId="{3DCB6857-8565-427E-934E-56EDBAC01445}" dt="2021-03-15T17:26:56.475" v="77" actId="207"/>
        <pc:sldMkLst>
          <pc:docMk/>
          <pc:sldMk cId="4105244671" sldId="1408"/>
        </pc:sldMkLst>
        <pc:spChg chg="mod">
          <ac:chgData name="Bachmann, Hannah Ruth" userId="e7c09bfb-72c2-42e5-912c-bd6874d853db" providerId="ADAL" clId="{3DCB6857-8565-427E-934E-56EDBAC01445}" dt="2021-03-15T17:26:56.475" v="77" actId="207"/>
          <ac:spMkLst>
            <pc:docMk/>
            <pc:sldMk cId="4105244671" sldId="1408"/>
            <ac:spMk id="4" creationId="{372A9975-0DE3-4936-8C62-A7D160563877}"/>
          </ac:spMkLst>
        </pc:spChg>
        <pc:spChg chg="mod">
          <ac:chgData name="Bachmann, Hannah Ruth" userId="e7c09bfb-72c2-42e5-912c-bd6874d853db" providerId="ADAL" clId="{3DCB6857-8565-427E-934E-56EDBAC01445}" dt="2021-03-10T14:56:32.789" v="61" actId="1076"/>
          <ac:spMkLst>
            <pc:docMk/>
            <pc:sldMk cId="4105244671" sldId="1408"/>
            <ac:spMk id="16" creationId="{F3A9840A-B1C8-4260-8254-8D476741F858}"/>
          </ac:spMkLst>
        </pc:spChg>
        <pc:picChg chg="mod">
          <ac:chgData name="Bachmann, Hannah Ruth" userId="e7c09bfb-72c2-42e5-912c-bd6874d853db" providerId="ADAL" clId="{3DCB6857-8565-427E-934E-56EDBAC01445}" dt="2021-03-10T14:56:34.120" v="62" actId="1076"/>
          <ac:picMkLst>
            <pc:docMk/>
            <pc:sldMk cId="4105244671" sldId="1408"/>
            <ac:picMk id="12" creationId="{E2EE9CEF-BA76-4E87-8F8A-19CC537A90AF}"/>
          </ac:picMkLst>
        </pc:picChg>
      </pc:sldChg>
      <pc:sldChg chg="modSp mod">
        <pc:chgData name="Bachmann, Hannah Ruth" userId="e7c09bfb-72c2-42e5-912c-bd6874d853db" providerId="ADAL" clId="{3DCB6857-8565-427E-934E-56EDBAC01445}" dt="2021-03-15T17:26:51.069" v="76" actId="207"/>
        <pc:sldMkLst>
          <pc:docMk/>
          <pc:sldMk cId="1783290634" sldId="1409"/>
        </pc:sldMkLst>
        <pc:spChg chg="mod">
          <ac:chgData name="Bachmann, Hannah Ruth" userId="e7c09bfb-72c2-42e5-912c-bd6874d853db" providerId="ADAL" clId="{3DCB6857-8565-427E-934E-56EDBAC01445}" dt="2021-03-15T17:26:51.069" v="76" actId="207"/>
          <ac:spMkLst>
            <pc:docMk/>
            <pc:sldMk cId="1783290634" sldId="1409"/>
            <ac:spMk id="4" creationId="{562CED7C-6F32-4B9E-8067-D92BBCB9B5F0}"/>
          </ac:spMkLst>
        </pc:spChg>
      </pc:sldChg>
      <pc:sldChg chg="modSp mod">
        <pc:chgData name="Bachmann, Hannah Ruth" userId="e7c09bfb-72c2-42e5-912c-bd6874d853db" providerId="ADAL" clId="{3DCB6857-8565-427E-934E-56EDBAC01445}" dt="2021-03-15T17:26:41.796" v="74" actId="207"/>
        <pc:sldMkLst>
          <pc:docMk/>
          <pc:sldMk cId="1061035260" sldId="1410"/>
        </pc:sldMkLst>
        <pc:spChg chg="mod">
          <ac:chgData name="Bachmann, Hannah Ruth" userId="e7c09bfb-72c2-42e5-912c-bd6874d853db" providerId="ADAL" clId="{3DCB6857-8565-427E-934E-56EDBAC01445}" dt="2021-03-10T14:50:32.638" v="39" actId="20577"/>
          <ac:spMkLst>
            <pc:docMk/>
            <pc:sldMk cId="1061035260" sldId="1410"/>
            <ac:spMk id="7" creationId="{D756DFED-CB42-4334-8E43-13917D02D074}"/>
          </ac:spMkLst>
        </pc:spChg>
        <pc:spChg chg="mod">
          <ac:chgData name="Bachmann, Hannah Ruth" userId="e7c09bfb-72c2-42e5-912c-bd6874d853db" providerId="ADAL" clId="{3DCB6857-8565-427E-934E-56EDBAC01445}" dt="2021-03-15T17:26:41.796" v="74" actId="207"/>
          <ac:spMkLst>
            <pc:docMk/>
            <pc:sldMk cId="1061035260" sldId="1410"/>
            <ac:spMk id="10" creationId="{F9DE691E-4F0E-4DB9-8294-323D41EA2AEF}"/>
          </ac:spMkLst>
        </pc:spChg>
        <pc:spChg chg="mod">
          <ac:chgData name="Bachmann, Hannah Ruth" userId="e7c09bfb-72c2-42e5-912c-bd6874d853db" providerId="ADAL" clId="{3DCB6857-8565-427E-934E-56EDBAC01445}" dt="2021-03-10T14:57:17.802" v="64" actId="1076"/>
          <ac:spMkLst>
            <pc:docMk/>
            <pc:sldMk cId="1061035260" sldId="1410"/>
            <ac:spMk id="13" creationId="{A094D5B6-CB22-4835-9DCF-85F3830A768D}"/>
          </ac:spMkLst>
        </pc:spChg>
        <pc:picChg chg="mod">
          <ac:chgData name="Bachmann, Hannah Ruth" userId="e7c09bfb-72c2-42e5-912c-bd6874d853db" providerId="ADAL" clId="{3DCB6857-8565-427E-934E-56EDBAC01445}" dt="2021-03-10T14:57:19.190" v="65" actId="1076"/>
          <ac:picMkLst>
            <pc:docMk/>
            <pc:sldMk cId="1061035260" sldId="1410"/>
            <ac:picMk id="4" creationId="{1B286268-725B-4901-91E9-A5247E742C74}"/>
          </ac:picMkLst>
        </pc:picChg>
      </pc:sldChg>
      <pc:sldChg chg="modSp mod">
        <pc:chgData name="Bachmann, Hannah Ruth" userId="e7c09bfb-72c2-42e5-912c-bd6874d853db" providerId="ADAL" clId="{3DCB6857-8565-427E-934E-56EDBAC01445}" dt="2021-03-10T14:46:56.303" v="14" actId="20577"/>
        <pc:sldMkLst>
          <pc:docMk/>
          <pc:sldMk cId="744216849" sldId="1412"/>
        </pc:sldMkLst>
        <pc:spChg chg="mod">
          <ac:chgData name="Bachmann, Hannah Ruth" userId="e7c09bfb-72c2-42e5-912c-bd6874d853db" providerId="ADAL" clId="{3DCB6857-8565-427E-934E-56EDBAC01445}" dt="2021-03-10T14:46:56.303" v="14" actId="20577"/>
          <ac:spMkLst>
            <pc:docMk/>
            <pc:sldMk cId="744216849" sldId="1412"/>
            <ac:spMk id="2" creationId="{AC284810-2428-466D-B869-22185656E3A7}"/>
          </ac:spMkLst>
        </pc:spChg>
      </pc:sldChg>
      <pc:sldChg chg="modSp modAnim">
        <pc:chgData name="Bachmann, Hannah Ruth" userId="e7c09bfb-72c2-42e5-912c-bd6874d853db" providerId="ADAL" clId="{3DCB6857-8565-427E-934E-56EDBAC01445}" dt="2021-03-10T14:52:38.389" v="48"/>
        <pc:sldMkLst>
          <pc:docMk/>
          <pc:sldMk cId="802244415" sldId="1413"/>
        </pc:sldMkLst>
        <pc:spChg chg="mod">
          <ac:chgData name="Bachmann, Hannah Ruth" userId="e7c09bfb-72c2-42e5-912c-bd6874d853db" providerId="ADAL" clId="{3DCB6857-8565-427E-934E-56EDBAC01445}" dt="2021-03-10T14:47:16.354" v="18" actId="113"/>
          <ac:spMkLst>
            <pc:docMk/>
            <pc:sldMk cId="802244415" sldId="1413"/>
            <ac:spMk id="13" creationId="{B18E59D8-7874-4426-8A6B-4DE8CA8C0EB5}"/>
          </ac:spMkLst>
        </pc:spChg>
      </pc:sldChg>
      <pc:sldChg chg="modSp mod modAnim">
        <pc:chgData name="Bachmann, Hannah Ruth" userId="e7c09bfb-72c2-42e5-912c-bd6874d853db" providerId="ADAL" clId="{3DCB6857-8565-427E-934E-56EDBAC01445}" dt="2021-03-15T17:30:01.384" v="163" actId="1076"/>
        <pc:sldMkLst>
          <pc:docMk/>
          <pc:sldMk cId="2494869553" sldId="1414"/>
        </pc:sldMkLst>
        <pc:spChg chg="mod">
          <ac:chgData name="Bachmann, Hannah Ruth" userId="e7c09bfb-72c2-42e5-912c-bd6874d853db" providerId="ADAL" clId="{3DCB6857-8565-427E-934E-56EDBAC01445}" dt="2021-03-15T17:29:15.683" v="154" actId="20577"/>
          <ac:spMkLst>
            <pc:docMk/>
            <pc:sldMk cId="2494869553" sldId="1414"/>
            <ac:spMk id="2" creationId="{AC284810-2428-466D-B869-22185656E3A7}"/>
          </ac:spMkLst>
        </pc:spChg>
        <pc:spChg chg="mod">
          <ac:chgData name="Bachmann, Hannah Ruth" userId="e7c09bfb-72c2-42e5-912c-bd6874d853db" providerId="ADAL" clId="{3DCB6857-8565-427E-934E-56EDBAC01445}" dt="2021-03-15T17:29:54.888" v="162" actId="2710"/>
          <ac:spMkLst>
            <pc:docMk/>
            <pc:sldMk cId="2494869553" sldId="1414"/>
            <ac:spMk id="3" creationId="{0A524E11-1032-4137-BD23-B9DAFE3D70E7}"/>
          </ac:spMkLst>
        </pc:spChg>
        <pc:spChg chg="mod">
          <ac:chgData name="Bachmann, Hannah Ruth" userId="e7c09bfb-72c2-42e5-912c-bd6874d853db" providerId="ADAL" clId="{3DCB6857-8565-427E-934E-56EDBAC01445}" dt="2021-03-15T17:30:01.384" v="163" actId="1076"/>
          <ac:spMkLst>
            <pc:docMk/>
            <pc:sldMk cId="2494869553" sldId="1414"/>
            <ac:spMk id="6" creationId="{26BC7943-130B-49B3-85D8-931238ABC5C1}"/>
          </ac:spMkLst>
        </pc:spChg>
        <pc:picChg chg="mod">
          <ac:chgData name="Bachmann, Hannah Ruth" userId="e7c09bfb-72c2-42e5-912c-bd6874d853db" providerId="ADAL" clId="{3DCB6857-8565-427E-934E-56EDBAC01445}" dt="2021-03-15T17:29:24.235" v="156" actId="1076"/>
          <ac:picMkLst>
            <pc:docMk/>
            <pc:sldMk cId="2494869553" sldId="1414"/>
            <ac:picMk id="10" creationId="{CDB8FB94-CBEB-46E2-96AE-C00BE4D98D91}"/>
          </ac:picMkLst>
        </pc:picChg>
      </pc:sldChg>
    </pc:docChg>
  </pc:docChgLst>
  <pc:docChgLst>
    <pc:chgData name="Bachmann, Hannah Ruth" userId="S::habachma@uni-mainz.de::e7c09bfb-72c2-42e5-912c-bd6874d853db" providerId="AD" clId="Web-{D1746289-0221-5DCC-40D2-0519F42B414E}"/>
    <pc:docChg chg="">
      <pc:chgData name="Bachmann, Hannah Ruth" userId="S::habachma@uni-mainz.de::e7c09bfb-72c2-42e5-912c-bd6874d853db" providerId="AD" clId="Web-{D1746289-0221-5DCC-40D2-0519F42B414E}" dt="2020-12-05T23:36:38.483" v="1"/>
      <pc:docMkLst>
        <pc:docMk/>
      </pc:docMkLst>
      <pc:sldChg chg="addCm modCm">
        <pc:chgData name="Bachmann, Hannah Ruth" userId="S::habachma@uni-mainz.de::e7c09bfb-72c2-42e5-912c-bd6874d853db" providerId="AD" clId="Web-{D1746289-0221-5DCC-40D2-0519F42B414E}" dt="2020-12-05T23:36:38.483" v="1"/>
        <pc:sldMkLst>
          <pc:docMk/>
          <pc:sldMk cId="4117847923" sldId="1407"/>
        </pc:sldMkLst>
      </pc:sldChg>
    </pc:docChg>
  </pc:docChgLst>
  <pc:docChgLst>
    <pc:chgData name="Wallerius, Dominik" userId="S::walleriu@uni-mainz.de::a368d9d8-ce33-42c3-883f-a2e82223f6d6" providerId="AD" clId="Web-{C16A40E2-A5B9-32A6-0E62-B57CBAEB6F7E}"/>
    <pc:docChg chg="modSld">
      <pc:chgData name="Wallerius, Dominik" userId="S::walleriu@uni-mainz.de::a368d9d8-ce33-42c3-883f-a2e82223f6d6" providerId="AD" clId="Web-{C16A40E2-A5B9-32A6-0E62-B57CBAEB6F7E}" dt="2020-12-09T14:39:01.386" v="13" actId="20577"/>
      <pc:docMkLst>
        <pc:docMk/>
      </pc:docMkLst>
      <pc:sldChg chg="modSp addCm delCm">
        <pc:chgData name="Wallerius, Dominik" userId="S::walleriu@uni-mainz.de::a368d9d8-ce33-42c3-883f-a2e82223f6d6" providerId="AD" clId="Web-{C16A40E2-A5B9-32A6-0E62-B57CBAEB6F7E}" dt="2020-12-09T14:39:01.386" v="13" actId="20577"/>
        <pc:sldMkLst>
          <pc:docMk/>
          <pc:sldMk cId="744216849" sldId="1412"/>
        </pc:sldMkLst>
        <pc:spChg chg="mod">
          <ac:chgData name="Wallerius, Dominik" userId="S::walleriu@uni-mainz.de::a368d9d8-ce33-42c3-883f-a2e82223f6d6" providerId="AD" clId="Web-{C16A40E2-A5B9-32A6-0E62-B57CBAEB6F7E}" dt="2020-12-09T14:39:01.386" v="13" actId="20577"/>
          <ac:spMkLst>
            <pc:docMk/>
            <pc:sldMk cId="744216849" sldId="1412"/>
            <ac:spMk id="12" creationId="{68A12010-6D41-411C-93B2-4E46D5E8882B}"/>
          </ac:spMkLst>
        </pc:spChg>
      </pc:sldChg>
    </pc:docChg>
  </pc:docChgLst>
  <pc:docChgLst>
    <pc:chgData name="Bachmann, Hannah Ruth" userId="e7c09bfb-72c2-42e5-912c-bd6874d853db" providerId="ADAL" clId="{5295A762-5A68-403D-83AB-91ED5139B41F}"/>
    <pc:docChg chg="undo redo custSel addSld delSld modSld">
      <pc:chgData name="Bachmann, Hannah Ruth" userId="e7c09bfb-72c2-42e5-912c-bd6874d853db" providerId="ADAL" clId="{5295A762-5A68-403D-83AB-91ED5139B41F}" dt="2021-02-02T16:32:21.384" v="145" actId="20577"/>
      <pc:docMkLst>
        <pc:docMk/>
      </pc:docMkLst>
      <pc:sldChg chg="add">
        <pc:chgData name="Bachmann, Hannah Ruth" userId="e7c09bfb-72c2-42e5-912c-bd6874d853db" providerId="ADAL" clId="{5295A762-5A68-403D-83AB-91ED5139B41F}" dt="2021-01-28T13:27:42.870" v="82"/>
        <pc:sldMkLst>
          <pc:docMk/>
          <pc:sldMk cId="0" sldId="256"/>
        </pc:sldMkLst>
      </pc:sldChg>
      <pc:sldChg chg="modSp add del">
        <pc:chgData name="Bachmann, Hannah Ruth" userId="e7c09bfb-72c2-42e5-912c-bd6874d853db" providerId="ADAL" clId="{5295A762-5A68-403D-83AB-91ED5139B41F}" dt="2021-02-02T16:32:21.384" v="145" actId="20577"/>
        <pc:sldMkLst>
          <pc:docMk/>
          <pc:sldMk cId="0" sldId="264"/>
        </pc:sldMkLst>
        <pc:spChg chg="mod">
          <ac:chgData name="Bachmann, Hannah Ruth" userId="e7c09bfb-72c2-42e5-912c-bd6874d853db" providerId="ADAL" clId="{5295A762-5A68-403D-83AB-91ED5139B41F}" dt="2021-02-02T16:32:21.384" v="145" actId="20577"/>
          <ac:spMkLst>
            <pc:docMk/>
            <pc:sldMk cId="0" sldId="264"/>
            <ac:spMk id="5" creationId="{00000000-0000-0000-0000-000000000000}"/>
          </ac:spMkLst>
        </pc:spChg>
      </pc:sldChg>
      <pc:sldChg chg="add del">
        <pc:chgData name="Bachmann, Hannah Ruth" userId="e7c09bfb-72c2-42e5-912c-bd6874d853db" providerId="ADAL" clId="{5295A762-5A68-403D-83AB-91ED5139B41F}" dt="2021-01-28T13:30:07.566" v="98" actId="2696"/>
        <pc:sldMkLst>
          <pc:docMk/>
          <pc:sldMk cId="884004034" sldId="1392"/>
        </pc:sldMkLst>
      </pc:sldChg>
      <pc:sldChg chg="del">
        <pc:chgData name="Bachmann, Hannah Ruth" userId="e7c09bfb-72c2-42e5-912c-bd6874d853db" providerId="ADAL" clId="{5295A762-5A68-403D-83AB-91ED5139B41F}" dt="2021-01-28T13:28:03.931" v="84" actId="2696"/>
        <pc:sldMkLst>
          <pc:docMk/>
          <pc:sldMk cId="4018256689" sldId="1394"/>
        </pc:sldMkLst>
      </pc:sldChg>
      <pc:sldChg chg="addSp delSp modSp del mod">
        <pc:chgData name="Bachmann, Hannah Ruth" userId="e7c09bfb-72c2-42e5-912c-bd6874d853db" providerId="ADAL" clId="{5295A762-5A68-403D-83AB-91ED5139B41F}" dt="2021-01-28T13:27:45.854" v="83" actId="2696"/>
        <pc:sldMkLst>
          <pc:docMk/>
          <pc:sldMk cId="2186225901" sldId="1395"/>
        </pc:sldMkLst>
        <pc:spChg chg="del">
          <ac:chgData name="Bachmann, Hannah Ruth" userId="e7c09bfb-72c2-42e5-912c-bd6874d853db" providerId="ADAL" clId="{5295A762-5A68-403D-83AB-91ED5139B41F}" dt="2021-01-27T11:40:58.181" v="0" actId="478"/>
          <ac:spMkLst>
            <pc:docMk/>
            <pc:sldMk cId="2186225901" sldId="1395"/>
            <ac:spMk id="13" creationId="{3C2E595F-CF42-4BE1-B961-752DCC44C3EA}"/>
          </ac:spMkLst>
        </pc:spChg>
        <pc:spChg chg="add mod">
          <ac:chgData name="Bachmann, Hannah Ruth" userId="e7c09bfb-72c2-42e5-912c-bd6874d853db" providerId="ADAL" clId="{5295A762-5A68-403D-83AB-91ED5139B41F}" dt="2021-01-27T11:40:58.511" v="1"/>
          <ac:spMkLst>
            <pc:docMk/>
            <pc:sldMk cId="2186225901" sldId="1395"/>
            <ac:spMk id="15" creationId="{5EB3F26B-F793-4D52-AEFF-81F018957EB6}"/>
          </ac:spMkLst>
        </pc:spChg>
      </pc:sldChg>
      <pc:sldChg chg="addSp delSp modSp mod">
        <pc:chgData name="Bachmann, Hannah Ruth" userId="e7c09bfb-72c2-42e5-912c-bd6874d853db" providerId="ADAL" clId="{5295A762-5A68-403D-83AB-91ED5139B41F}" dt="2021-02-02T16:31:40.858" v="129"/>
        <pc:sldMkLst>
          <pc:docMk/>
          <pc:sldMk cId="238310380" sldId="1397"/>
        </pc:sldMkLst>
        <pc:spChg chg="del">
          <ac:chgData name="Bachmann, Hannah Ruth" userId="e7c09bfb-72c2-42e5-912c-bd6874d853db" providerId="ADAL" clId="{5295A762-5A68-403D-83AB-91ED5139B41F}" dt="2021-01-27T11:41:30.785" v="18" actId="478"/>
          <ac:spMkLst>
            <pc:docMk/>
            <pc:sldMk cId="238310380" sldId="1397"/>
            <ac:spMk id="4" creationId="{FA67E788-16AD-4722-8226-C338B991DF04}"/>
          </ac:spMkLst>
        </pc:spChg>
        <pc:spChg chg="del">
          <ac:chgData name="Bachmann, Hannah Ruth" userId="e7c09bfb-72c2-42e5-912c-bd6874d853db" providerId="ADAL" clId="{5295A762-5A68-403D-83AB-91ED5139B41F}" dt="2021-01-27T11:43:04.490" v="43" actId="478"/>
          <ac:spMkLst>
            <pc:docMk/>
            <pc:sldMk cId="238310380" sldId="1397"/>
            <ac:spMk id="5" creationId="{C859ED43-A29B-4EE0-837F-C073677EC34E}"/>
          </ac:spMkLst>
        </pc:spChg>
        <pc:spChg chg="add del mod">
          <ac:chgData name="Bachmann, Hannah Ruth" userId="e7c09bfb-72c2-42e5-912c-bd6874d853db" providerId="ADAL" clId="{5295A762-5A68-403D-83AB-91ED5139B41F}" dt="2021-02-02T16:31:40.526" v="128" actId="478"/>
          <ac:spMkLst>
            <pc:docMk/>
            <pc:sldMk cId="238310380" sldId="1397"/>
            <ac:spMk id="8" creationId="{CD7D51CD-997F-4B5C-8298-1CFDFB01087C}"/>
          </ac:spMkLst>
        </pc:spChg>
        <pc:spChg chg="add mod">
          <ac:chgData name="Bachmann, Hannah Ruth" userId="e7c09bfb-72c2-42e5-912c-bd6874d853db" providerId="ADAL" clId="{5295A762-5A68-403D-83AB-91ED5139B41F}" dt="2021-01-27T11:43:04.770" v="44"/>
          <ac:spMkLst>
            <pc:docMk/>
            <pc:sldMk cId="238310380" sldId="1397"/>
            <ac:spMk id="9" creationId="{CE711CD9-5A63-4056-961C-7CB19EBDD7B8}"/>
          </ac:spMkLst>
        </pc:spChg>
        <pc:spChg chg="add mod">
          <ac:chgData name="Bachmann, Hannah Ruth" userId="e7c09bfb-72c2-42e5-912c-bd6874d853db" providerId="ADAL" clId="{5295A762-5A68-403D-83AB-91ED5139B41F}" dt="2021-02-02T16:31:40.858" v="129"/>
          <ac:spMkLst>
            <pc:docMk/>
            <pc:sldMk cId="238310380" sldId="1397"/>
            <ac:spMk id="10" creationId="{766EF21B-E0B2-49F9-AF23-6DC721ACF5A0}"/>
          </ac:spMkLst>
        </pc:spChg>
        <pc:spChg chg="mod">
          <ac:chgData name="Bachmann, Hannah Ruth" userId="e7c09bfb-72c2-42e5-912c-bd6874d853db" providerId="ADAL" clId="{5295A762-5A68-403D-83AB-91ED5139B41F}" dt="2021-01-28T13:30:57.402" v="105" actId="113"/>
          <ac:spMkLst>
            <pc:docMk/>
            <pc:sldMk cId="238310380" sldId="1397"/>
            <ac:spMk id="12" creationId="{C3749583-842C-4520-BBC9-EF13DF5785C4}"/>
          </ac:spMkLst>
        </pc:spChg>
      </pc:sldChg>
      <pc:sldChg chg="addSp delSp modSp mod">
        <pc:chgData name="Bachmann, Hannah Ruth" userId="e7c09bfb-72c2-42e5-912c-bd6874d853db" providerId="ADAL" clId="{5295A762-5A68-403D-83AB-91ED5139B41F}" dt="2021-02-02T16:31:55.324" v="139"/>
        <pc:sldMkLst>
          <pc:docMk/>
          <pc:sldMk cId="1659402370" sldId="1401"/>
        </pc:sldMkLst>
        <pc:spChg chg="mod">
          <ac:chgData name="Bachmann, Hannah Ruth" userId="e7c09bfb-72c2-42e5-912c-bd6874d853db" providerId="ADAL" clId="{5295A762-5A68-403D-83AB-91ED5139B41F}" dt="2021-01-27T11:43:47.890" v="66" actId="113"/>
          <ac:spMkLst>
            <pc:docMk/>
            <pc:sldMk cId="1659402370" sldId="1401"/>
            <ac:spMk id="2" creationId="{AC284810-2428-466D-B869-22185656E3A7}"/>
          </ac:spMkLst>
        </pc:spChg>
        <pc:spChg chg="add del mod">
          <ac:chgData name="Bachmann, Hannah Ruth" userId="e7c09bfb-72c2-42e5-912c-bd6874d853db" providerId="ADAL" clId="{5295A762-5A68-403D-83AB-91ED5139B41F}" dt="2021-02-02T16:31:54.998" v="138" actId="478"/>
          <ac:spMkLst>
            <pc:docMk/>
            <pc:sldMk cId="1659402370" sldId="1401"/>
            <ac:spMk id="4" creationId="{779270D2-28EA-4F33-B66F-A9DFFB8898D2}"/>
          </ac:spMkLst>
        </pc:spChg>
        <pc:spChg chg="add mod">
          <ac:chgData name="Bachmann, Hannah Ruth" userId="e7c09bfb-72c2-42e5-912c-bd6874d853db" providerId="ADAL" clId="{5295A762-5A68-403D-83AB-91ED5139B41F}" dt="2021-01-27T11:43:41.510" v="57"/>
          <ac:spMkLst>
            <pc:docMk/>
            <pc:sldMk cId="1659402370" sldId="1401"/>
            <ac:spMk id="5" creationId="{DEBC83B6-1F33-40CC-BF63-389FA0B67362}"/>
          </ac:spMkLst>
        </pc:spChg>
        <pc:spChg chg="mod">
          <ac:chgData name="Bachmann, Hannah Ruth" userId="e7c09bfb-72c2-42e5-912c-bd6874d853db" providerId="ADAL" clId="{5295A762-5A68-403D-83AB-91ED5139B41F}" dt="2021-01-28T13:51:21.452" v="110" actId="14100"/>
          <ac:spMkLst>
            <pc:docMk/>
            <pc:sldMk cId="1659402370" sldId="1401"/>
            <ac:spMk id="6" creationId="{34278BE2-C07F-4421-9980-4B19AD1DFEAB}"/>
          </ac:spMkLst>
        </pc:spChg>
        <pc:spChg chg="add mod">
          <ac:chgData name="Bachmann, Hannah Ruth" userId="e7c09bfb-72c2-42e5-912c-bd6874d853db" providerId="ADAL" clId="{5295A762-5A68-403D-83AB-91ED5139B41F}" dt="2021-02-02T16:31:55.324" v="139"/>
          <ac:spMkLst>
            <pc:docMk/>
            <pc:sldMk cId="1659402370" sldId="1401"/>
            <ac:spMk id="7" creationId="{90A072CE-B8A0-4C80-BACA-E03F39DEFE6D}"/>
          </ac:spMkLst>
        </pc:spChg>
      </pc:sldChg>
      <pc:sldChg chg="addSp delSp modSp mod">
        <pc:chgData name="Bachmann, Hannah Ruth" userId="e7c09bfb-72c2-42e5-912c-bd6874d853db" providerId="ADAL" clId="{5295A762-5A68-403D-83AB-91ED5139B41F}" dt="2021-02-02T16:31:28.152" v="119"/>
        <pc:sldMkLst>
          <pc:docMk/>
          <pc:sldMk cId="2192644636" sldId="1403"/>
        </pc:sldMkLst>
        <pc:spChg chg="del">
          <ac:chgData name="Bachmann, Hannah Ruth" userId="e7c09bfb-72c2-42e5-912c-bd6874d853db" providerId="ADAL" clId="{5295A762-5A68-403D-83AB-91ED5139B41F}" dt="2021-01-27T11:41:05.690" v="4" actId="478"/>
          <ac:spMkLst>
            <pc:docMk/>
            <pc:sldMk cId="2192644636" sldId="1403"/>
            <ac:spMk id="4" creationId="{FA67E788-16AD-4722-8226-C338B991DF04}"/>
          </ac:spMkLst>
        </pc:spChg>
        <pc:spChg chg="del">
          <ac:chgData name="Bachmann, Hannah Ruth" userId="e7c09bfb-72c2-42e5-912c-bd6874d853db" providerId="ADAL" clId="{5295A762-5A68-403D-83AB-91ED5139B41F}" dt="2021-01-27T11:42:33.830" v="33" actId="478"/>
          <ac:spMkLst>
            <pc:docMk/>
            <pc:sldMk cId="2192644636" sldId="1403"/>
            <ac:spMk id="5" creationId="{C859ED43-A29B-4EE0-837F-C073677EC34E}"/>
          </ac:spMkLst>
        </pc:spChg>
        <pc:spChg chg="add del mod">
          <ac:chgData name="Bachmann, Hannah Ruth" userId="e7c09bfb-72c2-42e5-912c-bd6874d853db" providerId="ADAL" clId="{5295A762-5A68-403D-83AB-91ED5139B41F}" dt="2021-02-02T16:31:27.863" v="118" actId="478"/>
          <ac:spMkLst>
            <pc:docMk/>
            <pc:sldMk cId="2192644636" sldId="1403"/>
            <ac:spMk id="17" creationId="{9A36B205-1A81-466A-B40A-1D8B032E87FD}"/>
          </ac:spMkLst>
        </pc:spChg>
        <pc:spChg chg="add mod">
          <ac:chgData name="Bachmann, Hannah Ruth" userId="e7c09bfb-72c2-42e5-912c-bd6874d853db" providerId="ADAL" clId="{5295A762-5A68-403D-83AB-91ED5139B41F}" dt="2021-01-27T11:42:34.830" v="34"/>
          <ac:spMkLst>
            <pc:docMk/>
            <pc:sldMk cId="2192644636" sldId="1403"/>
            <ac:spMk id="19" creationId="{9BA7306B-DF41-4920-B4F0-4F1EE0544BCD}"/>
          </ac:spMkLst>
        </pc:spChg>
        <pc:spChg chg="add mod">
          <ac:chgData name="Bachmann, Hannah Ruth" userId="e7c09bfb-72c2-42e5-912c-bd6874d853db" providerId="ADAL" clId="{5295A762-5A68-403D-83AB-91ED5139B41F}" dt="2021-02-02T16:31:28.152" v="119"/>
          <ac:spMkLst>
            <pc:docMk/>
            <pc:sldMk cId="2192644636" sldId="1403"/>
            <ac:spMk id="20" creationId="{2CBFF689-046F-426C-A3F6-ABD39B995EEE}"/>
          </ac:spMkLst>
        </pc:spChg>
      </pc:sldChg>
      <pc:sldChg chg="addSp delSp modSp mod">
        <pc:chgData name="Bachmann, Hannah Ruth" userId="e7c09bfb-72c2-42e5-912c-bd6874d853db" providerId="ADAL" clId="{5295A762-5A68-403D-83AB-91ED5139B41F}" dt="2021-02-02T16:31:36.045" v="125"/>
        <pc:sldMkLst>
          <pc:docMk/>
          <pc:sldMk cId="1657883690" sldId="1404"/>
        </pc:sldMkLst>
        <pc:spChg chg="mod">
          <ac:chgData name="Bachmann, Hannah Ruth" userId="e7c09bfb-72c2-42e5-912c-bd6874d853db" providerId="ADAL" clId="{5295A762-5A68-403D-83AB-91ED5139B41F}" dt="2021-01-28T13:30:41.100" v="100" actId="20577"/>
          <ac:spMkLst>
            <pc:docMk/>
            <pc:sldMk cId="1657883690" sldId="1404"/>
            <ac:spMk id="5" creationId="{7A2ADE01-5DC8-4FA0-BAC1-CBCD505197DB}"/>
          </ac:spMkLst>
        </pc:spChg>
        <pc:spChg chg="del">
          <ac:chgData name="Bachmann, Hannah Ruth" userId="e7c09bfb-72c2-42e5-912c-bd6874d853db" providerId="ADAL" clId="{5295A762-5A68-403D-83AB-91ED5139B41F}" dt="2021-01-27T11:41:23.911" v="14" actId="478"/>
          <ac:spMkLst>
            <pc:docMk/>
            <pc:sldMk cId="1657883690" sldId="1404"/>
            <ac:spMk id="6" creationId="{07EAE445-BEFD-43AA-9160-E770AD069CC8}"/>
          </ac:spMkLst>
        </pc:spChg>
        <pc:spChg chg="del">
          <ac:chgData name="Bachmann, Hannah Ruth" userId="e7c09bfb-72c2-42e5-912c-bd6874d853db" providerId="ADAL" clId="{5295A762-5A68-403D-83AB-91ED5139B41F}" dt="2021-01-27T11:42:54.692" v="39" actId="478"/>
          <ac:spMkLst>
            <pc:docMk/>
            <pc:sldMk cId="1657883690" sldId="1404"/>
            <ac:spMk id="7" creationId="{88C5177B-E24B-4552-99B2-CC0AACC4C48B}"/>
          </ac:spMkLst>
        </pc:spChg>
        <pc:spChg chg="add del mod">
          <ac:chgData name="Bachmann, Hannah Ruth" userId="e7c09bfb-72c2-42e5-912c-bd6874d853db" providerId="ADAL" clId="{5295A762-5A68-403D-83AB-91ED5139B41F}" dt="2021-02-02T16:31:35.719" v="124" actId="478"/>
          <ac:spMkLst>
            <pc:docMk/>
            <pc:sldMk cId="1657883690" sldId="1404"/>
            <ac:spMk id="9" creationId="{752DF140-1F37-4F7E-9F2A-037607B26AE6}"/>
          </ac:spMkLst>
        </pc:spChg>
        <pc:spChg chg="add mod">
          <ac:chgData name="Bachmann, Hannah Ruth" userId="e7c09bfb-72c2-42e5-912c-bd6874d853db" providerId="ADAL" clId="{5295A762-5A68-403D-83AB-91ED5139B41F}" dt="2021-01-27T11:42:55.411" v="40"/>
          <ac:spMkLst>
            <pc:docMk/>
            <pc:sldMk cId="1657883690" sldId="1404"/>
            <ac:spMk id="10" creationId="{BCF2F250-09CC-4E6F-8F7D-DB86E40E23FE}"/>
          </ac:spMkLst>
        </pc:spChg>
        <pc:spChg chg="add mod">
          <ac:chgData name="Bachmann, Hannah Ruth" userId="e7c09bfb-72c2-42e5-912c-bd6874d853db" providerId="ADAL" clId="{5295A762-5A68-403D-83AB-91ED5139B41F}" dt="2021-02-02T16:31:36.045" v="125"/>
          <ac:spMkLst>
            <pc:docMk/>
            <pc:sldMk cId="1657883690" sldId="1404"/>
            <ac:spMk id="11" creationId="{46F558AF-C94F-4327-A824-F998204EDC1E}"/>
          </ac:spMkLst>
        </pc:spChg>
      </pc:sldChg>
      <pc:sldChg chg="addSp delSp modSp mod">
        <pc:chgData name="Bachmann, Hannah Ruth" userId="e7c09bfb-72c2-42e5-912c-bd6874d853db" providerId="ADAL" clId="{5295A762-5A68-403D-83AB-91ED5139B41F}" dt="2021-02-02T16:31:38.516" v="127"/>
        <pc:sldMkLst>
          <pc:docMk/>
          <pc:sldMk cId="1151149766" sldId="1405"/>
        </pc:sldMkLst>
        <pc:spChg chg="del">
          <ac:chgData name="Bachmann, Hannah Ruth" userId="e7c09bfb-72c2-42e5-912c-bd6874d853db" providerId="ADAL" clId="{5295A762-5A68-403D-83AB-91ED5139B41F}" dt="2021-01-27T11:41:27.540" v="16" actId="478"/>
          <ac:spMkLst>
            <pc:docMk/>
            <pc:sldMk cId="1151149766" sldId="1405"/>
            <ac:spMk id="6" creationId="{E923E715-CB0A-4E8D-9182-A77332280FBC}"/>
          </ac:spMkLst>
        </pc:spChg>
        <pc:spChg chg="del">
          <ac:chgData name="Bachmann, Hannah Ruth" userId="e7c09bfb-72c2-42e5-912c-bd6874d853db" providerId="ADAL" clId="{5295A762-5A68-403D-83AB-91ED5139B41F}" dt="2021-01-27T11:43:01.340" v="41" actId="478"/>
          <ac:spMkLst>
            <pc:docMk/>
            <pc:sldMk cId="1151149766" sldId="1405"/>
            <ac:spMk id="7" creationId="{9707D0F6-2435-4AA4-B95F-DCE014DCC957}"/>
          </ac:spMkLst>
        </pc:spChg>
        <pc:spChg chg="add del mod">
          <ac:chgData name="Bachmann, Hannah Ruth" userId="e7c09bfb-72c2-42e5-912c-bd6874d853db" providerId="ADAL" clId="{5295A762-5A68-403D-83AB-91ED5139B41F}" dt="2021-02-02T16:31:38.221" v="126" actId="478"/>
          <ac:spMkLst>
            <pc:docMk/>
            <pc:sldMk cId="1151149766" sldId="1405"/>
            <ac:spMk id="12" creationId="{E9347E77-A506-4CCB-8580-441B56CD010D}"/>
          </ac:spMkLst>
        </pc:spChg>
        <pc:spChg chg="add mod">
          <ac:chgData name="Bachmann, Hannah Ruth" userId="e7c09bfb-72c2-42e5-912c-bd6874d853db" providerId="ADAL" clId="{5295A762-5A68-403D-83AB-91ED5139B41F}" dt="2021-01-27T11:43:01.599" v="42"/>
          <ac:spMkLst>
            <pc:docMk/>
            <pc:sldMk cId="1151149766" sldId="1405"/>
            <ac:spMk id="16" creationId="{EB69D723-4661-43F9-B017-64FB9E73E32E}"/>
          </ac:spMkLst>
        </pc:spChg>
        <pc:spChg chg="add mod">
          <ac:chgData name="Bachmann, Hannah Ruth" userId="e7c09bfb-72c2-42e5-912c-bd6874d853db" providerId="ADAL" clId="{5295A762-5A68-403D-83AB-91ED5139B41F}" dt="2021-02-02T16:31:38.516" v="127"/>
          <ac:spMkLst>
            <pc:docMk/>
            <pc:sldMk cId="1151149766" sldId="1405"/>
            <ac:spMk id="17" creationId="{8A918A18-ABE4-4303-9EE2-4CB1AE2BA1DF}"/>
          </ac:spMkLst>
        </pc:spChg>
      </pc:sldChg>
      <pc:sldChg chg="addSp delSp modSp mod">
        <pc:chgData name="Bachmann, Hannah Ruth" userId="e7c09bfb-72c2-42e5-912c-bd6874d853db" providerId="ADAL" clId="{5295A762-5A68-403D-83AB-91ED5139B41F}" dt="2021-02-02T16:31:53.011" v="137"/>
        <pc:sldMkLst>
          <pc:docMk/>
          <pc:sldMk cId="4117847923" sldId="1407"/>
        </pc:sldMkLst>
        <pc:spChg chg="del">
          <ac:chgData name="Bachmann, Hannah Ruth" userId="e7c09bfb-72c2-42e5-912c-bd6874d853db" providerId="ADAL" clId="{5295A762-5A68-403D-83AB-91ED5139B41F}" dt="2021-01-27T11:41:45.830" v="26" actId="478"/>
          <ac:spMkLst>
            <pc:docMk/>
            <pc:sldMk cId="4117847923" sldId="1407"/>
            <ac:spMk id="5" creationId="{06FE3090-8A6C-439F-8100-8871D5B499C6}"/>
          </ac:spMkLst>
        </pc:spChg>
        <pc:spChg chg="del">
          <ac:chgData name="Bachmann, Hannah Ruth" userId="e7c09bfb-72c2-42e5-912c-bd6874d853db" providerId="ADAL" clId="{5295A762-5A68-403D-83AB-91ED5139B41F}" dt="2021-01-27T11:43:37.091" v="55" actId="478"/>
          <ac:spMkLst>
            <pc:docMk/>
            <pc:sldMk cId="4117847923" sldId="1407"/>
            <ac:spMk id="6" creationId="{C030A1F2-0753-4940-A37C-DE1A7C2F3FD8}"/>
          </ac:spMkLst>
        </pc:spChg>
        <pc:spChg chg="add del mod">
          <ac:chgData name="Bachmann, Hannah Ruth" userId="e7c09bfb-72c2-42e5-912c-bd6874d853db" providerId="ADAL" clId="{5295A762-5A68-403D-83AB-91ED5139B41F}" dt="2021-02-02T16:31:52.520" v="136" actId="478"/>
          <ac:spMkLst>
            <pc:docMk/>
            <pc:sldMk cId="4117847923" sldId="1407"/>
            <ac:spMk id="13" creationId="{730A8DF1-FAFA-40A7-8E3F-370D21A5F7D2}"/>
          </ac:spMkLst>
        </pc:spChg>
        <pc:spChg chg="add mod">
          <ac:chgData name="Bachmann, Hannah Ruth" userId="e7c09bfb-72c2-42e5-912c-bd6874d853db" providerId="ADAL" clId="{5295A762-5A68-403D-83AB-91ED5139B41F}" dt="2021-02-02T16:31:53.011" v="137"/>
          <ac:spMkLst>
            <pc:docMk/>
            <pc:sldMk cId="4117847923" sldId="1407"/>
            <ac:spMk id="14" creationId="{84FA81B1-D9CB-4D62-8A12-F6AEDD8EF6BE}"/>
          </ac:spMkLst>
        </pc:spChg>
        <pc:spChg chg="del">
          <ac:chgData name="Bachmann, Hannah Ruth" userId="e7c09bfb-72c2-42e5-912c-bd6874d853db" providerId="ADAL" clId="{5295A762-5A68-403D-83AB-91ED5139B41F}" dt="2021-01-27T11:46:19.700" v="78" actId="478"/>
          <ac:spMkLst>
            <pc:docMk/>
            <pc:sldMk cId="4117847923" sldId="1407"/>
            <ac:spMk id="14" creationId="{B259517E-9D46-48AF-814E-4F81029E6B29}"/>
          </ac:spMkLst>
        </pc:spChg>
        <pc:spChg chg="add mod">
          <ac:chgData name="Bachmann, Hannah Ruth" userId="e7c09bfb-72c2-42e5-912c-bd6874d853db" providerId="ADAL" clId="{5295A762-5A68-403D-83AB-91ED5139B41F}" dt="2021-01-27T11:43:37.390" v="56"/>
          <ac:spMkLst>
            <pc:docMk/>
            <pc:sldMk cId="4117847923" sldId="1407"/>
            <ac:spMk id="15" creationId="{061E4C9C-8F19-4780-9121-72F3F3C0B8DE}"/>
          </ac:spMkLst>
        </pc:spChg>
        <pc:spChg chg="add mod">
          <ac:chgData name="Bachmann, Hannah Ruth" userId="e7c09bfb-72c2-42e5-912c-bd6874d853db" providerId="ADAL" clId="{5295A762-5A68-403D-83AB-91ED5139B41F}" dt="2021-01-27T11:46:38.241" v="80" actId="1076"/>
          <ac:spMkLst>
            <pc:docMk/>
            <pc:sldMk cId="4117847923" sldId="1407"/>
            <ac:spMk id="16" creationId="{A5D71658-B5AD-44B6-BF98-FBF78E5F6A02}"/>
          </ac:spMkLst>
        </pc:spChg>
      </pc:sldChg>
      <pc:sldChg chg="addSp delSp modSp mod">
        <pc:chgData name="Bachmann, Hannah Ruth" userId="e7c09bfb-72c2-42e5-912c-bd6874d853db" providerId="ADAL" clId="{5295A762-5A68-403D-83AB-91ED5139B41F}" dt="2021-02-02T16:31:49.887" v="135"/>
        <pc:sldMkLst>
          <pc:docMk/>
          <pc:sldMk cId="4105244671" sldId="1408"/>
        </pc:sldMkLst>
        <pc:spChg chg="del">
          <ac:chgData name="Bachmann, Hannah Ruth" userId="e7c09bfb-72c2-42e5-912c-bd6874d853db" providerId="ADAL" clId="{5295A762-5A68-403D-83AB-91ED5139B41F}" dt="2021-01-27T11:41:41.791" v="24" actId="478"/>
          <ac:spMkLst>
            <pc:docMk/>
            <pc:sldMk cId="4105244671" sldId="1408"/>
            <ac:spMk id="5" creationId="{01F5B2F3-320D-4CC9-BFBF-3F82FD29E989}"/>
          </ac:spMkLst>
        </pc:spChg>
        <pc:spChg chg="del">
          <ac:chgData name="Bachmann, Hannah Ruth" userId="e7c09bfb-72c2-42e5-912c-bd6874d853db" providerId="ADAL" clId="{5295A762-5A68-403D-83AB-91ED5139B41F}" dt="2021-01-27T11:43:33.401" v="53" actId="478"/>
          <ac:spMkLst>
            <pc:docMk/>
            <pc:sldMk cId="4105244671" sldId="1408"/>
            <ac:spMk id="6" creationId="{C808DCE2-2AC8-4C2A-842A-C7EFA1792190}"/>
          </ac:spMkLst>
        </pc:spChg>
        <pc:spChg chg="add del mod">
          <ac:chgData name="Bachmann, Hannah Ruth" userId="e7c09bfb-72c2-42e5-912c-bd6874d853db" providerId="ADAL" clId="{5295A762-5A68-403D-83AB-91ED5139B41F}" dt="2021-02-02T16:31:49.594" v="134" actId="478"/>
          <ac:spMkLst>
            <pc:docMk/>
            <pc:sldMk cId="4105244671" sldId="1408"/>
            <ac:spMk id="13" creationId="{9B6383B0-62E7-4C1D-85CD-1ECF8175F6D6}"/>
          </ac:spMkLst>
        </pc:spChg>
        <pc:spChg chg="del">
          <ac:chgData name="Bachmann, Hannah Ruth" userId="e7c09bfb-72c2-42e5-912c-bd6874d853db" providerId="ADAL" clId="{5295A762-5A68-403D-83AB-91ED5139B41F}" dt="2021-01-27T11:46:16.570" v="76" actId="478"/>
          <ac:spMkLst>
            <pc:docMk/>
            <pc:sldMk cId="4105244671" sldId="1408"/>
            <ac:spMk id="14" creationId="{0D07077F-2EA1-4994-9281-A4C5FEA74D86}"/>
          </ac:spMkLst>
        </pc:spChg>
        <pc:spChg chg="add mod">
          <ac:chgData name="Bachmann, Hannah Ruth" userId="e7c09bfb-72c2-42e5-912c-bd6874d853db" providerId="ADAL" clId="{5295A762-5A68-403D-83AB-91ED5139B41F}" dt="2021-02-02T16:31:49.887" v="135"/>
          <ac:spMkLst>
            <pc:docMk/>
            <pc:sldMk cId="4105244671" sldId="1408"/>
            <ac:spMk id="14" creationId="{48E03617-005F-400C-B2D4-FF24C9CB1BD2}"/>
          </ac:spMkLst>
        </pc:spChg>
        <pc:spChg chg="add mod">
          <ac:chgData name="Bachmann, Hannah Ruth" userId="e7c09bfb-72c2-42e5-912c-bd6874d853db" providerId="ADAL" clId="{5295A762-5A68-403D-83AB-91ED5139B41F}" dt="2021-01-27T11:43:33.680" v="54"/>
          <ac:spMkLst>
            <pc:docMk/>
            <pc:sldMk cId="4105244671" sldId="1408"/>
            <ac:spMk id="15" creationId="{4CE0F917-0584-4D6F-A1C4-55E5BE7EC25F}"/>
          </ac:spMkLst>
        </pc:spChg>
        <pc:spChg chg="add mod">
          <ac:chgData name="Bachmann, Hannah Ruth" userId="e7c09bfb-72c2-42e5-912c-bd6874d853db" providerId="ADAL" clId="{5295A762-5A68-403D-83AB-91ED5139B41F}" dt="2021-01-27T11:46:16.850" v="77"/>
          <ac:spMkLst>
            <pc:docMk/>
            <pc:sldMk cId="4105244671" sldId="1408"/>
            <ac:spMk id="16" creationId="{F3A9840A-B1C8-4260-8254-8D476741F858}"/>
          </ac:spMkLst>
        </pc:spChg>
      </pc:sldChg>
      <pc:sldChg chg="addSp delSp modSp mod">
        <pc:chgData name="Bachmann, Hannah Ruth" userId="e7c09bfb-72c2-42e5-912c-bd6874d853db" providerId="ADAL" clId="{5295A762-5A68-403D-83AB-91ED5139B41F}" dt="2021-02-02T16:31:47.341" v="133"/>
        <pc:sldMkLst>
          <pc:docMk/>
          <pc:sldMk cId="1783290634" sldId="1409"/>
        </pc:sldMkLst>
        <pc:spChg chg="del">
          <ac:chgData name="Bachmann, Hannah Ruth" userId="e7c09bfb-72c2-42e5-912c-bd6874d853db" providerId="ADAL" clId="{5295A762-5A68-403D-83AB-91ED5139B41F}" dt="2021-01-27T11:41:37.132" v="22" actId="478"/>
          <ac:spMkLst>
            <pc:docMk/>
            <pc:sldMk cId="1783290634" sldId="1409"/>
            <ac:spMk id="5" creationId="{DECD3F08-5EDE-41F6-849A-9506D0106B43}"/>
          </ac:spMkLst>
        </pc:spChg>
        <pc:spChg chg="del">
          <ac:chgData name="Bachmann, Hannah Ruth" userId="e7c09bfb-72c2-42e5-912c-bd6874d853db" providerId="ADAL" clId="{5295A762-5A68-403D-83AB-91ED5139B41F}" dt="2021-01-27T11:43:17.180" v="47" actId="478"/>
          <ac:spMkLst>
            <pc:docMk/>
            <pc:sldMk cId="1783290634" sldId="1409"/>
            <ac:spMk id="6" creationId="{33B8157B-EBC0-41E1-9FA2-9006B8EED085}"/>
          </ac:spMkLst>
        </pc:spChg>
        <pc:spChg chg="add del mod">
          <ac:chgData name="Bachmann, Hannah Ruth" userId="e7c09bfb-72c2-42e5-912c-bd6874d853db" providerId="ADAL" clId="{5295A762-5A68-403D-83AB-91ED5139B41F}" dt="2021-02-02T16:31:46.407" v="132" actId="478"/>
          <ac:spMkLst>
            <pc:docMk/>
            <pc:sldMk cId="1783290634" sldId="1409"/>
            <ac:spMk id="11" creationId="{C7A8DC7C-AD14-4331-B7B1-4330035EDDBC}"/>
          </ac:spMkLst>
        </pc:spChg>
        <pc:spChg chg="add mod">
          <ac:chgData name="Bachmann, Hannah Ruth" userId="e7c09bfb-72c2-42e5-912c-bd6874d853db" providerId="ADAL" clId="{5295A762-5A68-403D-83AB-91ED5139B41F}" dt="2021-01-27T11:43:17.440" v="48"/>
          <ac:spMkLst>
            <pc:docMk/>
            <pc:sldMk cId="1783290634" sldId="1409"/>
            <ac:spMk id="13" creationId="{6DB84A6B-EF46-4DF8-BF32-A442CE36B060}"/>
          </ac:spMkLst>
        </pc:spChg>
        <pc:spChg chg="del">
          <ac:chgData name="Bachmann, Hannah Ruth" userId="e7c09bfb-72c2-42e5-912c-bd6874d853db" providerId="ADAL" clId="{5295A762-5A68-403D-83AB-91ED5139B41F}" dt="2021-01-27T11:46:13.900" v="74" actId="478"/>
          <ac:spMkLst>
            <pc:docMk/>
            <pc:sldMk cId="1783290634" sldId="1409"/>
            <ac:spMk id="14" creationId="{8ACFA4B4-F8CE-4F3B-A5C9-37CFB10B8F23}"/>
          </ac:spMkLst>
        </pc:spChg>
        <pc:spChg chg="add mod">
          <ac:chgData name="Bachmann, Hannah Ruth" userId="e7c09bfb-72c2-42e5-912c-bd6874d853db" providerId="ADAL" clId="{5295A762-5A68-403D-83AB-91ED5139B41F}" dt="2021-02-02T16:31:47.341" v="133"/>
          <ac:spMkLst>
            <pc:docMk/>
            <pc:sldMk cId="1783290634" sldId="1409"/>
            <ac:spMk id="14" creationId="{DCE0ED43-0184-4834-AE27-E635B9BD2DF4}"/>
          </ac:spMkLst>
        </pc:spChg>
        <pc:spChg chg="add mod">
          <ac:chgData name="Bachmann, Hannah Ruth" userId="e7c09bfb-72c2-42e5-912c-bd6874d853db" providerId="ADAL" clId="{5295A762-5A68-403D-83AB-91ED5139B41F}" dt="2021-01-27T11:46:44.900" v="81" actId="1076"/>
          <ac:spMkLst>
            <pc:docMk/>
            <pc:sldMk cId="1783290634" sldId="1409"/>
            <ac:spMk id="15" creationId="{B64904D7-A2A7-49FE-A6E0-6B28C2CDF109}"/>
          </ac:spMkLst>
        </pc:spChg>
      </pc:sldChg>
      <pc:sldChg chg="addSp delSp modSp mod">
        <pc:chgData name="Bachmann, Hannah Ruth" userId="e7c09bfb-72c2-42e5-912c-bd6874d853db" providerId="ADAL" clId="{5295A762-5A68-403D-83AB-91ED5139B41F}" dt="2021-02-02T16:31:43.992" v="131"/>
        <pc:sldMkLst>
          <pc:docMk/>
          <pc:sldMk cId="1061035260" sldId="1410"/>
        </pc:sldMkLst>
        <pc:spChg chg="del">
          <ac:chgData name="Bachmann, Hannah Ruth" userId="e7c09bfb-72c2-42e5-912c-bd6874d853db" providerId="ADAL" clId="{5295A762-5A68-403D-83AB-91ED5139B41F}" dt="2021-01-27T11:41:33.770" v="20" actId="478"/>
          <ac:spMkLst>
            <pc:docMk/>
            <pc:sldMk cId="1061035260" sldId="1410"/>
            <ac:spMk id="5" creationId="{B32177CC-8758-4CA4-A0C1-0AF3F657136A}"/>
          </ac:spMkLst>
        </pc:spChg>
        <pc:spChg chg="del">
          <ac:chgData name="Bachmann, Hannah Ruth" userId="e7c09bfb-72c2-42e5-912c-bd6874d853db" providerId="ADAL" clId="{5295A762-5A68-403D-83AB-91ED5139B41F}" dt="2021-01-27T11:43:12.820" v="45" actId="478"/>
          <ac:spMkLst>
            <pc:docMk/>
            <pc:sldMk cId="1061035260" sldId="1410"/>
            <ac:spMk id="6" creationId="{505BA0A8-7C48-4509-A745-C680FF2E6B94}"/>
          </ac:spMkLst>
        </pc:spChg>
        <pc:spChg chg="add del mod">
          <ac:chgData name="Bachmann, Hannah Ruth" userId="e7c09bfb-72c2-42e5-912c-bd6874d853db" providerId="ADAL" clId="{5295A762-5A68-403D-83AB-91ED5139B41F}" dt="2021-02-02T16:31:43.680" v="130" actId="478"/>
          <ac:spMkLst>
            <pc:docMk/>
            <pc:sldMk cId="1061035260" sldId="1410"/>
            <ac:spMk id="11" creationId="{DFAE5D79-1860-4918-93A3-13436443A4EB}"/>
          </ac:spMkLst>
        </pc:spChg>
        <pc:spChg chg="add mod">
          <ac:chgData name="Bachmann, Hannah Ruth" userId="e7c09bfb-72c2-42e5-912c-bd6874d853db" providerId="ADAL" clId="{5295A762-5A68-403D-83AB-91ED5139B41F}" dt="2021-01-27T11:43:13.480" v="46"/>
          <ac:spMkLst>
            <pc:docMk/>
            <pc:sldMk cId="1061035260" sldId="1410"/>
            <ac:spMk id="12" creationId="{82B3E3CC-733D-4D80-B798-2FBB1CADC8DC}"/>
          </ac:spMkLst>
        </pc:spChg>
        <pc:spChg chg="add mod">
          <ac:chgData name="Bachmann, Hannah Ruth" userId="e7c09bfb-72c2-42e5-912c-bd6874d853db" providerId="ADAL" clId="{5295A762-5A68-403D-83AB-91ED5139B41F}" dt="2021-01-27T11:46:08.190" v="71" actId="1076"/>
          <ac:spMkLst>
            <pc:docMk/>
            <pc:sldMk cId="1061035260" sldId="1410"/>
            <ac:spMk id="13" creationId="{A094D5B6-CB22-4835-9DCF-85F3830A768D}"/>
          </ac:spMkLst>
        </pc:spChg>
        <pc:spChg chg="add mod">
          <ac:chgData name="Bachmann, Hannah Ruth" userId="e7c09bfb-72c2-42e5-912c-bd6874d853db" providerId="ADAL" clId="{5295A762-5A68-403D-83AB-91ED5139B41F}" dt="2021-02-02T16:31:43.992" v="131"/>
          <ac:spMkLst>
            <pc:docMk/>
            <pc:sldMk cId="1061035260" sldId="1410"/>
            <ac:spMk id="14" creationId="{A91E87D7-0486-4845-9576-AF9FF88A48D2}"/>
          </ac:spMkLst>
        </pc:spChg>
        <pc:spChg chg="del mod">
          <ac:chgData name="Bachmann, Hannah Ruth" userId="e7c09bfb-72c2-42e5-912c-bd6874d853db" providerId="ADAL" clId="{5295A762-5A68-403D-83AB-91ED5139B41F}" dt="2021-01-27T11:46:08.600" v="73"/>
          <ac:spMkLst>
            <pc:docMk/>
            <pc:sldMk cId="1061035260" sldId="1410"/>
            <ac:spMk id="17" creationId="{4014A555-E211-4154-AE31-E124AF1B2B52}"/>
          </ac:spMkLst>
        </pc:spChg>
      </pc:sldChg>
      <pc:sldChg chg="addSp delSp modSp mod">
        <pc:chgData name="Bachmann, Hannah Ruth" userId="e7c09bfb-72c2-42e5-912c-bd6874d853db" providerId="ADAL" clId="{5295A762-5A68-403D-83AB-91ED5139B41F}" dt="2021-02-02T16:31:23.724" v="117" actId="20577"/>
        <pc:sldMkLst>
          <pc:docMk/>
          <pc:sldMk cId="744216849" sldId="1412"/>
        </pc:sldMkLst>
        <pc:spChg chg="del">
          <ac:chgData name="Bachmann, Hannah Ruth" userId="e7c09bfb-72c2-42e5-912c-bd6874d853db" providerId="ADAL" clId="{5295A762-5A68-403D-83AB-91ED5139B41F}" dt="2021-01-27T11:41:02.321" v="2" actId="478"/>
          <ac:spMkLst>
            <pc:docMk/>
            <pc:sldMk cId="744216849" sldId="1412"/>
            <ac:spMk id="4" creationId="{8D099E31-4DF6-4C53-AB53-7620DCCCF7E2}"/>
          </ac:spMkLst>
        </pc:spChg>
        <pc:spChg chg="del">
          <ac:chgData name="Bachmann, Hannah Ruth" userId="e7c09bfb-72c2-42e5-912c-bd6874d853db" providerId="ADAL" clId="{5295A762-5A68-403D-83AB-91ED5139B41F}" dt="2021-01-27T11:42:12.701" v="29" actId="478"/>
          <ac:spMkLst>
            <pc:docMk/>
            <pc:sldMk cId="744216849" sldId="1412"/>
            <ac:spMk id="5" creationId="{0730DD38-6928-4719-9BEB-470A52ECA203}"/>
          </ac:spMkLst>
        </pc:spChg>
        <pc:spChg chg="add mod">
          <ac:chgData name="Bachmann, Hannah Ruth" userId="e7c09bfb-72c2-42e5-912c-bd6874d853db" providerId="ADAL" clId="{5295A762-5A68-403D-83AB-91ED5139B41F}" dt="2021-02-02T16:31:23.724" v="117" actId="20577"/>
          <ac:spMkLst>
            <pc:docMk/>
            <pc:sldMk cId="744216849" sldId="1412"/>
            <ac:spMk id="7" creationId="{D7E1EA57-DE53-4F9B-800E-EAB49F578DE5}"/>
          </ac:spMkLst>
        </pc:spChg>
        <pc:spChg chg="add mod">
          <ac:chgData name="Bachmann, Hannah Ruth" userId="e7c09bfb-72c2-42e5-912c-bd6874d853db" providerId="ADAL" clId="{5295A762-5A68-403D-83AB-91ED5139B41F}" dt="2021-01-27T11:42:13.060" v="30"/>
          <ac:spMkLst>
            <pc:docMk/>
            <pc:sldMk cId="744216849" sldId="1412"/>
            <ac:spMk id="8" creationId="{1AB803DC-D142-429A-90A1-3F70ACAA89CB}"/>
          </ac:spMkLst>
        </pc:spChg>
        <pc:spChg chg="mod">
          <ac:chgData name="Bachmann, Hannah Ruth" userId="e7c09bfb-72c2-42e5-912c-bd6874d853db" providerId="ADAL" clId="{5295A762-5A68-403D-83AB-91ED5139B41F}" dt="2021-01-28T13:34:46.702" v="107" actId="5793"/>
          <ac:spMkLst>
            <pc:docMk/>
            <pc:sldMk cId="744216849" sldId="1412"/>
            <ac:spMk id="12" creationId="{68A12010-6D41-411C-93B2-4E46D5E8882B}"/>
          </ac:spMkLst>
        </pc:spChg>
      </pc:sldChg>
      <pc:sldChg chg="addSp delSp modSp mod">
        <pc:chgData name="Bachmann, Hannah Ruth" userId="e7c09bfb-72c2-42e5-912c-bd6874d853db" providerId="ADAL" clId="{5295A762-5A68-403D-83AB-91ED5139B41F}" dt="2021-02-02T16:31:30.418" v="121"/>
        <pc:sldMkLst>
          <pc:docMk/>
          <pc:sldMk cId="802244415" sldId="1413"/>
        </pc:sldMkLst>
        <pc:spChg chg="del">
          <ac:chgData name="Bachmann, Hannah Ruth" userId="e7c09bfb-72c2-42e5-912c-bd6874d853db" providerId="ADAL" clId="{5295A762-5A68-403D-83AB-91ED5139B41F}" dt="2021-01-27T11:41:10.100" v="6" actId="478"/>
          <ac:spMkLst>
            <pc:docMk/>
            <pc:sldMk cId="802244415" sldId="1413"/>
            <ac:spMk id="6" creationId="{2F2E045A-2F9A-433F-840E-CDFD82FF12DE}"/>
          </ac:spMkLst>
        </pc:spChg>
        <pc:spChg chg="del">
          <ac:chgData name="Bachmann, Hannah Ruth" userId="e7c09bfb-72c2-42e5-912c-bd6874d853db" providerId="ADAL" clId="{5295A762-5A68-403D-83AB-91ED5139B41F}" dt="2021-01-27T11:42:38.530" v="35" actId="478"/>
          <ac:spMkLst>
            <pc:docMk/>
            <pc:sldMk cId="802244415" sldId="1413"/>
            <ac:spMk id="7" creationId="{16B20B15-AF41-481D-AE14-279DD5A387DB}"/>
          </ac:spMkLst>
        </pc:spChg>
        <pc:spChg chg="add del mod">
          <ac:chgData name="Bachmann, Hannah Ruth" userId="e7c09bfb-72c2-42e5-912c-bd6874d853db" providerId="ADAL" clId="{5295A762-5A68-403D-83AB-91ED5139B41F}" dt="2021-02-02T16:31:30.104" v="120" actId="478"/>
          <ac:spMkLst>
            <pc:docMk/>
            <pc:sldMk cId="802244415" sldId="1413"/>
            <ac:spMk id="10" creationId="{D6BDB181-5E11-404F-9999-71CD6A47CF68}"/>
          </ac:spMkLst>
        </pc:spChg>
        <pc:spChg chg="add mod">
          <ac:chgData name="Bachmann, Hannah Ruth" userId="e7c09bfb-72c2-42e5-912c-bd6874d853db" providerId="ADAL" clId="{5295A762-5A68-403D-83AB-91ED5139B41F}" dt="2021-01-27T11:42:38.911" v="36"/>
          <ac:spMkLst>
            <pc:docMk/>
            <pc:sldMk cId="802244415" sldId="1413"/>
            <ac:spMk id="12" creationId="{F27308BE-1A6E-45CC-979B-17BE45DCFCA0}"/>
          </ac:spMkLst>
        </pc:spChg>
        <pc:spChg chg="add mod">
          <ac:chgData name="Bachmann, Hannah Ruth" userId="e7c09bfb-72c2-42e5-912c-bd6874d853db" providerId="ADAL" clId="{5295A762-5A68-403D-83AB-91ED5139B41F}" dt="2021-02-02T16:31:30.418" v="121"/>
          <ac:spMkLst>
            <pc:docMk/>
            <pc:sldMk cId="802244415" sldId="1413"/>
            <ac:spMk id="14" creationId="{7CB56FB5-E7BE-47DD-A251-81497A54F460}"/>
          </ac:spMkLst>
        </pc:spChg>
      </pc:sldChg>
      <pc:sldChg chg="addSp delSp modSp mod">
        <pc:chgData name="Bachmann, Hannah Ruth" userId="e7c09bfb-72c2-42e5-912c-bd6874d853db" providerId="ADAL" clId="{5295A762-5A68-403D-83AB-91ED5139B41F}" dt="2021-02-02T16:31:33.151" v="123"/>
        <pc:sldMkLst>
          <pc:docMk/>
          <pc:sldMk cId="2494869553" sldId="1414"/>
        </pc:sldMkLst>
        <pc:spChg chg="del">
          <ac:chgData name="Bachmann, Hannah Ruth" userId="e7c09bfb-72c2-42e5-912c-bd6874d853db" providerId="ADAL" clId="{5295A762-5A68-403D-83AB-91ED5139B41F}" dt="2021-01-27T11:41:20.760" v="12" actId="478"/>
          <ac:spMkLst>
            <pc:docMk/>
            <pc:sldMk cId="2494869553" sldId="1414"/>
            <ac:spMk id="4" creationId="{8D099E31-4DF6-4C53-AB53-7620DCCCF7E2}"/>
          </ac:spMkLst>
        </pc:spChg>
        <pc:spChg chg="add del">
          <ac:chgData name="Bachmann, Hannah Ruth" userId="e7c09bfb-72c2-42e5-912c-bd6874d853db" providerId="ADAL" clId="{5295A762-5A68-403D-83AB-91ED5139B41F}" dt="2021-01-27T11:42:44.051" v="37" actId="478"/>
          <ac:spMkLst>
            <pc:docMk/>
            <pc:sldMk cId="2494869553" sldId="1414"/>
            <ac:spMk id="5" creationId="{0730DD38-6928-4719-9BEB-470A52ECA203}"/>
          </ac:spMkLst>
        </pc:spChg>
        <pc:spChg chg="add del mod">
          <ac:chgData name="Bachmann, Hannah Ruth" userId="e7c09bfb-72c2-42e5-912c-bd6874d853db" providerId="ADAL" clId="{5295A762-5A68-403D-83AB-91ED5139B41F}" dt="2021-01-27T11:41:16.006" v="10"/>
          <ac:spMkLst>
            <pc:docMk/>
            <pc:sldMk cId="2494869553" sldId="1414"/>
            <ac:spMk id="11" creationId="{AFF6ECF6-EC1F-40F2-8C5C-CA2CB58E3B6B}"/>
          </ac:spMkLst>
        </pc:spChg>
        <pc:spChg chg="add mod">
          <ac:chgData name="Bachmann, Hannah Ruth" userId="e7c09bfb-72c2-42e5-912c-bd6874d853db" providerId="ADAL" clId="{5295A762-5A68-403D-83AB-91ED5139B41F}" dt="2021-02-02T16:31:33.151" v="123"/>
          <ac:spMkLst>
            <pc:docMk/>
            <pc:sldMk cId="2494869553" sldId="1414"/>
            <ac:spMk id="11" creationId="{FAF294FA-62C4-4E58-B866-3DD262029096}"/>
          </ac:spMkLst>
        </pc:spChg>
        <pc:spChg chg="add del mod">
          <ac:chgData name="Bachmann, Hannah Ruth" userId="e7c09bfb-72c2-42e5-912c-bd6874d853db" providerId="ADAL" clId="{5295A762-5A68-403D-83AB-91ED5139B41F}" dt="2021-02-02T16:31:32.846" v="122" actId="478"/>
          <ac:spMkLst>
            <pc:docMk/>
            <pc:sldMk cId="2494869553" sldId="1414"/>
            <ac:spMk id="12" creationId="{50672AD0-174A-4F47-95EB-EF83C5684430}"/>
          </ac:spMkLst>
        </pc:spChg>
        <pc:spChg chg="add mod">
          <ac:chgData name="Bachmann, Hannah Ruth" userId="e7c09bfb-72c2-42e5-912c-bd6874d853db" providerId="ADAL" clId="{5295A762-5A68-403D-83AB-91ED5139B41F}" dt="2021-01-27T11:42:44.680" v="38"/>
          <ac:spMkLst>
            <pc:docMk/>
            <pc:sldMk cId="2494869553" sldId="1414"/>
            <ac:spMk id="13" creationId="{0AA2A21C-34A7-4EB3-A0F8-05CF9E151190}"/>
          </ac:spMkLst>
        </pc:spChg>
      </pc:sldChg>
    </pc:docChg>
  </pc:docChgLst>
  <pc:docChgLst>
    <pc:chgData name="Bachmann, Hannah Ruth" userId="S::habachma@uni-mainz.de::e7c09bfb-72c2-42e5-912c-bd6874d853db" providerId="AD" clId="Web-{52052997-8FD3-E039-C55D-CB3795FC7A26}"/>
    <pc:docChg chg="modSld">
      <pc:chgData name="Bachmann, Hannah Ruth" userId="S::habachma@uni-mainz.de::e7c09bfb-72c2-42e5-912c-bd6874d853db" providerId="AD" clId="Web-{52052997-8FD3-E039-C55D-CB3795FC7A26}" dt="2021-01-31T09:09:21.765" v="0" actId="20577"/>
      <pc:docMkLst>
        <pc:docMk/>
      </pc:docMkLst>
      <pc:sldChg chg="modSp">
        <pc:chgData name="Bachmann, Hannah Ruth" userId="S::habachma@uni-mainz.de::e7c09bfb-72c2-42e5-912c-bd6874d853db" providerId="AD" clId="Web-{52052997-8FD3-E039-C55D-CB3795FC7A26}" dt="2021-01-31T09:09:21.765" v="0" actId="20577"/>
        <pc:sldMkLst>
          <pc:docMk/>
          <pc:sldMk cId="1659402370" sldId="1401"/>
        </pc:sldMkLst>
        <pc:spChg chg="mod">
          <ac:chgData name="Bachmann, Hannah Ruth" userId="S::habachma@uni-mainz.de::e7c09bfb-72c2-42e5-912c-bd6874d853db" providerId="AD" clId="Web-{52052997-8FD3-E039-C55D-CB3795FC7A26}" dt="2021-01-31T09:09:21.765" v="0" actId="20577"/>
          <ac:spMkLst>
            <pc:docMk/>
            <pc:sldMk cId="1659402370" sldId="1401"/>
            <ac:spMk id="2" creationId="{AC284810-2428-466D-B869-22185656E3A7}"/>
          </ac:spMkLst>
        </pc:spChg>
      </pc:sldChg>
    </pc:docChg>
  </pc:docChgLst>
  <pc:docChgLst>
    <pc:chgData name="Dominik Wallerius" userId="a368d9d8-ce33-42c3-883f-a2e82223f6d6" providerId="ADAL" clId="{E835DBEF-241F-1F40-BEE2-7D7937AF67F3}"/>
    <pc:docChg chg="modSld">
      <pc:chgData name="Dominik Wallerius" userId="a368d9d8-ce33-42c3-883f-a2e82223f6d6" providerId="ADAL" clId="{E835DBEF-241F-1F40-BEE2-7D7937AF67F3}" dt="2021-01-13T07:03:58.932" v="59" actId="20577"/>
      <pc:docMkLst>
        <pc:docMk/>
      </pc:docMkLst>
      <pc:sldChg chg="modSp mod">
        <pc:chgData name="Dominik Wallerius" userId="a368d9d8-ce33-42c3-883f-a2e82223f6d6" providerId="ADAL" clId="{E835DBEF-241F-1F40-BEE2-7D7937AF67F3}" dt="2021-01-13T07:03:58.932" v="59" actId="20577"/>
        <pc:sldMkLst>
          <pc:docMk/>
          <pc:sldMk cId="1659402370" sldId="1401"/>
        </pc:sldMkLst>
        <pc:spChg chg="mod">
          <ac:chgData name="Dominik Wallerius" userId="a368d9d8-ce33-42c3-883f-a2e82223f6d6" providerId="ADAL" clId="{E835DBEF-241F-1F40-BEE2-7D7937AF67F3}" dt="2021-01-13T07:03:58.932" v="59" actId="20577"/>
          <ac:spMkLst>
            <pc:docMk/>
            <pc:sldMk cId="1659402370" sldId="1401"/>
            <ac:spMk id="6" creationId="{34278BE2-C07F-4421-9980-4B19AD1DFEA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6417820A-6E8E-4C42-9C84-6FF14ED85FAC}"/>
              </a:ext>
            </a:extLst>
          </p:cNvPr>
          <p:cNvSpPr>
            <a:spLocks noGrp="1" noChangeArrowheads="1"/>
          </p:cNvSpPr>
          <p:nvPr>
            <p:ph type="hdr" sz="quarter"/>
          </p:nvPr>
        </p:nvSpPr>
        <p:spPr bwMode="auto">
          <a:xfrm>
            <a:off x="0" y="0"/>
            <a:ext cx="2868613" cy="457200"/>
          </a:xfrm>
          <a:prstGeom prst="rect">
            <a:avLst/>
          </a:prstGeom>
          <a:noFill/>
          <a:ln w="9525">
            <a:noFill/>
            <a:miter lim="800000"/>
            <a:headEnd/>
            <a:tailEnd/>
          </a:ln>
          <a:effectLst/>
        </p:spPr>
        <p:txBody>
          <a:bodyPr vert="horz" wrap="square" lIns="89653" tIns="44826" rIns="89653" bIns="44826" numCol="1" anchor="t" anchorCtr="0" compatLnSpc="1">
            <a:prstTxWarp prst="textNoShape">
              <a:avLst/>
            </a:prstTxWarp>
          </a:bodyPr>
          <a:lstStyle>
            <a:lvl1pPr algn="l" defTabSz="895350">
              <a:defRPr sz="1200" b="0">
                <a:latin typeface="Times New Roman" charset="0"/>
              </a:defRPr>
            </a:lvl1pPr>
          </a:lstStyle>
          <a:p>
            <a:pPr>
              <a:defRPr/>
            </a:pPr>
            <a:endParaRPr lang="de-DE"/>
          </a:p>
        </p:txBody>
      </p:sp>
      <p:sp>
        <p:nvSpPr>
          <p:cNvPr id="56323" name="Rectangle 3">
            <a:extLst>
              <a:ext uri="{FF2B5EF4-FFF2-40B4-BE49-F238E27FC236}">
                <a16:creationId xmlns:a16="http://schemas.microsoft.com/office/drawing/2014/main" id="{F5FDC419-D9BC-4DFC-A0F2-D91A116D3E05}"/>
              </a:ext>
            </a:extLst>
          </p:cNvPr>
          <p:cNvSpPr>
            <a:spLocks noGrp="1" noChangeArrowheads="1"/>
          </p:cNvSpPr>
          <p:nvPr>
            <p:ph type="dt" sz="quarter" idx="1"/>
          </p:nvPr>
        </p:nvSpPr>
        <p:spPr bwMode="auto">
          <a:xfrm>
            <a:off x="3773488" y="0"/>
            <a:ext cx="2871787" cy="457200"/>
          </a:xfrm>
          <a:prstGeom prst="rect">
            <a:avLst/>
          </a:prstGeom>
          <a:noFill/>
          <a:ln w="9525">
            <a:noFill/>
            <a:miter lim="800000"/>
            <a:headEnd/>
            <a:tailEnd/>
          </a:ln>
          <a:effectLst/>
        </p:spPr>
        <p:txBody>
          <a:bodyPr vert="horz" wrap="square" lIns="89653" tIns="44826" rIns="89653" bIns="44826" numCol="1" anchor="t" anchorCtr="0" compatLnSpc="1">
            <a:prstTxWarp prst="textNoShape">
              <a:avLst/>
            </a:prstTxWarp>
          </a:bodyPr>
          <a:lstStyle>
            <a:lvl1pPr algn="r" defTabSz="895350">
              <a:defRPr sz="1200" b="0">
                <a:latin typeface="Times New Roman" charset="0"/>
              </a:defRPr>
            </a:lvl1pPr>
          </a:lstStyle>
          <a:p>
            <a:pPr>
              <a:defRPr/>
            </a:pPr>
            <a:endParaRPr lang="de-DE"/>
          </a:p>
        </p:txBody>
      </p:sp>
      <p:sp>
        <p:nvSpPr>
          <p:cNvPr id="56324" name="Rectangle 4">
            <a:extLst>
              <a:ext uri="{FF2B5EF4-FFF2-40B4-BE49-F238E27FC236}">
                <a16:creationId xmlns:a16="http://schemas.microsoft.com/office/drawing/2014/main" id="{6843BFF0-7223-4878-B108-4A8282207A57}"/>
              </a:ext>
            </a:extLst>
          </p:cNvPr>
          <p:cNvSpPr>
            <a:spLocks noGrp="1" noChangeArrowheads="1"/>
          </p:cNvSpPr>
          <p:nvPr>
            <p:ph type="ftr" sz="quarter" idx="2"/>
          </p:nvPr>
        </p:nvSpPr>
        <p:spPr bwMode="auto">
          <a:xfrm>
            <a:off x="0" y="9372600"/>
            <a:ext cx="2868613" cy="458788"/>
          </a:xfrm>
          <a:prstGeom prst="rect">
            <a:avLst/>
          </a:prstGeom>
          <a:noFill/>
          <a:ln w="9525">
            <a:noFill/>
            <a:miter lim="800000"/>
            <a:headEnd/>
            <a:tailEnd/>
          </a:ln>
          <a:effectLst/>
        </p:spPr>
        <p:txBody>
          <a:bodyPr vert="horz" wrap="square" lIns="89653" tIns="44826" rIns="89653" bIns="44826" numCol="1" anchor="b" anchorCtr="0" compatLnSpc="1">
            <a:prstTxWarp prst="textNoShape">
              <a:avLst/>
            </a:prstTxWarp>
          </a:bodyPr>
          <a:lstStyle>
            <a:lvl1pPr algn="l" defTabSz="895350">
              <a:defRPr sz="1200" b="0">
                <a:latin typeface="Times New Roman" charset="0"/>
              </a:defRPr>
            </a:lvl1pPr>
          </a:lstStyle>
          <a:p>
            <a:pPr>
              <a:defRPr/>
            </a:pPr>
            <a:endParaRPr lang="de-DE"/>
          </a:p>
        </p:txBody>
      </p:sp>
      <p:sp>
        <p:nvSpPr>
          <p:cNvPr id="56325" name="Rectangle 5">
            <a:extLst>
              <a:ext uri="{FF2B5EF4-FFF2-40B4-BE49-F238E27FC236}">
                <a16:creationId xmlns:a16="http://schemas.microsoft.com/office/drawing/2014/main" id="{0FBDF707-EEFE-4648-8DD4-CB6F7DD2D9D7}"/>
              </a:ext>
            </a:extLst>
          </p:cNvPr>
          <p:cNvSpPr>
            <a:spLocks noGrp="1" noChangeArrowheads="1"/>
          </p:cNvSpPr>
          <p:nvPr>
            <p:ph type="sldNum" sz="quarter" idx="3"/>
          </p:nvPr>
        </p:nvSpPr>
        <p:spPr bwMode="auto">
          <a:xfrm>
            <a:off x="3773488" y="9372600"/>
            <a:ext cx="2871787" cy="458788"/>
          </a:xfrm>
          <a:prstGeom prst="rect">
            <a:avLst/>
          </a:prstGeom>
          <a:noFill/>
          <a:ln w="9525">
            <a:noFill/>
            <a:miter lim="800000"/>
            <a:headEnd/>
            <a:tailEnd/>
          </a:ln>
          <a:effectLst/>
        </p:spPr>
        <p:txBody>
          <a:bodyPr vert="horz" wrap="square" lIns="89653" tIns="44826" rIns="89653" bIns="44826" numCol="1" anchor="b" anchorCtr="0" compatLnSpc="1">
            <a:prstTxWarp prst="textNoShape">
              <a:avLst/>
            </a:prstTxWarp>
          </a:bodyPr>
          <a:lstStyle>
            <a:lvl1pPr algn="r" defTabSz="895350">
              <a:defRPr sz="1200" b="0">
                <a:latin typeface="Times New Roman" panose="02020603050405020304" pitchFamily="18" charset="0"/>
              </a:defRPr>
            </a:lvl1pPr>
          </a:lstStyle>
          <a:p>
            <a:pPr>
              <a:defRPr/>
            </a:pPr>
            <a:fld id="{030740A3-B7F4-4EF5-825C-3263C0B4BB3F}"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B084295F-40D3-4C2A-A366-811A7A63F13D}"/>
              </a:ext>
            </a:extLst>
          </p:cNvPr>
          <p:cNvSpPr>
            <a:spLocks noGrp="1" noChangeArrowheads="1"/>
          </p:cNvSpPr>
          <p:nvPr>
            <p:ph type="hdr" sz="quarter"/>
          </p:nvPr>
        </p:nvSpPr>
        <p:spPr bwMode="auto">
          <a:xfrm>
            <a:off x="0" y="0"/>
            <a:ext cx="2889250" cy="493713"/>
          </a:xfrm>
          <a:prstGeom prst="rect">
            <a:avLst/>
          </a:prstGeom>
          <a:noFill/>
          <a:ln w="9525">
            <a:noFill/>
            <a:miter lim="800000"/>
            <a:headEnd/>
            <a:tailEnd/>
          </a:ln>
          <a:effectLst/>
        </p:spPr>
        <p:txBody>
          <a:bodyPr vert="horz" wrap="square" lIns="89653" tIns="44826" rIns="89653" bIns="44826" numCol="1" anchor="t" anchorCtr="0" compatLnSpc="1">
            <a:prstTxWarp prst="textNoShape">
              <a:avLst/>
            </a:prstTxWarp>
          </a:bodyPr>
          <a:lstStyle>
            <a:lvl1pPr algn="l" defTabSz="895350">
              <a:defRPr sz="1200" b="0">
                <a:latin typeface="Times New Roman" charset="0"/>
              </a:defRPr>
            </a:lvl1pPr>
          </a:lstStyle>
          <a:p>
            <a:pPr>
              <a:defRPr/>
            </a:pPr>
            <a:endParaRPr lang="de-DE" altLang="de-DE"/>
          </a:p>
        </p:txBody>
      </p:sp>
      <p:sp>
        <p:nvSpPr>
          <p:cNvPr id="26627" name="Rectangle 3">
            <a:extLst>
              <a:ext uri="{FF2B5EF4-FFF2-40B4-BE49-F238E27FC236}">
                <a16:creationId xmlns:a16="http://schemas.microsoft.com/office/drawing/2014/main" id="{EDE4C6E8-E543-4357-B077-F4FEBF332387}"/>
              </a:ext>
            </a:extLst>
          </p:cNvPr>
          <p:cNvSpPr>
            <a:spLocks noGrp="1" noChangeArrowheads="1"/>
          </p:cNvSpPr>
          <p:nvPr>
            <p:ph type="dt" idx="1"/>
          </p:nvPr>
        </p:nvSpPr>
        <p:spPr bwMode="auto">
          <a:xfrm>
            <a:off x="3773488" y="0"/>
            <a:ext cx="2889250" cy="493713"/>
          </a:xfrm>
          <a:prstGeom prst="rect">
            <a:avLst/>
          </a:prstGeom>
          <a:noFill/>
          <a:ln w="9525">
            <a:noFill/>
            <a:miter lim="800000"/>
            <a:headEnd/>
            <a:tailEnd/>
          </a:ln>
          <a:effectLst/>
        </p:spPr>
        <p:txBody>
          <a:bodyPr vert="horz" wrap="square" lIns="89653" tIns="44826" rIns="89653" bIns="44826" numCol="1" anchor="t" anchorCtr="0" compatLnSpc="1">
            <a:prstTxWarp prst="textNoShape">
              <a:avLst/>
            </a:prstTxWarp>
          </a:bodyPr>
          <a:lstStyle>
            <a:lvl1pPr algn="r" defTabSz="895350">
              <a:defRPr sz="1200" b="0">
                <a:latin typeface="Times New Roman" charset="0"/>
              </a:defRPr>
            </a:lvl1pPr>
          </a:lstStyle>
          <a:p>
            <a:pPr>
              <a:defRPr/>
            </a:pPr>
            <a:endParaRPr lang="de-DE" altLang="de-DE"/>
          </a:p>
        </p:txBody>
      </p:sp>
      <p:sp>
        <p:nvSpPr>
          <p:cNvPr id="5124" name="Rectangle 4">
            <a:extLst>
              <a:ext uri="{FF2B5EF4-FFF2-40B4-BE49-F238E27FC236}">
                <a16:creationId xmlns:a16="http://schemas.microsoft.com/office/drawing/2014/main" id="{77DD439B-7FC2-452F-AADA-04510E03C3FF}"/>
              </a:ext>
            </a:extLst>
          </p:cNvPr>
          <p:cNvSpPr>
            <a:spLocks noGrp="1" noRot="1" noChangeAspect="1" noChangeArrowheads="1" noTextEdit="1"/>
          </p:cNvSpPr>
          <p:nvPr>
            <p:ph type="sldImg" idx="2"/>
          </p:nvPr>
        </p:nvSpPr>
        <p:spPr bwMode="auto">
          <a:xfrm>
            <a:off x="779463" y="741363"/>
            <a:ext cx="5105400" cy="3698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a:extLst>
              <a:ext uri="{FF2B5EF4-FFF2-40B4-BE49-F238E27FC236}">
                <a16:creationId xmlns:a16="http://schemas.microsoft.com/office/drawing/2014/main" id="{D25A4AD7-13D1-44EF-A801-41F76A76F24F}"/>
              </a:ext>
            </a:extLst>
          </p:cNvPr>
          <p:cNvSpPr>
            <a:spLocks noGrp="1" noChangeArrowheads="1"/>
          </p:cNvSpPr>
          <p:nvPr>
            <p:ph type="body" sz="quarter" idx="3"/>
          </p:nvPr>
        </p:nvSpPr>
        <p:spPr bwMode="auto">
          <a:xfrm>
            <a:off x="887413" y="4684713"/>
            <a:ext cx="4887912" cy="4440237"/>
          </a:xfrm>
          <a:prstGeom prst="rect">
            <a:avLst/>
          </a:prstGeom>
          <a:noFill/>
          <a:ln w="9525">
            <a:noFill/>
            <a:miter lim="800000"/>
            <a:headEnd/>
            <a:tailEnd/>
          </a:ln>
          <a:effectLst/>
        </p:spPr>
        <p:txBody>
          <a:bodyPr vert="horz" wrap="square" lIns="89653" tIns="44826" rIns="89653" bIns="44826" numCol="1" anchor="t" anchorCtr="0" compatLnSpc="1">
            <a:prstTxWarp prst="textNoShape">
              <a:avLst/>
            </a:prstTxWarp>
          </a:bodyPr>
          <a:lstStyle/>
          <a:p>
            <a:pPr lvl="0"/>
            <a:r>
              <a:rPr lang="de-DE" altLang="de-DE" noProof="0"/>
              <a:t>Klicken Sie, um die Formate des Vorlagentextes zu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26630" name="Rectangle 6">
            <a:extLst>
              <a:ext uri="{FF2B5EF4-FFF2-40B4-BE49-F238E27FC236}">
                <a16:creationId xmlns:a16="http://schemas.microsoft.com/office/drawing/2014/main" id="{95E0607F-EA31-4EA0-B532-3FFD7EB2EB91}"/>
              </a:ext>
            </a:extLst>
          </p:cNvPr>
          <p:cNvSpPr>
            <a:spLocks noGrp="1" noChangeArrowheads="1"/>
          </p:cNvSpPr>
          <p:nvPr>
            <p:ph type="ftr" sz="quarter" idx="4"/>
          </p:nvPr>
        </p:nvSpPr>
        <p:spPr bwMode="auto">
          <a:xfrm>
            <a:off x="0" y="9372600"/>
            <a:ext cx="2889250" cy="493713"/>
          </a:xfrm>
          <a:prstGeom prst="rect">
            <a:avLst/>
          </a:prstGeom>
          <a:noFill/>
          <a:ln w="9525">
            <a:noFill/>
            <a:miter lim="800000"/>
            <a:headEnd/>
            <a:tailEnd/>
          </a:ln>
          <a:effectLst/>
        </p:spPr>
        <p:txBody>
          <a:bodyPr vert="horz" wrap="square" lIns="89653" tIns="44826" rIns="89653" bIns="44826" numCol="1" anchor="b" anchorCtr="0" compatLnSpc="1">
            <a:prstTxWarp prst="textNoShape">
              <a:avLst/>
            </a:prstTxWarp>
          </a:bodyPr>
          <a:lstStyle>
            <a:lvl1pPr algn="l" defTabSz="895350">
              <a:defRPr sz="1200" b="0">
                <a:latin typeface="Times New Roman" charset="0"/>
              </a:defRPr>
            </a:lvl1pPr>
          </a:lstStyle>
          <a:p>
            <a:pPr>
              <a:defRPr/>
            </a:pPr>
            <a:endParaRPr lang="de-DE" altLang="de-DE"/>
          </a:p>
        </p:txBody>
      </p:sp>
      <p:sp>
        <p:nvSpPr>
          <p:cNvPr id="26631" name="Rectangle 7">
            <a:extLst>
              <a:ext uri="{FF2B5EF4-FFF2-40B4-BE49-F238E27FC236}">
                <a16:creationId xmlns:a16="http://schemas.microsoft.com/office/drawing/2014/main" id="{4ED8D479-F098-42A5-9C34-07B6E07EDDA9}"/>
              </a:ext>
            </a:extLst>
          </p:cNvPr>
          <p:cNvSpPr>
            <a:spLocks noGrp="1" noChangeArrowheads="1"/>
          </p:cNvSpPr>
          <p:nvPr>
            <p:ph type="sldNum" sz="quarter" idx="5"/>
          </p:nvPr>
        </p:nvSpPr>
        <p:spPr bwMode="auto">
          <a:xfrm>
            <a:off x="3773488" y="9372600"/>
            <a:ext cx="2889250" cy="493713"/>
          </a:xfrm>
          <a:prstGeom prst="rect">
            <a:avLst/>
          </a:prstGeom>
          <a:noFill/>
          <a:ln w="9525">
            <a:noFill/>
            <a:miter lim="800000"/>
            <a:headEnd/>
            <a:tailEnd/>
          </a:ln>
          <a:effectLst/>
        </p:spPr>
        <p:txBody>
          <a:bodyPr vert="horz" wrap="square" lIns="89653" tIns="44826" rIns="89653" bIns="44826" numCol="1" anchor="b" anchorCtr="0" compatLnSpc="1">
            <a:prstTxWarp prst="textNoShape">
              <a:avLst/>
            </a:prstTxWarp>
          </a:bodyPr>
          <a:lstStyle>
            <a:lvl1pPr algn="r" defTabSz="895350">
              <a:defRPr sz="1200" b="0">
                <a:latin typeface="Times New Roman" panose="02020603050405020304" pitchFamily="18" charset="0"/>
              </a:defRPr>
            </a:lvl1pPr>
          </a:lstStyle>
          <a:p>
            <a:pPr>
              <a:defRPr/>
            </a:pPr>
            <a:fld id="{A8B09437-ED09-41F8-92C2-9622BC3C592B}"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5516" algn="l" defTabSz="914207" rtl="0" eaLnBrk="1" latinLnBrk="0" hangingPunct="1">
      <a:defRPr sz="1200" kern="1200">
        <a:solidFill>
          <a:schemeClr val="tx1"/>
        </a:solidFill>
        <a:latin typeface="+mn-lt"/>
        <a:ea typeface="+mn-ea"/>
        <a:cs typeface="+mn-cs"/>
      </a:defRPr>
    </a:lvl6pPr>
    <a:lvl7pPr marL="2742620" algn="l" defTabSz="914207" rtl="0" eaLnBrk="1" latinLnBrk="0" hangingPunct="1">
      <a:defRPr sz="1200" kern="1200">
        <a:solidFill>
          <a:schemeClr val="tx1"/>
        </a:solidFill>
        <a:latin typeface="+mn-lt"/>
        <a:ea typeface="+mn-ea"/>
        <a:cs typeface="+mn-cs"/>
      </a:defRPr>
    </a:lvl7pPr>
    <a:lvl8pPr marL="3199724" algn="l" defTabSz="914207" rtl="0" eaLnBrk="1" latinLnBrk="0" hangingPunct="1">
      <a:defRPr sz="1200" kern="1200">
        <a:solidFill>
          <a:schemeClr val="tx1"/>
        </a:solidFill>
        <a:latin typeface="+mn-lt"/>
        <a:ea typeface="+mn-ea"/>
        <a:cs typeface="+mn-cs"/>
      </a:defRPr>
    </a:lvl8pPr>
    <a:lvl9pPr marL="3656826" algn="l" defTabSz="914207"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782638" y="2347913"/>
            <a:ext cx="8874125" cy="1620837"/>
          </a:xfrm>
        </p:spPr>
        <p:txBody>
          <a:bodyPr/>
          <a:lstStyle>
            <a:lvl1pPr>
              <a:defRPr>
                <a:solidFill>
                  <a:schemeClr val="accent3"/>
                </a:solidFill>
              </a:defRPr>
            </a:lvl1pPr>
          </a:lstStyle>
          <a:p>
            <a:r>
              <a:rPr lang="de-DE" dirty="0"/>
              <a:t>Titelmasterformat durch Klicken bearbeiten</a:t>
            </a:r>
            <a:endParaRPr lang="en-GB" dirty="0"/>
          </a:p>
        </p:txBody>
      </p:sp>
      <p:sp>
        <p:nvSpPr>
          <p:cNvPr id="3" name="Untertitel 2"/>
          <p:cNvSpPr>
            <a:spLocks noGrp="1"/>
          </p:cNvSpPr>
          <p:nvPr>
            <p:ph type="subTitle" idx="1"/>
          </p:nvPr>
        </p:nvSpPr>
        <p:spPr>
          <a:xfrm>
            <a:off x="1565275" y="4283075"/>
            <a:ext cx="7308850" cy="1931988"/>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en-GB" dirty="0"/>
          </a:p>
        </p:txBody>
      </p:sp>
    </p:spTree>
    <p:extLst>
      <p:ext uri="{BB962C8B-B14F-4D97-AF65-F5344CB8AC3E}">
        <p14:creationId xmlns:p14="http://schemas.microsoft.com/office/powerpoint/2010/main" val="2663820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82955" y="2348402"/>
            <a:ext cx="8873490" cy="1620430"/>
          </a:xfrm>
        </p:spPr>
        <p:txBody>
          <a:bodyPr/>
          <a:lstStyle/>
          <a:p>
            <a:r>
              <a:rPr lang="en-US"/>
              <a:t>Click to edit Master title style</a:t>
            </a:r>
            <a:endParaRPr lang="en-GB"/>
          </a:p>
        </p:txBody>
      </p:sp>
      <p:sp>
        <p:nvSpPr>
          <p:cNvPr id="3" name="Untertitel 2"/>
          <p:cNvSpPr>
            <a:spLocks noGrp="1"/>
          </p:cNvSpPr>
          <p:nvPr>
            <p:ph type="subTitle" idx="1"/>
          </p:nvPr>
        </p:nvSpPr>
        <p:spPr>
          <a:xfrm>
            <a:off x="1565910" y="4283818"/>
            <a:ext cx="7307580" cy="1931917"/>
          </a:xfrm>
        </p:spPr>
        <p:txBody>
          <a:bodyPr/>
          <a:lstStyle>
            <a:lvl1pPr marL="0" indent="0" algn="ctr">
              <a:buNone/>
              <a:defRPr>
                <a:solidFill>
                  <a:schemeClr val="tx1">
                    <a:tint val="75000"/>
                  </a:schemeClr>
                </a:solidFill>
              </a:defRPr>
            </a:lvl1pPr>
            <a:lvl2pPr marL="503919" indent="0" algn="ctr">
              <a:buNone/>
              <a:defRPr>
                <a:solidFill>
                  <a:schemeClr val="tx1">
                    <a:tint val="75000"/>
                  </a:schemeClr>
                </a:solidFill>
              </a:defRPr>
            </a:lvl2pPr>
            <a:lvl3pPr marL="1007837" indent="0" algn="ctr">
              <a:buNone/>
              <a:defRPr>
                <a:solidFill>
                  <a:schemeClr val="tx1">
                    <a:tint val="75000"/>
                  </a:schemeClr>
                </a:solidFill>
              </a:defRPr>
            </a:lvl3pPr>
            <a:lvl4pPr marL="1511756" indent="0" algn="ctr">
              <a:buNone/>
              <a:defRPr>
                <a:solidFill>
                  <a:schemeClr val="tx1">
                    <a:tint val="75000"/>
                  </a:schemeClr>
                </a:solidFill>
              </a:defRPr>
            </a:lvl4pPr>
            <a:lvl5pPr marL="2015672" indent="0" algn="ctr">
              <a:buNone/>
              <a:defRPr>
                <a:solidFill>
                  <a:schemeClr val="tx1">
                    <a:tint val="75000"/>
                  </a:schemeClr>
                </a:solidFill>
              </a:defRPr>
            </a:lvl5pPr>
            <a:lvl6pPr marL="2519592" indent="0" algn="ctr">
              <a:buNone/>
              <a:defRPr>
                <a:solidFill>
                  <a:schemeClr val="tx1">
                    <a:tint val="75000"/>
                  </a:schemeClr>
                </a:solidFill>
              </a:defRPr>
            </a:lvl6pPr>
            <a:lvl7pPr marL="3023510" indent="0" algn="ctr">
              <a:buNone/>
              <a:defRPr>
                <a:solidFill>
                  <a:schemeClr val="tx1">
                    <a:tint val="75000"/>
                  </a:schemeClr>
                </a:solidFill>
              </a:defRPr>
            </a:lvl7pPr>
            <a:lvl8pPr marL="3527428" indent="0" algn="ctr">
              <a:buNone/>
              <a:defRPr>
                <a:solidFill>
                  <a:schemeClr val="tx1">
                    <a:tint val="75000"/>
                  </a:schemeClr>
                </a:solidFill>
              </a:defRPr>
            </a:lvl8pPr>
            <a:lvl9pPr marL="4031346" indent="0" algn="ctr">
              <a:buNone/>
              <a:defRPr>
                <a:solidFill>
                  <a:schemeClr val="tx1">
                    <a:tint val="75000"/>
                  </a:schemeClr>
                </a:solidFill>
              </a:defRPr>
            </a:lvl9pPr>
          </a:lstStyle>
          <a:p>
            <a:r>
              <a:rPr lang="en-US"/>
              <a:t>Click to edit Master subtitle style</a:t>
            </a:r>
            <a:endParaRPr lang="en-GB"/>
          </a:p>
        </p:txBody>
      </p:sp>
      <p:sp>
        <p:nvSpPr>
          <p:cNvPr id="4" name="Datumsplatzhalter 3"/>
          <p:cNvSpPr>
            <a:spLocks noGrp="1"/>
          </p:cNvSpPr>
          <p:nvPr>
            <p:ph type="dt" sz="half" idx="10"/>
          </p:nvPr>
        </p:nvSpPr>
        <p:spPr/>
        <p:txBody>
          <a:bodyPr/>
          <a:lstStyle/>
          <a:p>
            <a:fld id="{C3AB72A6-87CB-4F8B-BADE-53F27CC54479}" type="datetime1">
              <a:rPr lang="en-GB" smtClean="0"/>
              <a:pPr/>
              <a:t>15/03/2021</a:t>
            </a:fld>
            <a:endParaRPr lang="en-GB" dirty="0"/>
          </a:p>
        </p:txBody>
      </p:sp>
      <p:sp>
        <p:nvSpPr>
          <p:cNvPr id="5" name="Fußzeilenplatzhalter 4"/>
          <p:cNvSpPr>
            <a:spLocks noGrp="1"/>
          </p:cNvSpPr>
          <p:nvPr>
            <p:ph type="ftr" sz="quarter" idx="11"/>
          </p:nvPr>
        </p:nvSpPr>
        <p:spPr/>
        <p:txBody>
          <a:bodyPr/>
          <a:lstStyle/>
          <a:p>
            <a:endParaRPr lang="en-GB" dirty="0"/>
          </a:p>
        </p:txBody>
      </p:sp>
      <p:sp>
        <p:nvSpPr>
          <p:cNvPr id="6" name="Foliennummernplatzhalter 5"/>
          <p:cNvSpPr>
            <a:spLocks noGrp="1"/>
          </p:cNvSpPr>
          <p:nvPr>
            <p:ph type="sldNum" sz="quarter" idx="12"/>
          </p:nvPr>
        </p:nvSpPr>
        <p:spPr/>
        <p:txBody>
          <a:bodyPr/>
          <a:lstStyle/>
          <a:p>
            <a:fld id="{3D1C419C-FE75-48E2-A75A-2D6F1D62BDBF}" type="slidenum">
              <a:rPr lang="en-GB" smtClean="0"/>
              <a:pPr/>
              <a:t>‹Nr.›</a:t>
            </a:fld>
            <a:endParaRPr lang="en-GB" dirty="0"/>
          </a:p>
        </p:txBody>
      </p:sp>
    </p:spTree>
    <p:extLst>
      <p:ext uri="{BB962C8B-B14F-4D97-AF65-F5344CB8AC3E}">
        <p14:creationId xmlns:p14="http://schemas.microsoft.com/office/powerpoint/2010/main" val="3734562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Inhaltsplatzhalt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umsplatzhalter 3"/>
          <p:cNvSpPr>
            <a:spLocks noGrp="1"/>
          </p:cNvSpPr>
          <p:nvPr>
            <p:ph type="dt" sz="half" idx="10"/>
          </p:nvPr>
        </p:nvSpPr>
        <p:spPr/>
        <p:txBody>
          <a:bodyPr/>
          <a:lstStyle/>
          <a:p>
            <a:fld id="{4C1FEF78-7969-4A2C-B832-006A4442904F}" type="datetime1">
              <a:rPr lang="en-GB" smtClean="0"/>
              <a:pPr/>
              <a:t>15/03/2021</a:t>
            </a:fld>
            <a:endParaRPr lang="en-GB" dirty="0"/>
          </a:p>
        </p:txBody>
      </p:sp>
      <p:sp>
        <p:nvSpPr>
          <p:cNvPr id="5" name="Fußzeilenplatzhalter 4"/>
          <p:cNvSpPr>
            <a:spLocks noGrp="1"/>
          </p:cNvSpPr>
          <p:nvPr>
            <p:ph type="ftr" sz="quarter" idx="11"/>
          </p:nvPr>
        </p:nvSpPr>
        <p:spPr/>
        <p:txBody>
          <a:bodyPr/>
          <a:lstStyle/>
          <a:p>
            <a:r>
              <a:rPr lang="de-DE"/>
              <a:t>© 2020 - GET Across Borders</a:t>
            </a:r>
            <a:endParaRPr lang="en-GB" dirty="0"/>
          </a:p>
        </p:txBody>
      </p:sp>
      <p:sp>
        <p:nvSpPr>
          <p:cNvPr id="6" name="Foliennummernplatzhalter 5"/>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3908229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24641" y="4857794"/>
            <a:ext cx="8873490" cy="1501435"/>
          </a:xfrm>
        </p:spPr>
        <p:txBody>
          <a:bodyPr anchor="t"/>
          <a:lstStyle>
            <a:lvl1pPr algn="l">
              <a:defRPr sz="4409" b="1" cap="all"/>
            </a:lvl1pPr>
          </a:lstStyle>
          <a:p>
            <a:r>
              <a:rPr lang="en-US"/>
              <a:t>Click to edit Master title style</a:t>
            </a:r>
            <a:endParaRPr lang="en-GB"/>
          </a:p>
        </p:txBody>
      </p:sp>
      <p:sp>
        <p:nvSpPr>
          <p:cNvPr id="3" name="Textplatzhalter 2"/>
          <p:cNvSpPr>
            <a:spLocks noGrp="1"/>
          </p:cNvSpPr>
          <p:nvPr>
            <p:ph type="body" idx="1"/>
          </p:nvPr>
        </p:nvSpPr>
        <p:spPr>
          <a:xfrm>
            <a:off x="824641" y="3204116"/>
            <a:ext cx="8873490" cy="1653678"/>
          </a:xfrm>
        </p:spPr>
        <p:txBody>
          <a:bodyPr anchor="b"/>
          <a:lstStyle>
            <a:lvl1pPr marL="0" indent="0">
              <a:buNone/>
              <a:defRPr sz="2205">
                <a:solidFill>
                  <a:schemeClr val="tx1">
                    <a:tint val="75000"/>
                  </a:schemeClr>
                </a:solidFill>
              </a:defRPr>
            </a:lvl1pPr>
            <a:lvl2pPr marL="503919" indent="0">
              <a:buNone/>
              <a:defRPr sz="1984">
                <a:solidFill>
                  <a:schemeClr val="tx1">
                    <a:tint val="75000"/>
                  </a:schemeClr>
                </a:solidFill>
              </a:defRPr>
            </a:lvl2pPr>
            <a:lvl3pPr marL="1007837" indent="0">
              <a:buNone/>
              <a:defRPr sz="1764">
                <a:solidFill>
                  <a:schemeClr val="tx1">
                    <a:tint val="75000"/>
                  </a:schemeClr>
                </a:solidFill>
              </a:defRPr>
            </a:lvl3pPr>
            <a:lvl4pPr marL="1511756" indent="0">
              <a:buNone/>
              <a:defRPr sz="1543">
                <a:solidFill>
                  <a:schemeClr val="tx1">
                    <a:tint val="75000"/>
                  </a:schemeClr>
                </a:solidFill>
              </a:defRPr>
            </a:lvl4pPr>
            <a:lvl5pPr marL="2015672" indent="0">
              <a:buNone/>
              <a:defRPr sz="1543">
                <a:solidFill>
                  <a:schemeClr val="tx1">
                    <a:tint val="75000"/>
                  </a:schemeClr>
                </a:solidFill>
              </a:defRPr>
            </a:lvl5pPr>
            <a:lvl6pPr marL="2519592" indent="0">
              <a:buNone/>
              <a:defRPr sz="1543">
                <a:solidFill>
                  <a:schemeClr val="tx1">
                    <a:tint val="75000"/>
                  </a:schemeClr>
                </a:solidFill>
              </a:defRPr>
            </a:lvl6pPr>
            <a:lvl7pPr marL="3023510" indent="0">
              <a:buNone/>
              <a:defRPr sz="1543">
                <a:solidFill>
                  <a:schemeClr val="tx1">
                    <a:tint val="75000"/>
                  </a:schemeClr>
                </a:solidFill>
              </a:defRPr>
            </a:lvl7pPr>
            <a:lvl8pPr marL="3527428" indent="0">
              <a:buNone/>
              <a:defRPr sz="1543">
                <a:solidFill>
                  <a:schemeClr val="tx1">
                    <a:tint val="75000"/>
                  </a:schemeClr>
                </a:solidFill>
              </a:defRPr>
            </a:lvl8pPr>
            <a:lvl9pPr marL="4031346" indent="0">
              <a:buNone/>
              <a:defRPr sz="1543">
                <a:solidFill>
                  <a:schemeClr val="tx1">
                    <a:tint val="75000"/>
                  </a:schemeClr>
                </a:solidFill>
              </a:defRPr>
            </a:lvl9pPr>
          </a:lstStyle>
          <a:p>
            <a:pPr lvl="0"/>
            <a:r>
              <a:rPr lang="en-US"/>
              <a:t>Click to edit Master text styles</a:t>
            </a:r>
          </a:p>
        </p:txBody>
      </p:sp>
      <p:sp>
        <p:nvSpPr>
          <p:cNvPr id="4" name="Datumsplatzhalter 3"/>
          <p:cNvSpPr>
            <a:spLocks noGrp="1"/>
          </p:cNvSpPr>
          <p:nvPr>
            <p:ph type="dt" sz="half" idx="10"/>
          </p:nvPr>
        </p:nvSpPr>
        <p:spPr/>
        <p:txBody>
          <a:bodyPr/>
          <a:lstStyle/>
          <a:p>
            <a:fld id="{7477FEBE-4C88-45DA-B207-66626CED51FD}" type="datetime1">
              <a:rPr lang="en-GB" smtClean="0"/>
              <a:pPr/>
              <a:t>15/03/2021</a:t>
            </a:fld>
            <a:endParaRPr lang="en-GB" dirty="0"/>
          </a:p>
        </p:txBody>
      </p:sp>
      <p:sp>
        <p:nvSpPr>
          <p:cNvPr id="5" name="Fußzeilenplatzhalter 4"/>
          <p:cNvSpPr>
            <a:spLocks noGrp="1"/>
          </p:cNvSpPr>
          <p:nvPr>
            <p:ph type="ftr" sz="quarter" idx="11"/>
          </p:nvPr>
        </p:nvSpPr>
        <p:spPr/>
        <p:txBody>
          <a:bodyPr/>
          <a:lstStyle/>
          <a:p>
            <a:r>
              <a:rPr lang="de-DE"/>
              <a:t>© 2020 - GET Across Borders</a:t>
            </a:r>
            <a:endParaRPr lang="en-GB" dirty="0"/>
          </a:p>
        </p:txBody>
      </p:sp>
      <p:sp>
        <p:nvSpPr>
          <p:cNvPr id="6" name="Foliennummernplatzhalter 5"/>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3263910912"/>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Inhaltsplatzhalter 2"/>
          <p:cNvSpPr>
            <a:spLocks noGrp="1"/>
          </p:cNvSpPr>
          <p:nvPr>
            <p:ph sz="half" idx="1"/>
          </p:nvPr>
        </p:nvSpPr>
        <p:spPr>
          <a:xfrm>
            <a:off x="521970" y="1763927"/>
            <a:ext cx="4610735" cy="4989036"/>
          </a:xfrm>
        </p:spPr>
        <p:txBody>
          <a:bodyPr>
            <a:normAutofit/>
          </a:bodyPr>
          <a:lstStyle>
            <a:lvl1pPr>
              <a:defRPr sz="2400"/>
            </a:lvl1pPr>
            <a:lvl2pPr>
              <a:defRPr sz="2400"/>
            </a:lvl2pPr>
            <a:lvl3pPr>
              <a:defRPr sz="2400"/>
            </a:lvl3pPr>
            <a:lvl4pPr>
              <a:defRPr sz="2400"/>
            </a:lvl4pPr>
            <a:lvl5pPr>
              <a:defRPr sz="2400"/>
            </a:lvl5pPr>
            <a:lvl6pPr>
              <a:defRPr sz="1984"/>
            </a:lvl6pPr>
            <a:lvl7pPr>
              <a:defRPr sz="1984"/>
            </a:lvl7pPr>
            <a:lvl8pPr>
              <a:defRPr sz="1984"/>
            </a:lvl8pPr>
            <a:lvl9pPr>
              <a:defRPr sz="198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Inhaltsplatzhalter 3"/>
          <p:cNvSpPr>
            <a:spLocks noGrp="1"/>
          </p:cNvSpPr>
          <p:nvPr>
            <p:ph sz="half" idx="2"/>
          </p:nvPr>
        </p:nvSpPr>
        <p:spPr>
          <a:xfrm>
            <a:off x="5306695" y="1763927"/>
            <a:ext cx="4610735" cy="4989036"/>
          </a:xfrm>
        </p:spPr>
        <p:txBody>
          <a:bodyPr>
            <a:normAutofit/>
          </a:bodyPr>
          <a:lstStyle>
            <a:lvl1pPr>
              <a:defRPr sz="2400"/>
            </a:lvl1pPr>
            <a:lvl2pPr>
              <a:defRPr sz="2400"/>
            </a:lvl2pPr>
            <a:lvl3pPr>
              <a:defRPr sz="2400"/>
            </a:lvl3pPr>
            <a:lvl4pPr>
              <a:defRPr sz="2400"/>
            </a:lvl4pPr>
            <a:lvl5pPr>
              <a:defRPr sz="2400"/>
            </a:lvl5pPr>
            <a:lvl6pPr>
              <a:defRPr sz="1984"/>
            </a:lvl6pPr>
            <a:lvl7pPr>
              <a:defRPr sz="1984"/>
            </a:lvl7pPr>
            <a:lvl8pPr>
              <a:defRPr sz="1984"/>
            </a:lvl8pPr>
            <a:lvl9pPr>
              <a:defRPr sz="198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umsplatzhalter 4"/>
          <p:cNvSpPr>
            <a:spLocks noGrp="1"/>
          </p:cNvSpPr>
          <p:nvPr>
            <p:ph type="dt" sz="half" idx="10"/>
          </p:nvPr>
        </p:nvSpPr>
        <p:spPr/>
        <p:txBody>
          <a:bodyPr/>
          <a:lstStyle/>
          <a:p>
            <a:fld id="{A8958534-89E5-41A3-867E-1F6E21F7B8DA}" type="datetime1">
              <a:rPr lang="en-GB" smtClean="0"/>
              <a:pPr/>
              <a:t>15/03/2021</a:t>
            </a:fld>
            <a:endParaRPr lang="en-GB" dirty="0"/>
          </a:p>
        </p:txBody>
      </p:sp>
      <p:sp>
        <p:nvSpPr>
          <p:cNvPr id="6" name="Fußzeilenplatzhalter 5"/>
          <p:cNvSpPr>
            <a:spLocks noGrp="1"/>
          </p:cNvSpPr>
          <p:nvPr>
            <p:ph type="ftr" sz="quarter" idx="11"/>
          </p:nvPr>
        </p:nvSpPr>
        <p:spPr/>
        <p:txBody>
          <a:bodyPr/>
          <a:lstStyle/>
          <a:p>
            <a:r>
              <a:rPr lang="de-DE"/>
              <a:t>© 2020 - GET Across Borders</a:t>
            </a:r>
            <a:endParaRPr lang="en-GB" dirty="0"/>
          </a:p>
        </p:txBody>
      </p:sp>
      <p:sp>
        <p:nvSpPr>
          <p:cNvPr id="7" name="Foliennummernplatzhalter 6"/>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3406351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a:t>Click to edit Master title style</a:t>
            </a:r>
            <a:endParaRPr lang="en-GB"/>
          </a:p>
        </p:txBody>
      </p:sp>
      <p:sp>
        <p:nvSpPr>
          <p:cNvPr id="3" name="Textplatzhalter 2"/>
          <p:cNvSpPr>
            <a:spLocks noGrp="1"/>
          </p:cNvSpPr>
          <p:nvPr>
            <p:ph type="body" idx="1"/>
          </p:nvPr>
        </p:nvSpPr>
        <p:spPr>
          <a:xfrm>
            <a:off x="521970" y="1692179"/>
            <a:ext cx="4612548" cy="705219"/>
          </a:xfrm>
        </p:spPr>
        <p:txBody>
          <a:bodyPr anchor="b"/>
          <a:lstStyle>
            <a:lvl1pPr marL="0" indent="0">
              <a:buNone/>
              <a:defRPr sz="2646" b="1"/>
            </a:lvl1pPr>
            <a:lvl2pPr marL="503919" indent="0">
              <a:buNone/>
              <a:defRPr sz="2205" b="1"/>
            </a:lvl2pPr>
            <a:lvl3pPr marL="1007837" indent="0">
              <a:buNone/>
              <a:defRPr sz="1984" b="1"/>
            </a:lvl3pPr>
            <a:lvl4pPr marL="1511756" indent="0">
              <a:buNone/>
              <a:defRPr sz="1764" b="1"/>
            </a:lvl4pPr>
            <a:lvl5pPr marL="2015672" indent="0">
              <a:buNone/>
              <a:defRPr sz="1764" b="1"/>
            </a:lvl5pPr>
            <a:lvl6pPr marL="2519592" indent="0">
              <a:buNone/>
              <a:defRPr sz="1764" b="1"/>
            </a:lvl6pPr>
            <a:lvl7pPr marL="3023510" indent="0">
              <a:buNone/>
              <a:defRPr sz="1764" b="1"/>
            </a:lvl7pPr>
            <a:lvl8pPr marL="3527428" indent="0">
              <a:buNone/>
              <a:defRPr sz="1764" b="1"/>
            </a:lvl8pPr>
            <a:lvl9pPr marL="4031346" indent="0">
              <a:buNone/>
              <a:defRPr sz="1764" b="1"/>
            </a:lvl9pPr>
          </a:lstStyle>
          <a:p>
            <a:pPr lvl="0"/>
            <a:r>
              <a:rPr lang="en-US"/>
              <a:t>Click to edit Master text styles</a:t>
            </a:r>
          </a:p>
        </p:txBody>
      </p:sp>
      <p:sp>
        <p:nvSpPr>
          <p:cNvPr id="4" name="Inhaltsplatzhalter 3"/>
          <p:cNvSpPr>
            <a:spLocks noGrp="1"/>
          </p:cNvSpPr>
          <p:nvPr>
            <p:ph sz="half" idx="2"/>
          </p:nvPr>
        </p:nvSpPr>
        <p:spPr>
          <a:xfrm>
            <a:off x="521970" y="2397397"/>
            <a:ext cx="4612548" cy="4355563"/>
          </a:xfrm>
        </p:spPr>
        <p:txBody>
          <a:bodyPr>
            <a:normAutofit/>
          </a:bodyPr>
          <a:lstStyle>
            <a:lvl1pPr>
              <a:defRPr sz="2400"/>
            </a:lvl1pPr>
            <a:lvl2pPr>
              <a:defRPr sz="2400"/>
            </a:lvl2pPr>
            <a:lvl3pPr>
              <a:defRPr sz="2400"/>
            </a:lvl3pPr>
            <a:lvl4pPr>
              <a:defRPr sz="2400"/>
            </a:lvl4pPr>
            <a:lvl5pPr>
              <a:defRPr sz="2400"/>
            </a:lvl5pPr>
            <a:lvl6pPr>
              <a:defRPr sz="1764"/>
            </a:lvl6pPr>
            <a:lvl7pPr>
              <a:defRPr sz="1764"/>
            </a:lvl7pPr>
            <a:lvl8pPr>
              <a:defRPr sz="1764"/>
            </a:lvl8pPr>
            <a:lvl9pPr>
              <a:defRPr sz="176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platzhalter 4"/>
          <p:cNvSpPr>
            <a:spLocks noGrp="1"/>
          </p:cNvSpPr>
          <p:nvPr>
            <p:ph type="body" sz="quarter" idx="3"/>
          </p:nvPr>
        </p:nvSpPr>
        <p:spPr>
          <a:xfrm>
            <a:off x="5303073" y="1692179"/>
            <a:ext cx="4614360" cy="705219"/>
          </a:xfrm>
        </p:spPr>
        <p:txBody>
          <a:bodyPr anchor="b"/>
          <a:lstStyle>
            <a:lvl1pPr marL="0" indent="0">
              <a:buNone/>
              <a:defRPr sz="2646" b="1"/>
            </a:lvl1pPr>
            <a:lvl2pPr marL="503919" indent="0">
              <a:buNone/>
              <a:defRPr sz="2205" b="1"/>
            </a:lvl2pPr>
            <a:lvl3pPr marL="1007837" indent="0">
              <a:buNone/>
              <a:defRPr sz="1984" b="1"/>
            </a:lvl3pPr>
            <a:lvl4pPr marL="1511756" indent="0">
              <a:buNone/>
              <a:defRPr sz="1764" b="1"/>
            </a:lvl4pPr>
            <a:lvl5pPr marL="2015672" indent="0">
              <a:buNone/>
              <a:defRPr sz="1764" b="1"/>
            </a:lvl5pPr>
            <a:lvl6pPr marL="2519592" indent="0">
              <a:buNone/>
              <a:defRPr sz="1764" b="1"/>
            </a:lvl6pPr>
            <a:lvl7pPr marL="3023510" indent="0">
              <a:buNone/>
              <a:defRPr sz="1764" b="1"/>
            </a:lvl7pPr>
            <a:lvl8pPr marL="3527428" indent="0">
              <a:buNone/>
              <a:defRPr sz="1764" b="1"/>
            </a:lvl8pPr>
            <a:lvl9pPr marL="4031346" indent="0">
              <a:buNone/>
              <a:defRPr sz="1764" b="1"/>
            </a:lvl9pPr>
          </a:lstStyle>
          <a:p>
            <a:pPr lvl="0"/>
            <a:r>
              <a:rPr lang="en-US"/>
              <a:t>Click to edit Master text styles</a:t>
            </a:r>
          </a:p>
        </p:txBody>
      </p:sp>
      <p:sp>
        <p:nvSpPr>
          <p:cNvPr id="6" name="Inhaltsplatzhalter 5"/>
          <p:cNvSpPr>
            <a:spLocks noGrp="1"/>
          </p:cNvSpPr>
          <p:nvPr>
            <p:ph sz="quarter" idx="4"/>
          </p:nvPr>
        </p:nvSpPr>
        <p:spPr>
          <a:xfrm>
            <a:off x="5303073" y="2397397"/>
            <a:ext cx="4614360" cy="4355563"/>
          </a:xfrm>
        </p:spPr>
        <p:txBody>
          <a:bodyPr>
            <a:normAutofit/>
          </a:bodyPr>
          <a:lstStyle>
            <a:lvl1pPr>
              <a:defRPr sz="2400"/>
            </a:lvl1pPr>
            <a:lvl2pPr>
              <a:defRPr sz="2400"/>
            </a:lvl2pPr>
            <a:lvl3pPr>
              <a:defRPr sz="2400"/>
            </a:lvl3pPr>
            <a:lvl4pPr>
              <a:defRPr sz="2400"/>
            </a:lvl4pPr>
            <a:lvl5pPr>
              <a:defRPr sz="2400"/>
            </a:lvl5pPr>
            <a:lvl6pPr>
              <a:defRPr sz="1764"/>
            </a:lvl6pPr>
            <a:lvl7pPr>
              <a:defRPr sz="1764"/>
            </a:lvl7pPr>
            <a:lvl8pPr>
              <a:defRPr sz="1764"/>
            </a:lvl8pPr>
            <a:lvl9pPr>
              <a:defRPr sz="176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umsplatzhalter 6"/>
          <p:cNvSpPr>
            <a:spLocks noGrp="1"/>
          </p:cNvSpPr>
          <p:nvPr>
            <p:ph type="dt" sz="half" idx="10"/>
          </p:nvPr>
        </p:nvSpPr>
        <p:spPr/>
        <p:txBody>
          <a:bodyPr/>
          <a:lstStyle/>
          <a:p>
            <a:fld id="{C9D24E35-1C1B-4A02-85E9-09350A7B64E6}" type="datetime1">
              <a:rPr lang="en-GB" smtClean="0"/>
              <a:pPr/>
              <a:t>15/03/2021</a:t>
            </a:fld>
            <a:endParaRPr lang="en-GB" dirty="0"/>
          </a:p>
        </p:txBody>
      </p:sp>
      <p:sp>
        <p:nvSpPr>
          <p:cNvPr id="8" name="Fußzeilenplatzhalter 7"/>
          <p:cNvSpPr>
            <a:spLocks noGrp="1"/>
          </p:cNvSpPr>
          <p:nvPr>
            <p:ph type="ftr" sz="quarter" idx="11"/>
          </p:nvPr>
        </p:nvSpPr>
        <p:spPr/>
        <p:txBody>
          <a:bodyPr/>
          <a:lstStyle/>
          <a:p>
            <a:r>
              <a:rPr lang="de-DE"/>
              <a:t>© 2020 - GET Across Borders</a:t>
            </a:r>
            <a:endParaRPr lang="en-GB" dirty="0"/>
          </a:p>
        </p:txBody>
      </p:sp>
      <p:sp>
        <p:nvSpPr>
          <p:cNvPr id="9" name="Foliennummernplatzhalter 8"/>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4281011225"/>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Datumsplatzhalter 2"/>
          <p:cNvSpPr>
            <a:spLocks noGrp="1"/>
          </p:cNvSpPr>
          <p:nvPr>
            <p:ph type="dt" sz="half" idx="10"/>
          </p:nvPr>
        </p:nvSpPr>
        <p:spPr/>
        <p:txBody>
          <a:bodyPr/>
          <a:lstStyle/>
          <a:p>
            <a:fld id="{96B541A2-0254-4FF3-9DBB-7D3DD377FEDF}" type="datetime1">
              <a:rPr lang="en-GB" smtClean="0"/>
              <a:pPr/>
              <a:t>15/03/2021</a:t>
            </a:fld>
            <a:endParaRPr lang="en-GB" dirty="0"/>
          </a:p>
        </p:txBody>
      </p:sp>
      <p:sp>
        <p:nvSpPr>
          <p:cNvPr id="4" name="Fußzeilenplatzhalter 3"/>
          <p:cNvSpPr>
            <a:spLocks noGrp="1"/>
          </p:cNvSpPr>
          <p:nvPr>
            <p:ph type="ftr" sz="quarter" idx="11"/>
          </p:nvPr>
        </p:nvSpPr>
        <p:spPr/>
        <p:txBody>
          <a:bodyPr/>
          <a:lstStyle/>
          <a:p>
            <a:r>
              <a:rPr lang="de-DE"/>
              <a:t>© 2020 - GET Across Borders</a:t>
            </a:r>
            <a:endParaRPr lang="en-GB" dirty="0"/>
          </a:p>
        </p:txBody>
      </p:sp>
      <p:sp>
        <p:nvSpPr>
          <p:cNvPr id="5" name="Foliennummernplatzhalter 4"/>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3367924284"/>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EE62CEA-B13D-4294-886A-3F10A5F362AC}" type="datetime1">
              <a:rPr lang="en-GB" smtClean="0"/>
              <a:pPr/>
              <a:t>15/03/2021</a:t>
            </a:fld>
            <a:endParaRPr lang="en-GB" dirty="0"/>
          </a:p>
        </p:txBody>
      </p:sp>
      <p:sp>
        <p:nvSpPr>
          <p:cNvPr id="3" name="Fußzeilenplatzhalter 2"/>
          <p:cNvSpPr>
            <a:spLocks noGrp="1"/>
          </p:cNvSpPr>
          <p:nvPr>
            <p:ph type="ftr" sz="quarter" idx="11"/>
          </p:nvPr>
        </p:nvSpPr>
        <p:spPr/>
        <p:txBody>
          <a:bodyPr/>
          <a:lstStyle/>
          <a:p>
            <a:r>
              <a:rPr lang="de-DE"/>
              <a:t>© 2020 - GET Across Borders</a:t>
            </a:r>
            <a:endParaRPr lang="en-GB" dirty="0"/>
          </a:p>
        </p:txBody>
      </p:sp>
      <p:sp>
        <p:nvSpPr>
          <p:cNvPr id="4" name="Foliennummernplatzhalter 3"/>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2919061726"/>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21973" y="300987"/>
            <a:ext cx="3434491" cy="1280945"/>
          </a:xfrm>
        </p:spPr>
        <p:txBody>
          <a:bodyPr anchor="b"/>
          <a:lstStyle>
            <a:lvl1pPr algn="l">
              <a:defRPr sz="2205" b="1"/>
            </a:lvl1pPr>
          </a:lstStyle>
          <a:p>
            <a:r>
              <a:rPr lang="en-US"/>
              <a:t>Click to edit Master title style</a:t>
            </a:r>
            <a:endParaRPr lang="en-GB"/>
          </a:p>
        </p:txBody>
      </p:sp>
      <p:sp>
        <p:nvSpPr>
          <p:cNvPr id="3" name="Inhaltsplatzhalter 2"/>
          <p:cNvSpPr>
            <a:spLocks noGrp="1"/>
          </p:cNvSpPr>
          <p:nvPr>
            <p:ph idx="1"/>
          </p:nvPr>
        </p:nvSpPr>
        <p:spPr>
          <a:xfrm>
            <a:off x="4081515" y="300990"/>
            <a:ext cx="5835915" cy="6451973"/>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platzhalter 3"/>
          <p:cNvSpPr>
            <a:spLocks noGrp="1"/>
          </p:cNvSpPr>
          <p:nvPr>
            <p:ph type="body" sz="half" idx="2"/>
          </p:nvPr>
        </p:nvSpPr>
        <p:spPr>
          <a:xfrm>
            <a:off x="521973" y="1581935"/>
            <a:ext cx="3434491" cy="5171028"/>
          </a:xfrm>
        </p:spPr>
        <p:txBody>
          <a:bodyPr/>
          <a:lstStyle>
            <a:lvl1pPr marL="0" indent="0">
              <a:buNone/>
              <a:defRPr sz="1543"/>
            </a:lvl1pPr>
            <a:lvl2pPr marL="503919" indent="0">
              <a:buNone/>
              <a:defRPr sz="1323"/>
            </a:lvl2pPr>
            <a:lvl3pPr marL="1007837" indent="0">
              <a:buNone/>
              <a:defRPr sz="1102"/>
            </a:lvl3pPr>
            <a:lvl4pPr marL="1511756" indent="0">
              <a:buNone/>
              <a:defRPr sz="992"/>
            </a:lvl4pPr>
            <a:lvl5pPr marL="2015672" indent="0">
              <a:buNone/>
              <a:defRPr sz="992"/>
            </a:lvl5pPr>
            <a:lvl6pPr marL="2519592" indent="0">
              <a:buNone/>
              <a:defRPr sz="992"/>
            </a:lvl6pPr>
            <a:lvl7pPr marL="3023510" indent="0">
              <a:buNone/>
              <a:defRPr sz="992"/>
            </a:lvl7pPr>
            <a:lvl8pPr marL="3527428" indent="0">
              <a:buNone/>
              <a:defRPr sz="992"/>
            </a:lvl8pPr>
            <a:lvl9pPr marL="4031346" indent="0">
              <a:buNone/>
              <a:defRPr sz="992"/>
            </a:lvl9pPr>
          </a:lstStyle>
          <a:p>
            <a:pPr lvl="0"/>
            <a:r>
              <a:rPr lang="en-US"/>
              <a:t>Click to edit Master text styles</a:t>
            </a:r>
          </a:p>
        </p:txBody>
      </p:sp>
      <p:sp>
        <p:nvSpPr>
          <p:cNvPr id="5" name="Datumsplatzhalter 4"/>
          <p:cNvSpPr>
            <a:spLocks noGrp="1"/>
          </p:cNvSpPr>
          <p:nvPr>
            <p:ph type="dt" sz="half" idx="10"/>
          </p:nvPr>
        </p:nvSpPr>
        <p:spPr/>
        <p:txBody>
          <a:bodyPr/>
          <a:lstStyle/>
          <a:p>
            <a:fld id="{00F1EC65-3F2D-4240-9FB2-86BAF6AF6314}" type="datetime1">
              <a:rPr lang="en-GB" smtClean="0"/>
              <a:pPr/>
              <a:t>15/03/2021</a:t>
            </a:fld>
            <a:endParaRPr lang="en-GB" dirty="0"/>
          </a:p>
        </p:txBody>
      </p:sp>
      <p:sp>
        <p:nvSpPr>
          <p:cNvPr id="6" name="Fußzeilenplatzhalter 5"/>
          <p:cNvSpPr>
            <a:spLocks noGrp="1"/>
          </p:cNvSpPr>
          <p:nvPr>
            <p:ph type="ftr" sz="quarter" idx="11"/>
          </p:nvPr>
        </p:nvSpPr>
        <p:spPr/>
        <p:txBody>
          <a:bodyPr/>
          <a:lstStyle/>
          <a:p>
            <a:r>
              <a:rPr lang="de-DE"/>
              <a:t>© 2020 - GET Across Borders</a:t>
            </a:r>
            <a:endParaRPr lang="en-GB" dirty="0"/>
          </a:p>
        </p:txBody>
      </p:sp>
      <p:sp>
        <p:nvSpPr>
          <p:cNvPr id="7" name="Foliennummernplatzhalter 6"/>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3366226504"/>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046195" y="5291772"/>
            <a:ext cx="6263640" cy="624724"/>
          </a:xfrm>
        </p:spPr>
        <p:txBody>
          <a:bodyPr anchor="b"/>
          <a:lstStyle>
            <a:lvl1pPr algn="l">
              <a:defRPr sz="2205" b="1"/>
            </a:lvl1pPr>
          </a:lstStyle>
          <a:p>
            <a:r>
              <a:rPr lang="en-US"/>
              <a:t>Click to edit Master title style</a:t>
            </a:r>
            <a:endParaRPr lang="en-GB"/>
          </a:p>
        </p:txBody>
      </p:sp>
      <p:sp>
        <p:nvSpPr>
          <p:cNvPr id="3" name="Bildplatzhalter 2"/>
          <p:cNvSpPr>
            <a:spLocks noGrp="1"/>
          </p:cNvSpPr>
          <p:nvPr>
            <p:ph type="pic" idx="1"/>
          </p:nvPr>
        </p:nvSpPr>
        <p:spPr>
          <a:xfrm>
            <a:off x="2046195" y="675471"/>
            <a:ext cx="6263640" cy="4535805"/>
          </a:xfrm>
        </p:spPr>
        <p:txBody>
          <a:bodyPr/>
          <a:lstStyle>
            <a:lvl1pPr marL="0" indent="0">
              <a:buNone/>
              <a:defRPr sz="3527"/>
            </a:lvl1pPr>
            <a:lvl2pPr marL="503919" indent="0">
              <a:buNone/>
              <a:defRPr sz="3086"/>
            </a:lvl2pPr>
            <a:lvl3pPr marL="1007837" indent="0">
              <a:buNone/>
              <a:defRPr sz="2646"/>
            </a:lvl3pPr>
            <a:lvl4pPr marL="1511756" indent="0">
              <a:buNone/>
              <a:defRPr sz="2205"/>
            </a:lvl4pPr>
            <a:lvl5pPr marL="2015672" indent="0">
              <a:buNone/>
              <a:defRPr sz="2205"/>
            </a:lvl5pPr>
            <a:lvl6pPr marL="2519592" indent="0">
              <a:buNone/>
              <a:defRPr sz="2205"/>
            </a:lvl6pPr>
            <a:lvl7pPr marL="3023510" indent="0">
              <a:buNone/>
              <a:defRPr sz="2205"/>
            </a:lvl7pPr>
            <a:lvl8pPr marL="3527428" indent="0">
              <a:buNone/>
              <a:defRPr sz="2205"/>
            </a:lvl8pPr>
            <a:lvl9pPr marL="4031346" indent="0">
              <a:buNone/>
              <a:defRPr sz="2205"/>
            </a:lvl9pPr>
          </a:lstStyle>
          <a:p>
            <a:r>
              <a:rPr lang="en-US"/>
              <a:t>Click icon to add picture</a:t>
            </a:r>
            <a:endParaRPr lang="en-GB" dirty="0"/>
          </a:p>
        </p:txBody>
      </p:sp>
      <p:sp>
        <p:nvSpPr>
          <p:cNvPr id="4" name="Textplatzhalter 3"/>
          <p:cNvSpPr>
            <a:spLocks noGrp="1"/>
          </p:cNvSpPr>
          <p:nvPr>
            <p:ph type="body" sz="half" idx="2"/>
          </p:nvPr>
        </p:nvSpPr>
        <p:spPr>
          <a:xfrm>
            <a:off x="2046195" y="5916496"/>
            <a:ext cx="6263640" cy="887211"/>
          </a:xfrm>
        </p:spPr>
        <p:txBody>
          <a:bodyPr/>
          <a:lstStyle>
            <a:lvl1pPr marL="0" indent="0">
              <a:buNone/>
              <a:defRPr sz="1543"/>
            </a:lvl1pPr>
            <a:lvl2pPr marL="503919" indent="0">
              <a:buNone/>
              <a:defRPr sz="1323"/>
            </a:lvl2pPr>
            <a:lvl3pPr marL="1007837" indent="0">
              <a:buNone/>
              <a:defRPr sz="1102"/>
            </a:lvl3pPr>
            <a:lvl4pPr marL="1511756" indent="0">
              <a:buNone/>
              <a:defRPr sz="992"/>
            </a:lvl4pPr>
            <a:lvl5pPr marL="2015672" indent="0">
              <a:buNone/>
              <a:defRPr sz="992"/>
            </a:lvl5pPr>
            <a:lvl6pPr marL="2519592" indent="0">
              <a:buNone/>
              <a:defRPr sz="992"/>
            </a:lvl6pPr>
            <a:lvl7pPr marL="3023510" indent="0">
              <a:buNone/>
              <a:defRPr sz="992"/>
            </a:lvl7pPr>
            <a:lvl8pPr marL="3527428" indent="0">
              <a:buNone/>
              <a:defRPr sz="992"/>
            </a:lvl8pPr>
            <a:lvl9pPr marL="4031346" indent="0">
              <a:buNone/>
              <a:defRPr sz="992"/>
            </a:lvl9pPr>
          </a:lstStyle>
          <a:p>
            <a:pPr lvl="0"/>
            <a:r>
              <a:rPr lang="en-US"/>
              <a:t>Click to edit Master text styles</a:t>
            </a:r>
          </a:p>
        </p:txBody>
      </p:sp>
      <p:sp>
        <p:nvSpPr>
          <p:cNvPr id="5" name="Datumsplatzhalter 4"/>
          <p:cNvSpPr>
            <a:spLocks noGrp="1"/>
          </p:cNvSpPr>
          <p:nvPr>
            <p:ph type="dt" sz="half" idx="10"/>
          </p:nvPr>
        </p:nvSpPr>
        <p:spPr/>
        <p:txBody>
          <a:bodyPr/>
          <a:lstStyle/>
          <a:p>
            <a:fld id="{3C3FCD5E-69B8-4F4C-82B4-AA8390DE7F8D}" type="datetime1">
              <a:rPr lang="en-GB" smtClean="0"/>
              <a:pPr/>
              <a:t>15/03/2021</a:t>
            </a:fld>
            <a:endParaRPr lang="en-GB" dirty="0"/>
          </a:p>
        </p:txBody>
      </p:sp>
      <p:sp>
        <p:nvSpPr>
          <p:cNvPr id="6" name="Fußzeilenplatzhalter 5"/>
          <p:cNvSpPr>
            <a:spLocks noGrp="1"/>
          </p:cNvSpPr>
          <p:nvPr>
            <p:ph type="ftr" sz="quarter" idx="11"/>
          </p:nvPr>
        </p:nvSpPr>
        <p:spPr/>
        <p:txBody>
          <a:bodyPr/>
          <a:lstStyle/>
          <a:p>
            <a:r>
              <a:rPr lang="de-DE"/>
              <a:t>© 2020 - GET Across Borders</a:t>
            </a:r>
            <a:endParaRPr lang="en-GB" dirty="0"/>
          </a:p>
        </p:txBody>
      </p:sp>
      <p:sp>
        <p:nvSpPr>
          <p:cNvPr id="7" name="Foliennummernplatzhalter 6"/>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2030944477"/>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Vertikaler Textplatzhalt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umsplatzhalter 3"/>
          <p:cNvSpPr>
            <a:spLocks noGrp="1"/>
          </p:cNvSpPr>
          <p:nvPr>
            <p:ph type="dt" sz="half" idx="10"/>
          </p:nvPr>
        </p:nvSpPr>
        <p:spPr/>
        <p:txBody>
          <a:bodyPr/>
          <a:lstStyle/>
          <a:p>
            <a:fld id="{DEF937EC-4118-4B87-B290-472EF67D333B}" type="datetime1">
              <a:rPr lang="en-GB" smtClean="0"/>
              <a:pPr/>
              <a:t>15/03/2021</a:t>
            </a:fld>
            <a:endParaRPr lang="en-GB" dirty="0"/>
          </a:p>
        </p:txBody>
      </p:sp>
      <p:sp>
        <p:nvSpPr>
          <p:cNvPr id="5" name="Fußzeilenplatzhalter 4"/>
          <p:cNvSpPr>
            <a:spLocks noGrp="1"/>
          </p:cNvSpPr>
          <p:nvPr>
            <p:ph type="ftr" sz="quarter" idx="11"/>
          </p:nvPr>
        </p:nvSpPr>
        <p:spPr/>
        <p:txBody>
          <a:bodyPr/>
          <a:lstStyle/>
          <a:p>
            <a:r>
              <a:rPr lang="de-DE"/>
              <a:t>© 2020 - GET Across Borders</a:t>
            </a:r>
            <a:endParaRPr lang="en-GB" dirty="0"/>
          </a:p>
        </p:txBody>
      </p:sp>
      <p:sp>
        <p:nvSpPr>
          <p:cNvPr id="6" name="Foliennummernplatzhalter 5"/>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2587203540"/>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2"/>
                </a:solidFill>
              </a:defRPr>
            </a:lvl1pPr>
          </a:lstStyle>
          <a:p>
            <a:r>
              <a:rPr lang="de-DE" dirty="0"/>
              <a:t>Titelmasterformat durch Klicken bearbeiten</a:t>
            </a:r>
            <a:endParaRPr lang="en-GB" dirty="0"/>
          </a:p>
        </p:txBody>
      </p:sp>
      <p:sp>
        <p:nvSpPr>
          <p:cNvPr id="3" name="Inhaltsplatzhalter 2"/>
          <p:cNvSpPr>
            <a:spLocks noGrp="1"/>
          </p:cNvSpPr>
          <p:nvPr>
            <p:ph idx="1"/>
          </p:nvPr>
        </p:nvSpPr>
        <p:spPr/>
        <p:txBody>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Fußzeilenplatzhalter 1">
            <a:extLst>
              <a:ext uri="{FF2B5EF4-FFF2-40B4-BE49-F238E27FC236}">
                <a16:creationId xmlns:a16="http://schemas.microsoft.com/office/drawing/2014/main" id="{CC2E37E7-1806-4D21-8266-8ADFB0E0001B}"/>
              </a:ext>
            </a:extLst>
          </p:cNvPr>
          <p:cNvSpPr>
            <a:spLocks noGrp="1"/>
          </p:cNvSpPr>
          <p:nvPr>
            <p:ph type="ftr" sz="quarter" idx="3"/>
          </p:nvPr>
        </p:nvSpPr>
        <p:spPr>
          <a:xfrm>
            <a:off x="6392862" y="6959600"/>
            <a:ext cx="3524250" cy="401638"/>
          </a:xfrm>
          <a:prstGeom prst="rect">
            <a:avLst/>
          </a:prstGeom>
        </p:spPr>
        <p:txBody>
          <a:bodyPr vert="horz" lIns="91440" tIns="45720" rIns="91440" bIns="45720" rtlCol="0" anchor="ctr"/>
          <a:lstStyle>
            <a:lvl1pPr algn="r">
              <a:defRPr sz="1200">
                <a:solidFill>
                  <a:schemeClr val="bg2"/>
                </a:solidFill>
              </a:defRPr>
            </a:lvl1pPr>
          </a:lstStyle>
          <a:p>
            <a:r>
              <a:rPr lang="de-DE"/>
              <a:t>© 2020 - GET Across Borders</a:t>
            </a:r>
            <a:endParaRPr lang="en-GB" dirty="0"/>
          </a:p>
        </p:txBody>
      </p:sp>
      <p:sp>
        <p:nvSpPr>
          <p:cNvPr id="5" name="Foliennummernplatzhalter 4">
            <a:extLst>
              <a:ext uri="{FF2B5EF4-FFF2-40B4-BE49-F238E27FC236}">
                <a16:creationId xmlns:a16="http://schemas.microsoft.com/office/drawing/2014/main" id="{566EE03D-0E66-4A78-85B8-06FBB550002F}"/>
              </a:ext>
            </a:extLst>
          </p:cNvPr>
          <p:cNvSpPr>
            <a:spLocks noGrp="1"/>
          </p:cNvSpPr>
          <p:nvPr>
            <p:ph type="sldNum" sz="quarter" idx="10"/>
          </p:nvPr>
        </p:nvSpPr>
        <p:spPr/>
        <p:txBody>
          <a:bodyPr/>
          <a:lstStyle/>
          <a:p>
            <a:fld id="{1C6A1CB6-5D98-4296-B8F9-B78E6A9A9E34}" type="slidenum">
              <a:rPr lang="en-GB" smtClean="0"/>
              <a:t>‹Nr.›</a:t>
            </a:fld>
            <a:endParaRPr lang="en-GB"/>
          </a:p>
        </p:txBody>
      </p:sp>
    </p:spTree>
    <p:extLst>
      <p:ext uri="{BB962C8B-B14F-4D97-AF65-F5344CB8AC3E}">
        <p14:creationId xmlns:p14="http://schemas.microsoft.com/office/powerpoint/2010/main" val="28901524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568565" y="302740"/>
            <a:ext cx="2348865" cy="6450223"/>
          </a:xfrm>
        </p:spPr>
        <p:txBody>
          <a:bodyPr vert="eaVert"/>
          <a:lstStyle/>
          <a:p>
            <a:r>
              <a:rPr lang="en-US"/>
              <a:t>Click to edit Master title style</a:t>
            </a:r>
            <a:endParaRPr lang="en-GB"/>
          </a:p>
        </p:txBody>
      </p:sp>
      <p:sp>
        <p:nvSpPr>
          <p:cNvPr id="3" name="Vertikaler Textplatzhalter 2"/>
          <p:cNvSpPr>
            <a:spLocks noGrp="1"/>
          </p:cNvSpPr>
          <p:nvPr>
            <p:ph type="body" orient="vert" idx="1"/>
          </p:nvPr>
        </p:nvSpPr>
        <p:spPr>
          <a:xfrm>
            <a:off x="521970" y="302740"/>
            <a:ext cx="6872605" cy="64502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umsplatzhalter 3"/>
          <p:cNvSpPr>
            <a:spLocks noGrp="1"/>
          </p:cNvSpPr>
          <p:nvPr>
            <p:ph type="dt" sz="half" idx="10"/>
          </p:nvPr>
        </p:nvSpPr>
        <p:spPr/>
        <p:txBody>
          <a:bodyPr/>
          <a:lstStyle/>
          <a:p>
            <a:fld id="{0977CC8A-DC74-4D43-9830-70796848A750}" type="datetime1">
              <a:rPr lang="en-GB" smtClean="0"/>
              <a:pPr/>
              <a:t>15/03/2021</a:t>
            </a:fld>
            <a:endParaRPr lang="en-GB" dirty="0"/>
          </a:p>
        </p:txBody>
      </p:sp>
      <p:sp>
        <p:nvSpPr>
          <p:cNvPr id="5" name="Fußzeilenplatzhalter 4"/>
          <p:cNvSpPr>
            <a:spLocks noGrp="1"/>
          </p:cNvSpPr>
          <p:nvPr>
            <p:ph type="ftr" sz="quarter" idx="11"/>
          </p:nvPr>
        </p:nvSpPr>
        <p:spPr/>
        <p:txBody>
          <a:bodyPr/>
          <a:lstStyle/>
          <a:p>
            <a:r>
              <a:rPr lang="de-DE"/>
              <a:t>© 2020 - GET Across Borders</a:t>
            </a:r>
            <a:endParaRPr lang="en-GB" dirty="0"/>
          </a:p>
        </p:txBody>
      </p:sp>
      <p:sp>
        <p:nvSpPr>
          <p:cNvPr id="6" name="Foliennummernplatzhalter 5"/>
          <p:cNvSpPr>
            <a:spLocks noGrp="1"/>
          </p:cNvSpPr>
          <p:nvPr>
            <p:ph type="sldNum" sz="quarter" idx="12"/>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2125677474"/>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cSld name="Titel, Text und zwei Inhalt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21970" y="220837"/>
            <a:ext cx="9395460" cy="1259946"/>
          </a:xfrm>
          <a:prstGeom prst="rect">
            <a:avLst/>
          </a:prstGeom>
        </p:spPr>
        <p:txBody>
          <a:bodyPr/>
          <a:lstStyle>
            <a:lvl1pPr>
              <a:defRPr>
                <a:solidFill>
                  <a:schemeClr val="accent2"/>
                </a:solidFill>
              </a:defRPr>
            </a:lvl1pPr>
          </a:lstStyle>
          <a:p>
            <a:r>
              <a:rPr lang="de-DE" dirty="0"/>
              <a:t>Titelmasterformat durch Klicken bearbeiten</a:t>
            </a:r>
            <a:endParaRPr lang="en-GB" dirty="0"/>
          </a:p>
        </p:txBody>
      </p:sp>
      <p:sp>
        <p:nvSpPr>
          <p:cNvPr id="3" name="Textplatzhalter 2"/>
          <p:cNvSpPr>
            <a:spLocks noGrp="1"/>
          </p:cNvSpPr>
          <p:nvPr>
            <p:ph type="body" sz="half" idx="1"/>
          </p:nvPr>
        </p:nvSpPr>
        <p:spPr>
          <a:xfrm>
            <a:off x="521970" y="1763925"/>
            <a:ext cx="4610735" cy="4989036"/>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quarter" idx="2"/>
          </p:nvPr>
        </p:nvSpPr>
        <p:spPr>
          <a:xfrm>
            <a:off x="5306695" y="1763924"/>
            <a:ext cx="4610735" cy="2409647"/>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Inhaltsplatzhalter 4"/>
          <p:cNvSpPr>
            <a:spLocks noGrp="1"/>
          </p:cNvSpPr>
          <p:nvPr>
            <p:ph sz="quarter" idx="3"/>
          </p:nvPr>
        </p:nvSpPr>
        <p:spPr>
          <a:xfrm>
            <a:off x="5306695" y="4341565"/>
            <a:ext cx="4610735" cy="2411396"/>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1">
            <a:extLst>
              <a:ext uri="{FF2B5EF4-FFF2-40B4-BE49-F238E27FC236}">
                <a16:creationId xmlns:a16="http://schemas.microsoft.com/office/drawing/2014/main" id="{FFDB9E20-5D6E-4A6E-BD97-AC2BBE07C15F}"/>
              </a:ext>
            </a:extLst>
          </p:cNvPr>
          <p:cNvSpPr>
            <a:spLocks noGrp="1"/>
          </p:cNvSpPr>
          <p:nvPr>
            <p:ph type="ftr" sz="quarter" idx="10"/>
          </p:nvPr>
        </p:nvSpPr>
        <p:spPr>
          <a:xfrm>
            <a:off x="6392862" y="6959600"/>
            <a:ext cx="3524250" cy="401638"/>
          </a:xfrm>
          <a:prstGeom prst="rect">
            <a:avLst/>
          </a:prstGeom>
        </p:spPr>
        <p:txBody>
          <a:bodyPr vert="horz" lIns="91440" tIns="45720" rIns="91440" bIns="45720" rtlCol="0" anchor="ctr"/>
          <a:lstStyle>
            <a:lvl1pPr algn="r">
              <a:defRPr sz="1200">
                <a:solidFill>
                  <a:schemeClr val="bg2"/>
                </a:solidFill>
                <a:latin typeface="+mj-lt"/>
              </a:defRPr>
            </a:lvl1pPr>
          </a:lstStyle>
          <a:p>
            <a:r>
              <a:rPr lang="de-DE"/>
              <a:t>© 2020 - GET Across Borders</a:t>
            </a:r>
            <a:endParaRPr lang="en-GB" dirty="0"/>
          </a:p>
        </p:txBody>
      </p:sp>
      <p:sp>
        <p:nvSpPr>
          <p:cNvPr id="7" name="Foliennummernplatzhalter 6">
            <a:extLst>
              <a:ext uri="{FF2B5EF4-FFF2-40B4-BE49-F238E27FC236}">
                <a16:creationId xmlns:a16="http://schemas.microsoft.com/office/drawing/2014/main" id="{C3BC6D00-1404-484C-9AB8-CEA917FD5F48}"/>
              </a:ext>
            </a:extLst>
          </p:cNvPr>
          <p:cNvSpPr>
            <a:spLocks noGrp="1"/>
          </p:cNvSpPr>
          <p:nvPr>
            <p:ph type="sldNum" sz="quarter" idx="11"/>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890982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82955" y="2348402"/>
            <a:ext cx="8873490" cy="1620430"/>
          </a:xfrm>
        </p:spPr>
        <p:txBody>
          <a:bodyPr/>
          <a:lstStyle/>
          <a:p>
            <a:r>
              <a:rPr lang="en-US"/>
              <a:t>Click to edit Master title style</a:t>
            </a:r>
            <a:endParaRPr lang="en-GB"/>
          </a:p>
        </p:txBody>
      </p:sp>
      <p:sp>
        <p:nvSpPr>
          <p:cNvPr id="3" name="Untertitel 2"/>
          <p:cNvSpPr>
            <a:spLocks noGrp="1"/>
          </p:cNvSpPr>
          <p:nvPr>
            <p:ph type="subTitle" idx="1"/>
          </p:nvPr>
        </p:nvSpPr>
        <p:spPr>
          <a:xfrm>
            <a:off x="1565910" y="4283818"/>
            <a:ext cx="7307580" cy="1931917"/>
          </a:xfrm>
        </p:spPr>
        <p:txBody>
          <a:bodyPr/>
          <a:lstStyle>
            <a:lvl1pPr marL="0" indent="0" algn="ctr">
              <a:buNone/>
              <a:defRPr>
                <a:solidFill>
                  <a:schemeClr val="tx1">
                    <a:tint val="75000"/>
                  </a:schemeClr>
                </a:solidFill>
              </a:defRPr>
            </a:lvl1pPr>
            <a:lvl2pPr marL="503919" indent="0" algn="ctr">
              <a:buNone/>
              <a:defRPr>
                <a:solidFill>
                  <a:schemeClr val="tx1">
                    <a:tint val="75000"/>
                  </a:schemeClr>
                </a:solidFill>
              </a:defRPr>
            </a:lvl2pPr>
            <a:lvl3pPr marL="1007837" indent="0" algn="ctr">
              <a:buNone/>
              <a:defRPr>
                <a:solidFill>
                  <a:schemeClr val="tx1">
                    <a:tint val="75000"/>
                  </a:schemeClr>
                </a:solidFill>
              </a:defRPr>
            </a:lvl3pPr>
            <a:lvl4pPr marL="1511756" indent="0" algn="ctr">
              <a:buNone/>
              <a:defRPr>
                <a:solidFill>
                  <a:schemeClr val="tx1">
                    <a:tint val="75000"/>
                  </a:schemeClr>
                </a:solidFill>
              </a:defRPr>
            </a:lvl4pPr>
            <a:lvl5pPr marL="2015672" indent="0" algn="ctr">
              <a:buNone/>
              <a:defRPr>
                <a:solidFill>
                  <a:schemeClr val="tx1">
                    <a:tint val="75000"/>
                  </a:schemeClr>
                </a:solidFill>
              </a:defRPr>
            </a:lvl5pPr>
            <a:lvl6pPr marL="2519592" indent="0" algn="ctr">
              <a:buNone/>
              <a:defRPr>
                <a:solidFill>
                  <a:schemeClr val="tx1">
                    <a:tint val="75000"/>
                  </a:schemeClr>
                </a:solidFill>
              </a:defRPr>
            </a:lvl6pPr>
            <a:lvl7pPr marL="3023510" indent="0" algn="ctr">
              <a:buNone/>
              <a:defRPr>
                <a:solidFill>
                  <a:schemeClr val="tx1">
                    <a:tint val="75000"/>
                  </a:schemeClr>
                </a:solidFill>
              </a:defRPr>
            </a:lvl7pPr>
            <a:lvl8pPr marL="3527428" indent="0" algn="ctr">
              <a:buNone/>
              <a:defRPr>
                <a:solidFill>
                  <a:schemeClr val="tx1">
                    <a:tint val="75000"/>
                  </a:schemeClr>
                </a:solidFill>
              </a:defRPr>
            </a:lvl8pPr>
            <a:lvl9pPr marL="4031346" indent="0" algn="ctr">
              <a:buNone/>
              <a:defRPr>
                <a:solidFill>
                  <a:schemeClr val="tx1">
                    <a:tint val="75000"/>
                  </a:schemeClr>
                </a:solidFill>
              </a:defRPr>
            </a:lvl9pPr>
          </a:lstStyle>
          <a:p>
            <a:r>
              <a:rPr lang="en-US"/>
              <a:t>Click to edit Master subtitle style</a:t>
            </a:r>
            <a:endParaRPr lang="en-GB"/>
          </a:p>
        </p:txBody>
      </p:sp>
      <p:sp>
        <p:nvSpPr>
          <p:cNvPr id="4" name="Datumsplatzhalter 3"/>
          <p:cNvSpPr>
            <a:spLocks noGrp="1"/>
          </p:cNvSpPr>
          <p:nvPr>
            <p:ph type="dt" sz="half" idx="10"/>
          </p:nvPr>
        </p:nvSpPr>
        <p:spPr/>
        <p:txBody>
          <a:bodyPr/>
          <a:lstStyle/>
          <a:p>
            <a:fld id="{CD174E74-CACA-497B-99F7-231ED2321951}" type="datetime1">
              <a:rPr lang="en-GB" smtClean="0"/>
              <a:pPr/>
              <a:t>15/03/2021</a:t>
            </a:fld>
            <a:endParaRPr lang="en-GB" dirty="0"/>
          </a:p>
        </p:txBody>
      </p:sp>
      <p:sp>
        <p:nvSpPr>
          <p:cNvPr id="5" name="Fußzeilenplatzhalter 4"/>
          <p:cNvSpPr>
            <a:spLocks noGrp="1"/>
          </p:cNvSpPr>
          <p:nvPr>
            <p:ph type="ftr" sz="quarter" idx="11"/>
          </p:nvPr>
        </p:nvSpPr>
        <p:spPr/>
        <p:txBody>
          <a:bodyPr/>
          <a:lstStyle/>
          <a:p>
            <a:endParaRPr lang="en-GB" dirty="0"/>
          </a:p>
        </p:txBody>
      </p:sp>
      <p:sp>
        <p:nvSpPr>
          <p:cNvPr id="6" name="Foliennummernplatzhalter 5"/>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2248419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Inhaltsplatzhalt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umsplatzhalter 3"/>
          <p:cNvSpPr>
            <a:spLocks noGrp="1"/>
          </p:cNvSpPr>
          <p:nvPr>
            <p:ph type="dt" sz="half" idx="10"/>
          </p:nvPr>
        </p:nvSpPr>
        <p:spPr/>
        <p:txBody>
          <a:bodyPr/>
          <a:lstStyle/>
          <a:p>
            <a:fld id="{4650F874-7860-4E76-B9BA-5786280081FC}" type="datetime1">
              <a:rPr lang="en-GB" smtClean="0"/>
              <a:pPr/>
              <a:t>15/03/2021</a:t>
            </a:fld>
            <a:endParaRPr lang="en-GB" dirty="0"/>
          </a:p>
        </p:txBody>
      </p:sp>
      <p:sp>
        <p:nvSpPr>
          <p:cNvPr id="5" name="Fußzeilenplatzhalter 4"/>
          <p:cNvSpPr>
            <a:spLocks noGrp="1"/>
          </p:cNvSpPr>
          <p:nvPr>
            <p:ph type="ftr" sz="quarter" idx="11"/>
          </p:nvPr>
        </p:nvSpPr>
        <p:spPr/>
        <p:txBody>
          <a:bodyPr/>
          <a:lstStyle/>
          <a:p>
            <a:endParaRPr lang="en-GB" dirty="0"/>
          </a:p>
        </p:txBody>
      </p:sp>
      <p:sp>
        <p:nvSpPr>
          <p:cNvPr id="6" name="Foliennummernplatzhalter 5"/>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2075530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24641" y="4857794"/>
            <a:ext cx="8873490" cy="1501435"/>
          </a:xfrm>
        </p:spPr>
        <p:txBody>
          <a:bodyPr anchor="t"/>
          <a:lstStyle>
            <a:lvl1pPr algn="l">
              <a:defRPr sz="4409" b="1" cap="all"/>
            </a:lvl1pPr>
          </a:lstStyle>
          <a:p>
            <a:r>
              <a:rPr lang="en-US"/>
              <a:t>Click to edit Master title style</a:t>
            </a:r>
            <a:endParaRPr lang="en-GB"/>
          </a:p>
        </p:txBody>
      </p:sp>
      <p:sp>
        <p:nvSpPr>
          <p:cNvPr id="3" name="Textplatzhalter 2"/>
          <p:cNvSpPr>
            <a:spLocks noGrp="1"/>
          </p:cNvSpPr>
          <p:nvPr>
            <p:ph type="body" idx="1"/>
          </p:nvPr>
        </p:nvSpPr>
        <p:spPr>
          <a:xfrm>
            <a:off x="824641" y="3204116"/>
            <a:ext cx="8873490" cy="1653678"/>
          </a:xfrm>
        </p:spPr>
        <p:txBody>
          <a:bodyPr anchor="b"/>
          <a:lstStyle>
            <a:lvl1pPr marL="0" indent="0">
              <a:buNone/>
              <a:defRPr sz="2205">
                <a:solidFill>
                  <a:schemeClr val="tx1">
                    <a:tint val="75000"/>
                  </a:schemeClr>
                </a:solidFill>
              </a:defRPr>
            </a:lvl1pPr>
            <a:lvl2pPr marL="503919" indent="0">
              <a:buNone/>
              <a:defRPr sz="1984">
                <a:solidFill>
                  <a:schemeClr val="tx1">
                    <a:tint val="75000"/>
                  </a:schemeClr>
                </a:solidFill>
              </a:defRPr>
            </a:lvl2pPr>
            <a:lvl3pPr marL="1007837" indent="0">
              <a:buNone/>
              <a:defRPr sz="1764">
                <a:solidFill>
                  <a:schemeClr val="tx1">
                    <a:tint val="75000"/>
                  </a:schemeClr>
                </a:solidFill>
              </a:defRPr>
            </a:lvl3pPr>
            <a:lvl4pPr marL="1511756" indent="0">
              <a:buNone/>
              <a:defRPr sz="1543">
                <a:solidFill>
                  <a:schemeClr val="tx1">
                    <a:tint val="75000"/>
                  </a:schemeClr>
                </a:solidFill>
              </a:defRPr>
            </a:lvl4pPr>
            <a:lvl5pPr marL="2015672" indent="0">
              <a:buNone/>
              <a:defRPr sz="1543">
                <a:solidFill>
                  <a:schemeClr val="tx1">
                    <a:tint val="75000"/>
                  </a:schemeClr>
                </a:solidFill>
              </a:defRPr>
            </a:lvl5pPr>
            <a:lvl6pPr marL="2519592" indent="0">
              <a:buNone/>
              <a:defRPr sz="1543">
                <a:solidFill>
                  <a:schemeClr val="tx1">
                    <a:tint val="75000"/>
                  </a:schemeClr>
                </a:solidFill>
              </a:defRPr>
            </a:lvl6pPr>
            <a:lvl7pPr marL="3023510" indent="0">
              <a:buNone/>
              <a:defRPr sz="1543">
                <a:solidFill>
                  <a:schemeClr val="tx1">
                    <a:tint val="75000"/>
                  </a:schemeClr>
                </a:solidFill>
              </a:defRPr>
            </a:lvl7pPr>
            <a:lvl8pPr marL="3527428" indent="0">
              <a:buNone/>
              <a:defRPr sz="1543">
                <a:solidFill>
                  <a:schemeClr val="tx1">
                    <a:tint val="75000"/>
                  </a:schemeClr>
                </a:solidFill>
              </a:defRPr>
            </a:lvl8pPr>
            <a:lvl9pPr marL="4031346" indent="0">
              <a:buNone/>
              <a:defRPr sz="1543">
                <a:solidFill>
                  <a:schemeClr val="tx1">
                    <a:tint val="75000"/>
                  </a:schemeClr>
                </a:solidFill>
              </a:defRPr>
            </a:lvl9pPr>
          </a:lstStyle>
          <a:p>
            <a:pPr lvl="0"/>
            <a:r>
              <a:rPr lang="en-US"/>
              <a:t>Click to edit Master text styles</a:t>
            </a:r>
          </a:p>
        </p:txBody>
      </p:sp>
      <p:sp>
        <p:nvSpPr>
          <p:cNvPr id="4" name="Datumsplatzhalter 3"/>
          <p:cNvSpPr>
            <a:spLocks noGrp="1"/>
          </p:cNvSpPr>
          <p:nvPr>
            <p:ph type="dt" sz="half" idx="10"/>
          </p:nvPr>
        </p:nvSpPr>
        <p:spPr/>
        <p:txBody>
          <a:bodyPr/>
          <a:lstStyle/>
          <a:p>
            <a:fld id="{6959908D-B457-4B66-8064-D65755BBB79F}" type="datetime1">
              <a:rPr lang="en-GB" smtClean="0"/>
              <a:pPr/>
              <a:t>15/03/2021</a:t>
            </a:fld>
            <a:endParaRPr lang="en-GB" dirty="0"/>
          </a:p>
        </p:txBody>
      </p:sp>
      <p:sp>
        <p:nvSpPr>
          <p:cNvPr id="5" name="Fußzeilenplatzhalter 4"/>
          <p:cNvSpPr>
            <a:spLocks noGrp="1"/>
          </p:cNvSpPr>
          <p:nvPr>
            <p:ph type="ftr" sz="quarter" idx="11"/>
          </p:nvPr>
        </p:nvSpPr>
        <p:spPr/>
        <p:txBody>
          <a:bodyPr/>
          <a:lstStyle/>
          <a:p>
            <a:endParaRPr lang="en-GB" dirty="0"/>
          </a:p>
        </p:txBody>
      </p:sp>
      <p:sp>
        <p:nvSpPr>
          <p:cNvPr id="6" name="Foliennummernplatzhalter 5"/>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804612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Inhaltsplatzhalter 2"/>
          <p:cNvSpPr>
            <a:spLocks noGrp="1"/>
          </p:cNvSpPr>
          <p:nvPr>
            <p:ph sz="half" idx="1"/>
          </p:nvPr>
        </p:nvSpPr>
        <p:spPr>
          <a:xfrm>
            <a:off x="521970" y="1763927"/>
            <a:ext cx="4610735" cy="4989036"/>
          </a:xfrm>
        </p:spPr>
        <p:txBody>
          <a:bodyPr>
            <a:normAutofit/>
          </a:bodyPr>
          <a:lstStyle>
            <a:lvl1pPr>
              <a:defRPr sz="2400"/>
            </a:lvl1pPr>
            <a:lvl2pPr>
              <a:defRPr sz="2400"/>
            </a:lvl2pPr>
            <a:lvl3pPr>
              <a:defRPr sz="2400"/>
            </a:lvl3pPr>
            <a:lvl4pPr>
              <a:defRPr sz="2400"/>
            </a:lvl4pPr>
            <a:lvl5pPr>
              <a:defRPr sz="2400"/>
            </a:lvl5pPr>
            <a:lvl6pPr>
              <a:defRPr sz="1984"/>
            </a:lvl6pPr>
            <a:lvl7pPr>
              <a:defRPr sz="1984"/>
            </a:lvl7pPr>
            <a:lvl8pPr>
              <a:defRPr sz="1984"/>
            </a:lvl8pPr>
            <a:lvl9pPr>
              <a:defRPr sz="198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Inhaltsplatzhalter 3"/>
          <p:cNvSpPr>
            <a:spLocks noGrp="1"/>
          </p:cNvSpPr>
          <p:nvPr>
            <p:ph sz="half" idx="2"/>
          </p:nvPr>
        </p:nvSpPr>
        <p:spPr>
          <a:xfrm>
            <a:off x="5306695" y="1763927"/>
            <a:ext cx="4610735" cy="4989036"/>
          </a:xfrm>
        </p:spPr>
        <p:txBody>
          <a:bodyPr>
            <a:normAutofit/>
          </a:bodyPr>
          <a:lstStyle>
            <a:lvl1pPr>
              <a:defRPr sz="2400"/>
            </a:lvl1pPr>
            <a:lvl2pPr>
              <a:defRPr sz="2400"/>
            </a:lvl2pPr>
            <a:lvl3pPr>
              <a:defRPr sz="2400"/>
            </a:lvl3pPr>
            <a:lvl4pPr>
              <a:defRPr sz="2400"/>
            </a:lvl4pPr>
            <a:lvl5pPr>
              <a:defRPr sz="2400"/>
            </a:lvl5pPr>
            <a:lvl6pPr>
              <a:defRPr sz="1984"/>
            </a:lvl6pPr>
            <a:lvl7pPr>
              <a:defRPr sz="1984"/>
            </a:lvl7pPr>
            <a:lvl8pPr>
              <a:defRPr sz="1984"/>
            </a:lvl8pPr>
            <a:lvl9pPr>
              <a:defRPr sz="198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umsplatzhalter 4"/>
          <p:cNvSpPr>
            <a:spLocks noGrp="1"/>
          </p:cNvSpPr>
          <p:nvPr>
            <p:ph type="dt" sz="half" idx="10"/>
          </p:nvPr>
        </p:nvSpPr>
        <p:spPr/>
        <p:txBody>
          <a:bodyPr/>
          <a:lstStyle/>
          <a:p>
            <a:fld id="{35250F1C-BDC4-4429-AD27-F5265790A591}" type="datetime1">
              <a:rPr lang="en-GB" smtClean="0"/>
              <a:pPr/>
              <a:t>15/03/2021</a:t>
            </a:fld>
            <a:endParaRPr lang="en-GB" dirty="0"/>
          </a:p>
        </p:txBody>
      </p:sp>
      <p:sp>
        <p:nvSpPr>
          <p:cNvPr id="6" name="Fußzeilenplatzhalter 5"/>
          <p:cNvSpPr>
            <a:spLocks noGrp="1"/>
          </p:cNvSpPr>
          <p:nvPr>
            <p:ph type="ftr" sz="quarter" idx="11"/>
          </p:nvPr>
        </p:nvSpPr>
        <p:spPr/>
        <p:txBody>
          <a:bodyPr/>
          <a:lstStyle/>
          <a:p>
            <a:endParaRPr lang="en-GB" dirty="0"/>
          </a:p>
        </p:txBody>
      </p:sp>
      <p:sp>
        <p:nvSpPr>
          <p:cNvPr id="7" name="Foliennummernplatzhalter 6"/>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151838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a:t>Click to edit Master title style</a:t>
            </a:r>
            <a:endParaRPr lang="en-GB"/>
          </a:p>
        </p:txBody>
      </p:sp>
      <p:sp>
        <p:nvSpPr>
          <p:cNvPr id="3" name="Textplatzhalter 2"/>
          <p:cNvSpPr>
            <a:spLocks noGrp="1"/>
          </p:cNvSpPr>
          <p:nvPr>
            <p:ph type="body" idx="1"/>
          </p:nvPr>
        </p:nvSpPr>
        <p:spPr>
          <a:xfrm>
            <a:off x="521970" y="1692179"/>
            <a:ext cx="4612548" cy="705219"/>
          </a:xfrm>
        </p:spPr>
        <p:txBody>
          <a:bodyPr anchor="b"/>
          <a:lstStyle>
            <a:lvl1pPr marL="0" indent="0">
              <a:buNone/>
              <a:defRPr sz="2646" b="1"/>
            </a:lvl1pPr>
            <a:lvl2pPr marL="503919" indent="0">
              <a:buNone/>
              <a:defRPr sz="2205" b="1"/>
            </a:lvl2pPr>
            <a:lvl3pPr marL="1007837" indent="0">
              <a:buNone/>
              <a:defRPr sz="1984" b="1"/>
            </a:lvl3pPr>
            <a:lvl4pPr marL="1511756" indent="0">
              <a:buNone/>
              <a:defRPr sz="1764" b="1"/>
            </a:lvl4pPr>
            <a:lvl5pPr marL="2015672" indent="0">
              <a:buNone/>
              <a:defRPr sz="1764" b="1"/>
            </a:lvl5pPr>
            <a:lvl6pPr marL="2519592" indent="0">
              <a:buNone/>
              <a:defRPr sz="1764" b="1"/>
            </a:lvl6pPr>
            <a:lvl7pPr marL="3023510" indent="0">
              <a:buNone/>
              <a:defRPr sz="1764" b="1"/>
            </a:lvl7pPr>
            <a:lvl8pPr marL="3527428" indent="0">
              <a:buNone/>
              <a:defRPr sz="1764" b="1"/>
            </a:lvl8pPr>
            <a:lvl9pPr marL="4031346" indent="0">
              <a:buNone/>
              <a:defRPr sz="1764" b="1"/>
            </a:lvl9pPr>
          </a:lstStyle>
          <a:p>
            <a:pPr lvl="0"/>
            <a:r>
              <a:rPr lang="en-US"/>
              <a:t>Click to edit Master text styles</a:t>
            </a:r>
          </a:p>
        </p:txBody>
      </p:sp>
      <p:sp>
        <p:nvSpPr>
          <p:cNvPr id="4" name="Inhaltsplatzhalter 3"/>
          <p:cNvSpPr>
            <a:spLocks noGrp="1"/>
          </p:cNvSpPr>
          <p:nvPr>
            <p:ph sz="half" idx="2"/>
          </p:nvPr>
        </p:nvSpPr>
        <p:spPr>
          <a:xfrm>
            <a:off x="521970" y="2397397"/>
            <a:ext cx="4612548" cy="4355563"/>
          </a:xfrm>
        </p:spPr>
        <p:txBody>
          <a:bodyPr>
            <a:normAutofit/>
          </a:bodyPr>
          <a:lstStyle>
            <a:lvl1pPr>
              <a:defRPr sz="2400"/>
            </a:lvl1pPr>
            <a:lvl2pPr>
              <a:defRPr sz="2400"/>
            </a:lvl2pPr>
            <a:lvl3pPr>
              <a:defRPr sz="2400"/>
            </a:lvl3pPr>
            <a:lvl4pPr>
              <a:defRPr sz="2400"/>
            </a:lvl4pPr>
            <a:lvl5pPr>
              <a:defRPr sz="2400"/>
            </a:lvl5pPr>
            <a:lvl6pPr>
              <a:defRPr sz="1764"/>
            </a:lvl6pPr>
            <a:lvl7pPr>
              <a:defRPr sz="1764"/>
            </a:lvl7pPr>
            <a:lvl8pPr>
              <a:defRPr sz="1764"/>
            </a:lvl8pPr>
            <a:lvl9pPr>
              <a:defRPr sz="176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platzhalter 4"/>
          <p:cNvSpPr>
            <a:spLocks noGrp="1"/>
          </p:cNvSpPr>
          <p:nvPr>
            <p:ph type="body" sz="quarter" idx="3"/>
          </p:nvPr>
        </p:nvSpPr>
        <p:spPr>
          <a:xfrm>
            <a:off x="5303073" y="1692179"/>
            <a:ext cx="4614360" cy="705219"/>
          </a:xfrm>
        </p:spPr>
        <p:txBody>
          <a:bodyPr anchor="b"/>
          <a:lstStyle>
            <a:lvl1pPr marL="0" indent="0">
              <a:buNone/>
              <a:defRPr sz="2646" b="1"/>
            </a:lvl1pPr>
            <a:lvl2pPr marL="503919" indent="0">
              <a:buNone/>
              <a:defRPr sz="2205" b="1"/>
            </a:lvl2pPr>
            <a:lvl3pPr marL="1007837" indent="0">
              <a:buNone/>
              <a:defRPr sz="1984" b="1"/>
            </a:lvl3pPr>
            <a:lvl4pPr marL="1511756" indent="0">
              <a:buNone/>
              <a:defRPr sz="1764" b="1"/>
            </a:lvl4pPr>
            <a:lvl5pPr marL="2015672" indent="0">
              <a:buNone/>
              <a:defRPr sz="1764" b="1"/>
            </a:lvl5pPr>
            <a:lvl6pPr marL="2519592" indent="0">
              <a:buNone/>
              <a:defRPr sz="1764" b="1"/>
            </a:lvl6pPr>
            <a:lvl7pPr marL="3023510" indent="0">
              <a:buNone/>
              <a:defRPr sz="1764" b="1"/>
            </a:lvl7pPr>
            <a:lvl8pPr marL="3527428" indent="0">
              <a:buNone/>
              <a:defRPr sz="1764" b="1"/>
            </a:lvl8pPr>
            <a:lvl9pPr marL="4031346" indent="0">
              <a:buNone/>
              <a:defRPr sz="1764" b="1"/>
            </a:lvl9pPr>
          </a:lstStyle>
          <a:p>
            <a:pPr lvl="0"/>
            <a:r>
              <a:rPr lang="en-US"/>
              <a:t>Click to edit Master text styles</a:t>
            </a:r>
          </a:p>
        </p:txBody>
      </p:sp>
      <p:sp>
        <p:nvSpPr>
          <p:cNvPr id="6" name="Inhaltsplatzhalter 5"/>
          <p:cNvSpPr>
            <a:spLocks noGrp="1"/>
          </p:cNvSpPr>
          <p:nvPr>
            <p:ph sz="quarter" idx="4"/>
          </p:nvPr>
        </p:nvSpPr>
        <p:spPr>
          <a:xfrm>
            <a:off x="5303073" y="2397397"/>
            <a:ext cx="4614360" cy="4355563"/>
          </a:xfrm>
        </p:spPr>
        <p:txBody>
          <a:bodyPr>
            <a:normAutofit/>
          </a:bodyPr>
          <a:lstStyle>
            <a:lvl1pPr>
              <a:defRPr sz="2400"/>
            </a:lvl1pPr>
            <a:lvl2pPr>
              <a:defRPr sz="2400"/>
            </a:lvl2pPr>
            <a:lvl3pPr>
              <a:defRPr sz="2400"/>
            </a:lvl3pPr>
            <a:lvl4pPr>
              <a:defRPr sz="2400"/>
            </a:lvl4pPr>
            <a:lvl5pPr>
              <a:defRPr sz="2400"/>
            </a:lvl5pPr>
            <a:lvl6pPr>
              <a:defRPr sz="1764"/>
            </a:lvl6pPr>
            <a:lvl7pPr>
              <a:defRPr sz="1764"/>
            </a:lvl7pPr>
            <a:lvl8pPr>
              <a:defRPr sz="1764"/>
            </a:lvl8pPr>
            <a:lvl9pPr>
              <a:defRPr sz="176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umsplatzhalter 6"/>
          <p:cNvSpPr>
            <a:spLocks noGrp="1"/>
          </p:cNvSpPr>
          <p:nvPr>
            <p:ph type="dt" sz="half" idx="10"/>
          </p:nvPr>
        </p:nvSpPr>
        <p:spPr/>
        <p:txBody>
          <a:bodyPr/>
          <a:lstStyle/>
          <a:p>
            <a:fld id="{6413C292-8FB8-48BC-85C3-B7DA021F67D8}" type="datetime1">
              <a:rPr lang="en-GB" smtClean="0"/>
              <a:pPr/>
              <a:t>15/03/2021</a:t>
            </a:fld>
            <a:endParaRPr lang="en-GB" dirty="0"/>
          </a:p>
        </p:txBody>
      </p:sp>
      <p:sp>
        <p:nvSpPr>
          <p:cNvPr id="8" name="Fußzeilenplatzhalter 7"/>
          <p:cNvSpPr>
            <a:spLocks noGrp="1"/>
          </p:cNvSpPr>
          <p:nvPr>
            <p:ph type="ftr" sz="quarter" idx="11"/>
          </p:nvPr>
        </p:nvSpPr>
        <p:spPr/>
        <p:txBody>
          <a:bodyPr/>
          <a:lstStyle/>
          <a:p>
            <a:endParaRPr lang="en-GB" dirty="0"/>
          </a:p>
        </p:txBody>
      </p:sp>
      <p:sp>
        <p:nvSpPr>
          <p:cNvPr id="9" name="Foliennummernplatzhalter 8"/>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399060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Datumsplatzhalter 2"/>
          <p:cNvSpPr>
            <a:spLocks noGrp="1"/>
          </p:cNvSpPr>
          <p:nvPr>
            <p:ph type="dt" sz="half" idx="10"/>
          </p:nvPr>
        </p:nvSpPr>
        <p:spPr/>
        <p:txBody>
          <a:bodyPr/>
          <a:lstStyle/>
          <a:p>
            <a:fld id="{E554B045-C609-41A7-B50F-7A74B4E4DAB0}" type="datetime1">
              <a:rPr lang="en-GB" smtClean="0"/>
              <a:pPr/>
              <a:t>15/03/2021</a:t>
            </a:fld>
            <a:endParaRPr lang="en-GB" dirty="0"/>
          </a:p>
        </p:txBody>
      </p:sp>
      <p:sp>
        <p:nvSpPr>
          <p:cNvPr id="4" name="Fußzeilenplatzhalter 3"/>
          <p:cNvSpPr>
            <a:spLocks noGrp="1"/>
          </p:cNvSpPr>
          <p:nvPr>
            <p:ph type="ftr" sz="quarter" idx="11"/>
          </p:nvPr>
        </p:nvSpPr>
        <p:spPr/>
        <p:txBody>
          <a:bodyPr/>
          <a:lstStyle/>
          <a:p>
            <a:endParaRPr lang="en-GB" dirty="0"/>
          </a:p>
        </p:txBody>
      </p:sp>
      <p:sp>
        <p:nvSpPr>
          <p:cNvPr id="5" name="Foliennummernplatzhalter 4"/>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1072964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80A0690-B9A1-435C-8B85-59275D57CCBB}" type="datetime1">
              <a:rPr lang="en-GB" smtClean="0"/>
              <a:pPr/>
              <a:t>15/03/2021</a:t>
            </a:fld>
            <a:endParaRPr lang="en-GB" dirty="0"/>
          </a:p>
        </p:txBody>
      </p:sp>
      <p:sp>
        <p:nvSpPr>
          <p:cNvPr id="3" name="Fußzeilenplatzhalter 2"/>
          <p:cNvSpPr>
            <a:spLocks noGrp="1"/>
          </p:cNvSpPr>
          <p:nvPr>
            <p:ph type="ftr" sz="quarter" idx="11"/>
          </p:nvPr>
        </p:nvSpPr>
        <p:spPr/>
        <p:txBody>
          <a:bodyPr/>
          <a:lstStyle/>
          <a:p>
            <a:endParaRPr lang="en-GB" dirty="0"/>
          </a:p>
        </p:txBody>
      </p:sp>
      <p:sp>
        <p:nvSpPr>
          <p:cNvPr id="4" name="Foliennummernplatzhalter 3"/>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37012625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21973" y="300987"/>
            <a:ext cx="3434491" cy="1280945"/>
          </a:xfrm>
        </p:spPr>
        <p:txBody>
          <a:bodyPr anchor="b"/>
          <a:lstStyle>
            <a:lvl1pPr algn="l">
              <a:defRPr sz="2205" b="1"/>
            </a:lvl1pPr>
          </a:lstStyle>
          <a:p>
            <a:r>
              <a:rPr lang="en-US"/>
              <a:t>Click to edit Master title style</a:t>
            </a:r>
            <a:endParaRPr lang="en-GB"/>
          </a:p>
        </p:txBody>
      </p:sp>
      <p:sp>
        <p:nvSpPr>
          <p:cNvPr id="3" name="Inhaltsplatzhalter 2"/>
          <p:cNvSpPr>
            <a:spLocks noGrp="1"/>
          </p:cNvSpPr>
          <p:nvPr>
            <p:ph idx="1"/>
          </p:nvPr>
        </p:nvSpPr>
        <p:spPr>
          <a:xfrm>
            <a:off x="4081515" y="300990"/>
            <a:ext cx="5835915" cy="6451973"/>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platzhalter 3"/>
          <p:cNvSpPr>
            <a:spLocks noGrp="1"/>
          </p:cNvSpPr>
          <p:nvPr>
            <p:ph type="body" sz="half" idx="2"/>
          </p:nvPr>
        </p:nvSpPr>
        <p:spPr>
          <a:xfrm>
            <a:off x="521973" y="1581935"/>
            <a:ext cx="3434491" cy="5171028"/>
          </a:xfrm>
        </p:spPr>
        <p:txBody>
          <a:bodyPr/>
          <a:lstStyle>
            <a:lvl1pPr marL="0" indent="0">
              <a:buNone/>
              <a:defRPr sz="1543"/>
            </a:lvl1pPr>
            <a:lvl2pPr marL="503919" indent="0">
              <a:buNone/>
              <a:defRPr sz="1323"/>
            </a:lvl2pPr>
            <a:lvl3pPr marL="1007837" indent="0">
              <a:buNone/>
              <a:defRPr sz="1102"/>
            </a:lvl3pPr>
            <a:lvl4pPr marL="1511756" indent="0">
              <a:buNone/>
              <a:defRPr sz="992"/>
            </a:lvl4pPr>
            <a:lvl5pPr marL="2015672" indent="0">
              <a:buNone/>
              <a:defRPr sz="992"/>
            </a:lvl5pPr>
            <a:lvl6pPr marL="2519592" indent="0">
              <a:buNone/>
              <a:defRPr sz="992"/>
            </a:lvl6pPr>
            <a:lvl7pPr marL="3023510" indent="0">
              <a:buNone/>
              <a:defRPr sz="992"/>
            </a:lvl7pPr>
            <a:lvl8pPr marL="3527428" indent="0">
              <a:buNone/>
              <a:defRPr sz="992"/>
            </a:lvl8pPr>
            <a:lvl9pPr marL="4031346" indent="0">
              <a:buNone/>
              <a:defRPr sz="992"/>
            </a:lvl9pPr>
          </a:lstStyle>
          <a:p>
            <a:pPr lvl="0"/>
            <a:r>
              <a:rPr lang="en-US"/>
              <a:t>Click to edit Master text styles</a:t>
            </a:r>
          </a:p>
        </p:txBody>
      </p:sp>
      <p:sp>
        <p:nvSpPr>
          <p:cNvPr id="5" name="Datumsplatzhalter 4"/>
          <p:cNvSpPr>
            <a:spLocks noGrp="1"/>
          </p:cNvSpPr>
          <p:nvPr>
            <p:ph type="dt" sz="half" idx="10"/>
          </p:nvPr>
        </p:nvSpPr>
        <p:spPr/>
        <p:txBody>
          <a:bodyPr/>
          <a:lstStyle/>
          <a:p>
            <a:fld id="{7A777AF5-AD89-4772-9482-E5960E258D59}" type="datetime1">
              <a:rPr lang="en-GB" smtClean="0"/>
              <a:pPr/>
              <a:t>15/03/2021</a:t>
            </a:fld>
            <a:endParaRPr lang="en-GB" dirty="0"/>
          </a:p>
        </p:txBody>
      </p:sp>
      <p:sp>
        <p:nvSpPr>
          <p:cNvPr id="6" name="Fußzeilenplatzhalter 5"/>
          <p:cNvSpPr>
            <a:spLocks noGrp="1"/>
          </p:cNvSpPr>
          <p:nvPr>
            <p:ph type="ftr" sz="quarter" idx="11"/>
          </p:nvPr>
        </p:nvSpPr>
        <p:spPr/>
        <p:txBody>
          <a:bodyPr/>
          <a:lstStyle/>
          <a:p>
            <a:endParaRPr lang="en-GB" dirty="0"/>
          </a:p>
        </p:txBody>
      </p:sp>
      <p:sp>
        <p:nvSpPr>
          <p:cNvPr id="7" name="Foliennummernplatzhalter 6"/>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3734006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2"/>
                </a:solidFill>
              </a:defRPr>
            </a:lvl1pPr>
          </a:lstStyle>
          <a:p>
            <a:r>
              <a:rPr lang="de-DE" dirty="0"/>
              <a:t>Titelmasterformat durch Klicken bearbeiten</a:t>
            </a:r>
            <a:endParaRPr lang="en-GB" dirty="0"/>
          </a:p>
        </p:txBody>
      </p:sp>
      <p:sp>
        <p:nvSpPr>
          <p:cNvPr id="3" name="Inhaltsplatzhalter 2"/>
          <p:cNvSpPr>
            <a:spLocks noGrp="1"/>
          </p:cNvSpPr>
          <p:nvPr>
            <p:ph sz="half" idx="1"/>
          </p:nvPr>
        </p:nvSpPr>
        <p:spPr>
          <a:xfrm>
            <a:off x="522288" y="1763713"/>
            <a:ext cx="4621212" cy="4989512"/>
          </a:xfrm>
        </p:spPr>
        <p:txBody>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Inhaltsplatzhalter 3"/>
          <p:cNvSpPr>
            <a:spLocks noGrp="1"/>
          </p:cNvSpPr>
          <p:nvPr>
            <p:ph sz="half" idx="2"/>
          </p:nvPr>
        </p:nvSpPr>
        <p:spPr>
          <a:xfrm>
            <a:off x="5295900" y="1763713"/>
            <a:ext cx="4621213" cy="4989512"/>
          </a:xfrm>
        </p:spPr>
        <p:txBody>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7" name="Fußzeilenplatzhalter 1">
            <a:extLst>
              <a:ext uri="{FF2B5EF4-FFF2-40B4-BE49-F238E27FC236}">
                <a16:creationId xmlns:a16="http://schemas.microsoft.com/office/drawing/2014/main" id="{748D9B97-C724-4437-8DD2-7E14E991862E}"/>
              </a:ext>
            </a:extLst>
          </p:cNvPr>
          <p:cNvSpPr>
            <a:spLocks noGrp="1"/>
          </p:cNvSpPr>
          <p:nvPr>
            <p:ph type="ftr" sz="quarter" idx="3"/>
          </p:nvPr>
        </p:nvSpPr>
        <p:spPr>
          <a:xfrm>
            <a:off x="6392862" y="6959600"/>
            <a:ext cx="3524250" cy="401638"/>
          </a:xfrm>
          <a:prstGeom prst="rect">
            <a:avLst/>
          </a:prstGeom>
        </p:spPr>
        <p:txBody>
          <a:bodyPr vert="horz" lIns="91440" tIns="45720" rIns="91440" bIns="45720" rtlCol="0" anchor="ctr"/>
          <a:lstStyle>
            <a:lvl1pPr algn="r">
              <a:defRPr sz="1200">
                <a:solidFill>
                  <a:schemeClr val="bg2"/>
                </a:solidFill>
              </a:defRPr>
            </a:lvl1pPr>
          </a:lstStyle>
          <a:p>
            <a:r>
              <a:rPr lang="de-DE"/>
              <a:t>© 2020 - GET Across Borders</a:t>
            </a:r>
            <a:endParaRPr lang="en-GB" dirty="0"/>
          </a:p>
        </p:txBody>
      </p:sp>
      <p:sp>
        <p:nvSpPr>
          <p:cNvPr id="5" name="Foliennummernplatzhalter 4">
            <a:extLst>
              <a:ext uri="{FF2B5EF4-FFF2-40B4-BE49-F238E27FC236}">
                <a16:creationId xmlns:a16="http://schemas.microsoft.com/office/drawing/2014/main" id="{CB1085C9-E46E-4F2E-B64F-2BE91E35DA78}"/>
              </a:ext>
            </a:extLst>
          </p:cNvPr>
          <p:cNvSpPr>
            <a:spLocks noGrp="1"/>
          </p:cNvSpPr>
          <p:nvPr>
            <p:ph type="sldNum" sz="quarter" idx="10"/>
          </p:nvPr>
        </p:nvSpPr>
        <p:spPr/>
        <p:txBody>
          <a:bodyPr/>
          <a:lstStyle/>
          <a:p>
            <a:fld id="{1C6A1CB6-5D98-4296-B8F9-B78E6A9A9E34}" type="slidenum">
              <a:rPr lang="en-GB" smtClean="0"/>
              <a:t>‹Nr.›</a:t>
            </a:fld>
            <a:endParaRPr lang="en-GB"/>
          </a:p>
        </p:txBody>
      </p:sp>
    </p:spTree>
    <p:extLst>
      <p:ext uri="{BB962C8B-B14F-4D97-AF65-F5344CB8AC3E}">
        <p14:creationId xmlns:p14="http://schemas.microsoft.com/office/powerpoint/2010/main" val="2231121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046195" y="5291772"/>
            <a:ext cx="6263640" cy="624724"/>
          </a:xfrm>
        </p:spPr>
        <p:txBody>
          <a:bodyPr anchor="b"/>
          <a:lstStyle>
            <a:lvl1pPr algn="l">
              <a:defRPr sz="2205" b="1"/>
            </a:lvl1pPr>
          </a:lstStyle>
          <a:p>
            <a:r>
              <a:rPr lang="en-US"/>
              <a:t>Click to edit Master title style</a:t>
            </a:r>
            <a:endParaRPr lang="en-GB"/>
          </a:p>
        </p:txBody>
      </p:sp>
      <p:sp>
        <p:nvSpPr>
          <p:cNvPr id="3" name="Bildplatzhalter 2"/>
          <p:cNvSpPr>
            <a:spLocks noGrp="1"/>
          </p:cNvSpPr>
          <p:nvPr>
            <p:ph type="pic" idx="1"/>
          </p:nvPr>
        </p:nvSpPr>
        <p:spPr>
          <a:xfrm>
            <a:off x="2046195" y="675471"/>
            <a:ext cx="6263640" cy="4535805"/>
          </a:xfrm>
        </p:spPr>
        <p:txBody>
          <a:bodyPr/>
          <a:lstStyle>
            <a:lvl1pPr marL="0" indent="0">
              <a:buNone/>
              <a:defRPr sz="3527"/>
            </a:lvl1pPr>
            <a:lvl2pPr marL="503919" indent="0">
              <a:buNone/>
              <a:defRPr sz="3086"/>
            </a:lvl2pPr>
            <a:lvl3pPr marL="1007837" indent="0">
              <a:buNone/>
              <a:defRPr sz="2646"/>
            </a:lvl3pPr>
            <a:lvl4pPr marL="1511756" indent="0">
              <a:buNone/>
              <a:defRPr sz="2205"/>
            </a:lvl4pPr>
            <a:lvl5pPr marL="2015672" indent="0">
              <a:buNone/>
              <a:defRPr sz="2205"/>
            </a:lvl5pPr>
            <a:lvl6pPr marL="2519592" indent="0">
              <a:buNone/>
              <a:defRPr sz="2205"/>
            </a:lvl6pPr>
            <a:lvl7pPr marL="3023510" indent="0">
              <a:buNone/>
              <a:defRPr sz="2205"/>
            </a:lvl7pPr>
            <a:lvl8pPr marL="3527428" indent="0">
              <a:buNone/>
              <a:defRPr sz="2205"/>
            </a:lvl8pPr>
            <a:lvl9pPr marL="4031346" indent="0">
              <a:buNone/>
              <a:defRPr sz="2205"/>
            </a:lvl9pPr>
          </a:lstStyle>
          <a:p>
            <a:r>
              <a:rPr lang="en-US"/>
              <a:t>Click icon to add picture</a:t>
            </a:r>
            <a:endParaRPr lang="en-GB" dirty="0"/>
          </a:p>
        </p:txBody>
      </p:sp>
      <p:sp>
        <p:nvSpPr>
          <p:cNvPr id="4" name="Textplatzhalter 3"/>
          <p:cNvSpPr>
            <a:spLocks noGrp="1"/>
          </p:cNvSpPr>
          <p:nvPr>
            <p:ph type="body" sz="half" idx="2"/>
          </p:nvPr>
        </p:nvSpPr>
        <p:spPr>
          <a:xfrm>
            <a:off x="2046195" y="5916496"/>
            <a:ext cx="6263640" cy="887211"/>
          </a:xfrm>
        </p:spPr>
        <p:txBody>
          <a:bodyPr/>
          <a:lstStyle>
            <a:lvl1pPr marL="0" indent="0">
              <a:buNone/>
              <a:defRPr sz="1543"/>
            </a:lvl1pPr>
            <a:lvl2pPr marL="503919" indent="0">
              <a:buNone/>
              <a:defRPr sz="1323"/>
            </a:lvl2pPr>
            <a:lvl3pPr marL="1007837" indent="0">
              <a:buNone/>
              <a:defRPr sz="1102"/>
            </a:lvl3pPr>
            <a:lvl4pPr marL="1511756" indent="0">
              <a:buNone/>
              <a:defRPr sz="992"/>
            </a:lvl4pPr>
            <a:lvl5pPr marL="2015672" indent="0">
              <a:buNone/>
              <a:defRPr sz="992"/>
            </a:lvl5pPr>
            <a:lvl6pPr marL="2519592" indent="0">
              <a:buNone/>
              <a:defRPr sz="992"/>
            </a:lvl6pPr>
            <a:lvl7pPr marL="3023510" indent="0">
              <a:buNone/>
              <a:defRPr sz="992"/>
            </a:lvl7pPr>
            <a:lvl8pPr marL="3527428" indent="0">
              <a:buNone/>
              <a:defRPr sz="992"/>
            </a:lvl8pPr>
            <a:lvl9pPr marL="4031346" indent="0">
              <a:buNone/>
              <a:defRPr sz="992"/>
            </a:lvl9pPr>
          </a:lstStyle>
          <a:p>
            <a:pPr lvl="0"/>
            <a:r>
              <a:rPr lang="en-US"/>
              <a:t>Click to edit Master text styles</a:t>
            </a:r>
          </a:p>
        </p:txBody>
      </p:sp>
      <p:sp>
        <p:nvSpPr>
          <p:cNvPr id="5" name="Datumsplatzhalter 4"/>
          <p:cNvSpPr>
            <a:spLocks noGrp="1"/>
          </p:cNvSpPr>
          <p:nvPr>
            <p:ph type="dt" sz="half" idx="10"/>
          </p:nvPr>
        </p:nvSpPr>
        <p:spPr/>
        <p:txBody>
          <a:bodyPr/>
          <a:lstStyle/>
          <a:p>
            <a:fld id="{24AA125F-BEDC-4471-8488-0F52453129B2}" type="datetime1">
              <a:rPr lang="en-GB" smtClean="0"/>
              <a:pPr/>
              <a:t>15/03/2021</a:t>
            </a:fld>
            <a:endParaRPr lang="en-GB" dirty="0"/>
          </a:p>
        </p:txBody>
      </p:sp>
      <p:sp>
        <p:nvSpPr>
          <p:cNvPr id="6" name="Fußzeilenplatzhalter 5"/>
          <p:cNvSpPr>
            <a:spLocks noGrp="1"/>
          </p:cNvSpPr>
          <p:nvPr>
            <p:ph type="ftr" sz="quarter" idx="11"/>
          </p:nvPr>
        </p:nvSpPr>
        <p:spPr/>
        <p:txBody>
          <a:bodyPr/>
          <a:lstStyle/>
          <a:p>
            <a:endParaRPr lang="en-GB" dirty="0"/>
          </a:p>
        </p:txBody>
      </p:sp>
      <p:sp>
        <p:nvSpPr>
          <p:cNvPr id="7" name="Foliennummernplatzhalter 6"/>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2555135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Vertikaler Textplatzhalt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umsplatzhalter 3"/>
          <p:cNvSpPr>
            <a:spLocks noGrp="1"/>
          </p:cNvSpPr>
          <p:nvPr>
            <p:ph type="dt" sz="half" idx="10"/>
          </p:nvPr>
        </p:nvSpPr>
        <p:spPr/>
        <p:txBody>
          <a:bodyPr/>
          <a:lstStyle/>
          <a:p>
            <a:fld id="{BEE2D67E-E787-46DD-85CD-9DEF749A5213}" type="datetime1">
              <a:rPr lang="en-GB" smtClean="0"/>
              <a:pPr/>
              <a:t>15/03/2021</a:t>
            </a:fld>
            <a:endParaRPr lang="en-GB" dirty="0"/>
          </a:p>
        </p:txBody>
      </p:sp>
      <p:sp>
        <p:nvSpPr>
          <p:cNvPr id="5" name="Fußzeilenplatzhalter 4"/>
          <p:cNvSpPr>
            <a:spLocks noGrp="1"/>
          </p:cNvSpPr>
          <p:nvPr>
            <p:ph type="ftr" sz="quarter" idx="11"/>
          </p:nvPr>
        </p:nvSpPr>
        <p:spPr/>
        <p:txBody>
          <a:bodyPr/>
          <a:lstStyle/>
          <a:p>
            <a:endParaRPr lang="en-GB" dirty="0"/>
          </a:p>
        </p:txBody>
      </p:sp>
      <p:sp>
        <p:nvSpPr>
          <p:cNvPr id="6" name="Foliennummernplatzhalter 5"/>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1369163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568565" y="302740"/>
            <a:ext cx="2348865" cy="6450223"/>
          </a:xfrm>
        </p:spPr>
        <p:txBody>
          <a:bodyPr vert="eaVert"/>
          <a:lstStyle/>
          <a:p>
            <a:r>
              <a:rPr lang="en-US"/>
              <a:t>Click to edit Master title style</a:t>
            </a:r>
            <a:endParaRPr lang="en-GB"/>
          </a:p>
        </p:txBody>
      </p:sp>
      <p:sp>
        <p:nvSpPr>
          <p:cNvPr id="3" name="Vertikaler Textplatzhalter 2"/>
          <p:cNvSpPr>
            <a:spLocks noGrp="1"/>
          </p:cNvSpPr>
          <p:nvPr>
            <p:ph type="body" orient="vert" idx="1"/>
          </p:nvPr>
        </p:nvSpPr>
        <p:spPr>
          <a:xfrm>
            <a:off x="521970" y="302740"/>
            <a:ext cx="6872605" cy="64502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umsplatzhalter 3"/>
          <p:cNvSpPr>
            <a:spLocks noGrp="1"/>
          </p:cNvSpPr>
          <p:nvPr>
            <p:ph type="dt" sz="half" idx="10"/>
          </p:nvPr>
        </p:nvSpPr>
        <p:spPr/>
        <p:txBody>
          <a:bodyPr/>
          <a:lstStyle/>
          <a:p>
            <a:fld id="{DB690F81-5FC5-4F25-992A-91F11AE065AC}" type="datetime1">
              <a:rPr lang="en-GB" smtClean="0"/>
              <a:pPr/>
              <a:t>15/03/2021</a:t>
            </a:fld>
            <a:endParaRPr lang="en-GB" dirty="0"/>
          </a:p>
        </p:txBody>
      </p:sp>
      <p:sp>
        <p:nvSpPr>
          <p:cNvPr id="5" name="Fußzeilenplatzhalter 4"/>
          <p:cNvSpPr>
            <a:spLocks noGrp="1"/>
          </p:cNvSpPr>
          <p:nvPr>
            <p:ph type="ftr" sz="quarter" idx="11"/>
          </p:nvPr>
        </p:nvSpPr>
        <p:spPr/>
        <p:txBody>
          <a:bodyPr/>
          <a:lstStyle/>
          <a:p>
            <a:endParaRPr lang="en-GB" dirty="0"/>
          </a:p>
        </p:txBody>
      </p:sp>
      <p:sp>
        <p:nvSpPr>
          <p:cNvPr id="6" name="Foliennummernplatzhalter 5"/>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21894932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B3666-B9D4-4A7F-B5AB-1B849221485D}"/>
              </a:ext>
            </a:extLst>
          </p:cNvPr>
          <p:cNvSpPr>
            <a:spLocks noGrp="1"/>
          </p:cNvSpPr>
          <p:nvPr>
            <p:ph type="ctrTitle"/>
          </p:nvPr>
        </p:nvSpPr>
        <p:spPr>
          <a:xfrm>
            <a:off x="1304925" y="1237197"/>
            <a:ext cx="7829550" cy="2631887"/>
          </a:xfrm>
        </p:spPr>
        <p:txBody>
          <a:bodyPr anchor="b"/>
          <a:lstStyle>
            <a:lvl1pPr algn="ctr">
              <a:defRPr sz="4960"/>
            </a:lvl1pPr>
          </a:lstStyle>
          <a:p>
            <a:r>
              <a:rPr lang="en-US"/>
              <a:t>Click to edit Master title style</a:t>
            </a:r>
            <a:endParaRPr lang="de-DE"/>
          </a:p>
        </p:txBody>
      </p:sp>
      <p:sp>
        <p:nvSpPr>
          <p:cNvPr id="3" name="Subtitle 2">
            <a:extLst>
              <a:ext uri="{FF2B5EF4-FFF2-40B4-BE49-F238E27FC236}">
                <a16:creationId xmlns:a16="http://schemas.microsoft.com/office/drawing/2014/main" id="{7F286C9B-D9D4-4BA9-842B-3178AECF34C1}"/>
              </a:ext>
            </a:extLst>
          </p:cNvPr>
          <p:cNvSpPr>
            <a:spLocks noGrp="1"/>
          </p:cNvSpPr>
          <p:nvPr>
            <p:ph type="subTitle" idx="1"/>
          </p:nvPr>
        </p:nvSpPr>
        <p:spPr>
          <a:xfrm>
            <a:off x="1304925" y="3970580"/>
            <a:ext cx="7829550" cy="1825171"/>
          </a:xfrm>
        </p:spPr>
        <p:txBody>
          <a:bodyPr/>
          <a:lstStyle>
            <a:lvl1pPr marL="0" indent="0" algn="ctr">
              <a:buNone/>
              <a:defRPr sz="1984"/>
            </a:lvl1pPr>
            <a:lvl2pPr marL="377979" indent="0" algn="ctr">
              <a:buNone/>
              <a:defRPr sz="1653"/>
            </a:lvl2pPr>
            <a:lvl3pPr marL="755957" indent="0" algn="ctr">
              <a:buNone/>
              <a:defRPr sz="1488"/>
            </a:lvl3pPr>
            <a:lvl4pPr marL="1133936" indent="0" algn="ctr">
              <a:buNone/>
              <a:defRPr sz="1323"/>
            </a:lvl4pPr>
            <a:lvl5pPr marL="1511915" indent="0" algn="ctr">
              <a:buNone/>
              <a:defRPr sz="1323"/>
            </a:lvl5pPr>
            <a:lvl6pPr marL="1889893" indent="0" algn="ctr">
              <a:buNone/>
              <a:defRPr sz="1323"/>
            </a:lvl6pPr>
            <a:lvl7pPr marL="2267872" indent="0" algn="ctr">
              <a:buNone/>
              <a:defRPr sz="1323"/>
            </a:lvl7pPr>
            <a:lvl8pPr marL="2645851" indent="0" algn="ctr">
              <a:buNone/>
              <a:defRPr sz="1323"/>
            </a:lvl8pPr>
            <a:lvl9pPr marL="3023829" indent="0" algn="ctr">
              <a:buNone/>
              <a:defRPr sz="1323"/>
            </a:lvl9pPr>
          </a:lstStyle>
          <a:p>
            <a:r>
              <a:rPr lang="en-US"/>
              <a:t>Click to edit Master subtitle style</a:t>
            </a:r>
            <a:endParaRPr lang="de-DE"/>
          </a:p>
        </p:txBody>
      </p:sp>
      <p:sp>
        <p:nvSpPr>
          <p:cNvPr id="4" name="Date Placeholder 3">
            <a:extLst>
              <a:ext uri="{FF2B5EF4-FFF2-40B4-BE49-F238E27FC236}">
                <a16:creationId xmlns:a16="http://schemas.microsoft.com/office/drawing/2014/main" id="{A5B50EF4-086E-447F-BE9D-0E3C2E829E7F}"/>
              </a:ext>
            </a:extLst>
          </p:cNvPr>
          <p:cNvSpPr>
            <a:spLocks noGrp="1"/>
          </p:cNvSpPr>
          <p:nvPr>
            <p:ph type="dt" sz="half" idx="10"/>
          </p:nvPr>
        </p:nvSpPr>
        <p:spPr/>
        <p:txBody>
          <a:bodyPr/>
          <a:lstStyle/>
          <a:p>
            <a:fld id="{43EDBFBC-ADCA-49A1-895F-DB2CE0B6D406}" type="datetime1">
              <a:rPr lang="en-GB" smtClean="0"/>
              <a:pPr/>
              <a:t>15/03/2021</a:t>
            </a:fld>
            <a:endParaRPr lang="en-GB" dirty="0"/>
          </a:p>
        </p:txBody>
      </p:sp>
      <p:sp>
        <p:nvSpPr>
          <p:cNvPr id="5" name="Footer Placeholder 4">
            <a:extLst>
              <a:ext uri="{FF2B5EF4-FFF2-40B4-BE49-F238E27FC236}">
                <a16:creationId xmlns:a16="http://schemas.microsoft.com/office/drawing/2014/main" id="{CC3B49E6-24C3-4872-9F6F-464016402EF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C9E4DCE-6CF9-411C-A2D8-393DFB039153}"/>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3607359589"/>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B395-D27D-434B-AC31-B468858D16A4}"/>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1B60559E-55DF-4421-9A73-EBD11E1B53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473F49D6-A711-427A-9849-270347797AD6}"/>
              </a:ext>
            </a:extLst>
          </p:cNvPr>
          <p:cNvSpPr>
            <a:spLocks noGrp="1"/>
          </p:cNvSpPr>
          <p:nvPr>
            <p:ph type="dt" sz="half" idx="10"/>
          </p:nvPr>
        </p:nvSpPr>
        <p:spPr/>
        <p:txBody>
          <a:bodyPr/>
          <a:lstStyle/>
          <a:p>
            <a:fld id="{43EDBFBC-ADCA-49A1-895F-DB2CE0B6D406}" type="datetime1">
              <a:rPr lang="en-GB" smtClean="0"/>
              <a:pPr/>
              <a:t>15/03/2021</a:t>
            </a:fld>
            <a:endParaRPr lang="en-GB" dirty="0"/>
          </a:p>
        </p:txBody>
      </p:sp>
      <p:sp>
        <p:nvSpPr>
          <p:cNvPr id="5" name="Footer Placeholder 4">
            <a:extLst>
              <a:ext uri="{FF2B5EF4-FFF2-40B4-BE49-F238E27FC236}">
                <a16:creationId xmlns:a16="http://schemas.microsoft.com/office/drawing/2014/main" id="{B280D77C-AC84-4490-9890-02C464C8246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5C5A1E3-8D0C-4E39-8C8C-88A4663F0AAD}"/>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5143917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0C24-AF1D-484E-85C8-F6340E37CCDD}"/>
              </a:ext>
            </a:extLst>
          </p:cNvPr>
          <p:cNvSpPr>
            <a:spLocks noGrp="1"/>
          </p:cNvSpPr>
          <p:nvPr>
            <p:ph type="title"/>
          </p:nvPr>
        </p:nvSpPr>
        <p:spPr>
          <a:xfrm>
            <a:off x="712272" y="1884671"/>
            <a:ext cx="9003983" cy="3144614"/>
          </a:xfrm>
        </p:spPr>
        <p:txBody>
          <a:bodyPr anchor="b"/>
          <a:lstStyle>
            <a:lvl1pPr>
              <a:defRPr sz="4960"/>
            </a:lvl1pPr>
          </a:lstStyle>
          <a:p>
            <a:r>
              <a:rPr lang="en-US"/>
              <a:t>Click to edit Master title style</a:t>
            </a:r>
            <a:endParaRPr lang="de-DE"/>
          </a:p>
        </p:txBody>
      </p:sp>
      <p:sp>
        <p:nvSpPr>
          <p:cNvPr id="3" name="Text Placeholder 2">
            <a:extLst>
              <a:ext uri="{FF2B5EF4-FFF2-40B4-BE49-F238E27FC236}">
                <a16:creationId xmlns:a16="http://schemas.microsoft.com/office/drawing/2014/main" id="{DA0216E2-A5E6-439E-863D-756266F8ED0F}"/>
              </a:ext>
            </a:extLst>
          </p:cNvPr>
          <p:cNvSpPr>
            <a:spLocks noGrp="1"/>
          </p:cNvSpPr>
          <p:nvPr>
            <p:ph type="body" idx="1"/>
          </p:nvPr>
        </p:nvSpPr>
        <p:spPr>
          <a:xfrm>
            <a:off x="712272" y="5059035"/>
            <a:ext cx="9003983" cy="1653678"/>
          </a:xfrm>
        </p:spPr>
        <p:txBody>
          <a:bodyPr/>
          <a:lstStyle>
            <a:lvl1pPr marL="0" indent="0">
              <a:buNone/>
              <a:defRPr sz="1984">
                <a:solidFill>
                  <a:schemeClr val="tx1">
                    <a:tint val="75000"/>
                  </a:schemeClr>
                </a:solidFill>
              </a:defRPr>
            </a:lvl1pPr>
            <a:lvl2pPr marL="377979" indent="0">
              <a:buNone/>
              <a:defRPr sz="1653">
                <a:solidFill>
                  <a:schemeClr val="tx1">
                    <a:tint val="75000"/>
                  </a:schemeClr>
                </a:solidFill>
              </a:defRPr>
            </a:lvl2pPr>
            <a:lvl3pPr marL="755957" indent="0">
              <a:buNone/>
              <a:defRPr sz="1488">
                <a:solidFill>
                  <a:schemeClr val="tx1">
                    <a:tint val="75000"/>
                  </a:schemeClr>
                </a:solidFill>
              </a:defRPr>
            </a:lvl3pPr>
            <a:lvl4pPr marL="1133936" indent="0">
              <a:buNone/>
              <a:defRPr sz="1323">
                <a:solidFill>
                  <a:schemeClr val="tx1">
                    <a:tint val="75000"/>
                  </a:schemeClr>
                </a:solidFill>
              </a:defRPr>
            </a:lvl4pPr>
            <a:lvl5pPr marL="1511915" indent="0">
              <a:buNone/>
              <a:defRPr sz="1323">
                <a:solidFill>
                  <a:schemeClr val="tx1">
                    <a:tint val="75000"/>
                  </a:schemeClr>
                </a:solidFill>
              </a:defRPr>
            </a:lvl5pPr>
            <a:lvl6pPr marL="1889893" indent="0">
              <a:buNone/>
              <a:defRPr sz="1323">
                <a:solidFill>
                  <a:schemeClr val="tx1">
                    <a:tint val="75000"/>
                  </a:schemeClr>
                </a:solidFill>
              </a:defRPr>
            </a:lvl6pPr>
            <a:lvl7pPr marL="2267872" indent="0">
              <a:buNone/>
              <a:defRPr sz="1323">
                <a:solidFill>
                  <a:schemeClr val="tx1">
                    <a:tint val="75000"/>
                  </a:schemeClr>
                </a:solidFill>
              </a:defRPr>
            </a:lvl7pPr>
            <a:lvl8pPr marL="2645851" indent="0">
              <a:buNone/>
              <a:defRPr sz="1323">
                <a:solidFill>
                  <a:schemeClr val="tx1">
                    <a:tint val="75000"/>
                  </a:schemeClr>
                </a:solidFill>
              </a:defRPr>
            </a:lvl8pPr>
            <a:lvl9pPr marL="3023829" indent="0">
              <a:buNone/>
              <a:defRPr sz="132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BADA8E-9CCE-46BC-AD24-8FE1AD06C450}"/>
              </a:ext>
            </a:extLst>
          </p:cNvPr>
          <p:cNvSpPr>
            <a:spLocks noGrp="1"/>
          </p:cNvSpPr>
          <p:nvPr>
            <p:ph type="dt" sz="half" idx="10"/>
          </p:nvPr>
        </p:nvSpPr>
        <p:spPr/>
        <p:txBody>
          <a:bodyPr/>
          <a:lstStyle/>
          <a:p>
            <a:fld id="{43EDBFBC-ADCA-49A1-895F-DB2CE0B6D406}" type="datetime1">
              <a:rPr lang="en-GB" smtClean="0"/>
              <a:pPr/>
              <a:t>15/03/2021</a:t>
            </a:fld>
            <a:endParaRPr lang="en-GB" dirty="0"/>
          </a:p>
        </p:txBody>
      </p:sp>
      <p:sp>
        <p:nvSpPr>
          <p:cNvPr id="5" name="Footer Placeholder 4">
            <a:extLst>
              <a:ext uri="{FF2B5EF4-FFF2-40B4-BE49-F238E27FC236}">
                <a16:creationId xmlns:a16="http://schemas.microsoft.com/office/drawing/2014/main" id="{901303F3-A43A-4AD0-A436-DB791D8B8DA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75369F9-78D6-4302-8D6E-81AEA293C4DC}"/>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733020724"/>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03773-8E2F-4096-A786-6537F603CA94}"/>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70453A0E-E1E5-4F88-A5E2-226EE1C15E73}"/>
              </a:ext>
            </a:extLst>
          </p:cNvPr>
          <p:cNvSpPr>
            <a:spLocks noGrp="1"/>
          </p:cNvSpPr>
          <p:nvPr>
            <p:ph sz="half" idx="1"/>
          </p:nvPr>
        </p:nvSpPr>
        <p:spPr>
          <a:xfrm>
            <a:off x="717709" y="2012414"/>
            <a:ext cx="4436745"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a:extLst>
              <a:ext uri="{FF2B5EF4-FFF2-40B4-BE49-F238E27FC236}">
                <a16:creationId xmlns:a16="http://schemas.microsoft.com/office/drawing/2014/main" id="{1AFDE1FC-1859-495C-B6E1-442A9022F9D1}"/>
              </a:ext>
            </a:extLst>
          </p:cNvPr>
          <p:cNvSpPr>
            <a:spLocks noGrp="1"/>
          </p:cNvSpPr>
          <p:nvPr>
            <p:ph sz="half" idx="2"/>
          </p:nvPr>
        </p:nvSpPr>
        <p:spPr>
          <a:xfrm>
            <a:off x="5284946" y="2012414"/>
            <a:ext cx="4436745"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a:extLst>
              <a:ext uri="{FF2B5EF4-FFF2-40B4-BE49-F238E27FC236}">
                <a16:creationId xmlns:a16="http://schemas.microsoft.com/office/drawing/2014/main" id="{4A249A4C-57E9-4DD7-9525-1E242790B818}"/>
              </a:ext>
            </a:extLst>
          </p:cNvPr>
          <p:cNvSpPr>
            <a:spLocks noGrp="1"/>
          </p:cNvSpPr>
          <p:nvPr>
            <p:ph type="dt" sz="half" idx="10"/>
          </p:nvPr>
        </p:nvSpPr>
        <p:spPr/>
        <p:txBody>
          <a:bodyPr/>
          <a:lstStyle/>
          <a:p>
            <a:fld id="{43EDBFBC-ADCA-49A1-895F-DB2CE0B6D406}" type="datetime1">
              <a:rPr lang="en-GB" smtClean="0"/>
              <a:pPr/>
              <a:t>15/03/2021</a:t>
            </a:fld>
            <a:endParaRPr lang="en-GB" dirty="0"/>
          </a:p>
        </p:txBody>
      </p:sp>
      <p:sp>
        <p:nvSpPr>
          <p:cNvPr id="6" name="Footer Placeholder 5">
            <a:extLst>
              <a:ext uri="{FF2B5EF4-FFF2-40B4-BE49-F238E27FC236}">
                <a16:creationId xmlns:a16="http://schemas.microsoft.com/office/drawing/2014/main" id="{2C5FB6D4-74C0-4BA0-AEDA-50B5A6E2BF5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BA730D3-F43B-42F9-90C4-A2918790FAA5}"/>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2874027285"/>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5D623-89D1-40F5-955E-9C1182CEB48A}"/>
              </a:ext>
            </a:extLst>
          </p:cNvPr>
          <p:cNvSpPr>
            <a:spLocks noGrp="1"/>
          </p:cNvSpPr>
          <p:nvPr>
            <p:ph type="title"/>
          </p:nvPr>
        </p:nvSpPr>
        <p:spPr>
          <a:xfrm>
            <a:off x="719068" y="402484"/>
            <a:ext cx="9003983" cy="1461188"/>
          </a:xfrm>
        </p:spPr>
        <p:txBody>
          <a:bodyPr/>
          <a:lstStyle/>
          <a:p>
            <a:r>
              <a:rPr lang="en-US"/>
              <a:t>Click to edit Master title style</a:t>
            </a:r>
            <a:endParaRPr lang="de-DE"/>
          </a:p>
        </p:txBody>
      </p:sp>
      <p:sp>
        <p:nvSpPr>
          <p:cNvPr id="3" name="Text Placeholder 2">
            <a:extLst>
              <a:ext uri="{FF2B5EF4-FFF2-40B4-BE49-F238E27FC236}">
                <a16:creationId xmlns:a16="http://schemas.microsoft.com/office/drawing/2014/main" id="{3C997739-714E-4D06-B04F-F617EBDCE3EB}"/>
              </a:ext>
            </a:extLst>
          </p:cNvPr>
          <p:cNvSpPr>
            <a:spLocks noGrp="1"/>
          </p:cNvSpPr>
          <p:nvPr>
            <p:ph type="body" idx="1"/>
          </p:nvPr>
        </p:nvSpPr>
        <p:spPr>
          <a:xfrm>
            <a:off x="719070" y="1853171"/>
            <a:ext cx="4416355" cy="908210"/>
          </a:xfrm>
        </p:spPr>
        <p:txBody>
          <a:bodyPr anchor="b"/>
          <a:lstStyle>
            <a:lvl1pPr marL="0" indent="0">
              <a:buNone/>
              <a:defRPr sz="1984" b="1"/>
            </a:lvl1pPr>
            <a:lvl2pPr marL="377979" indent="0">
              <a:buNone/>
              <a:defRPr sz="1653" b="1"/>
            </a:lvl2pPr>
            <a:lvl3pPr marL="755957" indent="0">
              <a:buNone/>
              <a:defRPr sz="1488" b="1"/>
            </a:lvl3pPr>
            <a:lvl4pPr marL="1133936" indent="0">
              <a:buNone/>
              <a:defRPr sz="1323" b="1"/>
            </a:lvl4pPr>
            <a:lvl5pPr marL="1511915" indent="0">
              <a:buNone/>
              <a:defRPr sz="1323" b="1"/>
            </a:lvl5pPr>
            <a:lvl6pPr marL="1889893" indent="0">
              <a:buNone/>
              <a:defRPr sz="1323" b="1"/>
            </a:lvl6pPr>
            <a:lvl7pPr marL="2267872" indent="0">
              <a:buNone/>
              <a:defRPr sz="1323" b="1"/>
            </a:lvl7pPr>
            <a:lvl8pPr marL="2645851" indent="0">
              <a:buNone/>
              <a:defRPr sz="1323" b="1"/>
            </a:lvl8pPr>
            <a:lvl9pPr marL="3023829" indent="0">
              <a:buNone/>
              <a:defRPr sz="1323" b="1"/>
            </a:lvl9pPr>
          </a:lstStyle>
          <a:p>
            <a:pPr lvl="0"/>
            <a:r>
              <a:rPr lang="en-US"/>
              <a:t>Click to edit Master text styles</a:t>
            </a:r>
          </a:p>
        </p:txBody>
      </p:sp>
      <p:sp>
        <p:nvSpPr>
          <p:cNvPr id="4" name="Content Placeholder 3">
            <a:extLst>
              <a:ext uri="{FF2B5EF4-FFF2-40B4-BE49-F238E27FC236}">
                <a16:creationId xmlns:a16="http://schemas.microsoft.com/office/drawing/2014/main" id="{EF96EFC1-54E0-4ACD-96E8-327995199179}"/>
              </a:ext>
            </a:extLst>
          </p:cNvPr>
          <p:cNvSpPr>
            <a:spLocks noGrp="1"/>
          </p:cNvSpPr>
          <p:nvPr>
            <p:ph sz="half" idx="2"/>
          </p:nvPr>
        </p:nvSpPr>
        <p:spPr>
          <a:xfrm>
            <a:off x="719070" y="2761381"/>
            <a:ext cx="4416355"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a:extLst>
              <a:ext uri="{FF2B5EF4-FFF2-40B4-BE49-F238E27FC236}">
                <a16:creationId xmlns:a16="http://schemas.microsoft.com/office/drawing/2014/main" id="{46F74997-33F4-472E-A1C2-FB7551A57BE0}"/>
              </a:ext>
            </a:extLst>
          </p:cNvPr>
          <p:cNvSpPr>
            <a:spLocks noGrp="1"/>
          </p:cNvSpPr>
          <p:nvPr>
            <p:ph type="body" sz="quarter" idx="3"/>
          </p:nvPr>
        </p:nvSpPr>
        <p:spPr>
          <a:xfrm>
            <a:off x="5284947" y="1853171"/>
            <a:ext cx="4438105" cy="908210"/>
          </a:xfrm>
        </p:spPr>
        <p:txBody>
          <a:bodyPr anchor="b"/>
          <a:lstStyle>
            <a:lvl1pPr marL="0" indent="0">
              <a:buNone/>
              <a:defRPr sz="1984" b="1"/>
            </a:lvl1pPr>
            <a:lvl2pPr marL="377979" indent="0">
              <a:buNone/>
              <a:defRPr sz="1653" b="1"/>
            </a:lvl2pPr>
            <a:lvl3pPr marL="755957" indent="0">
              <a:buNone/>
              <a:defRPr sz="1488" b="1"/>
            </a:lvl3pPr>
            <a:lvl4pPr marL="1133936" indent="0">
              <a:buNone/>
              <a:defRPr sz="1323" b="1"/>
            </a:lvl4pPr>
            <a:lvl5pPr marL="1511915" indent="0">
              <a:buNone/>
              <a:defRPr sz="1323" b="1"/>
            </a:lvl5pPr>
            <a:lvl6pPr marL="1889893" indent="0">
              <a:buNone/>
              <a:defRPr sz="1323" b="1"/>
            </a:lvl6pPr>
            <a:lvl7pPr marL="2267872" indent="0">
              <a:buNone/>
              <a:defRPr sz="1323" b="1"/>
            </a:lvl7pPr>
            <a:lvl8pPr marL="2645851" indent="0">
              <a:buNone/>
              <a:defRPr sz="1323" b="1"/>
            </a:lvl8pPr>
            <a:lvl9pPr marL="3023829" indent="0">
              <a:buNone/>
              <a:defRPr sz="1323" b="1"/>
            </a:lvl9pPr>
          </a:lstStyle>
          <a:p>
            <a:pPr lvl="0"/>
            <a:r>
              <a:rPr lang="en-US"/>
              <a:t>Click to edit Master text styles</a:t>
            </a:r>
          </a:p>
        </p:txBody>
      </p:sp>
      <p:sp>
        <p:nvSpPr>
          <p:cNvPr id="6" name="Content Placeholder 5">
            <a:extLst>
              <a:ext uri="{FF2B5EF4-FFF2-40B4-BE49-F238E27FC236}">
                <a16:creationId xmlns:a16="http://schemas.microsoft.com/office/drawing/2014/main" id="{BE15DDD0-41E6-4F76-BBD4-DB8CC3ECA1FB}"/>
              </a:ext>
            </a:extLst>
          </p:cNvPr>
          <p:cNvSpPr>
            <a:spLocks noGrp="1"/>
          </p:cNvSpPr>
          <p:nvPr>
            <p:ph sz="quarter" idx="4"/>
          </p:nvPr>
        </p:nvSpPr>
        <p:spPr>
          <a:xfrm>
            <a:off x="5284947" y="2761381"/>
            <a:ext cx="4438105"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a:extLst>
              <a:ext uri="{FF2B5EF4-FFF2-40B4-BE49-F238E27FC236}">
                <a16:creationId xmlns:a16="http://schemas.microsoft.com/office/drawing/2014/main" id="{88D6DF04-3F2F-4B3C-8412-DAE9BE388D56}"/>
              </a:ext>
            </a:extLst>
          </p:cNvPr>
          <p:cNvSpPr>
            <a:spLocks noGrp="1"/>
          </p:cNvSpPr>
          <p:nvPr>
            <p:ph type="dt" sz="half" idx="10"/>
          </p:nvPr>
        </p:nvSpPr>
        <p:spPr/>
        <p:txBody>
          <a:bodyPr/>
          <a:lstStyle/>
          <a:p>
            <a:fld id="{43EDBFBC-ADCA-49A1-895F-DB2CE0B6D406}" type="datetime1">
              <a:rPr lang="en-GB" smtClean="0"/>
              <a:pPr/>
              <a:t>15/03/2021</a:t>
            </a:fld>
            <a:endParaRPr lang="en-GB" dirty="0"/>
          </a:p>
        </p:txBody>
      </p:sp>
      <p:sp>
        <p:nvSpPr>
          <p:cNvPr id="8" name="Footer Placeholder 7">
            <a:extLst>
              <a:ext uri="{FF2B5EF4-FFF2-40B4-BE49-F238E27FC236}">
                <a16:creationId xmlns:a16="http://schemas.microsoft.com/office/drawing/2014/main" id="{7E5F77A6-F5D0-4A32-8CE2-770578E4E756}"/>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1E106DD2-CBE9-47E1-9C1D-32C2C31F6B8E}"/>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1186832140"/>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8BA29-0C87-4E57-BCF6-C086EEB0CBF3}"/>
              </a:ext>
            </a:extLst>
          </p:cNvPr>
          <p:cNvSpPr>
            <a:spLocks noGrp="1"/>
          </p:cNvSpPr>
          <p:nvPr>
            <p:ph type="title"/>
          </p:nvPr>
        </p:nvSpPr>
        <p:spPr/>
        <p:txBody>
          <a:bodyPr/>
          <a:lstStyle/>
          <a:p>
            <a:r>
              <a:rPr lang="en-US"/>
              <a:t>Click to edit Master title style</a:t>
            </a:r>
            <a:endParaRPr lang="de-DE"/>
          </a:p>
        </p:txBody>
      </p:sp>
      <p:sp>
        <p:nvSpPr>
          <p:cNvPr id="3" name="Date Placeholder 2">
            <a:extLst>
              <a:ext uri="{FF2B5EF4-FFF2-40B4-BE49-F238E27FC236}">
                <a16:creationId xmlns:a16="http://schemas.microsoft.com/office/drawing/2014/main" id="{68326C3C-4E61-4C58-825A-BE7543D79837}"/>
              </a:ext>
            </a:extLst>
          </p:cNvPr>
          <p:cNvSpPr>
            <a:spLocks noGrp="1"/>
          </p:cNvSpPr>
          <p:nvPr>
            <p:ph type="dt" sz="half" idx="10"/>
          </p:nvPr>
        </p:nvSpPr>
        <p:spPr/>
        <p:txBody>
          <a:bodyPr/>
          <a:lstStyle/>
          <a:p>
            <a:fld id="{43EDBFBC-ADCA-49A1-895F-DB2CE0B6D406}" type="datetime1">
              <a:rPr lang="en-GB" smtClean="0"/>
              <a:pPr/>
              <a:t>15/03/2021</a:t>
            </a:fld>
            <a:endParaRPr lang="en-GB" dirty="0"/>
          </a:p>
        </p:txBody>
      </p:sp>
      <p:sp>
        <p:nvSpPr>
          <p:cNvPr id="4" name="Footer Placeholder 3">
            <a:extLst>
              <a:ext uri="{FF2B5EF4-FFF2-40B4-BE49-F238E27FC236}">
                <a16:creationId xmlns:a16="http://schemas.microsoft.com/office/drawing/2014/main" id="{CBED2C71-265B-4E94-994C-3ECDB6FD362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0239CFC-B5BA-4221-9916-6811C177BB6B}"/>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3956981380"/>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F4CC5D-54B9-4213-B16A-B92BDCF180CD}"/>
              </a:ext>
            </a:extLst>
          </p:cNvPr>
          <p:cNvSpPr>
            <a:spLocks noGrp="1"/>
          </p:cNvSpPr>
          <p:nvPr>
            <p:ph type="dt" sz="half" idx="10"/>
          </p:nvPr>
        </p:nvSpPr>
        <p:spPr/>
        <p:txBody>
          <a:bodyPr/>
          <a:lstStyle/>
          <a:p>
            <a:fld id="{43EDBFBC-ADCA-49A1-895F-DB2CE0B6D406}" type="datetime1">
              <a:rPr lang="en-GB" smtClean="0"/>
              <a:pPr/>
              <a:t>15/03/2021</a:t>
            </a:fld>
            <a:endParaRPr lang="en-GB" dirty="0"/>
          </a:p>
        </p:txBody>
      </p:sp>
      <p:sp>
        <p:nvSpPr>
          <p:cNvPr id="3" name="Footer Placeholder 2">
            <a:extLst>
              <a:ext uri="{FF2B5EF4-FFF2-40B4-BE49-F238E27FC236}">
                <a16:creationId xmlns:a16="http://schemas.microsoft.com/office/drawing/2014/main" id="{8251BD53-3A02-4CC1-B434-EC2106DDC89F}"/>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883CF48C-613C-4026-97B1-F5C0EC711993}"/>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6637000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xAndTwoObj">
  <p:cSld name="Titel, Text und zwei Inhalt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21970" y="302737"/>
            <a:ext cx="9395460" cy="1259946"/>
          </a:xfrm>
          <a:prstGeom prst="rect">
            <a:avLst/>
          </a:prstGeom>
        </p:spPr>
        <p:txBody>
          <a:bodyPr/>
          <a:lstStyle>
            <a:lvl1pPr>
              <a:defRPr>
                <a:solidFill>
                  <a:schemeClr val="accent2"/>
                </a:solidFill>
              </a:defRPr>
            </a:lvl1pPr>
          </a:lstStyle>
          <a:p>
            <a:r>
              <a:rPr lang="de-DE" dirty="0"/>
              <a:t>Titelmasterformat durch Klicken bearbeiten</a:t>
            </a:r>
            <a:endParaRPr lang="en-GB" dirty="0"/>
          </a:p>
        </p:txBody>
      </p:sp>
      <p:sp>
        <p:nvSpPr>
          <p:cNvPr id="3" name="Textplatzhalter 2"/>
          <p:cNvSpPr>
            <a:spLocks noGrp="1"/>
          </p:cNvSpPr>
          <p:nvPr>
            <p:ph type="body" sz="half" idx="1"/>
          </p:nvPr>
        </p:nvSpPr>
        <p:spPr>
          <a:xfrm>
            <a:off x="521970" y="1763925"/>
            <a:ext cx="4610735" cy="4989036"/>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quarter" idx="2"/>
          </p:nvPr>
        </p:nvSpPr>
        <p:spPr>
          <a:xfrm>
            <a:off x="5306695" y="1763924"/>
            <a:ext cx="4610735" cy="2409647"/>
          </a:xfrm>
          <a:prstGeom prst="rect">
            <a:avLst/>
          </a:prstGeo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Inhaltsplatzhalter 4"/>
          <p:cNvSpPr>
            <a:spLocks noGrp="1"/>
          </p:cNvSpPr>
          <p:nvPr>
            <p:ph sz="quarter" idx="3"/>
          </p:nvPr>
        </p:nvSpPr>
        <p:spPr>
          <a:xfrm>
            <a:off x="5306695" y="4341565"/>
            <a:ext cx="4610735" cy="2411396"/>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1">
            <a:extLst>
              <a:ext uri="{FF2B5EF4-FFF2-40B4-BE49-F238E27FC236}">
                <a16:creationId xmlns:a16="http://schemas.microsoft.com/office/drawing/2014/main" id="{C30856E7-03FB-461E-A4E8-138F538D7FA5}"/>
              </a:ext>
            </a:extLst>
          </p:cNvPr>
          <p:cNvSpPr>
            <a:spLocks noGrp="1"/>
          </p:cNvSpPr>
          <p:nvPr>
            <p:ph type="ftr" sz="quarter" idx="10"/>
          </p:nvPr>
        </p:nvSpPr>
        <p:spPr>
          <a:xfrm>
            <a:off x="6392862" y="6959600"/>
            <a:ext cx="3524250" cy="401638"/>
          </a:xfrm>
          <a:prstGeom prst="rect">
            <a:avLst/>
          </a:prstGeom>
        </p:spPr>
        <p:txBody>
          <a:bodyPr vert="horz" lIns="91440" tIns="45720" rIns="91440" bIns="45720" rtlCol="0" anchor="ctr"/>
          <a:lstStyle>
            <a:lvl1pPr algn="r">
              <a:defRPr sz="1200">
                <a:solidFill>
                  <a:schemeClr val="bg2"/>
                </a:solidFill>
              </a:defRPr>
            </a:lvl1pPr>
          </a:lstStyle>
          <a:p>
            <a:r>
              <a:rPr lang="de-DE"/>
              <a:t>© 2020 - GET Across Borders</a:t>
            </a:r>
            <a:endParaRPr lang="en-GB" dirty="0"/>
          </a:p>
        </p:txBody>
      </p:sp>
      <p:sp>
        <p:nvSpPr>
          <p:cNvPr id="7" name="Foliennummernplatzhalter 6">
            <a:extLst>
              <a:ext uri="{FF2B5EF4-FFF2-40B4-BE49-F238E27FC236}">
                <a16:creationId xmlns:a16="http://schemas.microsoft.com/office/drawing/2014/main" id="{BB550D4C-E0CC-4B1C-99CB-791BEDCE53C8}"/>
              </a:ext>
            </a:extLst>
          </p:cNvPr>
          <p:cNvSpPr>
            <a:spLocks noGrp="1"/>
          </p:cNvSpPr>
          <p:nvPr>
            <p:ph type="sldNum" sz="quarter" idx="11"/>
          </p:nvPr>
        </p:nvSpPr>
        <p:spPr/>
        <p:txBody>
          <a:bodyPr/>
          <a:lstStyle/>
          <a:p>
            <a:fld id="{1C6A1CB6-5D98-4296-B8F9-B78E6A9A9E34}" type="slidenum">
              <a:rPr lang="en-GB" smtClean="0"/>
              <a:t>‹Nr.›</a:t>
            </a:fld>
            <a:endParaRPr lang="en-GB"/>
          </a:p>
        </p:txBody>
      </p:sp>
    </p:spTree>
    <p:extLst>
      <p:ext uri="{BB962C8B-B14F-4D97-AF65-F5344CB8AC3E}">
        <p14:creationId xmlns:p14="http://schemas.microsoft.com/office/powerpoint/2010/main" val="1129564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FB16E-3AE0-4BCE-BA75-18342D2AB66E}"/>
              </a:ext>
            </a:extLst>
          </p:cNvPr>
          <p:cNvSpPr>
            <a:spLocks noGrp="1"/>
          </p:cNvSpPr>
          <p:nvPr>
            <p:ph type="title"/>
          </p:nvPr>
        </p:nvSpPr>
        <p:spPr>
          <a:xfrm>
            <a:off x="719069" y="503978"/>
            <a:ext cx="3366978" cy="1763924"/>
          </a:xfrm>
        </p:spPr>
        <p:txBody>
          <a:bodyPr anchor="b"/>
          <a:lstStyle>
            <a:lvl1pPr>
              <a:defRPr sz="2646"/>
            </a:lvl1pPr>
          </a:lstStyle>
          <a:p>
            <a:r>
              <a:rPr lang="en-US"/>
              <a:t>Click to edit Master title style</a:t>
            </a:r>
            <a:endParaRPr lang="de-DE"/>
          </a:p>
        </p:txBody>
      </p:sp>
      <p:sp>
        <p:nvSpPr>
          <p:cNvPr id="3" name="Content Placeholder 2">
            <a:extLst>
              <a:ext uri="{FF2B5EF4-FFF2-40B4-BE49-F238E27FC236}">
                <a16:creationId xmlns:a16="http://schemas.microsoft.com/office/drawing/2014/main" id="{65AC6E98-0776-4B75-9548-AC709D174406}"/>
              </a:ext>
            </a:extLst>
          </p:cNvPr>
          <p:cNvSpPr>
            <a:spLocks noGrp="1"/>
          </p:cNvSpPr>
          <p:nvPr>
            <p:ph idx="1"/>
          </p:nvPr>
        </p:nvSpPr>
        <p:spPr>
          <a:xfrm>
            <a:off x="4438105" y="1088455"/>
            <a:ext cx="5284946" cy="5372269"/>
          </a:xfrm>
        </p:spPr>
        <p:txBody>
          <a:bodyPr/>
          <a:lstStyle>
            <a:lvl1pPr>
              <a:defRPr sz="2646"/>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a:extLst>
              <a:ext uri="{FF2B5EF4-FFF2-40B4-BE49-F238E27FC236}">
                <a16:creationId xmlns:a16="http://schemas.microsoft.com/office/drawing/2014/main" id="{5127ED68-93D0-4210-9BC0-69634DE19E43}"/>
              </a:ext>
            </a:extLst>
          </p:cNvPr>
          <p:cNvSpPr>
            <a:spLocks noGrp="1"/>
          </p:cNvSpPr>
          <p:nvPr>
            <p:ph type="body" sz="half" idx="2"/>
          </p:nvPr>
        </p:nvSpPr>
        <p:spPr>
          <a:xfrm>
            <a:off x="719069" y="2267902"/>
            <a:ext cx="3366978" cy="4201570"/>
          </a:xfrm>
        </p:spPr>
        <p:txBody>
          <a:bodyPr/>
          <a:lstStyle>
            <a:lvl1pPr marL="0" indent="0">
              <a:buNone/>
              <a:defRPr sz="1323"/>
            </a:lvl1pPr>
            <a:lvl2pPr marL="377979" indent="0">
              <a:buNone/>
              <a:defRPr sz="1157"/>
            </a:lvl2pPr>
            <a:lvl3pPr marL="755957" indent="0">
              <a:buNone/>
              <a:defRPr sz="992"/>
            </a:lvl3pPr>
            <a:lvl4pPr marL="1133936" indent="0">
              <a:buNone/>
              <a:defRPr sz="827"/>
            </a:lvl4pPr>
            <a:lvl5pPr marL="1511915" indent="0">
              <a:buNone/>
              <a:defRPr sz="827"/>
            </a:lvl5pPr>
            <a:lvl6pPr marL="1889893" indent="0">
              <a:buNone/>
              <a:defRPr sz="827"/>
            </a:lvl6pPr>
            <a:lvl7pPr marL="2267872" indent="0">
              <a:buNone/>
              <a:defRPr sz="827"/>
            </a:lvl7pPr>
            <a:lvl8pPr marL="2645851" indent="0">
              <a:buNone/>
              <a:defRPr sz="827"/>
            </a:lvl8pPr>
            <a:lvl9pPr marL="3023829" indent="0">
              <a:buNone/>
              <a:defRPr sz="827"/>
            </a:lvl9pPr>
          </a:lstStyle>
          <a:p>
            <a:pPr lvl="0"/>
            <a:r>
              <a:rPr lang="en-US"/>
              <a:t>Click to edit Master text styles</a:t>
            </a:r>
          </a:p>
        </p:txBody>
      </p:sp>
      <p:sp>
        <p:nvSpPr>
          <p:cNvPr id="5" name="Date Placeholder 4">
            <a:extLst>
              <a:ext uri="{FF2B5EF4-FFF2-40B4-BE49-F238E27FC236}">
                <a16:creationId xmlns:a16="http://schemas.microsoft.com/office/drawing/2014/main" id="{E9061493-6895-4E1A-B10E-0CD482652FB0}"/>
              </a:ext>
            </a:extLst>
          </p:cNvPr>
          <p:cNvSpPr>
            <a:spLocks noGrp="1"/>
          </p:cNvSpPr>
          <p:nvPr>
            <p:ph type="dt" sz="half" idx="10"/>
          </p:nvPr>
        </p:nvSpPr>
        <p:spPr/>
        <p:txBody>
          <a:bodyPr/>
          <a:lstStyle/>
          <a:p>
            <a:fld id="{43EDBFBC-ADCA-49A1-895F-DB2CE0B6D406}" type="datetime1">
              <a:rPr lang="en-GB" smtClean="0"/>
              <a:pPr/>
              <a:t>15/03/2021</a:t>
            </a:fld>
            <a:endParaRPr lang="en-GB" dirty="0"/>
          </a:p>
        </p:txBody>
      </p:sp>
      <p:sp>
        <p:nvSpPr>
          <p:cNvPr id="6" name="Footer Placeholder 5">
            <a:extLst>
              <a:ext uri="{FF2B5EF4-FFF2-40B4-BE49-F238E27FC236}">
                <a16:creationId xmlns:a16="http://schemas.microsoft.com/office/drawing/2014/main" id="{96B76833-5C26-4272-83DE-E1EA7A69A6C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73172AF-B180-44CF-9D29-AC5D63ED81F4}"/>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1836912976"/>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393D7-6583-4038-BFEA-9B7C886412D0}"/>
              </a:ext>
            </a:extLst>
          </p:cNvPr>
          <p:cNvSpPr>
            <a:spLocks noGrp="1"/>
          </p:cNvSpPr>
          <p:nvPr>
            <p:ph type="title"/>
          </p:nvPr>
        </p:nvSpPr>
        <p:spPr>
          <a:xfrm>
            <a:off x="719069" y="503978"/>
            <a:ext cx="3366978" cy="1763924"/>
          </a:xfrm>
        </p:spPr>
        <p:txBody>
          <a:bodyPr anchor="b"/>
          <a:lstStyle>
            <a:lvl1pPr>
              <a:defRPr sz="2646"/>
            </a:lvl1pPr>
          </a:lstStyle>
          <a:p>
            <a:r>
              <a:rPr lang="en-US"/>
              <a:t>Click to edit Master title style</a:t>
            </a:r>
            <a:endParaRPr lang="de-DE"/>
          </a:p>
        </p:txBody>
      </p:sp>
      <p:sp>
        <p:nvSpPr>
          <p:cNvPr id="3" name="Picture Placeholder 2">
            <a:extLst>
              <a:ext uri="{FF2B5EF4-FFF2-40B4-BE49-F238E27FC236}">
                <a16:creationId xmlns:a16="http://schemas.microsoft.com/office/drawing/2014/main" id="{35A6E152-F043-46F5-86A6-9E546D21B0FB}"/>
              </a:ext>
            </a:extLst>
          </p:cNvPr>
          <p:cNvSpPr>
            <a:spLocks noGrp="1"/>
          </p:cNvSpPr>
          <p:nvPr>
            <p:ph type="pic" idx="1"/>
          </p:nvPr>
        </p:nvSpPr>
        <p:spPr>
          <a:xfrm>
            <a:off x="4438105" y="1088455"/>
            <a:ext cx="5284946" cy="5372269"/>
          </a:xfrm>
        </p:spPr>
        <p:txBody>
          <a:bodyPr/>
          <a:lstStyle>
            <a:lvl1pPr marL="0" indent="0">
              <a:buNone/>
              <a:defRPr sz="2646"/>
            </a:lvl1pPr>
            <a:lvl2pPr marL="377979" indent="0">
              <a:buNone/>
              <a:defRPr sz="2315"/>
            </a:lvl2pPr>
            <a:lvl3pPr marL="755957" indent="0">
              <a:buNone/>
              <a:defRPr sz="1984"/>
            </a:lvl3pPr>
            <a:lvl4pPr marL="1133936" indent="0">
              <a:buNone/>
              <a:defRPr sz="1653"/>
            </a:lvl4pPr>
            <a:lvl5pPr marL="1511915" indent="0">
              <a:buNone/>
              <a:defRPr sz="1653"/>
            </a:lvl5pPr>
            <a:lvl6pPr marL="1889893" indent="0">
              <a:buNone/>
              <a:defRPr sz="1653"/>
            </a:lvl6pPr>
            <a:lvl7pPr marL="2267872" indent="0">
              <a:buNone/>
              <a:defRPr sz="1653"/>
            </a:lvl7pPr>
            <a:lvl8pPr marL="2645851" indent="0">
              <a:buNone/>
              <a:defRPr sz="1653"/>
            </a:lvl8pPr>
            <a:lvl9pPr marL="3023829" indent="0">
              <a:buNone/>
              <a:defRPr sz="1653"/>
            </a:lvl9pPr>
          </a:lstStyle>
          <a:p>
            <a:r>
              <a:rPr lang="en-US"/>
              <a:t>Click icon to add picture</a:t>
            </a:r>
            <a:endParaRPr lang="de-DE"/>
          </a:p>
        </p:txBody>
      </p:sp>
      <p:sp>
        <p:nvSpPr>
          <p:cNvPr id="4" name="Text Placeholder 3">
            <a:extLst>
              <a:ext uri="{FF2B5EF4-FFF2-40B4-BE49-F238E27FC236}">
                <a16:creationId xmlns:a16="http://schemas.microsoft.com/office/drawing/2014/main" id="{4B3E0A73-B178-4C99-AA71-5EA4715BB7F6}"/>
              </a:ext>
            </a:extLst>
          </p:cNvPr>
          <p:cNvSpPr>
            <a:spLocks noGrp="1"/>
          </p:cNvSpPr>
          <p:nvPr>
            <p:ph type="body" sz="half" idx="2"/>
          </p:nvPr>
        </p:nvSpPr>
        <p:spPr>
          <a:xfrm>
            <a:off x="719069" y="2267902"/>
            <a:ext cx="3366978" cy="4201570"/>
          </a:xfrm>
        </p:spPr>
        <p:txBody>
          <a:bodyPr/>
          <a:lstStyle>
            <a:lvl1pPr marL="0" indent="0">
              <a:buNone/>
              <a:defRPr sz="1323"/>
            </a:lvl1pPr>
            <a:lvl2pPr marL="377979" indent="0">
              <a:buNone/>
              <a:defRPr sz="1157"/>
            </a:lvl2pPr>
            <a:lvl3pPr marL="755957" indent="0">
              <a:buNone/>
              <a:defRPr sz="992"/>
            </a:lvl3pPr>
            <a:lvl4pPr marL="1133936" indent="0">
              <a:buNone/>
              <a:defRPr sz="827"/>
            </a:lvl4pPr>
            <a:lvl5pPr marL="1511915" indent="0">
              <a:buNone/>
              <a:defRPr sz="827"/>
            </a:lvl5pPr>
            <a:lvl6pPr marL="1889893" indent="0">
              <a:buNone/>
              <a:defRPr sz="827"/>
            </a:lvl6pPr>
            <a:lvl7pPr marL="2267872" indent="0">
              <a:buNone/>
              <a:defRPr sz="827"/>
            </a:lvl7pPr>
            <a:lvl8pPr marL="2645851" indent="0">
              <a:buNone/>
              <a:defRPr sz="827"/>
            </a:lvl8pPr>
            <a:lvl9pPr marL="3023829" indent="0">
              <a:buNone/>
              <a:defRPr sz="827"/>
            </a:lvl9pPr>
          </a:lstStyle>
          <a:p>
            <a:pPr lvl="0"/>
            <a:r>
              <a:rPr lang="en-US"/>
              <a:t>Click to edit Master text styles</a:t>
            </a:r>
          </a:p>
        </p:txBody>
      </p:sp>
      <p:sp>
        <p:nvSpPr>
          <p:cNvPr id="5" name="Date Placeholder 4">
            <a:extLst>
              <a:ext uri="{FF2B5EF4-FFF2-40B4-BE49-F238E27FC236}">
                <a16:creationId xmlns:a16="http://schemas.microsoft.com/office/drawing/2014/main" id="{F53FB789-DAFB-4BF4-B5B2-19CA743979CA}"/>
              </a:ext>
            </a:extLst>
          </p:cNvPr>
          <p:cNvSpPr>
            <a:spLocks noGrp="1"/>
          </p:cNvSpPr>
          <p:nvPr>
            <p:ph type="dt" sz="half" idx="10"/>
          </p:nvPr>
        </p:nvSpPr>
        <p:spPr/>
        <p:txBody>
          <a:bodyPr/>
          <a:lstStyle/>
          <a:p>
            <a:fld id="{43EDBFBC-ADCA-49A1-895F-DB2CE0B6D406}" type="datetime1">
              <a:rPr lang="en-GB" smtClean="0"/>
              <a:pPr/>
              <a:t>15/03/2021</a:t>
            </a:fld>
            <a:endParaRPr lang="en-GB" dirty="0"/>
          </a:p>
        </p:txBody>
      </p:sp>
      <p:sp>
        <p:nvSpPr>
          <p:cNvPr id="6" name="Footer Placeholder 5">
            <a:extLst>
              <a:ext uri="{FF2B5EF4-FFF2-40B4-BE49-F238E27FC236}">
                <a16:creationId xmlns:a16="http://schemas.microsoft.com/office/drawing/2014/main" id="{3EF71D1E-9189-4F4F-9850-93BA09F2412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A559FD3-6DC7-4C97-B9F7-3FCD41ECF736}"/>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4236731901"/>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41228-F46D-4CE5-934B-CF1D68AC71C6}"/>
              </a:ext>
            </a:extLst>
          </p:cNvPr>
          <p:cNvSpPr>
            <a:spLocks noGrp="1"/>
          </p:cNvSpPr>
          <p:nvPr>
            <p:ph type="title"/>
          </p:nvPr>
        </p:nvSpPr>
        <p:spPr/>
        <p:txBody>
          <a:bodyPr/>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F75DD7A5-914E-4484-B27F-2ED0ED0DF7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44A9568A-E406-400C-BDB9-B8A8CD25BA0F}"/>
              </a:ext>
            </a:extLst>
          </p:cNvPr>
          <p:cNvSpPr>
            <a:spLocks noGrp="1"/>
          </p:cNvSpPr>
          <p:nvPr>
            <p:ph type="dt" sz="half" idx="10"/>
          </p:nvPr>
        </p:nvSpPr>
        <p:spPr/>
        <p:txBody>
          <a:bodyPr/>
          <a:lstStyle/>
          <a:p>
            <a:fld id="{43EDBFBC-ADCA-49A1-895F-DB2CE0B6D406}" type="datetime1">
              <a:rPr lang="en-GB" smtClean="0"/>
              <a:pPr/>
              <a:t>15/03/2021</a:t>
            </a:fld>
            <a:endParaRPr lang="en-GB" dirty="0"/>
          </a:p>
        </p:txBody>
      </p:sp>
      <p:sp>
        <p:nvSpPr>
          <p:cNvPr id="5" name="Footer Placeholder 4">
            <a:extLst>
              <a:ext uri="{FF2B5EF4-FFF2-40B4-BE49-F238E27FC236}">
                <a16:creationId xmlns:a16="http://schemas.microsoft.com/office/drawing/2014/main" id="{101659A5-53E9-4216-BA9D-87405900AB2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F6231EC-BC30-48DA-94EC-105D5E0B4D71}"/>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415954533"/>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3B12F6-2B01-4930-8622-D00D5EC85CDA}"/>
              </a:ext>
            </a:extLst>
          </p:cNvPr>
          <p:cNvSpPr>
            <a:spLocks noGrp="1"/>
          </p:cNvSpPr>
          <p:nvPr>
            <p:ph type="title" orient="vert"/>
          </p:nvPr>
        </p:nvSpPr>
        <p:spPr>
          <a:xfrm>
            <a:off x="7470696" y="402483"/>
            <a:ext cx="2250996" cy="6406475"/>
          </a:xfrm>
        </p:spPr>
        <p:txBody>
          <a:bodyPr vert="eaVert"/>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900EA3DB-938E-4822-BAE3-31CA9217CD0B}"/>
              </a:ext>
            </a:extLst>
          </p:cNvPr>
          <p:cNvSpPr>
            <a:spLocks noGrp="1"/>
          </p:cNvSpPr>
          <p:nvPr>
            <p:ph type="body" orient="vert" idx="1"/>
          </p:nvPr>
        </p:nvSpPr>
        <p:spPr>
          <a:xfrm>
            <a:off x="717710" y="402483"/>
            <a:ext cx="6622494" cy="640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D07409DC-206D-438C-95C8-1772C3C1C26F}"/>
              </a:ext>
            </a:extLst>
          </p:cNvPr>
          <p:cNvSpPr>
            <a:spLocks noGrp="1"/>
          </p:cNvSpPr>
          <p:nvPr>
            <p:ph type="dt" sz="half" idx="10"/>
          </p:nvPr>
        </p:nvSpPr>
        <p:spPr/>
        <p:txBody>
          <a:bodyPr/>
          <a:lstStyle/>
          <a:p>
            <a:fld id="{43EDBFBC-ADCA-49A1-895F-DB2CE0B6D406}" type="datetime1">
              <a:rPr lang="en-GB" smtClean="0"/>
              <a:pPr/>
              <a:t>15/03/2021</a:t>
            </a:fld>
            <a:endParaRPr lang="en-GB" dirty="0"/>
          </a:p>
        </p:txBody>
      </p:sp>
      <p:sp>
        <p:nvSpPr>
          <p:cNvPr id="5" name="Footer Placeholder 4">
            <a:extLst>
              <a:ext uri="{FF2B5EF4-FFF2-40B4-BE49-F238E27FC236}">
                <a16:creationId xmlns:a16="http://schemas.microsoft.com/office/drawing/2014/main" id="{3473700E-F41E-4237-94B1-F701E46E231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E667AAB-9781-4A46-B685-F19BED0C8036}"/>
              </a:ext>
            </a:extLst>
          </p:cNvPr>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102502756"/>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Datumsplatzhalter 2"/>
          <p:cNvSpPr>
            <a:spLocks noGrp="1"/>
          </p:cNvSpPr>
          <p:nvPr>
            <p:ph type="dt" sz="half" idx="10"/>
          </p:nvPr>
        </p:nvSpPr>
        <p:spPr/>
        <p:txBody>
          <a:bodyPr/>
          <a:lstStyle/>
          <a:p>
            <a:fld id="{85B07FCF-7C3B-4A92-9F36-FD05CE8AB8CD}" type="datetime1">
              <a:rPr lang="en-GB" smtClean="0"/>
              <a:pPr/>
              <a:t>15/03/2021</a:t>
            </a:fld>
            <a:endParaRPr lang="en-GB" dirty="0"/>
          </a:p>
        </p:txBody>
      </p:sp>
      <p:sp>
        <p:nvSpPr>
          <p:cNvPr id="4" name="Fußzeilenplatzhalter 3"/>
          <p:cNvSpPr>
            <a:spLocks noGrp="1"/>
          </p:cNvSpPr>
          <p:nvPr>
            <p:ph type="ftr" sz="quarter" idx="11"/>
          </p:nvPr>
        </p:nvSpPr>
        <p:spPr/>
        <p:txBody>
          <a:bodyPr/>
          <a:lstStyle/>
          <a:p>
            <a:endParaRPr lang="en-GB" dirty="0"/>
          </a:p>
        </p:txBody>
      </p:sp>
      <p:sp>
        <p:nvSpPr>
          <p:cNvPr id="5" name="Foliennummernplatzhalter 4"/>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22535674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Datumsplatzhalter 2"/>
          <p:cNvSpPr>
            <a:spLocks noGrp="1"/>
          </p:cNvSpPr>
          <p:nvPr>
            <p:ph type="dt" sz="half" idx="10"/>
          </p:nvPr>
        </p:nvSpPr>
        <p:spPr/>
        <p:txBody>
          <a:bodyPr/>
          <a:lstStyle/>
          <a:p>
            <a:fld id="{EC42199B-1030-4A6B-9B63-CBE792F21029}" type="datetime1">
              <a:rPr lang="en-GB" smtClean="0"/>
              <a:pPr/>
              <a:t>15/03/2021</a:t>
            </a:fld>
            <a:endParaRPr lang="en-GB" dirty="0"/>
          </a:p>
        </p:txBody>
      </p:sp>
      <p:sp>
        <p:nvSpPr>
          <p:cNvPr id="4" name="Fußzeilenplatzhalter 3"/>
          <p:cNvSpPr>
            <a:spLocks noGrp="1"/>
          </p:cNvSpPr>
          <p:nvPr>
            <p:ph type="ftr" sz="quarter" idx="11"/>
          </p:nvPr>
        </p:nvSpPr>
        <p:spPr/>
        <p:txBody>
          <a:bodyPr/>
          <a:lstStyle/>
          <a:p>
            <a:endParaRPr lang="en-GB" dirty="0"/>
          </a:p>
        </p:txBody>
      </p:sp>
      <p:sp>
        <p:nvSpPr>
          <p:cNvPr id="5" name="Foliennummernplatzhalter 4"/>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27702111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GB"/>
          </a:p>
        </p:txBody>
      </p:sp>
      <p:sp>
        <p:nvSpPr>
          <p:cNvPr id="3" name="Datumsplatzhalter 2"/>
          <p:cNvSpPr>
            <a:spLocks noGrp="1"/>
          </p:cNvSpPr>
          <p:nvPr>
            <p:ph type="dt" sz="half" idx="10"/>
          </p:nvPr>
        </p:nvSpPr>
        <p:spPr/>
        <p:txBody>
          <a:bodyPr/>
          <a:lstStyle/>
          <a:p>
            <a:fld id="{9D7D2C37-12D8-41FD-855A-E968F14CF782}" type="datetime1">
              <a:rPr lang="en-GB" smtClean="0"/>
              <a:pPr/>
              <a:t>15/03/2021</a:t>
            </a:fld>
            <a:endParaRPr lang="en-GB" dirty="0"/>
          </a:p>
        </p:txBody>
      </p:sp>
      <p:sp>
        <p:nvSpPr>
          <p:cNvPr id="4" name="Fußzeilenplatzhalter 3"/>
          <p:cNvSpPr>
            <a:spLocks noGrp="1"/>
          </p:cNvSpPr>
          <p:nvPr>
            <p:ph type="ftr" sz="quarter" idx="11"/>
          </p:nvPr>
        </p:nvSpPr>
        <p:spPr/>
        <p:txBody>
          <a:bodyPr/>
          <a:lstStyle/>
          <a:p>
            <a:endParaRPr lang="en-GB" dirty="0"/>
          </a:p>
        </p:txBody>
      </p:sp>
      <p:sp>
        <p:nvSpPr>
          <p:cNvPr id="5" name="Foliennummernplatzhalter 4"/>
          <p:cNvSpPr>
            <a:spLocks noGrp="1"/>
          </p:cNvSpPr>
          <p:nvPr>
            <p:ph type="sldNum" sz="quarter" idx="12"/>
          </p:nvPr>
        </p:nvSpPr>
        <p:spPr/>
        <p:txBody>
          <a:body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42647679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type="title" preserve="1" userDrawn="1">
  <p:cSld name="Titelfolie">
    <p:spTree>
      <p:nvGrpSpPr>
        <p:cNvPr id="1" name=""/>
        <p:cNvGrpSpPr/>
        <p:nvPr/>
      </p:nvGrpSpPr>
      <p:grpSpPr bwMode="auto">
        <a:xfrm>
          <a:off x="0" y="0"/>
          <a:ext cx="0" cy="0"/>
          <a:chOff x="0" y="0"/>
          <a:chExt cx="0" cy="0"/>
        </a:xfrm>
      </p:grpSpPr>
      <p:sp>
        <p:nvSpPr>
          <p:cNvPr id="4" name="Titel 1"/>
          <p:cNvSpPr>
            <a:spLocks noGrp="1"/>
          </p:cNvSpPr>
          <p:nvPr>
            <p:ph type="ctrTitle"/>
          </p:nvPr>
        </p:nvSpPr>
        <p:spPr bwMode="auto">
          <a:xfrm>
            <a:off x="782955" y="2348401"/>
            <a:ext cx="8873490" cy="1620430"/>
          </a:xfrm>
        </p:spPr>
        <p:txBody>
          <a:bodyPr/>
          <a:lstStyle/>
          <a:p>
            <a:pPr>
              <a:defRPr/>
            </a:pPr>
            <a:r>
              <a:rPr lang="en-US"/>
              <a:t>Click to edit Master title style</a:t>
            </a:r>
            <a:endParaRPr lang="en-GB"/>
          </a:p>
        </p:txBody>
      </p:sp>
      <p:sp>
        <p:nvSpPr>
          <p:cNvPr id="5" name="Untertitel 2"/>
          <p:cNvSpPr>
            <a:spLocks noGrp="1"/>
          </p:cNvSpPr>
          <p:nvPr>
            <p:ph type="subTitle" idx="1"/>
          </p:nvPr>
        </p:nvSpPr>
        <p:spPr bwMode="auto">
          <a:xfrm>
            <a:off x="1565910" y="4283818"/>
            <a:ext cx="7307580" cy="1931917"/>
          </a:xfrm>
        </p:spPr>
        <p:txBody>
          <a:bodyPr/>
          <a:lstStyle>
            <a:lvl1pPr marL="0" indent="0" algn="ctr">
              <a:buNone/>
              <a:defRPr>
                <a:solidFill>
                  <a:schemeClr val="tx1">
                    <a:tint val="75000"/>
                  </a:schemeClr>
                </a:solidFill>
              </a:defRPr>
            </a:lvl1pPr>
            <a:lvl2pPr marL="503919" indent="0" algn="ctr">
              <a:buNone/>
              <a:defRPr>
                <a:solidFill>
                  <a:schemeClr val="tx1">
                    <a:tint val="75000"/>
                  </a:schemeClr>
                </a:solidFill>
              </a:defRPr>
            </a:lvl2pPr>
            <a:lvl3pPr marL="1007837" indent="0" algn="ctr">
              <a:buNone/>
              <a:defRPr>
                <a:solidFill>
                  <a:schemeClr val="tx1">
                    <a:tint val="75000"/>
                  </a:schemeClr>
                </a:solidFill>
              </a:defRPr>
            </a:lvl3pPr>
            <a:lvl4pPr marL="1511756" indent="0" algn="ctr">
              <a:buNone/>
              <a:defRPr>
                <a:solidFill>
                  <a:schemeClr val="tx1">
                    <a:tint val="75000"/>
                  </a:schemeClr>
                </a:solidFill>
              </a:defRPr>
            </a:lvl4pPr>
            <a:lvl5pPr marL="2015672" indent="0" algn="ctr">
              <a:buNone/>
              <a:defRPr>
                <a:solidFill>
                  <a:schemeClr val="tx1">
                    <a:tint val="75000"/>
                  </a:schemeClr>
                </a:solidFill>
              </a:defRPr>
            </a:lvl5pPr>
            <a:lvl6pPr marL="2519591" indent="0" algn="ctr">
              <a:buNone/>
              <a:defRPr>
                <a:solidFill>
                  <a:schemeClr val="tx1">
                    <a:tint val="75000"/>
                  </a:schemeClr>
                </a:solidFill>
              </a:defRPr>
            </a:lvl6pPr>
            <a:lvl7pPr marL="3023509" indent="0" algn="ctr">
              <a:buNone/>
              <a:defRPr>
                <a:solidFill>
                  <a:schemeClr val="tx1">
                    <a:tint val="75000"/>
                  </a:schemeClr>
                </a:solidFill>
              </a:defRPr>
            </a:lvl7pPr>
            <a:lvl8pPr marL="3527428" indent="0" algn="ctr">
              <a:buNone/>
              <a:defRPr>
                <a:solidFill>
                  <a:schemeClr val="tx1">
                    <a:tint val="75000"/>
                  </a:schemeClr>
                </a:solidFill>
              </a:defRPr>
            </a:lvl8pPr>
            <a:lvl9pPr marL="4031346" indent="0" algn="ctr">
              <a:buNone/>
              <a:defRPr>
                <a:solidFill>
                  <a:schemeClr val="tx1">
                    <a:tint val="75000"/>
                  </a:schemeClr>
                </a:solidFill>
              </a:defRPr>
            </a:lvl9pPr>
          </a:lstStyle>
          <a:p>
            <a:pPr>
              <a:defRPr/>
            </a:pPr>
            <a:r>
              <a:rPr lang="en-US"/>
              <a:t>Click to edit Master subtitle style</a:t>
            </a:r>
            <a:endParaRPr lang="en-GB"/>
          </a:p>
        </p:txBody>
      </p:sp>
      <p:sp>
        <p:nvSpPr>
          <p:cNvPr id="6" name="Datumsplatzhalter 3"/>
          <p:cNvSpPr>
            <a:spLocks noGrp="1"/>
          </p:cNvSpPr>
          <p:nvPr>
            <p:ph type="dt" sz="half" idx="10"/>
          </p:nvPr>
        </p:nvSpPr>
        <p:spPr bwMode="auto"/>
        <p:txBody>
          <a:bodyPr/>
          <a:lstStyle/>
          <a:p>
            <a:pPr>
              <a:defRPr/>
            </a:pPr>
            <a:fld id="{C3AB72A6-87CB-4F8B-BADE-53F27CC54479}" type="datetime1">
              <a:rPr lang="en-GB"/>
              <a:t>15/03/2021</a:t>
            </a:fld>
            <a:endParaRPr lang="en-GB"/>
          </a:p>
        </p:txBody>
      </p:sp>
      <p:sp>
        <p:nvSpPr>
          <p:cNvPr id="7" name="Fußzeilenplatzhalter 4"/>
          <p:cNvSpPr>
            <a:spLocks noGrp="1"/>
          </p:cNvSpPr>
          <p:nvPr>
            <p:ph type="ftr" sz="quarter" idx="11"/>
          </p:nvPr>
        </p:nvSpPr>
        <p:spPr bwMode="auto"/>
        <p:txBody>
          <a:bodyPr/>
          <a:lstStyle/>
          <a:p>
            <a:pPr>
              <a:defRPr/>
            </a:pPr>
            <a:endParaRPr lang="en-GB"/>
          </a:p>
        </p:txBody>
      </p:sp>
      <p:sp>
        <p:nvSpPr>
          <p:cNvPr id="8" name="Foliennummernplatzhalter 5"/>
          <p:cNvSpPr>
            <a:spLocks noGrp="1"/>
          </p:cNvSpPr>
          <p:nvPr>
            <p:ph type="sldNum" sz="quarter" idx="12"/>
          </p:nvPr>
        </p:nvSpPr>
        <p:spPr bwMode="auto"/>
        <p:txBody>
          <a:bodyPr/>
          <a:lstStyle/>
          <a:p>
            <a:pPr>
              <a:defRPr/>
            </a:pPr>
            <a:fld id="{3D1C419C-FE75-48E2-A75A-2D6F1D62BDBF}" type="slidenum">
              <a:rPr lang="en-GB"/>
              <a:t>‹Nr.›</a:t>
            </a:fld>
            <a:endParaRPr lang="en-GB"/>
          </a:p>
        </p:txBody>
      </p:sp>
    </p:spTree>
    <p:extLst>
      <p:ext uri="{BB962C8B-B14F-4D97-AF65-F5344CB8AC3E}">
        <p14:creationId xmlns:p14="http://schemas.microsoft.com/office/powerpoint/2010/main" val="1317588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en-US"/>
              <a:t>Click to edit Master title style</a:t>
            </a:r>
            <a:endParaRPr lang="en-GB"/>
          </a:p>
        </p:txBody>
      </p:sp>
      <p:sp>
        <p:nvSpPr>
          <p:cNvPr id="5" name="Inhaltsplatzhalt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Datumsplatzhalter 3"/>
          <p:cNvSpPr>
            <a:spLocks noGrp="1"/>
          </p:cNvSpPr>
          <p:nvPr>
            <p:ph type="dt" sz="half" idx="10"/>
          </p:nvPr>
        </p:nvSpPr>
        <p:spPr bwMode="auto"/>
        <p:txBody>
          <a:bodyPr/>
          <a:lstStyle/>
          <a:p>
            <a:pPr>
              <a:defRPr/>
            </a:pPr>
            <a:fld id="{4C1FEF78-7969-4A2C-B832-006A4442904F}" type="datetime1">
              <a:rPr lang="en-GB"/>
              <a:t>15/03/2021</a:t>
            </a:fld>
            <a:endParaRPr lang="en-GB"/>
          </a:p>
        </p:txBody>
      </p:sp>
      <p:sp>
        <p:nvSpPr>
          <p:cNvPr id="7" name="Fußzeilenplatzhalter 4"/>
          <p:cNvSpPr>
            <a:spLocks noGrp="1"/>
          </p:cNvSpPr>
          <p:nvPr>
            <p:ph type="ftr" sz="quarter" idx="11"/>
          </p:nvPr>
        </p:nvSpPr>
        <p:spPr bwMode="auto"/>
        <p:txBody>
          <a:bodyPr/>
          <a:lstStyle/>
          <a:p>
            <a:pPr>
              <a:defRPr/>
            </a:pPr>
            <a:r>
              <a:rPr lang="de-DE"/>
              <a:t>© 2020 - GET Across Borders</a:t>
            </a:r>
            <a:endParaRPr lang="en-GB"/>
          </a:p>
        </p:txBody>
      </p:sp>
      <p:sp>
        <p:nvSpPr>
          <p:cNvPr id="8" name="Foliennummernplatzhalter 5"/>
          <p:cNvSpPr>
            <a:spLocks noGrp="1"/>
          </p:cNvSpPr>
          <p:nvPr>
            <p:ph type="sldNum" sz="quarter" idx="12"/>
          </p:nvPr>
        </p:nvSpPr>
        <p:spPr bwMode="auto"/>
        <p:txBody>
          <a:bodyPr/>
          <a:lstStyle/>
          <a:p>
            <a:pPr>
              <a:defRPr/>
            </a:pPr>
            <a:fld id="{B7512931-C0D2-4182-94BF-31D8AB2CEE49}" type="slidenum">
              <a:rPr lang="en-GB"/>
              <a:t>‹Nr.›</a:t>
            </a:fld>
            <a:endParaRPr lang="en-GB"/>
          </a:p>
        </p:txBody>
      </p:sp>
    </p:spTree>
    <p:extLst>
      <p:ext uri="{BB962C8B-B14F-4D97-AF65-F5344CB8AC3E}">
        <p14:creationId xmlns:p14="http://schemas.microsoft.com/office/powerpoint/2010/main" val="2615859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PhAnim="0" type="secHead" preserve="1" userDrawn="1">
  <p:cSld name="Abschnittsüberschrift">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824641" y="4857794"/>
            <a:ext cx="8873490" cy="1501435"/>
          </a:xfrm>
        </p:spPr>
        <p:txBody>
          <a:bodyPr anchor="t"/>
          <a:lstStyle>
            <a:lvl1pPr algn="l">
              <a:defRPr sz="4400" b="1" cap="all"/>
            </a:lvl1pPr>
          </a:lstStyle>
          <a:p>
            <a:pPr>
              <a:defRPr/>
            </a:pPr>
            <a:r>
              <a:rPr lang="en-US"/>
              <a:t>Click to edit Master title style</a:t>
            </a:r>
            <a:endParaRPr lang="en-GB"/>
          </a:p>
        </p:txBody>
      </p:sp>
      <p:sp>
        <p:nvSpPr>
          <p:cNvPr id="5" name="Textplatzhalter 2"/>
          <p:cNvSpPr>
            <a:spLocks noGrp="1"/>
          </p:cNvSpPr>
          <p:nvPr>
            <p:ph type="body" idx="1"/>
          </p:nvPr>
        </p:nvSpPr>
        <p:spPr bwMode="auto">
          <a:xfrm>
            <a:off x="824641" y="3204116"/>
            <a:ext cx="8873490" cy="1653678"/>
          </a:xfrm>
        </p:spPr>
        <p:txBody>
          <a:bodyPr anchor="b"/>
          <a:lstStyle>
            <a:lvl1pPr marL="0" indent="0">
              <a:buNone/>
              <a:defRPr sz="2200">
                <a:solidFill>
                  <a:schemeClr val="tx1">
                    <a:tint val="75000"/>
                  </a:schemeClr>
                </a:solidFill>
              </a:defRPr>
            </a:lvl1pPr>
            <a:lvl2pPr marL="503919" indent="0">
              <a:buNone/>
              <a:defRPr sz="2000">
                <a:solidFill>
                  <a:schemeClr val="tx1">
                    <a:tint val="75000"/>
                  </a:schemeClr>
                </a:solidFill>
              </a:defRPr>
            </a:lvl2pPr>
            <a:lvl3pPr marL="1007837" indent="0">
              <a:buNone/>
              <a:defRPr sz="1750">
                <a:solidFill>
                  <a:schemeClr val="tx1">
                    <a:tint val="75000"/>
                  </a:schemeClr>
                </a:solidFill>
              </a:defRPr>
            </a:lvl3pPr>
            <a:lvl4pPr marL="1511756" indent="0">
              <a:buNone/>
              <a:defRPr sz="1550">
                <a:solidFill>
                  <a:schemeClr val="tx1">
                    <a:tint val="75000"/>
                  </a:schemeClr>
                </a:solidFill>
              </a:defRPr>
            </a:lvl4pPr>
            <a:lvl5pPr marL="2015672" indent="0">
              <a:buNone/>
              <a:defRPr sz="1550">
                <a:solidFill>
                  <a:schemeClr val="tx1">
                    <a:tint val="75000"/>
                  </a:schemeClr>
                </a:solidFill>
              </a:defRPr>
            </a:lvl5pPr>
            <a:lvl6pPr marL="2519591" indent="0">
              <a:buNone/>
              <a:defRPr sz="1550">
                <a:solidFill>
                  <a:schemeClr val="tx1">
                    <a:tint val="75000"/>
                  </a:schemeClr>
                </a:solidFill>
              </a:defRPr>
            </a:lvl6pPr>
            <a:lvl7pPr marL="3023509" indent="0">
              <a:buNone/>
              <a:defRPr sz="1550">
                <a:solidFill>
                  <a:schemeClr val="tx1">
                    <a:tint val="75000"/>
                  </a:schemeClr>
                </a:solidFill>
              </a:defRPr>
            </a:lvl7pPr>
            <a:lvl8pPr marL="3527428" indent="0">
              <a:buNone/>
              <a:defRPr sz="1550">
                <a:solidFill>
                  <a:schemeClr val="tx1">
                    <a:tint val="75000"/>
                  </a:schemeClr>
                </a:solidFill>
              </a:defRPr>
            </a:lvl8pPr>
            <a:lvl9pPr marL="4031346" indent="0">
              <a:buNone/>
              <a:defRPr sz="1550">
                <a:solidFill>
                  <a:schemeClr val="tx1">
                    <a:tint val="75000"/>
                  </a:schemeClr>
                </a:solidFill>
              </a:defRPr>
            </a:lvl9pPr>
          </a:lstStyle>
          <a:p>
            <a:pPr lvl="0">
              <a:defRPr/>
            </a:pPr>
            <a:r>
              <a:rPr lang="en-US"/>
              <a:t>Click to edit Master text styles</a:t>
            </a:r>
            <a:endParaRPr/>
          </a:p>
        </p:txBody>
      </p:sp>
      <p:sp>
        <p:nvSpPr>
          <p:cNvPr id="6" name="Datumsplatzhalter 3"/>
          <p:cNvSpPr>
            <a:spLocks noGrp="1"/>
          </p:cNvSpPr>
          <p:nvPr>
            <p:ph type="dt" sz="half" idx="10"/>
          </p:nvPr>
        </p:nvSpPr>
        <p:spPr bwMode="auto"/>
        <p:txBody>
          <a:bodyPr/>
          <a:lstStyle/>
          <a:p>
            <a:pPr>
              <a:defRPr/>
            </a:pPr>
            <a:fld id="{7477FEBE-4C88-45DA-B207-66626CED51FD}" type="datetime1">
              <a:rPr lang="en-GB"/>
              <a:t>15/03/2021</a:t>
            </a:fld>
            <a:endParaRPr lang="en-GB"/>
          </a:p>
        </p:txBody>
      </p:sp>
      <p:sp>
        <p:nvSpPr>
          <p:cNvPr id="7" name="Fußzeilenplatzhalter 4"/>
          <p:cNvSpPr>
            <a:spLocks noGrp="1"/>
          </p:cNvSpPr>
          <p:nvPr>
            <p:ph type="ftr" sz="quarter" idx="11"/>
          </p:nvPr>
        </p:nvSpPr>
        <p:spPr bwMode="auto"/>
        <p:txBody>
          <a:bodyPr/>
          <a:lstStyle/>
          <a:p>
            <a:pPr>
              <a:defRPr/>
            </a:pPr>
            <a:r>
              <a:rPr lang="de-DE"/>
              <a:t>© 2020 - GET Across Borders</a:t>
            </a:r>
            <a:endParaRPr lang="en-GB"/>
          </a:p>
        </p:txBody>
      </p:sp>
      <p:sp>
        <p:nvSpPr>
          <p:cNvPr id="8" name="Foliennummernplatzhalter 5"/>
          <p:cNvSpPr>
            <a:spLocks noGrp="1"/>
          </p:cNvSpPr>
          <p:nvPr>
            <p:ph type="sldNum" sz="quarter" idx="12"/>
          </p:nvPr>
        </p:nvSpPr>
        <p:spPr bwMode="auto"/>
        <p:txBody>
          <a:bodyPr/>
          <a:lstStyle/>
          <a:p>
            <a:pPr>
              <a:defRPr/>
            </a:pPr>
            <a:fld id="{B7512931-C0D2-4182-94BF-31D8AB2CEE49}" type="slidenum">
              <a:rPr lang="en-GB"/>
              <a:t>‹Nr.›</a:t>
            </a:fld>
            <a:endParaRPr lang="en-GB"/>
          </a:p>
        </p:txBody>
      </p:sp>
    </p:spTree>
    <p:extLst>
      <p:ext uri="{BB962C8B-B14F-4D97-AF65-F5344CB8AC3E}">
        <p14:creationId xmlns:p14="http://schemas.microsoft.com/office/powerpoint/2010/main" val="78190625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782638" y="2347913"/>
            <a:ext cx="8874125" cy="1620837"/>
          </a:xfrm>
        </p:spPr>
        <p:txBody>
          <a:bodyPr/>
          <a:lstStyle>
            <a:lvl1pPr>
              <a:defRPr>
                <a:solidFill>
                  <a:schemeClr val="accent3"/>
                </a:solidFill>
              </a:defRPr>
            </a:lvl1pPr>
          </a:lstStyle>
          <a:p>
            <a:r>
              <a:rPr lang="de-DE" dirty="0"/>
              <a:t>Mastertitelformat bearbeiten</a:t>
            </a:r>
            <a:endParaRPr lang="en-GB" dirty="0"/>
          </a:p>
        </p:txBody>
      </p:sp>
      <p:sp>
        <p:nvSpPr>
          <p:cNvPr id="3" name="Untertitel 2"/>
          <p:cNvSpPr>
            <a:spLocks noGrp="1"/>
          </p:cNvSpPr>
          <p:nvPr>
            <p:ph type="subTitle" idx="1"/>
          </p:nvPr>
        </p:nvSpPr>
        <p:spPr>
          <a:xfrm>
            <a:off x="1565275" y="4283075"/>
            <a:ext cx="7308850" cy="1931988"/>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endParaRPr lang="en-GB" dirty="0"/>
          </a:p>
        </p:txBody>
      </p:sp>
    </p:spTree>
    <p:extLst>
      <p:ext uri="{BB962C8B-B14F-4D97-AF65-F5344CB8AC3E}">
        <p14:creationId xmlns:p14="http://schemas.microsoft.com/office/powerpoint/2010/main" val="21491613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type="twoObj" preserve="1" userDrawn="1">
  <p:cSld name="Zwei Inhalte">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en-US"/>
              <a:t>Click to edit Master title style</a:t>
            </a:r>
            <a:endParaRPr lang="en-GB"/>
          </a:p>
        </p:txBody>
      </p:sp>
      <p:sp>
        <p:nvSpPr>
          <p:cNvPr id="5" name="Inhaltsplatzhalter 2"/>
          <p:cNvSpPr>
            <a:spLocks noGrp="1"/>
          </p:cNvSpPr>
          <p:nvPr>
            <p:ph sz="half" idx="1"/>
          </p:nvPr>
        </p:nvSpPr>
        <p:spPr bwMode="auto">
          <a:xfrm>
            <a:off x="521970" y="1763927"/>
            <a:ext cx="4610735" cy="4989035"/>
          </a:xfrm>
        </p:spPr>
        <p:txBody>
          <a:bodyPr/>
          <a:lstStyle>
            <a:lvl1pPr>
              <a:defRPr sz="3100"/>
            </a:lvl1pPr>
            <a:lvl2pPr>
              <a:defRPr sz="2650"/>
            </a:lvl2pPr>
            <a:lvl3pPr>
              <a:defRPr sz="2200"/>
            </a:lvl3pPr>
            <a:lvl4pPr>
              <a:defRPr sz="2000"/>
            </a:lvl4pPr>
            <a:lvl5pPr>
              <a:defRPr sz="2000"/>
            </a:lvl5pPr>
            <a:lvl6pPr>
              <a:defRPr sz="2000"/>
            </a:lvl6pPr>
            <a:lvl7pPr>
              <a:defRPr sz="2000"/>
            </a:lvl7pPr>
            <a:lvl8pPr>
              <a:defRPr sz="2000"/>
            </a:lvl8pPr>
            <a:lvl9pPr>
              <a:defRPr sz="20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Inhaltsplatzhalter 3"/>
          <p:cNvSpPr>
            <a:spLocks noGrp="1"/>
          </p:cNvSpPr>
          <p:nvPr>
            <p:ph sz="half" idx="2"/>
          </p:nvPr>
        </p:nvSpPr>
        <p:spPr bwMode="auto">
          <a:xfrm>
            <a:off x="5306695" y="1763927"/>
            <a:ext cx="4610735" cy="4989035"/>
          </a:xfrm>
        </p:spPr>
        <p:txBody>
          <a:bodyPr/>
          <a:lstStyle>
            <a:lvl1pPr>
              <a:defRPr sz="3100"/>
            </a:lvl1pPr>
            <a:lvl2pPr>
              <a:defRPr sz="2650"/>
            </a:lvl2pPr>
            <a:lvl3pPr>
              <a:defRPr sz="2200"/>
            </a:lvl3pPr>
            <a:lvl4pPr>
              <a:defRPr sz="2000"/>
            </a:lvl4pPr>
            <a:lvl5pPr>
              <a:defRPr sz="2000"/>
            </a:lvl5pPr>
            <a:lvl6pPr>
              <a:defRPr sz="2000"/>
            </a:lvl6pPr>
            <a:lvl7pPr>
              <a:defRPr sz="2000"/>
            </a:lvl7pPr>
            <a:lvl8pPr>
              <a:defRPr sz="2000"/>
            </a:lvl8pPr>
            <a:lvl9pPr>
              <a:defRPr sz="20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7" name="Datumsplatzhalter 4"/>
          <p:cNvSpPr>
            <a:spLocks noGrp="1"/>
          </p:cNvSpPr>
          <p:nvPr>
            <p:ph type="dt" sz="half" idx="10"/>
          </p:nvPr>
        </p:nvSpPr>
        <p:spPr bwMode="auto"/>
        <p:txBody>
          <a:bodyPr/>
          <a:lstStyle/>
          <a:p>
            <a:pPr>
              <a:defRPr/>
            </a:pPr>
            <a:fld id="{A8958534-89E5-41A3-867E-1F6E21F7B8DA}" type="datetime1">
              <a:rPr lang="en-GB"/>
              <a:t>15/03/2021</a:t>
            </a:fld>
            <a:endParaRPr lang="en-GB"/>
          </a:p>
        </p:txBody>
      </p:sp>
      <p:sp>
        <p:nvSpPr>
          <p:cNvPr id="8" name="Fußzeilenplatzhalter 5"/>
          <p:cNvSpPr>
            <a:spLocks noGrp="1"/>
          </p:cNvSpPr>
          <p:nvPr>
            <p:ph type="ftr" sz="quarter" idx="11"/>
          </p:nvPr>
        </p:nvSpPr>
        <p:spPr bwMode="auto"/>
        <p:txBody>
          <a:bodyPr/>
          <a:lstStyle/>
          <a:p>
            <a:pPr>
              <a:defRPr/>
            </a:pPr>
            <a:r>
              <a:rPr lang="de-DE"/>
              <a:t>© 2020 - GET Across Borders</a:t>
            </a:r>
            <a:endParaRPr lang="en-GB"/>
          </a:p>
        </p:txBody>
      </p:sp>
      <p:sp>
        <p:nvSpPr>
          <p:cNvPr id="9" name="Foliennummernplatzhalter 6"/>
          <p:cNvSpPr>
            <a:spLocks noGrp="1"/>
          </p:cNvSpPr>
          <p:nvPr>
            <p:ph type="sldNum" sz="quarter" idx="12"/>
          </p:nvPr>
        </p:nvSpPr>
        <p:spPr bwMode="auto"/>
        <p:txBody>
          <a:bodyPr/>
          <a:lstStyle/>
          <a:p>
            <a:pPr>
              <a:defRPr/>
            </a:pPr>
            <a:fld id="{B7512931-C0D2-4182-94BF-31D8AB2CEE49}" type="slidenum">
              <a:rPr lang="en-GB"/>
              <a:t>‹Nr.›</a:t>
            </a:fld>
            <a:endParaRPr lang="en-GB"/>
          </a:p>
        </p:txBody>
      </p:sp>
    </p:spTree>
    <p:extLst>
      <p:ext uri="{BB962C8B-B14F-4D97-AF65-F5344CB8AC3E}">
        <p14:creationId xmlns:p14="http://schemas.microsoft.com/office/powerpoint/2010/main" val="19154197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Vergleich">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lvl1pPr>
              <a:defRPr/>
            </a:lvl1pPr>
          </a:lstStyle>
          <a:p>
            <a:pPr>
              <a:defRPr/>
            </a:pPr>
            <a:r>
              <a:rPr lang="en-US"/>
              <a:t>Click to edit Master title style</a:t>
            </a:r>
            <a:endParaRPr lang="en-GB"/>
          </a:p>
        </p:txBody>
      </p:sp>
      <p:sp>
        <p:nvSpPr>
          <p:cNvPr id="5" name="Textplatzhalter 2"/>
          <p:cNvSpPr>
            <a:spLocks noGrp="1"/>
          </p:cNvSpPr>
          <p:nvPr>
            <p:ph type="body" idx="1"/>
          </p:nvPr>
        </p:nvSpPr>
        <p:spPr bwMode="auto">
          <a:xfrm>
            <a:off x="521970" y="1692179"/>
            <a:ext cx="4612548" cy="705218"/>
          </a:xfrm>
        </p:spPr>
        <p:txBody>
          <a:bodyPr anchor="b"/>
          <a:lstStyle>
            <a:lvl1pPr marL="0" indent="0">
              <a:buNone/>
              <a:defRPr sz="2650" b="1"/>
            </a:lvl1pPr>
            <a:lvl2pPr marL="503919" indent="0">
              <a:buNone/>
              <a:defRPr sz="2200" b="1"/>
            </a:lvl2pPr>
            <a:lvl3pPr marL="1007837" indent="0">
              <a:buNone/>
              <a:defRPr sz="2000" b="1"/>
            </a:lvl3pPr>
            <a:lvl4pPr marL="1511756" indent="0">
              <a:buNone/>
              <a:defRPr sz="1750" b="1"/>
            </a:lvl4pPr>
            <a:lvl5pPr marL="2015672" indent="0">
              <a:buNone/>
              <a:defRPr sz="1750" b="1"/>
            </a:lvl5pPr>
            <a:lvl6pPr marL="2519591" indent="0">
              <a:buNone/>
              <a:defRPr sz="1750" b="1"/>
            </a:lvl6pPr>
            <a:lvl7pPr marL="3023509" indent="0">
              <a:buNone/>
              <a:defRPr sz="1750" b="1"/>
            </a:lvl7pPr>
            <a:lvl8pPr marL="3527428" indent="0">
              <a:buNone/>
              <a:defRPr sz="1750" b="1"/>
            </a:lvl8pPr>
            <a:lvl9pPr marL="4031346" indent="0">
              <a:buNone/>
              <a:defRPr sz="1750" b="1"/>
            </a:lvl9pPr>
          </a:lstStyle>
          <a:p>
            <a:pPr lvl="0">
              <a:defRPr/>
            </a:pPr>
            <a:r>
              <a:rPr lang="en-US"/>
              <a:t>Click to edit Master text styles</a:t>
            </a:r>
            <a:endParaRPr/>
          </a:p>
        </p:txBody>
      </p:sp>
      <p:sp>
        <p:nvSpPr>
          <p:cNvPr id="6" name="Inhaltsplatzhalter 3"/>
          <p:cNvSpPr>
            <a:spLocks noGrp="1"/>
          </p:cNvSpPr>
          <p:nvPr>
            <p:ph sz="half" idx="2"/>
          </p:nvPr>
        </p:nvSpPr>
        <p:spPr bwMode="auto">
          <a:xfrm>
            <a:off x="521970" y="2397397"/>
            <a:ext cx="4612548" cy="4355563"/>
          </a:xfrm>
        </p:spPr>
        <p:txBody>
          <a:bodyPr/>
          <a:lstStyle>
            <a:lvl1pPr>
              <a:defRPr sz="2650"/>
            </a:lvl1pPr>
            <a:lvl2pPr>
              <a:defRPr sz="2200"/>
            </a:lvl2pPr>
            <a:lvl3pPr>
              <a:defRPr sz="2000"/>
            </a:lvl3pPr>
            <a:lvl4pPr>
              <a:defRPr sz="1750"/>
            </a:lvl4pPr>
            <a:lvl5pPr>
              <a:defRPr sz="1750"/>
            </a:lvl5pPr>
            <a:lvl6pPr>
              <a:defRPr sz="1750"/>
            </a:lvl6pPr>
            <a:lvl7pPr>
              <a:defRPr sz="1750"/>
            </a:lvl7pPr>
            <a:lvl8pPr>
              <a:defRPr sz="1750"/>
            </a:lvl8pPr>
            <a:lvl9pPr>
              <a:defRPr sz="175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7" name="Textplatzhalter 4"/>
          <p:cNvSpPr>
            <a:spLocks noGrp="1"/>
          </p:cNvSpPr>
          <p:nvPr>
            <p:ph type="body" sz="quarter" idx="3"/>
          </p:nvPr>
        </p:nvSpPr>
        <p:spPr bwMode="auto">
          <a:xfrm>
            <a:off x="5303073" y="1692179"/>
            <a:ext cx="4614360" cy="705218"/>
          </a:xfrm>
        </p:spPr>
        <p:txBody>
          <a:bodyPr anchor="b"/>
          <a:lstStyle>
            <a:lvl1pPr marL="0" indent="0">
              <a:buNone/>
              <a:defRPr sz="2650" b="1"/>
            </a:lvl1pPr>
            <a:lvl2pPr marL="503919" indent="0">
              <a:buNone/>
              <a:defRPr sz="2200" b="1"/>
            </a:lvl2pPr>
            <a:lvl3pPr marL="1007837" indent="0">
              <a:buNone/>
              <a:defRPr sz="2000" b="1"/>
            </a:lvl3pPr>
            <a:lvl4pPr marL="1511756" indent="0">
              <a:buNone/>
              <a:defRPr sz="1750" b="1"/>
            </a:lvl4pPr>
            <a:lvl5pPr marL="2015672" indent="0">
              <a:buNone/>
              <a:defRPr sz="1750" b="1"/>
            </a:lvl5pPr>
            <a:lvl6pPr marL="2519591" indent="0">
              <a:buNone/>
              <a:defRPr sz="1750" b="1"/>
            </a:lvl6pPr>
            <a:lvl7pPr marL="3023509" indent="0">
              <a:buNone/>
              <a:defRPr sz="1750" b="1"/>
            </a:lvl7pPr>
            <a:lvl8pPr marL="3527428" indent="0">
              <a:buNone/>
              <a:defRPr sz="1750" b="1"/>
            </a:lvl8pPr>
            <a:lvl9pPr marL="4031346" indent="0">
              <a:buNone/>
              <a:defRPr sz="1750" b="1"/>
            </a:lvl9pPr>
          </a:lstStyle>
          <a:p>
            <a:pPr lvl="0">
              <a:defRPr/>
            </a:pPr>
            <a:r>
              <a:rPr lang="en-US"/>
              <a:t>Click to edit Master text styles</a:t>
            </a:r>
            <a:endParaRPr/>
          </a:p>
        </p:txBody>
      </p:sp>
      <p:sp>
        <p:nvSpPr>
          <p:cNvPr id="8" name="Inhaltsplatzhalter 5"/>
          <p:cNvSpPr>
            <a:spLocks noGrp="1"/>
          </p:cNvSpPr>
          <p:nvPr>
            <p:ph sz="quarter" idx="4"/>
          </p:nvPr>
        </p:nvSpPr>
        <p:spPr bwMode="auto">
          <a:xfrm>
            <a:off x="5303073" y="2397397"/>
            <a:ext cx="4614360" cy="4355563"/>
          </a:xfrm>
        </p:spPr>
        <p:txBody>
          <a:bodyPr/>
          <a:lstStyle>
            <a:lvl1pPr>
              <a:defRPr sz="2650"/>
            </a:lvl1pPr>
            <a:lvl2pPr>
              <a:defRPr sz="2200"/>
            </a:lvl2pPr>
            <a:lvl3pPr>
              <a:defRPr sz="2000"/>
            </a:lvl3pPr>
            <a:lvl4pPr>
              <a:defRPr sz="1750"/>
            </a:lvl4pPr>
            <a:lvl5pPr>
              <a:defRPr sz="1750"/>
            </a:lvl5pPr>
            <a:lvl6pPr>
              <a:defRPr sz="1750"/>
            </a:lvl6pPr>
            <a:lvl7pPr>
              <a:defRPr sz="1750"/>
            </a:lvl7pPr>
            <a:lvl8pPr>
              <a:defRPr sz="1750"/>
            </a:lvl8pPr>
            <a:lvl9pPr>
              <a:defRPr sz="175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9" name="Datumsplatzhalter 6"/>
          <p:cNvSpPr>
            <a:spLocks noGrp="1"/>
          </p:cNvSpPr>
          <p:nvPr>
            <p:ph type="dt" sz="half" idx="10"/>
          </p:nvPr>
        </p:nvSpPr>
        <p:spPr bwMode="auto"/>
        <p:txBody>
          <a:bodyPr/>
          <a:lstStyle/>
          <a:p>
            <a:pPr>
              <a:defRPr/>
            </a:pPr>
            <a:fld id="{C9D24E35-1C1B-4A02-85E9-09350A7B64E6}" type="datetime1">
              <a:rPr lang="en-GB"/>
              <a:t>15/03/2021</a:t>
            </a:fld>
            <a:endParaRPr lang="en-GB"/>
          </a:p>
        </p:txBody>
      </p:sp>
      <p:sp>
        <p:nvSpPr>
          <p:cNvPr id="10" name="Fußzeilenplatzhalter 7"/>
          <p:cNvSpPr>
            <a:spLocks noGrp="1"/>
          </p:cNvSpPr>
          <p:nvPr>
            <p:ph type="ftr" sz="quarter" idx="11"/>
          </p:nvPr>
        </p:nvSpPr>
        <p:spPr bwMode="auto"/>
        <p:txBody>
          <a:bodyPr/>
          <a:lstStyle/>
          <a:p>
            <a:pPr>
              <a:defRPr/>
            </a:pPr>
            <a:r>
              <a:rPr lang="de-DE"/>
              <a:t>© 2020 - GET Across Borders</a:t>
            </a:r>
            <a:endParaRPr lang="en-GB"/>
          </a:p>
        </p:txBody>
      </p:sp>
      <p:sp>
        <p:nvSpPr>
          <p:cNvPr id="11" name="Foliennummernplatzhalter 8"/>
          <p:cNvSpPr>
            <a:spLocks noGrp="1"/>
          </p:cNvSpPr>
          <p:nvPr>
            <p:ph type="sldNum" sz="quarter" idx="12"/>
          </p:nvPr>
        </p:nvSpPr>
        <p:spPr bwMode="auto"/>
        <p:txBody>
          <a:bodyPr/>
          <a:lstStyle/>
          <a:p>
            <a:pPr>
              <a:defRPr/>
            </a:pPr>
            <a:fld id="{B7512931-C0D2-4182-94BF-31D8AB2CEE49}" type="slidenum">
              <a:rPr lang="en-GB"/>
              <a:t>‹Nr.›</a:t>
            </a:fld>
            <a:endParaRPr lang="en-GB"/>
          </a:p>
        </p:txBody>
      </p:sp>
    </p:spTree>
    <p:extLst>
      <p:ext uri="{BB962C8B-B14F-4D97-AF65-F5344CB8AC3E}">
        <p14:creationId xmlns:p14="http://schemas.microsoft.com/office/powerpoint/2010/main" val="1655278185"/>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en-US"/>
              <a:t>Click to edit Master title style</a:t>
            </a:r>
            <a:endParaRPr lang="en-GB"/>
          </a:p>
        </p:txBody>
      </p:sp>
      <p:sp>
        <p:nvSpPr>
          <p:cNvPr id="5" name="Datumsplatzhalter 2"/>
          <p:cNvSpPr>
            <a:spLocks noGrp="1"/>
          </p:cNvSpPr>
          <p:nvPr>
            <p:ph type="dt" sz="half" idx="10"/>
          </p:nvPr>
        </p:nvSpPr>
        <p:spPr bwMode="auto"/>
        <p:txBody>
          <a:bodyPr/>
          <a:lstStyle/>
          <a:p>
            <a:pPr>
              <a:defRPr/>
            </a:pPr>
            <a:fld id="{96B541A2-0254-4FF3-9DBB-7D3DD377FEDF}" type="datetime1">
              <a:rPr lang="en-GB"/>
              <a:t>15/03/2021</a:t>
            </a:fld>
            <a:endParaRPr lang="en-GB"/>
          </a:p>
        </p:txBody>
      </p:sp>
      <p:sp>
        <p:nvSpPr>
          <p:cNvPr id="6" name="Fußzeilenplatzhalter 3"/>
          <p:cNvSpPr>
            <a:spLocks noGrp="1"/>
          </p:cNvSpPr>
          <p:nvPr>
            <p:ph type="ftr" sz="quarter" idx="11"/>
          </p:nvPr>
        </p:nvSpPr>
        <p:spPr bwMode="auto"/>
        <p:txBody>
          <a:bodyPr/>
          <a:lstStyle/>
          <a:p>
            <a:pPr>
              <a:defRPr/>
            </a:pPr>
            <a:r>
              <a:rPr lang="de-DE"/>
              <a:t>© 2020 - GET Across Borders</a:t>
            </a:r>
            <a:endParaRPr lang="en-GB"/>
          </a:p>
        </p:txBody>
      </p:sp>
      <p:sp>
        <p:nvSpPr>
          <p:cNvPr id="7" name="Foliennummernplatzhalter 4"/>
          <p:cNvSpPr>
            <a:spLocks noGrp="1"/>
          </p:cNvSpPr>
          <p:nvPr>
            <p:ph type="sldNum" sz="quarter" idx="12"/>
          </p:nvPr>
        </p:nvSpPr>
        <p:spPr bwMode="auto"/>
        <p:txBody>
          <a:bodyPr/>
          <a:lstStyle/>
          <a:p>
            <a:pPr>
              <a:defRPr/>
            </a:pPr>
            <a:fld id="{B7512931-C0D2-4182-94BF-31D8AB2CEE49}" type="slidenum">
              <a:rPr lang="en-GB"/>
              <a:t>‹Nr.›</a:t>
            </a:fld>
            <a:endParaRPr lang="en-GB"/>
          </a:p>
        </p:txBody>
      </p:sp>
    </p:spTree>
    <p:extLst>
      <p:ext uri="{BB962C8B-B14F-4D97-AF65-F5344CB8AC3E}">
        <p14:creationId xmlns:p14="http://schemas.microsoft.com/office/powerpoint/2010/main" val="3397665103"/>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
        <p:nvSpPr>
          <p:cNvPr id="4" name="Datumsplatzhalter 1"/>
          <p:cNvSpPr>
            <a:spLocks noGrp="1"/>
          </p:cNvSpPr>
          <p:nvPr>
            <p:ph type="dt" sz="half" idx="10"/>
          </p:nvPr>
        </p:nvSpPr>
        <p:spPr bwMode="auto"/>
        <p:txBody>
          <a:bodyPr/>
          <a:lstStyle/>
          <a:p>
            <a:pPr>
              <a:defRPr/>
            </a:pPr>
            <a:fld id="{9EE62CEA-B13D-4294-886A-3F10A5F362AC}" type="datetime1">
              <a:rPr lang="en-GB"/>
              <a:t>15/03/2021</a:t>
            </a:fld>
            <a:endParaRPr lang="en-GB"/>
          </a:p>
        </p:txBody>
      </p:sp>
      <p:sp>
        <p:nvSpPr>
          <p:cNvPr id="5" name="Fußzeilenplatzhalter 2"/>
          <p:cNvSpPr>
            <a:spLocks noGrp="1"/>
          </p:cNvSpPr>
          <p:nvPr>
            <p:ph type="ftr" sz="quarter" idx="11"/>
          </p:nvPr>
        </p:nvSpPr>
        <p:spPr bwMode="auto"/>
        <p:txBody>
          <a:bodyPr/>
          <a:lstStyle/>
          <a:p>
            <a:pPr>
              <a:defRPr/>
            </a:pPr>
            <a:r>
              <a:rPr lang="de-DE"/>
              <a:t>© 2020 - GET Across Borders</a:t>
            </a:r>
            <a:endParaRPr lang="en-GB"/>
          </a:p>
        </p:txBody>
      </p:sp>
      <p:sp>
        <p:nvSpPr>
          <p:cNvPr id="6" name="Foliennummernplatzhalter 3"/>
          <p:cNvSpPr>
            <a:spLocks noGrp="1"/>
          </p:cNvSpPr>
          <p:nvPr>
            <p:ph type="sldNum" sz="quarter" idx="12"/>
          </p:nvPr>
        </p:nvSpPr>
        <p:spPr bwMode="auto"/>
        <p:txBody>
          <a:bodyPr/>
          <a:lstStyle/>
          <a:p>
            <a:pPr>
              <a:defRPr/>
            </a:pPr>
            <a:fld id="{B7512931-C0D2-4182-94BF-31D8AB2CEE49}" type="slidenum">
              <a:rPr lang="en-GB"/>
              <a:t>‹Nr.›</a:t>
            </a:fld>
            <a:endParaRPr lang="en-GB"/>
          </a:p>
        </p:txBody>
      </p:sp>
    </p:spTree>
    <p:extLst>
      <p:ext uri="{BB962C8B-B14F-4D97-AF65-F5344CB8AC3E}">
        <p14:creationId xmlns:p14="http://schemas.microsoft.com/office/powerpoint/2010/main" val="77812969"/>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PhAnim="0" type="objTx" preserve="1" userDrawn="1">
  <p:cSld name="Inhalt mit Überschrift">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521973" y="300987"/>
            <a:ext cx="3434491" cy="1280945"/>
          </a:xfrm>
        </p:spPr>
        <p:txBody>
          <a:bodyPr anchor="b"/>
          <a:lstStyle>
            <a:lvl1pPr algn="l">
              <a:defRPr sz="2200" b="1"/>
            </a:lvl1pPr>
          </a:lstStyle>
          <a:p>
            <a:pPr>
              <a:defRPr/>
            </a:pPr>
            <a:r>
              <a:rPr lang="en-US"/>
              <a:t>Click to edit Master title style</a:t>
            </a:r>
            <a:endParaRPr lang="en-GB"/>
          </a:p>
        </p:txBody>
      </p:sp>
      <p:sp>
        <p:nvSpPr>
          <p:cNvPr id="5" name="Inhaltsplatzhalter 2"/>
          <p:cNvSpPr>
            <a:spLocks noGrp="1"/>
          </p:cNvSpPr>
          <p:nvPr>
            <p:ph idx="1"/>
          </p:nvPr>
        </p:nvSpPr>
        <p:spPr bwMode="auto">
          <a:xfrm>
            <a:off x="4081515" y="300990"/>
            <a:ext cx="5835914" cy="6451973"/>
          </a:xfrm>
        </p:spPr>
        <p:txBody>
          <a:bodyPr/>
          <a:lstStyle>
            <a:lvl1pPr>
              <a:defRPr sz="3550"/>
            </a:lvl1pPr>
            <a:lvl2pPr>
              <a:defRPr sz="3100"/>
            </a:lvl2pPr>
            <a:lvl3pPr>
              <a:defRPr sz="2650"/>
            </a:lvl3pPr>
            <a:lvl4pPr>
              <a:defRPr sz="2200"/>
            </a:lvl4pPr>
            <a:lvl5pPr>
              <a:defRPr sz="2200"/>
            </a:lvl5pPr>
            <a:lvl6pPr>
              <a:defRPr sz="2200"/>
            </a:lvl6pPr>
            <a:lvl7pPr>
              <a:defRPr sz="2200"/>
            </a:lvl7pPr>
            <a:lvl8pPr>
              <a:defRPr sz="2200"/>
            </a:lvl8pPr>
            <a:lvl9pPr>
              <a:defRPr sz="22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Textplatzhalter 3"/>
          <p:cNvSpPr>
            <a:spLocks noGrp="1"/>
          </p:cNvSpPr>
          <p:nvPr>
            <p:ph type="body" sz="half" idx="2"/>
          </p:nvPr>
        </p:nvSpPr>
        <p:spPr bwMode="auto">
          <a:xfrm>
            <a:off x="521973" y="1581935"/>
            <a:ext cx="3434491" cy="5171028"/>
          </a:xfrm>
        </p:spPr>
        <p:txBody>
          <a:bodyPr/>
          <a:lstStyle>
            <a:lvl1pPr marL="0" indent="0">
              <a:buNone/>
              <a:defRPr sz="1550"/>
            </a:lvl1pPr>
            <a:lvl2pPr marL="503919" indent="0">
              <a:buNone/>
              <a:defRPr sz="1300"/>
            </a:lvl2pPr>
            <a:lvl3pPr marL="1007837" indent="0">
              <a:buNone/>
              <a:defRPr sz="1100"/>
            </a:lvl3pPr>
            <a:lvl4pPr marL="1511756" indent="0">
              <a:buNone/>
              <a:defRPr sz="1000"/>
            </a:lvl4pPr>
            <a:lvl5pPr marL="2015672" indent="0">
              <a:buNone/>
              <a:defRPr sz="1000"/>
            </a:lvl5pPr>
            <a:lvl6pPr marL="2519591" indent="0">
              <a:buNone/>
              <a:defRPr sz="1000"/>
            </a:lvl6pPr>
            <a:lvl7pPr marL="3023509" indent="0">
              <a:buNone/>
              <a:defRPr sz="1000"/>
            </a:lvl7pPr>
            <a:lvl8pPr marL="3527428" indent="0">
              <a:buNone/>
              <a:defRPr sz="1000"/>
            </a:lvl8pPr>
            <a:lvl9pPr marL="4031346" indent="0">
              <a:buNone/>
              <a:defRPr sz="1000"/>
            </a:lvl9pPr>
          </a:lstStyle>
          <a:p>
            <a:pPr lvl="0">
              <a:defRPr/>
            </a:pPr>
            <a:r>
              <a:rPr lang="en-US"/>
              <a:t>Click to edit Master text styles</a:t>
            </a:r>
            <a:endParaRPr/>
          </a:p>
        </p:txBody>
      </p:sp>
      <p:sp>
        <p:nvSpPr>
          <p:cNvPr id="7" name="Datumsplatzhalter 4"/>
          <p:cNvSpPr>
            <a:spLocks noGrp="1"/>
          </p:cNvSpPr>
          <p:nvPr>
            <p:ph type="dt" sz="half" idx="10"/>
          </p:nvPr>
        </p:nvSpPr>
        <p:spPr bwMode="auto"/>
        <p:txBody>
          <a:bodyPr/>
          <a:lstStyle/>
          <a:p>
            <a:pPr>
              <a:defRPr/>
            </a:pPr>
            <a:fld id="{00F1EC65-3F2D-4240-9FB2-86BAF6AF6314}" type="datetime1">
              <a:rPr lang="en-GB"/>
              <a:t>15/03/2021</a:t>
            </a:fld>
            <a:endParaRPr lang="en-GB"/>
          </a:p>
        </p:txBody>
      </p:sp>
      <p:sp>
        <p:nvSpPr>
          <p:cNvPr id="8" name="Fußzeilenplatzhalter 5"/>
          <p:cNvSpPr>
            <a:spLocks noGrp="1"/>
          </p:cNvSpPr>
          <p:nvPr>
            <p:ph type="ftr" sz="quarter" idx="11"/>
          </p:nvPr>
        </p:nvSpPr>
        <p:spPr bwMode="auto"/>
        <p:txBody>
          <a:bodyPr/>
          <a:lstStyle/>
          <a:p>
            <a:pPr>
              <a:defRPr/>
            </a:pPr>
            <a:r>
              <a:rPr lang="de-DE"/>
              <a:t>© 2020 - GET Across Borders</a:t>
            </a:r>
            <a:endParaRPr lang="en-GB"/>
          </a:p>
        </p:txBody>
      </p:sp>
      <p:sp>
        <p:nvSpPr>
          <p:cNvPr id="9" name="Foliennummernplatzhalter 6"/>
          <p:cNvSpPr>
            <a:spLocks noGrp="1"/>
          </p:cNvSpPr>
          <p:nvPr>
            <p:ph type="sldNum" sz="quarter" idx="12"/>
          </p:nvPr>
        </p:nvSpPr>
        <p:spPr bwMode="auto"/>
        <p:txBody>
          <a:bodyPr/>
          <a:lstStyle/>
          <a:p>
            <a:pPr>
              <a:defRPr/>
            </a:pPr>
            <a:fld id="{B7512931-C0D2-4182-94BF-31D8AB2CEE49}" type="slidenum">
              <a:rPr lang="en-GB"/>
              <a:t>‹Nr.›</a:t>
            </a:fld>
            <a:endParaRPr lang="en-GB"/>
          </a:p>
        </p:txBody>
      </p:sp>
    </p:spTree>
    <p:extLst>
      <p:ext uri="{BB962C8B-B14F-4D97-AF65-F5344CB8AC3E}">
        <p14:creationId xmlns:p14="http://schemas.microsoft.com/office/powerpoint/2010/main" val="382946193"/>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PhAnim="0" type="picTx" preserve="1" userDrawn="1">
  <p:cSld name="Bild mit Überschrift">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2046195" y="5291772"/>
            <a:ext cx="6263640" cy="624724"/>
          </a:xfrm>
        </p:spPr>
        <p:txBody>
          <a:bodyPr anchor="b"/>
          <a:lstStyle>
            <a:lvl1pPr algn="l">
              <a:defRPr sz="2200" b="1"/>
            </a:lvl1pPr>
          </a:lstStyle>
          <a:p>
            <a:pPr>
              <a:defRPr/>
            </a:pPr>
            <a:r>
              <a:rPr lang="en-US"/>
              <a:t>Click to edit Master title style</a:t>
            </a:r>
            <a:endParaRPr lang="en-GB"/>
          </a:p>
        </p:txBody>
      </p:sp>
      <p:sp>
        <p:nvSpPr>
          <p:cNvPr id="5" name="Bildplatzhalter 2"/>
          <p:cNvSpPr>
            <a:spLocks noGrp="1"/>
          </p:cNvSpPr>
          <p:nvPr>
            <p:ph type="pic" idx="1"/>
          </p:nvPr>
        </p:nvSpPr>
        <p:spPr bwMode="auto">
          <a:xfrm>
            <a:off x="2046195" y="675471"/>
            <a:ext cx="6263640" cy="4535805"/>
          </a:xfrm>
        </p:spPr>
        <p:txBody>
          <a:bodyPr/>
          <a:lstStyle>
            <a:lvl1pPr marL="0" indent="0">
              <a:buNone/>
              <a:defRPr sz="3550"/>
            </a:lvl1pPr>
            <a:lvl2pPr marL="503919" indent="0">
              <a:buNone/>
              <a:defRPr sz="3100"/>
            </a:lvl2pPr>
            <a:lvl3pPr marL="1007837" indent="0">
              <a:buNone/>
              <a:defRPr sz="2650"/>
            </a:lvl3pPr>
            <a:lvl4pPr marL="1511756" indent="0">
              <a:buNone/>
              <a:defRPr sz="2200"/>
            </a:lvl4pPr>
            <a:lvl5pPr marL="2015672" indent="0">
              <a:buNone/>
              <a:defRPr sz="2200"/>
            </a:lvl5pPr>
            <a:lvl6pPr marL="2519591" indent="0">
              <a:buNone/>
              <a:defRPr sz="2200"/>
            </a:lvl6pPr>
            <a:lvl7pPr marL="3023509" indent="0">
              <a:buNone/>
              <a:defRPr sz="2200"/>
            </a:lvl7pPr>
            <a:lvl8pPr marL="3527428" indent="0">
              <a:buNone/>
              <a:defRPr sz="2200"/>
            </a:lvl8pPr>
            <a:lvl9pPr marL="4031346" indent="0">
              <a:buNone/>
              <a:defRPr sz="2200"/>
            </a:lvl9pPr>
          </a:lstStyle>
          <a:p>
            <a:pPr>
              <a:defRPr/>
            </a:pPr>
            <a:r>
              <a:rPr lang="en-US"/>
              <a:t>Click icon to add picture</a:t>
            </a:r>
            <a:endParaRPr lang="en-GB"/>
          </a:p>
        </p:txBody>
      </p:sp>
      <p:sp>
        <p:nvSpPr>
          <p:cNvPr id="6" name="Textplatzhalter 3"/>
          <p:cNvSpPr>
            <a:spLocks noGrp="1"/>
          </p:cNvSpPr>
          <p:nvPr>
            <p:ph type="body" sz="half" idx="2"/>
          </p:nvPr>
        </p:nvSpPr>
        <p:spPr bwMode="auto">
          <a:xfrm>
            <a:off x="2046195" y="5916496"/>
            <a:ext cx="6263640" cy="887210"/>
          </a:xfrm>
        </p:spPr>
        <p:txBody>
          <a:bodyPr/>
          <a:lstStyle>
            <a:lvl1pPr marL="0" indent="0">
              <a:buNone/>
              <a:defRPr sz="1550"/>
            </a:lvl1pPr>
            <a:lvl2pPr marL="503919" indent="0">
              <a:buNone/>
              <a:defRPr sz="1300"/>
            </a:lvl2pPr>
            <a:lvl3pPr marL="1007837" indent="0">
              <a:buNone/>
              <a:defRPr sz="1100"/>
            </a:lvl3pPr>
            <a:lvl4pPr marL="1511756" indent="0">
              <a:buNone/>
              <a:defRPr sz="1000"/>
            </a:lvl4pPr>
            <a:lvl5pPr marL="2015672" indent="0">
              <a:buNone/>
              <a:defRPr sz="1000"/>
            </a:lvl5pPr>
            <a:lvl6pPr marL="2519591" indent="0">
              <a:buNone/>
              <a:defRPr sz="1000"/>
            </a:lvl6pPr>
            <a:lvl7pPr marL="3023509" indent="0">
              <a:buNone/>
              <a:defRPr sz="1000"/>
            </a:lvl7pPr>
            <a:lvl8pPr marL="3527428" indent="0">
              <a:buNone/>
              <a:defRPr sz="1000"/>
            </a:lvl8pPr>
            <a:lvl9pPr marL="4031346" indent="0">
              <a:buNone/>
              <a:defRPr sz="1000"/>
            </a:lvl9pPr>
          </a:lstStyle>
          <a:p>
            <a:pPr lvl="0">
              <a:defRPr/>
            </a:pPr>
            <a:r>
              <a:rPr lang="en-US"/>
              <a:t>Click to edit Master text styles</a:t>
            </a:r>
            <a:endParaRPr/>
          </a:p>
        </p:txBody>
      </p:sp>
      <p:sp>
        <p:nvSpPr>
          <p:cNvPr id="7" name="Datumsplatzhalter 4"/>
          <p:cNvSpPr>
            <a:spLocks noGrp="1"/>
          </p:cNvSpPr>
          <p:nvPr>
            <p:ph type="dt" sz="half" idx="10"/>
          </p:nvPr>
        </p:nvSpPr>
        <p:spPr bwMode="auto"/>
        <p:txBody>
          <a:bodyPr/>
          <a:lstStyle/>
          <a:p>
            <a:pPr>
              <a:defRPr/>
            </a:pPr>
            <a:fld id="{3C3FCD5E-69B8-4F4C-82B4-AA8390DE7F8D}" type="datetime1">
              <a:rPr lang="en-GB"/>
              <a:t>15/03/2021</a:t>
            </a:fld>
            <a:endParaRPr lang="en-GB"/>
          </a:p>
        </p:txBody>
      </p:sp>
      <p:sp>
        <p:nvSpPr>
          <p:cNvPr id="8" name="Fußzeilenplatzhalter 5"/>
          <p:cNvSpPr>
            <a:spLocks noGrp="1"/>
          </p:cNvSpPr>
          <p:nvPr>
            <p:ph type="ftr" sz="quarter" idx="11"/>
          </p:nvPr>
        </p:nvSpPr>
        <p:spPr bwMode="auto"/>
        <p:txBody>
          <a:bodyPr/>
          <a:lstStyle/>
          <a:p>
            <a:pPr>
              <a:defRPr/>
            </a:pPr>
            <a:r>
              <a:rPr lang="de-DE"/>
              <a:t>© 2020 - GET Across Borders</a:t>
            </a:r>
            <a:endParaRPr lang="en-GB"/>
          </a:p>
        </p:txBody>
      </p:sp>
      <p:sp>
        <p:nvSpPr>
          <p:cNvPr id="9" name="Foliennummernplatzhalter 6"/>
          <p:cNvSpPr>
            <a:spLocks noGrp="1"/>
          </p:cNvSpPr>
          <p:nvPr>
            <p:ph type="sldNum" sz="quarter" idx="12"/>
          </p:nvPr>
        </p:nvSpPr>
        <p:spPr bwMode="auto"/>
        <p:txBody>
          <a:bodyPr/>
          <a:lstStyle/>
          <a:p>
            <a:pPr>
              <a:defRPr/>
            </a:pPr>
            <a:fld id="{B7512931-C0D2-4182-94BF-31D8AB2CEE49}" type="slidenum">
              <a:rPr lang="en-GB"/>
              <a:t>‹Nr.›</a:t>
            </a:fld>
            <a:endParaRPr lang="en-GB"/>
          </a:p>
        </p:txBody>
      </p:sp>
    </p:spTree>
    <p:extLst>
      <p:ext uri="{BB962C8B-B14F-4D97-AF65-F5344CB8AC3E}">
        <p14:creationId xmlns:p14="http://schemas.microsoft.com/office/powerpoint/2010/main" val="2660597884"/>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PhAnim="0" type="vertTx" preserve="1" userDrawn="1">
  <p:cSld name="Titel und vertikaler Text">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en-US"/>
              <a:t>Click to edit Master title style</a:t>
            </a:r>
            <a:endParaRPr lang="en-GB"/>
          </a:p>
        </p:txBody>
      </p:sp>
      <p:sp>
        <p:nvSpPr>
          <p:cNvPr id="5" name="Vertikaler Textplatzhalter 2"/>
          <p:cNvSpPr>
            <a:spLocks noGrp="1"/>
          </p:cNvSpPr>
          <p:nvPr>
            <p:ph type="body" orient="vert" idx="1"/>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Datumsplatzhalter 3"/>
          <p:cNvSpPr>
            <a:spLocks noGrp="1"/>
          </p:cNvSpPr>
          <p:nvPr>
            <p:ph type="dt" sz="half" idx="10"/>
          </p:nvPr>
        </p:nvSpPr>
        <p:spPr bwMode="auto"/>
        <p:txBody>
          <a:bodyPr/>
          <a:lstStyle/>
          <a:p>
            <a:pPr>
              <a:defRPr/>
            </a:pPr>
            <a:fld id="{DEF937EC-4118-4B87-B290-472EF67D333B}" type="datetime1">
              <a:rPr lang="en-GB"/>
              <a:t>15/03/2021</a:t>
            </a:fld>
            <a:endParaRPr lang="en-GB"/>
          </a:p>
        </p:txBody>
      </p:sp>
      <p:sp>
        <p:nvSpPr>
          <p:cNvPr id="7" name="Fußzeilenplatzhalter 4"/>
          <p:cNvSpPr>
            <a:spLocks noGrp="1"/>
          </p:cNvSpPr>
          <p:nvPr>
            <p:ph type="ftr" sz="quarter" idx="11"/>
          </p:nvPr>
        </p:nvSpPr>
        <p:spPr bwMode="auto"/>
        <p:txBody>
          <a:bodyPr/>
          <a:lstStyle/>
          <a:p>
            <a:pPr>
              <a:defRPr/>
            </a:pPr>
            <a:r>
              <a:rPr lang="de-DE"/>
              <a:t>© 2020 - GET Across Borders</a:t>
            </a:r>
            <a:endParaRPr lang="en-GB"/>
          </a:p>
        </p:txBody>
      </p:sp>
      <p:sp>
        <p:nvSpPr>
          <p:cNvPr id="8" name="Foliennummernplatzhalter 5"/>
          <p:cNvSpPr>
            <a:spLocks noGrp="1"/>
          </p:cNvSpPr>
          <p:nvPr>
            <p:ph type="sldNum" sz="quarter" idx="12"/>
          </p:nvPr>
        </p:nvSpPr>
        <p:spPr bwMode="auto"/>
        <p:txBody>
          <a:bodyPr/>
          <a:lstStyle/>
          <a:p>
            <a:pPr>
              <a:defRPr/>
            </a:pPr>
            <a:fld id="{B7512931-C0D2-4182-94BF-31D8AB2CEE49}" type="slidenum">
              <a:rPr lang="en-GB"/>
              <a:t>‹Nr.›</a:t>
            </a:fld>
            <a:endParaRPr lang="en-GB"/>
          </a:p>
        </p:txBody>
      </p:sp>
    </p:spTree>
    <p:extLst>
      <p:ext uri="{BB962C8B-B14F-4D97-AF65-F5344CB8AC3E}">
        <p14:creationId xmlns:p14="http://schemas.microsoft.com/office/powerpoint/2010/main" val="786454871"/>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kaler Titel und Text">
    <p:spTree>
      <p:nvGrpSpPr>
        <p:cNvPr id="1" name=""/>
        <p:cNvGrpSpPr/>
        <p:nvPr/>
      </p:nvGrpSpPr>
      <p:grpSpPr bwMode="auto">
        <a:xfrm>
          <a:off x="0" y="0"/>
          <a:ext cx="0" cy="0"/>
          <a:chOff x="0" y="0"/>
          <a:chExt cx="0" cy="0"/>
        </a:xfrm>
      </p:grpSpPr>
      <p:sp>
        <p:nvSpPr>
          <p:cNvPr id="4" name="Vertikaler Titel 1"/>
          <p:cNvSpPr>
            <a:spLocks noGrp="1"/>
          </p:cNvSpPr>
          <p:nvPr>
            <p:ph type="title" orient="vert"/>
          </p:nvPr>
        </p:nvSpPr>
        <p:spPr bwMode="auto">
          <a:xfrm>
            <a:off x="7568565" y="302740"/>
            <a:ext cx="2348865" cy="6450223"/>
          </a:xfrm>
        </p:spPr>
        <p:txBody>
          <a:bodyPr vert="eaVert"/>
          <a:lstStyle/>
          <a:p>
            <a:pPr>
              <a:defRPr/>
            </a:pPr>
            <a:r>
              <a:rPr lang="en-US"/>
              <a:t>Click to edit Master title style</a:t>
            </a:r>
            <a:endParaRPr lang="en-GB"/>
          </a:p>
        </p:txBody>
      </p:sp>
      <p:sp>
        <p:nvSpPr>
          <p:cNvPr id="5" name="Vertikaler Textplatzhalter 2"/>
          <p:cNvSpPr>
            <a:spLocks noGrp="1"/>
          </p:cNvSpPr>
          <p:nvPr>
            <p:ph type="body" orient="vert" idx="1"/>
          </p:nvPr>
        </p:nvSpPr>
        <p:spPr bwMode="auto">
          <a:xfrm>
            <a:off x="521970" y="302740"/>
            <a:ext cx="6872605" cy="6450223"/>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Datumsplatzhalter 3"/>
          <p:cNvSpPr>
            <a:spLocks noGrp="1"/>
          </p:cNvSpPr>
          <p:nvPr>
            <p:ph type="dt" sz="half" idx="10"/>
          </p:nvPr>
        </p:nvSpPr>
        <p:spPr bwMode="auto"/>
        <p:txBody>
          <a:bodyPr/>
          <a:lstStyle/>
          <a:p>
            <a:pPr>
              <a:defRPr/>
            </a:pPr>
            <a:fld id="{0977CC8A-DC74-4D43-9830-70796848A750}" type="datetime1">
              <a:rPr lang="en-GB"/>
              <a:t>15/03/2021</a:t>
            </a:fld>
            <a:endParaRPr lang="en-GB"/>
          </a:p>
        </p:txBody>
      </p:sp>
      <p:sp>
        <p:nvSpPr>
          <p:cNvPr id="7" name="Fußzeilenplatzhalter 4"/>
          <p:cNvSpPr>
            <a:spLocks noGrp="1"/>
          </p:cNvSpPr>
          <p:nvPr>
            <p:ph type="ftr" sz="quarter" idx="11"/>
          </p:nvPr>
        </p:nvSpPr>
        <p:spPr bwMode="auto"/>
        <p:txBody>
          <a:bodyPr/>
          <a:lstStyle/>
          <a:p>
            <a:pPr>
              <a:defRPr/>
            </a:pPr>
            <a:r>
              <a:rPr lang="de-DE"/>
              <a:t>© 2020 - GET Across Borders</a:t>
            </a:r>
            <a:endParaRPr lang="en-GB"/>
          </a:p>
        </p:txBody>
      </p:sp>
      <p:sp>
        <p:nvSpPr>
          <p:cNvPr id="8" name="Foliennummernplatzhalter 5"/>
          <p:cNvSpPr>
            <a:spLocks noGrp="1"/>
          </p:cNvSpPr>
          <p:nvPr>
            <p:ph type="sldNum" sz="quarter" idx="12"/>
          </p:nvPr>
        </p:nvSpPr>
        <p:spPr bwMode="auto"/>
        <p:txBody>
          <a:bodyPr/>
          <a:lstStyle/>
          <a:p>
            <a:pPr>
              <a:defRPr/>
            </a:pPr>
            <a:fld id="{B7512931-C0D2-4182-94BF-31D8AB2CEE49}" type="slidenum">
              <a:rPr lang="en-GB"/>
              <a:t>‹Nr.›</a:t>
            </a:fld>
            <a:endParaRPr lang="en-GB"/>
          </a:p>
        </p:txBody>
      </p:sp>
    </p:spTree>
    <p:extLst>
      <p:ext uri="{BB962C8B-B14F-4D97-AF65-F5344CB8AC3E}">
        <p14:creationId xmlns:p14="http://schemas.microsoft.com/office/powerpoint/2010/main" val="2799114453"/>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PhAnim="0" preserve="1" userDrawn="1">
  <p:cSld name="Benutzerdefiniertes Layout">
    <p:spTree>
      <p:nvGrpSpPr>
        <p:cNvPr id="1" name=""/>
        <p:cNvGrpSpPr/>
        <p:nvPr/>
      </p:nvGrpSpPr>
      <p:grpSpPr bwMode="auto">
        <a:xfrm>
          <a:off x="0" y="0"/>
          <a:ext cx="0" cy="0"/>
          <a:chOff x="0" y="0"/>
          <a:chExt cx="0" cy="0"/>
        </a:xfrm>
      </p:grpSpPr>
      <p:sp>
        <p:nvSpPr>
          <p:cNvPr id="4" name="Titel 1"/>
          <p:cNvSpPr>
            <a:spLocks noGrp="1"/>
          </p:cNvSpPr>
          <p:nvPr>
            <p:ph type="ctrTitle"/>
          </p:nvPr>
        </p:nvSpPr>
        <p:spPr bwMode="auto">
          <a:xfrm>
            <a:off x="782638" y="2347913"/>
            <a:ext cx="8874125" cy="1620837"/>
          </a:xfrm>
        </p:spPr>
        <p:txBody>
          <a:bodyPr/>
          <a:lstStyle>
            <a:lvl1pPr algn="ctr">
              <a:defRPr>
                <a:solidFill>
                  <a:schemeClr val="accent3"/>
                </a:solidFill>
              </a:defRPr>
            </a:lvl1pPr>
          </a:lstStyle>
          <a:p>
            <a:pPr>
              <a:defRPr/>
            </a:pPr>
            <a:r>
              <a:rPr lang="de-DE"/>
              <a:t>Titelmasterformat durch Klicken bearbeiten</a:t>
            </a:r>
            <a:endParaRPr lang="en-GB"/>
          </a:p>
        </p:txBody>
      </p:sp>
      <p:sp>
        <p:nvSpPr>
          <p:cNvPr id="5" name="Untertitel 2"/>
          <p:cNvSpPr>
            <a:spLocks noGrp="1"/>
          </p:cNvSpPr>
          <p:nvPr>
            <p:ph type="subTitle" idx="1"/>
          </p:nvPr>
        </p:nvSpPr>
        <p:spPr bwMode="auto">
          <a:xfrm>
            <a:off x="1565275" y="4283075"/>
            <a:ext cx="7308850" cy="1931988"/>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de-DE"/>
              <a:t>Master-Untertitelformat bearbeiten</a:t>
            </a:r>
            <a:endParaRPr lang="en-GB"/>
          </a:p>
        </p:txBody>
      </p:sp>
    </p:spTree>
    <p:extLst>
      <p:ext uri="{BB962C8B-B14F-4D97-AF65-F5344CB8AC3E}">
        <p14:creationId xmlns:p14="http://schemas.microsoft.com/office/powerpoint/2010/main" val="3586180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p:bg>
      <p:bgPr>
        <a:solidFill>
          <a:schemeClr val="bg1"/>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lvl1pPr marL="0" indent="0">
              <a:buFontTx/>
              <a:buNone/>
              <a:defRPr sz="3200">
                <a:solidFill>
                  <a:schemeClr val="tx2"/>
                </a:solidFill>
              </a:defRPr>
            </a:lvl1pPr>
            <a:lvl2pPr marL="457200" indent="0">
              <a:buFontTx/>
              <a:buNone/>
              <a:defRPr>
                <a:solidFill>
                  <a:schemeClr val="tx2"/>
                </a:solidFill>
              </a:defRPr>
            </a:lvl2pPr>
            <a:lvl3pPr marL="914400" indent="0">
              <a:buFontTx/>
              <a:buNone/>
              <a:defRPr>
                <a:solidFill>
                  <a:schemeClr val="tx2"/>
                </a:solidFill>
              </a:defRPr>
            </a:lvl3pPr>
            <a:lvl4pPr marL="1371600" indent="0">
              <a:buFontTx/>
              <a:buNone/>
              <a:defRPr sz="2000">
                <a:solidFill>
                  <a:schemeClr val="tx2"/>
                </a:solidFill>
              </a:defRPr>
            </a:lvl4pPr>
            <a:lvl5pPr marL="1828800" indent="0">
              <a:buFontTx/>
              <a:buNone/>
              <a:defRPr sz="1800">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Titel 3">
            <a:extLst>
              <a:ext uri="{FF2B5EF4-FFF2-40B4-BE49-F238E27FC236}">
                <a16:creationId xmlns:a16="http://schemas.microsoft.com/office/drawing/2014/main" id="{33317DF5-8DE8-4886-993F-D76DD18E04E5}"/>
              </a:ext>
            </a:extLst>
          </p:cNvPr>
          <p:cNvSpPr>
            <a:spLocks noGrp="1"/>
          </p:cNvSpPr>
          <p:nvPr>
            <p:ph type="title"/>
          </p:nvPr>
        </p:nvSpPr>
        <p:spPr/>
        <p:txBody>
          <a:bodyPr/>
          <a:lstStyle/>
          <a:p>
            <a:r>
              <a:rPr lang="de-DE"/>
              <a:t>Mastertitelformat bearbeiten</a:t>
            </a:r>
            <a:endParaRPr lang="en-GB"/>
          </a:p>
        </p:txBody>
      </p:sp>
      <p:sp>
        <p:nvSpPr>
          <p:cNvPr id="7" name="Fußzeilenplatzhalter 1">
            <a:extLst>
              <a:ext uri="{FF2B5EF4-FFF2-40B4-BE49-F238E27FC236}">
                <a16:creationId xmlns:a16="http://schemas.microsoft.com/office/drawing/2014/main" id="{8180A93C-0508-4151-A520-925BCCF30E53}"/>
              </a:ext>
            </a:extLst>
          </p:cNvPr>
          <p:cNvSpPr>
            <a:spLocks noGrp="1"/>
          </p:cNvSpPr>
          <p:nvPr>
            <p:ph type="ftr" sz="quarter" idx="3"/>
          </p:nvPr>
        </p:nvSpPr>
        <p:spPr>
          <a:xfrm>
            <a:off x="6392862" y="6959600"/>
            <a:ext cx="3524250" cy="401638"/>
          </a:xfrm>
          <a:prstGeom prst="rect">
            <a:avLst/>
          </a:prstGeom>
        </p:spPr>
        <p:txBody>
          <a:bodyPr vert="horz" lIns="91440" tIns="45720" rIns="91440" bIns="45720" rtlCol="0" anchor="ctr"/>
          <a:lstStyle>
            <a:lvl1pPr algn="r">
              <a:defRPr sz="1200">
                <a:solidFill>
                  <a:schemeClr val="bg2"/>
                </a:solidFill>
              </a:defRPr>
            </a:lvl1pPr>
          </a:lstStyle>
          <a:p>
            <a:r>
              <a:rPr lang="de-DE"/>
              <a:t>© 2020 - GET Across Borders</a:t>
            </a:r>
            <a:endParaRPr lang="en-GB" dirty="0"/>
          </a:p>
        </p:txBody>
      </p:sp>
      <p:sp>
        <p:nvSpPr>
          <p:cNvPr id="2" name="Foliennummernplatzhalter 1">
            <a:extLst>
              <a:ext uri="{FF2B5EF4-FFF2-40B4-BE49-F238E27FC236}">
                <a16:creationId xmlns:a16="http://schemas.microsoft.com/office/drawing/2014/main" id="{0AD8A8A6-AC51-459A-8267-443F3EDCD985}"/>
              </a:ext>
            </a:extLst>
          </p:cNvPr>
          <p:cNvSpPr>
            <a:spLocks noGrp="1"/>
          </p:cNvSpPr>
          <p:nvPr>
            <p:ph type="sldNum" sz="quarter" idx="10"/>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3711813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ei Inhalte">
    <p:bg>
      <p:bgPr>
        <a:solidFill>
          <a:schemeClr val="bg1"/>
        </a:solidFill>
        <a:effectLst/>
      </p:bgPr>
    </p:bg>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522288" y="1763713"/>
            <a:ext cx="4621212" cy="4989512"/>
          </a:xfrm>
        </p:spPr>
        <p:txBody>
          <a:bodyPr/>
          <a:lstStyle>
            <a:lvl1pPr marL="0" indent="0">
              <a:buFontTx/>
              <a:buNone/>
              <a:defRPr sz="3200">
                <a:solidFill>
                  <a:schemeClr val="tx2"/>
                </a:solidFill>
              </a:defRPr>
            </a:lvl1pPr>
            <a:lvl2pPr marL="457200" indent="0">
              <a:buFontTx/>
              <a:buNone/>
              <a:defRPr sz="2800">
                <a:solidFill>
                  <a:schemeClr val="tx2"/>
                </a:solidFill>
              </a:defRPr>
            </a:lvl2pPr>
            <a:lvl3pPr marL="914400" indent="0">
              <a:buFontTx/>
              <a:buNone/>
              <a:defRPr sz="2400">
                <a:solidFill>
                  <a:schemeClr val="tx2"/>
                </a:solidFill>
              </a:defRPr>
            </a:lvl3pPr>
            <a:lvl4pPr marL="1371600" indent="0">
              <a:buFontTx/>
              <a:buNone/>
              <a:defRPr sz="2000">
                <a:solidFill>
                  <a:schemeClr val="tx2"/>
                </a:solidFill>
              </a:defRPr>
            </a:lvl4pPr>
            <a:lvl5pPr marL="1828800" indent="0">
              <a:buFontTx/>
              <a:buNone/>
              <a:defRPr sz="1800">
                <a:solidFill>
                  <a:schemeClr val="tx2"/>
                </a:solidFill>
              </a:defRPr>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Inhaltsplatzhalter 3"/>
          <p:cNvSpPr>
            <a:spLocks noGrp="1"/>
          </p:cNvSpPr>
          <p:nvPr>
            <p:ph sz="half" idx="2"/>
          </p:nvPr>
        </p:nvSpPr>
        <p:spPr>
          <a:xfrm>
            <a:off x="5295900" y="1763713"/>
            <a:ext cx="4621213" cy="4989512"/>
          </a:xfrm>
        </p:spPr>
        <p:txBody>
          <a:bodyPr/>
          <a:lstStyle>
            <a:lvl1pPr marL="0" indent="0">
              <a:buFontTx/>
              <a:buNone/>
              <a:defRPr sz="3200">
                <a:solidFill>
                  <a:schemeClr val="tx2"/>
                </a:solidFill>
              </a:defRPr>
            </a:lvl1pPr>
            <a:lvl2pPr marL="457200" indent="0">
              <a:buFontTx/>
              <a:buNone/>
              <a:defRPr sz="2800">
                <a:solidFill>
                  <a:schemeClr val="tx2"/>
                </a:solidFill>
              </a:defRPr>
            </a:lvl2pPr>
            <a:lvl3pPr marL="914400" indent="0">
              <a:buFontTx/>
              <a:buNone/>
              <a:defRPr sz="2400">
                <a:solidFill>
                  <a:schemeClr val="tx2"/>
                </a:solidFill>
              </a:defRPr>
            </a:lvl3pPr>
            <a:lvl4pPr marL="1371600" indent="0">
              <a:buFontTx/>
              <a:buNone/>
              <a:defRPr sz="2000">
                <a:solidFill>
                  <a:schemeClr val="tx2"/>
                </a:solidFill>
              </a:defRPr>
            </a:lvl4pPr>
            <a:lvl5pPr marL="1828800" indent="0">
              <a:buFontTx/>
              <a:buNone/>
              <a:defRPr sz="1800">
                <a:solidFill>
                  <a:schemeClr val="tx2"/>
                </a:solidFill>
              </a:defRPr>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6" name="Fußzeilenplatzhalter 1">
            <a:extLst>
              <a:ext uri="{FF2B5EF4-FFF2-40B4-BE49-F238E27FC236}">
                <a16:creationId xmlns:a16="http://schemas.microsoft.com/office/drawing/2014/main" id="{65ECFBE8-D33B-4D58-9CDC-A33B69EDD4B1}"/>
              </a:ext>
            </a:extLst>
          </p:cNvPr>
          <p:cNvSpPr>
            <a:spLocks noGrp="1"/>
          </p:cNvSpPr>
          <p:nvPr>
            <p:ph type="ftr" sz="quarter" idx="3"/>
          </p:nvPr>
        </p:nvSpPr>
        <p:spPr>
          <a:xfrm>
            <a:off x="6392862" y="6959600"/>
            <a:ext cx="3524250" cy="401638"/>
          </a:xfrm>
          <a:prstGeom prst="rect">
            <a:avLst/>
          </a:prstGeom>
        </p:spPr>
        <p:txBody>
          <a:bodyPr vert="horz" lIns="91440" tIns="45720" rIns="91440" bIns="45720" rtlCol="0" anchor="ctr"/>
          <a:lstStyle>
            <a:lvl1pPr algn="r">
              <a:defRPr sz="1200">
                <a:solidFill>
                  <a:schemeClr val="bg2"/>
                </a:solidFill>
              </a:defRPr>
            </a:lvl1pPr>
          </a:lstStyle>
          <a:p>
            <a:r>
              <a:rPr lang="de-DE"/>
              <a:t>© 2020 - GET Across Borders</a:t>
            </a:r>
            <a:endParaRPr lang="en-GB" dirty="0"/>
          </a:p>
        </p:txBody>
      </p:sp>
      <p:sp>
        <p:nvSpPr>
          <p:cNvPr id="7" name="Titel 6">
            <a:extLst>
              <a:ext uri="{FF2B5EF4-FFF2-40B4-BE49-F238E27FC236}">
                <a16:creationId xmlns:a16="http://schemas.microsoft.com/office/drawing/2014/main" id="{FCF65751-D986-43F2-86FC-136453134611}"/>
              </a:ext>
            </a:extLst>
          </p:cNvPr>
          <p:cNvSpPr>
            <a:spLocks noGrp="1"/>
          </p:cNvSpPr>
          <p:nvPr>
            <p:ph type="title"/>
          </p:nvPr>
        </p:nvSpPr>
        <p:spPr/>
        <p:txBody>
          <a:bodyPr/>
          <a:lstStyle/>
          <a:p>
            <a:r>
              <a:rPr lang="de-DE"/>
              <a:t>Mastertitelformat bearbeiten</a:t>
            </a:r>
            <a:endParaRPr lang="en-GB"/>
          </a:p>
        </p:txBody>
      </p:sp>
      <p:sp>
        <p:nvSpPr>
          <p:cNvPr id="2" name="Foliennummernplatzhalter 1">
            <a:extLst>
              <a:ext uri="{FF2B5EF4-FFF2-40B4-BE49-F238E27FC236}">
                <a16:creationId xmlns:a16="http://schemas.microsoft.com/office/drawing/2014/main" id="{E2258276-FFDB-44B8-A307-D5D53C49E33B}"/>
              </a:ext>
            </a:extLst>
          </p:cNvPr>
          <p:cNvSpPr>
            <a:spLocks noGrp="1"/>
          </p:cNvSpPr>
          <p:nvPr>
            <p:ph type="sldNum" sz="quarter" idx="10"/>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1210540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TwoObj">
  <p:cSld name="Titel, Text und zwei Inhalt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21970" y="220837"/>
            <a:ext cx="9395460" cy="1259946"/>
          </a:xfrm>
          <a:prstGeom prst="rect">
            <a:avLst/>
          </a:prstGeom>
        </p:spPr>
        <p:txBody>
          <a:bodyPr/>
          <a:lstStyle>
            <a:lvl1pPr>
              <a:defRPr>
                <a:solidFill>
                  <a:schemeClr val="accent2"/>
                </a:solidFill>
              </a:defRPr>
            </a:lvl1pPr>
          </a:lstStyle>
          <a:p>
            <a:r>
              <a:rPr lang="de-DE" dirty="0"/>
              <a:t>Titelmasterformat durch Klicken bearbeiten</a:t>
            </a:r>
            <a:endParaRPr lang="en-GB" dirty="0"/>
          </a:p>
        </p:txBody>
      </p:sp>
      <p:sp>
        <p:nvSpPr>
          <p:cNvPr id="3" name="Textplatzhalter 2"/>
          <p:cNvSpPr>
            <a:spLocks noGrp="1"/>
          </p:cNvSpPr>
          <p:nvPr>
            <p:ph type="body" sz="half" idx="1"/>
          </p:nvPr>
        </p:nvSpPr>
        <p:spPr>
          <a:xfrm>
            <a:off x="521970" y="1763925"/>
            <a:ext cx="4610735" cy="4989036"/>
          </a:xfrm>
          <a:prstGeom prst="rect">
            <a:avLst/>
          </a:prstGeo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Inhaltsplatzhalter 3"/>
          <p:cNvSpPr>
            <a:spLocks noGrp="1"/>
          </p:cNvSpPr>
          <p:nvPr>
            <p:ph sz="quarter" idx="2"/>
          </p:nvPr>
        </p:nvSpPr>
        <p:spPr>
          <a:xfrm>
            <a:off x="5306695" y="1763924"/>
            <a:ext cx="4610735" cy="2409647"/>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Inhaltsplatzhalter 4"/>
          <p:cNvSpPr>
            <a:spLocks noGrp="1"/>
          </p:cNvSpPr>
          <p:nvPr>
            <p:ph sz="quarter" idx="3"/>
          </p:nvPr>
        </p:nvSpPr>
        <p:spPr>
          <a:xfrm>
            <a:off x="5306695" y="4341565"/>
            <a:ext cx="4610735" cy="2411396"/>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1">
            <a:extLst>
              <a:ext uri="{FF2B5EF4-FFF2-40B4-BE49-F238E27FC236}">
                <a16:creationId xmlns:a16="http://schemas.microsoft.com/office/drawing/2014/main" id="{FFDB9E20-5D6E-4A6E-BD97-AC2BBE07C15F}"/>
              </a:ext>
            </a:extLst>
          </p:cNvPr>
          <p:cNvSpPr>
            <a:spLocks noGrp="1"/>
          </p:cNvSpPr>
          <p:nvPr>
            <p:ph type="ftr" sz="quarter" idx="10"/>
          </p:nvPr>
        </p:nvSpPr>
        <p:spPr>
          <a:xfrm>
            <a:off x="6392862" y="6959600"/>
            <a:ext cx="3524250" cy="401638"/>
          </a:xfrm>
          <a:prstGeom prst="rect">
            <a:avLst/>
          </a:prstGeom>
        </p:spPr>
        <p:txBody>
          <a:bodyPr vert="horz" lIns="91440" tIns="45720" rIns="91440" bIns="45720" rtlCol="0" anchor="ctr"/>
          <a:lstStyle>
            <a:lvl1pPr algn="r">
              <a:defRPr sz="1200">
                <a:solidFill>
                  <a:schemeClr val="bg2"/>
                </a:solidFill>
                <a:latin typeface="+mj-lt"/>
              </a:defRPr>
            </a:lvl1pPr>
          </a:lstStyle>
          <a:p>
            <a:r>
              <a:rPr lang="de-DE"/>
              <a:t>© 2020 - GET Across Borders</a:t>
            </a:r>
            <a:endParaRPr lang="en-GB" dirty="0"/>
          </a:p>
        </p:txBody>
      </p:sp>
      <p:sp>
        <p:nvSpPr>
          <p:cNvPr id="7" name="Foliennummernplatzhalter 6">
            <a:extLst>
              <a:ext uri="{FF2B5EF4-FFF2-40B4-BE49-F238E27FC236}">
                <a16:creationId xmlns:a16="http://schemas.microsoft.com/office/drawing/2014/main" id="{C3BC6D00-1404-484C-9AB8-CEA917FD5F48}"/>
              </a:ext>
            </a:extLst>
          </p:cNvPr>
          <p:cNvSpPr>
            <a:spLocks noGrp="1"/>
          </p:cNvSpPr>
          <p:nvPr>
            <p:ph type="sldNum" sz="quarter" idx="11"/>
          </p:nvPr>
        </p:nvSpPr>
        <p:spPr/>
        <p:txBody>
          <a:bodyPr/>
          <a:lstStyle/>
          <a:p>
            <a:fld id="{B7512931-C0D2-4182-94BF-31D8AB2CEE49}" type="slidenum">
              <a:rPr lang="en-GB" smtClean="0"/>
              <a:t>‹Nr.›</a:t>
            </a:fld>
            <a:endParaRPr lang="en-GB"/>
          </a:p>
        </p:txBody>
      </p:sp>
    </p:spTree>
    <p:extLst>
      <p:ext uri="{BB962C8B-B14F-4D97-AF65-F5344CB8AC3E}">
        <p14:creationId xmlns:p14="http://schemas.microsoft.com/office/powerpoint/2010/main" val="1104287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06DF7CAC-49A4-472C-B4BB-5BC517A73257}"/>
              </a:ext>
            </a:extLst>
          </p:cNvPr>
          <p:cNvSpPr>
            <a:spLocks noGrp="1"/>
          </p:cNvSpPr>
          <p:nvPr>
            <p:ph type="ctrTitle"/>
          </p:nvPr>
        </p:nvSpPr>
        <p:spPr>
          <a:xfrm>
            <a:off x="782638" y="2347913"/>
            <a:ext cx="8874125" cy="1620837"/>
          </a:xfrm>
        </p:spPr>
        <p:txBody>
          <a:bodyPr/>
          <a:lstStyle>
            <a:lvl1pPr algn="ctr">
              <a:defRPr>
                <a:solidFill>
                  <a:schemeClr val="accent3"/>
                </a:solidFill>
              </a:defRPr>
            </a:lvl1pPr>
          </a:lstStyle>
          <a:p>
            <a:r>
              <a:rPr lang="de-DE" dirty="0"/>
              <a:t>Titelmasterformat durch Klicken bearbeiten</a:t>
            </a:r>
            <a:endParaRPr lang="en-GB" dirty="0"/>
          </a:p>
        </p:txBody>
      </p:sp>
      <p:sp>
        <p:nvSpPr>
          <p:cNvPr id="7" name="Untertitel 2">
            <a:extLst>
              <a:ext uri="{FF2B5EF4-FFF2-40B4-BE49-F238E27FC236}">
                <a16:creationId xmlns:a16="http://schemas.microsoft.com/office/drawing/2014/main" id="{3619968D-5112-4864-AB4D-1595891F739C}"/>
              </a:ext>
            </a:extLst>
          </p:cNvPr>
          <p:cNvSpPr>
            <a:spLocks noGrp="1"/>
          </p:cNvSpPr>
          <p:nvPr>
            <p:ph type="subTitle" idx="1"/>
          </p:nvPr>
        </p:nvSpPr>
        <p:spPr>
          <a:xfrm>
            <a:off x="1565275" y="4283075"/>
            <a:ext cx="7308850" cy="1931988"/>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endParaRPr lang="en-GB" dirty="0"/>
          </a:p>
        </p:txBody>
      </p:sp>
    </p:spTree>
    <p:extLst>
      <p:ext uri="{BB962C8B-B14F-4D97-AF65-F5344CB8AC3E}">
        <p14:creationId xmlns:p14="http://schemas.microsoft.com/office/powerpoint/2010/main" val="35153369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4.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5.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6.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75000"/>
          </a:schemeClr>
        </a:solidFill>
        <a:effectLst/>
      </p:bgPr>
    </p:bg>
    <p:spTree>
      <p:nvGrpSpPr>
        <p:cNvPr id="1" name=""/>
        <p:cNvGrpSpPr/>
        <p:nvPr/>
      </p:nvGrpSpPr>
      <p:grpSpPr>
        <a:xfrm>
          <a:off x="0" y="0"/>
          <a:ext cx="0" cy="0"/>
          <a:chOff x="0" y="0"/>
          <a:chExt cx="0" cy="0"/>
        </a:xfrm>
      </p:grpSpPr>
      <p:sp>
        <p:nvSpPr>
          <p:cNvPr id="1026" name="Titelplatzhalter 1">
            <a:extLst>
              <a:ext uri="{FF2B5EF4-FFF2-40B4-BE49-F238E27FC236}">
                <a16:creationId xmlns:a16="http://schemas.microsoft.com/office/drawing/2014/main" id="{593E8F3B-D167-43B8-9B07-E7D71371DC8D}"/>
              </a:ext>
            </a:extLst>
          </p:cNvPr>
          <p:cNvSpPr>
            <a:spLocks noGrp="1"/>
          </p:cNvSpPr>
          <p:nvPr>
            <p:ph type="title"/>
          </p:nvPr>
        </p:nvSpPr>
        <p:spPr bwMode="auto">
          <a:xfrm>
            <a:off x="522288" y="198437"/>
            <a:ext cx="9394825"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dirty="0"/>
              <a:t>Titelmasterformat durch Klicken bearbeiten</a:t>
            </a:r>
            <a:endParaRPr lang="en-GB" altLang="en-US" dirty="0"/>
          </a:p>
        </p:txBody>
      </p:sp>
      <p:sp>
        <p:nvSpPr>
          <p:cNvPr id="1027" name="Textplatzhalter 2">
            <a:extLst>
              <a:ext uri="{FF2B5EF4-FFF2-40B4-BE49-F238E27FC236}">
                <a16:creationId xmlns:a16="http://schemas.microsoft.com/office/drawing/2014/main" id="{F5061ECF-2CE0-425E-B9D8-609C8E79B26A}"/>
              </a:ext>
            </a:extLst>
          </p:cNvPr>
          <p:cNvSpPr>
            <a:spLocks noGrp="1"/>
          </p:cNvSpPr>
          <p:nvPr>
            <p:ph type="body" idx="1"/>
          </p:nvPr>
        </p:nvSpPr>
        <p:spPr bwMode="auto">
          <a:xfrm>
            <a:off x="522288" y="1763713"/>
            <a:ext cx="9394825" cy="539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dirty="0"/>
              <a:t>Textmasterformat bearbeiten</a:t>
            </a:r>
          </a:p>
          <a:p>
            <a:pPr lvl="1"/>
            <a:r>
              <a:rPr lang="de-DE" altLang="en-US" dirty="0"/>
              <a:t>Zweite Ebene</a:t>
            </a:r>
          </a:p>
          <a:p>
            <a:pPr lvl="2"/>
            <a:r>
              <a:rPr lang="de-DE" altLang="en-US" dirty="0"/>
              <a:t>Dritte Ebene</a:t>
            </a:r>
          </a:p>
          <a:p>
            <a:pPr lvl="3"/>
            <a:r>
              <a:rPr lang="de-DE" altLang="en-US" dirty="0"/>
              <a:t>Vierte Ebene</a:t>
            </a:r>
          </a:p>
          <a:p>
            <a:pPr lvl="4"/>
            <a:r>
              <a:rPr lang="de-DE" altLang="en-US" dirty="0"/>
              <a:t>Fünfte Ebene</a:t>
            </a:r>
            <a:endParaRPr lang="en-GB" altLang="en-US" dirty="0"/>
          </a:p>
        </p:txBody>
      </p:sp>
      <p:sp>
        <p:nvSpPr>
          <p:cNvPr id="2" name="Fußzeilenplatzhalter 1">
            <a:extLst>
              <a:ext uri="{FF2B5EF4-FFF2-40B4-BE49-F238E27FC236}">
                <a16:creationId xmlns:a16="http://schemas.microsoft.com/office/drawing/2014/main" id="{433943D4-04A8-4CCA-AE34-1016CADA1F33}"/>
              </a:ext>
            </a:extLst>
          </p:cNvPr>
          <p:cNvSpPr>
            <a:spLocks noGrp="1"/>
          </p:cNvSpPr>
          <p:nvPr>
            <p:ph type="ftr" sz="quarter" idx="3"/>
          </p:nvPr>
        </p:nvSpPr>
        <p:spPr>
          <a:xfrm>
            <a:off x="6392862" y="6959600"/>
            <a:ext cx="3524250" cy="401638"/>
          </a:xfrm>
          <a:prstGeom prst="rect">
            <a:avLst/>
          </a:prstGeom>
        </p:spPr>
        <p:txBody>
          <a:bodyPr vert="horz" lIns="91440" tIns="45720" rIns="91440" bIns="45720" rtlCol="0" anchor="ctr"/>
          <a:lstStyle>
            <a:lvl1pPr algn="r">
              <a:defRPr sz="1200">
                <a:solidFill>
                  <a:schemeClr val="bg2"/>
                </a:solidFill>
                <a:latin typeface="Comic Sans MS" panose="030F0702030302020204" pitchFamily="66" charset="0"/>
              </a:defRPr>
            </a:lvl1pPr>
          </a:lstStyle>
          <a:p>
            <a:r>
              <a:rPr lang="de-DE" dirty="0"/>
              <a:t>© 2020 - GET </a:t>
            </a:r>
            <a:r>
              <a:rPr lang="de-DE" dirty="0" err="1"/>
              <a:t>Across</a:t>
            </a:r>
            <a:r>
              <a:rPr lang="de-DE" dirty="0"/>
              <a:t> Borders</a:t>
            </a:r>
            <a:endParaRPr lang="en-GB" dirty="0"/>
          </a:p>
        </p:txBody>
      </p:sp>
      <p:sp>
        <p:nvSpPr>
          <p:cNvPr id="3" name="Foliennummernplatzhalter 2">
            <a:extLst>
              <a:ext uri="{FF2B5EF4-FFF2-40B4-BE49-F238E27FC236}">
                <a16:creationId xmlns:a16="http://schemas.microsoft.com/office/drawing/2014/main" id="{7F1A67F0-7578-494C-954D-FE251135D46B}"/>
              </a:ext>
            </a:extLst>
          </p:cNvPr>
          <p:cNvSpPr>
            <a:spLocks noGrp="1"/>
          </p:cNvSpPr>
          <p:nvPr>
            <p:ph type="sldNum" sz="quarter" idx="4"/>
          </p:nvPr>
        </p:nvSpPr>
        <p:spPr>
          <a:xfrm>
            <a:off x="9835529" y="6958806"/>
            <a:ext cx="607347" cy="401638"/>
          </a:xfrm>
          <a:prstGeom prst="rect">
            <a:avLst/>
          </a:prstGeom>
        </p:spPr>
        <p:txBody>
          <a:bodyPr vert="horz" lIns="91440" tIns="45720" rIns="91440" bIns="45720" rtlCol="0" anchor="ctr"/>
          <a:lstStyle>
            <a:lvl1pPr algn="r">
              <a:defRPr sz="1200">
                <a:solidFill>
                  <a:schemeClr val="tx1">
                    <a:tint val="75000"/>
                  </a:schemeClr>
                </a:solidFill>
              </a:defRPr>
            </a:lvl1pPr>
          </a:lstStyle>
          <a:p>
            <a:fld id="{1C6A1CB6-5D98-4296-B8F9-B78E6A9A9E34}" type="slidenum">
              <a:rPr lang="en-GB" smtClean="0"/>
              <a:t>‹Nr.›</a:t>
            </a:fld>
            <a:endParaRPr lang="en-GB"/>
          </a:p>
        </p:txBody>
      </p:sp>
    </p:spTree>
  </p:cSld>
  <p:clrMap bg1="lt1" tx1="dk1" bg2="lt2" tx2="dk2" accent1="accent1" accent2="accent2" accent3="accent3" accent4="accent4" accent5="accent5" accent6="accent6" hlink="hlink" folHlink="folHlink"/>
  <p:sldLayoutIdLst>
    <p:sldLayoutId id="2147486076" r:id="rId1"/>
    <p:sldLayoutId id="2147486077" r:id="rId2"/>
    <p:sldLayoutId id="2147486081" r:id="rId3"/>
    <p:sldLayoutId id="2147486078" r:id="rId4"/>
  </p:sldLayoutIdLst>
  <p:hf hdr="0" dt="0"/>
  <p:txStyles>
    <p:titleStyle>
      <a:lvl1pPr algn="ctr" rtl="0" eaLnBrk="0" fontAlgn="base" hangingPunct="0">
        <a:spcBef>
          <a:spcPct val="0"/>
        </a:spcBef>
        <a:spcAft>
          <a:spcPct val="0"/>
        </a:spcAft>
        <a:defRPr sz="3600" b="1" kern="1200">
          <a:solidFill>
            <a:schemeClr val="tx1"/>
          </a:solidFill>
          <a:latin typeface="Comic Sans MS" panose="030F0702030302020204" pitchFamily="66" charset="0"/>
          <a:ea typeface="+mj-ea"/>
          <a:cs typeface="+mj-cs"/>
        </a:defRPr>
      </a:lvl1pPr>
      <a:lvl2pPr algn="ctr" rtl="0" eaLnBrk="0" fontAlgn="base" hangingPunct="0">
        <a:spcBef>
          <a:spcPct val="0"/>
        </a:spcBef>
        <a:spcAft>
          <a:spcPct val="0"/>
        </a:spcAft>
        <a:defRPr sz="3600" b="1">
          <a:solidFill>
            <a:schemeClr val="tx1"/>
          </a:solidFill>
          <a:latin typeface="Perpetua" pitchFamily="18" charset="0"/>
        </a:defRPr>
      </a:lvl2pPr>
      <a:lvl3pPr algn="ctr" rtl="0" eaLnBrk="0" fontAlgn="base" hangingPunct="0">
        <a:spcBef>
          <a:spcPct val="0"/>
        </a:spcBef>
        <a:spcAft>
          <a:spcPct val="0"/>
        </a:spcAft>
        <a:defRPr sz="3600" b="1">
          <a:solidFill>
            <a:schemeClr val="tx1"/>
          </a:solidFill>
          <a:latin typeface="Perpetua" pitchFamily="18" charset="0"/>
        </a:defRPr>
      </a:lvl3pPr>
      <a:lvl4pPr algn="ctr" rtl="0" eaLnBrk="0" fontAlgn="base" hangingPunct="0">
        <a:spcBef>
          <a:spcPct val="0"/>
        </a:spcBef>
        <a:spcAft>
          <a:spcPct val="0"/>
        </a:spcAft>
        <a:defRPr sz="3600" b="1">
          <a:solidFill>
            <a:schemeClr val="tx1"/>
          </a:solidFill>
          <a:latin typeface="Perpetua" pitchFamily="18" charset="0"/>
        </a:defRPr>
      </a:lvl4pPr>
      <a:lvl5pPr algn="ctr" rtl="0" eaLnBrk="0" fontAlgn="base" hangingPunct="0">
        <a:spcBef>
          <a:spcPct val="0"/>
        </a:spcBef>
        <a:spcAft>
          <a:spcPct val="0"/>
        </a:spcAft>
        <a:defRPr sz="3600" b="1">
          <a:solidFill>
            <a:schemeClr val="tx1"/>
          </a:solidFill>
          <a:latin typeface="Perpetua" pitchFamily="18" charset="0"/>
        </a:defRPr>
      </a:lvl5pPr>
      <a:lvl6pPr marL="457200" algn="ctr" rtl="0" fontAlgn="base">
        <a:spcBef>
          <a:spcPct val="0"/>
        </a:spcBef>
        <a:spcAft>
          <a:spcPct val="0"/>
        </a:spcAft>
        <a:defRPr sz="3600" b="1">
          <a:solidFill>
            <a:schemeClr val="tx1"/>
          </a:solidFill>
          <a:latin typeface="Perpetua" pitchFamily="18" charset="0"/>
        </a:defRPr>
      </a:lvl6pPr>
      <a:lvl7pPr marL="914400" algn="ctr" rtl="0" fontAlgn="base">
        <a:spcBef>
          <a:spcPct val="0"/>
        </a:spcBef>
        <a:spcAft>
          <a:spcPct val="0"/>
        </a:spcAft>
        <a:defRPr sz="3600" b="1">
          <a:solidFill>
            <a:schemeClr val="tx1"/>
          </a:solidFill>
          <a:latin typeface="Perpetua" pitchFamily="18" charset="0"/>
        </a:defRPr>
      </a:lvl7pPr>
      <a:lvl8pPr marL="1371600" algn="ctr" rtl="0" fontAlgn="base">
        <a:spcBef>
          <a:spcPct val="0"/>
        </a:spcBef>
        <a:spcAft>
          <a:spcPct val="0"/>
        </a:spcAft>
        <a:defRPr sz="3600" b="1">
          <a:solidFill>
            <a:schemeClr val="tx1"/>
          </a:solidFill>
          <a:latin typeface="Perpetua" pitchFamily="18" charset="0"/>
        </a:defRPr>
      </a:lvl8pPr>
      <a:lvl9pPr marL="1828800" algn="ctr" rtl="0" fontAlgn="base">
        <a:spcBef>
          <a:spcPct val="0"/>
        </a:spcBef>
        <a:spcAft>
          <a:spcPct val="0"/>
        </a:spcAft>
        <a:defRPr sz="3600" b="1">
          <a:solidFill>
            <a:schemeClr val="tx1"/>
          </a:solidFill>
          <a:latin typeface="Perpetua" pitchFamily="18" charset="0"/>
        </a:defRPr>
      </a:lvl9pPr>
    </p:titleStyle>
    <p:bodyStyle>
      <a:lvl1pPr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1pPr>
      <a:lvl2pPr marL="457200"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2pPr>
      <a:lvl3pPr marL="914400"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3pPr>
      <a:lvl4pPr marL="1371600"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4pPr>
      <a:lvl5pPr marL="1828800"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elplatzhalter 1">
            <a:extLst>
              <a:ext uri="{FF2B5EF4-FFF2-40B4-BE49-F238E27FC236}">
                <a16:creationId xmlns:a16="http://schemas.microsoft.com/office/drawing/2014/main" id="{926CFF7B-6C12-4687-AFAE-912EBCBCB2DD}"/>
              </a:ext>
            </a:extLst>
          </p:cNvPr>
          <p:cNvSpPr>
            <a:spLocks noGrp="1"/>
          </p:cNvSpPr>
          <p:nvPr>
            <p:ph type="title"/>
          </p:nvPr>
        </p:nvSpPr>
        <p:spPr bwMode="auto">
          <a:xfrm>
            <a:off x="522288" y="196850"/>
            <a:ext cx="9394825"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dirty="0"/>
              <a:t>Titelmasterformat durch Klicken bearbeiten</a:t>
            </a:r>
            <a:endParaRPr lang="en-GB" altLang="en-US" dirty="0"/>
          </a:p>
        </p:txBody>
      </p:sp>
      <p:sp>
        <p:nvSpPr>
          <p:cNvPr id="2051" name="Textplatzhalter 2">
            <a:extLst>
              <a:ext uri="{FF2B5EF4-FFF2-40B4-BE49-F238E27FC236}">
                <a16:creationId xmlns:a16="http://schemas.microsoft.com/office/drawing/2014/main" id="{ECE1A8C1-0F54-46B8-B933-3922B1C3F7DA}"/>
              </a:ext>
            </a:extLst>
          </p:cNvPr>
          <p:cNvSpPr>
            <a:spLocks noGrp="1"/>
          </p:cNvSpPr>
          <p:nvPr>
            <p:ph type="body" idx="1"/>
          </p:nvPr>
        </p:nvSpPr>
        <p:spPr bwMode="auto">
          <a:xfrm>
            <a:off x="522288" y="1763713"/>
            <a:ext cx="9394825" cy="539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dirty="0"/>
              <a:t>Textmasterformat bearbeiten</a:t>
            </a:r>
          </a:p>
          <a:p>
            <a:pPr lvl="1"/>
            <a:r>
              <a:rPr lang="de-DE" altLang="en-US" dirty="0"/>
              <a:t>Zweite Ebene</a:t>
            </a:r>
          </a:p>
          <a:p>
            <a:pPr lvl="2"/>
            <a:r>
              <a:rPr lang="de-DE" altLang="en-US" dirty="0"/>
              <a:t>Dritte Ebene</a:t>
            </a:r>
          </a:p>
          <a:p>
            <a:pPr lvl="3"/>
            <a:r>
              <a:rPr lang="de-DE" altLang="en-US" dirty="0"/>
              <a:t>Vierte Ebene</a:t>
            </a:r>
          </a:p>
          <a:p>
            <a:pPr lvl="4"/>
            <a:r>
              <a:rPr lang="de-DE" altLang="en-US" dirty="0"/>
              <a:t>Fünfte Ebene</a:t>
            </a:r>
            <a:endParaRPr lang="en-GB" altLang="en-US" dirty="0"/>
          </a:p>
        </p:txBody>
      </p:sp>
      <p:sp>
        <p:nvSpPr>
          <p:cNvPr id="4" name="Fußzeilenplatzhalter 1">
            <a:extLst>
              <a:ext uri="{FF2B5EF4-FFF2-40B4-BE49-F238E27FC236}">
                <a16:creationId xmlns:a16="http://schemas.microsoft.com/office/drawing/2014/main" id="{879EA96C-DDEB-4D23-ADCD-3C1FF85686E8}"/>
              </a:ext>
            </a:extLst>
          </p:cNvPr>
          <p:cNvSpPr>
            <a:spLocks noGrp="1"/>
          </p:cNvSpPr>
          <p:nvPr>
            <p:ph type="ftr" sz="quarter" idx="3"/>
          </p:nvPr>
        </p:nvSpPr>
        <p:spPr>
          <a:xfrm>
            <a:off x="6392862" y="6959600"/>
            <a:ext cx="3524250" cy="401638"/>
          </a:xfrm>
          <a:prstGeom prst="rect">
            <a:avLst/>
          </a:prstGeom>
        </p:spPr>
        <p:txBody>
          <a:bodyPr vert="horz" lIns="91440" tIns="45720" rIns="91440" bIns="45720" rtlCol="0" anchor="ctr"/>
          <a:lstStyle>
            <a:lvl1pPr algn="r">
              <a:defRPr sz="1200">
                <a:solidFill>
                  <a:schemeClr val="bg2"/>
                </a:solidFill>
                <a:latin typeface="Comic Sans MS" panose="030F0702030302020204" pitchFamily="66" charset="0"/>
              </a:defRPr>
            </a:lvl1pPr>
          </a:lstStyle>
          <a:p>
            <a:r>
              <a:rPr lang="de-DE" dirty="0"/>
              <a:t>© 2020 - GET </a:t>
            </a:r>
            <a:r>
              <a:rPr lang="de-DE" dirty="0" err="1"/>
              <a:t>Across</a:t>
            </a:r>
            <a:r>
              <a:rPr lang="de-DE" dirty="0"/>
              <a:t> Borders</a:t>
            </a:r>
            <a:endParaRPr lang="en-GB" dirty="0"/>
          </a:p>
        </p:txBody>
      </p:sp>
      <p:sp>
        <p:nvSpPr>
          <p:cNvPr id="2" name="Foliennummernplatzhalter 1">
            <a:extLst>
              <a:ext uri="{FF2B5EF4-FFF2-40B4-BE49-F238E27FC236}">
                <a16:creationId xmlns:a16="http://schemas.microsoft.com/office/drawing/2014/main" id="{882FB633-EA07-4F7E-9145-FBB4112AD1BF}"/>
              </a:ext>
            </a:extLst>
          </p:cNvPr>
          <p:cNvSpPr>
            <a:spLocks noGrp="1"/>
          </p:cNvSpPr>
          <p:nvPr>
            <p:ph type="sldNum" sz="quarter" idx="4"/>
          </p:nvPr>
        </p:nvSpPr>
        <p:spPr>
          <a:xfrm>
            <a:off x="9894273" y="6958806"/>
            <a:ext cx="545127" cy="401638"/>
          </a:xfrm>
          <a:prstGeom prst="rect">
            <a:avLst/>
          </a:prstGeom>
        </p:spPr>
        <p:txBody>
          <a:bodyPr vert="horz" lIns="91440" tIns="45720" rIns="91440" bIns="45720" rtlCol="0" anchor="ctr"/>
          <a:lstStyle>
            <a:lvl1pPr algn="r">
              <a:defRPr sz="1200">
                <a:solidFill>
                  <a:schemeClr val="tx1">
                    <a:tint val="75000"/>
                  </a:schemeClr>
                </a:solidFill>
              </a:defRPr>
            </a:lvl1pPr>
          </a:lstStyle>
          <a:p>
            <a:fld id="{B7512931-C0D2-4182-94BF-31D8AB2CEE49}" type="slidenum">
              <a:rPr lang="en-GB" smtClean="0"/>
              <a:t>‹Nr.›</a:t>
            </a:fld>
            <a:endParaRPr lang="en-GB"/>
          </a:p>
        </p:txBody>
      </p:sp>
    </p:spTree>
  </p:cSld>
  <p:clrMap bg1="lt1" tx1="dk1" bg2="lt2" tx2="dk2" accent1="accent1" accent2="accent2" accent3="accent3" accent4="accent4" accent5="accent5" accent6="accent6" hlink="hlink" folHlink="folHlink"/>
  <p:sldLayoutIdLst>
    <p:sldLayoutId id="2147486079" r:id="rId1"/>
    <p:sldLayoutId id="2147486080" r:id="rId2"/>
    <p:sldLayoutId id="2147486082" r:id="rId3"/>
    <p:sldLayoutId id="2147486083" r:id="rId4"/>
  </p:sldLayoutIdLst>
  <p:hf hdr="0" dt="0"/>
  <p:txStyles>
    <p:titleStyle>
      <a:lvl1pPr algn="ctr" rtl="0" eaLnBrk="0" fontAlgn="base" hangingPunct="0">
        <a:spcBef>
          <a:spcPct val="0"/>
        </a:spcBef>
        <a:spcAft>
          <a:spcPct val="0"/>
        </a:spcAft>
        <a:defRPr sz="3600" b="1" kern="1200">
          <a:solidFill>
            <a:schemeClr val="accent2"/>
          </a:solidFill>
          <a:latin typeface="Comic Sans MS" panose="030F0702030302020204" pitchFamily="66" charset="0"/>
          <a:ea typeface="+mj-ea"/>
          <a:cs typeface="+mj-cs"/>
        </a:defRPr>
      </a:lvl1pPr>
      <a:lvl2pPr algn="ctr" rtl="0" eaLnBrk="0" fontAlgn="base" hangingPunct="0">
        <a:spcBef>
          <a:spcPct val="0"/>
        </a:spcBef>
        <a:spcAft>
          <a:spcPct val="0"/>
        </a:spcAft>
        <a:defRPr sz="3600" b="1">
          <a:solidFill>
            <a:schemeClr val="tx1"/>
          </a:solidFill>
          <a:latin typeface="Perpetua" pitchFamily="18" charset="0"/>
        </a:defRPr>
      </a:lvl2pPr>
      <a:lvl3pPr algn="ctr" rtl="0" eaLnBrk="0" fontAlgn="base" hangingPunct="0">
        <a:spcBef>
          <a:spcPct val="0"/>
        </a:spcBef>
        <a:spcAft>
          <a:spcPct val="0"/>
        </a:spcAft>
        <a:defRPr sz="3600" b="1">
          <a:solidFill>
            <a:schemeClr val="tx1"/>
          </a:solidFill>
          <a:latin typeface="Perpetua" pitchFamily="18" charset="0"/>
        </a:defRPr>
      </a:lvl3pPr>
      <a:lvl4pPr algn="ctr" rtl="0" eaLnBrk="0" fontAlgn="base" hangingPunct="0">
        <a:spcBef>
          <a:spcPct val="0"/>
        </a:spcBef>
        <a:spcAft>
          <a:spcPct val="0"/>
        </a:spcAft>
        <a:defRPr sz="3600" b="1">
          <a:solidFill>
            <a:schemeClr val="tx1"/>
          </a:solidFill>
          <a:latin typeface="Perpetua" pitchFamily="18" charset="0"/>
        </a:defRPr>
      </a:lvl4pPr>
      <a:lvl5pPr algn="ctr" rtl="0" eaLnBrk="0" fontAlgn="base" hangingPunct="0">
        <a:spcBef>
          <a:spcPct val="0"/>
        </a:spcBef>
        <a:spcAft>
          <a:spcPct val="0"/>
        </a:spcAft>
        <a:defRPr sz="3600" b="1">
          <a:solidFill>
            <a:schemeClr val="tx1"/>
          </a:solidFill>
          <a:latin typeface="Perpetua" pitchFamily="18" charset="0"/>
        </a:defRPr>
      </a:lvl5pPr>
      <a:lvl6pPr marL="457200" algn="ctr" rtl="0" eaLnBrk="1" fontAlgn="base" hangingPunct="1">
        <a:spcBef>
          <a:spcPct val="0"/>
        </a:spcBef>
        <a:spcAft>
          <a:spcPct val="0"/>
        </a:spcAft>
        <a:defRPr sz="3600" b="1">
          <a:solidFill>
            <a:schemeClr val="tx1"/>
          </a:solidFill>
          <a:latin typeface="Perpetua" pitchFamily="18" charset="0"/>
        </a:defRPr>
      </a:lvl6pPr>
      <a:lvl7pPr marL="914400" algn="ctr" rtl="0" eaLnBrk="1" fontAlgn="base" hangingPunct="1">
        <a:spcBef>
          <a:spcPct val="0"/>
        </a:spcBef>
        <a:spcAft>
          <a:spcPct val="0"/>
        </a:spcAft>
        <a:defRPr sz="3600" b="1">
          <a:solidFill>
            <a:schemeClr val="tx1"/>
          </a:solidFill>
          <a:latin typeface="Perpetua" pitchFamily="18" charset="0"/>
        </a:defRPr>
      </a:lvl7pPr>
      <a:lvl8pPr marL="1371600" algn="ctr" rtl="0" eaLnBrk="1" fontAlgn="base" hangingPunct="1">
        <a:spcBef>
          <a:spcPct val="0"/>
        </a:spcBef>
        <a:spcAft>
          <a:spcPct val="0"/>
        </a:spcAft>
        <a:defRPr sz="3600" b="1">
          <a:solidFill>
            <a:schemeClr val="tx1"/>
          </a:solidFill>
          <a:latin typeface="Perpetua" pitchFamily="18" charset="0"/>
        </a:defRPr>
      </a:lvl8pPr>
      <a:lvl9pPr marL="1828800" algn="ctr" rtl="0" eaLnBrk="1" fontAlgn="base" hangingPunct="1">
        <a:spcBef>
          <a:spcPct val="0"/>
        </a:spcBef>
        <a:spcAft>
          <a:spcPct val="0"/>
        </a:spcAft>
        <a:defRPr sz="3600" b="1">
          <a:solidFill>
            <a:schemeClr val="tx1"/>
          </a:solidFill>
          <a:latin typeface="Perpetua" pitchFamily="18" charset="0"/>
        </a:defRPr>
      </a:lvl9pPr>
    </p:titleStyle>
    <p:bodyStyle>
      <a:lvl1pPr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1pPr>
      <a:lvl2pPr marL="457200"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2pPr>
      <a:lvl3pPr marL="914400"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3pPr>
      <a:lvl4pPr marL="1371600"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4pPr>
      <a:lvl5pPr marL="1828800" algn="l" rtl="0" eaLnBrk="0" fontAlgn="base" hangingPunct="0">
        <a:spcBef>
          <a:spcPct val="20000"/>
        </a:spcBef>
        <a:spcAft>
          <a:spcPct val="0"/>
        </a:spcAft>
        <a:defRPr sz="2400" kern="1200">
          <a:solidFill>
            <a:schemeClr val="tx1"/>
          </a:solidFill>
          <a:latin typeface="Comic Sans MS" panose="030F0702030302020204" pitchFamily="66"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A661421-2CF6-4D01-B18C-3664828D6051}"/>
              </a:ext>
            </a:extLst>
          </p:cNvPr>
          <p:cNvSpPr>
            <a:spLocks noGrp="1"/>
          </p:cNvSpPr>
          <p:nvPr>
            <p:ph type="title"/>
          </p:nvPr>
        </p:nvSpPr>
        <p:spPr>
          <a:xfrm>
            <a:off x="717550" y="198437"/>
            <a:ext cx="9004300" cy="1460500"/>
          </a:xfrm>
          <a:prstGeom prst="rect">
            <a:avLst/>
          </a:prstGeom>
        </p:spPr>
        <p:txBody>
          <a:bodyPr vert="horz" lIns="91440" tIns="45720" rIns="91440" bIns="45720" rtlCol="0" anchor="ctr">
            <a:normAutofit/>
          </a:bodyPr>
          <a:lstStyle/>
          <a:p>
            <a:r>
              <a:rPr lang="de-DE" dirty="0"/>
              <a:t>Mastertitelformat bearbeiten</a:t>
            </a:r>
            <a:endParaRPr lang="en-GB" dirty="0"/>
          </a:p>
        </p:txBody>
      </p:sp>
      <p:sp>
        <p:nvSpPr>
          <p:cNvPr id="3" name="Textplatzhalter 2">
            <a:extLst>
              <a:ext uri="{FF2B5EF4-FFF2-40B4-BE49-F238E27FC236}">
                <a16:creationId xmlns:a16="http://schemas.microsoft.com/office/drawing/2014/main" id="{E271646F-4AA4-48CB-9731-8FB2ABAB52A6}"/>
              </a:ext>
            </a:extLst>
          </p:cNvPr>
          <p:cNvSpPr>
            <a:spLocks noGrp="1"/>
          </p:cNvSpPr>
          <p:nvPr>
            <p:ph type="body" idx="1"/>
          </p:nvPr>
        </p:nvSpPr>
        <p:spPr>
          <a:xfrm>
            <a:off x="717550" y="2012950"/>
            <a:ext cx="9004300" cy="47958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7" name="Fußzeilenplatzhalter 1">
            <a:extLst>
              <a:ext uri="{FF2B5EF4-FFF2-40B4-BE49-F238E27FC236}">
                <a16:creationId xmlns:a16="http://schemas.microsoft.com/office/drawing/2014/main" id="{75E2854B-0CBB-478C-883B-32389F77DC35}"/>
              </a:ext>
            </a:extLst>
          </p:cNvPr>
          <p:cNvSpPr>
            <a:spLocks noGrp="1"/>
          </p:cNvSpPr>
          <p:nvPr>
            <p:ph type="ftr" sz="quarter" idx="3"/>
          </p:nvPr>
        </p:nvSpPr>
        <p:spPr>
          <a:xfrm>
            <a:off x="6392862" y="6959600"/>
            <a:ext cx="3524250" cy="401638"/>
          </a:xfrm>
          <a:prstGeom prst="rect">
            <a:avLst/>
          </a:prstGeom>
        </p:spPr>
        <p:txBody>
          <a:bodyPr vert="horz" lIns="91440" tIns="45720" rIns="91440" bIns="45720" rtlCol="0" anchor="ctr"/>
          <a:lstStyle>
            <a:lvl1pPr algn="r">
              <a:defRPr sz="1200">
                <a:solidFill>
                  <a:schemeClr val="bg1"/>
                </a:solidFill>
                <a:latin typeface="Comic Sans MS" panose="030F0702030302020204" pitchFamily="66" charset="0"/>
              </a:defRPr>
            </a:lvl1pPr>
          </a:lstStyle>
          <a:p>
            <a:r>
              <a:rPr lang="de-DE" dirty="0"/>
              <a:t>© 2020 - GET </a:t>
            </a:r>
            <a:r>
              <a:rPr lang="de-DE" dirty="0" err="1"/>
              <a:t>Across</a:t>
            </a:r>
            <a:r>
              <a:rPr lang="de-DE" dirty="0"/>
              <a:t> Borders</a:t>
            </a:r>
            <a:endParaRPr lang="en-GB" dirty="0"/>
          </a:p>
        </p:txBody>
      </p:sp>
    </p:spTree>
    <p:extLst>
      <p:ext uri="{BB962C8B-B14F-4D97-AF65-F5344CB8AC3E}">
        <p14:creationId xmlns:p14="http://schemas.microsoft.com/office/powerpoint/2010/main" val="3797513125"/>
      </p:ext>
    </p:extLst>
  </p:cSld>
  <p:clrMap bg1="lt1" tx1="dk1" bg2="lt2" tx2="dk2" accent1="accent1" accent2="accent2" accent3="accent3" accent4="accent4" accent5="accent5" accent6="accent6" hlink="hlink" folHlink="folHlink"/>
  <p:sldLayoutIdLst>
    <p:sldLayoutId id="2147483648" r:id="rId1"/>
  </p:sldLayoutIdLst>
  <p:hf hdr="0" dt="0"/>
  <p:txStyles>
    <p:titleStyle>
      <a:lvl1pPr algn="ctr" defTabSz="914400" rtl="0" eaLnBrk="1" latinLnBrk="0" hangingPunct="1">
        <a:lnSpc>
          <a:spcPct val="90000"/>
        </a:lnSpc>
        <a:spcBef>
          <a:spcPct val="0"/>
        </a:spcBef>
        <a:buNone/>
        <a:defRPr sz="3600" b="1" kern="1200">
          <a:solidFill>
            <a:schemeClr val="accent3"/>
          </a:solidFill>
          <a:latin typeface="Comic Sans MS" panose="030F0702030302020204" pitchFamily="66" charset="0"/>
          <a:ea typeface="+mj-ea"/>
          <a:cs typeface="+mj-cs"/>
        </a:defRPr>
      </a:lvl1pPr>
    </p:titleStyle>
    <p:bodyStyle>
      <a:lvl1pPr marL="0" indent="0" algn="l" defTabSz="914400" rtl="0" eaLnBrk="1" latinLnBrk="0" hangingPunct="1">
        <a:lnSpc>
          <a:spcPct val="90000"/>
        </a:lnSpc>
        <a:spcBef>
          <a:spcPts val="1000"/>
        </a:spcBef>
        <a:buFontTx/>
        <a:buNone/>
        <a:defRPr sz="2400" kern="1200">
          <a:solidFill>
            <a:schemeClr val="bg1"/>
          </a:solidFill>
          <a:latin typeface="Comic Sans MS" panose="030F0702030302020204" pitchFamily="66" charset="0"/>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Comic Sans MS" panose="030F0702030302020204" pitchFamily="66" charset="0"/>
          <a:ea typeface="+mn-ea"/>
          <a:cs typeface="+mn-cs"/>
        </a:defRPr>
      </a:lvl2pPr>
      <a:lvl3pPr marL="914400" indent="0" algn="l" defTabSz="914400" rtl="0" eaLnBrk="1" latinLnBrk="0" hangingPunct="1">
        <a:lnSpc>
          <a:spcPct val="90000"/>
        </a:lnSpc>
        <a:spcBef>
          <a:spcPts val="500"/>
        </a:spcBef>
        <a:buFontTx/>
        <a:buNone/>
        <a:defRPr sz="2400" kern="1200">
          <a:solidFill>
            <a:schemeClr val="bg1"/>
          </a:solidFill>
          <a:latin typeface="Comic Sans MS" panose="030F0702030302020204" pitchFamily="66" charset="0"/>
          <a:ea typeface="+mn-ea"/>
          <a:cs typeface="+mn-cs"/>
        </a:defRPr>
      </a:lvl3pPr>
      <a:lvl4pPr marL="1371600" indent="0" algn="l" defTabSz="914400" rtl="0" eaLnBrk="1" latinLnBrk="0" hangingPunct="1">
        <a:lnSpc>
          <a:spcPct val="90000"/>
        </a:lnSpc>
        <a:spcBef>
          <a:spcPts val="500"/>
        </a:spcBef>
        <a:buFontTx/>
        <a:buNone/>
        <a:defRPr sz="2400" kern="1200">
          <a:solidFill>
            <a:schemeClr val="bg1"/>
          </a:solidFill>
          <a:latin typeface="Comic Sans MS" panose="030F0702030302020204" pitchFamily="66" charset="0"/>
          <a:ea typeface="+mn-ea"/>
          <a:cs typeface="+mn-cs"/>
        </a:defRPr>
      </a:lvl4pPr>
      <a:lvl5pPr marL="1828800" indent="0" algn="l" defTabSz="914400" rtl="0" eaLnBrk="1" latinLnBrk="0" hangingPunct="1">
        <a:lnSpc>
          <a:spcPct val="90000"/>
        </a:lnSpc>
        <a:spcBef>
          <a:spcPts val="500"/>
        </a:spcBef>
        <a:buFontTx/>
        <a:buNone/>
        <a:defRPr sz="2400" kern="1200">
          <a:solidFill>
            <a:schemeClr val="bg1"/>
          </a:solidFill>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21970" y="302737"/>
            <a:ext cx="9395460" cy="1259946"/>
          </a:xfrm>
          <a:prstGeom prst="rect">
            <a:avLst/>
          </a:prstGeom>
        </p:spPr>
        <p:txBody>
          <a:bodyPr vert="horz" lIns="91430" tIns="45716" rIns="91430" bIns="45716" rtlCol="0" anchor="ctr">
            <a:normAutofit/>
          </a:bodyPr>
          <a:lstStyle/>
          <a:p>
            <a:r>
              <a:rPr lang="de-DE" dirty="0"/>
              <a:t>Titelmasterformat durch Klicken bearbeiten</a:t>
            </a:r>
            <a:endParaRPr lang="en-GB" dirty="0"/>
          </a:p>
        </p:txBody>
      </p:sp>
      <p:sp>
        <p:nvSpPr>
          <p:cNvPr id="3" name="Textplatzhalter 2"/>
          <p:cNvSpPr>
            <a:spLocks noGrp="1"/>
          </p:cNvSpPr>
          <p:nvPr>
            <p:ph type="body" idx="1"/>
          </p:nvPr>
        </p:nvSpPr>
        <p:spPr>
          <a:xfrm>
            <a:off x="521970" y="1763927"/>
            <a:ext cx="9395460" cy="4989036"/>
          </a:xfrm>
          <a:prstGeom prst="rect">
            <a:avLst/>
          </a:prstGeom>
        </p:spPr>
        <p:txBody>
          <a:bodyPr vert="horz" lIns="91430" tIns="45716" rIns="91430" bIns="45716"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Datumsplatzhalter 3"/>
          <p:cNvSpPr>
            <a:spLocks noGrp="1"/>
          </p:cNvSpPr>
          <p:nvPr>
            <p:ph type="dt" sz="half" idx="2"/>
          </p:nvPr>
        </p:nvSpPr>
        <p:spPr>
          <a:xfrm>
            <a:off x="521970" y="7006701"/>
            <a:ext cx="2435860" cy="402483"/>
          </a:xfrm>
          <a:prstGeom prst="rect">
            <a:avLst/>
          </a:prstGeom>
        </p:spPr>
        <p:txBody>
          <a:bodyPr vert="horz" lIns="91430" tIns="45716" rIns="91430" bIns="45716" rtlCol="0" anchor="ctr"/>
          <a:lstStyle>
            <a:lvl1pPr algn="l">
              <a:defRPr sz="1323">
                <a:solidFill>
                  <a:schemeClr val="tx1"/>
                </a:solidFill>
              </a:defRPr>
            </a:lvl1pPr>
          </a:lstStyle>
          <a:p>
            <a:fld id="{E9DBB94B-7369-455E-8C33-C3D06DBCC3E6}" type="datetime1">
              <a:rPr lang="en-GB" smtClean="0"/>
              <a:pPr/>
              <a:t>15/03/2021</a:t>
            </a:fld>
            <a:endParaRPr lang="en-GB" dirty="0"/>
          </a:p>
        </p:txBody>
      </p:sp>
      <p:sp>
        <p:nvSpPr>
          <p:cNvPr id="5" name="Fußzeilenplatzhalter 4"/>
          <p:cNvSpPr>
            <a:spLocks noGrp="1"/>
          </p:cNvSpPr>
          <p:nvPr>
            <p:ph type="ftr" sz="quarter" idx="3"/>
          </p:nvPr>
        </p:nvSpPr>
        <p:spPr>
          <a:xfrm>
            <a:off x="3566795" y="7006701"/>
            <a:ext cx="3305810" cy="402483"/>
          </a:xfrm>
          <a:prstGeom prst="rect">
            <a:avLst/>
          </a:prstGeom>
        </p:spPr>
        <p:txBody>
          <a:bodyPr vert="horz" lIns="91430" tIns="45716" rIns="91430" bIns="45716" rtlCol="0" anchor="ctr"/>
          <a:lstStyle>
            <a:lvl1pPr algn="ctr">
              <a:defRPr sz="1323">
                <a:solidFill>
                  <a:schemeClr val="tx1"/>
                </a:solidFill>
              </a:defRPr>
            </a:lvl1pPr>
          </a:lstStyle>
          <a:p>
            <a:r>
              <a:rPr lang="de-DE" dirty="0"/>
              <a:t>© 2020 - GET </a:t>
            </a:r>
            <a:r>
              <a:rPr lang="de-DE" dirty="0" err="1"/>
              <a:t>Across</a:t>
            </a:r>
            <a:r>
              <a:rPr lang="de-DE" dirty="0"/>
              <a:t> Borders</a:t>
            </a:r>
            <a:endParaRPr lang="en-GB" dirty="0"/>
          </a:p>
        </p:txBody>
      </p:sp>
      <p:sp>
        <p:nvSpPr>
          <p:cNvPr id="6" name="Foliennummernplatzhalter 5"/>
          <p:cNvSpPr>
            <a:spLocks noGrp="1"/>
          </p:cNvSpPr>
          <p:nvPr>
            <p:ph type="sldNum" sz="quarter" idx="4"/>
          </p:nvPr>
        </p:nvSpPr>
        <p:spPr>
          <a:xfrm>
            <a:off x="7481570" y="7006701"/>
            <a:ext cx="2435860" cy="402483"/>
          </a:xfrm>
          <a:prstGeom prst="rect">
            <a:avLst/>
          </a:prstGeom>
        </p:spPr>
        <p:txBody>
          <a:bodyPr vert="horz" lIns="91430" tIns="45716" rIns="91430" bIns="45716" rtlCol="0" anchor="ctr"/>
          <a:lstStyle>
            <a:lvl1pPr algn="r">
              <a:defRPr sz="1323">
                <a:solidFill>
                  <a:schemeClr val="tx1"/>
                </a:solidFill>
              </a:defRPr>
            </a:lvl1pPr>
          </a:lstStyle>
          <a:p>
            <a:fld id="{1C6A1CB6-5D98-4296-B8F9-B78E6A9A9E34}" type="slidenum">
              <a:rPr lang="en-GB" smtClean="0"/>
              <a:pPr/>
              <a:t>‹Nr.›</a:t>
            </a:fld>
            <a:endParaRPr lang="en-GB" dirty="0"/>
          </a:p>
        </p:txBody>
      </p:sp>
    </p:spTree>
    <p:extLst>
      <p:ext uri="{BB962C8B-B14F-4D97-AF65-F5344CB8AC3E}">
        <p14:creationId xmlns:p14="http://schemas.microsoft.com/office/powerpoint/2010/main" val="2587592766"/>
      </p:ext>
    </p:extLst>
  </p:cSld>
  <p:clrMap bg1="lt1" tx1="dk1" bg2="lt2" tx2="dk2" accent1="accent1" accent2="accent2" accent3="accent3" accent4="accent4" accent5="accent5" accent6="accent6" hlink="hlink" folHlink="folHlink"/>
  <p:sldLayoutIdLst>
    <p:sldLayoutId id="2147486087" r:id="rId1"/>
    <p:sldLayoutId id="2147486088" r:id="rId2"/>
    <p:sldLayoutId id="2147486089" r:id="rId3"/>
    <p:sldLayoutId id="2147486090" r:id="rId4"/>
    <p:sldLayoutId id="2147486091" r:id="rId5"/>
    <p:sldLayoutId id="2147486092" r:id="rId6"/>
    <p:sldLayoutId id="2147486093" r:id="rId7"/>
    <p:sldLayoutId id="2147486094" r:id="rId8"/>
    <p:sldLayoutId id="2147486095" r:id="rId9"/>
    <p:sldLayoutId id="2147486096" r:id="rId10"/>
    <p:sldLayoutId id="2147486097" r:id="rId11"/>
    <p:sldLayoutId id="2147486126" r:id="rId12"/>
  </p:sldLayoutIdLst>
  <p:hf hdr="0" dt="0"/>
  <p:txStyles>
    <p:titleStyle>
      <a:lvl1pPr algn="ctr" defTabSz="1007837" rtl="0" eaLnBrk="1" latinLnBrk="0" hangingPunct="1">
        <a:spcBef>
          <a:spcPct val="0"/>
        </a:spcBef>
        <a:buNone/>
        <a:defRPr sz="3600" kern="1200">
          <a:solidFill>
            <a:schemeClr val="accent2"/>
          </a:solidFill>
          <a:latin typeface="Comic Sans MS" panose="030F0702030302020204" pitchFamily="66" charset="0"/>
          <a:ea typeface="+mj-ea"/>
          <a:cs typeface="+mj-cs"/>
        </a:defRPr>
      </a:lvl1pPr>
    </p:titleStyle>
    <p:bodyStyle>
      <a:lvl1pPr marL="377939" indent="-37793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1pPr>
      <a:lvl2pPr marL="818868" indent="-31494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2pPr>
      <a:lvl3pPr marL="1259796" indent="-25195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3pPr>
      <a:lvl4pPr marL="1763714" indent="-25195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4pPr>
      <a:lvl5pPr marL="2267633" indent="-25195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5pPr>
      <a:lvl6pPr marL="2771550" indent="-251959" algn="l" defTabSz="1007837" rtl="0" eaLnBrk="1" latinLnBrk="0" hangingPunct="1">
        <a:spcBef>
          <a:spcPct val="20000"/>
        </a:spcBef>
        <a:buFont typeface="Arial" pitchFamily="34" charset="0"/>
        <a:buChar char="•"/>
        <a:defRPr sz="2205" kern="1200">
          <a:solidFill>
            <a:schemeClr val="tx1"/>
          </a:solidFill>
          <a:latin typeface="+mn-lt"/>
          <a:ea typeface="+mn-ea"/>
          <a:cs typeface="+mn-cs"/>
        </a:defRPr>
      </a:lvl6pPr>
      <a:lvl7pPr marL="3275469" indent="-251959" algn="l" defTabSz="1007837" rtl="0" eaLnBrk="1" latinLnBrk="0" hangingPunct="1">
        <a:spcBef>
          <a:spcPct val="20000"/>
        </a:spcBef>
        <a:buFont typeface="Arial" pitchFamily="34" charset="0"/>
        <a:buChar char="•"/>
        <a:defRPr sz="2205" kern="1200">
          <a:solidFill>
            <a:schemeClr val="tx1"/>
          </a:solidFill>
          <a:latin typeface="+mn-lt"/>
          <a:ea typeface="+mn-ea"/>
          <a:cs typeface="+mn-cs"/>
        </a:defRPr>
      </a:lvl7pPr>
      <a:lvl8pPr marL="3779388" indent="-251959" algn="l" defTabSz="1007837" rtl="0" eaLnBrk="1" latinLnBrk="0" hangingPunct="1">
        <a:spcBef>
          <a:spcPct val="20000"/>
        </a:spcBef>
        <a:buFont typeface="Arial" pitchFamily="34" charset="0"/>
        <a:buChar char="•"/>
        <a:defRPr sz="2205" kern="1200">
          <a:solidFill>
            <a:schemeClr val="tx1"/>
          </a:solidFill>
          <a:latin typeface="+mn-lt"/>
          <a:ea typeface="+mn-ea"/>
          <a:cs typeface="+mn-cs"/>
        </a:defRPr>
      </a:lvl8pPr>
      <a:lvl9pPr marL="4283306" indent="-251959" algn="l" defTabSz="1007837" rtl="0" eaLnBrk="1" latinLnBrk="0" hangingPunct="1">
        <a:spcBef>
          <a:spcPct val="20000"/>
        </a:spcBef>
        <a:buFont typeface="Arial" pitchFamily="34" charset="0"/>
        <a:buChar char="•"/>
        <a:defRPr sz="2205" kern="1200">
          <a:solidFill>
            <a:schemeClr val="tx1"/>
          </a:solidFill>
          <a:latin typeface="+mn-lt"/>
          <a:ea typeface="+mn-ea"/>
          <a:cs typeface="+mn-cs"/>
        </a:defRPr>
      </a:lvl9pPr>
    </p:bodyStyle>
    <p:otherStyle>
      <a:defPPr>
        <a:defRPr lang="de-DE"/>
      </a:defPPr>
      <a:lvl1pPr marL="0" algn="l" defTabSz="1007837" rtl="0" eaLnBrk="1" latinLnBrk="0" hangingPunct="1">
        <a:defRPr sz="1984" kern="1200">
          <a:solidFill>
            <a:schemeClr val="tx1"/>
          </a:solidFill>
          <a:latin typeface="+mn-lt"/>
          <a:ea typeface="+mn-ea"/>
          <a:cs typeface="+mn-cs"/>
        </a:defRPr>
      </a:lvl1pPr>
      <a:lvl2pPr marL="503919" algn="l" defTabSz="1007837" rtl="0" eaLnBrk="1" latinLnBrk="0" hangingPunct="1">
        <a:defRPr sz="1984" kern="1200">
          <a:solidFill>
            <a:schemeClr val="tx1"/>
          </a:solidFill>
          <a:latin typeface="+mn-lt"/>
          <a:ea typeface="+mn-ea"/>
          <a:cs typeface="+mn-cs"/>
        </a:defRPr>
      </a:lvl2pPr>
      <a:lvl3pPr marL="1007837" algn="l" defTabSz="1007837" rtl="0" eaLnBrk="1" latinLnBrk="0" hangingPunct="1">
        <a:defRPr sz="1984" kern="1200">
          <a:solidFill>
            <a:schemeClr val="tx1"/>
          </a:solidFill>
          <a:latin typeface="+mn-lt"/>
          <a:ea typeface="+mn-ea"/>
          <a:cs typeface="+mn-cs"/>
        </a:defRPr>
      </a:lvl3pPr>
      <a:lvl4pPr marL="1511756" algn="l" defTabSz="1007837" rtl="0" eaLnBrk="1" latinLnBrk="0" hangingPunct="1">
        <a:defRPr sz="1984" kern="1200">
          <a:solidFill>
            <a:schemeClr val="tx1"/>
          </a:solidFill>
          <a:latin typeface="+mn-lt"/>
          <a:ea typeface="+mn-ea"/>
          <a:cs typeface="+mn-cs"/>
        </a:defRPr>
      </a:lvl4pPr>
      <a:lvl5pPr marL="2015672" algn="l" defTabSz="1007837" rtl="0" eaLnBrk="1" latinLnBrk="0" hangingPunct="1">
        <a:defRPr sz="1984" kern="1200">
          <a:solidFill>
            <a:schemeClr val="tx1"/>
          </a:solidFill>
          <a:latin typeface="+mn-lt"/>
          <a:ea typeface="+mn-ea"/>
          <a:cs typeface="+mn-cs"/>
        </a:defRPr>
      </a:lvl5pPr>
      <a:lvl6pPr marL="2519592" algn="l" defTabSz="1007837" rtl="0" eaLnBrk="1" latinLnBrk="0" hangingPunct="1">
        <a:defRPr sz="1984" kern="1200">
          <a:solidFill>
            <a:schemeClr val="tx1"/>
          </a:solidFill>
          <a:latin typeface="+mn-lt"/>
          <a:ea typeface="+mn-ea"/>
          <a:cs typeface="+mn-cs"/>
        </a:defRPr>
      </a:lvl6pPr>
      <a:lvl7pPr marL="3023510" algn="l" defTabSz="1007837" rtl="0" eaLnBrk="1" latinLnBrk="0" hangingPunct="1">
        <a:defRPr sz="1984" kern="1200">
          <a:solidFill>
            <a:schemeClr val="tx1"/>
          </a:solidFill>
          <a:latin typeface="+mn-lt"/>
          <a:ea typeface="+mn-ea"/>
          <a:cs typeface="+mn-cs"/>
        </a:defRPr>
      </a:lvl7pPr>
      <a:lvl8pPr marL="3527428" algn="l" defTabSz="1007837" rtl="0" eaLnBrk="1" latinLnBrk="0" hangingPunct="1">
        <a:defRPr sz="1984" kern="1200">
          <a:solidFill>
            <a:schemeClr val="tx1"/>
          </a:solidFill>
          <a:latin typeface="+mn-lt"/>
          <a:ea typeface="+mn-ea"/>
          <a:cs typeface="+mn-cs"/>
        </a:defRPr>
      </a:lvl8pPr>
      <a:lvl9pPr marL="4031346" algn="l" defTabSz="1007837" rtl="0" eaLnBrk="1" latinLnBrk="0" hangingPunct="1">
        <a:defRPr sz="198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21970" y="302737"/>
            <a:ext cx="9395460" cy="1259946"/>
          </a:xfrm>
          <a:prstGeom prst="rect">
            <a:avLst/>
          </a:prstGeom>
        </p:spPr>
        <p:txBody>
          <a:bodyPr vert="horz" lIns="91430" tIns="45716" rIns="91430" bIns="45716" rtlCol="0" anchor="ctr">
            <a:normAutofit/>
          </a:bodyPr>
          <a:lstStyle/>
          <a:p>
            <a:r>
              <a:rPr lang="de-DE" dirty="0"/>
              <a:t>Titelmasterformat durch Klicken bearbeiten</a:t>
            </a:r>
            <a:endParaRPr lang="en-GB" dirty="0"/>
          </a:p>
        </p:txBody>
      </p:sp>
      <p:sp>
        <p:nvSpPr>
          <p:cNvPr id="3" name="Textplatzhalter 2"/>
          <p:cNvSpPr>
            <a:spLocks noGrp="1"/>
          </p:cNvSpPr>
          <p:nvPr>
            <p:ph type="body" idx="1"/>
          </p:nvPr>
        </p:nvSpPr>
        <p:spPr>
          <a:xfrm>
            <a:off x="521970" y="1763927"/>
            <a:ext cx="9395460" cy="4989036"/>
          </a:xfrm>
          <a:prstGeom prst="rect">
            <a:avLst/>
          </a:prstGeom>
        </p:spPr>
        <p:txBody>
          <a:bodyPr vert="horz" lIns="91430" tIns="45716" rIns="91430" bIns="45716"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4" name="Datumsplatzhalter 3"/>
          <p:cNvSpPr>
            <a:spLocks noGrp="1"/>
          </p:cNvSpPr>
          <p:nvPr>
            <p:ph type="dt" sz="half" idx="2"/>
          </p:nvPr>
        </p:nvSpPr>
        <p:spPr>
          <a:xfrm>
            <a:off x="521970" y="7006701"/>
            <a:ext cx="2435860" cy="402483"/>
          </a:xfrm>
          <a:prstGeom prst="rect">
            <a:avLst/>
          </a:prstGeom>
        </p:spPr>
        <p:txBody>
          <a:bodyPr vert="horz" lIns="91430" tIns="45716" rIns="91430" bIns="45716" rtlCol="0" anchor="ctr"/>
          <a:lstStyle>
            <a:lvl1pPr algn="l">
              <a:defRPr sz="1323">
                <a:solidFill>
                  <a:schemeClr val="tx1"/>
                </a:solidFill>
              </a:defRPr>
            </a:lvl1pPr>
          </a:lstStyle>
          <a:p>
            <a:fld id="{D5DCEE8E-3E7E-4BB1-BBE3-C730CEF9565E}" type="datetime1">
              <a:rPr lang="en-GB" smtClean="0"/>
              <a:pPr/>
              <a:t>15/03/2021</a:t>
            </a:fld>
            <a:endParaRPr lang="en-GB" dirty="0"/>
          </a:p>
        </p:txBody>
      </p:sp>
      <p:sp>
        <p:nvSpPr>
          <p:cNvPr id="5" name="Fußzeilenplatzhalter 4"/>
          <p:cNvSpPr>
            <a:spLocks noGrp="1"/>
          </p:cNvSpPr>
          <p:nvPr>
            <p:ph type="ftr" sz="quarter" idx="3"/>
          </p:nvPr>
        </p:nvSpPr>
        <p:spPr>
          <a:xfrm>
            <a:off x="3566795" y="7006701"/>
            <a:ext cx="3305810" cy="402483"/>
          </a:xfrm>
          <a:prstGeom prst="rect">
            <a:avLst/>
          </a:prstGeom>
        </p:spPr>
        <p:txBody>
          <a:bodyPr vert="horz" lIns="91430" tIns="45716" rIns="91430" bIns="45716" rtlCol="0" anchor="ctr"/>
          <a:lstStyle>
            <a:lvl1pPr algn="ctr">
              <a:defRPr sz="1323">
                <a:solidFill>
                  <a:schemeClr val="tx1"/>
                </a:solidFill>
              </a:defRPr>
            </a:lvl1pPr>
          </a:lstStyle>
          <a:p>
            <a:endParaRPr lang="en-GB" dirty="0"/>
          </a:p>
        </p:txBody>
      </p:sp>
      <p:sp>
        <p:nvSpPr>
          <p:cNvPr id="6" name="Foliennummernplatzhalter 5"/>
          <p:cNvSpPr>
            <a:spLocks noGrp="1"/>
          </p:cNvSpPr>
          <p:nvPr>
            <p:ph type="sldNum" sz="quarter" idx="4"/>
          </p:nvPr>
        </p:nvSpPr>
        <p:spPr>
          <a:xfrm>
            <a:off x="7481570" y="7006701"/>
            <a:ext cx="2435860" cy="402483"/>
          </a:xfrm>
          <a:prstGeom prst="rect">
            <a:avLst/>
          </a:prstGeom>
        </p:spPr>
        <p:txBody>
          <a:bodyPr vert="horz" lIns="91430" tIns="45716" rIns="91430" bIns="45716" rtlCol="0" anchor="ctr"/>
          <a:lstStyle>
            <a:lvl1pPr algn="r">
              <a:defRPr sz="1323">
                <a:solidFill>
                  <a:schemeClr val="tx1"/>
                </a:solidFill>
              </a:defRPr>
            </a:lvl1pPr>
          </a:lstStyle>
          <a:p>
            <a:fld id="{8F019F8B-0C05-4607-920A-B70C92381060}" type="slidenum">
              <a:rPr lang="en-GB" smtClean="0"/>
              <a:pPr/>
              <a:t>‹Nr.›</a:t>
            </a:fld>
            <a:endParaRPr lang="en-GB" dirty="0"/>
          </a:p>
        </p:txBody>
      </p:sp>
    </p:spTree>
    <p:extLst>
      <p:ext uri="{BB962C8B-B14F-4D97-AF65-F5344CB8AC3E}">
        <p14:creationId xmlns:p14="http://schemas.microsoft.com/office/powerpoint/2010/main" val="452047891"/>
      </p:ext>
    </p:extLst>
  </p:cSld>
  <p:clrMap bg1="lt1" tx1="dk1" bg2="lt2" tx2="dk2" accent1="accent1" accent2="accent2" accent3="accent3" accent4="accent4" accent5="accent5" accent6="accent6" hlink="hlink" folHlink="folHlink"/>
  <p:sldLayoutIdLst>
    <p:sldLayoutId id="2147486100" r:id="rId1"/>
    <p:sldLayoutId id="2147486101" r:id="rId2"/>
    <p:sldLayoutId id="2147486102" r:id="rId3"/>
    <p:sldLayoutId id="2147486103" r:id="rId4"/>
    <p:sldLayoutId id="2147486104" r:id="rId5"/>
    <p:sldLayoutId id="2147486105" r:id="rId6"/>
    <p:sldLayoutId id="2147486106" r:id="rId7"/>
    <p:sldLayoutId id="2147486107" r:id="rId8"/>
    <p:sldLayoutId id="2147486108" r:id="rId9"/>
    <p:sldLayoutId id="2147486109" r:id="rId10"/>
    <p:sldLayoutId id="2147486110" r:id="rId11"/>
  </p:sldLayoutIdLst>
  <p:hf hdr="0" ftr="0" dt="0"/>
  <p:txStyles>
    <p:titleStyle>
      <a:lvl1pPr algn="ctr" defTabSz="1007837" rtl="0" eaLnBrk="1" latinLnBrk="0" hangingPunct="1">
        <a:spcBef>
          <a:spcPct val="0"/>
        </a:spcBef>
        <a:buNone/>
        <a:defRPr sz="3600" kern="1200">
          <a:solidFill>
            <a:schemeClr val="accent2"/>
          </a:solidFill>
          <a:latin typeface="Comic Sans MS" panose="030F0702030302020204" pitchFamily="66" charset="0"/>
          <a:ea typeface="+mj-ea"/>
          <a:cs typeface="+mj-cs"/>
        </a:defRPr>
      </a:lvl1pPr>
    </p:titleStyle>
    <p:bodyStyle>
      <a:lvl1pPr marL="377939" indent="-37793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1pPr>
      <a:lvl2pPr marL="818868" indent="-31494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2pPr>
      <a:lvl3pPr marL="1259796" indent="-25195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3pPr>
      <a:lvl4pPr marL="1763714" indent="-25195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4pPr>
      <a:lvl5pPr marL="2267633" indent="-251959" algn="l" defTabSz="1007837" rtl="0" eaLnBrk="1" latinLnBrk="0" hangingPunct="1">
        <a:spcBef>
          <a:spcPct val="20000"/>
        </a:spcBef>
        <a:buFont typeface="Arial" pitchFamily="34" charset="0"/>
        <a:buChar char="»"/>
        <a:defRPr sz="2400" kern="1200">
          <a:solidFill>
            <a:schemeClr val="tx1"/>
          </a:solidFill>
          <a:latin typeface="Comic Sans MS" panose="030F0702030302020204" pitchFamily="66" charset="0"/>
          <a:ea typeface="+mn-ea"/>
          <a:cs typeface="+mn-cs"/>
        </a:defRPr>
      </a:lvl5pPr>
      <a:lvl6pPr marL="2771550" indent="-251959" algn="l" defTabSz="1007837" rtl="0" eaLnBrk="1" latinLnBrk="0" hangingPunct="1">
        <a:spcBef>
          <a:spcPct val="20000"/>
        </a:spcBef>
        <a:buFont typeface="Arial" pitchFamily="34" charset="0"/>
        <a:buChar char="•"/>
        <a:defRPr sz="2205" kern="1200">
          <a:solidFill>
            <a:schemeClr val="tx1"/>
          </a:solidFill>
          <a:latin typeface="+mn-lt"/>
          <a:ea typeface="+mn-ea"/>
          <a:cs typeface="+mn-cs"/>
        </a:defRPr>
      </a:lvl6pPr>
      <a:lvl7pPr marL="3275469" indent="-251959" algn="l" defTabSz="1007837" rtl="0" eaLnBrk="1" latinLnBrk="0" hangingPunct="1">
        <a:spcBef>
          <a:spcPct val="20000"/>
        </a:spcBef>
        <a:buFont typeface="Arial" pitchFamily="34" charset="0"/>
        <a:buChar char="•"/>
        <a:defRPr sz="2205" kern="1200">
          <a:solidFill>
            <a:schemeClr val="tx1"/>
          </a:solidFill>
          <a:latin typeface="+mn-lt"/>
          <a:ea typeface="+mn-ea"/>
          <a:cs typeface="+mn-cs"/>
        </a:defRPr>
      </a:lvl7pPr>
      <a:lvl8pPr marL="3779388" indent="-251959" algn="l" defTabSz="1007837" rtl="0" eaLnBrk="1" latinLnBrk="0" hangingPunct="1">
        <a:spcBef>
          <a:spcPct val="20000"/>
        </a:spcBef>
        <a:buFont typeface="Arial" pitchFamily="34" charset="0"/>
        <a:buChar char="•"/>
        <a:defRPr sz="2205" kern="1200">
          <a:solidFill>
            <a:schemeClr val="tx1"/>
          </a:solidFill>
          <a:latin typeface="+mn-lt"/>
          <a:ea typeface="+mn-ea"/>
          <a:cs typeface="+mn-cs"/>
        </a:defRPr>
      </a:lvl8pPr>
      <a:lvl9pPr marL="4283306" indent="-251959" algn="l" defTabSz="1007837" rtl="0" eaLnBrk="1" latinLnBrk="0" hangingPunct="1">
        <a:spcBef>
          <a:spcPct val="20000"/>
        </a:spcBef>
        <a:buFont typeface="Arial" pitchFamily="34" charset="0"/>
        <a:buChar char="•"/>
        <a:defRPr sz="2205" kern="1200">
          <a:solidFill>
            <a:schemeClr val="tx1"/>
          </a:solidFill>
          <a:latin typeface="+mn-lt"/>
          <a:ea typeface="+mn-ea"/>
          <a:cs typeface="+mn-cs"/>
        </a:defRPr>
      </a:lvl9pPr>
    </p:bodyStyle>
    <p:otherStyle>
      <a:defPPr>
        <a:defRPr lang="de-DE"/>
      </a:defPPr>
      <a:lvl1pPr marL="0" algn="l" defTabSz="1007837" rtl="0" eaLnBrk="1" latinLnBrk="0" hangingPunct="1">
        <a:defRPr sz="1984" kern="1200">
          <a:solidFill>
            <a:schemeClr val="tx1"/>
          </a:solidFill>
          <a:latin typeface="+mn-lt"/>
          <a:ea typeface="+mn-ea"/>
          <a:cs typeface="+mn-cs"/>
        </a:defRPr>
      </a:lvl1pPr>
      <a:lvl2pPr marL="503919" algn="l" defTabSz="1007837" rtl="0" eaLnBrk="1" latinLnBrk="0" hangingPunct="1">
        <a:defRPr sz="1984" kern="1200">
          <a:solidFill>
            <a:schemeClr val="tx1"/>
          </a:solidFill>
          <a:latin typeface="+mn-lt"/>
          <a:ea typeface="+mn-ea"/>
          <a:cs typeface="+mn-cs"/>
        </a:defRPr>
      </a:lvl2pPr>
      <a:lvl3pPr marL="1007837" algn="l" defTabSz="1007837" rtl="0" eaLnBrk="1" latinLnBrk="0" hangingPunct="1">
        <a:defRPr sz="1984" kern="1200">
          <a:solidFill>
            <a:schemeClr val="tx1"/>
          </a:solidFill>
          <a:latin typeface="+mn-lt"/>
          <a:ea typeface="+mn-ea"/>
          <a:cs typeface="+mn-cs"/>
        </a:defRPr>
      </a:lvl3pPr>
      <a:lvl4pPr marL="1511756" algn="l" defTabSz="1007837" rtl="0" eaLnBrk="1" latinLnBrk="0" hangingPunct="1">
        <a:defRPr sz="1984" kern="1200">
          <a:solidFill>
            <a:schemeClr val="tx1"/>
          </a:solidFill>
          <a:latin typeface="+mn-lt"/>
          <a:ea typeface="+mn-ea"/>
          <a:cs typeface="+mn-cs"/>
        </a:defRPr>
      </a:lvl4pPr>
      <a:lvl5pPr marL="2015672" algn="l" defTabSz="1007837" rtl="0" eaLnBrk="1" latinLnBrk="0" hangingPunct="1">
        <a:defRPr sz="1984" kern="1200">
          <a:solidFill>
            <a:schemeClr val="tx1"/>
          </a:solidFill>
          <a:latin typeface="+mn-lt"/>
          <a:ea typeface="+mn-ea"/>
          <a:cs typeface="+mn-cs"/>
        </a:defRPr>
      </a:lvl5pPr>
      <a:lvl6pPr marL="2519592" algn="l" defTabSz="1007837" rtl="0" eaLnBrk="1" latinLnBrk="0" hangingPunct="1">
        <a:defRPr sz="1984" kern="1200">
          <a:solidFill>
            <a:schemeClr val="tx1"/>
          </a:solidFill>
          <a:latin typeface="+mn-lt"/>
          <a:ea typeface="+mn-ea"/>
          <a:cs typeface="+mn-cs"/>
        </a:defRPr>
      </a:lvl6pPr>
      <a:lvl7pPr marL="3023510" algn="l" defTabSz="1007837" rtl="0" eaLnBrk="1" latinLnBrk="0" hangingPunct="1">
        <a:defRPr sz="1984" kern="1200">
          <a:solidFill>
            <a:schemeClr val="tx1"/>
          </a:solidFill>
          <a:latin typeface="+mn-lt"/>
          <a:ea typeface="+mn-ea"/>
          <a:cs typeface="+mn-cs"/>
        </a:defRPr>
      </a:lvl7pPr>
      <a:lvl8pPr marL="3527428" algn="l" defTabSz="1007837" rtl="0" eaLnBrk="1" latinLnBrk="0" hangingPunct="1">
        <a:defRPr sz="1984" kern="1200">
          <a:solidFill>
            <a:schemeClr val="tx1"/>
          </a:solidFill>
          <a:latin typeface="+mn-lt"/>
          <a:ea typeface="+mn-ea"/>
          <a:cs typeface="+mn-cs"/>
        </a:defRPr>
      </a:lvl8pPr>
      <a:lvl9pPr marL="4031346" algn="l" defTabSz="1007837" rtl="0" eaLnBrk="1" latinLnBrk="0" hangingPunct="1">
        <a:defRPr sz="198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AA9A61-2850-4144-8D5B-61AB2B465562}"/>
              </a:ext>
            </a:extLst>
          </p:cNvPr>
          <p:cNvSpPr>
            <a:spLocks noGrp="1"/>
          </p:cNvSpPr>
          <p:nvPr>
            <p:ph type="title"/>
          </p:nvPr>
        </p:nvSpPr>
        <p:spPr>
          <a:xfrm>
            <a:off x="717709" y="402484"/>
            <a:ext cx="9003983" cy="1461188"/>
          </a:xfrm>
          <a:prstGeom prst="rect">
            <a:avLst/>
          </a:prstGeom>
        </p:spPr>
        <p:txBody>
          <a:bodyPr vert="horz" lIns="91440" tIns="45720" rIns="91440" bIns="45720" rtlCol="0" anchor="ctr">
            <a:normAutofit/>
          </a:bodyPr>
          <a:lstStyle/>
          <a:p>
            <a:r>
              <a:rPr lang="en-US" dirty="0"/>
              <a:t>Click to edit Master title style</a:t>
            </a:r>
            <a:endParaRPr lang="de-DE" dirty="0"/>
          </a:p>
        </p:txBody>
      </p:sp>
      <p:sp>
        <p:nvSpPr>
          <p:cNvPr id="3" name="Text Placeholder 2">
            <a:extLst>
              <a:ext uri="{FF2B5EF4-FFF2-40B4-BE49-F238E27FC236}">
                <a16:creationId xmlns:a16="http://schemas.microsoft.com/office/drawing/2014/main" id="{BFB36F0E-2CDA-41CB-8AB4-9535793FAF01}"/>
              </a:ext>
            </a:extLst>
          </p:cNvPr>
          <p:cNvSpPr>
            <a:spLocks noGrp="1"/>
          </p:cNvSpPr>
          <p:nvPr>
            <p:ph type="body" idx="1"/>
          </p:nvPr>
        </p:nvSpPr>
        <p:spPr>
          <a:xfrm>
            <a:off x="717709" y="2012414"/>
            <a:ext cx="9003983" cy="47965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86E9C319-521B-4E69-8568-3B8646775178}"/>
              </a:ext>
            </a:extLst>
          </p:cNvPr>
          <p:cNvSpPr>
            <a:spLocks noGrp="1"/>
          </p:cNvSpPr>
          <p:nvPr>
            <p:ph type="dt" sz="half" idx="2"/>
          </p:nvPr>
        </p:nvSpPr>
        <p:spPr>
          <a:xfrm>
            <a:off x="717709" y="7006700"/>
            <a:ext cx="2348865" cy="402483"/>
          </a:xfrm>
          <a:prstGeom prst="rect">
            <a:avLst/>
          </a:prstGeom>
        </p:spPr>
        <p:txBody>
          <a:bodyPr vert="horz" lIns="91440" tIns="45720" rIns="91440" bIns="45720" rtlCol="0" anchor="ctr"/>
          <a:lstStyle>
            <a:lvl1pPr algn="l">
              <a:defRPr sz="992">
                <a:solidFill>
                  <a:schemeClr val="tx1">
                    <a:tint val="75000"/>
                  </a:schemeClr>
                </a:solidFill>
              </a:defRPr>
            </a:lvl1pPr>
          </a:lstStyle>
          <a:p>
            <a:fld id="{E9DBB94B-7369-455E-8C33-C3D06DBCC3E6}" type="datetime1">
              <a:rPr lang="en-GB" smtClean="0"/>
              <a:pPr/>
              <a:t>15/03/2021</a:t>
            </a:fld>
            <a:endParaRPr lang="en-GB" dirty="0"/>
          </a:p>
        </p:txBody>
      </p:sp>
      <p:sp>
        <p:nvSpPr>
          <p:cNvPr id="5" name="Footer Placeholder 4">
            <a:extLst>
              <a:ext uri="{FF2B5EF4-FFF2-40B4-BE49-F238E27FC236}">
                <a16:creationId xmlns:a16="http://schemas.microsoft.com/office/drawing/2014/main" id="{3E8CF960-1B6E-4A37-A081-17DEC6DBD153}"/>
              </a:ext>
            </a:extLst>
          </p:cNvPr>
          <p:cNvSpPr>
            <a:spLocks noGrp="1"/>
          </p:cNvSpPr>
          <p:nvPr>
            <p:ph type="ftr" sz="quarter" idx="3"/>
          </p:nvPr>
        </p:nvSpPr>
        <p:spPr>
          <a:xfrm>
            <a:off x="3458051" y="7006700"/>
            <a:ext cx="3523298" cy="402483"/>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CE7DFBF5-6FFF-4692-8C50-70CFE93E660F}"/>
              </a:ext>
            </a:extLst>
          </p:cNvPr>
          <p:cNvSpPr>
            <a:spLocks noGrp="1"/>
          </p:cNvSpPr>
          <p:nvPr>
            <p:ph type="sldNum" sz="quarter" idx="4"/>
          </p:nvPr>
        </p:nvSpPr>
        <p:spPr>
          <a:xfrm>
            <a:off x="7372826" y="7006700"/>
            <a:ext cx="2348865" cy="402483"/>
          </a:xfrm>
          <a:prstGeom prst="rect">
            <a:avLst/>
          </a:prstGeom>
        </p:spPr>
        <p:txBody>
          <a:bodyPr vert="horz" lIns="91440" tIns="45720" rIns="91440" bIns="45720" rtlCol="0" anchor="ctr"/>
          <a:lstStyle>
            <a:lvl1pPr algn="r">
              <a:defRPr sz="992">
                <a:solidFill>
                  <a:schemeClr val="tx1">
                    <a:tint val="75000"/>
                  </a:schemeClr>
                </a:solidFill>
              </a:defRPr>
            </a:lvl1pPr>
          </a:lstStyle>
          <a:p>
            <a:fld id="{3D1C419C-FE75-48E2-A75A-2D6F1D62BDBF}" type="slidenum">
              <a:rPr lang="en-GB" smtClean="0"/>
              <a:pPr/>
              <a:t>‹Nr.›</a:t>
            </a:fld>
            <a:endParaRPr lang="en-GB" dirty="0"/>
          </a:p>
        </p:txBody>
      </p:sp>
    </p:spTree>
    <p:extLst>
      <p:ext uri="{BB962C8B-B14F-4D97-AF65-F5344CB8AC3E}">
        <p14:creationId xmlns:p14="http://schemas.microsoft.com/office/powerpoint/2010/main" val="760229"/>
      </p:ext>
    </p:extLst>
  </p:cSld>
  <p:clrMap bg1="dk1" tx1="lt1" bg2="dk2" tx2="lt2" accent1="accent1" accent2="accent2" accent3="accent3" accent4="accent4" accent5="accent5" accent6="accent6" hlink="hlink" folHlink="folHlink"/>
  <p:sldLayoutIdLst>
    <p:sldLayoutId id="2147486112" r:id="rId1"/>
    <p:sldLayoutId id="2147486113" r:id="rId2"/>
    <p:sldLayoutId id="2147486114" r:id="rId3"/>
    <p:sldLayoutId id="2147486115" r:id="rId4"/>
    <p:sldLayoutId id="2147486116" r:id="rId5"/>
    <p:sldLayoutId id="2147486117" r:id="rId6"/>
    <p:sldLayoutId id="2147486118" r:id="rId7"/>
    <p:sldLayoutId id="2147486119" r:id="rId8"/>
    <p:sldLayoutId id="2147486120" r:id="rId9"/>
    <p:sldLayoutId id="2147486121" r:id="rId10"/>
    <p:sldLayoutId id="2147486122" r:id="rId11"/>
    <p:sldLayoutId id="2147486123" r:id="rId12"/>
    <p:sldLayoutId id="2147486124" r:id="rId13"/>
    <p:sldLayoutId id="2147486125" r:id="rId14"/>
  </p:sldLayoutIdLst>
  <p:hf hdr="0" ftr="0" dt="0"/>
  <p:txStyles>
    <p:titleStyle>
      <a:lvl1pPr algn="l" defTabSz="755957" rtl="0" eaLnBrk="1" latinLnBrk="0" hangingPunct="1">
        <a:lnSpc>
          <a:spcPct val="90000"/>
        </a:lnSpc>
        <a:spcBef>
          <a:spcPct val="0"/>
        </a:spcBef>
        <a:buNone/>
        <a:defRPr sz="3638"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88989" indent="-188989" algn="l" defTabSz="755957"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68" indent="-188989" algn="l" defTabSz="755957"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47" indent="-188989" algn="l" defTabSz="755957"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925"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904"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83"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861"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840"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819"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de-DE"/>
      </a:defPPr>
      <a:lvl1pPr marL="0" algn="l" defTabSz="755957" rtl="0" eaLnBrk="1" latinLnBrk="0" hangingPunct="1">
        <a:defRPr sz="1488" kern="1200">
          <a:solidFill>
            <a:schemeClr val="tx1"/>
          </a:solidFill>
          <a:latin typeface="+mn-lt"/>
          <a:ea typeface="+mn-ea"/>
          <a:cs typeface="+mn-cs"/>
        </a:defRPr>
      </a:lvl1pPr>
      <a:lvl2pPr marL="377979" algn="l" defTabSz="755957" rtl="0" eaLnBrk="1" latinLnBrk="0" hangingPunct="1">
        <a:defRPr sz="1488" kern="1200">
          <a:solidFill>
            <a:schemeClr val="tx1"/>
          </a:solidFill>
          <a:latin typeface="+mn-lt"/>
          <a:ea typeface="+mn-ea"/>
          <a:cs typeface="+mn-cs"/>
        </a:defRPr>
      </a:lvl2pPr>
      <a:lvl3pPr marL="755957" algn="l" defTabSz="755957" rtl="0" eaLnBrk="1" latinLnBrk="0" hangingPunct="1">
        <a:defRPr sz="1488" kern="1200">
          <a:solidFill>
            <a:schemeClr val="tx1"/>
          </a:solidFill>
          <a:latin typeface="+mn-lt"/>
          <a:ea typeface="+mn-ea"/>
          <a:cs typeface="+mn-cs"/>
        </a:defRPr>
      </a:lvl3pPr>
      <a:lvl4pPr marL="1133936" algn="l" defTabSz="755957" rtl="0" eaLnBrk="1" latinLnBrk="0" hangingPunct="1">
        <a:defRPr sz="1488" kern="1200">
          <a:solidFill>
            <a:schemeClr val="tx1"/>
          </a:solidFill>
          <a:latin typeface="+mn-lt"/>
          <a:ea typeface="+mn-ea"/>
          <a:cs typeface="+mn-cs"/>
        </a:defRPr>
      </a:lvl4pPr>
      <a:lvl5pPr marL="1511915" algn="l" defTabSz="755957" rtl="0" eaLnBrk="1" latinLnBrk="0" hangingPunct="1">
        <a:defRPr sz="1488" kern="1200">
          <a:solidFill>
            <a:schemeClr val="tx1"/>
          </a:solidFill>
          <a:latin typeface="+mn-lt"/>
          <a:ea typeface="+mn-ea"/>
          <a:cs typeface="+mn-cs"/>
        </a:defRPr>
      </a:lvl5pPr>
      <a:lvl6pPr marL="1889893" algn="l" defTabSz="755957" rtl="0" eaLnBrk="1" latinLnBrk="0" hangingPunct="1">
        <a:defRPr sz="1488" kern="1200">
          <a:solidFill>
            <a:schemeClr val="tx1"/>
          </a:solidFill>
          <a:latin typeface="+mn-lt"/>
          <a:ea typeface="+mn-ea"/>
          <a:cs typeface="+mn-cs"/>
        </a:defRPr>
      </a:lvl6pPr>
      <a:lvl7pPr marL="2267872" algn="l" defTabSz="755957" rtl="0" eaLnBrk="1" latinLnBrk="0" hangingPunct="1">
        <a:defRPr sz="1488" kern="1200">
          <a:solidFill>
            <a:schemeClr val="tx1"/>
          </a:solidFill>
          <a:latin typeface="+mn-lt"/>
          <a:ea typeface="+mn-ea"/>
          <a:cs typeface="+mn-cs"/>
        </a:defRPr>
      </a:lvl7pPr>
      <a:lvl8pPr marL="2645851" algn="l" defTabSz="755957" rtl="0" eaLnBrk="1" latinLnBrk="0" hangingPunct="1">
        <a:defRPr sz="1488" kern="1200">
          <a:solidFill>
            <a:schemeClr val="tx1"/>
          </a:solidFill>
          <a:latin typeface="+mn-lt"/>
          <a:ea typeface="+mn-ea"/>
          <a:cs typeface="+mn-cs"/>
        </a:defRPr>
      </a:lvl8pPr>
      <a:lvl9pPr marL="3023829" algn="l" defTabSz="755957" rtl="0" eaLnBrk="1" latinLnBrk="0" hangingPunct="1">
        <a:defRPr sz="1488"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4" name="Titelplatzhalter 1"/>
          <p:cNvSpPr>
            <a:spLocks noGrp="1"/>
          </p:cNvSpPr>
          <p:nvPr>
            <p:ph type="title"/>
          </p:nvPr>
        </p:nvSpPr>
        <p:spPr bwMode="auto">
          <a:xfrm>
            <a:off x="521970" y="302737"/>
            <a:ext cx="9395460" cy="1259946"/>
          </a:xfrm>
          <a:prstGeom prst="rect">
            <a:avLst/>
          </a:prstGeom>
        </p:spPr>
        <p:txBody>
          <a:bodyPr vert="horz" lIns="91430" tIns="45716" rIns="91430" bIns="45716" rtlCol="0" anchor="ctr">
            <a:normAutofit/>
          </a:bodyPr>
          <a:lstStyle/>
          <a:p>
            <a:pPr>
              <a:defRPr/>
            </a:pPr>
            <a:r>
              <a:rPr lang="de-DE"/>
              <a:t>Titelmasterformat durch Klicken bearbeiten</a:t>
            </a:r>
            <a:endParaRPr lang="en-GB"/>
          </a:p>
        </p:txBody>
      </p:sp>
      <p:sp>
        <p:nvSpPr>
          <p:cNvPr id="5" name="Textplatzhalter 2"/>
          <p:cNvSpPr>
            <a:spLocks noGrp="1"/>
          </p:cNvSpPr>
          <p:nvPr>
            <p:ph type="body" idx="1"/>
          </p:nvPr>
        </p:nvSpPr>
        <p:spPr bwMode="auto">
          <a:xfrm>
            <a:off x="521970" y="1763927"/>
            <a:ext cx="9395460" cy="4989035"/>
          </a:xfrm>
          <a:prstGeom prst="rect">
            <a:avLst/>
          </a:prstGeom>
        </p:spPr>
        <p:txBody>
          <a:bodyPr vert="horz" lIns="91430" tIns="45716" rIns="91430" bIns="45716" rtlCol="0">
            <a:normAutofit/>
          </a:bodyPr>
          <a:lstStyle/>
          <a:p>
            <a:pPr lvl="0">
              <a:defRPr/>
            </a:pPr>
            <a:r>
              <a:rPr lang="de-DE"/>
              <a:t>Textmasterformate durch Klicken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GB"/>
          </a:p>
        </p:txBody>
      </p:sp>
      <p:sp>
        <p:nvSpPr>
          <p:cNvPr id="6" name="Datumsplatzhalter 3"/>
          <p:cNvSpPr>
            <a:spLocks noGrp="1"/>
          </p:cNvSpPr>
          <p:nvPr>
            <p:ph type="dt" sz="half" idx="2"/>
          </p:nvPr>
        </p:nvSpPr>
        <p:spPr bwMode="auto">
          <a:xfrm>
            <a:off x="521970" y="7006701"/>
            <a:ext cx="2435860" cy="402483"/>
          </a:xfrm>
          <a:prstGeom prst="rect">
            <a:avLst/>
          </a:prstGeom>
        </p:spPr>
        <p:txBody>
          <a:bodyPr vert="horz" lIns="91430" tIns="45716" rIns="91430" bIns="45716" rtlCol="0" anchor="ctr"/>
          <a:lstStyle>
            <a:lvl1pPr algn="l">
              <a:defRPr sz="1300">
                <a:solidFill>
                  <a:schemeClr val="tx1"/>
                </a:solidFill>
              </a:defRPr>
            </a:lvl1pPr>
          </a:lstStyle>
          <a:p>
            <a:pPr>
              <a:defRPr/>
            </a:pPr>
            <a:fld id="{E9DBB94B-7369-455E-8C33-C3D06DBCC3E6}" type="datetime1">
              <a:rPr lang="en-GB"/>
              <a:t>15/03/2021</a:t>
            </a:fld>
            <a:endParaRPr lang="en-GB"/>
          </a:p>
        </p:txBody>
      </p:sp>
      <p:sp>
        <p:nvSpPr>
          <p:cNvPr id="7" name="Fußzeilenplatzhalter 4"/>
          <p:cNvSpPr>
            <a:spLocks noGrp="1"/>
          </p:cNvSpPr>
          <p:nvPr>
            <p:ph type="ftr" sz="quarter" idx="3"/>
          </p:nvPr>
        </p:nvSpPr>
        <p:spPr bwMode="auto">
          <a:xfrm>
            <a:off x="3566795" y="7006701"/>
            <a:ext cx="3305810" cy="402483"/>
          </a:xfrm>
          <a:prstGeom prst="rect">
            <a:avLst/>
          </a:prstGeom>
        </p:spPr>
        <p:txBody>
          <a:bodyPr vert="horz" lIns="91430" tIns="45716" rIns="91430" bIns="45716" rtlCol="0" anchor="ctr"/>
          <a:lstStyle>
            <a:lvl1pPr algn="ctr">
              <a:defRPr sz="1300">
                <a:solidFill>
                  <a:schemeClr val="tx1"/>
                </a:solidFill>
              </a:defRPr>
            </a:lvl1pPr>
          </a:lstStyle>
          <a:p>
            <a:pPr>
              <a:defRPr/>
            </a:pPr>
            <a:r>
              <a:rPr lang="de-DE"/>
              <a:t>© 2020 - GET Across Borders</a:t>
            </a:r>
            <a:endParaRPr lang="en-GB"/>
          </a:p>
        </p:txBody>
      </p:sp>
      <p:sp>
        <p:nvSpPr>
          <p:cNvPr id="8" name="Foliennummernplatzhalter 5"/>
          <p:cNvSpPr>
            <a:spLocks noGrp="1"/>
          </p:cNvSpPr>
          <p:nvPr>
            <p:ph type="sldNum" sz="quarter" idx="4"/>
          </p:nvPr>
        </p:nvSpPr>
        <p:spPr bwMode="auto">
          <a:xfrm>
            <a:off x="7481570" y="7006701"/>
            <a:ext cx="2435860" cy="402483"/>
          </a:xfrm>
          <a:prstGeom prst="rect">
            <a:avLst/>
          </a:prstGeom>
        </p:spPr>
        <p:txBody>
          <a:bodyPr vert="horz" lIns="91430" tIns="45716" rIns="91430" bIns="45716" rtlCol="0" anchor="ctr"/>
          <a:lstStyle>
            <a:lvl1pPr algn="r">
              <a:defRPr sz="1300">
                <a:solidFill>
                  <a:schemeClr val="tx1"/>
                </a:solidFill>
              </a:defRPr>
            </a:lvl1pPr>
          </a:lstStyle>
          <a:p>
            <a:pPr>
              <a:defRPr/>
            </a:pPr>
            <a:fld id="{1C6A1CB6-5D98-4296-B8F9-B78E6A9A9E34}" type="slidenum">
              <a:rPr lang="en-GB"/>
              <a:t>‹Nr.›</a:t>
            </a:fld>
            <a:endParaRPr lang="en-GB"/>
          </a:p>
        </p:txBody>
      </p:sp>
    </p:spTree>
    <p:extLst>
      <p:ext uri="{BB962C8B-B14F-4D97-AF65-F5344CB8AC3E}">
        <p14:creationId xmlns:p14="http://schemas.microsoft.com/office/powerpoint/2010/main" val="663390595"/>
      </p:ext>
    </p:extLst>
  </p:cSld>
  <p:clrMap bg1="lt1" tx1="dk1" bg2="lt2" tx2="dk2" accent1="accent1" accent2="accent2" accent3="accent3" accent4="accent4" accent5="accent5" accent6="accent6" hlink="hlink" folHlink="folHlink"/>
  <p:sldLayoutIdLst>
    <p:sldLayoutId id="2147486128" r:id="rId1"/>
    <p:sldLayoutId id="2147486129" r:id="rId2"/>
    <p:sldLayoutId id="2147486130" r:id="rId3"/>
    <p:sldLayoutId id="2147486131" r:id="rId4"/>
    <p:sldLayoutId id="2147486132" r:id="rId5"/>
    <p:sldLayoutId id="2147486133" r:id="rId6"/>
    <p:sldLayoutId id="2147486134" r:id="rId7"/>
    <p:sldLayoutId id="2147486135" r:id="rId8"/>
    <p:sldLayoutId id="2147486136" r:id="rId9"/>
    <p:sldLayoutId id="2147486137" r:id="rId10"/>
    <p:sldLayoutId id="2147486138" r:id="rId11"/>
  </p:sldLayoutIdLst>
  <p:hf hdr="0" dt="0"/>
  <p:txStyles>
    <p:titleStyle>
      <a:lvl1pPr algn="ctr" defTabSz="1007837">
        <a:spcBef>
          <a:spcPts val="0"/>
        </a:spcBef>
        <a:buNone/>
        <a:defRPr sz="3600">
          <a:solidFill>
            <a:schemeClr val="accent2"/>
          </a:solidFill>
          <a:latin typeface="Comic Sans MS"/>
          <a:ea typeface="+mj-ea"/>
          <a:cs typeface="+mj-cs"/>
        </a:defRPr>
      </a:lvl1pPr>
    </p:titleStyle>
    <p:bodyStyle>
      <a:lvl1pPr marL="377939" indent="-377939" algn="l" defTabSz="1007837">
        <a:spcBef>
          <a:spcPts val="0"/>
        </a:spcBef>
        <a:buFont typeface="Arial"/>
        <a:buChar char="•"/>
        <a:defRPr sz="2400">
          <a:solidFill>
            <a:schemeClr val="tx1"/>
          </a:solidFill>
          <a:latin typeface="Comic Sans MS"/>
          <a:ea typeface="+mn-ea"/>
          <a:cs typeface="+mn-cs"/>
        </a:defRPr>
      </a:lvl1pPr>
      <a:lvl2pPr marL="818868" indent="-314948" algn="l" defTabSz="1007837">
        <a:spcBef>
          <a:spcPts val="0"/>
        </a:spcBef>
        <a:buFont typeface="Arial"/>
        <a:buChar char="–"/>
        <a:defRPr sz="2400">
          <a:solidFill>
            <a:schemeClr val="tx1"/>
          </a:solidFill>
          <a:latin typeface="Comic Sans MS"/>
          <a:ea typeface="+mn-ea"/>
          <a:cs typeface="+mn-cs"/>
        </a:defRPr>
      </a:lvl2pPr>
      <a:lvl3pPr marL="1259795" indent="-251959" algn="l" defTabSz="1007837">
        <a:spcBef>
          <a:spcPts val="0"/>
        </a:spcBef>
        <a:buFont typeface="Arial"/>
        <a:buChar char="•"/>
        <a:defRPr sz="2400">
          <a:solidFill>
            <a:schemeClr val="tx1"/>
          </a:solidFill>
          <a:latin typeface="Comic Sans MS"/>
          <a:ea typeface="+mn-ea"/>
          <a:cs typeface="+mn-cs"/>
        </a:defRPr>
      </a:lvl3pPr>
      <a:lvl4pPr marL="1763714" indent="-251959" algn="l" defTabSz="1007837">
        <a:spcBef>
          <a:spcPts val="0"/>
        </a:spcBef>
        <a:buFont typeface="Arial"/>
        <a:buChar char="–"/>
        <a:defRPr sz="2400">
          <a:solidFill>
            <a:schemeClr val="tx1"/>
          </a:solidFill>
          <a:latin typeface="Comic Sans MS"/>
          <a:ea typeface="+mn-ea"/>
          <a:cs typeface="+mn-cs"/>
        </a:defRPr>
      </a:lvl4pPr>
      <a:lvl5pPr marL="2267633" indent="-251959" algn="l" defTabSz="1007837">
        <a:spcBef>
          <a:spcPts val="0"/>
        </a:spcBef>
        <a:buFont typeface="Arial"/>
        <a:buChar char="»"/>
        <a:defRPr sz="2400">
          <a:solidFill>
            <a:schemeClr val="tx1"/>
          </a:solidFill>
          <a:latin typeface="Comic Sans MS"/>
          <a:ea typeface="+mn-ea"/>
          <a:cs typeface="+mn-cs"/>
        </a:defRPr>
      </a:lvl5pPr>
      <a:lvl6pPr marL="2771550" indent="-251959" algn="l" defTabSz="1007837">
        <a:spcBef>
          <a:spcPts val="0"/>
        </a:spcBef>
        <a:buFont typeface="Arial"/>
        <a:buChar char="•"/>
        <a:defRPr sz="2200">
          <a:solidFill>
            <a:schemeClr val="tx1"/>
          </a:solidFill>
          <a:latin typeface="+mn-lt"/>
          <a:ea typeface="+mn-ea"/>
          <a:cs typeface="+mn-cs"/>
        </a:defRPr>
      </a:lvl6pPr>
      <a:lvl7pPr marL="3275468" indent="-251959" algn="l" defTabSz="1007837">
        <a:spcBef>
          <a:spcPts val="0"/>
        </a:spcBef>
        <a:buFont typeface="Arial"/>
        <a:buChar char="•"/>
        <a:defRPr sz="2200">
          <a:solidFill>
            <a:schemeClr val="tx1"/>
          </a:solidFill>
          <a:latin typeface="+mn-lt"/>
          <a:ea typeface="+mn-ea"/>
          <a:cs typeface="+mn-cs"/>
        </a:defRPr>
      </a:lvl7pPr>
      <a:lvl8pPr marL="3779388" indent="-251959" algn="l" defTabSz="1007837">
        <a:spcBef>
          <a:spcPts val="0"/>
        </a:spcBef>
        <a:buFont typeface="Arial"/>
        <a:buChar char="•"/>
        <a:defRPr sz="2200">
          <a:solidFill>
            <a:schemeClr val="tx1"/>
          </a:solidFill>
          <a:latin typeface="+mn-lt"/>
          <a:ea typeface="+mn-ea"/>
          <a:cs typeface="+mn-cs"/>
        </a:defRPr>
      </a:lvl8pPr>
      <a:lvl9pPr marL="4283306" indent="-251959" algn="l" defTabSz="1007837">
        <a:spcBef>
          <a:spcPts val="0"/>
        </a:spcBef>
        <a:buFont typeface="Arial"/>
        <a:buChar char="•"/>
        <a:defRPr sz="2200">
          <a:solidFill>
            <a:schemeClr val="tx1"/>
          </a:solidFill>
          <a:latin typeface="+mn-lt"/>
          <a:ea typeface="+mn-ea"/>
          <a:cs typeface="+mn-cs"/>
        </a:defRPr>
      </a:lvl9pPr>
    </p:bodyStyle>
    <p:otherStyle>
      <a:defPPr>
        <a:defRPr lang="de-DE"/>
      </a:defPPr>
      <a:lvl1pPr marL="0" algn="l" defTabSz="1007837">
        <a:defRPr sz="2000">
          <a:solidFill>
            <a:schemeClr val="tx1"/>
          </a:solidFill>
          <a:latin typeface="+mn-lt"/>
          <a:ea typeface="+mn-ea"/>
          <a:cs typeface="+mn-cs"/>
        </a:defRPr>
      </a:lvl1pPr>
      <a:lvl2pPr marL="503919" algn="l" defTabSz="1007837">
        <a:defRPr sz="2000">
          <a:solidFill>
            <a:schemeClr val="tx1"/>
          </a:solidFill>
          <a:latin typeface="+mn-lt"/>
          <a:ea typeface="+mn-ea"/>
          <a:cs typeface="+mn-cs"/>
        </a:defRPr>
      </a:lvl2pPr>
      <a:lvl3pPr marL="1007837" algn="l" defTabSz="1007837">
        <a:defRPr sz="2000">
          <a:solidFill>
            <a:schemeClr val="tx1"/>
          </a:solidFill>
          <a:latin typeface="+mn-lt"/>
          <a:ea typeface="+mn-ea"/>
          <a:cs typeface="+mn-cs"/>
        </a:defRPr>
      </a:lvl3pPr>
      <a:lvl4pPr marL="1511756" algn="l" defTabSz="1007837">
        <a:defRPr sz="2000">
          <a:solidFill>
            <a:schemeClr val="tx1"/>
          </a:solidFill>
          <a:latin typeface="+mn-lt"/>
          <a:ea typeface="+mn-ea"/>
          <a:cs typeface="+mn-cs"/>
        </a:defRPr>
      </a:lvl4pPr>
      <a:lvl5pPr marL="2015672" algn="l" defTabSz="1007837">
        <a:defRPr sz="2000">
          <a:solidFill>
            <a:schemeClr val="tx1"/>
          </a:solidFill>
          <a:latin typeface="+mn-lt"/>
          <a:ea typeface="+mn-ea"/>
          <a:cs typeface="+mn-cs"/>
        </a:defRPr>
      </a:lvl5pPr>
      <a:lvl6pPr marL="2519591" algn="l" defTabSz="1007837">
        <a:defRPr sz="2000">
          <a:solidFill>
            <a:schemeClr val="tx1"/>
          </a:solidFill>
          <a:latin typeface="+mn-lt"/>
          <a:ea typeface="+mn-ea"/>
          <a:cs typeface="+mn-cs"/>
        </a:defRPr>
      </a:lvl6pPr>
      <a:lvl7pPr marL="3023509" algn="l" defTabSz="1007837">
        <a:defRPr sz="2000">
          <a:solidFill>
            <a:schemeClr val="tx1"/>
          </a:solidFill>
          <a:latin typeface="+mn-lt"/>
          <a:ea typeface="+mn-ea"/>
          <a:cs typeface="+mn-cs"/>
        </a:defRPr>
      </a:lvl7pPr>
      <a:lvl8pPr marL="3527428" algn="l" defTabSz="1007837">
        <a:defRPr sz="2000">
          <a:solidFill>
            <a:schemeClr val="tx1"/>
          </a:solidFill>
          <a:latin typeface="+mn-lt"/>
          <a:ea typeface="+mn-ea"/>
          <a:cs typeface="+mn-cs"/>
        </a:defRPr>
      </a:lvl8pPr>
      <a:lvl9pPr marL="4031346" algn="l" defTabSz="1007837">
        <a:defRPr sz="20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bwMode="auto">
        <a:xfrm>
          <a:off x="0" y="0"/>
          <a:ext cx="0" cy="0"/>
          <a:chOff x="0" y="0"/>
          <a:chExt cx="0" cy="0"/>
        </a:xfrm>
      </p:grpSpPr>
      <p:sp>
        <p:nvSpPr>
          <p:cNvPr id="4" name="Titelplatzhalter 1"/>
          <p:cNvSpPr>
            <a:spLocks noGrp="1"/>
          </p:cNvSpPr>
          <p:nvPr>
            <p:ph type="title"/>
          </p:nvPr>
        </p:nvSpPr>
        <p:spPr bwMode="auto">
          <a:xfrm>
            <a:off x="717550" y="198437"/>
            <a:ext cx="9004300" cy="1460500"/>
          </a:xfrm>
          <a:prstGeom prst="rect">
            <a:avLst/>
          </a:prstGeom>
        </p:spPr>
        <p:txBody>
          <a:bodyPr vert="horz" lIns="91440" tIns="45720" rIns="91440" bIns="45720" rtlCol="0" anchor="ctr">
            <a:normAutofit/>
          </a:bodyPr>
          <a:lstStyle/>
          <a:p>
            <a:pPr>
              <a:defRPr/>
            </a:pPr>
            <a:r>
              <a:rPr lang="de-DE"/>
              <a:t>Mastertitelformat bearbeiten</a:t>
            </a:r>
            <a:endParaRPr lang="en-GB"/>
          </a:p>
        </p:txBody>
      </p:sp>
      <p:sp>
        <p:nvSpPr>
          <p:cNvPr id="5" name="Textplatzhalter 2"/>
          <p:cNvSpPr>
            <a:spLocks noGrp="1"/>
          </p:cNvSpPr>
          <p:nvPr>
            <p:ph type="body" idx="1"/>
          </p:nvPr>
        </p:nvSpPr>
        <p:spPr bwMode="auto">
          <a:xfrm>
            <a:off x="717550" y="2012949"/>
            <a:ext cx="9004300" cy="4795838"/>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GB"/>
          </a:p>
        </p:txBody>
      </p:sp>
      <p:sp>
        <p:nvSpPr>
          <p:cNvPr id="6" name="Fußzeilenplatzhalter 1"/>
          <p:cNvSpPr>
            <a:spLocks noGrp="1"/>
          </p:cNvSpPr>
          <p:nvPr>
            <p:ph type="ftr" sz="quarter" idx="3"/>
          </p:nvPr>
        </p:nvSpPr>
        <p:spPr bwMode="auto">
          <a:xfrm>
            <a:off x="6392862" y="6959600"/>
            <a:ext cx="3524250" cy="401638"/>
          </a:xfrm>
          <a:prstGeom prst="rect">
            <a:avLst/>
          </a:prstGeom>
        </p:spPr>
        <p:txBody>
          <a:bodyPr vert="horz" lIns="91440" tIns="45720" rIns="91440" bIns="45720" rtlCol="0" anchor="ctr"/>
          <a:lstStyle>
            <a:lvl1pPr algn="r">
              <a:defRPr sz="1200">
                <a:solidFill>
                  <a:schemeClr val="bg1"/>
                </a:solidFill>
                <a:latin typeface="Comic Sans MS"/>
              </a:defRPr>
            </a:lvl1pPr>
          </a:lstStyle>
          <a:p>
            <a:pPr>
              <a:defRPr/>
            </a:pPr>
            <a:r>
              <a:rPr lang="de-DE"/>
              <a:t>© 2020 - GET Across Borders</a:t>
            </a:r>
            <a:endParaRPr lang="en-GB"/>
          </a:p>
        </p:txBody>
      </p:sp>
    </p:spTree>
    <p:extLst>
      <p:ext uri="{BB962C8B-B14F-4D97-AF65-F5344CB8AC3E}">
        <p14:creationId xmlns:p14="http://schemas.microsoft.com/office/powerpoint/2010/main" val="124076689"/>
      </p:ext>
    </p:extLst>
  </p:cSld>
  <p:clrMap bg1="lt1" tx1="dk1" bg2="lt2" tx2="dk2" accent1="accent1" accent2="accent2" accent3="accent3" accent4="accent4" accent5="accent5" accent6="accent6" hlink="hlink" folHlink="folHlink"/>
  <p:sldLayoutIdLst>
    <p:sldLayoutId id="2147486140" r:id="rId1"/>
  </p:sldLayoutIdLst>
  <p:hf hdr="0" dt="0"/>
  <p:txStyles>
    <p:titleStyle>
      <a:lvl1pPr algn="ctr" defTabSz="914400">
        <a:lnSpc>
          <a:spcPct val="90000"/>
        </a:lnSpc>
        <a:spcBef>
          <a:spcPts val="0"/>
        </a:spcBef>
        <a:buNone/>
        <a:defRPr sz="3600" b="1">
          <a:solidFill>
            <a:schemeClr val="accent3"/>
          </a:solidFill>
          <a:latin typeface="Comic Sans MS"/>
          <a:ea typeface="+mj-ea"/>
          <a:cs typeface="+mj-cs"/>
        </a:defRPr>
      </a:lvl1pPr>
    </p:titleStyle>
    <p:bodyStyle>
      <a:lvl1pPr marL="0" indent="0" algn="l" defTabSz="914400">
        <a:lnSpc>
          <a:spcPct val="90000"/>
        </a:lnSpc>
        <a:spcBef>
          <a:spcPts val="1000"/>
        </a:spcBef>
        <a:buFontTx/>
        <a:buNone/>
        <a:defRPr sz="2400">
          <a:solidFill>
            <a:schemeClr val="bg1"/>
          </a:solidFill>
          <a:latin typeface="Comic Sans MS"/>
          <a:ea typeface="+mn-ea"/>
          <a:cs typeface="+mn-cs"/>
        </a:defRPr>
      </a:lvl1pPr>
      <a:lvl2pPr marL="457200" indent="0" algn="l" defTabSz="914400">
        <a:lnSpc>
          <a:spcPct val="90000"/>
        </a:lnSpc>
        <a:spcBef>
          <a:spcPts val="500"/>
        </a:spcBef>
        <a:buFontTx/>
        <a:buNone/>
        <a:defRPr sz="2400">
          <a:solidFill>
            <a:schemeClr val="bg1"/>
          </a:solidFill>
          <a:latin typeface="Comic Sans MS"/>
          <a:ea typeface="+mn-ea"/>
          <a:cs typeface="+mn-cs"/>
        </a:defRPr>
      </a:lvl2pPr>
      <a:lvl3pPr marL="914400" indent="0" algn="l" defTabSz="914400">
        <a:lnSpc>
          <a:spcPct val="90000"/>
        </a:lnSpc>
        <a:spcBef>
          <a:spcPts val="500"/>
        </a:spcBef>
        <a:buFontTx/>
        <a:buNone/>
        <a:defRPr sz="2400">
          <a:solidFill>
            <a:schemeClr val="bg1"/>
          </a:solidFill>
          <a:latin typeface="Comic Sans MS"/>
          <a:ea typeface="+mn-ea"/>
          <a:cs typeface="+mn-cs"/>
        </a:defRPr>
      </a:lvl3pPr>
      <a:lvl4pPr marL="1371600" indent="0" algn="l" defTabSz="914400">
        <a:lnSpc>
          <a:spcPct val="90000"/>
        </a:lnSpc>
        <a:spcBef>
          <a:spcPts val="500"/>
        </a:spcBef>
        <a:buFontTx/>
        <a:buNone/>
        <a:defRPr sz="2400">
          <a:solidFill>
            <a:schemeClr val="bg1"/>
          </a:solidFill>
          <a:latin typeface="Comic Sans MS"/>
          <a:ea typeface="+mn-ea"/>
          <a:cs typeface="+mn-cs"/>
        </a:defRPr>
      </a:lvl4pPr>
      <a:lvl5pPr marL="1828800" indent="0" algn="l" defTabSz="914400">
        <a:lnSpc>
          <a:spcPct val="90000"/>
        </a:lnSpc>
        <a:spcBef>
          <a:spcPts val="500"/>
        </a:spcBef>
        <a:buFontTx/>
        <a:buNone/>
        <a:defRPr sz="2400">
          <a:solidFill>
            <a:schemeClr val="bg1"/>
          </a:solidFill>
          <a:latin typeface="Comic Sans MS"/>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0.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slideLayout" Target="../slideLayouts/slideLayout21.xml"/><Relationship Id="rId4" Type="http://schemas.openxmlformats.org/officeDocument/2006/relationships/audio" Target="../media/media6.m4a"/></Relationships>
</file>

<file path=ppt/slides/_rels/slide11.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slideLayout" Target="../slideLayouts/slideLayout13.xml"/><Relationship Id="rId4" Type="http://schemas.openxmlformats.org/officeDocument/2006/relationships/audio" Target="../media/media8.m4a"/></Relationships>
</file>

<file path=ppt/slides/_rels/slide12.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1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slideLayout" Target="../slideLayouts/slideLayout13.xml"/><Relationship Id="rId4" Type="http://schemas.openxmlformats.org/officeDocument/2006/relationships/audio" Target="../media/media10.m4a"/></Relationships>
</file>

<file path=ppt/slides/_rels/slide13.xml.rels><?xml version="1.0" encoding="UTF-8" standalone="yes"?>
<Relationships xmlns="http://schemas.openxmlformats.org/package/2006/relationships"><Relationship Id="rId3" Type="http://schemas.microsoft.com/office/2007/relationships/media" Target="../media/media12.m4a"/><Relationship Id="rId7" Type="http://schemas.openxmlformats.org/officeDocument/2006/relationships/image" Target="../media/image1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slideLayout" Target="../slideLayouts/slideLayout13.xml"/><Relationship Id="rId4" Type="http://schemas.openxmlformats.org/officeDocument/2006/relationships/audio" Target="../media/media12.m4a"/></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58.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4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Line 31"/>
          <p:cNvSpPr>
            <a:spLocks noChangeShapeType="1"/>
          </p:cNvSpPr>
          <p:nvPr/>
        </p:nvSpPr>
        <p:spPr bwMode="auto">
          <a:xfrm>
            <a:off x="0" y="503238"/>
            <a:ext cx="9144000" cy="0"/>
          </a:xfrm>
          <a:prstGeom prst="line">
            <a:avLst/>
          </a:prstGeom>
          <a:noFill/>
          <a:ln w="9525">
            <a:solidFill>
              <a:schemeClr val="bg1"/>
            </a:solidFill>
            <a:round/>
            <a:headEnd/>
            <a:tailEnd/>
          </a:ln>
        </p:spPr>
        <p:txBody>
          <a:bodyPr wrap="none" lIns="89982" tIns="46791" rIns="89982" bIns="46791" anchor="ctr">
            <a:spAutoFit/>
          </a:bodyPr>
          <a:lstStyle/>
          <a:p>
            <a:pPr>
              <a:defRPr/>
            </a:pPr>
            <a:endParaRPr lang="en-GB"/>
          </a:p>
        </p:txBody>
      </p:sp>
      <p:sp>
        <p:nvSpPr>
          <p:cNvPr id="5" name="Line 33"/>
          <p:cNvSpPr>
            <a:spLocks noChangeShapeType="1"/>
          </p:cNvSpPr>
          <p:nvPr/>
        </p:nvSpPr>
        <p:spPr bwMode="auto">
          <a:xfrm>
            <a:off x="0" y="7019925"/>
            <a:ext cx="10439400" cy="0"/>
          </a:xfrm>
          <a:prstGeom prst="line">
            <a:avLst/>
          </a:prstGeom>
          <a:noFill/>
          <a:ln w="3175">
            <a:solidFill>
              <a:schemeClr val="bg1"/>
            </a:solidFill>
            <a:round/>
            <a:headEnd/>
            <a:tailEnd/>
          </a:ln>
        </p:spPr>
        <p:txBody>
          <a:bodyPr wrap="none" lIns="89982" tIns="46791" rIns="89982" bIns="46791" anchor="ctr">
            <a:spAutoFit/>
          </a:bodyPr>
          <a:lstStyle/>
          <a:p>
            <a:pPr>
              <a:defRPr/>
            </a:pPr>
            <a:endParaRPr lang="en-GB"/>
          </a:p>
        </p:txBody>
      </p:sp>
      <p:sp>
        <p:nvSpPr>
          <p:cNvPr id="6" name="Line 32"/>
          <p:cNvSpPr>
            <a:spLocks noChangeShapeType="1"/>
          </p:cNvSpPr>
          <p:nvPr/>
        </p:nvSpPr>
        <p:spPr bwMode="auto">
          <a:xfrm>
            <a:off x="522287" y="0"/>
            <a:ext cx="0" cy="7559675"/>
          </a:xfrm>
          <a:prstGeom prst="line">
            <a:avLst/>
          </a:prstGeom>
          <a:noFill/>
          <a:ln w="3175">
            <a:solidFill>
              <a:schemeClr val="bg1"/>
            </a:solidFill>
            <a:round/>
            <a:headEnd/>
            <a:tailEnd/>
          </a:ln>
        </p:spPr>
        <p:txBody>
          <a:bodyPr wrap="none" lIns="89982" tIns="46791" rIns="89982" bIns="46791" anchor="ctr">
            <a:spAutoFit/>
          </a:bodyPr>
          <a:lstStyle/>
          <a:p>
            <a:pPr>
              <a:defRPr/>
            </a:pPr>
            <a:endParaRPr lang="en-GB"/>
          </a:p>
        </p:txBody>
      </p:sp>
      <p:sp>
        <p:nvSpPr>
          <p:cNvPr id="7" name="Line 37"/>
          <p:cNvSpPr>
            <a:spLocks noChangeShapeType="1"/>
          </p:cNvSpPr>
          <p:nvPr/>
        </p:nvSpPr>
        <p:spPr bwMode="auto">
          <a:xfrm flipV="1">
            <a:off x="9906000" y="6858000"/>
            <a:ext cx="0" cy="701675"/>
          </a:xfrm>
          <a:prstGeom prst="line">
            <a:avLst/>
          </a:prstGeom>
          <a:noFill/>
          <a:ln w="3175">
            <a:solidFill>
              <a:schemeClr val="bg1"/>
            </a:solidFill>
            <a:round/>
            <a:headEnd/>
            <a:tailEnd/>
          </a:ln>
        </p:spPr>
        <p:txBody>
          <a:bodyPr wrap="none" lIns="89982" tIns="46791" rIns="89982" bIns="46791" anchor="ctr">
            <a:spAutoFit/>
          </a:bodyPr>
          <a:lstStyle/>
          <a:p>
            <a:pPr>
              <a:defRPr/>
            </a:pPr>
            <a:endParaRPr lang="en-GB"/>
          </a:p>
        </p:txBody>
      </p:sp>
      <p:sp>
        <p:nvSpPr>
          <p:cNvPr id="9" name="Titel 1"/>
          <p:cNvSpPr>
            <a:spLocks noGrp="1"/>
          </p:cNvSpPr>
          <p:nvPr>
            <p:ph type="ctrTitle"/>
          </p:nvPr>
        </p:nvSpPr>
        <p:spPr bwMode="auto">
          <a:xfrm>
            <a:off x="1090424" y="1797649"/>
            <a:ext cx="4623834" cy="1583441"/>
          </a:xfrm>
        </p:spPr>
        <p:txBody>
          <a:bodyPr/>
          <a:lstStyle/>
          <a:p>
            <a:pPr>
              <a:defRPr/>
            </a:pPr>
            <a:r>
              <a:rPr lang="en-GB" noProof="0" dirty="0">
                <a:solidFill>
                  <a:srgbClr val="000066"/>
                </a:solidFill>
              </a:rPr>
              <a:t>GET Buddied Up</a:t>
            </a:r>
            <a:endParaRPr lang="en-GB" noProof="0" dirty="0"/>
          </a:p>
        </p:txBody>
      </p:sp>
      <p:sp>
        <p:nvSpPr>
          <p:cNvPr id="10" name="Untertitel 2"/>
          <p:cNvSpPr>
            <a:spLocks noGrp="1"/>
          </p:cNvSpPr>
          <p:nvPr>
            <p:ph type="subTitle" idx="1"/>
          </p:nvPr>
        </p:nvSpPr>
        <p:spPr bwMode="auto">
          <a:xfrm>
            <a:off x="5109697" y="5626289"/>
            <a:ext cx="5286846" cy="1933385"/>
          </a:xfrm>
        </p:spPr>
        <p:txBody>
          <a:bodyPr/>
          <a:lstStyle/>
          <a:p>
            <a:pPr>
              <a:defRPr/>
            </a:pPr>
            <a:r>
              <a:rPr lang="en-GB" sz="2800" b="1" noProof="0" dirty="0">
                <a:solidFill>
                  <a:srgbClr val="000066"/>
                </a:solidFill>
              </a:rPr>
              <a:t>German with Ali, the Eagle </a:t>
            </a:r>
            <a:endParaRPr lang="en-GB" noProof="0" dirty="0"/>
          </a:p>
          <a:p>
            <a:pPr>
              <a:defRPr/>
            </a:pPr>
            <a:r>
              <a:rPr lang="en-GB" sz="1800" noProof="0" dirty="0">
                <a:solidFill>
                  <a:srgbClr val="000066"/>
                </a:solidFill>
              </a:rPr>
              <a:t>get-across-borders@uni-mainz.de</a:t>
            </a:r>
            <a:endParaRPr lang="en-GB" noProof="0" dirty="0"/>
          </a:p>
          <a:p>
            <a:pPr>
              <a:defRPr/>
            </a:pPr>
            <a:endParaRPr lang="en-GB" sz="1800" noProof="0" dirty="0">
              <a:solidFill>
                <a:srgbClr val="000066"/>
              </a:solidFill>
            </a:endParaRPr>
          </a:p>
          <a:p>
            <a:pPr>
              <a:defRPr/>
            </a:pPr>
            <a:endParaRPr lang="en-GB" sz="1800" noProof="0" dirty="0">
              <a:solidFill>
                <a:srgbClr val="000066"/>
              </a:solidFill>
            </a:endParaRPr>
          </a:p>
          <a:p>
            <a:pPr>
              <a:defRPr/>
            </a:pPr>
            <a:endParaRPr lang="en-GB" sz="1800" noProof="0" dirty="0">
              <a:solidFill>
                <a:srgbClr val="000066"/>
              </a:solidFill>
            </a:endParaRPr>
          </a:p>
        </p:txBody>
      </p:sp>
      <p:pic>
        <p:nvPicPr>
          <p:cNvPr id="12" name="Picture 5" descr="A picture containing drawing&#10;&#10;Description automatically generated"/>
          <p:cNvPicPr>
            <a:picLocks noChangeAspect="1"/>
          </p:cNvPicPr>
          <p:nvPr/>
        </p:nvPicPr>
        <p:blipFill>
          <a:blip r:embed="rId2"/>
          <a:stretch/>
        </p:blipFill>
        <p:spPr bwMode="auto">
          <a:xfrm>
            <a:off x="6037540" y="1603498"/>
            <a:ext cx="3431159" cy="3590843"/>
          </a:xfrm>
          <a:prstGeom prst="rect">
            <a:avLst/>
          </a:prstGeom>
        </p:spPr>
      </p:pic>
      <p:pic>
        <p:nvPicPr>
          <p:cNvPr id="13" name="Picture 7" descr="A picture containing drawing&#10;&#10;Description automatically generated"/>
          <p:cNvPicPr>
            <a:picLocks noChangeAspect="1"/>
          </p:cNvPicPr>
          <p:nvPr/>
        </p:nvPicPr>
        <p:blipFill>
          <a:blip r:embed="rId3"/>
          <a:stretch/>
        </p:blipFill>
        <p:spPr bwMode="auto">
          <a:xfrm>
            <a:off x="2944168" y="3774346"/>
            <a:ext cx="2347150" cy="3590843"/>
          </a:xfrm>
          <a:prstGeom prst="rect">
            <a:avLst/>
          </a:prstGeom>
        </p:spPr>
      </p:pic>
      <p:pic>
        <p:nvPicPr>
          <p:cNvPr id="14" name="Picture 8"/>
          <p:cNvPicPr>
            <a:picLocks noChangeAspect="1"/>
          </p:cNvPicPr>
          <p:nvPr/>
        </p:nvPicPr>
        <p:blipFill>
          <a:blip r:embed="rId4"/>
          <a:stretch/>
        </p:blipFill>
        <p:spPr bwMode="auto">
          <a:xfrm>
            <a:off x="599422" y="4283818"/>
            <a:ext cx="2371755" cy="3054375"/>
          </a:xfrm>
          <a:prstGeom prst="rect">
            <a:avLst/>
          </a:prstGeom>
        </p:spPr>
      </p:pic>
      <p:sp>
        <p:nvSpPr>
          <p:cNvPr id="18" name="Fußzeilenplatzhalter 3">
            <a:extLst>
              <a:ext uri="{FF2B5EF4-FFF2-40B4-BE49-F238E27FC236}">
                <a16:creationId xmlns:a16="http://schemas.microsoft.com/office/drawing/2014/main" id="{B8598C8A-A85F-497E-8B4E-19B5023B0C6E}"/>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a:t>© 2020 - GET </a:t>
            </a:r>
            <a:r>
              <a:rPr lang="de-DE" sz="1050" b="0" err="1"/>
              <a:t>Across</a:t>
            </a:r>
            <a:r>
              <a:rPr lang="de-DE" sz="1050" b="0"/>
              <a:t> Borders</a:t>
            </a:r>
            <a:endParaRPr lang="en-GB" sz="1050" b="0"/>
          </a:p>
        </p:txBody>
      </p:sp>
      <p:pic>
        <p:nvPicPr>
          <p:cNvPr id="23" name="Grafik 2">
            <a:extLst>
              <a:ext uri="{FF2B5EF4-FFF2-40B4-BE49-F238E27FC236}">
                <a16:creationId xmlns:a16="http://schemas.microsoft.com/office/drawing/2014/main" id="{AD84E014-A4F3-4994-8990-594CBBDAEFC2}"/>
              </a:ext>
            </a:extLst>
          </p:cNvPr>
          <p:cNvPicPr>
            <a:picLocks noChangeAspect="1"/>
          </p:cNvPicPr>
          <p:nvPr/>
        </p:nvPicPr>
        <p:blipFill>
          <a:blip r:embed="rId5"/>
          <a:stretch/>
        </p:blipFill>
        <p:spPr bwMode="auto">
          <a:xfrm>
            <a:off x="970091" y="179207"/>
            <a:ext cx="2701395" cy="1276831"/>
          </a:xfrm>
          <a:prstGeom prst="rect">
            <a:avLst/>
          </a:prstGeom>
        </p:spPr>
      </p:pic>
      <p:pic>
        <p:nvPicPr>
          <p:cNvPr id="25" name="Picture 9">
            <a:extLst>
              <a:ext uri="{FF2B5EF4-FFF2-40B4-BE49-F238E27FC236}">
                <a16:creationId xmlns:a16="http://schemas.microsoft.com/office/drawing/2014/main" id="{5433889F-DB99-42DB-AE70-D2D290DE2695}"/>
              </a:ext>
            </a:extLst>
          </p:cNvPr>
          <p:cNvPicPr>
            <a:picLocks noChangeAspect="1" noChangeArrowheads="1"/>
          </p:cNvPicPr>
          <p:nvPr/>
        </p:nvPicPr>
        <p:blipFill>
          <a:blip r:embed="rId6"/>
          <a:stretch/>
        </p:blipFill>
        <p:spPr bwMode="auto">
          <a:xfrm>
            <a:off x="8154987" y="503238"/>
            <a:ext cx="1038208" cy="1038208"/>
          </a:xfrm>
          <a:prstGeom prst="rect">
            <a:avLst/>
          </a:prstGeom>
          <a:noFill/>
          <a:ln>
            <a:noFill/>
          </a:ln>
        </p:spPr>
      </p:pic>
      <p:pic>
        <p:nvPicPr>
          <p:cNvPr id="2" name="Grafik 3" descr="Ein Bild, das Spiel enthält.&#10;&#10;Beschreibung automatisch generiert.">
            <a:extLst>
              <a:ext uri="{FF2B5EF4-FFF2-40B4-BE49-F238E27FC236}">
                <a16:creationId xmlns:a16="http://schemas.microsoft.com/office/drawing/2014/main" id="{E1A8BA56-E108-4CC9-984C-A4F9AC680984}"/>
              </a:ext>
            </a:extLst>
          </p:cNvPr>
          <p:cNvPicPr>
            <a:picLocks noChangeAspect="1"/>
          </p:cNvPicPr>
          <p:nvPr/>
        </p:nvPicPr>
        <p:blipFill>
          <a:blip r:embed="rId7"/>
          <a:stretch/>
        </p:blipFill>
        <p:spPr bwMode="auto">
          <a:xfrm>
            <a:off x="4401861" y="177527"/>
            <a:ext cx="2833495" cy="163712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756DFED-CB42-4334-8E43-13917D02D074}"/>
              </a:ext>
            </a:extLst>
          </p:cNvPr>
          <p:cNvSpPr>
            <a:spLocks noGrp="1"/>
          </p:cNvSpPr>
          <p:nvPr>
            <p:ph type="title"/>
          </p:nvPr>
        </p:nvSpPr>
        <p:spPr/>
        <p:txBody>
          <a:bodyPr/>
          <a:lstStyle/>
          <a:p>
            <a:r>
              <a:rPr lang="en-GB" b="1" noProof="0" dirty="0" err="1"/>
              <a:t>Welcher</a:t>
            </a:r>
            <a:r>
              <a:rPr lang="en-GB" b="1" noProof="0" dirty="0"/>
              <a:t> Monat </a:t>
            </a:r>
            <a:r>
              <a:rPr lang="en-GB" b="1" noProof="0" dirty="0" err="1"/>
              <a:t>ist</a:t>
            </a:r>
            <a:r>
              <a:rPr lang="en-GB" b="1" noProof="0" dirty="0"/>
              <a:t> das? </a:t>
            </a:r>
            <a:br>
              <a:rPr lang="en-GB" b="1" noProof="0" dirty="0"/>
            </a:br>
            <a:r>
              <a:rPr lang="en-GB" b="1" noProof="0" dirty="0"/>
              <a:t>November </a:t>
            </a:r>
            <a:r>
              <a:rPr lang="en-GB" b="1" noProof="0" dirty="0" err="1"/>
              <a:t>oder</a:t>
            </a:r>
            <a:r>
              <a:rPr lang="en-GB" b="1" noProof="0" dirty="0"/>
              <a:t> </a:t>
            </a:r>
            <a:r>
              <a:rPr lang="en-GB" b="1" noProof="0" dirty="0" err="1"/>
              <a:t>Dezember</a:t>
            </a:r>
            <a:r>
              <a:rPr lang="en-GB" b="1" noProof="0" dirty="0"/>
              <a:t>?</a:t>
            </a:r>
          </a:p>
        </p:txBody>
      </p:sp>
      <p:sp>
        <p:nvSpPr>
          <p:cNvPr id="10" name="Inhaltsplatzhalter 9">
            <a:extLst>
              <a:ext uri="{FF2B5EF4-FFF2-40B4-BE49-F238E27FC236}">
                <a16:creationId xmlns:a16="http://schemas.microsoft.com/office/drawing/2014/main" id="{F9DE691E-4F0E-4DB9-8294-323D41EA2AEF}"/>
              </a:ext>
            </a:extLst>
          </p:cNvPr>
          <p:cNvSpPr>
            <a:spLocks noGrp="1"/>
          </p:cNvSpPr>
          <p:nvPr>
            <p:ph sz="quarter" idx="3"/>
          </p:nvPr>
        </p:nvSpPr>
        <p:spPr>
          <a:xfrm>
            <a:off x="5219700" y="1808002"/>
            <a:ext cx="4610735" cy="2411396"/>
          </a:xfrm>
        </p:spPr>
        <p:txBody>
          <a:bodyPr>
            <a:noAutofit/>
          </a:bodyPr>
          <a:lstStyle/>
          <a:p>
            <a:r>
              <a:rPr lang="en-GB" sz="2800" noProof="0" dirty="0">
                <a:solidFill>
                  <a:schemeClr val="accent1"/>
                </a:solidFill>
              </a:rPr>
              <a:t>Das </a:t>
            </a:r>
            <a:r>
              <a:rPr lang="en-GB" sz="2800" noProof="0" dirty="0" err="1">
                <a:solidFill>
                  <a:schemeClr val="accent1"/>
                </a:solidFill>
              </a:rPr>
              <a:t>ist</a:t>
            </a:r>
            <a:r>
              <a:rPr lang="en-GB" sz="2800" noProof="0" dirty="0">
                <a:solidFill>
                  <a:schemeClr val="accent1"/>
                </a:solidFill>
              </a:rPr>
              <a:t> </a:t>
            </a:r>
            <a:r>
              <a:rPr lang="en-GB" sz="2800" noProof="0" dirty="0" err="1">
                <a:solidFill>
                  <a:schemeClr val="accent1"/>
                </a:solidFill>
              </a:rPr>
              <a:t>Dezember</a:t>
            </a:r>
            <a:r>
              <a:rPr lang="en-GB" sz="2800" noProof="0" dirty="0">
                <a:solidFill>
                  <a:schemeClr val="accent1"/>
                </a:solidFill>
              </a:rPr>
              <a:t>.</a:t>
            </a:r>
          </a:p>
          <a:p>
            <a:pPr marL="0" indent="0">
              <a:buNone/>
            </a:pPr>
            <a:endParaRPr lang="en-GB" sz="2800" noProof="0" dirty="0">
              <a:solidFill>
                <a:schemeClr val="accent1"/>
              </a:solidFill>
            </a:endParaRPr>
          </a:p>
          <a:p>
            <a:r>
              <a:rPr lang="en-GB" sz="2800" noProof="0" dirty="0" err="1">
                <a:solidFill>
                  <a:schemeClr val="accent1"/>
                </a:solidFill>
              </a:rPr>
              <a:t>Frohe</a:t>
            </a:r>
            <a:r>
              <a:rPr lang="en-GB" sz="2800" noProof="0" dirty="0">
                <a:solidFill>
                  <a:schemeClr val="accent1"/>
                </a:solidFill>
              </a:rPr>
              <a:t> </a:t>
            </a:r>
            <a:r>
              <a:rPr lang="en-GB" sz="2800" noProof="0" dirty="0" err="1">
                <a:solidFill>
                  <a:schemeClr val="accent1"/>
                </a:solidFill>
              </a:rPr>
              <a:t>Weihnachten</a:t>
            </a:r>
            <a:r>
              <a:rPr lang="en-GB" sz="2800" noProof="0" dirty="0">
                <a:solidFill>
                  <a:schemeClr val="accent1"/>
                </a:solidFill>
              </a:rPr>
              <a:t>!</a:t>
            </a:r>
          </a:p>
          <a:p>
            <a:r>
              <a:rPr lang="en-GB" sz="2800" noProof="0" dirty="0">
                <a:solidFill>
                  <a:schemeClr val="accent2"/>
                </a:solidFill>
              </a:rPr>
              <a:t>Merry Christmas!</a:t>
            </a:r>
          </a:p>
        </p:txBody>
      </p:sp>
      <p:pic>
        <p:nvPicPr>
          <p:cNvPr id="15" name="Aufgezeichneter Sound">
            <a:hlinkClick r:id="" action="ppaction://media"/>
            <a:extLst>
              <a:ext uri="{FF2B5EF4-FFF2-40B4-BE49-F238E27FC236}">
                <a16:creationId xmlns:a16="http://schemas.microsoft.com/office/drawing/2014/main" id="{E7843A2C-EAF8-4796-B808-DDF965219D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14984" y="930887"/>
            <a:ext cx="902128" cy="902127"/>
          </a:xfrm>
          <a:prstGeom prst="rect">
            <a:avLst/>
          </a:prstGeom>
        </p:spPr>
      </p:pic>
      <p:pic>
        <p:nvPicPr>
          <p:cNvPr id="16" name="Aufgezeichneter Sound">
            <a:hlinkClick r:id="" action="ppaction://media"/>
            <a:extLst>
              <a:ext uri="{FF2B5EF4-FFF2-40B4-BE49-F238E27FC236}">
                <a16:creationId xmlns:a16="http://schemas.microsoft.com/office/drawing/2014/main" id="{6E4E02EF-1A59-432C-B8CD-B979E7AF3692}"/>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063440" y="5492627"/>
            <a:ext cx="805215" cy="805213"/>
          </a:xfrm>
          <a:prstGeom prst="rect">
            <a:avLst/>
          </a:prstGeom>
        </p:spPr>
      </p:pic>
      <p:pic>
        <p:nvPicPr>
          <p:cNvPr id="4" name="Inhaltsplatzhalter 3">
            <a:extLst>
              <a:ext uri="{FF2B5EF4-FFF2-40B4-BE49-F238E27FC236}">
                <a16:creationId xmlns:a16="http://schemas.microsoft.com/office/drawing/2014/main" id="{1B286268-725B-4901-91E9-A5247E742C74}"/>
              </a:ext>
            </a:extLst>
          </p:cNvPr>
          <p:cNvPicPr>
            <a:picLocks noGrp="1" noChangeAspect="1"/>
          </p:cNvPicPr>
          <p:nvPr>
            <p:ph sz="quarter" idx="2"/>
          </p:nvPr>
        </p:nvPicPr>
        <p:blipFill rotWithShape="1">
          <a:blip r:embed="rId7"/>
          <a:srcRect r="37883"/>
          <a:stretch/>
        </p:blipFill>
        <p:spPr>
          <a:xfrm>
            <a:off x="380364" y="1884595"/>
            <a:ext cx="4503215" cy="4831180"/>
          </a:xfrm>
          <a:prstGeom prst="rect">
            <a:avLst/>
          </a:prstGeom>
        </p:spPr>
      </p:pic>
      <p:sp>
        <p:nvSpPr>
          <p:cNvPr id="12" name="Foliennummernplatzhalter 6">
            <a:extLst>
              <a:ext uri="{FF2B5EF4-FFF2-40B4-BE49-F238E27FC236}">
                <a16:creationId xmlns:a16="http://schemas.microsoft.com/office/drawing/2014/main" id="{82B3E3CC-733D-4D80-B798-2FBB1CADC8DC}"/>
              </a:ext>
            </a:extLst>
          </p:cNvPr>
          <p:cNvSpPr txBox="1">
            <a:spLocks/>
          </p:cNvSpPr>
          <p:nvPr/>
        </p:nvSpPr>
        <p:spPr>
          <a:xfrm>
            <a:off x="9835529" y="6958806"/>
            <a:ext cx="607347" cy="401638"/>
          </a:xfrm>
          <a:prstGeom prst="rect">
            <a:avLst/>
          </a:prstGeom>
        </p:spPr>
        <p:txBody>
          <a:bodyPr vert="horz" lIns="91440" tIns="45720" rIns="91440" bIns="45720" rtlCol="0" anchor="ctr"/>
          <a:lstStyle>
            <a:defPPr>
              <a:defRPr lang="de-DE"/>
            </a:defPPr>
            <a:lvl1pPr algn="r" rtl="0" eaLnBrk="0" fontAlgn="base" hangingPunct="0">
              <a:spcBef>
                <a:spcPct val="0"/>
              </a:spcBef>
              <a:spcAft>
                <a:spcPct val="0"/>
              </a:spcAft>
              <a:defRPr sz="1200" b="1" kern="1200">
                <a:solidFill>
                  <a:schemeClr val="bg2"/>
                </a:solidFill>
                <a:latin typeface="+mj-lt"/>
                <a:ea typeface="+mn-ea"/>
                <a:cs typeface="+mn-cs"/>
              </a:defRPr>
            </a:lvl1pPr>
            <a:lvl2pPr marL="4556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2pPr>
            <a:lvl3pPr marL="9128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3pPr>
            <a:lvl4pPr marL="13700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4pPr>
            <a:lvl5pPr marL="18272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5pPr>
            <a:lvl6pPr marL="2286000" algn="l" defTabSz="914400" rtl="0" eaLnBrk="1" latinLnBrk="0" hangingPunct="1">
              <a:defRPr sz="1300" b="1" kern="1200">
                <a:solidFill>
                  <a:schemeClr val="tx1"/>
                </a:solidFill>
                <a:latin typeface="Tahoma" panose="020B0604030504040204" pitchFamily="34" charset="0"/>
                <a:ea typeface="+mn-ea"/>
                <a:cs typeface="+mn-cs"/>
              </a:defRPr>
            </a:lvl6pPr>
            <a:lvl7pPr marL="2743200" algn="l" defTabSz="914400" rtl="0" eaLnBrk="1" latinLnBrk="0" hangingPunct="1">
              <a:defRPr sz="1300" b="1" kern="1200">
                <a:solidFill>
                  <a:schemeClr val="tx1"/>
                </a:solidFill>
                <a:latin typeface="Tahoma" panose="020B0604030504040204" pitchFamily="34" charset="0"/>
                <a:ea typeface="+mn-ea"/>
                <a:cs typeface="+mn-cs"/>
              </a:defRPr>
            </a:lvl7pPr>
            <a:lvl8pPr marL="3200400" algn="l" defTabSz="914400" rtl="0" eaLnBrk="1" latinLnBrk="0" hangingPunct="1">
              <a:defRPr sz="1300" b="1" kern="1200">
                <a:solidFill>
                  <a:schemeClr val="tx1"/>
                </a:solidFill>
                <a:latin typeface="Tahoma" panose="020B0604030504040204" pitchFamily="34" charset="0"/>
                <a:ea typeface="+mn-ea"/>
                <a:cs typeface="+mn-cs"/>
              </a:defRPr>
            </a:lvl8pPr>
            <a:lvl9pPr marL="3657600" algn="l" defTabSz="914400" rtl="0" eaLnBrk="1" latinLnBrk="0" hangingPunct="1">
              <a:defRPr sz="1300" b="1" kern="1200">
                <a:solidFill>
                  <a:schemeClr val="tx1"/>
                </a:solidFill>
                <a:latin typeface="Tahoma" panose="020B0604030504040204" pitchFamily="34" charset="0"/>
                <a:ea typeface="+mn-ea"/>
                <a:cs typeface="+mn-cs"/>
              </a:defRPr>
            </a:lvl9pPr>
          </a:lstStyle>
          <a:p>
            <a:pPr algn="ctr"/>
            <a:fld id="{1C6A1CB6-5D98-4296-B8F9-B78E6A9A9E34}" type="slidenum">
              <a:rPr lang="en-GB" sz="1050" b="0" smtClean="0">
                <a:latin typeface="Comic Sans MS" panose="030F0702030302020204" pitchFamily="66" charset="0"/>
              </a:rPr>
              <a:pPr algn="ctr"/>
              <a:t>10</a:t>
            </a:fld>
            <a:endParaRPr lang="en-GB" sz="1050" b="0" dirty="0">
              <a:latin typeface="Comic Sans MS" panose="030F0702030302020204" pitchFamily="66" charset="0"/>
            </a:endParaRPr>
          </a:p>
        </p:txBody>
      </p:sp>
      <p:sp>
        <p:nvSpPr>
          <p:cNvPr id="13" name="Textfeld 12">
            <a:extLst>
              <a:ext uri="{FF2B5EF4-FFF2-40B4-BE49-F238E27FC236}">
                <a16:creationId xmlns:a16="http://schemas.microsoft.com/office/drawing/2014/main" id="{A094D5B6-CB22-4835-9DCF-85F3830A768D}"/>
              </a:ext>
            </a:extLst>
          </p:cNvPr>
          <p:cNvSpPr txBox="1"/>
          <p:nvPr/>
        </p:nvSpPr>
        <p:spPr>
          <a:xfrm>
            <a:off x="2231600" y="6688579"/>
            <a:ext cx="800744" cy="253916"/>
          </a:xfrm>
          <a:prstGeom prst="rect">
            <a:avLst/>
          </a:prstGeom>
          <a:noFill/>
        </p:spPr>
        <p:txBody>
          <a:bodyPr wrap="square" rtlCol="0">
            <a:spAutoFit/>
          </a:bodyPr>
          <a:lstStyle/>
          <a:p>
            <a:r>
              <a:rPr lang="de-DE" sz="1050" b="0" dirty="0">
                <a:solidFill>
                  <a:schemeClr val="bg2"/>
                </a:solidFill>
                <a:latin typeface="Comic Sans MS" panose="030F0702030302020204" pitchFamily="66" charset="0"/>
              </a:rPr>
              <a:t>©</a:t>
            </a:r>
            <a:r>
              <a:rPr lang="de-DE" sz="1050" b="0" dirty="0" err="1">
                <a:solidFill>
                  <a:schemeClr val="bg2"/>
                </a:solidFill>
                <a:latin typeface="Comic Sans MS" panose="030F0702030302020204" pitchFamily="66" charset="0"/>
              </a:rPr>
              <a:t>Pixabay</a:t>
            </a:r>
            <a:endParaRPr lang="de-DE" sz="1050" dirty="0">
              <a:solidFill>
                <a:schemeClr val="bg2"/>
              </a:solidFill>
              <a:latin typeface="Comic Sans MS" panose="030F0702030302020204" pitchFamily="66" charset="0"/>
            </a:endParaRPr>
          </a:p>
        </p:txBody>
      </p:sp>
      <p:sp>
        <p:nvSpPr>
          <p:cNvPr id="14" name="Fußzeilenplatzhalter 3">
            <a:extLst>
              <a:ext uri="{FF2B5EF4-FFF2-40B4-BE49-F238E27FC236}">
                <a16:creationId xmlns:a16="http://schemas.microsoft.com/office/drawing/2014/main" id="{A91E87D7-0486-4845-9576-AF9FF88A48D2}"/>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106103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6"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30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5"/>
                </p:tgtEl>
              </p:cMediaNode>
            </p:audio>
            <p:audio>
              <p:cMediaNode vol="80000">
                <p:cTn id="24" fill="hold" display="0">
                  <p:stCondLst>
                    <p:cond delay="indefinite"/>
                  </p:stCondLst>
                  <p:endCondLst>
                    <p:cond evt="onStopAudio" delay="0">
                      <p:tgtEl>
                        <p:sldTgt/>
                      </p:tgtEl>
                    </p:cond>
                  </p:endCondLst>
                </p:cTn>
                <p:tgtEl>
                  <p:spTgt spid="16"/>
                </p:tgtEl>
              </p:cMediaNode>
            </p:audio>
          </p:childTnLst>
        </p:cTn>
      </p:par>
    </p:tnLst>
    <p:bldLst>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9045C9-6ABA-4F43-B0D6-4D3799388748}"/>
              </a:ext>
            </a:extLst>
          </p:cNvPr>
          <p:cNvSpPr>
            <a:spLocks noGrp="1"/>
          </p:cNvSpPr>
          <p:nvPr>
            <p:ph type="title"/>
          </p:nvPr>
        </p:nvSpPr>
        <p:spPr/>
        <p:txBody>
          <a:bodyPr/>
          <a:lstStyle/>
          <a:p>
            <a:r>
              <a:rPr lang="en-GB" b="1" noProof="0" dirty="0" err="1"/>
              <a:t>Welcher</a:t>
            </a:r>
            <a:r>
              <a:rPr lang="en-GB" b="1" noProof="0" dirty="0"/>
              <a:t> Monat </a:t>
            </a:r>
            <a:r>
              <a:rPr lang="en-GB" b="1" noProof="0" dirty="0" err="1"/>
              <a:t>ist</a:t>
            </a:r>
            <a:r>
              <a:rPr lang="en-GB" b="1" noProof="0" dirty="0"/>
              <a:t> das? </a:t>
            </a:r>
            <a:br>
              <a:rPr lang="en-GB" b="1" noProof="0" dirty="0"/>
            </a:br>
            <a:r>
              <a:rPr lang="en-GB" b="1" noProof="0" dirty="0" err="1"/>
              <a:t>Februar</a:t>
            </a:r>
            <a:r>
              <a:rPr lang="en-GB" b="1" noProof="0" dirty="0"/>
              <a:t> </a:t>
            </a:r>
            <a:r>
              <a:rPr lang="en-GB" b="1" noProof="0" dirty="0" err="1"/>
              <a:t>oder</a:t>
            </a:r>
            <a:r>
              <a:rPr lang="en-GB" b="1" noProof="0" dirty="0"/>
              <a:t> </a:t>
            </a:r>
            <a:r>
              <a:rPr lang="en-GB" b="1" noProof="0" dirty="0" err="1"/>
              <a:t>Oktober</a:t>
            </a:r>
            <a:r>
              <a:rPr lang="en-GB" b="1" noProof="0" dirty="0"/>
              <a:t>?</a:t>
            </a:r>
          </a:p>
        </p:txBody>
      </p:sp>
      <p:sp>
        <p:nvSpPr>
          <p:cNvPr id="4" name="Inhaltsplatzhalter 3">
            <a:extLst>
              <a:ext uri="{FF2B5EF4-FFF2-40B4-BE49-F238E27FC236}">
                <a16:creationId xmlns:a16="http://schemas.microsoft.com/office/drawing/2014/main" id="{562CED7C-6F32-4B9E-8067-D92BBCB9B5F0}"/>
              </a:ext>
            </a:extLst>
          </p:cNvPr>
          <p:cNvSpPr>
            <a:spLocks noGrp="1"/>
          </p:cNvSpPr>
          <p:nvPr>
            <p:ph sz="half" idx="2"/>
          </p:nvPr>
        </p:nvSpPr>
        <p:spPr>
          <a:xfrm>
            <a:off x="5306377" y="2046923"/>
            <a:ext cx="4610735" cy="4989036"/>
          </a:xfrm>
        </p:spPr>
        <p:txBody>
          <a:bodyPr>
            <a:normAutofit/>
          </a:bodyPr>
          <a:lstStyle/>
          <a:p>
            <a:r>
              <a:rPr lang="en-GB" sz="2800" noProof="0" dirty="0">
                <a:solidFill>
                  <a:schemeClr val="accent1"/>
                </a:solidFill>
              </a:rPr>
              <a:t>Das </a:t>
            </a:r>
            <a:r>
              <a:rPr lang="en-GB" sz="2800" noProof="0" dirty="0" err="1">
                <a:solidFill>
                  <a:schemeClr val="accent1"/>
                </a:solidFill>
              </a:rPr>
              <a:t>ist</a:t>
            </a:r>
            <a:r>
              <a:rPr lang="en-GB" sz="2800" noProof="0" dirty="0">
                <a:solidFill>
                  <a:schemeClr val="accent1"/>
                </a:solidFill>
              </a:rPr>
              <a:t> </a:t>
            </a:r>
            <a:r>
              <a:rPr lang="en-GB" sz="2800" noProof="0" dirty="0" err="1">
                <a:solidFill>
                  <a:schemeClr val="accent1"/>
                </a:solidFill>
              </a:rPr>
              <a:t>Oktober</a:t>
            </a:r>
            <a:r>
              <a:rPr lang="en-GB" sz="2800" noProof="0" dirty="0">
                <a:solidFill>
                  <a:schemeClr val="accent1"/>
                </a:solidFill>
              </a:rPr>
              <a:t>.</a:t>
            </a:r>
          </a:p>
          <a:p>
            <a:pPr marL="0" indent="0">
              <a:buNone/>
            </a:pPr>
            <a:endParaRPr lang="en-GB" sz="2800" noProof="0" dirty="0">
              <a:solidFill>
                <a:schemeClr val="accent1"/>
              </a:solidFill>
            </a:endParaRPr>
          </a:p>
          <a:p>
            <a:r>
              <a:rPr lang="en-GB" sz="2800" noProof="0" dirty="0" err="1">
                <a:solidFill>
                  <a:schemeClr val="accent1"/>
                </a:solidFill>
              </a:rPr>
              <a:t>Fröhliches</a:t>
            </a:r>
            <a:r>
              <a:rPr lang="en-GB" sz="2800" noProof="0" dirty="0">
                <a:solidFill>
                  <a:schemeClr val="accent1"/>
                </a:solidFill>
              </a:rPr>
              <a:t> Halloween!</a:t>
            </a:r>
          </a:p>
          <a:p>
            <a:r>
              <a:rPr lang="en-GB" sz="2800" noProof="0" dirty="0">
                <a:solidFill>
                  <a:schemeClr val="accent2"/>
                </a:solidFill>
              </a:rPr>
              <a:t>Happy Halloween!</a:t>
            </a:r>
          </a:p>
        </p:txBody>
      </p:sp>
      <p:pic>
        <p:nvPicPr>
          <p:cNvPr id="9" name="Aufgezeichneter Sound">
            <a:hlinkClick r:id="" action="ppaction://media"/>
            <a:extLst>
              <a:ext uri="{FF2B5EF4-FFF2-40B4-BE49-F238E27FC236}">
                <a16:creationId xmlns:a16="http://schemas.microsoft.com/office/drawing/2014/main" id="{1E66CD32-17AE-4BE2-89E7-FED5143D86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89571" y="876073"/>
            <a:ext cx="651103" cy="651102"/>
          </a:xfrm>
          <a:prstGeom prst="rect">
            <a:avLst/>
          </a:prstGeom>
        </p:spPr>
      </p:pic>
      <p:pic>
        <p:nvPicPr>
          <p:cNvPr id="10" name="Aufgezeichneter Sound">
            <a:hlinkClick r:id="" action="ppaction://media"/>
            <a:extLst>
              <a:ext uri="{FF2B5EF4-FFF2-40B4-BE49-F238E27FC236}">
                <a16:creationId xmlns:a16="http://schemas.microsoft.com/office/drawing/2014/main" id="{320F8DC0-D156-4369-BC75-BFB025E90F3C}"/>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089571" y="5322149"/>
            <a:ext cx="745958" cy="745956"/>
          </a:xfrm>
          <a:prstGeom prst="rect">
            <a:avLst/>
          </a:prstGeom>
        </p:spPr>
      </p:pic>
      <p:pic>
        <p:nvPicPr>
          <p:cNvPr id="12" name="Inhaltsplatzhalter 11">
            <a:extLst>
              <a:ext uri="{FF2B5EF4-FFF2-40B4-BE49-F238E27FC236}">
                <a16:creationId xmlns:a16="http://schemas.microsoft.com/office/drawing/2014/main" id="{FF9ECF84-3864-440C-B236-A25D9408D638}"/>
              </a:ext>
            </a:extLst>
          </p:cNvPr>
          <p:cNvPicPr>
            <a:picLocks noGrp="1" noChangeAspect="1"/>
          </p:cNvPicPr>
          <p:nvPr>
            <p:ph sz="half" idx="1"/>
          </p:nvPr>
        </p:nvPicPr>
        <p:blipFill rotWithShape="1">
          <a:blip r:embed="rId7"/>
          <a:srcRect l="7948" r="13988"/>
          <a:stretch/>
        </p:blipFill>
        <p:spPr>
          <a:xfrm>
            <a:off x="264691" y="2106356"/>
            <a:ext cx="5042004" cy="4304178"/>
          </a:xfrm>
          <a:prstGeom prst="rect">
            <a:avLst/>
          </a:prstGeom>
        </p:spPr>
      </p:pic>
      <p:sp>
        <p:nvSpPr>
          <p:cNvPr id="13" name="Foliennummernplatzhalter 6">
            <a:extLst>
              <a:ext uri="{FF2B5EF4-FFF2-40B4-BE49-F238E27FC236}">
                <a16:creationId xmlns:a16="http://schemas.microsoft.com/office/drawing/2014/main" id="{6DB84A6B-EF46-4DF8-BF32-A442CE36B060}"/>
              </a:ext>
            </a:extLst>
          </p:cNvPr>
          <p:cNvSpPr txBox="1">
            <a:spLocks/>
          </p:cNvSpPr>
          <p:nvPr/>
        </p:nvSpPr>
        <p:spPr>
          <a:xfrm>
            <a:off x="9835529" y="6958806"/>
            <a:ext cx="607347" cy="401638"/>
          </a:xfrm>
          <a:prstGeom prst="rect">
            <a:avLst/>
          </a:prstGeom>
        </p:spPr>
        <p:txBody>
          <a:bodyPr vert="horz" lIns="91430" tIns="45716" rIns="91430" bIns="45716" rtlCol="0" anchor="ctr"/>
          <a:lstStyle>
            <a:defPPr>
              <a:defRPr lang="de-DE"/>
            </a:defPPr>
            <a:lvl1pPr algn="l" rtl="0" eaLnBrk="0" fontAlgn="base" hangingPunct="0">
              <a:spcBef>
                <a:spcPct val="0"/>
              </a:spcBef>
              <a:spcAft>
                <a:spcPct val="0"/>
              </a:spcAft>
              <a:defRPr sz="1323" b="1" kern="1200">
                <a:solidFill>
                  <a:schemeClr val="tx1"/>
                </a:solidFill>
                <a:latin typeface="Tahoma" panose="020B0604030504040204" pitchFamily="34" charset="0"/>
                <a:ea typeface="+mn-ea"/>
                <a:cs typeface="+mn-cs"/>
              </a:defRPr>
            </a:lvl1pPr>
            <a:lvl2pPr marL="4556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2pPr>
            <a:lvl3pPr marL="9128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3pPr>
            <a:lvl4pPr marL="13700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4pPr>
            <a:lvl5pPr marL="18272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5pPr>
            <a:lvl6pPr marL="2286000" algn="l" defTabSz="914400" rtl="0" eaLnBrk="1" latinLnBrk="0" hangingPunct="1">
              <a:defRPr sz="1300" b="1" kern="1200">
                <a:solidFill>
                  <a:schemeClr val="tx1"/>
                </a:solidFill>
                <a:latin typeface="Tahoma" panose="020B0604030504040204" pitchFamily="34" charset="0"/>
                <a:ea typeface="+mn-ea"/>
                <a:cs typeface="+mn-cs"/>
              </a:defRPr>
            </a:lvl6pPr>
            <a:lvl7pPr marL="2743200" algn="l" defTabSz="914400" rtl="0" eaLnBrk="1" latinLnBrk="0" hangingPunct="1">
              <a:defRPr sz="1300" b="1" kern="1200">
                <a:solidFill>
                  <a:schemeClr val="tx1"/>
                </a:solidFill>
                <a:latin typeface="Tahoma" panose="020B0604030504040204" pitchFamily="34" charset="0"/>
                <a:ea typeface="+mn-ea"/>
                <a:cs typeface="+mn-cs"/>
              </a:defRPr>
            </a:lvl7pPr>
            <a:lvl8pPr marL="3200400" algn="l" defTabSz="914400" rtl="0" eaLnBrk="1" latinLnBrk="0" hangingPunct="1">
              <a:defRPr sz="1300" b="1" kern="1200">
                <a:solidFill>
                  <a:schemeClr val="tx1"/>
                </a:solidFill>
                <a:latin typeface="Tahoma" panose="020B0604030504040204" pitchFamily="34" charset="0"/>
                <a:ea typeface="+mn-ea"/>
                <a:cs typeface="+mn-cs"/>
              </a:defRPr>
            </a:lvl8pPr>
            <a:lvl9pPr marL="3657600" algn="l" defTabSz="914400" rtl="0" eaLnBrk="1" latinLnBrk="0" hangingPunct="1">
              <a:defRPr sz="1300" b="1" kern="1200">
                <a:solidFill>
                  <a:schemeClr val="tx1"/>
                </a:solidFill>
                <a:latin typeface="Tahoma" panose="020B0604030504040204" pitchFamily="34" charset="0"/>
                <a:ea typeface="+mn-ea"/>
                <a:cs typeface="+mn-cs"/>
              </a:defRPr>
            </a:lvl9pPr>
          </a:lstStyle>
          <a:p>
            <a:pPr algn="ctr"/>
            <a:fld id="{1C6A1CB6-5D98-4296-B8F9-B78E6A9A9E34}" type="slidenum">
              <a:rPr lang="en-GB" sz="1050" b="0" smtClean="0">
                <a:solidFill>
                  <a:schemeClr val="bg2"/>
                </a:solidFill>
                <a:latin typeface="Comic Sans MS" panose="030F0702030302020204" pitchFamily="66" charset="0"/>
              </a:rPr>
              <a:pPr algn="ctr"/>
              <a:t>11</a:t>
            </a:fld>
            <a:endParaRPr lang="en-GB" sz="1050" b="0" dirty="0">
              <a:solidFill>
                <a:schemeClr val="bg2"/>
              </a:solidFill>
              <a:latin typeface="Comic Sans MS" panose="030F0702030302020204" pitchFamily="66" charset="0"/>
            </a:endParaRPr>
          </a:p>
        </p:txBody>
      </p:sp>
      <p:sp>
        <p:nvSpPr>
          <p:cNvPr id="15" name="Textfeld 14">
            <a:extLst>
              <a:ext uri="{FF2B5EF4-FFF2-40B4-BE49-F238E27FC236}">
                <a16:creationId xmlns:a16="http://schemas.microsoft.com/office/drawing/2014/main" id="{B64904D7-A2A7-49FE-A6E0-6B28C2CDF109}"/>
              </a:ext>
            </a:extLst>
          </p:cNvPr>
          <p:cNvSpPr txBox="1"/>
          <p:nvPr/>
        </p:nvSpPr>
        <p:spPr>
          <a:xfrm>
            <a:off x="2274462" y="6454790"/>
            <a:ext cx="800744" cy="253916"/>
          </a:xfrm>
          <a:prstGeom prst="rect">
            <a:avLst/>
          </a:prstGeom>
          <a:noFill/>
        </p:spPr>
        <p:txBody>
          <a:bodyPr wrap="square" rtlCol="0">
            <a:spAutoFit/>
          </a:bodyPr>
          <a:lstStyle/>
          <a:p>
            <a:r>
              <a:rPr lang="de-DE" sz="1050" b="0" dirty="0">
                <a:solidFill>
                  <a:schemeClr val="bg2"/>
                </a:solidFill>
                <a:latin typeface="Comic Sans MS" panose="030F0702030302020204" pitchFamily="66" charset="0"/>
              </a:rPr>
              <a:t>©</a:t>
            </a:r>
            <a:r>
              <a:rPr lang="de-DE" sz="1050" b="0" dirty="0" err="1">
                <a:solidFill>
                  <a:schemeClr val="bg2"/>
                </a:solidFill>
                <a:latin typeface="Comic Sans MS" panose="030F0702030302020204" pitchFamily="66" charset="0"/>
              </a:rPr>
              <a:t>Pixabay</a:t>
            </a:r>
            <a:endParaRPr lang="de-DE" sz="1050" dirty="0">
              <a:solidFill>
                <a:schemeClr val="bg2"/>
              </a:solidFill>
              <a:latin typeface="Comic Sans MS" panose="030F0702030302020204" pitchFamily="66" charset="0"/>
            </a:endParaRPr>
          </a:p>
        </p:txBody>
      </p:sp>
      <p:sp>
        <p:nvSpPr>
          <p:cNvPr id="14" name="Fußzeilenplatzhalter 3">
            <a:extLst>
              <a:ext uri="{FF2B5EF4-FFF2-40B4-BE49-F238E27FC236}">
                <a16:creationId xmlns:a16="http://schemas.microsoft.com/office/drawing/2014/main" id="{DCE0ED43-0184-4834-AE27-E635B9BD2DF4}"/>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178329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7"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67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1C40C5-F11F-4E47-AD50-3C178C0D3CAD}"/>
              </a:ext>
            </a:extLst>
          </p:cNvPr>
          <p:cNvSpPr>
            <a:spLocks noGrp="1"/>
          </p:cNvSpPr>
          <p:nvPr>
            <p:ph type="title"/>
          </p:nvPr>
        </p:nvSpPr>
        <p:spPr/>
        <p:txBody>
          <a:bodyPr/>
          <a:lstStyle/>
          <a:p>
            <a:r>
              <a:rPr lang="en-GB" b="1" noProof="0" dirty="0" err="1"/>
              <a:t>Welcher</a:t>
            </a:r>
            <a:r>
              <a:rPr lang="en-GB" b="1" noProof="0" dirty="0"/>
              <a:t> Monat </a:t>
            </a:r>
            <a:r>
              <a:rPr lang="en-GB" b="1" noProof="0" dirty="0" err="1"/>
              <a:t>ist</a:t>
            </a:r>
            <a:r>
              <a:rPr lang="en-GB" b="1" noProof="0" dirty="0"/>
              <a:t> das?</a:t>
            </a:r>
            <a:br>
              <a:rPr lang="en-GB" b="1" noProof="0" dirty="0"/>
            </a:br>
            <a:r>
              <a:rPr lang="en-GB" b="1" noProof="0" dirty="0"/>
              <a:t> September </a:t>
            </a:r>
            <a:r>
              <a:rPr lang="en-GB" b="1" noProof="0" dirty="0" err="1"/>
              <a:t>oder</a:t>
            </a:r>
            <a:r>
              <a:rPr lang="en-GB" b="1" noProof="0" dirty="0"/>
              <a:t> Mai?</a:t>
            </a:r>
          </a:p>
        </p:txBody>
      </p:sp>
      <p:sp>
        <p:nvSpPr>
          <p:cNvPr id="4" name="Inhaltsplatzhalter 3">
            <a:extLst>
              <a:ext uri="{FF2B5EF4-FFF2-40B4-BE49-F238E27FC236}">
                <a16:creationId xmlns:a16="http://schemas.microsoft.com/office/drawing/2014/main" id="{372A9975-0DE3-4936-8C62-A7D160563877}"/>
              </a:ext>
            </a:extLst>
          </p:cNvPr>
          <p:cNvSpPr>
            <a:spLocks noGrp="1"/>
          </p:cNvSpPr>
          <p:nvPr>
            <p:ph sz="half" idx="2"/>
          </p:nvPr>
        </p:nvSpPr>
        <p:spPr/>
        <p:txBody>
          <a:bodyPr>
            <a:normAutofit/>
          </a:bodyPr>
          <a:lstStyle/>
          <a:p>
            <a:r>
              <a:rPr lang="en-GB" sz="2800" noProof="0" dirty="0">
                <a:solidFill>
                  <a:schemeClr val="accent1"/>
                </a:solidFill>
              </a:rPr>
              <a:t>Das </a:t>
            </a:r>
            <a:r>
              <a:rPr lang="en-GB" sz="2800" noProof="0" dirty="0" err="1">
                <a:solidFill>
                  <a:schemeClr val="accent1"/>
                </a:solidFill>
              </a:rPr>
              <a:t>ist</a:t>
            </a:r>
            <a:r>
              <a:rPr lang="en-GB" sz="2800" noProof="0" dirty="0">
                <a:solidFill>
                  <a:schemeClr val="accent1"/>
                </a:solidFill>
              </a:rPr>
              <a:t> September.</a:t>
            </a:r>
          </a:p>
        </p:txBody>
      </p:sp>
      <p:pic>
        <p:nvPicPr>
          <p:cNvPr id="10" name="Aufgezeichneter Sound">
            <a:hlinkClick r:id="" action="ppaction://media"/>
            <a:extLst>
              <a:ext uri="{FF2B5EF4-FFF2-40B4-BE49-F238E27FC236}">
                <a16:creationId xmlns:a16="http://schemas.microsoft.com/office/drawing/2014/main" id="{8BC3AD3A-E694-4535-A132-0D1B05310A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77409" y="1072753"/>
            <a:ext cx="487363" cy="487362"/>
          </a:xfrm>
          <a:prstGeom prst="rect">
            <a:avLst/>
          </a:prstGeom>
        </p:spPr>
      </p:pic>
      <p:pic>
        <p:nvPicPr>
          <p:cNvPr id="11" name="Aufgezeichneter Sound">
            <a:hlinkClick r:id="" action="ppaction://media"/>
            <a:extLst>
              <a:ext uri="{FF2B5EF4-FFF2-40B4-BE49-F238E27FC236}">
                <a16:creationId xmlns:a16="http://schemas.microsoft.com/office/drawing/2014/main" id="{2FCCF7C5-EF04-4DD0-A581-E530E440F53E}"/>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079290" y="5528605"/>
            <a:ext cx="836160" cy="836158"/>
          </a:xfrm>
          <a:prstGeom prst="rect">
            <a:avLst/>
          </a:prstGeom>
        </p:spPr>
      </p:pic>
      <p:pic>
        <p:nvPicPr>
          <p:cNvPr id="12" name="Inhaltsplatzhalter 11">
            <a:extLst>
              <a:ext uri="{FF2B5EF4-FFF2-40B4-BE49-F238E27FC236}">
                <a16:creationId xmlns:a16="http://schemas.microsoft.com/office/drawing/2014/main" id="{E2EE9CEF-BA76-4E87-8F8A-19CC537A90AF}"/>
              </a:ext>
            </a:extLst>
          </p:cNvPr>
          <p:cNvPicPr>
            <a:picLocks noGrp="1" noChangeAspect="1"/>
          </p:cNvPicPr>
          <p:nvPr>
            <p:ph sz="half" idx="1"/>
          </p:nvPr>
        </p:nvPicPr>
        <p:blipFill rotWithShape="1">
          <a:blip r:embed="rId7"/>
          <a:srcRect l="8230" r="26480"/>
          <a:stretch/>
        </p:blipFill>
        <p:spPr>
          <a:xfrm>
            <a:off x="393700" y="1827075"/>
            <a:ext cx="4826000" cy="4925888"/>
          </a:xfrm>
          <a:prstGeom prst="rect">
            <a:avLst/>
          </a:prstGeom>
        </p:spPr>
      </p:pic>
      <p:sp>
        <p:nvSpPr>
          <p:cNvPr id="15" name="Foliennummernplatzhalter 6">
            <a:extLst>
              <a:ext uri="{FF2B5EF4-FFF2-40B4-BE49-F238E27FC236}">
                <a16:creationId xmlns:a16="http://schemas.microsoft.com/office/drawing/2014/main" id="{4CE0F917-0584-4D6F-A1C4-55E5BE7EC25F}"/>
              </a:ext>
            </a:extLst>
          </p:cNvPr>
          <p:cNvSpPr txBox="1">
            <a:spLocks/>
          </p:cNvSpPr>
          <p:nvPr/>
        </p:nvSpPr>
        <p:spPr>
          <a:xfrm>
            <a:off x="9835529" y="6958806"/>
            <a:ext cx="607347" cy="401638"/>
          </a:xfrm>
          <a:prstGeom prst="rect">
            <a:avLst/>
          </a:prstGeom>
        </p:spPr>
        <p:txBody>
          <a:bodyPr vert="horz" lIns="91430" tIns="45716" rIns="91430" bIns="45716" rtlCol="0" anchor="ctr"/>
          <a:lstStyle>
            <a:defPPr>
              <a:defRPr lang="de-DE"/>
            </a:defPPr>
            <a:lvl1pPr algn="l" rtl="0" eaLnBrk="0" fontAlgn="base" hangingPunct="0">
              <a:spcBef>
                <a:spcPct val="0"/>
              </a:spcBef>
              <a:spcAft>
                <a:spcPct val="0"/>
              </a:spcAft>
              <a:defRPr sz="1323" b="1" kern="1200">
                <a:solidFill>
                  <a:schemeClr val="tx1"/>
                </a:solidFill>
                <a:latin typeface="Tahoma" panose="020B0604030504040204" pitchFamily="34" charset="0"/>
                <a:ea typeface="+mn-ea"/>
                <a:cs typeface="+mn-cs"/>
              </a:defRPr>
            </a:lvl1pPr>
            <a:lvl2pPr marL="4556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2pPr>
            <a:lvl3pPr marL="9128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3pPr>
            <a:lvl4pPr marL="13700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4pPr>
            <a:lvl5pPr marL="18272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5pPr>
            <a:lvl6pPr marL="2286000" algn="l" defTabSz="914400" rtl="0" eaLnBrk="1" latinLnBrk="0" hangingPunct="1">
              <a:defRPr sz="1300" b="1" kern="1200">
                <a:solidFill>
                  <a:schemeClr val="tx1"/>
                </a:solidFill>
                <a:latin typeface="Tahoma" panose="020B0604030504040204" pitchFamily="34" charset="0"/>
                <a:ea typeface="+mn-ea"/>
                <a:cs typeface="+mn-cs"/>
              </a:defRPr>
            </a:lvl6pPr>
            <a:lvl7pPr marL="2743200" algn="l" defTabSz="914400" rtl="0" eaLnBrk="1" latinLnBrk="0" hangingPunct="1">
              <a:defRPr sz="1300" b="1" kern="1200">
                <a:solidFill>
                  <a:schemeClr val="tx1"/>
                </a:solidFill>
                <a:latin typeface="Tahoma" panose="020B0604030504040204" pitchFamily="34" charset="0"/>
                <a:ea typeface="+mn-ea"/>
                <a:cs typeface="+mn-cs"/>
              </a:defRPr>
            </a:lvl7pPr>
            <a:lvl8pPr marL="3200400" algn="l" defTabSz="914400" rtl="0" eaLnBrk="1" latinLnBrk="0" hangingPunct="1">
              <a:defRPr sz="1300" b="1" kern="1200">
                <a:solidFill>
                  <a:schemeClr val="tx1"/>
                </a:solidFill>
                <a:latin typeface="Tahoma" panose="020B0604030504040204" pitchFamily="34" charset="0"/>
                <a:ea typeface="+mn-ea"/>
                <a:cs typeface="+mn-cs"/>
              </a:defRPr>
            </a:lvl8pPr>
            <a:lvl9pPr marL="3657600" algn="l" defTabSz="914400" rtl="0" eaLnBrk="1" latinLnBrk="0" hangingPunct="1">
              <a:defRPr sz="1300" b="1" kern="1200">
                <a:solidFill>
                  <a:schemeClr val="tx1"/>
                </a:solidFill>
                <a:latin typeface="Tahoma" panose="020B0604030504040204" pitchFamily="34" charset="0"/>
                <a:ea typeface="+mn-ea"/>
                <a:cs typeface="+mn-cs"/>
              </a:defRPr>
            </a:lvl9pPr>
          </a:lstStyle>
          <a:p>
            <a:pPr algn="ctr"/>
            <a:fld id="{1C6A1CB6-5D98-4296-B8F9-B78E6A9A9E34}" type="slidenum">
              <a:rPr lang="en-GB" sz="1050" b="0" smtClean="0">
                <a:solidFill>
                  <a:schemeClr val="bg2"/>
                </a:solidFill>
                <a:latin typeface="Comic Sans MS" panose="030F0702030302020204" pitchFamily="66" charset="0"/>
              </a:rPr>
              <a:pPr algn="ctr"/>
              <a:t>12</a:t>
            </a:fld>
            <a:endParaRPr lang="en-GB" sz="1050" b="0" dirty="0">
              <a:solidFill>
                <a:schemeClr val="bg2"/>
              </a:solidFill>
              <a:latin typeface="Comic Sans MS" panose="030F0702030302020204" pitchFamily="66" charset="0"/>
            </a:endParaRPr>
          </a:p>
        </p:txBody>
      </p:sp>
      <p:sp>
        <p:nvSpPr>
          <p:cNvPr id="16" name="Textfeld 15">
            <a:extLst>
              <a:ext uri="{FF2B5EF4-FFF2-40B4-BE49-F238E27FC236}">
                <a16:creationId xmlns:a16="http://schemas.microsoft.com/office/drawing/2014/main" id="{F3A9840A-B1C8-4260-8254-8D476741F858}"/>
              </a:ext>
            </a:extLst>
          </p:cNvPr>
          <p:cNvSpPr txBox="1"/>
          <p:nvPr/>
        </p:nvSpPr>
        <p:spPr>
          <a:xfrm>
            <a:off x="2231600" y="6722633"/>
            <a:ext cx="800744" cy="253916"/>
          </a:xfrm>
          <a:prstGeom prst="rect">
            <a:avLst/>
          </a:prstGeom>
          <a:noFill/>
        </p:spPr>
        <p:txBody>
          <a:bodyPr wrap="square" rtlCol="0">
            <a:spAutoFit/>
          </a:bodyPr>
          <a:lstStyle/>
          <a:p>
            <a:r>
              <a:rPr lang="de-DE" sz="1050" b="0" dirty="0">
                <a:solidFill>
                  <a:schemeClr val="bg2"/>
                </a:solidFill>
                <a:latin typeface="Comic Sans MS" panose="030F0702030302020204" pitchFamily="66" charset="0"/>
              </a:rPr>
              <a:t>©</a:t>
            </a:r>
            <a:r>
              <a:rPr lang="de-DE" sz="1050" b="0" dirty="0" err="1">
                <a:solidFill>
                  <a:schemeClr val="bg2"/>
                </a:solidFill>
                <a:latin typeface="Comic Sans MS" panose="030F0702030302020204" pitchFamily="66" charset="0"/>
              </a:rPr>
              <a:t>Pixabay</a:t>
            </a:r>
            <a:endParaRPr lang="de-DE" sz="1050" dirty="0">
              <a:solidFill>
                <a:schemeClr val="bg2"/>
              </a:solidFill>
              <a:latin typeface="Comic Sans MS" panose="030F0702030302020204" pitchFamily="66" charset="0"/>
            </a:endParaRPr>
          </a:p>
        </p:txBody>
      </p:sp>
      <p:sp>
        <p:nvSpPr>
          <p:cNvPr id="14" name="Fußzeilenplatzhalter 3">
            <a:extLst>
              <a:ext uri="{FF2B5EF4-FFF2-40B4-BE49-F238E27FC236}">
                <a16:creationId xmlns:a16="http://schemas.microsoft.com/office/drawing/2014/main" id="{48E03617-005F-400C-B2D4-FF24C9CB1BD2}"/>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410524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37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0"/>
                </p:tgtEl>
              </p:cMediaNode>
            </p:audio>
            <p:audio>
              <p:cMediaNode vol="80000">
                <p:cTn id="16" fill="hold" display="0">
                  <p:stCondLst>
                    <p:cond delay="indefinite"/>
                  </p:stCondLst>
                  <p:endCondLst>
                    <p:cond evt="onStopAudio" delay="0">
                      <p:tgtEl>
                        <p:sldTgt/>
                      </p:tgtEl>
                    </p:cond>
                  </p:endCondLst>
                </p:cTn>
                <p:tgtEl>
                  <p:spTgt spid="11"/>
                </p:tgtEl>
              </p:cMediaNode>
            </p:audio>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9F2D81-92A4-41F7-9D0A-AEA9C85A8205}"/>
              </a:ext>
            </a:extLst>
          </p:cNvPr>
          <p:cNvSpPr>
            <a:spLocks noGrp="1"/>
          </p:cNvSpPr>
          <p:nvPr>
            <p:ph type="title"/>
          </p:nvPr>
        </p:nvSpPr>
        <p:spPr>
          <a:xfrm>
            <a:off x="522288" y="198437"/>
            <a:ext cx="9394825" cy="1258887"/>
          </a:xfrm>
        </p:spPr>
        <p:txBody>
          <a:bodyPr wrap="square" anchor="ctr">
            <a:normAutofit/>
          </a:bodyPr>
          <a:lstStyle/>
          <a:p>
            <a:r>
              <a:rPr lang="en-GB" b="1" noProof="0" dirty="0" err="1"/>
              <a:t>Welcher</a:t>
            </a:r>
            <a:r>
              <a:rPr lang="en-GB" b="1" noProof="0" dirty="0"/>
              <a:t> Monat </a:t>
            </a:r>
            <a:r>
              <a:rPr lang="en-GB" b="1" noProof="0" dirty="0" err="1"/>
              <a:t>ist</a:t>
            </a:r>
            <a:r>
              <a:rPr lang="en-GB" b="1" noProof="0" dirty="0"/>
              <a:t> das? </a:t>
            </a:r>
            <a:br>
              <a:rPr lang="en-GB" b="1" noProof="0" dirty="0"/>
            </a:br>
            <a:r>
              <a:rPr lang="en-GB" b="1" noProof="0" dirty="0" err="1"/>
              <a:t>Juni</a:t>
            </a:r>
            <a:r>
              <a:rPr lang="en-GB" b="1" noProof="0" dirty="0"/>
              <a:t> </a:t>
            </a:r>
            <a:r>
              <a:rPr lang="en-GB" b="1" noProof="0" dirty="0" err="1"/>
              <a:t>oder</a:t>
            </a:r>
            <a:r>
              <a:rPr lang="en-GB" b="1" noProof="0" dirty="0"/>
              <a:t> April?</a:t>
            </a:r>
          </a:p>
        </p:txBody>
      </p:sp>
      <p:sp>
        <p:nvSpPr>
          <p:cNvPr id="12" name="Content Placeholder 3">
            <a:extLst>
              <a:ext uri="{FF2B5EF4-FFF2-40B4-BE49-F238E27FC236}">
                <a16:creationId xmlns:a16="http://schemas.microsoft.com/office/drawing/2014/main" id="{FBBC4118-9BE0-4780-8929-304A7B6DE26E}"/>
              </a:ext>
            </a:extLst>
          </p:cNvPr>
          <p:cNvSpPr>
            <a:spLocks noGrp="1"/>
          </p:cNvSpPr>
          <p:nvPr>
            <p:ph sz="half" idx="2"/>
          </p:nvPr>
        </p:nvSpPr>
        <p:spPr>
          <a:xfrm>
            <a:off x="5295900" y="1763713"/>
            <a:ext cx="4621213" cy="4989512"/>
          </a:xfrm>
        </p:spPr>
        <p:txBody>
          <a:bodyPr>
            <a:normAutofit/>
          </a:bodyPr>
          <a:lstStyle/>
          <a:p>
            <a:r>
              <a:rPr lang="en-GB" sz="2800" noProof="0" dirty="0">
                <a:solidFill>
                  <a:schemeClr val="accent1"/>
                </a:solidFill>
              </a:rPr>
              <a:t>Das </a:t>
            </a:r>
            <a:r>
              <a:rPr lang="en-GB" sz="2800" noProof="0" dirty="0" err="1">
                <a:solidFill>
                  <a:schemeClr val="accent1"/>
                </a:solidFill>
              </a:rPr>
              <a:t>ist</a:t>
            </a:r>
            <a:r>
              <a:rPr lang="en-GB" sz="2800" noProof="0" dirty="0">
                <a:solidFill>
                  <a:schemeClr val="accent1"/>
                </a:solidFill>
              </a:rPr>
              <a:t> April.</a:t>
            </a:r>
          </a:p>
          <a:p>
            <a:pPr marL="0" indent="0">
              <a:buNone/>
            </a:pPr>
            <a:endParaRPr lang="en-GB" sz="2800" noProof="0" dirty="0">
              <a:solidFill>
                <a:schemeClr val="accent1"/>
              </a:solidFill>
            </a:endParaRPr>
          </a:p>
          <a:p>
            <a:r>
              <a:rPr lang="en-GB" sz="2800" noProof="0" dirty="0" err="1">
                <a:solidFill>
                  <a:schemeClr val="accent1"/>
                </a:solidFill>
              </a:rPr>
              <a:t>Frohe</a:t>
            </a:r>
            <a:r>
              <a:rPr lang="en-GB" sz="2800" noProof="0" dirty="0">
                <a:solidFill>
                  <a:schemeClr val="accent1"/>
                </a:solidFill>
              </a:rPr>
              <a:t> </a:t>
            </a:r>
            <a:r>
              <a:rPr lang="en-GB" sz="2800" noProof="0" dirty="0" err="1">
                <a:solidFill>
                  <a:schemeClr val="accent1"/>
                </a:solidFill>
              </a:rPr>
              <a:t>Ostern</a:t>
            </a:r>
            <a:r>
              <a:rPr lang="en-GB" sz="2800" noProof="0" dirty="0">
                <a:solidFill>
                  <a:schemeClr val="accent1"/>
                </a:solidFill>
              </a:rPr>
              <a:t>!</a:t>
            </a:r>
          </a:p>
          <a:p>
            <a:r>
              <a:rPr lang="en-GB" sz="2800" noProof="0" dirty="0">
                <a:solidFill>
                  <a:schemeClr val="accent2"/>
                </a:solidFill>
              </a:rPr>
              <a:t>Happy Easter!</a:t>
            </a:r>
          </a:p>
        </p:txBody>
      </p:sp>
      <p:pic>
        <p:nvPicPr>
          <p:cNvPr id="9" name="Aufgezeichneter Sound">
            <a:hlinkClick r:id="" action="ppaction://media"/>
            <a:extLst>
              <a:ext uri="{FF2B5EF4-FFF2-40B4-BE49-F238E27FC236}">
                <a16:creationId xmlns:a16="http://schemas.microsoft.com/office/drawing/2014/main" id="{9AEFD342-031E-40CF-91B8-F6C975DBE7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35192" y="1270963"/>
            <a:ext cx="487363" cy="487362"/>
          </a:xfrm>
          <a:prstGeom prst="rect">
            <a:avLst/>
          </a:prstGeom>
        </p:spPr>
      </p:pic>
      <p:pic>
        <p:nvPicPr>
          <p:cNvPr id="10" name="Aufgezeichneter Sound">
            <a:hlinkClick r:id="" action="ppaction://media"/>
            <a:extLst>
              <a:ext uri="{FF2B5EF4-FFF2-40B4-BE49-F238E27FC236}">
                <a16:creationId xmlns:a16="http://schemas.microsoft.com/office/drawing/2014/main" id="{6F98D980-9D89-4A87-8FC3-F2C8E99CE7E3}"/>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035143" y="5420353"/>
            <a:ext cx="868361" cy="868359"/>
          </a:xfrm>
          <a:prstGeom prst="rect">
            <a:avLst/>
          </a:prstGeom>
        </p:spPr>
      </p:pic>
      <p:pic>
        <p:nvPicPr>
          <p:cNvPr id="11" name="Inhaltsplatzhalter 10">
            <a:extLst>
              <a:ext uri="{FF2B5EF4-FFF2-40B4-BE49-F238E27FC236}">
                <a16:creationId xmlns:a16="http://schemas.microsoft.com/office/drawing/2014/main" id="{53C86F5E-B167-4027-A937-F67BD1A14439}"/>
              </a:ext>
            </a:extLst>
          </p:cNvPr>
          <p:cNvPicPr>
            <a:picLocks noGrp="1" noChangeAspect="1"/>
          </p:cNvPicPr>
          <p:nvPr>
            <p:ph sz="half" idx="1"/>
          </p:nvPr>
        </p:nvPicPr>
        <p:blipFill rotWithShape="1">
          <a:blip r:embed="rId7"/>
          <a:srcRect l="19525" r="10778"/>
          <a:stretch/>
        </p:blipFill>
        <p:spPr>
          <a:xfrm>
            <a:off x="121516" y="1758325"/>
            <a:ext cx="5098184" cy="4863190"/>
          </a:xfrm>
          <a:prstGeom prst="rect">
            <a:avLst/>
          </a:prstGeom>
        </p:spPr>
      </p:pic>
      <p:sp>
        <p:nvSpPr>
          <p:cNvPr id="15" name="Foliennummernplatzhalter 6">
            <a:extLst>
              <a:ext uri="{FF2B5EF4-FFF2-40B4-BE49-F238E27FC236}">
                <a16:creationId xmlns:a16="http://schemas.microsoft.com/office/drawing/2014/main" id="{061E4C9C-8F19-4780-9121-72F3F3C0B8DE}"/>
              </a:ext>
            </a:extLst>
          </p:cNvPr>
          <p:cNvSpPr txBox="1">
            <a:spLocks/>
          </p:cNvSpPr>
          <p:nvPr/>
        </p:nvSpPr>
        <p:spPr>
          <a:xfrm>
            <a:off x="9835529" y="6958806"/>
            <a:ext cx="607347" cy="401638"/>
          </a:xfrm>
          <a:prstGeom prst="rect">
            <a:avLst/>
          </a:prstGeom>
        </p:spPr>
        <p:txBody>
          <a:bodyPr vert="horz" lIns="91430" tIns="45716" rIns="91430" bIns="45716" rtlCol="0" anchor="ctr"/>
          <a:lstStyle>
            <a:defPPr>
              <a:defRPr lang="de-DE"/>
            </a:defPPr>
            <a:lvl1pPr algn="l" rtl="0" eaLnBrk="0" fontAlgn="base" hangingPunct="0">
              <a:spcBef>
                <a:spcPct val="0"/>
              </a:spcBef>
              <a:spcAft>
                <a:spcPct val="0"/>
              </a:spcAft>
              <a:defRPr sz="1323" b="1" kern="1200">
                <a:solidFill>
                  <a:schemeClr val="tx1"/>
                </a:solidFill>
                <a:latin typeface="Tahoma" panose="020B0604030504040204" pitchFamily="34" charset="0"/>
                <a:ea typeface="+mn-ea"/>
                <a:cs typeface="+mn-cs"/>
              </a:defRPr>
            </a:lvl1pPr>
            <a:lvl2pPr marL="4556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2pPr>
            <a:lvl3pPr marL="9128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3pPr>
            <a:lvl4pPr marL="13700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4pPr>
            <a:lvl5pPr marL="18272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5pPr>
            <a:lvl6pPr marL="2286000" algn="l" defTabSz="914400" rtl="0" eaLnBrk="1" latinLnBrk="0" hangingPunct="1">
              <a:defRPr sz="1300" b="1" kern="1200">
                <a:solidFill>
                  <a:schemeClr val="tx1"/>
                </a:solidFill>
                <a:latin typeface="Tahoma" panose="020B0604030504040204" pitchFamily="34" charset="0"/>
                <a:ea typeface="+mn-ea"/>
                <a:cs typeface="+mn-cs"/>
              </a:defRPr>
            </a:lvl6pPr>
            <a:lvl7pPr marL="2743200" algn="l" defTabSz="914400" rtl="0" eaLnBrk="1" latinLnBrk="0" hangingPunct="1">
              <a:defRPr sz="1300" b="1" kern="1200">
                <a:solidFill>
                  <a:schemeClr val="tx1"/>
                </a:solidFill>
                <a:latin typeface="Tahoma" panose="020B0604030504040204" pitchFamily="34" charset="0"/>
                <a:ea typeface="+mn-ea"/>
                <a:cs typeface="+mn-cs"/>
              </a:defRPr>
            </a:lvl7pPr>
            <a:lvl8pPr marL="3200400" algn="l" defTabSz="914400" rtl="0" eaLnBrk="1" latinLnBrk="0" hangingPunct="1">
              <a:defRPr sz="1300" b="1" kern="1200">
                <a:solidFill>
                  <a:schemeClr val="tx1"/>
                </a:solidFill>
                <a:latin typeface="Tahoma" panose="020B0604030504040204" pitchFamily="34" charset="0"/>
                <a:ea typeface="+mn-ea"/>
                <a:cs typeface="+mn-cs"/>
              </a:defRPr>
            </a:lvl8pPr>
            <a:lvl9pPr marL="3657600" algn="l" defTabSz="914400" rtl="0" eaLnBrk="1" latinLnBrk="0" hangingPunct="1">
              <a:defRPr sz="1300" b="1" kern="1200">
                <a:solidFill>
                  <a:schemeClr val="tx1"/>
                </a:solidFill>
                <a:latin typeface="Tahoma" panose="020B0604030504040204" pitchFamily="34" charset="0"/>
                <a:ea typeface="+mn-ea"/>
                <a:cs typeface="+mn-cs"/>
              </a:defRPr>
            </a:lvl9pPr>
          </a:lstStyle>
          <a:p>
            <a:pPr algn="ctr"/>
            <a:fld id="{1C6A1CB6-5D98-4296-B8F9-B78E6A9A9E34}" type="slidenum">
              <a:rPr lang="en-GB" sz="1050" b="0" smtClean="0">
                <a:solidFill>
                  <a:schemeClr val="bg2"/>
                </a:solidFill>
                <a:latin typeface="Comic Sans MS" panose="030F0702030302020204" pitchFamily="66" charset="0"/>
              </a:rPr>
              <a:pPr algn="ctr"/>
              <a:t>13</a:t>
            </a:fld>
            <a:endParaRPr lang="en-GB" sz="1050" b="0" dirty="0">
              <a:solidFill>
                <a:schemeClr val="bg2"/>
              </a:solidFill>
              <a:latin typeface="Comic Sans MS" panose="030F0702030302020204" pitchFamily="66" charset="0"/>
            </a:endParaRPr>
          </a:p>
        </p:txBody>
      </p:sp>
      <p:sp>
        <p:nvSpPr>
          <p:cNvPr id="16" name="Textfeld 15">
            <a:extLst>
              <a:ext uri="{FF2B5EF4-FFF2-40B4-BE49-F238E27FC236}">
                <a16:creationId xmlns:a16="http://schemas.microsoft.com/office/drawing/2014/main" id="{A5D71658-B5AD-44B6-BF98-FBF78E5F6A02}"/>
              </a:ext>
            </a:extLst>
          </p:cNvPr>
          <p:cNvSpPr txBox="1"/>
          <p:nvPr/>
        </p:nvSpPr>
        <p:spPr>
          <a:xfrm>
            <a:off x="2270236" y="6620975"/>
            <a:ext cx="800744" cy="253916"/>
          </a:xfrm>
          <a:prstGeom prst="rect">
            <a:avLst/>
          </a:prstGeom>
          <a:noFill/>
        </p:spPr>
        <p:txBody>
          <a:bodyPr wrap="square" rtlCol="0">
            <a:spAutoFit/>
          </a:bodyPr>
          <a:lstStyle/>
          <a:p>
            <a:r>
              <a:rPr lang="de-DE" sz="1050" b="0" dirty="0">
                <a:solidFill>
                  <a:schemeClr val="bg2"/>
                </a:solidFill>
                <a:latin typeface="Comic Sans MS" panose="030F0702030302020204" pitchFamily="66" charset="0"/>
              </a:rPr>
              <a:t>©</a:t>
            </a:r>
            <a:r>
              <a:rPr lang="de-DE" sz="1050" b="0" dirty="0" err="1">
                <a:solidFill>
                  <a:schemeClr val="bg2"/>
                </a:solidFill>
                <a:latin typeface="Comic Sans MS" panose="030F0702030302020204" pitchFamily="66" charset="0"/>
              </a:rPr>
              <a:t>Pixabay</a:t>
            </a:r>
            <a:endParaRPr lang="de-DE" sz="1050" dirty="0">
              <a:solidFill>
                <a:schemeClr val="bg2"/>
              </a:solidFill>
              <a:latin typeface="Comic Sans MS" panose="030F0702030302020204" pitchFamily="66" charset="0"/>
            </a:endParaRPr>
          </a:p>
        </p:txBody>
      </p:sp>
      <p:sp>
        <p:nvSpPr>
          <p:cNvPr id="14" name="Fußzeilenplatzhalter 3">
            <a:extLst>
              <a:ext uri="{FF2B5EF4-FFF2-40B4-BE49-F238E27FC236}">
                <a16:creationId xmlns:a16="http://schemas.microsoft.com/office/drawing/2014/main" id="{84FA81B1-D9CB-4D62-8A12-F6AEDD8EF6BE}"/>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411784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62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childTnLst>
        </p:cTn>
      </p:par>
    </p:tnLst>
    <p:bldLst>
      <p:bldP spid="1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284810-2428-466D-B869-22185656E3A7}"/>
              </a:ext>
            </a:extLst>
          </p:cNvPr>
          <p:cNvSpPr>
            <a:spLocks noGrp="1"/>
          </p:cNvSpPr>
          <p:nvPr>
            <p:ph type="title"/>
          </p:nvPr>
        </p:nvSpPr>
        <p:spPr>
          <a:xfrm>
            <a:off x="522288" y="198437"/>
            <a:ext cx="9394825" cy="1258887"/>
          </a:xfrm>
        </p:spPr>
        <p:txBody>
          <a:bodyPr wrap="square" anchor="ctr">
            <a:normAutofit/>
          </a:bodyPr>
          <a:lstStyle/>
          <a:p>
            <a:r>
              <a:rPr lang="en-GB" b="1" noProof="0" dirty="0">
                <a:latin typeface="Comic Sans MS"/>
              </a:rPr>
              <a:t>Sources</a:t>
            </a:r>
          </a:p>
        </p:txBody>
      </p:sp>
      <p:sp>
        <p:nvSpPr>
          <p:cNvPr id="6" name="Inhaltsplatzhalter 5">
            <a:extLst>
              <a:ext uri="{FF2B5EF4-FFF2-40B4-BE49-F238E27FC236}">
                <a16:creationId xmlns:a16="http://schemas.microsoft.com/office/drawing/2014/main" id="{34278BE2-C07F-4421-9980-4B19AD1DFEAB}"/>
              </a:ext>
            </a:extLst>
          </p:cNvPr>
          <p:cNvSpPr>
            <a:spLocks noGrp="1"/>
          </p:cNvSpPr>
          <p:nvPr>
            <p:ph sz="half" idx="1"/>
          </p:nvPr>
        </p:nvSpPr>
        <p:spPr>
          <a:xfrm>
            <a:off x="521970" y="1763927"/>
            <a:ext cx="9394826" cy="4989036"/>
          </a:xfrm>
        </p:spPr>
        <p:txBody>
          <a:bodyPr>
            <a:normAutofit/>
          </a:bodyPr>
          <a:lstStyle/>
          <a:p>
            <a:r>
              <a:rPr lang="en-GB" noProof="0" dirty="0"/>
              <a:t>https://pixabay.com/de/photos/weihnachten-weihnachtsbaum-1869902/</a:t>
            </a:r>
          </a:p>
          <a:p>
            <a:r>
              <a:rPr lang="en-GB" noProof="0" dirty="0"/>
              <a:t>https://pixabay.com/de/photos/halloween-gruselig-jack-o-laterne-2905531/</a:t>
            </a:r>
          </a:p>
          <a:p>
            <a:r>
              <a:rPr lang="en-GB" noProof="0" dirty="0"/>
              <a:t>https://pixabay.com/de/photos/herbst-rot-saison-wald-natur-1072821/</a:t>
            </a:r>
          </a:p>
          <a:p>
            <a:r>
              <a:rPr lang="en-GB" noProof="0" dirty="0"/>
              <a:t>https://pixabay.com/de/photos/ostereier-suche-kinder-m%C3%A4dchen-388364/</a:t>
            </a:r>
          </a:p>
          <a:p>
            <a:r>
              <a:rPr lang="en-GB" noProof="0" dirty="0"/>
              <a:t>Ideas from teaching material developed by former GET Sabrina Koch</a:t>
            </a:r>
          </a:p>
        </p:txBody>
      </p:sp>
      <p:sp>
        <p:nvSpPr>
          <p:cNvPr id="5" name="Foliennummernplatzhalter 6">
            <a:extLst>
              <a:ext uri="{FF2B5EF4-FFF2-40B4-BE49-F238E27FC236}">
                <a16:creationId xmlns:a16="http://schemas.microsoft.com/office/drawing/2014/main" id="{DEBC83B6-1F33-40CC-BF63-389FA0B67362}"/>
              </a:ext>
            </a:extLst>
          </p:cNvPr>
          <p:cNvSpPr txBox="1">
            <a:spLocks/>
          </p:cNvSpPr>
          <p:nvPr/>
        </p:nvSpPr>
        <p:spPr>
          <a:xfrm>
            <a:off x="9835529" y="6958806"/>
            <a:ext cx="607347" cy="401638"/>
          </a:xfrm>
          <a:prstGeom prst="rect">
            <a:avLst/>
          </a:prstGeom>
        </p:spPr>
        <p:txBody>
          <a:bodyPr vert="horz" lIns="91430" tIns="45716" rIns="91430" bIns="45716" rtlCol="0" anchor="ctr"/>
          <a:lstStyle>
            <a:defPPr>
              <a:defRPr lang="de-DE"/>
            </a:defPPr>
            <a:lvl1pPr algn="l" rtl="0" eaLnBrk="0" fontAlgn="base" hangingPunct="0">
              <a:spcBef>
                <a:spcPct val="0"/>
              </a:spcBef>
              <a:spcAft>
                <a:spcPct val="0"/>
              </a:spcAft>
              <a:defRPr sz="1323" b="1" kern="1200">
                <a:solidFill>
                  <a:schemeClr val="tx1"/>
                </a:solidFill>
                <a:latin typeface="Tahoma" panose="020B0604030504040204" pitchFamily="34" charset="0"/>
                <a:ea typeface="+mn-ea"/>
                <a:cs typeface="+mn-cs"/>
              </a:defRPr>
            </a:lvl1pPr>
            <a:lvl2pPr marL="4556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2pPr>
            <a:lvl3pPr marL="9128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3pPr>
            <a:lvl4pPr marL="13700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4pPr>
            <a:lvl5pPr marL="18272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5pPr>
            <a:lvl6pPr marL="2286000" algn="l" defTabSz="914400" rtl="0" eaLnBrk="1" latinLnBrk="0" hangingPunct="1">
              <a:defRPr sz="1300" b="1" kern="1200">
                <a:solidFill>
                  <a:schemeClr val="tx1"/>
                </a:solidFill>
                <a:latin typeface="Tahoma" panose="020B0604030504040204" pitchFamily="34" charset="0"/>
                <a:ea typeface="+mn-ea"/>
                <a:cs typeface="+mn-cs"/>
              </a:defRPr>
            </a:lvl6pPr>
            <a:lvl7pPr marL="2743200" algn="l" defTabSz="914400" rtl="0" eaLnBrk="1" latinLnBrk="0" hangingPunct="1">
              <a:defRPr sz="1300" b="1" kern="1200">
                <a:solidFill>
                  <a:schemeClr val="tx1"/>
                </a:solidFill>
                <a:latin typeface="Tahoma" panose="020B0604030504040204" pitchFamily="34" charset="0"/>
                <a:ea typeface="+mn-ea"/>
                <a:cs typeface="+mn-cs"/>
              </a:defRPr>
            </a:lvl7pPr>
            <a:lvl8pPr marL="3200400" algn="l" defTabSz="914400" rtl="0" eaLnBrk="1" latinLnBrk="0" hangingPunct="1">
              <a:defRPr sz="1300" b="1" kern="1200">
                <a:solidFill>
                  <a:schemeClr val="tx1"/>
                </a:solidFill>
                <a:latin typeface="Tahoma" panose="020B0604030504040204" pitchFamily="34" charset="0"/>
                <a:ea typeface="+mn-ea"/>
                <a:cs typeface="+mn-cs"/>
              </a:defRPr>
            </a:lvl8pPr>
            <a:lvl9pPr marL="3657600" algn="l" defTabSz="914400" rtl="0" eaLnBrk="1" latinLnBrk="0" hangingPunct="1">
              <a:defRPr sz="1300" b="1" kern="1200">
                <a:solidFill>
                  <a:schemeClr val="tx1"/>
                </a:solidFill>
                <a:latin typeface="Tahoma" panose="020B0604030504040204" pitchFamily="34" charset="0"/>
                <a:ea typeface="+mn-ea"/>
                <a:cs typeface="+mn-cs"/>
              </a:defRPr>
            </a:lvl9pPr>
          </a:lstStyle>
          <a:p>
            <a:pPr algn="ctr"/>
            <a:fld id="{1C6A1CB6-5D98-4296-B8F9-B78E6A9A9E34}" type="slidenum">
              <a:rPr lang="en-GB" sz="1050" b="0" smtClean="0">
                <a:solidFill>
                  <a:schemeClr val="bg2"/>
                </a:solidFill>
                <a:latin typeface="Comic Sans MS" panose="030F0702030302020204" pitchFamily="66" charset="0"/>
              </a:rPr>
              <a:pPr algn="ctr"/>
              <a:t>14</a:t>
            </a:fld>
            <a:endParaRPr lang="en-GB" sz="1050" b="0" dirty="0">
              <a:solidFill>
                <a:schemeClr val="bg2"/>
              </a:solidFill>
              <a:latin typeface="Comic Sans MS" panose="030F0702030302020204" pitchFamily="66" charset="0"/>
            </a:endParaRPr>
          </a:p>
        </p:txBody>
      </p:sp>
      <p:sp>
        <p:nvSpPr>
          <p:cNvPr id="7" name="Fußzeilenplatzhalter 3">
            <a:extLst>
              <a:ext uri="{FF2B5EF4-FFF2-40B4-BE49-F238E27FC236}">
                <a16:creationId xmlns:a16="http://schemas.microsoft.com/office/drawing/2014/main" id="{90A072CE-B8A0-4C80-BACA-E03F39DEFE6D}"/>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1659402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ctrTitle"/>
          </p:nvPr>
        </p:nvSpPr>
        <p:spPr bwMode="auto"/>
        <p:txBody>
          <a:bodyPr/>
          <a:lstStyle/>
          <a:p>
            <a:pPr>
              <a:defRPr/>
            </a:pPr>
            <a:r>
              <a:rPr lang="en-GB" noProof="0" dirty="0"/>
              <a:t>Thank you for </a:t>
            </a:r>
            <a:br>
              <a:rPr lang="en-GB" noProof="0" dirty="0"/>
            </a:br>
            <a:r>
              <a:rPr lang="en-GB" noProof="0" dirty="0"/>
              <a:t>learning German with us! </a:t>
            </a:r>
            <a:r>
              <a:rPr lang="en-GB" noProof="0" dirty="0">
                <a:sym typeface="Wingdings" panose="05000000000000000000" pitchFamily="2" charset="2"/>
              </a:rPr>
              <a:t></a:t>
            </a:r>
            <a:r>
              <a:rPr lang="en-GB" noProof="0" dirty="0"/>
              <a:t> </a:t>
            </a:r>
          </a:p>
        </p:txBody>
      </p:sp>
      <p:sp>
        <p:nvSpPr>
          <p:cNvPr id="5" name="Untertitel 2"/>
          <p:cNvSpPr>
            <a:spLocks noGrp="1"/>
          </p:cNvSpPr>
          <p:nvPr>
            <p:ph type="subTitle" idx="1"/>
          </p:nvPr>
        </p:nvSpPr>
        <p:spPr bwMode="auto"/>
        <p:txBody>
          <a:bodyPr>
            <a:normAutofit fontScale="85000" lnSpcReduction="20000"/>
          </a:bodyPr>
          <a:lstStyle/>
          <a:p>
            <a:pPr>
              <a:defRPr/>
            </a:pPr>
            <a:r>
              <a:rPr lang="en-GB" noProof="0" dirty="0"/>
              <a:t>DISCLAIMER: Please note that any resources uploaded to this website are purely for educational purposes only. If any of the items, photos or texts uploaded are in infringement of copyright then please do not hesitate to contact us and we will have them removed. </a:t>
            </a:r>
          </a:p>
          <a:p>
            <a:pPr>
              <a:defRPr/>
            </a:pPr>
            <a:endParaRPr lang="en-GB" noProof="0" dirty="0"/>
          </a:p>
          <a:p>
            <a:pPr>
              <a:defRPr/>
            </a:pPr>
            <a:r>
              <a:rPr lang="en-GB" noProof="0" dirty="0">
                <a:solidFill>
                  <a:srgbClr val="FFC000"/>
                </a:solidFill>
              </a:rPr>
              <a:t>© 2020 – GET Across Borders and  © Leap4Joy</a:t>
            </a:r>
            <a:endParaRPr lang="en-GB" noProof="0" dirty="0"/>
          </a:p>
        </p:txBody>
      </p:sp>
      <p:pic>
        <p:nvPicPr>
          <p:cNvPr id="9" name="Grafik 2">
            <a:extLst>
              <a:ext uri="{FF2B5EF4-FFF2-40B4-BE49-F238E27FC236}">
                <a16:creationId xmlns:a16="http://schemas.microsoft.com/office/drawing/2014/main" id="{6B1150DE-1604-477E-99EE-0338E8C5A0BC}"/>
              </a:ext>
            </a:extLst>
          </p:cNvPr>
          <p:cNvPicPr>
            <a:picLocks noChangeAspect="1"/>
          </p:cNvPicPr>
          <p:nvPr/>
        </p:nvPicPr>
        <p:blipFill>
          <a:blip r:embed="rId2"/>
          <a:stretch/>
        </p:blipFill>
        <p:spPr bwMode="auto">
          <a:xfrm>
            <a:off x="1011913" y="338726"/>
            <a:ext cx="2738485" cy="1317324"/>
          </a:xfrm>
          <a:prstGeom prst="rect">
            <a:avLst/>
          </a:prstGeom>
        </p:spPr>
      </p:pic>
      <p:pic>
        <p:nvPicPr>
          <p:cNvPr id="10" name="Grafik 3">
            <a:extLst>
              <a:ext uri="{FF2B5EF4-FFF2-40B4-BE49-F238E27FC236}">
                <a16:creationId xmlns:a16="http://schemas.microsoft.com/office/drawing/2014/main" id="{9454C03F-4B4A-4470-B632-1FC5E6423CC2}"/>
              </a:ext>
            </a:extLst>
          </p:cNvPr>
          <p:cNvPicPr>
            <a:picLocks noChangeAspect="1"/>
          </p:cNvPicPr>
          <p:nvPr/>
        </p:nvPicPr>
        <p:blipFill>
          <a:blip r:embed="rId3"/>
          <a:stretch/>
        </p:blipFill>
        <p:spPr bwMode="auto">
          <a:xfrm>
            <a:off x="4783265" y="338724"/>
            <a:ext cx="2294367" cy="1317325"/>
          </a:xfrm>
          <a:prstGeom prst="rect">
            <a:avLst/>
          </a:prstGeom>
        </p:spPr>
      </p:pic>
      <p:pic>
        <p:nvPicPr>
          <p:cNvPr id="11" name="Picture 9">
            <a:extLst>
              <a:ext uri="{FF2B5EF4-FFF2-40B4-BE49-F238E27FC236}">
                <a16:creationId xmlns:a16="http://schemas.microsoft.com/office/drawing/2014/main" id="{C1843E0B-9C92-41DB-86EE-6CE871772101}"/>
              </a:ext>
            </a:extLst>
          </p:cNvPr>
          <p:cNvPicPr>
            <a:picLocks noChangeAspect="1" noChangeArrowheads="1"/>
          </p:cNvPicPr>
          <p:nvPr/>
        </p:nvPicPr>
        <p:blipFill>
          <a:blip r:embed="rId4"/>
          <a:stretch/>
        </p:blipFill>
        <p:spPr bwMode="auto">
          <a:xfrm>
            <a:off x="8108642" y="338725"/>
            <a:ext cx="1305110" cy="13173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Line 31"/>
          <p:cNvSpPr>
            <a:spLocks noChangeShapeType="1"/>
          </p:cNvSpPr>
          <p:nvPr/>
        </p:nvSpPr>
        <p:spPr bwMode="auto">
          <a:xfrm>
            <a:off x="0" y="503238"/>
            <a:ext cx="9144000" cy="0"/>
          </a:xfrm>
          <a:prstGeom prst="line">
            <a:avLst/>
          </a:prstGeom>
          <a:noFill/>
          <a:ln w="9525">
            <a:solidFill>
              <a:schemeClr val="bg1"/>
            </a:solidFill>
            <a:round/>
            <a:headEnd/>
            <a:tailEnd/>
          </a:ln>
        </p:spPr>
        <p:txBody>
          <a:bodyPr wrap="none" lIns="89982" tIns="46791" rIns="89982" bIns="46791"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a:ln>
                <a:noFill/>
              </a:ln>
              <a:solidFill>
                <a:srgbClr val="002060"/>
              </a:solidFill>
              <a:effectLst/>
              <a:uLnTx/>
              <a:uFillTx/>
              <a:latin typeface="Tahoma"/>
              <a:cs typeface="Arial"/>
            </a:endParaRPr>
          </a:p>
        </p:txBody>
      </p:sp>
      <p:sp>
        <p:nvSpPr>
          <p:cNvPr id="5" name="Line 33"/>
          <p:cNvSpPr>
            <a:spLocks noChangeShapeType="1"/>
          </p:cNvSpPr>
          <p:nvPr/>
        </p:nvSpPr>
        <p:spPr bwMode="auto">
          <a:xfrm>
            <a:off x="0" y="7019925"/>
            <a:ext cx="10439400" cy="0"/>
          </a:xfrm>
          <a:prstGeom prst="line">
            <a:avLst/>
          </a:prstGeom>
          <a:noFill/>
          <a:ln w="3175">
            <a:solidFill>
              <a:schemeClr val="bg1"/>
            </a:solidFill>
            <a:round/>
            <a:headEnd/>
            <a:tailEnd/>
          </a:ln>
        </p:spPr>
        <p:txBody>
          <a:bodyPr wrap="none" lIns="89982" tIns="46791" rIns="89982" bIns="46791"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a:ln>
                <a:noFill/>
              </a:ln>
              <a:solidFill>
                <a:srgbClr val="002060"/>
              </a:solidFill>
              <a:effectLst/>
              <a:uLnTx/>
              <a:uFillTx/>
              <a:latin typeface="Tahoma"/>
              <a:cs typeface="Arial"/>
            </a:endParaRPr>
          </a:p>
        </p:txBody>
      </p:sp>
      <p:sp>
        <p:nvSpPr>
          <p:cNvPr id="6" name="Line 32"/>
          <p:cNvSpPr>
            <a:spLocks noChangeShapeType="1"/>
          </p:cNvSpPr>
          <p:nvPr/>
        </p:nvSpPr>
        <p:spPr bwMode="auto">
          <a:xfrm>
            <a:off x="522287" y="0"/>
            <a:ext cx="0" cy="7559675"/>
          </a:xfrm>
          <a:prstGeom prst="line">
            <a:avLst/>
          </a:prstGeom>
          <a:noFill/>
          <a:ln w="3175">
            <a:solidFill>
              <a:schemeClr val="bg1"/>
            </a:solidFill>
            <a:round/>
            <a:headEnd/>
            <a:tailEnd/>
          </a:ln>
        </p:spPr>
        <p:txBody>
          <a:bodyPr wrap="none" lIns="89982" tIns="46791" rIns="89982" bIns="46791"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a:ln>
                <a:noFill/>
              </a:ln>
              <a:solidFill>
                <a:srgbClr val="002060"/>
              </a:solidFill>
              <a:effectLst/>
              <a:uLnTx/>
              <a:uFillTx/>
              <a:latin typeface="Tahoma"/>
              <a:cs typeface="Arial"/>
            </a:endParaRPr>
          </a:p>
        </p:txBody>
      </p:sp>
      <p:sp>
        <p:nvSpPr>
          <p:cNvPr id="7" name="Line 37"/>
          <p:cNvSpPr>
            <a:spLocks noChangeShapeType="1"/>
          </p:cNvSpPr>
          <p:nvPr/>
        </p:nvSpPr>
        <p:spPr bwMode="auto">
          <a:xfrm flipV="1">
            <a:off x="9906000" y="6858000"/>
            <a:ext cx="0" cy="701675"/>
          </a:xfrm>
          <a:prstGeom prst="line">
            <a:avLst/>
          </a:prstGeom>
          <a:noFill/>
          <a:ln w="3175">
            <a:solidFill>
              <a:schemeClr val="bg1"/>
            </a:solidFill>
            <a:round/>
            <a:headEnd/>
            <a:tailEnd/>
          </a:ln>
        </p:spPr>
        <p:txBody>
          <a:bodyPr wrap="none" lIns="89982" tIns="46791" rIns="89982" bIns="46791"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a:ln>
                <a:noFill/>
              </a:ln>
              <a:solidFill>
                <a:srgbClr val="002060"/>
              </a:solidFill>
              <a:effectLst/>
              <a:uLnTx/>
              <a:uFillTx/>
              <a:latin typeface="Tahoma"/>
              <a:cs typeface="Arial"/>
            </a:endParaRPr>
          </a:p>
        </p:txBody>
      </p:sp>
      <p:sp>
        <p:nvSpPr>
          <p:cNvPr id="9" name="Titel 1"/>
          <p:cNvSpPr>
            <a:spLocks noGrp="1"/>
          </p:cNvSpPr>
          <p:nvPr>
            <p:ph type="ctrTitle"/>
          </p:nvPr>
        </p:nvSpPr>
        <p:spPr bwMode="auto">
          <a:xfrm>
            <a:off x="782955" y="2348401"/>
            <a:ext cx="8811982" cy="2799795"/>
          </a:xfrm>
        </p:spPr>
        <p:txBody>
          <a:bodyPr>
            <a:normAutofit fontScale="90000"/>
          </a:bodyPr>
          <a:lstStyle/>
          <a:p>
            <a:pPr>
              <a:defRPr/>
            </a:pPr>
            <a:br>
              <a:rPr lang="en-GB" noProof="0" dirty="0">
                <a:solidFill>
                  <a:srgbClr val="C00000"/>
                </a:solidFill>
              </a:rPr>
            </a:br>
            <a:br>
              <a:rPr lang="en-GB" noProof="0" dirty="0">
                <a:solidFill>
                  <a:srgbClr val="C00000"/>
                </a:solidFill>
              </a:rPr>
            </a:br>
            <a:br>
              <a:rPr lang="en-GB" noProof="0" dirty="0">
                <a:solidFill>
                  <a:srgbClr val="C00000"/>
                </a:solidFill>
              </a:rPr>
            </a:br>
            <a:br>
              <a:rPr lang="en-GB" noProof="0" dirty="0">
                <a:solidFill>
                  <a:srgbClr val="C00000"/>
                </a:solidFill>
              </a:rPr>
            </a:br>
            <a:r>
              <a:rPr lang="en-GB" sz="4000" noProof="0" dirty="0">
                <a:solidFill>
                  <a:srgbClr val="C00000"/>
                </a:solidFill>
              </a:rPr>
              <a:t>Deutsch </a:t>
            </a:r>
            <a:r>
              <a:rPr lang="en-GB" sz="4000" noProof="0" dirty="0" err="1">
                <a:solidFill>
                  <a:srgbClr val="C00000"/>
                </a:solidFill>
              </a:rPr>
              <a:t>lernen</a:t>
            </a:r>
            <a:r>
              <a:rPr lang="en-GB" sz="4000" noProof="0" dirty="0">
                <a:solidFill>
                  <a:srgbClr val="C00000"/>
                </a:solidFill>
              </a:rPr>
              <a:t> </a:t>
            </a:r>
            <a:br>
              <a:rPr lang="en-GB" sz="4000" noProof="0" dirty="0">
                <a:solidFill>
                  <a:srgbClr val="C00000"/>
                </a:solidFill>
              </a:rPr>
            </a:br>
            <a:r>
              <a:rPr lang="en-GB" sz="4000" noProof="0" dirty="0" err="1">
                <a:solidFill>
                  <a:srgbClr val="000066"/>
                </a:solidFill>
              </a:rPr>
              <a:t>mit</a:t>
            </a:r>
            <a:r>
              <a:rPr lang="en-GB" sz="4000" noProof="0" dirty="0">
                <a:solidFill>
                  <a:srgbClr val="000066"/>
                </a:solidFill>
              </a:rPr>
              <a:t> Ali,</a:t>
            </a:r>
            <a:br>
              <a:rPr lang="en-GB" sz="4000" noProof="0" dirty="0">
                <a:solidFill>
                  <a:srgbClr val="000066"/>
                </a:solidFill>
              </a:rPr>
            </a:br>
            <a:r>
              <a:rPr lang="en-GB" sz="4000" noProof="0" dirty="0" err="1">
                <a:solidFill>
                  <a:srgbClr val="C00000"/>
                </a:solidFill>
              </a:rPr>
              <a:t>unserem</a:t>
            </a:r>
            <a:r>
              <a:rPr lang="en-GB" sz="4000" noProof="0" dirty="0">
                <a:solidFill>
                  <a:srgbClr val="C00000"/>
                </a:solidFill>
              </a:rPr>
              <a:t> Adler</a:t>
            </a:r>
            <a:br>
              <a:rPr lang="en-GB" sz="4000" noProof="0" dirty="0">
                <a:solidFill>
                  <a:srgbClr val="C00000"/>
                </a:solidFill>
              </a:rPr>
            </a:br>
            <a:br>
              <a:rPr lang="en-GB" sz="4000" noProof="0" dirty="0">
                <a:solidFill>
                  <a:srgbClr val="C00000"/>
                </a:solidFill>
              </a:rPr>
            </a:br>
            <a:br>
              <a:rPr lang="en-GB" noProof="0" dirty="0">
                <a:solidFill>
                  <a:srgbClr val="C00000"/>
                </a:solidFill>
              </a:rPr>
            </a:br>
            <a:br>
              <a:rPr lang="en-GB" noProof="0" dirty="0">
                <a:solidFill>
                  <a:srgbClr val="C00000"/>
                </a:solidFill>
              </a:rPr>
            </a:br>
            <a:br>
              <a:rPr lang="en-GB" sz="2700" noProof="0" dirty="0">
                <a:solidFill>
                  <a:schemeClr val="accent1">
                    <a:lumMod val="75000"/>
                    <a:lumOff val="25000"/>
                  </a:schemeClr>
                </a:solidFill>
              </a:rPr>
            </a:br>
            <a:r>
              <a:rPr lang="en-GB" sz="2700" noProof="0" dirty="0">
                <a:solidFill>
                  <a:schemeClr val="accent1">
                    <a:lumMod val="90000"/>
                    <a:lumOff val="10000"/>
                  </a:schemeClr>
                </a:solidFill>
              </a:rPr>
              <a:t>Sigrid </a:t>
            </a:r>
            <a:r>
              <a:rPr lang="en-GB" sz="2700" noProof="0" dirty="0" err="1">
                <a:solidFill>
                  <a:schemeClr val="accent1">
                    <a:lumMod val="90000"/>
                    <a:lumOff val="10000"/>
                  </a:schemeClr>
                </a:solidFill>
              </a:rPr>
              <a:t>Rieuwerts</a:t>
            </a:r>
            <a:br>
              <a:rPr lang="en-GB" sz="2700" noProof="0" dirty="0">
                <a:solidFill>
                  <a:schemeClr val="accent1">
                    <a:lumMod val="90000"/>
                    <a:lumOff val="10000"/>
                  </a:schemeClr>
                </a:solidFill>
              </a:rPr>
            </a:br>
            <a:r>
              <a:rPr lang="en-GB" sz="2700" noProof="0" dirty="0">
                <a:solidFill>
                  <a:schemeClr val="accent1">
                    <a:lumMod val="90000"/>
                    <a:lumOff val="10000"/>
                  </a:schemeClr>
                </a:solidFill>
              </a:rPr>
              <a:t>get-across-borders@uni-mainz.de</a:t>
            </a:r>
            <a:endParaRPr lang="en-GB" noProof="0" dirty="0">
              <a:solidFill>
                <a:schemeClr val="accent1">
                  <a:lumMod val="90000"/>
                  <a:lumOff val="10000"/>
                </a:schemeClr>
              </a:solidFill>
            </a:endParaRPr>
          </a:p>
        </p:txBody>
      </p:sp>
      <p:pic>
        <p:nvPicPr>
          <p:cNvPr id="17" name="Grafik 3" descr="Ein Bild, das Spiel enthält.&#10;&#10;Beschreibung automatisch generiert.">
            <a:extLst>
              <a:ext uri="{FF2B5EF4-FFF2-40B4-BE49-F238E27FC236}">
                <a16:creationId xmlns:a16="http://schemas.microsoft.com/office/drawing/2014/main" id="{F20362E9-6205-4FDA-B1DA-BC19C248F2EC}"/>
              </a:ext>
            </a:extLst>
          </p:cNvPr>
          <p:cNvPicPr>
            <a:picLocks noChangeAspect="1"/>
          </p:cNvPicPr>
          <p:nvPr/>
        </p:nvPicPr>
        <p:blipFill>
          <a:blip r:embed="rId2"/>
          <a:stretch/>
        </p:blipFill>
        <p:spPr bwMode="auto">
          <a:xfrm>
            <a:off x="4401861" y="177527"/>
            <a:ext cx="2833495" cy="1637129"/>
          </a:xfrm>
          <a:prstGeom prst="rect">
            <a:avLst/>
          </a:prstGeom>
        </p:spPr>
      </p:pic>
      <p:pic>
        <p:nvPicPr>
          <p:cNvPr id="22" name="Picture 9">
            <a:extLst>
              <a:ext uri="{FF2B5EF4-FFF2-40B4-BE49-F238E27FC236}">
                <a16:creationId xmlns:a16="http://schemas.microsoft.com/office/drawing/2014/main" id="{6DE20007-9E0A-4B25-A180-A9689119C026}"/>
              </a:ext>
            </a:extLst>
          </p:cNvPr>
          <p:cNvPicPr>
            <a:picLocks noChangeAspect="1" noChangeArrowheads="1"/>
          </p:cNvPicPr>
          <p:nvPr/>
        </p:nvPicPr>
        <p:blipFill>
          <a:blip r:embed="rId3"/>
          <a:stretch/>
        </p:blipFill>
        <p:spPr bwMode="auto">
          <a:xfrm>
            <a:off x="8154987" y="503238"/>
            <a:ext cx="1038208" cy="1038208"/>
          </a:xfrm>
          <a:prstGeom prst="rect">
            <a:avLst/>
          </a:prstGeom>
          <a:noFill/>
          <a:ln>
            <a:noFill/>
          </a:ln>
        </p:spPr>
      </p:pic>
      <p:pic>
        <p:nvPicPr>
          <p:cNvPr id="2" name="Grafik 2">
            <a:extLst>
              <a:ext uri="{FF2B5EF4-FFF2-40B4-BE49-F238E27FC236}">
                <a16:creationId xmlns:a16="http://schemas.microsoft.com/office/drawing/2014/main" id="{D48C8CC1-394F-4214-9C8F-E9289D985F84}"/>
              </a:ext>
            </a:extLst>
          </p:cNvPr>
          <p:cNvPicPr>
            <a:picLocks noChangeAspect="1"/>
          </p:cNvPicPr>
          <p:nvPr/>
        </p:nvPicPr>
        <p:blipFill>
          <a:blip r:embed="rId4"/>
          <a:stretch/>
        </p:blipFill>
        <p:spPr bwMode="auto">
          <a:xfrm>
            <a:off x="970091" y="179207"/>
            <a:ext cx="2701395" cy="127683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284810-2428-466D-B869-22185656E3A7}"/>
              </a:ext>
            </a:extLst>
          </p:cNvPr>
          <p:cNvSpPr>
            <a:spLocks noGrp="1"/>
          </p:cNvSpPr>
          <p:nvPr>
            <p:ph type="title"/>
          </p:nvPr>
        </p:nvSpPr>
        <p:spPr>
          <a:xfrm>
            <a:off x="522288" y="198437"/>
            <a:ext cx="9394825" cy="1258887"/>
          </a:xfrm>
        </p:spPr>
        <p:txBody>
          <a:bodyPr wrap="square" anchor="ctr">
            <a:normAutofit/>
          </a:bodyPr>
          <a:lstStyle/>
          <a:p>
            <a:r>
              <a:rPr lang="en-GB" b="1" noProof="0" dirty="0" err="1">
                <a:solidFill>
                  <a:srgbClr val="D71F39"/>
                </a:solidFill>
              </a:rPr>
              <a:t>Willkommen</a:t>
            </a:r>
            <a:r>
              <a:rPr lang="en-GB" b="1" noProof="0" dirty="0"/>
              <a:t>!</a:t>
            </a:r>
          </a:p>
        </p:txBody>
      </p:sp>
      <p:sp>
        <p:nvSpPr>
          <p:cNvPr id="12" name="Content Placeholder 2">
            <a:extLst>
              <a:ext uri="{FF2B5EF4-FFF2-40B4-BE49-F238E27FC236}">
                <a16:creationId xmlns:a16="http://schemas.microsoft.com/office/drawing/2014/main" id="{68A12010-6D41-411C-93B2-4E46D5E8882B}"/>
              </a:ext>
            </a:extLst>
          </p:cNvPr>
          <p:cNvSpPr>
            <a:spLocks noGrp="1"/>
          </p:cNvSpPr>
          <p:nvPr>
            <p:ph sz="half" idx="1"/>
          </p:nvPr>
        </p:nvSpPr>
        <p:spPr>
          <a:xfrm>
            <a:off x="522288" y="1763713"/>
            <a:ext cx="4621212" cy="4989512"/>
          </a:xfrm>
        </p:spPr>
        <p:txBody>
          <a:bodyPr>
            <a:normAutofit/>
          </a:bodyPr>
          <a:lstStyle/>
          <a:p>
            <a:r>
              <a:rPr lang="en-GB" sz="2800" noProof="0" dirty="0"/>
              <a:t>What we’re going to learn today …</a:t>
            </a:r>
          </a:p>
          <a:p>
            <a:pPr marL="0" indent="0">
              <a:buNone/>
            </a:pPr>
            <a:r>
              <a:rPr lang="en-GB" sz="2800" noProof="0" dirty="0">
                <a:sym typeface="Wingdings" pitchFamily="2" charset="2"/>
              </a:rPr>
              <a:t> </a:t>
            </a:r>
            <a:r>
              <a:rPr lang="en-GB" sz="2800" noProof="0" dirty="0"/>
              <a:t>the months of the year</a:t>
            </a:r>
          </a:p>
          <a:p>
            <a:pPr marL="342900" indent="-342900">
              <a:buFont typeface="Calibri" panose="020F0502020204030204" pitchFamily="34" charset="0"/>
              <a:buChar char="→"/>
            </a:pPr>
            <a:endParaRPr lang="en-GB" sz="2800" noProof="0" dirty="0"/>
          </a:p>
          <a:p>
            <a:pPr marL="0" indent="0">
              <a:buNone/>
            </a:pPr>
            <a:endParaRPr lang="en-GB" sz="2800" noProof="0" dirty="0"/>
          </a:p>
          <a:p>
            <a:r>
              <a:rPr lang="en-GB" sz="2800" noProof="0" dirty="0"/>
              <a:t>But first we’re going to repeat …</a:t>
            </a:r>
          </a:p>
          <a:p>
            <a:pPr marL="342900" indent="-342900">
              <a:buFont typeface="Calibri" panose="020F0502020204030204" pitchFamily="34" charset="0"/>
              <a:buChar char="→"/>
            </a:pPr>
            <a:r>
              <a:rPr lang="en-GB" sz="2800" noProof="0" dirty="0"/>
              <a:t>the days of the week</a:t>
            </a:r>
          </a:p>
        </p:txBody>
      </p:sp>
      <p:pic>
        <p:nvPicPr>
          <p:cNvPr id="3" name="Picture 2" descr="A picture containing drawing&#10;&#10;Description automatically generated">
            <a:extLst>
              <a:ext uri="{FF2B5EF4-FFF2-40B4-BE49-F238E27FC236}">
                <a16:creationId xmlns:a16="http://schemas.microsoft.com/office/drawing/2014/main" id="{6B0FA5E2-30CB-4DE0-9B67-75704DA9E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258" y="2028696"/>
            <a:ext cx="3431159" cy="3590843"/>
          </a:xfrm>
          <a:prstGeom prst="rect">
            <a:avLst/>
          </a:prstGeom>
        </p:spPr>
      </p:pic>
      <p:sp>
        <p:nvSpPr>
          <p:cNvPr id="7" name="Fußzeilenplatzhalter 3">
            <a:extLst>
              <a:ext uri="{FF2B5EF4-FFF2-40B4-BE49-F238E27FC236}">
                <a16:creationId xmlns:a16="http://schemas.microsoft.com/office/drawing/2014/main" id="{D7E1EA57-DE53-4F9B-800E-EAB49F578DE5}"/>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
        <p:nvSpPr>
          <p:cNvPr id="8" name="Foliennummernplatzhalter 6">
            <a:extLst>
              <a:ext uri="{FF2B5EF4-FFF2-40B4-BE49-F238E27FC236}">
                <a16:creationId xmlns:a16="http://schemas.microsoft.com/office/drawing/2014/main" id="{1AB803DC-D142-429A-90A1-3F70ACAA89CB}"/>
              </a:ext>
            </a:extLst>
          </p:cNvPr>
          <p:cNvSpPr txBox="1">
            <a:spLocks/>
          </p:cNvSpPr>
          <p:nvPr/>
        </p:nvSpPr>
        <p:spPr>
          <a:xfrm>
            <a:off x="9835529" y="6958806"/>
            <a:ext cx="607347" cy="401638"/>
          </a:xfrm>
          <a:prstGeom prst="rect">
            <a:avLst/>
          </a:prstGeom>
        </p:spPr>
        <p:txBody>
          <a:bodyPr vert="horz" lIns="91430" tIns="45716" rIns="91430" bIns="45716" rtlCol="0" anchor="ctr"/>
          <a:lstStyle>
            <a:defPPr>
              <a:defRPr lang="de-DE"/>
            </a:defPPr>
            <a:lvl1pPr algn="l" rtl="0" eaLnBrk="0" fontAlgn="base" hangingPunct="0">
              <a:spcBef>
                <a:spcPct val="0"/>
              </a:spcBef>
              <a:spcAft>
                <a:spcPct val="0"/>
              </a:spcAft>
              <a:defRPr sz="1323" b="1" kern="1200">
                <a:solidFill>
                  <a:schemeClr val="tx1"/>
                </a:solidFill>
                <a:latin typeface="Tahoma" panose="020B0604030504040204" pitchFamily="34" charset="0"/>
                <a:ea typeface="+mn-ea"/>
                <a:cs typeface="+mn-cs"/>
              </a:defRPr>
            </a:lvl1pPr>
            <a:lvl2pPr marL="4556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2pPr>
            <a:lvl3pPr marL="9128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3pPr>
            <a:lvl4pPr marL="13700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4pPr>
            <a:lvl5pPr marL="18272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5pPr>
            <a:lvl6pPr marL="2286000" algn="l" defTabSz="914400" rtl="0" eaLnBrk="1" latinLnBrk="0" hangingPunct="1">
              <a:defRPr sz="1300" b="1" kern="1200">
                <a:solidFill>
                  <a:schemeClr val="tx1"/>
                </a:solidFill>
                <a:latin typeface="Tahoma" panose="020B0604030504040204" pitchFamily="34" charset="0"/>
                <a:ea typeface="+mn-ea"/>
                <a:cs typeface="+mn-cs"/>
              </a:defRPr>
            </a:lvl6pPr>
            <a:lvl7pPr marL="2743200" algn="l" defTabSz="914400" rtl="0" eaLnBrk="1" latinLnBrk="0" hangingPunct="1">
              <a:defRPr sz="1300" b="1" kern="1200">
                <a:solidFill>
                  <a:schemeClr val="tx1"/>
                </a:solidFill>
                <a:latin typeface="Tahoma" panose="020B0604030504040204" pitchFamily="34" charset="0"/>
                <a:ea typeface="+mn-ea"/>
                <a:cs typeface="+mn-cs"/>
              </a:defRPr>
            </a:lvl7pPr>
            <a:lvl8pPr marL="3200400" algn="l" defTabSz="914400" rtl="0" eaLnBrk="1" latinLnBrk="0" hangingPunct="1">
              <a:defRPr sz="1300" b="1" kern="1200">
                <a:solidFill>
                  <a:schemeClr val="tx1"/>
                </a:solidFill>
                <a:latin typeface="Tahoma" panose="020B0604030504040204" pitchFamily="34" charset="0"/>
                <a:ea typeface="+mn-ea"/>
                <a:cs typeface="+mn-cs"/>
              </a:defRPr>
            </a:lvl8pPr>
            <a:lvl9pPr marL="3657600" algn="l" defTabSz="914400" rtl="0" eaLnBrk="1" latinLnBrk="0" hangingPunct="1">
              <a:defRPr sz="1300" b="1" kern="1200">
                <a:solidFill>
                  <a:schemeClr val="tx1"/>
                </a:solidFill>
                <a:latin typeface="Tahoma" panose="020B0604030504040204" pitchFamily="34" charset="0"/>
                <a:ea typeface="+mn-ea"/>
                <a:cs typeface="+mn-cs"/>
              </a:defRPr>
            </a:lvl9pPr>
          </a:lstStyle>
          <a:p>
            <a:pPr algn="ctr"/>
            <a:fld id="{1C6A1CB6-5D98-4296-B8F9-B78E6A9A9E34}" type="slidenum">
              <a:rPr lang="en-GB" sz="1050" b="0" smtClean="0">
                <a:solidFill>
                  <a:schemeClr val="bg2"/>
                </a:solidFill>
                <a:latin typeface="Comic Sans MS" panose="030F0702030302020204" pitchFamily="66" charset="0"/>
              </a:rPr>
              <a:pPr algn="ctr"/>
              <a:t>3</a:t>
            </a:fld>
            <a:endParaRPr lang="en-GB" sz="1050" b="0" dirty="0">
              <a:solidFill>
                <a:schemeClr val="bg2"/>
              </a:solidFill>
              <a:latin typeface="Comic Sans MS" panose="030F0702030302020204" pitchFamily="66" charset="0"/>
            </a:endParaRPr>
          </a:p>
        </p:txBody>
      </p:sp>
    </p:spTree>
    <p:extLst>
      <p:ext uri="{BB962C8B-B14F-4D97-AF65-F5344CB8AC3E}">
        <p14:creationId xmlns:p14="http://schemas.microsoft.com/office/powerpoint/2010/main" val="744216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8E7AE3-A2BF-4B31-85FB-C94A4552ECD1}"/>
              </a:ext>
            </a:extLst>
          </p:cNvPr>
          <p:cNvSpPr>
            <a:spLocks noGrp="1"/>
          </p:cNvSpPr>
          <p:nvPr>
            <p:ph type="title"/>
          </p:nvPr>
        </p:nvSpPr>
        <p:spPr/>
        <p:txBody>
          <a:bodyPr wrap="square" anchor="ctr">
            <a:normAutofit/>
          </a:bodyPr>
          <a:lstStyle/>
          <a:p>
            <a:r>
              <a:rPr lang="en-GB" b="1" noProof="0" dirty="0"/>
              <a:t>Task: Connect the German words with their English form!</a:t>
            </a:r>
          </a:p>
        </p:txBody>
      </p:sp>
      <p:sp>
        <p:nvSpPr>
          <p:cNvPr id="3" name="Textplatzhalter 2">
            <a:extLst>
              <a:ext uri="{FF2B5EF4-FFF2-40B4-BE49-F238E27FC236}">
                <a16:creationId xmlns:a16="http://schemas.microsoft.com/office/drawing/2014/main" id="{BAAE50AD-8205-423F-864B-C5A397F2AD1B}"/>
              </a:ext>
            </a:extLst>
          </p:cNvPr>
          <p:cNvSpPr>
            <a:spLocks noGrp="1"/>
          </p:cNvSpPr>
          <p:nvPr>
            <p:ph type="body" sz="half" idx="1"/>
          </p:nvPr>
        </p:nvSpPr>
        <p:spPr>
          <a:xfrm>
            <a:off x="129721" y="1763924"/>
            <a:ext cx="2646137" cy="4989036"/>
          </a:xfrm>
        </p:spPr>
        <p:txBody>
          <a:bodyPr/>
          <a:lstStyle/>
          <a:p>
            <a:pPr algn="r"/>
            <a:r>
              <a:rPr lang="en-GB" sz="2800" noProof="0" dirty="0" err="1"/>
              <a:t>Samstag</a:t>
            </a:r>
            <a:endParaRPr lang="en-GB" sz="2800" noProof="0" dirty="0"/>
          </a:p>
          <a:p>
            <a:pPr algn="r"/>
            <a:r>
              <a:rPr lang="en-GB" sz="2800" noProof="0" dirty="0" err="1"/>
              <a:t>Donnerstag</a:t>
            </a:r>
            <a:endParaRPr lang="en-GB" sz="2800" noProof="0" dirty="0"/>
          </a:p>
          <a:p>
            <a:pPr algn="r"/>
            <a:r>
              <a:rPr lang="en-GB" sz="2800" noProof="0" dirty="0"/>
              <a:t>Montag</a:t>
            </a:r>
          </a:p>
          <a:p>
            <a:pPr algn="r"/>
            <a:r>
              <a:rPr lang="en-GB" sz="2800" noProof="0" dirty="0" err="1"/>
              <a:t>Mittwoch</a:t>
            </a:r>
            <a:endParaRPr lang="en-GB" sz="2800" noProof="0" dirty="0"/>
          </a:p>
          <a:p>
            <a:pPr algn="r"/>
            <a:r>
              <a:rPr lang="en-GB" sz="2800" noProof="0" dirty="0"/>
              <a:t>Freitag</a:t>
            </a:r>
          </a:p>
          <a:p>
            <a:pPr algn="r"/>
            <a:r>
              <a:rPr lang="en-GB" sz="2800" noProof="0" dirty="0"/>
              <a:t>Sonntag</a:t>
            </a:r>
          </a:p>
          <a:p>
            <a:pPr algn="r"/>
            <a:r>
              <a:rPr lang="en-GB" sz="2800" noProof="0" dirty="0" err="1"/>
              <a:t>Dienstag</a:t>
            </a:r>
            <a:endParaRPr lang="en-GB" noProof="0" dirty="0"/>
          </a:p>
        </p:txBody>
      </p:sp>
      <p:sp>
        <p:nvSpPr>
          <p:cNvPr id="6" name="Inhaltsplatzhalter 5">
            <a:extLst>
              <a:ext uri="{FF2B5EF4-FFF2-40B4-BE49-F238E27FC236}">
                <a16:creationId xmlns:a16="http://schemas.microsoft.com/office/drawing/2014/main" id="{294F9B3F-A024-471E-AD81-F2D22894ABB6}"/>
              </a:ext>
            </a:extLst>
          </p:cNvPr>
          <p:cNvSpPr>
            <a:spLocks noGrp="1"/>
          </p:cNvSpPr>
          <p:nvPr>
            <p:ph sz="quarter" idx="2"/>
          </p:nvPr>
        </p:nvSpPr>
        <p:spPr>
          <a:xfrm>
            <a:off x="5306695" y="1763924"/>
            <a:ext cx="4610735" cy="4306676"/>
          </a:xfrm>
        </p:spPr>
        <p:txBody>
          <a:bodyPr>
            <a:normAutofit/>
          </a:bodyPr>
          <a:lstStyle/>
          <a:p>
            <a:r>
              <a:rPr lang="en-GB" sz="2800" noProof="0" dirty="0">
                <a:solidFill>
                  <a:schemeClr val="accent2"/>
                </a:solidFill>
              </a:rPr>
              <a:t>Monday</a:t>
            </a:r>
          </a:p>
          <a:p>
            <a:r>
              <a:rPr lang="en-GB" sz="2800" noProof="0" dirty="0">
                <a:solidFill>
                  <a:schemeClr val="accent2"/>
                </a:solidFill>
              </a:rPr>
              <a:t>Tuesday</a:t>
            </a:r>
          </a:p>
          <a:p>
            <a:r>
              <a:rPr lang="en-GB" sz="2800" noProof="0" dirty="0">
                <a:solidFill>
                  <a:schemeClr val="accent2"/>
                </a:solidFill>
              </a:rPr>
              <a:t>Wednesday</a:t>
            </a:r>
          </a:p>
          <a:p>
            <a:r>
              <a:rPr lang="en-GB" sz="2800" noProof="0" dirty="0">
                <a:solidFill>
                  <a:schemeClr val="accent2"/>
                </a:solidFill>
              </a:rPr>
              <a:t>Thursday</a:t>
            </a:r>
          </a:p>
          <a:p>
            <a:r>
              <a:rPr lang="en-GB" sz="2800" noProof="0" dirty="0">
                <a:solidFill>
                  <a:schemeClr val="accent2"/>
                </a:solidFill>
              </a:rPr>
              <a:t>Friday</a:t>
            </a:r>
          </a:p>
          <a:p>
            <a:r>
              <a:rPr lang="en-GB" sz="2800" noProof="0" dirty="0">
                <a:solidFill>
                  <a:schemeClr val="accent2"/>
                </a:solidFill>
              </a:rPr>
              <a:t>Saturday</a:t>
            </a:r>
          </a:p>
          <a:p>
            <a:r>
              <a:rPr lang="en-GB" sz="2800" noProof="0" dirty="0">
                <a:solidFill>
                  <a:schemeClr val="accent2"/>
                </a:solidFill>
              </a:rPr>
              <a:t>Sunday</a:t>
            </a:r>
          </a:p>
        </p:txBody>
      </p:sp>
      <p:pic>
        <p:nvPicPr>
          <p:cNvPr id="9" name="Inhaltsplatzhalter 8">
            <a:extLst>
              <a:ext uri="{FF2B5EF4-FFF2-40B4-BE49-F238E27FC236}">
                <a16:creationId xmlns:a16="http://schemas.microsoft.com/office/drawing/2014/main" id="{E04D7710-3F55-4F33-8CB4-075FD4AD430B}"/>
              </a:ext>
            </a:extLst>
          </p:cNvPr>
          <p:cNvPicPr>
            <a:picLocks noGrp="1" noChangeAspect="1"/>
          </p:cNvPicPr>
          <p:nvPr>
            <p:ph sz="quarter" idx="3"/>
          </p:nvPr>
        </p:nvPicPr>
        <p:blipFill>
          <a:blip r:embed="rId4"/>
          <a:stretch>
            <a:fillRect/>
          </a:stretch>
        </p:blipFill>
        <p:spPr>
          <a:xfrm>
            <a:off x="7663543" y="3631406"/>
            <a:ext cx="2427877" cy="3121556"/>
          </a:xfrm>
          <a:prstGeom prst="rect">
            <a:avLst/>
          </a:prstGeom>
        </p:spPr>
      </p:pic>
      <p:cxnSp>
        <p:nvCxnSpPr>
          <p:cNvPr id="14" name="Gerader Verbinder 13">
            <a:extLst>
              <a:ext uri="{FF2B5EF4-FFF2-40B4-BE49-F238E27FC236}">
                <a16:creationId xmlns:a16="http://schemas.microsoft.com/office/drawing/2014/main" id="{FE7E088B-8A19-453D-B78F-CA3B40B3143C}"/>
              </a:ext>
            </a:extLst>
          </p:cNvPr>
          <p:cNvCxnSpPr>
            <a:cxnSpLocks/>
          </p:cNvCxnSpPr>
          <p:nvPr/>
        </p:nvCxnSpPr>
        <p:spPr>
          <a:xfrm flipV="1">
            <a:off x="2686050" y="2011680"/>
            <a:ext cx="2735036" cy="101727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46DC3179-0FB0-4613-BA58-EF53CF3361D5}"/>
              </a:ext>
            </a:extLst>
          </p:cNvPr>
          <p:cNvCxnSpPr>
            <a:cxnSpLocks/>
          </p:cNvCxnSpPr>
          <p:nvPr/>
        </p:nvCxnSpPr>
        <p:spPr>
          <a:xfrm flipH="1">
            <a:off x="2686050" y="2537460"/>
            <a:ext cx="2735036" cy="25704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664E129B-6C19-4AE9-B848-F00E7800C4F9}"/>
              </a:ext>
            </a:extLst>
          </p:cNvPr>
          <p:cNvCxnSpPr>
            <a:cxnSpLocks/>
          </p:cNvCxnSpPr>
          <p:nvPr/>
        </p:nvCxnSpPr>
        <p:spPr>
          <a:xfrm flipH="1">
            <a:off x="2686050" y="3028950"/>
            <a:ext cx="2735038" cy="50736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B467FA03-1557-4915-9D77-74A4FCF76555}"/>
              </a:ext>
            </a:extLst>
          </p:cNvPr>
          <p:cNvCxnSpPr>
            <a:cxnSpLocks/>
          </p:cNvCxnSpPr>
          <p:nvPr/>
        </p:nvCxnSpPr>
        <p:spPr>
          <a:xfrm>
            <a:off x="2686050" y="2537460"/>
            <a:ext cx="2735036" cy="9988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0CAC51C5-8A93-4589-ACD2-9ED2DE5F6C9C}"/>
              </a:ext>
            </a:extLst>
          </p:cNvPr>
          <p:cNvCxnSpPr>
            <a:cxnSpLocks/>
          </p:cNvCxnSpPr>
          <p:nvPr/>
        </p:nvCxnSpPr>
        <p:spPr>
          <a:xfrm flipV="1">
            <a:off x="2686050" y="4023361"/>
            <a:ext cx="2735036" cy="13715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13F189E0-DDB7-4D22-9EFD-9C2D777CB76F}"/>
              </a:ext>
            </a:extLst>
          </p:cNvPr>
          <p:cNvCxnSpPr>
            <a:cxnSpLocks/>
          </p:cNvCxnSpPr>
          <p:nvPr/>
        </p:nvCxnSpPr>
        <p:spPr>
          <a:xfrm>
            <a:off x="2686050" y="2011680"/>
            <a:ext cx="2735036" cy="2584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3A2B52F3-6CCF-4F66-99A3-A8062B0377FA}"/>
              </a:ext>
            </a:extLst>
          </p:cNvPr>
          <p:cNvCxnSpPr>
            <a:cxnSpLocks/>
          </p:cNvCxnSpPr>
          <p:nvPr/>
        </p:nvCxnSpPr>
        <p:spPr>
          <a:xfrm>
            <a:off x="2686050" y="4595680"/>
            <a:ext cx="2735036" cy="512214"/>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9" name="1">
            <a:hlinkClick r:id="" action="ppaction://media"/>
            <a:extLst>
              <a:ext uri="{FF2B5EF4-FFF2-40B4-BE49-F238E27FC236}">
                <a16:creationId xmlns:a16="http://schemas.microsoft.com/office/drawing/2014/main" id="{3031DD62-3081-4467-B2AA-6B951FB06E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2630" y="6172200"/>
            <a:ext cx="863903" cy="863901"/>
          </a:xfrm>
          <a:prstGeom prst="rect">
            <a:avLst/>
          </a:prstGeom>
        </p:spPr>
      </p:pic>
      <p:sp>
        <p:nvSpPr>
          <p:cNvPr id="19" name="Foliennummernplatzhalter 6">
            <a:extLst>
              <a:ext uri="{FF2B5EF4-FFF2-40B4-BE49-F238E27FC236}">
                <a16:creationId xmlns:a16="http://schemas.microsoft.com/office/drawing/2014/main" id="{9BA7306B-DF41-4920-B4F0-4F1EE0544BCD}"/>
              </a:ext>
            </a:extLst>
          </p:cNvPr>
          <p:cNvSpPr txBox="1">
            <a:spLocks/>
          </p:cNvSpPr>
          <p:nvPr/>
        </p:nvSpPr>
        <p:spPr>
          <a:xfrm>
            <a:off x="9835529" y="6958806"/>
            <a:ext cx="607347" cy="401638"/>
          </a:xfrm>
          <a:prstGeom prst="rect">
            <a:avLst/>
          </a:prstGeom>
        </p:spPr>
        <p:txBody>
          <a:bodyPr vert="horz" lIns="91440" tIns="45720" rIns="91440" bIns="45720" rtlCol="0" anchor="ctr"/>
          <a:lstStyle>
            <a:defPPr>
              <a:defRPr lang="de-DE"/>
            </a:defPPr>
            <a:lvl1pPr algn="r" rtl="0" eaLnBrk="0" fontAlgn="base" hangingPunct="0">
              <a:spcBef>
                <a:spcPct val="0"/>
              </a:spcBef>
              <a:spcAft>
                <a:spcPct val="0"/>
              </a:spcAft>
              <a:defRPr sz="1200" b="1" kern="1200">
                <a:solidFill>
                  <a:schemeClr val="bg2"/>
                </a:solidFill>
                <a:latin typeface="+mj-lt"/>
                <a:ea typeface="+mn-ea"/>
                <a:cs typeface="+mn-cs"/>
              </a:defRPr>
            </a:lvl1pPr>
            <a:lvl2pPr marL="4556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2pPr>
            <a:lvl3pPr marL="9128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3pPr>
            <a:lvl4pPr marL="13700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4pPr>
            <a:lvl5pPr marL="18272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5pPr>
            <a:lvl6pPr marL="2286000" algn="l" defTabSz="914400" rtl="0" eaLnBrk="1" latinLnBrk="0" hangingPunct="1">
              <a:defRPr sz="1300" b="1" kern="1200">
                <a:solidFill>
                  <a:schemeClr val="tx1"/>
                </a:solidFill>
                <a:latin typeface="Tahoma" panose="020B0604030504040204" pitchFamily="34" charset="0"/>
                <a:ea typeface="+mn-ea"/>
                <a:cs typeface="+mn-cs"/>
              </a:defRPr>
            </a:lvl6pPr>
            <a:lvl7pPr marL="2743200" algn="l" defTabSz="914400" rtl="0" eaLnBrk="1" latinLnBrk="0" hangingPunct="1">
              <a:defRPr sz="1300" b="1" kern="1200">
                <a:solidFill>
                  <a:schemeClr val="tx1"/>
                </a:solidFill>
                <a:latin typeface="Tahoma" panose="020B0604030504040204" pitchFamily="34" charset="0"/>
                <a:ea typeface="+mn-ea"/>
                <a:cs typeface="+mn-cs"/>
              </a:defRPr>
            </a:lvl7pPr>
            <a:lvl8pPr marL="3200400" algn="l" defTabSz="914400" rtl="0" eaLnBrk="1" latinLnBrk="0" hangingPunct="1">
              <a:defRPr sz="1300" b="1" kern="1200">
                <a:solidFill>
                  <a:schemeClr val="tx1"/>
                </a:solidFill>
                <a:latin typeface="Tahoma" panose="020B0604030504040204" pitchFamily="34" charset="0"/>
                <a:ea typeface="+mn-ea"/>
                <a:cs typeface="+mn-cs"/>
              </a:defRPr>
            </a:lvl8pPr>
            <a:lvl9pPr marL="3657600" algn="l" defTabSz="914400" rtl="0" eaLnBrk="1" latinLnBrk="0" hangingPunct="1">
              <a:defRPr sz="1300" b="1" kern="1200">
                <a:solidFill>
                  <a:schemeClr val="tx1"/>
                </a:solidFill>
                <a:latin typeface="Tahoma" panose="020B0604030504040204" pitchFamily="34" charset="0"/>
                <a:ea typeface="+mn-ea"/>
                <a:cs typeface="+mn-cs"/>
              </a:defRPr>
            </a:lvl9pPr>
          </a:lstStyle>
          <a:p>
            <a:pPr algn="ctr"/>
            <a:fld id="{1C6A1CB6-5D98-4296-B8F9-B78E6A9A9E34}" type="slidenum">
              <a:rPr lang="en-GB" sz="1050" b="0" smtClean="0">
                <a:latin typeface="Comic Sans MS" panose="030F0702030302020204" pitchFamily="66" charset="0"/>
              </a:rPr>
              <a:pPr algn="ctr"/>
              <a:t>4</a:t>
            </a:fld>
            <a:endParaRPr lang="en-GB" sz="1050" b="0" dirty="0">
              <a:latin typeface="Comic Sans MS" panose="030F0702030302020204" pitchFamily="66" charset="0"/>
            </a:endParaRPr>
          </a:p>
        </p:txBody>
      </p:sp>
      <p:sp>
        <p:nvSpPr>
          <p:cNvPr id="20" name="Fußzeilenplatzhalter 3">
            <a:extLst>
              <a:ext uri="{FF2B5EF4-FFF2-40B4-BE49-F238E27FC236}">
                <a16:creationId xmlns:a16="http://schemas.microsoft.com/office/drawing/2014/main" id="{2CBFF689-046F-426C-A3F6-ABD39B995EEE}"/>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219264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728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8DF7C9-068C-4BEF-8957-838080B82606}"/>
              </a:ext>
            </a:extLst>
          </p:cNvPr>
          <p:cNvSpPr>
            <a:spLocks noGrp="1"/>
          </p:cNvSpPr>
          <p:nvPr>
            <p:ph type="title"/>
          </p:nvPr>
        </p:nvSpPr>
        <p:spPr>
          <a:xfrm>
            <a:off x="521970" y="220837"/>
            <a:ext cx="9395460" cy="1259946"/>
          </a:xfrm>
        </p:spPr>
        <p:txBody>
          <a:bodyPr wrap="square" anchor="ctr">
            <a:normAutofit/>
          </a:bodyPr>
          <a:lstStyle/>
          <a:p>
            <a:r>
              <a:rPr lang="en-GB" b="1" noProof="0" dirty="0"/>
              <a:t>Task: Put the German days of the week into the correct order!</a:t>
            </a:r>
          </a:p>
        </p:txBody>
      </p:sp>
      <p:sp>
        <p:nvSpPr>
          <p:cNvPr id="3" name="Textplatzhalter 2">
            <a:extLst>
              <a:ext uri="{FF2B5EF4-FFF2-40B4-BE49-F238E27FC236}">
                <a16:creationId xmlns:a16="http://schemas.microsoft.com/office/drawing/2014/main" id="{E5875895-98BD-402C-BC00-182941B5BDE8}"/>
              </a:ext>
            </a:extLst>
          </p:cNvPr>
          <p:cNvSpPr>
            <a:spLocks noGrp="1"/>
          </p:cNvSpPr>
          <p:nvPr>
            <p:ph type="body" sz="half" idx="1"/>
          </p:nvPr>
        </p:nvSpPr>
        <p:spPr>
          <a:xfrm>
            <a:off x="521970" y="1763925"/>
            <a:ext cx="4610735" cy="4989036"/>
          </a:xfrm>
        </p:spPr>
        <p:txBody>
          <a:bodyPr wrap="square" anchor="t">
            <a:normAutofit/>
          </a:bodyPr>
          <a:lstStyle/>
          <a:p>
            <a:pPr marL="342900" indent="-342900">
              <a:buFont typeface="Arial" panose="020B0604020202020204" pitchFamily="34" charset="0"/>
              <a:buChar char="•"/>
            </a:pPr>
            <a:r>
              <a:rPr lang="en-GB" sz="2800" noProof="0" dirty="0" err="1"/>
              <a:t>Dienstag</a:t>
            </a:r>
            <a:endParaRPr lang="en-GB" sz="2800" noProof="0" dirty="0"/>
          </a:p>
          <a:p>
            <a:pPr marL="342900" indent="-342900">
              <a:buFont typeface="Arial" panose="020B0604020202020204" pitchFamily="34" charset="0"/>
              <a:buChar char="•"/>
            </a:pPr>
            <a:r>
              <a:rPr lang="en-GB" sz="2800" noProof="0" dirty="0"/>
              <a:t>Freitag</a:t>
            </a:r>
          </a:p>
          <a:p>
            <a:pPr marL="342900" indent="-342900">
              <a:buFont typeface="Arial" panose="020B0604020202020204" pitchFamily="34" charset="0"/>
              <a:buChar char="•"/>
            </a:pPr>
            <a:r>
              <a:rPr lang="en-GB" sz="2800" noProof="0" dirty="0"/>
              <a:t>Montag</a:t>
            </a:r>
          </a:p>
          <a:p>
            <a:pPr marL="342900" indent="-342900">
              <a:buFont typeface="Arial" panose="020B0604020202020204" pitchFamily="34" charset="0"/>
              <a:buChar char="•"/>
            </a:pPr>
            <a:r>
              <a:rPr lang="en-GB" sz="2800" noProof="0" dirty="0" err="1"/>
              <a:t>Samstag</a:t>
            </a:r>
            <a:endParaRPr lang="en-GB" sz="2800" noProof="0" dirty="0"/>
          </a:p>
          <a:p>
            <a:pPr marL="342900" indent="-342900">
              <a:buFont typeface="Arial" panose="020B0604020202020204" pitchFamily="34" charset="0"/>
              <a:buChar char="•"/>
            </a:pPr>
            <a:r>
              <a:rPr lang="en-GB" sz="2800" noProof="0" dirty="0" err="1"/>
              <a:t>Mittwoch</a:t>
            </a:r>
            <a:endParaRPr lang="en-GB" sz="2800" noProof="0" dirty="0"/>
          </a:p>
          <a:p>
            <a:pPr marL="342900" indent="-342900">
              <a:buFont typeface="Arial" panose="020B0604020202020204" pitchFamily="34" charset="0"/>
              <a:buChar char="•"/>
            </a:pPr>
            <a:r>
              <a:rPr lang="en-GB" sz="2800" noProof="0" dirty="0" err="1"/>
              <a:t>Donnerstag</a:t>
            </a:r>
            <a:endParaRPr lang="en-GB" sz="2800" noProof="0" dirty="0"/>
          </a:p>
          <a:p>
            <a:pPr marL="342900" indent="-342900">
              <a:buFont typeface="Arial" panose="020B0604020202020204" pitchFamily="34" charset="0"/>
              <a:buChar char="•"/>
            </a:pPr>
            <a:r>
              <a:rPr lang="en-GB" sz="2800" noProof="0" dirty="0"/>
              <a:t>Sonntag</a:t>
            </a:r>
          </a:p>
        </p:txBody>
      </p:sp>
      <p:sp>
        <p:nvSpPr>
          <p:cNvPr id="13" name="Content Placeholder 3">
            <a:extLst>
              <a:ext uri="{FF2B5EF4-FFF2-40B4-BE49-F238E27FC236}">
                <a16:creationId xmlns:a16="http://schemas.microsoft.com/office/drawing/2014/main" id="{B18E59D8-7874-4426-8A6B-4DE8CA8C0EB5}"/>
              </a:ext>
            </a:extLst>
          </p:cNvPr>
          <p:cNvSpPr>
            <a:spLocks noGrp="1"/>
          </p:cNvSpPr>
          <p:nvPr>
            <p:ph sz="quarter" idx="2"/>
          </p:nvPr>
        </p:nvSpPr>
        <p:spPr>
          <a:xfrm>
            <a:off x="5306695" y="1763924"/>
            <a:ext cx="4610735" cy="3453535"/>
          </a:xfrm>
        </p:spPr>
        <p:txBody>
          <a:bodyPr>
            <a:noAutofit/>
          </a:bodyPr>
          <a:lstStyle/>
          <a:p>
            <a:pPr marL="342900" indent="-342900">
              <a:buFont typeface="Arial" panose="020B0604020202020204" pitchFamily="34" charset="0"/>
              <a:buChar char="•"/>
            </a:pPr>
            <a:r>
              <a:rPr lang="en-GB" sz="2800" b="1" noProof="0" dirty="0">
                <a:solidFill>
                  <a:schemeClr val="accent1"/>
                </a:solidFill>
              </a:rPr>
              <a:t>Montag</a:t>
            </a:r>
          </a:p>
          <a:p>
            <a:pPr marL="342900" indent="-342900">
              <a:buFont typeface="Arial" panose="020B0604020202020204" pitchFamily="34" charset="0"/>
              <a:buChar char="•"/>
            </a:pPr>
            <a:r>
              <a:rPr lang="en-GB" sz="2800" b="1" noProof="0" dirty="0" err="1">
                <a:solidFill>
                  <a:schemeClr val="accent1"/>
                </a:solidFill>
              </a:rPr>
              <a:t>Dienstag</a:t>
            </a:r>
            <a:endParaRPr lang="en-GB" sz="2800" b="1" noProof="0" dirty="0">
              <a:solidFill>
                <a:schemeClr val="accent1"/>
              </a:solidFill>
            </a:endParaRPr>
          </a:p>
          <a:p>
            <a:pPr marL="342900" indent="-342900">
              <a:buFont typeface="Arial" panose="020B0604020202020204" pitchFamily="34" charset="0"/>
              <a:buChar char="•"/>
            </a:pPr>
            <a:r>
              <a:rPr lang="en-GB" sz="2800" b="1" noProof="0" dirty="0" err="1">
                <a:solidFill>
                  <a:schemeClr val="accent1"/>
                </a:solidFill>
              </a:rPr>
              <a:t>Mittwoch</a:t>
            </a:r>
            <a:endParaRPr lang="en-GB" sz="2800" b="1" noProof="0" dirty="0">
              <a:solidFill>
                <a:schemeClr val="accent1"/>
              </a:solidFill>
            </a:endParaRPr>
          </a:p>
          <a:p>
            <a:pPr marL="342900" indent="-342900">
              <a:buFont typeface="Arial" panose="020B0604020202020204" pitchFamily="34" charset="0"/>
              <a:buChar char="•"/>
            </a:pPr>
            <a:r>
              <a:rPr lang="en-GB" sz="2800" b="1" noProof="0" dirty="0" err="1">
                <a:solidFill>
                  <a:schemeClr val="accent1"/>
                </a:solidFill>
              </a:rPr>
              <a:t>Donnerstag</a:t>
            </a:r>
            <a:endParaRPr lang="en-GB" sz="2800" b="1" noProof="0" dirty="0">
              <a:solidFill>
                <a:schemeClr val="accent1"/>
              </a:solidFill>
            </a:endParaRPr>
          </a:p>
          <a:p>
            <a:pPr marL="342900" indent="-342900">
              <a:buFont typeface="Arial" panose="020B0604020202020204" pitchFamily="34" charset="0"/>
              <a:buChar char="•"/>
            </a:pPr>
            <a:r>
              <a:rPr lang="en-GB" sz="2800" b="1" noProof="0" dirty="0">
                <a:solidFill>
                  <a:schemeClr val="accent1"/>
                </a:solidFill>
              </a:rPr>
              <a:t>Freitag</a:t>
            </a:r>
          </a:p>
          <a:p>
            <a:pPr marL="342900" indent="-342900">
              <a:buFont typeface="Arial" panose="020B0604020202020204" pitchFamily="34" charset="0"/>
              <a:buChar char="•"/>
            </a:pPr>
            <a:r>
              <a:rPr lang="en-GB" sz="2800" b="1" noProof="0" dirty="0" err="1">
                <a:solidFill>
                  <a:schemeClr val="accent1"/>
                </a:solidFill>
              </a:rPr>
              <a:t>Samstag</a:t>
            </a:r>
            <a:endParaRPr lang="en-GB" sz="2800" b="1" noProof="0" dirty="0">
              <a:solidFill>
                <a:schemeClr val="accent1"/>
              </a:solidFill>
            </a:endParaRPr>
          </a:p>
          <a:p>
            <a:pPr marL="342900" indent="-342900">
              <a:buFont typeface="Arial" panose="020B0604020202020204" pitchFamily="34" charset="0"/>
              <a:buChar char="•"/>
            </a:pPr>
            <a:r>
              <a:rPr lang="en-GB" sz="2800" b="1" noProof="0" dirty="0">
                <a:solidFill>
                  <a:schemeClr val="accent1"/>
                </a:solidFill>
              </a:rPr>
              <a:t>Sonntag</a:t>
            </a:r>
          </a:p>
        </p:txBody>
      </p:sp>
      <p:pic>
        <p:nvPicPr>
          <p:cNvPr id="8" name="Inhaltsplatzhalter 7" descr="Ein Bild, das Zeichnung enthält.&#10;&#10;Automatisch generierte Beschreibung">
            <a:extLst>
              <a:ext uri="{FF2B5EF4-FFF2-40B4-BE49-F238E27FC236}">
                <a16:creationId xmlns:a16="http://schemas.microsoft.com/office/drawing/2014/main" id="{F557BAEA-2C52-4731-BF0F-486587E60CF0}"/>
              </a:ext>
            </a:extLst>
          </p:cNvPr>
          <p:cNvPicPr>
            <a:picLocks noGrp="1" noChangeAspect="1"/>
          </p:cNvPicPr>
          <p:nvPr>
            <p:ph sz="quarter" idx="3"/>
          </p:nvPr>
        </p:nvPicPr>
        <p:blipFill>
          <a:blip r:embed="rId4"/>
          <a:stretch>
            <a:fillRect/>
          </a:stretch>
        </p:blipFill>
        <p:spPr>
          <a:xfrm>
            <a:off x="7705613" y="3586763"/>
            <a:ext cx="2461223" cy="3166198"/>
          </a:xfrm>
          <a:prstGeom prst="rect">
            <a:avLst/>
          </a:prstGeom>
          <a:noFill/>
        </p:spPr>
      </p:pic>
      <p:sp>
        <p:nvSpPr>
          <p:cNvPr id="9" name="Pfeil: nach rechts 8">
            <a:extLst>
              <a:ext uri="{FF2B5EF4-FFF2-40B4-BE49-F238E27FC236}">
                <a16:creationId xmlns:a16="http://schemas.microsoft.com/office/drawing/2014/main" id="{13E70A5B-D0CA-468C-A5B4-F81DC3B7A695}"/>
              </a:ext>
            </a:extLst>
          </p:cNvPr>
          <p:cNvSpPr/>
          <p:nvPr/>
        </p:nvSpPr>
        <p:spPr>
          <a:xfrm>
            <a:off x="3045348" y="2618912"/>
            <a:ext cx="2174352" cy="1206435"/>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2">
            <a:hlinkClick r:id="" action="ppaction://media"/>
            <a:extLst>
              <a:ext uri="{FF2B5EF4-FFF2-40B4-BE49-F238E27FC236}">
                <a16:creationId xmlns:a16="http://schemas.microsoft.com/office/drawing/2014/main" id="{F7E8B7F0-7A67-429C-A4CC-141503F731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772" y="6023733"/>
            <a:ext cx="1012371" cy="1012369"/>
          </a:xfrm>
          <a:prstGeom prst="rect">
            <a:avLst/>
          </a:prstGeom>
        </p:spPr>
      </p:pic>
      <p:sp>
        <p:nvSpPr>
          <p:cNvPr id="12" name="Foliennummernplatzhalter 6">
            <a:extLst>
              <a:ext uri="{FF2B5EF4-FFF2-40B4-BE49-F238E27FC236}">
                <a16:creationId xmlns:a16="http://schemas.microsoft.com/office/drawing/2014/main" id="{F27308BE-1A6E-45CC-979B-17BE45DCFCA0}"/>
              </a:ext>
            </a:extLst>
          </p:cNvPr>
          <p:cNvSpPr txBox="1">
            <a:spLocks/>
          </p:cNvSpPr>
          <p:nvPr/>
        </p:nvSpPr>
        <p:spPr>
          <a:xfrm>
            <a:off x="9835529" y="6958806"/>
            <a:ext cx="607347" cy="401638"/>
          </a:xfrm>
          <a:prstGeom prst="rect">
            <a:avLst/>
          </a:prstGeom>
        </p:spPr>
        <p:txBody>
          <a:bodyPr vert="horz" lIns="91440" tIns="45720" rIns="91440" bIns="45720" rtlCol="0" anchor="ctr"/>
          <a:lstStyle>
            <a:defPPr>
              <a:defRPr lang="de-DE"/>
            </a:defPPr>
            <a:lvl1pPr algn="r" rtl="0" eaLnBrk="0" fontAlgn="base" hangingPunct="0">
              <a:spcBef>
                <a:spcPct val="0"/>
              </a:spcBef>
              <a:spcAft>
                <a:spcPct val="0"/>
              </a:spcAft>
              <a:defRPr sz="1200" b="1" kern="1200">
                <a:solidFill>
                  <a:schemeClr val="bg2"/>
                </a:solidFill>
                <a:latin typeface="+mj-lt"/>
                <a:ea typeface="+mn-ea"/>
                <a:cs typeface="+mn-cs"/>
              </a:defRPr>
            </a:lvl1pPr>
            <a:lvl2pPr marL="4556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2pPr>
            <a:lvl3pPr marL="9128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3pPr>
            <a:lvl4pPr marL="13700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4pPr>
            <a:lvl5pPr marL="18272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5pPr>
            <a:lvl6pPr marL="2286000" algn="l" defTabSz="914400" rtl="0" eaLnBrk="1" latinLnBrk="0" hangingPunct="1">
              <a:defRPr sz="1300" b="1" kern="1200">
                <a:solidFill>
                  <a:schemeClr val="tx1"/>
                </a:solidFill>
                <a:latin typeface="Tahoma" panose="020B0604030504040204" pitchFamily="34" charset="0"/>
                <a:ea typeface="+mn-ea"/>
                <a:cs typeface="+mn-cs"/>
              </a:defRPr>
            </a:lvl6pPr>
            <a:lvl7pPr marL="2743200" algn="l" defTabSz="914400" rtl="0" eaLnBrk="1" latinLnBrk="0" hangingPunct="1">
              <a:defRPr sz="1300" b="1" kern="1200">
                <a:solidFill>
                  <a:schemeClr val="tx1"/>
                </a:solidFill>
                <a:latin typeface="Tahoma" panose="020B0604030504040204" pitchFamily="34" charset="0"/>
                <a:ea typeface="+mn-ea"/>
                <a:cs typeface="+mn-cs"/>
              </a:defRPr>
            </a:lvl7pPr>
            <a:lvl8pPr marL="3200400" algn="l" defTabSz="914400" rtl="0" eaLnBrk="1" latinLnBrk="0" hangingPunct="1">
              <a:defRPr sz="1300" b="1" kern="1200">
                <a:solidFill>
                  <a:schemeClr val="tx1"/>
                </a:solidFill>
                <a:latin typeface="Tahoma" panose="020B0604030504040204" pitchFamily="34" charset="0"/>
                <a:ea typeface="+mn-ea"/>
                <a:cs typeface="+mn-cs"/>
              </a:defRPr>
            </a:lvl8pPr>
            <a:lvl9pPr marL="3657600" algn="l" defTabSz="914400" rtl="0" eaLnBrk="1" latinLnBrk="0" hangingPunct="1">
              <a:defRPr sz="1300" b="1" kern="1200">
                <a:solidFill>
                  <a:schemeClr val="tx1"/>
                </a:solidFill>
                <a:latin typeface="Tahoma" panose="020B0604030504040204" pitchFamily="34" charset="0"/>
                <a:ea typeface="+mn-ea"/>
                <a:cs typeface="+mn-cs"/>
              </a:defRPr>
            </a:lvl9pPr>
          </a:lstStyle>
          <a:p>
            <a:pPr algn="ctr"/>
            <a:fld id="{1C6A1CB6-5D98-4296-B8F9-B78E6A9A9E34}" type="slidenum">
              <a:rPr lang="en-GB" sz="1050" b="0" smtClean="0">
                <a:latin typeface="Comic Sans MS" panose="030F0702030302020204" pitchFamily="66" charset="0"/>
              </a:rPr>
              <a:pPr algn="ctr"/>
              <a:t>5</a:t>
            </a:fld>
            <a:endParaRPr lang="en-GB" sz="1050" b="0" dirty="0">
              <a:latin typeface="Comic Sans MS" panose="030F0702030302020204" pitchFamily="66" charset="0"/>
            </a:endParaRPr>
          </a:p>
        </p:txBody>
      </p:sp>
      <p:sp>
        <p:nvSpPr>
          <p:cNvPr id="14" name="Fußzeilenplatzhalter 3">
            <a:extLst>
              <a:ext uri="{FF2B5EF4-FFF2-40B4-BE49-F238E27FC236}">
                <a16:creationId xmlns:a16="http://schemas.microsoft.com/office/drawing/2014/main" id="{7CB56FB5-E7BE-47DD-A251-81497A54F460}"/>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80224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349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1"/>
                </p:tgtEl>
              </p:cMediaNode>
            </p:audio>
          </p:childTnLst>
        </p:cTn>
      </p:par>
    </p:tnLst>
    <p:bldLst>
      <p:bldP spid="1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284810-2428-466D-B869-22185656E3A7}"/>
              </a:ext>
            </a:extLst>
          </p:cNvPr>
          <p:cNvSpPr>
            <a:spLocks noGrp="1"/>
          </p:cNvSpPr>
          <p:nvPr>
            <p:ph type="title"/>
          </p:nvPr>
        </p:nvSpPr>
        <p:spPr/>
        <p:txBody>
          <a:bodyPr wrap="square" anchor="ctr">
            <a:normAutofit/>
          </a:bodyPr>
          <a:lstStyle/>
          <a:p>
            <a:r>
              <a:rPr lang="en-GB" b="1" dirty="0"/>
              <a:t>T</a:t>
            </a:r>
            <a:r>
              <a:rPr lang="en-GB" b="1" noProof="0" dirty="0"/>
              <a:t>he months</a:t>
            </a:r>
          </a:p>
        </p:txBody>
      </p:sp>
      <p:sp>
        <p:nvSpPr>
          <p:cNvPr id="3" name="Textplatzhalter 2">
            <a:extLst>
              <a:ext uri="{FF2B5EF4-FFF2-40B4-BE49-F238E27FC236}">
                <a16:creationId xmlns:a16="http://schemas.microsoft.com/office/drawing/2014/main" id="{0A524E11-1032-4137-BD23-B9DAFE3D70E7}"/>
              </a:ext>
            </a:extLst>
          </p:cNvPr>
          <p:cNvSpPr>
            <a:spLocks noGrp="1"/>
          </p:cNvSpPr>
          <p:nvPr>
            <p:ph type="body" sz="half" idx="1"/>
          </p:nvPr>
        </p:nvSpPr>
        <p:spPr>
          <a:xfrm>
            <a:off x="521970" y="1248373"/>
            <a:ext cx="4324350" cy="5710433"/>
          </a:xfrm>
        </p:spPr>
        <p:txBody>
          <a:bodyPr>
            <a:normAutofit lnSpcReduction="10000"/>
          </a:bodyPr>
          <a:lstStyle/>
          <a:p>
            <a:pPr marL="0" indent="0">
              <a:lnSpc>
                <a:spcPct val="150000"/>
              </a:lnSpc>
              <a:buNone/>
            </a:pPr>
            <a:r>
              <a:rPr lang="en-GB" sz="2800" dirty="0"/>
              <a:t>die </a:t>
            </a:r>
            <a:r>
              <a:rPr lang="en-GB" sz="2800" dirty="0" err="1"/>
              <a:t>Monate</a:t>
            </a:r>
            <a:r>
              <a:rPr lang="en-GB" sz="2800" dirty="0"/>
              <a:t> – </a:t>
            </a:r>
            <a:r>
              <a:rPr lang="en-GB" sz="2800" dirty="0">
                <a:solidFill>
                  <a:schemeClr val="accent2"/>
                </a:solidFill>
              </a:rPr>
              <a:t>the months </a:t>
            </a:r>
          </a:p>
          <a:p>
            <a:pPr marL="0" indent="0">
              <a:lnSpc>
                <a:spcPct val="150000"/>
              </a:lnSpc>
              <a:buNone/>
            </a:pPr>
            <a:endParaRPr lang="en-GB" sz="2800" noProof="0" dirty="0">
              <a:solidFill>
                <a:schemeClr val="accent2"/>
              </a:solidFill>
            </a:endParaRPr>
          </a:p>
          <a:p>
            <a:pPr>
              <a:lnSpc>
                <a:spcPct val="160000"/>
              </a:lnSpc>
            </a:pPr>
            <a:r>
              <a:rPr lang="en-GB" sz="2800" noProof="0" dirty="0" err="1"/>
              <a:t>Januar</a:t>
            </a:r>
            <a:endParaRPr lang="en-GB" sz="2800" noProof="0" dirty="0"/>
          </a:p>
          <a:p>
            <a:pPr>
              <a:lnSpc>
                <a:spcPct val="160000"/>
              </a:lnSpc>
            </a:pPr>
            <a:r>
              <a:rPr lang="en-GB" sz="2800" noProof="0" dirty="0" err="1"/>
              <a:t>Februar</a:t>
            </a:r>
            <a:endParaRPr lang="en-GB" sz="2800" noProof="0" dirty="0"/>
          </a:p>
          <a:p>
            <a:pPr>
              <a:lnSpc>
                <a:spcPct val="160000"/>
              </a:lnSpc>
            </a:pPr>
            <a:r>
              <a:rPr lang="en-GB" sz="2800" noProof="0" dirty="0" err="1"/>
              <a:t>März</a:t>
            </a:r>
            <a:endParaRPr lang="en-GB" sz="2800" noProof="0" dirty="0"/>
          </a:p>
          <a:p>
            <a:pPr>
              <a:lnSpc>
                <a:spcPct val="160000"/>
              </a:lnSpc>
            </a:pPr>
            <a:r>
              <a:rPr lang="en-GB" sz="2800" noProof="0" dirty="0"/>
              <a:t>April</a:t>
            </a:r>
          </a:p>
          <a:p>
            <a:pPr>
              <a:lnSpc>
                <a:spcPct val="160000"/>
              </a:lnSpc>
            </a:pPr>
            <a:r>
              <a:rPr lang="en-GB" sz="2800" noProof="0" dirty="0"/>
              <a:t>Mai</a:t>
            </a:r>
          </a:p>
          <a:p>
            <a:pPr>
              <a:lnSpc>
                <a:spcPct val="160000"/>
              </a:lnSpc>
            </a:pPr>
            <a:r>
              <a:rPr lang="en-GB" sz="2800" noProof="0" dirty="0" err="1"/>
              <a:t>Juni</a:t>
            </a:r>
            <a:endParaRPr lang="en-GB" sz="2800" noProof="0" dirty="0"/>
          </a:p>
        </p:txBody>
      </p:sp>
      <p:sp>
        <p:nvSpPr>
          <p:cNvPr id="6" name="Inhaltsplatzhalter 5">
            <a:extLst>
              <a:ext uri="{FF2B5EF4-FFF2-40B4-BE49-F238E27FC236}">
                <a16:creationId xmlns:a16="http://schemas.microsoft.com/office/drawing/2014/main" id="{26BC7943-130B-49B3-85D8-931238ABC5C1}"/>
              </a:ext>
            </a:extLst>
          </p:cNvPr>
          <p:cNvSpPr>
            <a:spLocks noGrp="1"/>
          </p:cNvSpPr>
          <p:nvPr>
            <p:ph sz="quarter" idx="2"/>
          </p:nvPr>
        </p:nvSpPr>
        <p:spPr>
          <a:xfrm>
            <a:off x="3393757" y="2692407"/>
            <a:ext cx="2999105" cy="4266399"/>
          </a:xfrm>
        </p:spPr>
        <p:txBody>
          <a:bodyPr>
            <a:noAutofit/>
          </a:bodyPr>
          <a:lstStyle/>
          <a:p>
            <a:pPr>
              <a:lnSpc>
                <a:spcPct val="150000"/>
              </a:lnSpc>
            </a:pPr>
            <a:r>
              <a:rPr lang="en-GB" sz="2800" noProof="0" dirty="0" err="1"/>
              <a:t>Juli</a:t>
            </a:r>
            <a:r>
              <a:rPr lang="en-GB" sz="2800" noProof="0" dirty="0"/>
              <a:t> </a:t>
            </a:r>
          </a:p>
          <a:p>
            <a:pPr>
              <a:lnSpc>
                <a:spcPct val="150000"/>
              </a:lnSpc>
            </a:pPr>
            <a:r>
              <a:rPr lang="en-GB" sz="2800" noProof="0" dirty="0"/>
              <a:t>August</a:t>
            </a:r>
          </a:p>
          <a:p>
            <a:pPr>
              <a:lnSpc>
                <a:spcPct val="150000"/>
              </a:lnSpc>
            </a:pPr>
            <a:r>
              <a:rPr lang="en-GB" sz="2800" noProof="0" dirty="0"/>
              <a:t>September</a:t>
            </a:r>
          </a:p>
          <a:p>
            <a:pPr>
              <a:lnSpc>
                <a:spcPct val="150000"/>
              </a:lnSpc>
            </a:pPr>
            <a:r>
              <a:rPr lang="en-GB" sz="2800" noProof="0" dirty="0" err="1"/>
              <a:t>Oktober</a:t>
            </a:r>
            <a:r>
              <a:rPr lang="en-GB" sz="2800" noProof="0" dirty="0"/>
              <a:t> </a:t>
            </a:r>
          </a:p>
          <a:p>
            <a:pPr>
              <a:lnSpc>
                <a:spcPct val="150000"/>
              </a:lnSpc>
            </a:pPr>
            <a:r>
              <a:rPr lang="en-GB" sz="2800" noProof="0" dirty="0"/>
              <a:t>November</a:t>
            </a:r>
          </a:p>
          <a:p>
            <a:pPr>
              <a:lnSpc>
                <a:spcPct val="150000"/>
              </a:lnSpc>
            </a:pPr>
            <a:r>
              <a:rPr lang="en-GB" sz="2800" noProof="0" dirty="0" err="1"/>
              <a:t>Dezember</a:t>
            </a:r>
            <a:endParaRPr lang="en-GB" sz="2800" noProof="0" dirty="0"/>
          </a:p>
        </p:txBody>
      </p:sp>
      <p:pic>
        <p:nvPicPr>
          <p:cNvPr id="9" name="Inhaltsplatzhalter 8">
            <a:extLst>
              <a:ext uri="{FF2B5EF4-FFF2-40B4-BE49-F238E27FC236}">
                <a16:creationId xmlns:a16="http://schemas.microsoft.com/office/drawing/2014/main" id="{FC04E112-0854-4A0A-95FA-7C579C2D1DF7}"/>
              </a:ext>
            </a:extLst>
          </p:cNvPr>
          <p:cNvPicPr>
            <a:picLocks noGrp="1" noChangeAspect="1"/>
          </p:cNvPicPr>
          <p:nvPr>
            <p:ph sz="quarter" idx="3"/>
          </p:nvPr>
        </p:nvPicPr>
        <p:blipFill>
          <a:blip r:embed="rId4"/>
          <a:stretch>
            <a:fillRect/>
          </a:stretch>
        </p:blipFill>
        <p:spPr>
          <a:xfrm>
            <a:off x="7021286" y="2136151"/>
            <a:ext cx="2781753" cy="4266399"/>
          </a:xfrm>
          <a:prstGeom prst="rect">
            <a:avLst/>
          </a:prstGeom>
        </p:spPr>
      </p:pic>
      <p:pic>
        <p:nvPicPr>
          <p:cNvPr id="10" name="Aufgezeichneter Sound">
            <a:hlinkClick r:id="" action="ppaction://media"/>
            <a:extLst>
              <a:ext uri="{FF2B5EF4-FFF2-40B4-BE49-F238E27FC236}">
                <a16:creationId xmlns:a16="http://schemas.microsoft.com/office/drawing/2014/main" id="{CDB8FB94-CBEB-46E2-96AE-C00BE4D98D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95782" y="447819"/>
            <a:ext cx="800556" cy="800554"/>
          </a:xfrm>
          <a:prstGeom prst="rect">
            <a:avLst/>
          </a:prstGeom>
        </p:spPr>
      </p:pic>
      <p:sp>
        <p:nvSpPr>
          <p:cNvPr id="13" name="Foliennummernplatzhalter 6">
            <a:extLst>
              <a:ext uri="{FF2B5EF4-FFF2-40B4-BE49-F238E27FC236}">
                <a16:creationId xmlns:a16="http://schemas.microsoft.com/office/drawing/2014/main" id="{0AA2A21C-34A7-4EB3-A0F8-05CF9E151190}"/>
              </a:ext>
            </a:extLst>
          </p:cNvPr>
          <p:cNvSpPr txBox="1">
            <a:spLocks/>
          </p:cNvSpPr>
          <p:nvPr/>
        </p:nvSpPr>
        <p:spPr>
          <a:xfrm>
            <a:off x="9835529" y="6958806"/>
            <a:ext cx="607347" cy="401638"/>
          </a:xfrm>
          <a:prstGeom prst="rect">
            <a:avLst/>
          </a:prstGeom>
        </p:spPr>
        <p:txBody>
          <a:bodyPr vert="horz" lIns="91440" tIns="45720" rIns="91440" bIns="45720" rtlCol="0" anchor="ctr"/>
          <a:lstStyle>
            <a:defPPr>
              <a:defRPr lang="de-DE"/>
            </a:defPPr>
            <a:lvl1pPr algn="r" rtl="0" eaLnBrk="0" fontAlgn="base" hangingPunct="0">
              <a:spcBef>
                <a:spcPct val="0"/>
              </a:spcBef>
              <a:spcAft>
                <a:spcPct val="0"/>
              </a:spcAft>
              <a:defRPr sz="1200" b="1" kern="1200">
                <a:solidFill>
                  <a:schemeClr val="bg2"/>
                </a:solidFill>
                <a:latin typeface="+mj-lt"/>
                <a:ea typeface="+mn-ea"/>
                <a:cs typeface="+mn-cs"/>
              </a:defRPr>
            </a:lvl1pPr>
            <a:lvl2pPr marL="4556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2pPr>
            <a:lvl3pPr marL="9128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3pPr>
            <a:lvl4pPr marL="13700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4pPr>
            <a:lvl5pPr marL="18272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5pPr>
            <a:lvl6pPr marL="2286000" algn="l" defTabSz="914400" rtl="0" eaLnBrk="1" latinLnBrk="0" hangingPunct="1">
              <a:defRPr sz="1300" b="1" kern="1200">
                <a:solidFill>
                  <a:schemeClr val="tx1"/>
                </a:solidFill>
                <a:latin typeface="Tahoma" panose="020B0604030504040204" pitchFamily="34" charset="0"/>
                <a:ea typeface="+mn-ea"/>
                <a:cs typeface="+mn-cs"/>
              </a:defRPr>
            </a:lvl6pPr>
            <a:lvl7pPr marL="2743200" algn="l" defTabSz="914400" rtl="0" eaLnBrk="1" latinLnBrk="0" hangingPunct="1">
              <a:defRPr sz="1300" b="1" kern="1200">
                <a:solidFill>
                  <a:schemeClr val="tx1"/>
                </a:solidFill>
                <a:latin typeface="Tahoma" panose="020B0604030504040204" pitchFamily="34" charset="0"/>
                <a:ea typeface="+mn-ea"/>
                <a:cs typeface="+mn-cs"/>
              </a:defRPr>
            </a:lvl7pPr>
            <a:lvl8pPr marL="3200400" algn="l" defTabSz="914400" rtl="0" eaLnBrk="1" latinLnBrk="0" hangingPunct="1">
              <a:defRPr sz="1300" b="1" kern="1200">
                <a:solidFill>
                  <a:schemeClr val="tx1"/>
                </a:solidFill>
                <a:latin typeface="Tahoma" panose="020B0604030504040204" pitchFamily="34" charset="0"/>
                <a:ea typeface="+mn-ea"/>
                <a:cs typeface="+mn-cs"/>
              </a:defRPr>
            </a:lvl8pPr>
            <a:lvl9pPr marL="3657600" algn="l" defTabSz="914400" rtl="0" eaLnBrk="1" latinLnBrk="0" hangingPunct="1">
              <a:defRPr sz="1300" b="1" kern="1200">
                <a:solidFill>
                  <a:schemeClr val="tx1"/>
                </a:solidFill>
                <a:latin typeface="Tahoma" panose="020B0604030504040204" pitchFamily="34" charset="0"/>
                <a:ea typeface="+mn-ea"/>
                <a:cs typeface="+mn-cs"/>
              </a:defRPr>
            </a:lvl9pPr>
          </a:lstStyle>
          <a:p>
            <a:pPr algn="ctr"/>
            <a:fld id="{1C6A1CB6-5D98-4296-B8F9-B78E6A9A9E34}" type="slidenum">
              <a:rPr lang="en-GB" sz="1050" b="0" smtClean="0">
                <a:latin typeface="Comic Sans MS" panose="030F0702030302020204" pitchFamily="66" charset="0"/>
              </a:rPr>
              <a:pPr algn="ctr"/>
              <a:t>6</a:t>
            </a:fld>
            <a:endParaRPr lang="en-GB" sz="1050" b="0" dirty="0">
              <a:latin typeface="Comic Sans MS" panose="030F0702030302020204" pitchFamily="66" charset="0"/>
            </a:endParaRPr>
          </a:p>
        </p:txBody>
      </p:sp>
      <p:sp>
        <p:nvSpPr>
          <p:cNvPr id="11" name="Fußzeilenplatzhalter 3">
            <a:extLst>
              <a:ext uri="{FF2B5EF4-FFF2-40B4-BE49-F238E27FC236}">
                <a16:creationId xmlns:a16="http://schemas.microsoft.com/office/drawing/2014/main" id="{FAF294FA-62C4-4E58-B866-3DD262029096}"/>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249486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9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585592-03A7-4DDA-8425-C7751EAECE6B}"/>
              </a:ext>
            </a:extLst>
          </p:cNvPr>
          <p:cNvSpPr>
            <a:spLocks noGrp="1"/>
          </p:cNvSpPr>
          <p:nvPr>
            <p:ph type="title"/>
          </p:nvPr>
        </p:nvSpPr>
        <p:spPr/>
        <p:txBody>
          <a:bodyPr/>
          <a:lstStyle/>
          <a:p>
            <a:r>
              <a:rPr lang="en-GB" b="1" noProof="0" dirty="0"/>
              <a:t>How to remember them easily?</a:t>
            </a:r>
          </a:p>
        </p:txBody>
      </p:sp>
      <p:sp>
        <p:nvSpPr>
          <p:cNvPr id="3" name="Textplatzhalter 2">
            <a:extLst>
              <a:ext uri="{FF2B5EF4-FFF2-40B4-BE49-F238E27FC236}">
                <a16:creationId xmlns:a16="http://schemas.microsoft.com/office/drawing/2014/main" id="{6F864397-EC87-4734-8142-FAB848392F25}"/>
              </a:ext>
            </a:extLst>
          </p:cNvPr>
          <p:cNvSpPr>
            <a:spLocks noGrp="1"/>
          </p:cNvSpPr>
          <p:nvPr>
            <p:ph type="body" sz="half" idx="1"/>
          </p:nvPr>
        </p:nvSpPr>
        <p:spPr>
          <a:xfrm>
            <a:off x="521970" y="1679052"/>
            <a:ext cx="4610735" cy="5279753"/>
          </a:xfrm>
        </p:spPr>
        <p:txBody>
          <a:bodyPr>
            <a:normAutofit lnSpcReduction="10000"/>
          </a:bodyPr>
          <a:lstStyle/>
          <a:p>
            <a:pPr marL="342900" indent="-342900">
              <a:buFont typeface="Arial" panose="020B0604020202020204" pitchFamily="34" charset="0"/>
              <a:buChar char="•"/>
            </a:pPr>
            <a:r>
              <a:rPr lang="en-GB" noProof="0" dirty="0" err="1"/>
              <a:t>Januar</a:t>
            </a:r>
            <a:r>
              <a:rPr lang="en-GB" noProof="0" dirty="0"/>
              <a:t>	</a:t>
            </a:r>
            <a:r>
              <a:rPr lang="en-GB" noProof="0" dirty="0">
                <a:solidFill>
                  <a:schemeClr val="accent2"/>
                </a:solidFill>
              </a:rPr>
              <a:t>leave out the -y</a:t>
            </a:r>
            <a:endParaRPr lang="en-GB" noProof="0" dirty="0"/>
          </a:p>
          <a:p>
            <a:pPr marL="342900" indent="-342900">
              <a:buFont typeface="Arial" panose="020B0604020202020204" pitchFamily="34" charset="0"/>
              <a:buChar char="•"/>
            </a:pPr>
            <a:r>
              <a:rPr lang="en-GB" noProof="0" dirty="0" err="1"/>
              <a:t>Februar</a:t>
            </a:r>
            <a:r>
              <a:rPr lang="en-GB" noProof="0" dirty="0"/>
              <a:t>	</a:t>
            </a:r>
            <a:r>
              <a:rPr lang="en-GB" noProof="0" dirty="0">
                <a:solidFill>
                  <a:schemeClr val="accent2"/>
                </a:solidFill>
              </a:rPr>
              <a:t>leave out the -y</a:t>
            </a:r>
            <a:endParaRPr lang="en-GB" noProof="0" dirty="0"/>
          </a:p>
          <a:p>
            <a:pPr marL="342900" indent="-342900">
              <a:buFont typeface="Arial" panose="020B0604020202020204" pitchFamily="34" charset="0"/>
              <a:buChar char="•"/>
            </a:pPr>
            <a:r>
              <a:rPr lang="en-GB" noProof="0" dirty="0" err="1"/>
              <a:t>März</a:t>
            </a:r>
            <a:r>
              <a:rPr lang="en-GB" noProof="0" dirty="0"/>
              <a:t>	</a:t>
            </a:r>
            <a:r>
              <a:rPr lang="en-GB" noProof="0" dirty="0">
                <a:solidFill>
                  <a:schemeClr val="accent2"/>
                </a:solidFill>
              </a:rPr>
              <a:t>a </a:t>
            </a:r>
            <a:r>
              <a:rPr lang="en-GB" noProof="0" dirty="0">
                <a:solidFill>
                  <a:schemeClr val="accent2"/>
                </a:solidFill>
                <a:sym typeface="Wingdings" panose="05000000000000000000" pitchFamily="2" charset="2"/>
              </a:rPr>
              <a:t>ä, z </a:t>
            </a:r>
            <a:r>
              <a:rPr lang="en-GB" noProof="0" dirty="0" err="1">
                <a:solidFill>
                  <a:schemeClr val="accent2"/>
                </a:solidFill>
                <a:sym typeface="Wingdings" panose="05000000000000000000" pitchFamily="2" charset="2"/>
              </a:rPr>
              <a:t>ch</a:t>
            </a:r>
            <a:r>
              <a:rPr lang="en-GB" noProof="0" dirty="0">
                <a:solidFill>
                  <a:schemeClr val="accent2"/>
                </a:solidFill>
                <a:sym typeface="Wingdings" panose="05000000000000000000" pitchFamily="2" charset="2"/>
              </a:rPr>
              <a:t> </a:t>
            </a:r>
            <a:endParaRPr lang="en-GB" noProof="0" dirty="0"/>
          </a:p>
          <a:p>
            <a:pPr marL="342900" indent="-342900">
              <a:buFont typeface="Arial" panose="020B0604020202020204" pitchFamily="34" charset="0"/>
              <a:buChar char="•"/>
            </a:pPr>
            <a:r>
              <a:rPr lang="en-GB" noProof="0" dirty="0"/>
              <a:t>April	</a:t>
            </a:r>
          </a:p>
          <a:p>
            <a:pPr marL="342900" indent="-342900">
              <a:buFont typeface="Arial" panose="020B0604020202020204" pitchFamily="34" charset="0"/>
              <a:buChar char="•"/>
            </a:pPr>
            <a:r>
              <a:rPr lang="en-GB" noProof="0" dirty="0"/>
              <a:t>Mai		</a:t>
            </a:r>
            <a:r>
              <a:rPr lang="en-GB" noProof="0" dirty="0">
                <a:solidFill>
                  <a:schemeClr val="accent2"/>
                </a:solidFill>
              </a:rPr>
              <a:t>y </a:t>
            </a:r>
            <a:r>
              <a:rPr lang="en-GB" noProof="0" dirty="0">
                <a:solidFill>
                  <a:schemeClr val="accent2"/>
                </a:solidFill>
                <a:sym typeface="Wingdings" panose="05000000000000000000" pitchFamily="2" charset="2"/>
              </a:rPr>
              <a:t> </a:t>
            </a:r>
            <a:r>
              <a:rPr lang="en-GB" noProof="0" dirty="0" err="1">
                <a:solidFill>
                  <a:schemeClr val="accent2"/>
                </a:solidFill>
                <a:sym typeface="Wingdings" panose="05000000000000000000" pitchFamily="2" charset="2"/>
              </a:rPr>
              <a:t>i</a:t>
            </a:r>
            <a:endParaRPr lang="en-GB" noProof="0" dirty="0"/>
          </a:p>
          <a:p>
            <a:pPr marL="342900" indent="-342900">
              <a:buFont typeface="Arial" panose="020B0604020202020204" pitchFamily="34" charset="0"/>
              <a:buChar char="•"/>
            </a:pPr>
            <a:r>
              <a:rPr lang="en-GB" noProof="0" dirty="0" err="1"/>
              <a:t>Juni</a:t>
            </a:r>
            <a:r>
              <a:rPr lang="en-GB" noProof="0" dirty="0"/>
              <a:t>	  	</a:t>
            </a:r>
            <a:r>
              <a:rPr lang="en-GB" noProof="0" dirty="0">
                <a:solidFill>
                  <a:schemeClr val="accent2"/>
                </a:solidFill>
              </a:rPr>
              <a:t>e </a:t>
            </a:r>
            <a:r>
              <a:rPr lang="en-GB" noProof="0" dirty="0">
                <a:solidFill>
                  <a:schemeClr val="accent2"/>
                </a:solidFill>
                <a:sym typeface="Wingdings" panose="05000000000000000000" pitchFamily="2" charset="2"/>
              </a:rPr>
              <a:t> </a:t>
            </a:r>
            <a:r>
              <a:rPr lang="en-GB" noProof="0" dirty="0" err="1">
                <a:solidFill>
                  <a:schemeClr val="accent2"/>
                </a:solidFill>
                <a:sym typeface="Wingdings" panose="05000000000000000000" pitchFamily="2" charset="2"/>
              </a:rPr>
              <a:t>i</a:t>
            </a:r>
            <a:endParaRPr lang="en-GB" noProof="0" dirty="0">
              <a:solidFill>
                <a:schemeClr val="accent2"/>
              </a:solidFill>
              <a:sym typeface="Wingdings" panose="05000000000000000000" pitchFamily="2" charset="2"/>
            </a:endParaRPr>
          </a:p>
          <a:p>
            <a:pPr marL="342900" indent="-342900">
              <a:buFont typeface="Arial" panose="020B0604020202020204" pitchFamily="34" charset="0"/>
              <a:buChar char="•"/>
            </a:pPr>
            <a:r>
              <a:rPr lang="en-GB" noProof="0" dirty="0" err="1">
                <a:solidFill>
                  <a:schemeClr val="bg2"/>
                </a:solidFill>
                <a:sym typeface="Wingdings" panose="05000000000000000000" pitchFamily="2" charset="2"/>
              </a:rPr>
              <a:t>Juli</a:t>
            </a:r>
            <a:r>
              <a:rPr lang="en-GB" noProof="0" dirty="0">
                <a:solidFill>
                  <a:schemeClr val="bg2"/>
                </a:solidFill>
                <a:sym typeface="Wingdings" panose="05000000000000000000" pitchFamily="2" charset="2"/>
              </a:rPr>
              <a:t>		</a:t>
            </a:r>
            <a:r>
              <a:rPr lang="en-GB" noProof="0" dirty="0">
                <a:solidFill>
                  <a:schemeClr val="accent2"/>
                </a:solidFill>
                <a:sym typeface="Wingdings" panose="05000000000000000000" pitchFamily="2" charset="2"/>
              </a:rPr>
              <a:t>y  </a:t>
            </a:r>
            <a:r>
              <a:rPr lang="en-GB" noProof="0" dirty="0" err="1">
                <a:solidFill>
                  <a:schemeClr val="accent2"/>
                </a:solidFill>
                <a:sym typeface="Wingdings" panose="05000000000000000000" pitchFamily="2" charset="2"/>
              </a:rPr>
              <a:t>i</a:t>
            </a:r>
            <a:endParaRPr lang="en-GB" noProof="0" dirty="0">
              <a:solidFill>
                <a:schemeClr val="bg2"/>
              </a:solidFill>
              <a:sym typeface="Wingdings" panose="05000000000000000000" pitchFamily="2" charset="2"/>
            </a:endParaRPr>
          </a:p>
          <a:p>
            <a:pPr marL="342900" indent="-342900">
              <a:buFont typeface="Arial" panose="020B0604020202020204" pitchFamily="34" charset="0"/>
              <a:buChar char="•"/>
            </a:pPr>
            <a:r>
              <a:rPr lang="en-GB" noProof="0" dirty="0">
                <a:solidFill>
                  <a:schemeClr val="bg2"/>
                </a:solidFill>
                <a:sym typeface="Wingdings" panose="05000000000000000000" pitchFamily="2" charset="2"/>
              </a:rPr>
              <a:t>August</a:t>
            </a:r>
          </a:p>
          <a:p>
            <a:pPr marL="342900" indent="-342900">
              <a:buFont typeface="Arial" panose="020B0604020202020204" pitchFamily="34" charset="0"/>
              <a:buChar char="•"/>
            </a:pPr>
            <a:r>
              <a:rPr lang="en-GB" noProof="0" dirty="0">
                <a:solidFill>
                  <a:schemeClr val="bg2"/>
                </a:solidFill>
                <a:sym typeface="Wingdings" panose="05000000000000000000" pitchFamily="2" charset="2"/>
              </a:rPr>
              <a:t>September</a:t>
            </a:r>
          </a:p>
          <a:p>
            <a:pPr marL="342900" indent="-342900">
              <a:buFont typeface="Arial" panose="020B0604020202020204" pitchFamily="34" charset="0"/>
              <a:buChar char="•"/>
            </a:pPr>
            <a:r>
              <a:rPr lang="en-GB" noProof="0" dirty="0" err="1">
                <a:solidFill>
                  <a:schemeClr val="bg2"/>
                </a:solidFill>
                <a:sym typeface="Wingdings" panose="05000000000000000000" pitchFamily="2" charset="2"/>
              </a:rPr>
              <a:t>Oktober</a:t>
            </a:r>
            <a:r>
              <a:rPr lang="en-GB" noProof="0" dirty="0">
                <a:solidFill>
                  <a:schemeClr val="bg2"/>
                </a:solidFill>
                <a:sym typeface="Wingdings" panose="05000000000000000000" pitchFamily="2" charset="2"/>
              </a:rPr>
              <a:t>	</a:t>
            </a:r>
            <a:r>
              <a:rPr lang="en-GB" noProof="0" dirty="0">
                <a:solidFill>
                  <a:schemeClr val="accent2"/>
                </a:solidFill>
                <a:sym typeface="Wingdings" panose="05000000000000000000" pitchFamily="2" charset="2"/>
              </a:rPr>
              <a:t>c  k</a:t>
            </a:r>
            <a:endParaRPr lang="en-GB" noProof="0" dirty="0">
              <a:solidFill>
                <a:schemeClr val="bg2"/>
              </a:solidFill>
              <a:sym typeface="Wingdings" panose="05000000000000000000" pitchFamily="2" charset="2"/>
            </a:endParaRPr>
          </a:p>
          <a:p>
            <a:pPr marL="342900" indent="-342900">
              <a:buFont typeface="Arial" panose="020B0604020202020204" pitchFamily="34" charset="0"/>
              <a:buChar char="•"/>
            </a:pPr>
            <a:r>
              <a:rPr lang="en-GB" noProof="0" dirty="0">
                <a:solidFill>
                  <a:schemeClr val="bg2"/>
                </a:solidFill>
                <a:sym typeface="Wingdings" panose="05000000000000000000" pitchFamily="2" charset="2"/>
              </a:rPr>
              <a:t>November</a:t>
            </a:r>
          </a:p>
          <a:p>
            <a:pPr marL="342900" indent="-342900">
              <a:buFont typeface="Arial" panose="020B0604020202020204" pitchFamily="34" charset="0"/>
              <a:buChar char="•"/>
            </a:pPr>
            <a:r>
              <a:rPr lang="en-GB" noProof="0" dirty="0" err="1">
                <a:solidFill>
                  <a:schemeClr val="bg2"/>
                </a:solidFill>
                <a:sym typeface="Wingdings" panose="05000000000000000000" pitchFamily="2" charset="2"/>
              </a:rPr>
              <a:t>Dezember</a:t>
            </a:r>
            <a:r>
              <a:rPr lang="en-GB" noProof="0" dirty="0">
                <a:solidFill>
                  <a:schemeClr val="bg2"/>
                </a:solidFill>
                <a:sym typeface="Wingdings" panose="05000000000000000000" pitchFamily="2" charset="2"/>
              </a:rPr>
              <a:t>	</a:t>
            </a:r>
            <a:r>
              <a:rPr lang="en-GB" noProof="0" dirty="0">
                <a:solidFill>
                  <a:schemeClr val="accent2"/>
                </a:solidFill>
                <a:sym typeface="Wingdings" panose="05000000000000000000" pitchFamily="2" charset="2"/>
              </a:rPr>
              <a:t>c  z</a:t>
            </a:r>
            <a:endParaRPr lang="en-GB" noProof="0" dirty="0">
              <a:solidFill>
                <a:schemeClr val="bg2"/>
              </a:solidFill>
            </a:endParaRPr>
          </a:p>
        </p:txBody>
      </p:sp>
      <p:pic>
        <p:nvPicPr>
          <p:cNvPr id="8" name="Inhaltsplatzhalter 7">
            <a:extLst>
              <a:ext uri="{FF2B5EF4-FFF2-40B4-BE49-F238E27FC236}">
                <a16:creationId xmlns:a16="http://schemas.microsoft.com/office/drawing/2014/main" id="{D5243FDC-2FF3-4A38-8F46-FE78813C23AC}"/>
              </a:ext>
            </a:extLst>
          </p:cNvPr>
          <p:cNvPicPr>
            <a:picLocks noGrp="1" noChangeAspect="1"/>
          </p:cNvPicPr>
          <p:nvPr>
            <p:ph sz="quarter" idx="2"/>
          </p:nvPr>
        </p:nvPicPr>
        <p:blipFill>
          <a:blip r:embed="rId2"/>
          <a:stretch>
            <a:fillRect/>
          </a:stretch>
        </p:blipFill>
        <p:spPr>
          <a:xfrm>
            <a:off x="6449231" y="2403274"/>
            <a:ext cx="1705756" cy="3633040"/>
          </a:xfrm>
          <a:prstGeom prst="rect">
            <a:avLst/>
          </a:prstGeom>
        </p:spPr>
      </p:pic>
      <p:sp>
        <p:nvSpPr>
          <p:cNvPr id="5" name="Inhaltsplatzhalter 4">
            <a:extLst>
              <a:ext uri="{FF2B5EF4-FFF2-40B4-BE49-F238E27FC236}">
                <a16:creationId xmlns:a16="http://schemas.microsoft.com/office/drawing/2014/main" id="{7A2ADE01-5DC8-4FA0-BAC1-CBCD505197DB}"/>
              </a:ext>
            </a:extLst>
          </p:cNvPr>
          <p:cNvSpPr>
            <a:spLocks noGrp="1"/>
          </p:cNvSpPr>
          <p:nvPr>
            <p:ph sz="quarter" idx="3"/>
          </p:nvPr>
        </p:nvSpPr>
        <p:spPr>
          <a:xfrm>
            <a:off x="7046023" y="5873075"/>
            <a:ext cx="2871089" cy="624882"/>
          </a:xfrm>
        </p:spPr>
        <p:txBody>
          <a:bodyPr/>
          <a:lstStyle/>
          <a:p>
            <a:r>
              <a:rPr lang="en-GB" b="1" noProof="0" dirty="0">
                <a:solidFill>
                  <a:schemeClr val="accent2"/>
                </a:solidFill>
              </a:rPr>
              <a:t>…capitalisation!</a:t>
            </a:r>
          </a:p>
        </p:txBody>
      </p:sp>
      <p:sp>
        <p:nvSpPr>
          <p:cNvPr id="10" name="Foliennummernplatzhalter 6">
            <a:extLst>
              <a:ext uri="{FF2B5EF4-FFF2-40B4-BE49-F238E27FC236}">
                <a16:creationId xmlns:a16="http://schemas.microsoft.com/office/drawing/2014/main" id="{BCF2F250-09CC-4E6F-8F7D-DB86E40E23FE}"/>
              </a:ext>
            </a:extLst>
          </p:cNvPr>
          <p:cNvSpPr txBox="1">
            <a:spLocks/>
          </p:cNvSpPr>
          <p:nvPr/>
        </p:nvSpPr>
        <p:spPr>
          <a:xfrm>
            <a:off x="9835529" y="6958806"/>
            <a:ext cx="607347" cy="401638"/>
          </a:xfrm>
          <a:prstGeom prst="rect">
            <a:avLst/>
          </a:prstGeom>
        </p:spPr>
        <p:txBody>
          <a:bodyPr vert="horz" lIns="91440" tIns="45720" rIns="91440" bIns="45720" rtlCol="0" anchor="ctr"/>
          <a:lstStyle>
            <a:defPPr>
              <a:defRPr lang="de-DE"/>
            </a:defPPr>
            <a:lvl1pPr algn="r" rtl="0" eaLnBrk="0" fontAlgn="base" hangingPunct="0">
              <a:spcBef>
                <a:spcPct val="0"/>
              </a:spcBef>
              <a:spcAft>
                <a:spcPct val="0"/>
              </a:spcAft>
              <a:defRPr sz="1200" b="1" kern="1200">
                <a:solidFill>
                  <a:schemeClr val="bg2"/>
                </a:solidFill>
                <a:latin typeface="+mj-lt"/>
                <a:ea typeface="+mn-ea"/>
                <a:cs typeface="+mn-cs"/>
              </a:defRPr>
            </a:lvl1pPr>
            <a:lvl2pPr marL="4556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2pPr>
            <a:lvl3pPr marL="9128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3pPr>
            <a:lvl4pPr marL="13700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4pPr>
            <a:lvl5pPr marL="18272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5pPr>
            <a:lvl6pPr marL="2286000" algn="l" defTabSz="914400" rtl="0" eaLnBrk="1" latinLnBrk="0" hangingPunct="1">
              <a:defRPr sz="1300" b="1" kern="1200">
                <a:solidFill>
                  <a:schemeClr val="tx1"/>
                </a:solidFill>
                <a:latin typeface="Tahoma" panose="020B0604030504040204" pitchFamily="34" charset="0"/>
                <a:ea typeface="+mn-ea"/>
                <a:cs typeface="+mn-cs"/>
              </a:defRPr>
            </a:lvl6pPr>
            <a:lvl7pPr marL="2743200" algn="l" defTabSz="914400" rtl="0" eaLnBrk="1" latinLnBrk="0" hangingPunct="1">
              <a:defRPr sz="1300" b="1" kern="1200">
                <a:solidFill>
                  <a:schemeClr val="tx1"/>
                </a:solidFill>
                <a:latin typeface="Tahoma" panose="020B0604030504040204" pitchFamily="34" charset="0"/>
                <a:ea typeface="+mn-ea"/>
                <a:cs typeface="+mn-cs"/>
              </a:defRPr>
            </a:lvl7pPr>
            <a:lvl8pPr marL="3200400" algn="l" defTabSz="914400" rtl="0" eaLnBrk="1" latinLnBrk="0" hangingPunct="1">
              <a:defRPr sz="1300" b="1" kern="1200">
                <a:solidFill>
                  <a:schemeClr val="tx1"/>
                </a:solidFill>
                <a:latin typeface="Tahoma" panose="020B0604030504040204" pitchFamily="34" charset="0"/>
                <a:ea typeface="+mn-ea"/>
                <a:cs typeface="+mn-cs"/>
              </a:defRPr>
            </a:lvl8pPr>
            <a:lvl9pPr marL="3657600" algn="l" defTabSz="914400" rtl="0" eaLnBrk="1" latinLnBrk="0" hangingPunct="1">
              <a:defRPr sz="1300" b="1" kern="1200">
                <a:solidFill>
                  <a:schemeClr val="tx1"/>
                </a:solidFill>
                <a:latin typeface="Tahoma" panose="020B0604030504040204" pitchFamily="34" charset="0"/>
                <a:ea typeface="+mn-ea"/>
                <a:cs typeface="+mn-cs"/>
              </a:defRPr>
            </a:lvl9pPr>
          </a:lstStyle>
          <a:p>
            <a:pPr algn="ctr"/>
            <a:fld id="{1C6A1CB6-5D98-4296-B8F9-B78E6A9A9E34}" type="slidenum">
              <a:rPr lang="en-GB" sz="1050" b="0" smtClean="0">
                <a:latin typeface="Comic Sans MS" panose="030F0702030302020204" pitchFamily="66" charset="0"/>
              </a:rPr>
              <a:pPr algn="ctr"/>
              <a:t>7</a:t>
            </a:fld>
            <a:endParaRPr lang="en-GB" sz="1050" b="0" dirty="0">
              <a:latin typeface="Comic Sans MS" panose="030F0702030302020204" pitchFamily="66" charset="0"/>
            </a:endParaRPr>
          </a:p>
        </p:txBody>
      </p:sp>
      <p:sp>
        <p:nvSpPr>
          <p:cNvPr id="11" name="Fußzeilenplatzhalter 3">
            <a:extLst>
              <a:ext uri="{FF2B5EF4-FFF2-40B4-BE49-F238E27FC236}">
                <a16:creationId xmlns:a16="http://schemas.microsoft.com/office/drawing/2014/main" id="{46F558AF-C94F-4327-A824-F998204EDC1E}"/>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1657883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prechblase: rechteckig 12">
            <a:extLst>
              <a:ext uri="{FF2B5EF4-FFF2-40B4-BE49-F238E27FC236}">
                <a16:creationId xmlns:a16="http://schemas.microsoft.com/office/drawing/2014/main" id="{5357A73C-8A4A-45B9-9EF1-6374C070D4D1}"/>
              </a:ext>
            </a:extLst>
          </p:cNvPr>
          <p:cNvSpPr/>
          <p:nvPr/>
        </p:nvSpPr>
        <p:spPr>
          <a:xfrm>
            <a:off x="5954806" y="1556590"/>
            <a:ext cx="3585882" cy="2223248"/>
          </a:xfrm>
          <a:prstGeom prst="wedgeRectCallout">
            <a:avLst>
              <a:gd name="adj1" fmla="val 37667"/>
              <a:gd name="adj2" fmla="val 80657"/>
            </a:avLst>
          </a:prstGeom>
          <a:ln w="28575">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1" name="Sprechblase: rechteckig 10">
            <a:extLst>
              <a:ext uri="{FF2B5EF4-FFF2-40B4-BE49-F238E27FC236}">
                <a16:creationId xmlns:a16="http://schemas.microsoft.com/office/drawing/2014/main" id="{026CF598-FA29-4C74-94DB-B2EBC29930AF}"/>
              </a:ext>
            </a:extLst>
          </p:cNvPr>
          <p:cNvSpPr/>
          <p:nvPr/>
        </p:nvSpPr>
        <p:spPr>
          <a:xfrm>
            <a:off x="898712" y="1556590"/>
            <a:ext cx="3585882" cy="2223247"/>
          </a:xfrm>
          <a:prstGeom prst="wedgeRectCallout">
            <a:avLst>
              <a:gd name="adj1" fmla="val -48833"/>
              <a:gd name="adj2" fmla="val 88306"/>
            </a:avLst>
          </a:prstGeom>
          <a:ln w="28575">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2800" b="0" dirty="0">
              <a:latin typeface="Comic Sans MS" panose="030F0702030302020204" pitchFamily="66" charset="0"/>
            </a:endParaRPr>
          </a:p>
        </p:txBody>
      </p:sp>
      <p:sp>
        <p:nvSpPr>
          <p:cNvPr id="8" name="Titel 7">
            <a:extLst>
              <a:ext uri="{FF2B5EF4-FFF2-40B4-BE49-F238E27FC236}">
                <a16:creationId xmlns:a16="http://schemas.microsoft.com/office/drawing/2014/main" id="{50A14B46-F0FC-4E4F-900F-F128870ABE0C}"/>
              </a:ext>
            </a:extLst>
          </p:cNvPr>
          <p:cNvSpPr>
            <a:spLocks noGrp="1"/>
          </p:cNvSpPr>
          <p:nvPr>
            <p:ph type="title"/>
          </p:nvPr>
        </p:nvSpPr>
        <p:spPr/>
        <p:txBody>
          <a:bodyPr/>
          <a:lstStyle/>
          <a:p>
            <a:r>
              <a:rPr lang="en-GB" b="1" noProof="0" dirty="0"/>
              <a:t>The months</a:t>
            </a:r>
          </a:p>
        </p:txBody>
      </p:sp>
      <p:sp>
        <p:nvSpPr>
          <p:cNvPr id="9" name="Inhaltsplatzhalter 8">
            <a:extLst>
              <a:ext uri="{FF2B5EF4-FFF2-40B4-BE49-F238E27FC236}">
                <a16:creationId xmlns:a16="http://schemas.microsoft.com/office/drawing/2014/main" id="{87D3C48D-BC77-4D03-9F11-D61AF1E8DBF1}"/>
              </a:ext>
            </a:extLst>
          </p:cNvPr>
          <p:cNvSpPr>
            <a:spLocks noGrp="1"/>
          </p:cNvSpPr>
          <p:nvPr>
            <p:ph sz="half" idx="1"/>
          </p:nvPr>
        </p:nvSpPr>
        <p:spPr>
          <a:xfrm>
            <a:off x="1098270" y="1763713"/>
            <a:ext cx="3386324" cy="2016124"/>
          </a:xfrm>
        </p:spPr>
        <p:txBody>
          <a:bodyPr>
            <a:normAutofit fontScale="92500"/>
          </a:bodyPr>
          <a:lstStyle/>
          <a:p>
            <a:r>
              <a:rPr lang="en-GB" sz="2800" noProof="0" dirty="0" err="1">
                <a:solidFill>
                  <a:schemeClr val="accent1"/>
                </a:solidFill>
              </a:rPr>
              <a:t>Welchen</a:t>
            </a:r>
            <a:r>
              <a:rPr lang="en-GB" sz="2800" noProof="0" dirty="0">
                <a:solidFill>
                  <a:schemeClr val="accent1"/>
                </a:solidFill>
              </a:rPr>
              <a:t> Monat </a:t>
            </a:r>
            <a:r>
              <a:rPr lang="en-GB" sz="2800" noProof="0" dirty="0" err="1">
                <a:solidFill>
                  <a:schemeClr val="accent1"/>
                </a:solidFill>
              </a:rPr>
              <a:t>haben</a:t>
            </a:r>
            <a:r>
              <a:rPr lang="en-GB" sz="2800" noProof="0" dirty="0">
                <a:solidFill>
                  <a:schemeClr val="accent1"/>
                </a:solidFill>
              </a:rPr>
              <a:t> </a:t>
            </a:r>
            <a:r>
              <a:rPr lang="en-GB" sz="2800" noProof="0" dirty="0" err="1">
                <a:solidFill>
                  <a:schemeClr val="accent1"/>
                </a:solidFill>
              </a:rPr>
              <a:t>wir</a:t>
            </a:r>
            <a:r>
              <a:rPr lang="en-GB" sz="2800" noProof="0" dirty="0">
                <a:solidFill>
                  <a:schemeClr val="accent1"/>
                </a:solidFill>
              </a:rPr>
              <a:t>?</a:t>
            </a:r>
          </a:p>
          <a:p>
            <a:r>
              <a:rPr lang="en-GB" sz="2800" noProof="0" dirty="0">
                <a:solidFill>
                  <a:schemeClr val="accent2"/>
                </a:solidFill>
              </a:rPr>
              <a:t>What month is it?</a:t>
            </a:r>
          </a:p>
        </p:txBody>
      </p:sp>
      <p:sp>
        <p:nvSpPr>
          <p:cNvPr id="10" name="Inhaltsplatzhalter 9">
            <a:extLst>
              <a:ext uri="{FF2B5EF4-FFF2-40B4-BE49-F238E27FC236}">
                <a16:creationId xmlns:a16="http://schemas.microsoft.com/office/drawing/2014/main" id="{CD0EB3D2-9F94-498E-8376-CECE35519B43}"/>
              </a:ext>
            </a:extLst>
          </p:cNvPr>
          <p:cNvSpPr>
            <a:spLocks noGrp="1"/>
          </p:cNvSpPr>
          <p:nvPr>
            <p:ph sz="half" idx="2"/>
          </p:nvPr>
        </p:nvSpPr>
        <p:spPr>
          <a:xfrm>
            <a:off x="6392862" y="2038769"/>
            <a:ext cx="2628900" cy="1258887"/>
          </a:xfrm>
        </p:spPr>
        <p:txBody>
          <a:bodyPr>
            <a:normAutofit fontScale="92500"/>
          </a:bodyPr>
          <a:lstStyle/>
          <a:p>
            <a:r>
              <a:rPr lang="en-GB" sz="2800" noProof="0" dirty="0" err="1">
                <a:solidFill>
                  <a:schemeClr val="accent1"/>
                </a:solidFill>
              </a:rPr>
              <a:t>Wir</a:t>
            </a:r>
            <a:r>
              <a:rPr lang="en-GB" sz="2800" noProof="0" dirty="0">
                <a:solidFill>
                  <a:schemeClr val="accent1"/>
                </a:solidFill>
              </a:rPr>
              <a:t> </a:t>
            </a:r>
            <a:r>
              <a:rPr lang="en-GB" sz="2800" noProof="0" dirty="0" err="1">
                <a:solidFill>
                  <a:schemeClr val="accent1"/>
                </a:solidFill>
              </a:rPr>
              <a:t>haben</a:t>
            </a:r>
            <a:r>
              <a:rPr lang="en-GB" sz="2800" noProof="0" dirty="0">
                <a:solidFill>
                  <a:schemeClr val="accent1"/>
                </a:solidFill>
              </a:rPr>
              <a:t> …</a:t>
            </a:r>
          </a:p>
          <a:p>
            <a:r>
              <a:rPr lang="en-GB" sz="2800" noProof="0" dirty="0">
                <a:solidFill>
                  <a:schemeClr val="accent2"/>
                </a:solidFill>
              </a:rPr>
              <a:t>It is …</a:t>
            </a:r>
          </a:p>
        </p:txBody>
      </p:sp>
      <p:pic>
        <p:nvPicPr>
          <p:cNvPr id="14" name="Grafik 13">
            <a:extLst>
              <a:ext uri="{FF2B5EF4-FFF2-40B4-BE49-F238E27FC236}">
                <a16:creationId xmlns:a16="http://schemas.microsoft.com/office/drawing/2014/main" id="{C7AC21DE-26B3-480D-A968-EDA9E3877D3A}"/>
              </a:ext>
            </a:extLst>
          </p:cNvPr>
          <p:cNvPicPr>
            <a:picLocks noChangeAspect="1"/>
          </p:cNvPicPr>
          <p:nvPr/>
        </p:nvPicPr>
        <p:blipFill>
          <a:blip r:embed="rId4"/>
          <a:stretch>
            <a:fillRect/>
          </a:stretch>
        </p:blipFill>
        <p:spPr>
          <a:xfrm>
            <a:off x="4014065" y="3879103"/>
            <a:ext cx="2411269" cy="3198623"/>
          </a:xfrm>
          <a:prstGeom prst="rect">
            <a:avLst/>
          </a:prstGeom>
        </p:spPr>
      </p:pic>
      <p:pic>
        <p:nvPicPr>
          <p:cNvPr id="15" name="Aufgezeichneter Sound">
            <a:hlinkClick r:id="" action="ppaction://media"/>
            <a:extLst>
              <a:ext uri="{FF2B5EF4-FFF2-40B4-BE49-F238E27FC236}">
                <a16:creationId xmlns:a16="http://schemas.microsoft.com/office/drawing/2014/main" id="{E108BCD9-2ED9-4FEF-B045-B7A53BD5E9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908" y="6003085"/>
            <a:ext cx="901474" cy="901472"/>
          </a:xfrm>
          <a:prstGeom prst="rect">
            <a:avLst/>
          </a:prstGeom>
        </p:spPr>
      </p:pic>
      <p:sp>
        <p:nvSpPr>
          <p:cNvPr id="16" name="Foliennummernplatzhalter 6">
            <a:extLst>
              <a:ext uri="{FF2B5EF4-FFF2-40B4-BE49-F238E27FC236}">
                <a16:creationId xmlns:a16="http://schemas.microsoft.com/office/drawing/2014/main" id="{EB69D723-4661-43F9-B017-64FB9E73E32E}"/>
              </a:ext>
            </a:extLst>
          </p:cNvPr>
          <p:cNvSpPr txBox="1">
            <a:spLocks/>
          </p:cNvSpPr>
          <p:nvPr/>
        </p:nvSpPr>
        <p:spPr>
          <a:xfrm>
            <a:off x="9835529" y="6958806"/>
            <a:ext cx="607347" cy="401638"/>
          </a:xfrm>
          <a:prstGeom prst="rect">
            <a:avLst/>
          </a:prstGeom>
        </p:spPr>
        <p:txBody>
          <a:bodyPr vert="horz" lIns="91430" tIns="45716" rIns="91430" bIns="45716" rtlCol="0" anchor="ctr"/>
          <a:lstStyle>
            <a:defPPr>
              <a:defRPr lang="de-DE"/>
            </a:defPPr>
            <a:lvl1pPr algn="l" rtl="0" eaLnBrk="0" fontAlgn="base" hangingPunct="0">
              <a:spcBef>
                <a:spcPct val="0"/>
              </a:spcBef>
              <a:spcAft>
                <a:spcPct val="0"/>
              </a:spcAft>
              <a:defRPr sz="1323" b="1" kern="1200">
                <a:solidFill>
                  <a:schemeClr val="tx1"/>
                </a:solidFill>
                <a:latin typeface="Tahoma" panose="020B0604030504040204" pitchFamily="34" charset="0"/>
                <a:ea typeface="+mn-ea"/>
                <a:cs typeface="+mn-cs"/>
              </a:defRPr>
            </a:lvl1pPr>
            <a:lvl2pPr marL="4556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2pPr>
            <a:lvl3pPr marL="9128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3pPr>
            <a:lvl4pPr marL="13700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4pPr>
            <a:lvl5pPr marL="18272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5pPr>
            <a:lvl6pPr marL="2286000" algn="l" defTabSz="914400" rtl="0" eaLnBrk="1" latinLnBrk="0" hangingPunct="1">
              <a:defRPr sz="1300" b="1" kern="1200">
                <a:solidFill>
                  <a:schemeClr val="tx1"/>
                </a:solidFill>
                <a:latin typeface="Tahoma" panose="020B0604030504040204" pitchFamily="34" charset="0"/>
                <a:ea typeface="+mn-ea"/>
                <a:cs typeface="+mn-cs"/>
              </a:defRPr>
            </a:lvl6pPr>
            <a:lvl7pPr marL="2743200" algn="l" defTabSz="914400" rtl="0" eaLnBrk="1" latinLnBrk="0" hangingPunct="1">
              <a:defRPr sz="1300" b="1" kern="1200">
                <a:solidFill>
                  <a:schemeClr val="tx1"/>
                </a:solidFill>
                <a:latin typeface="Tahoma" panose="020B0604030504040204" pitchFamily="34" charset="0"/>
                <a:ea typeface="+mn-ea"/>
                <a:cs typeface="+mn-cs"/>
              </a:defRPr>
            </a:lvl7pPr>
            <a:lvl8pPr marL="3200400" algn="l" defTabSz="914400" rtl="0" eaLnBrk="1" latinLnBrk="0" hangingPunct="1">
              <a:defRPr sz="1300" b="1" kern="1200">
                <a:solidFill>
                  <a:schemeClr val="tx1"/>
                </a:solidFill>
                <a:latin typeface="Tahoma" panose="020B0604030504040204" pitchFamily="34" charset="0"/>
                <a:ea typeface="+mn-ea"/>
                <a:cs typeface="+mn-cs"/>
              </a:defRPr>
            </a:lvl8pPr>
            <a:lvl9pPr marL="3657600" algn="l" defTabSz="914400" rtl="0" eaLnBrk="1" latinLnBrk="0" hangingPunct="1">
              <a:defRPr sz="1300" b="1" kern="1200">
                <a:solidFill>
                  <a:schemeClr val="tx1"/>
                </a:solidFill>
                <a:latin typeface="Tahoma" panose="020B0604030504040204" pitchFamily="34" charset="0"/>
                <a:ea typeface="+mn-ea"/>
                <a:cs typeface="+mn-cs"/>
              </a:defRPr>
            </a:lvl9pPr>
          </a:lstStyle>
          <a:p>
            <a:pPr algn="ctr"/>
            <a:fld id="{1C6A1CB6-5D98-4296-B8F9-B78E6A9A9E34}" type="slidenum">
              <a:rPr lang="en-GB" sz="1050" b="0" smtClean="0">
                <a:solidFill>
                  <a:schemeClr val="bg2"/>
                </a:solidFill>
                <a:latin typeface="Comic Sans MS" panose="030F0702030302020204" pitchFamily="66" charset="0"/>
              </a:rPr>
              <a:pPr algn="ctr"/>
              <a:t>8</a:t>
            </a:fld>
            <a:endParaRPr lang="en-GB" sz="1050" b="0" dirty="0">
              <a:solidFill>
                <a:schemeClr val="bg2"/>
              </a:solidFill>
              <a:latin typeface="Comic Sans MS" panose="030F0702030302020204" pitchFamily="66" charset="0"/>
            </a:endParaRPr>
          </a:p>
        </p:txBody>
      </p:sp>
      <p:sp>
        <p:nvSpPr>
          <p:cNvPr id="17" name="Fußzeilenplatzhalter 3">
            <a:extLst>
              <a:ext uri="{FF2B5EF4-FFF2-40B4-BE49-F238E27FC236}">
                <a16:creationId xmlns:a16="http://schemas.microsoft.com/office/drawing/2014/main" id="{8A918A18-ABE4-4303-9EE2-4CB1AE2BA1DF}"/>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115114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8E7AE3-A2BF-4B31-85FB-C94A4552ECD1}"/>
              </a:ext>
            </a:extLst>
          </p:cNvPr>
          <p:cNvSpPr>
            <a:spLocks noGrp="1"/>
          </p:cNvSpPr>
          <p:nvPr>
            <p:ph type="title"/>
          </p:nvPr>
        </p:nvSpPr>
        <p:spPr>
          <a:xfrm>
            <a:off x="522288" y="198437"/>
            <a:ext cx="9394825" cy="1258887"/>
          </a:xfrm>
        </p:spPr>
        <p:txBody>
          <a:bodyPr wrap="square" anchor="ctr">
            <a:normAutofit/>
          </a:bodyPr>
          <a:lstStyle/>
          <a:p>
            <a:r>
              <a:rPr lang="en-GB" b="1" noProof="0" dirty="0"/>
              <a:t>Quiz</a:t>
            </a:r>
          </a:p>
        </p:txBody>
      </p:sp>
      <p:sp>
        <p:nvSpPr>
          <p:cNvPr id="12" name="Content Placeholder 3">
            <a:extLst>
              <a:ext uri="{FF2B5EF4-FFF2-40B4-BE49-F238E27FC236}">
                <a16:creationId xmlns:a16="http://schemas.microsoft.com/office/drawing/2014/main" id="{C3749583-842C-4520-BBC9-EF13DF5785C4}"/>
              </a:ext>
            </a:extLst>
          </p:cNvPr>
          <p:cNvSpPr>
            <a:spLocks noGrp="1"/>
          </p:cNvSpPr>
          <p:nvPr>
            <p:ph sz="half" idx="1"/>
          </p:nvPr>
        </p:nvSpPr>
        <p:spPr>
          <a:xfrm>
            <a:off x="522288" y="1763713"/>
            <a:ext cx="4964112" cy="4989512"/>
          </a:xfrm>
        </p:spPr>
        <p:txBody>
          <a:bodyPr wrap="square" anchor="t">
            <a:normAutofit/>
          </a:bodyPr>
          <a:lstStyle/>
          <a:p>
            <a:pPr marL="342900" indent="-342900">
              <a:buFont typeface="Arial" panose="020B0604020202020204" pitchFamily="34" charset="0"/>
              <a:buChar char="•"/>
            </a:pPr>
            <a:r>
              <a:rPr lang="en-GB" sz="2800" noProof="0" dirty="0"/>
              <a:t>Look at the following pictures.</a:t>
            </a:r>
          </a:p>
          <a:p>
            <a:r>
              <a:rPr lang="en-GB" sz="2800" noProof="0" dirty="0"/>
              <a:t>Think about which month the picture might show (in German!).</a:t>
            </a:r>
          </a:p>
          <a:p>
            <a:endParaRPr lang="en-GB" sz="2800" noProof="0" dirty="0"/>
          </a:p>
          <a:p>
            <a:pPr marL="342900" indent="-342900">
              <a:buFont typeface="Arial" panose="020B0604020202020204" pitchFamily="34" charset="0"/>
              <a:buChar char="•"/>
            </a:pPr>
            <a:r>
              <a:rPr lang="en-GB" sz="2800" u="sng" noProof="0" dirty="0"/>
              <a:t>Question: </a:t>
            </a:r>
          </a:p>
          <a:p>
            <a:pPr marL="0" indent="0">
              <a:buNone/>
            </a:pPr>
            <a:r>
              <a:rPr lang="en-GB" sz="2800" noProof="0" dirty="0" err="1">
                <a:solidFill>
                  <a:schemeClr val="accent2"/>
                </a:solidFill>
              </a:rPr>
              <a:t>Welcher</a:t>
            </a:r>
            <a:r>
              <a:rPr lang="en-GB" sz="2800" noProof="0" dirty="0">
                <a:solidFill>
                  <a:schemeClr val="accent2"/>
                </a:solidFill>
              </a:rPr>
              <a:t> Monat </a:t>
            </a:r>
            <a:r>
              <a:rPr lang="en-GB" sz="2800" noProof="0" dirty="0" err="1">
                <a:solidFill>
                  <a:schemeClr val="accent2"/>
                </a:solidFill>
              </a:rPr>
              <a:t>ist</a:t>
            </a:r>
            <a:r>
              <a:rPr lang="en-GB" sz="2800" noProof="0" dirty="0">
                <a:solidFill>
                  <a:schemeClr val="accent2"/>
                </a:solidFill>
              </a:rPr>
              <a:t> das? </a:t>
            </a:r>
            <a:r>
              <a:rPr lang="en-GB" sz="2800" noProof="0" dirty="0">
                <a:solidFill>
                  <a:schemeClr val="accent1"/>
                </a:solidFill>
                <a:ea typeface="+mj-ea"/>
                <a:cs typeface="+mj-cs"/>
              </a:rPr>
              <a:t>Which month is it?</a:t>
            </a:r>
          </a:p>
        </p:txBody>
      </p:sp>
      <p:pic>
        <p:nvPicPr>
          <p:cNvPr id="7" name="Picture 8" descr="Ein Bild, das Zeichnung enthält.&#10;&#10;Automatisch generierte Beschreibung">
            <a:extLst>
              <a:ext uri="{FF2B5EF4-FFF2-40B4-BE49-F238E27FC236}">
                <a16:creationId xmlns:a16="http://schemas.microsoft.com/office/drawing/2014/main" id="{1B97A801-AFE8-4E9E-A166-3287E546B957}"/>
              </a:ext>
            </a:extLst>
          </p:cNvPr>
          <p:cNvPicPr>
            <a:picLocks noChangeAspect="1"/>
          </p:cNvPicPr>
          <p:nvPr/>
        </p:nvPicPr>
        <p:blipFill>
          <a:blip r:embed="rId2"/>
          <a:stretch>
            <a:fillRect/>
          </a:stretch>
        </p:blipFill>
        <p:spPr>
          <a:xfrm>
            <a:off x="5792340" y="1457324"/>
            <a:ext cx="3879344" cy="4989512"/>
          </a:xfrm>
          <a:prstGeom prst="rect">
            <a:avLst/>
          </a:prstGeom>
          <a:noFill/>
        </p:spPr>
      </p:pic>
      <p:sp>
        <p:nvSpPr>
          <p:cNvPr id="9" name="Foliennummernplatzhalter 6">
            <a:extLst>
              <a:ext uri="{FF2B5EF4-FFF2-40B4-BE49-F238E27FC236}">
                <a16:creationId xmlns:a16="http://schemas.microsoft.com/office/drawing/2014/main" id="{CE711CD9-5A63-4056-961C-7CB19EBDD7B8}"/>
              </a:ext>
            </a:extLst>
          </p:cNvPr>
          <p:cNvSpPr txBox="1">
            <a:spLocks/>
          </p:cNvSpPr>
          <p:nvPr/>
        </p:nvSpPr>
        <p:spPr>
          <a:xfrm>
            <a:off x="9835529" y="6958806"/>
            <a:ext cx="607347" cy="401638"/>
          </a:xfrm>
          <a:prstGeom prst="rect">
            <a:avLst/>
          </a:prstGeom>
        </p:spPr>
        <p:txBody>
          <a:bodyPr vert="horz" lIns="91430" tIns="45716" rIns="91430" bIns="45716" rtlCol="0" anchor="ctr"/>
          <a:lstStyle>
            <a:defPPr>
              <a:defRPr lang="de-DE"/>
            </a:defPPr>
            <a:lvl1pPr algn="l" rtl="0" eaLnBrk="0" fontAlgn="base" hangingPunct="0">
              <a:spcBef>
                <a:spcPct val="0"/>
              </a:spcBef>
              <a:spcAft>
                <a:spcPct val="0"/>
              </a:spcAft>
              <a:defRPr sz="1323" b="1" kern="1200">
                <a:solidFill>
                  <a:schemeClr val="tx1"/>
                </a:solidFill>
                <a:latin typeface="Tahoma" panose="020B0604030504040204" pitchFamily="34" charset="0"/>
                <a:ea typeface="+mn-ea"/>
                <a:cs typeface="+mn-cs"/>
              </a:defRPr>
            </a:lvl1pPr>
            <a:lvl2pPr marL="4556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2pPr>
            <a:lvl3pPr marL="9128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3pPr>
            <a:lvl4pPr marL="13700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4pPr>
            <a:lvl5pPr marL="1827213" indent="1588" algn="l" rtl="0" eaLnBrk="0" fontAlgn="base" hangingPunct="0">
              <a:spcBef>
                <a:spcPct val="0"/>
              </a:spcBef>
              <a:spcAft>
                <a:spcPct val="0"/>
              </a:spcAft>
              <a:defRPr sz="1300" b="1" kern="1200">
                <a:solidFill>
                  <a:schemeClr val="tx1"/>
                </a:solidFill>
                <a:latin typeface="Tahoma" panose="020B0604030504040204" pitchFamily="34" charset="0"/>
                <a:ea typeface="+mn-ea"/>
                <a:cs typeface="+mn-cs"/>
              </a:defRPr>
            </a:lvl5pPr>
            <a:lvl6pPr marL="2286000" algn="l" defTabSz="914400" rtl="0" eaLnBrk="1" latinLnBrk="0" hangingPunct="1">
              <a:defRPr sz="1300" b="1" kern="1200">
                <a:solidFill>
                  <a:schemeClr val="tx1"/>
                </a:solidFill>
                <a:latin typeface="Tahoma" panose="020B0604030504040204" pitchFamily="34" charset="0"/>
                <a:ea typeface="+mn-ea"/>
                <a:cs typeface="+mn-cs"/>
              </a:defRPr>
            </a:lvl6pPr>
            <a:lvl7pPr marL="2743200" algn="l" defTabSz="914400" rtl="0" eaLnBrk="1" latinLnBrk="0" hangingPunct="1">
              <a:defRPr sz="1300" b="1" kern="1200">
                <a:solidFill>
                  <a:schemeClr val="tx1"/>
                </a:solidFill>
                <a:latin typeface="Tahoma" panose="020B0604030504040204" pitchFamily="34" charset="0"/>
                <a:ea typeface="+mn-ea"/>
                <a:cs typeface="+mn-cs"/>
              </a:defRPr>
            </a:lvl7pPr>
            <a:lvl8pPr marL="3200400" algn="l" defTabSz="914400" rtl="0" eaLnBrk="1" latinLnBrk="0" hangingPunct="1">
              <a:defRPr sz="1300" b="1" kern="1200">
                <a:solidFill>
                  <a:schemeClr val="tx1"/>
                </a:solidFill>
                <a:latin typeface="Tahoma" panose="020B0604030504040204" pitchFamily="34" charset="0"/>
                <a:ea typeface="+mn-ea"/>
                <a:cs typeface="+mn-cs"/>
              </a:defRPr>
            </a:lvl8pPr>
            <a:lvl9pPr marL="3657600" algn="l" defTabSz="914400" rtl="0" eaLnBrk="1" latinLnBrk="0" hangingPunct="1">
              <a:defRPr sz="1300" b="1" kern="1200">
                <a:solidFill>
                  <a:schemeClr val="tx1"/>
                </a:solidFill>
                <a:latin typeface="Tahoma" panose="020B0604030504040204" pitchFamily="34" charset="0"/>
                <a:ea typeface="+mn-ea"/>
                <a:cs typeface="+mn-cs"/>
              </a:defRPr>
            </a:lvl9pPr>
          </a:lstStyle>
          <a:p>
            <a:pPr algn="ctr"/>
            <a:fld id="{1C6A1CB6-5D98-4296-B8F9-B78E6A9A9E34}" type="slidenum">
              <a:rPr lang="en-GB" sz="1050" b="0" smtClean="0">
                <a:solidFill>
                  <a:schemeClr val="bg2"/>
                </a:solidFill>
                <a:latin typeface="Comic Sans MS" panose="030F0702030302020204" pitchFamily="66" charset="0"/>
              </a:rPr>
              <a:pPr algn="ctr"/>
              <a:t>9</a:t>
            </a:fld>
            <a:endParaRPr lang="en-GB" sz="1050" b="0" dirty="0">
              <a:solidFill>
                <a:schemeClr val="bg2"/>
              </a:solidFill>
              <a:latin typeface="Comic Sans MS" panose="030F0702030302020204" pitchFamily="66" charset="0"/>
            </a:endParaRPr>
          </a:p>
        </p:txBody>
      </p:sp>
      <p:sp>
        <p:nvSpPr>
          <p:cNvPr id="10" name="Fußzeilenplatzhalter 3">
            <a:extLst>
              <a:ext uri="{FF2B5EF4-FFF2-40B4-BE49-F238E27FC236}">
                <a16:creationId xmlns:a16="http://schemas.microsoft.com/office/drawing/2014/main" id="{766EF21B-E0B2-49F9-AF23-6DC721ACF5A0}"/>
              </a:ext>
            </a:extLst>
          </p:cNvPr>
          <p:cNvSpPr>
            <a:spLocks/>
          </p:cNvSpPr>
          <p:nvPr/>
        </p:nvSpPr>
        <p:spPr bwMode="auto">
          <a:xfrm>
            <a:off x="6392862" y="6959600"/>
            <a:ext cx="3524250" cy="401638"/>
          </a:xfrm>
          <a:prstGeom prst="rect">
            <a:avLst/>
          </a:prstGeom>
        </p:spPr>
        <p:txBody>
          <a:bodyPr vert="horz" lIns="91440" tIns="45720" rIns="91440" bIns="45720" rtlCol="0" anchor="ctr"/>
          <a:lstStyle>
            <a:defPPr>
              <a:defRPr lang="de-DE"/>
            </a:defPPr>
            <a:lvl1pPr algn="r">
              <a:spcBef>
                <a:spcPts val="0"/>
              </a:spcBef>
              <a:spcAft>
                <a:spcPts val="0"/>
              </a:spcAft>
              <a:defRPr sz="1200" b="1">
                <a:solidFill>
                  <a:schemeClr val="bg2"/>
                </a:solidFill>
                <a:latin typeface="Comic Sans MS"/>
                <a:ea typeface="+mn-ea"/>
                <a:cs typeface="+mn-cs"/>
              </a:defRPr>
            </a:lvl1pPr>
            <a:lvl2pPr marL="455613" indent="1587" algn="l">
              <a:spcBef>
                <a:spcPts val="0"/>
              </a:spcBef>
              <a:spcAft>
                <a:spcPts val="0"/>
              </a:spcAft>
              <a:defRPr sz="1300" b="1">
                <a:solidFill>
                  <a:schemeClr val="tx1"/>
                </a:solidFill>
                <a:latin typeface="Tahoma"/>
                <a:ea typeface="+mn-ea"/>
                <a:cs typeface="+mn-cs"/>
              </a:defRPr>
            </a:lvl2pPr>
            <a:lvl3pPr marL="912813" indent="1587" algn="l">
              <a:spcBef>
                <a:spcPts val="0"/>
              </a:spcBef>
              <a:spcAft>
                <a:spcPts val="0"/>
              </a:spcAft>
              <a:defRPr sz="1300" b="1">
                <a:solidFill>
                  <a:schemeClr val="tx1"/>
                </a:solidFill>
                <a:latin typeface="Tahoma"/>
                <a:ea typeface="+mn-ea"/>
                <a:cs typeface="+mn-cs"/>
              </a:defRPr>
            </a:lvl3pPr>
            <a:lvl4pPr marL="1370013" indent="1587" algn="l">
              <a:spcBef>
                <a:spcPts val="0"/>
              </a:spcBef>
              <a:spcAft>
                <a:spcPts val="0"/>
              </a:spcAft>
              <a:defRPr sz="1300" b="1">
                <a:solidFill>
                  <a:schemeClr val="tx1"/>
                </a:solidFill>
                <a:latin typeface="Tahoma"/>
                <a:ea typeface="+mn-ea"/>
                <a:cs typeface="+mn-cs"/>
              </a:defRPr>
            </a:lvl4pPr>
            <a:lvl5pPr marL="1827213" indent="1587" algn="l">
              <a:spcBef>
                <a:spcPts val="0"/>
              </a:spcBef>
              <a:spcAft>
                <a:spcPts val="0"/>
              </a:spcAft>
              <a:defRPr sz="1300" b="1">
                <a:solidFill>
                  <a:schemeClr val="tx1"/>
                </a:solidFill>
                <a:latin typeface="Tahoma"/>
                <a:ea typeface="+mn-ea"/>
                <a:cs typeface="+mn-cs"/>
              </a:defRPr>
            </a:lvl5pPr>
            <a:lvl6pPr marL="2286000" algn="l" defTabSz="914400">
              <a:defRPr sz="1300" b="1">
                <a:solidFill>
                  <a:schemeClr val="tx1"/>
                </a:solidFill>
                <a:latin typeface="Tahoma"/>
                <a:ea typeface="+mn-ea"/>
                <a:cs typeface="+mn-cs"/>
              </a:defRPr>
            </a:lvl6pPr>
            <a:lvl7pPr marL="2743200" algn="l" defTabSz="914400">
              <a:defRPr sz="1300" b="1">
                <a:solidFill>
                  <a:schemeClr val="tx1"/>
                </a:solidFill>
                <a:latin typeface="Tahoma"/>
                <a:ea typeface="+mn-ea"/>
                <a:cs typeface="+mn-cs"/>
              </a:defRPr>
            </a:lvl7pPr>
            <a:lvl8pPr marL="3200400" algn="l" defTabSz="914400">
              <a:defRPr sz="1300" b="1">
                <a:solidFill>
                  <a:schemeClr val="tx1"/>
                </a:solidFill>
                <a:latin typeface="Tahoma"/>
                <a:ea typeface="+mn-ea"/>
                <a:cs typeface="+mn-cs"/>
              </a:defRPr>
            </a:lvl8pPr>
            <a:lvl9pPr marL="3657600" algn="l" defTabSz="914400">
              <a:defRPr sz="1300" b="1">
                <a:solidFill>
                  <a:schemeClr val="tx1"/>
                </a:solidFill>
                <a:latin typeface="Tahoma"/>
                <a:ea typeface="+mn-ea"/>
                <a:cs typeface="+mn-cs"/>
              </a:defRPr>
            </a:lvl9pPr>
          </a:lstStyle>
          <a:p>
            <a:pPr>
              <a:defRPr/>
            </a:pPr>
            <a:r>
              <a:rPr lang="de-DE" sz="1050" b="0" dirty="0"/>
              <a:t>© GET </a:t>
            </a:r>
            <a:r>
              <a:rPr lang="de-DE" sz="1050" b="0" dirty="0" err="1"/>
              <a:t>Across</a:t>
            </a:r>
            <a:r>
              <a:rPr lang="de-DE" sz="1050" b="0" dirty="0"/>
              <a:t> Borders</a:t>
            </a:r>
            <a:endParaRPr lang="en-GB" sz="1050" b="0" dirty="0"/>
          </a:p>
        </p:txBody>
      </p:sp>
    </p:spTree>
    <p:extLst>
      <p:ext uri="{BB962C8B-B14F-4D97-AF65-F5344CB8AC3E}">
        <p14:creationId xmlns:p14="http://schemas.microsoft.com/office/powerpoint/2010/main" val="238310380"/>
      </p:ext>
    </p:extLst>
  </p:cSld>
  <p:clrMapOvr>
    <a:masterClrMapping/>
  </p:clrMapOvr>
</p:sld>
</file>

<file path=ppt/theme/theme1.xml><?xml version="1.0" encoding="utf-8"?>
<a:theme xmlns:a="http://schemas.openxmlformats.org/drawingml/2006/main" name="GET-Buddied-UP Master1">
  <a:themeElements>
    <a:clrScheme name="Master Teaching Resources">
      <a:dk1>
        <a:srgbClr val="002060"/>
      </a:dk1>
      <a:lt1>
        <a:sysClr val="window" lastClr="FFFFFF"/>
      </a:lt1>
      <a:dk2>
        <a:srgbClr val="FFFFFF"/>
      </a:dk2>
      <a:lt2>
        <a:srgbClr val="002060"/>
      </a:lt2>
      <a:accent1>
        <a:srgbClr val="002060"/>
      </a:accent1>
      <a:accent2>
        <a:srgbClr val="D71F39"/>
      </a:accent2>
      <a:accent3>
        <a:srgbClr val="FFC000"/>
      </a:accent3>
      <a:accent4>
        <a:srgbClr val="8064A2"/>
      </a:accent4>
      <a:accent5>
        <a:srgbClr val="4BACC6"/>
      </a:accent5>
      <a:accent6>
        <a:srgbClr val="F79646"/>
      </a:accent6>
      <a:hlink>
        <a:srgbClr val="0000FF"/>
      </a:hlink>
      <a:folHlink>
        <a:srgbClr val="800080"/>
      </a:folHlink>
    </a:clrScheme>
    <a:fontScheme name="SR Master">
      <a:majorFont>
        <a:latin typeface="Perpetua"/>
        <a:ea typeface=""/>
        <a:cs typeface=""/>
      </a:majorFont>
      <a:minorFont>
        <a:latin typeface="Perpetu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T-Buddied-UP Master2">
  <a:themeElements>
    <a:clrScheme name="Master Teaching Resources">
      <a:dk1>
        <a:srgbClr val="002060"/>
      </a:dk1>
      <a:lt1>
        <a:sysClr val="window" lastClr="FFFFFF"/>
      </a:lt1>
      <a:dk2>
        <a:srgbClr val="FFFFFF"/>
      </a:dk2>
      <a:lt2>
        <a:srgbClr val="002060"/>
      </a:lt2>
      <a:accent1>
        <a:srgbClr val="002060"/>
      </a:accent1>
      <a:accent2>
        <a:srgbClr val="D71F39"/>
      </a:accent2>
      <a:accent3>
        <a:srgbClr val="FFC000"/>
      </a:accent3>
      <a:accent4>
        <a:srgbClr val="8064A2"/>
      </a:accent4>
      <a:accent5>
        <a:srgbClr val="4BACC6"/>
      </a:accent5>
      <a:accent6>
        <a:srgbClr val="F79646"/>
      </a:accent6>
      <a:hlink>
        <a:srgbClr val="0000FF"/>
      </a:hlink>
      <a:folHlink>
        <a:srgbClr val="800080"/>
      </a:folHlink>
    </a:clrScheme>
    <a:fontScheme name="SR Master">
      <a:majorFont>
        <a:latin typeface="Perpetua"/>
        <a:ea typeface=""/>
        <a:cs typeface=""/>
      </a:majorFont>
      <a:minorFont>
        <a:latin typeface="Perpetu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ign2" id="{1AE6BDB2-A9F5-4178-86E3-E87478687513}" vid="{7892E58B-80D4-4A6A-A97A-5485FF2D1FC4}"/>
    </a:ext>
  </a:extLst>
</a:theme>
</file>

<file path=ppt/theme/theme3.xml><?xml version="1.0" encoding="utf-8"?>
<a:theme xmlns:a="http://schemas.openxmlformats.org/drawingml/2006/main" name="GET-Buddied-UP Master3_Schluss">
  <a:themeElements>
    <a:clrScheme name="Master Teaching Resources">
      <a:dk1>
        <a:srgbClr val="002060"/>
      </a:dk1>
      <a:lt1>
        <a:sysClr val="window" lastClr="FFFFFF"/>
      </a:lt1>
      <a:dk2>
        <a:srgbClr val="FFFFFF"/>
      </a:dk2>
      <a:lt2>
        <a:srgbClr val="002060"/>
      </a:lt2>
      <a:accent1>
        <a:srgbClr val="002060"/>
      </a:accent1>
      <a:accent2>
        <a:srgbClr val="D71F39"/>
      </a:accent2>
      <a:accent3>
        <a:srgbClr val="FFC000"/>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ET-Buddied-UP Master4_SR">
  <a:themeElements>
    <a:clrScheme name="Master Teaching Resources">
      <a:dk1>
        <a:srgbClr val="002060"/>
      </a:dk1>
      <a:lt1>
        <a:sysClr val="window" lastClr="FFFFFF"/>
      </a:lt1>
      <a:dk2>
        <a:srgbClr val="FFFFFF"/>
      </a:dk2>
      <a:lt2>
        <a:srgbClr val="002060"/>
      </a:lt2>
      <a:accent1>
        <a:srgbClr val="002060"/>
      </a:accent1>
      <a:accent2>
        <a:srgbClr val="D71F39"/>
      </a:accent2>
      <a:accent3>
        <a:srgbClr val="FFC000"/>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2" id="{E8300B37-B096-4338-BE51-70D2ACBBC586}" vid="{79E54249-3822-4C1F-B901-3A12EAF91612}"/>
    </a:ext>
  </a:extLst>
</a:theme>
</file>

<file path=ppt/theme/theme5.xml><?xml version="1.0" encoding="utf-8"?>
<a:theme xmlns:a="http://schemas.openxmlformats.org/drawingml/2006/main" name="GET-Buddied-UP Master5_SR">
  <a:themeElements>
    <a:clrScheme name="Master Teaching Resources">
      <a:dk1>
        <a:srgbClr val="002060"/>
      </a:dk1>
      <a:lt1>
        <a:sysClr val="window" lastClr="FFFFFF"/>
      </a:lt1>
      <a:dk2>
        <a:srgbClr val="FFFFFF"/>
      </a:dk2>
      <a:lt2>
        <a:srgbClr val="002060"/>
      </a:lt2>
      <a:accent1>
        <a:srgbClr val="002060"/>
      </a:accent1>
      <a:accent2>
        <a:srgbClr val="D71F39"/>
      </a:accent2>
      <a:accent3>
        <a:srgbClr val="FFC000"/>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R Master">
      <a:majorFont>
        <a:latin typeface="Perpetua"/>
        <a:ea typeface=""/>
        <a:cs typeface=""/>
      </a:majorFont>
      <a:minorFont>
        <a:latin typeface="Perpet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GET-Buddied-UP Master4_SR">
  <a:themeElements>
    <a:clrScheme name="Master Teaching Resources">
      <a:dk1>
        <a:srgbClr val="002060"/>
      </a:dk1>
      <a:lt1>
        <a:sysClr val="window" lastClr="FFFFFF"/>
      </a:lt1>
      <a:dk2>
        <a:srgbClr val="FFFFFF"/>
      </a:dk2>
      <a:lt2>
        <a:srgbClr val="002060"/>
      </a:lt2>
      <a:accent1>
        <a:srgbClr val="002060"/>
      </a:accent1>
      <a:accent2>
        <a:srgbClr val="D71F39"/>
      </a:accent2>
      <a:accent3>
        <a:srgbClr val="FFC000"/>
      </a:accent3>
      <a:accent4>
        <a:srgbClr val="8064A2"/>
      </a:accent4>
      <a:accent5>
        <a:srgbClr val="4BACC6"/>
      </a:accent5>
      <a:accent6>
        <a:srgbClr val="F79646"/>
      </a:accent6>
      <a:hlink>
        <a:srgbClr val="0000FF"/>
      </a:hlink>
      <a:folHlink>
        <a:srgbClr val="800080"/>
      </a:folHlink>
    </a:clrScheme>
    <a:fontScheme name="Larissa">
      <a:majorFont>
        <a:latin typeface="Calibri"/>
        <a:ea typeface="Arial"/>
        <a:cs typeface="Arial"/>
      </a:majorFont>
      <a:minorFont>
        <a:latin typeface="Calibri"/>
        <a:ea typeface="Arial"/>
        <a:cs typeface="Arial"/>
      </a:minorFont>
    </a:fontScheme>
    <a:fmtScheme name="Larissa">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8.xml><?xml version="1.0" encoding="utf-8"?>
<a:theme xmlns:a="http://schemas.openxmlformats.org/drawingml/2006/main" name="1_GET-Buddied-UP Master3_Schluss">
  <a:themeElements>
    <a:clrScheme name="Master Teaching Resources">
      <a:dk1>
        <a:srgbClr val="002060"/>
      </a:dk1>
      <a:lt1>
        <a:sysClr val="window" lastClr="FFFFFF"/>
      </a:lt1>
      <a:dk2>
        <a:srgbClr val="FFFFFF"/>
      </a:dk2>
      <a:lt2>
        <a:srgbClr val="002060"/>
      </a:lt2>
      <a:accent1>
        <a:srgbClr val="002060"/>
      </a:accent1>
      <a:accent2>
        <a:srgbClr val="D71F39"/>
      </a:accent2>
      <a:accent3>
        <a:srgbClr val="FFC000"/>
      </a:accent3>
      <a:accent4>
        <a:srgbClr val="8064A2"/>
      </a:accent4>
      <a:accent5>
        <a:srgbClr val="4BACC6"/>
      </a:accent5>
      <a:accent6>
        <a:srgbClr val="F79646"/>
      </a:accent6>
      <a:hlink>
        <a:srgbClr val="0000FF"/>
      </a:hlink>
      <a:folHlink>
        <a:srgbClr val="800080"/>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9.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533</Words>
  <Application>Microsoft Office PowerPoint</Application>
  <PresentationFormat>Benutzerdefiniert</PresentationFormat>
  <Paragraphs>138</Paragraphs>
  <Slides>15</Slides>
  <Notes>0</Notes>
  <HiddenSlides>0</HiddenSlides>
  <MMClips>12</MMClips>
  <ScaleCrop>false</ScaleCrop>
  <HeadingPairs>
    <vt:vector size="6" baseType="variant">
      <vt:variant>
        <vt:lpstr>Verwendete Schriftarten</vt:lpstr>
      </vt:variant>
      <vt:variant>
        <vt:i4>6</vt:i4>
      </vt:variant>
      <vt:variant>
        <vt:lpstr>Design</vt:lpstr>
      </vt:variant>
      <vt:variant>
        <vt:i4>8</vt:i4>
      </vt:variant>
      <vt:variant>
        <vt:lpstr>Folientitel</vt:lpstr>
      </vt:variant>
      <vt:variant>
        <vt:i4>15</vt:i4>
      </vt:variant>
    </vt:vector>
  </HeadingPairs>
  <TitlesOfParts>
    <vt:vector size="29" baseType="lpstr">
      <vt:lpstr>Arial</vt:lpstr>
      <vt:lpstr>Calibri</vt:lpstr>
      <vt:lpstr>Comic Sans MS</vt:lpstr>
      <vt:lpstr>Perpetua</vt:lpstr>
      <vt:lpstr>Tahoma</vt:lpstr>
      <vt:lpstr>Times New Roman</vt:lpstr>
      <vt:lpstr>GET-Buddied-UP Master1</vt:lpstr>
      <vt:lpstr>GET-Buddied-UP Master2</vt:lpstr>
      <vt:lpstr>GET-Buddied-UP Master3_Schluss</vt:lpstr>
      <vt:lpstr>GET-Buddied-UP Master4_SR</vt:lpstr>
      <vt:lpstr>GET-Buddied-UP Master5_SR</vt:lpstr>
      <vt:lpstr>Theme1</vt:lpstr>
      <vt:lpstr>1_GET-Buddied-UP Master4_SR</vt:lpstr>
      <vt:lpstr>1_GET-Buddied-UP Master3_Schluss</vt:lpstr>
      <vt:lpstr>GET Buddied Up</vt:lpstr>
      <vt:lpstr>    Deutsch lernen  mit Ali, unserem Adler     Sigrid Rieuwerts get-across-borders@uni-mainz.de</vt:lpstr>
      <vt:lpstr>Willkommen!</vt:lpstr>
      <vt:lpstr>Task: Connect the German words with their English form!</vt:lpstr>
      <vt:lpstr>Task: Put the German days of the week into the correct order!</vt:lpstr>
      <vt:lpstr>The months</vt:lpstr>
      <vt:lpstr>How to remember them easily?</vt:lpstr>
      <vt:lpstr>The months</vt:lpstr>
      <vt:lpstr>Quiz</vt:lpstr>
      <vt:lpstr>Welcher Monat ist das?  November oder Dezember?</vt:lpstr>
      <vt:lpstr>Welcher Monat ist das?  Februar oder Oktober?</vt:lpstr>
      <vt:lpstr>Welcher Monat ist das?  September oder Mai?</vt:lpstr>
      <vt:lpstr>Welcher Monat ist das?  Juni oder April?</vt:lpstr>
      <vt:lpstr>Sources</vt:lpstr>
      <vt:lpstr>Thank you for  learning German with us!  </vt:lpstr>
    </vt:vector>
  </TitlesOfParts>
  <Company>Universitaet Mainz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Johannes Gutenberg-Universität Mainz</dc:title>
  <dc:subject>Einführung von Studienkonten</dc:subject>
  <dc:creator>SR</dc:creator>
  <cp:lastModifiedBy>Bachmann, Hannah Ruth</cp:lastModifiedBy>
  <cp:revision>477</cp:revision>
  <cp:lastPrinted>2020-09-10T09:50:33Z</cp:lastPrinted>
  <dcterms:created xsi:type="dcterms:W3CDTF">2001-06-14T15:13:50Z</dcterms:created>
  <dcterms:modified xsi:type="dcterms:W3CDTF">2021-03-15T17:30:05Z</dcterms:modified>
</cp:coreProperties>
</file>