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 id="2147486126" r:id="rId7"/>
    <p:sldMasterId id="2147486138" r:id="rId8"/>
  </p:sldMasterIdLst>
  <p:notesMasterIdLst>
    <p:notesMasterId r:id="rId25"/>
  </p:notesMasterIdLst>
  <p:handoutMasterIdLst>
    <p:handoutMasterId r:id="rId26"/>
  </p:handoutMasterIdLst>
  <p:sldIdLst>
    <p:sldId id="256" r:id="rId9"/>
    <p:sldId id="257" r:id="rId10"/>
    <p:sldId id="1401" r:id="rId11"/>
    <p:sldId id="1398" r:id="rId12"/>
    <p:sldId id="1402" r:id="rId13"/>
    <p:sldId id="1403" r:id="rId14"/>
    <p:sldId id="1404" r:id="rId15"/>
    <p:sldId id="1405" r:id="rId16"/>
    <p:sldId id="1397" r:id="rId17"/>
    <p:sldId id="1406" r:id="rId18"/>
    <p:sldId id="1407" r:id="rId19"/>
    <p:sldId id="1408" r:id="rId20"/>
    <p:sldId id="1409" r:id="rId21"/>
    <p:sldId id="1410" r:id="rId22"/>
    <p:sldId id="1412" r:id="rId23"/>
    <p:sldId id="264" r:id="rId24"/>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chmann, Hannah Ruth" initials="BHR" lastIdx="13" clrIdx="0">
    <p:extLst>
      <p:ext uri="{19B8F6BF-5375-455C-9EA6-DF929625EA0E}">
        <p15:presenceInfo xmlns:p15="http://schemas.microsoft.com/office/powerpoint/2012/main" userId="Bachmann, Hannah Ru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71F39"/>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BD850A-6214-4672-8215-7E3DEF892AA4}" v="19" dt="2021-03-14T19:34:23.88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591" autoAdjust="0"/>
    <p:restoredTop sz="86471" autoAdjust="0"/>
  </p:normalViewPr>
  <p:slideViewPr>
    <p:cSldViewPr snapToGrid="0">
      <p:cViewPr varScale="1">
        <p:scale>
          <a:sx n="45" d="100"/>
          <a:sy n="45" d="100"/>
        </p:scale>
        <p:origin x="792" y="48"/>
      </p:cViewPr>
      <p:guideLst>
        <p:guide orient="horz" pos="1258"/>
        <p:guide pos="6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AA25C1ED-8B92-4DA0-BADB-8D90D8CAA39D}"/>
    <pc:docChg chg="undo custSel addSld delSld modSld">
      <pc:chgData name="Bachmann, Hannah Ruth" userId="e7c09bfb-72c2-42e5-912c-bd6874d853db" providerId="ADAL" clId="{AA25C1ED-8B92-4DA0-BADB-8D90D8CAA39D}" dt="2021-02-12T13:02:44.657" v="373" actId="196"/>
      <pc:docMkLst>
        <pc:docMk/>
      </pc:docMkLst>
      <pc:sldChg chg="modSp">
        <pc:chgData name="Bachmann, Hannah Ruth" userId="e7c09bfb-72c2-42e5-912c-bd6874d853db" providerId="ADAL" clId="{AA25C1ED-8B92-4DA0-BADB-8D90D8CAA39D}" dt="2021-02-02T16:48:53.058" v="282" actId="20577"/>
        <pc:sldMkLst>
          <pc:docMk/>
          <pc:sldMk cId="0" sldId="264"/>
        </pc:sldMkLst>
        <pc:spChg chg="mod">
          <ac:chgData name="Bachmann, Hannah Ruth" userId="e7c09bfb-72c2-42e5-912c-bd6874d853db" providerId="ADAL" clId="{AA25C1ED-8B92-4DA0-BADB-8D90D8CAA39D}" dt="2021-02-02T16:48:53.058" v="282" actId="20577"/>
          <ac:spMkLst>
            <pc:docMk/>
            <pc:sldMk cId="0" sldId="264"/>
            <ac:spMk id="5" creationId="{00000000-0000-0000-0000-000000000000}"/>
          </ac:spMkLst>
        </pc:spChg>
      </pc:sldChg>
      <pc:sldChg chg="del">
        <pc:chgData name="Bachmann, Hannah Ruth" userId="e7c09bfb-72c2-42e5-912c-bd6874d853db" providerId="ADAL" clId="{AA25C1ED-8B92-4DA0-BADB-8D90D8CAA39D}" dt="2021-01-28T13:21:56.624" v="1" actId="2696"/>
        <pc:sldMkLst>
          <pc:docMk/>
          <pc:sldMk cId="4018256689" sldId="1394"/>
        </pc:sldMkLst>
      </pc:sldChg>
      <pc:sldChg chg="addSp delSp modSp mod modAnim">
        <pc:chgData name="Bachmann, Hannah Ruth" userId="e7c09bfb-72c2-42e5-912c-bd6874d853db" providerId="ADAL" clId="{AA25C1ED-8B92-4DA0-BADB-8D90D8CAA39D}" dt="2021-02-12T13:02:44.657" v="373" actId="196"/>
        <pc:sldMkLst>
          <pc:docMk/>
          <pc:sldMk cId="238310380" sldId="1397"/>
        </pc:sldMkLst>
        <pc:spChg chg="del">
          <ac:chgData name="Bachmann, Hannah Ruth" userId="e7c09bfb-72c2-42e5-912c-bd6874d853db" providerId="ADAL" clId="{AA25C1ED-8B92-4DA0-BADB-8D90D8CAA39D}" dt="2021-01-28T13:23:49.892" v="15" actId="478"/>
          <ac:spMkLst>
            <pc:docMk/>
            <pc:sldMk cId="238310380" sldId="1397"/>
            <ac:spMk id="4" creationId="{FA67E788-16AD-4722-8226-C338B991DF04}"/>
          </ac:spMkLst>
        </pc:spChg>
        <pc:spChg chg="del">
          <ac:chgData name="Bachmann, Hannah Ruth" userId="e7c09bfb-72c2-42e5-912c-bd6874d853db" providerId="ADAL" clId="{AA25C1ED-8B92-4DA0-BADB-8D90D8CAA39D}" dt="2021-01-28T13:24:56.551" v="42" actId="478"/>
          <ac:spMkLst>
            <pc:docMk/>
            <pc:sldMk cId="238310380" sldId="1397"/>
            <ac:spMk id="5" creationId="{C859ED43-A29B-4EE0-837F-C073677EC34E}"/>
          </ac:spMkLst>
        </pc:spChg>
        <pc:spChg chg="add del mod">
          <ac:chgData name="Bachmann, Hannah Ruth" userId="e7c09bfb-72c2-42e5-912c-bd6874d853db" providerId="ADAL" clId="{AA25C1ED-8B92-4DA0-BADB-8D90D8CAA39D}" dt="2021-02-02T16:46:24.935" v="244" actId="478"/>
          <ac:spMkLst>
            <pc:docMk/>
            <pc:sldMk cId="238310380" sldId="1397"/>
            <ac:spMk id="8" creationId="{44373174-DF50-4491-837B-3365257CD5DA}"/>
          </ac:spMkLst>
        </pc:spChg>
        <pc:spChg chg="add mod">
          <ac:chgData name="Bachmann, Hannah Ruth" userId="e7c09bfb-72c2-42e5-912c-bd6874d853db" providerId="ADAL" clId="{AA25C1ED-8B92-4DA0-BADB-8D90D8CAA39D}" dt="2021-01-28T13:24:56.802" v="43"/>
          <ac:spMkLst>
            <pc:docMk/>
            <pc:sldMk cId="238310380" sldId="1397"/>
            <ac:spMk id="9" creationId="{1C143E41-0114-40A0-ABD8-71E8AD95A89E}"/>
          </ac:spMkLst>
        </pc:spChg>
        <pc:spChg chg="add mod">
          <ac:chgData name="Bachmann, Hannah Ruth" userId="e7c09bfb-72c2-42e5-912c-bd6874d853db" providerId="ADAL" clId="{AA25C1ED-8B92-4DA0-BADB-8D90D8CAA39D}" dt="2021-02-02T16:46:25.305" v="245"/>
          <ac:spMkLst>
            <pc:docMk/>
            <pc:sldMk cId="238310380" sldId="1397"/>
            <ac:spMk id="10" creationId="{D7B1EA0B-1663-47AA-8B05-7973355F7359}"/>
          </ac:spMkLst>
        </pc:spChg>
        <pc:spChg chg="mod">
          <ac:chgData name="Bachmann, Hannah Ruth" userId="e7c09bfb-72c2-42e5-912c-bd6874d853db" providerId="ADAL" clId="{AA25C1ED-8B92-4DA0-BADB-8D90D8CAA39D}" dt="2021-02-12T12:56:50.532" v="365" actId="114"/>
          <ac:spMkLst>
            <pc:docMk/>
            <pc:sldMk cId="238310380" sldId="1397"/>
            <ac:spMk id="12" creationId="{C3749583-842C-4520-BBC9-EF13DF5785C4}"/>
          </ac:spMkLst>
        </pc:spChg>
        <pc:picChg chg="mod">
          <ac:chgData name="Bachmann, Hannah Ruth" userId="e7c09bfb-72c2-42e5-912c-bd6874d853db" providerId="ADAL" clId="{AA25C1ED-8B92-4DA0-BADB-8D90D8CAA39D}" dt="2021-02-12T13:02:44.657" v="373" actId="196"/>
          <ac:picMkLst>
            <pc:docMk/>
            <pc:sldMk cId="238310380" sldId="1397"/>
            <ac:picMk id="7" creationId="{1B97A801-AFE8-4E9E-A166-3287E546B957}"/>
          </ac:picMkLst>
        </pc:picChg>
        <pc:picChg chg="add mod">
          <ac:chgData name="Bachmann, Hannah Ruth" userId="e7c09bfb-72c2-42e5-912c-bd6874d853db" providerId="ADAL" clId="{AA25C1ED-8B92-4DA0-BADB-8D90D8CAA39D}" dt="2021-02-12T12:56:40.188" v="364" actId="1076"/>
          <ac:picMkLst>
            <pc:docMk/>
            <pc:sldMk cId="238310380" sldId="1397"/>
            <ac:picMk id="8" creationId="{7A178A30-BBBD-48A2-8F5F-38D6C44AF951}"/>
          </ac:picMkLst>
        </pc:picChg>
      </pc:sldChg>
      <pc:sldChg chg="addSp delSp modSp mod">
        <pc:chgData name="Bachmann, Hannah Ruth" userId="e7c09bfb-72c2-42e5-912c-bd6874d853db" providerId="ADAL" clId="{AA25C1ED-8B92-4DA0-BADB-8D90D8CAA39D}" dt="2021-02-12T13:01:25.157" v="372" actId="196"/>
        <pc:sldMkLst>
          <pc:docMk/>
          <pc:sldMk cId="1899391020" sldId="1398"/>
        </pc:sldMkLst>
        <pc:spChg chg="mod">
          <ac:chgData name="Bachmann, Hannah Ruth" userId="e7c09bfb-72c2-42e5-912c-bd6874d853db" providerId="ADAL" clId="{AA25C1ED-8B92-4DA0-BADB-8D90D8CAA39D}" dt="2021-02-12T12:53:24.894" v="297" actId="20577"/>
          <ac:spMkLst>
            <pc:docMk/>
            <pc:sldMk cId="1899391020" sldId="1398"/>
            <ac:spMk id="2" creationId="{AC284810-2428-466D-B869-22185656E3A7}"/>
          </ac:spMkLst>
        </pc:spChg>
        <pc:spChg chg="del">
          <ac:chgData name="Bachmann, Hannah Ruth" userId="e7c09bfb-72c2-42e5-912c-bd6874d853db" providerId="ADAL" clId="{AA25C1ED-8B92-4DA0-BADB-8D90D8CAA39D}" dt="2021-01-28T13:23:34.972" v="5" actId="478"/>
          <ac:spMkLst>
            <pc:docMk/>
            <pc:sldMk cId="1899391020" sldId="1398"/>
            <ac:spMk id="4" creationId="{8D099E31-4DF6-4C53-AB53-7620DCCCF7E2}"/>
          </ac:spMkLst>
        </pc:spChg>
        <pc:spChg chg="del">
          <ac:chgData name="Bachmann, Hannah Ruth" userId="e7c09bfb-72c2-42e5-912c-bd6874d853db" providerId="ADAL" clId="{AA25C1ED-8B92-4DA0-BADB-8D90D8CAA39D}" dt="2021-01-28T13:24:36.520" v="32" actId="478"/>
          <ac:spMkLst>
            <pc:docMk/>
            <pc:sldMk cId="1899391020" sldId="1398"/>
            <ac:spMk id="5" creationId="{0730DD38-6928-4719-9BEB-470A52ECA203}"/>
          </ac:spMkLst>
        </pc:spChg>
        <pc:spChg chg="add del mod">
          <ac:chgData name="Bachmann, Hannah Ruth" userId="e7c09bfb-72c2-42e5-912c-bd6874d853db" providerId="ADAL" clId="{AA25C1ED-8B92-4DA0-BADB-8D90D8CAA39D}" dt="2021-02-02T16:46:12.022" v="234" actId="478"/>
          <ac:spMkLst>
            <pc:docMk/>
            <pc:sldMk cId="1899391020" sldId="1398"/>
            <ac:spMk id="8" creationId="{93F96B43-307D-4A01-9F6F-18E7933E4DB6}"/>
          </ac:spMkLst>
        </pc:spChg>
        <pc:spChg chg="mod">
          <ac:chgData name="Bachmann, Hannah Ruth" userId="e7c09bfb-72c2-42e5-912c-bd6874d853db" providerId="ADAL" clId="{AA25C1ED-8B92-4DA0-BADB-8D90D8CAA39D}" dt="2021-02-12T12:53:40.789" v="298" actId="114"/>
          <ac:spMkLst>
            <pc:docMk/>
            <pc:sldMk cId="1899391020" sldId="1398"/>
            <ac:spMk id="9" creationId="{351ACAEE-3106-42B6-A9DD-F86542B99E2A}"/>
          </ac:spMkLst>
        </pc:spChg>
        <pc:spChg chg="add mod">
          <ac:chgData name="Bachmann, Hannah Ruth" userId="e7c09bfb-72c2-42e5-912c-bd6874d853db" providerId="ADAL" clId="{AA25C1ED-8B92-4DA0-BADB-8D90D8CAA39D}" dt="2021-02-02T16:46:12.341" v="235"/>
          <ac:spMkLst>
            <pc:docMk/>
            <pc:sldMk cId="1899391020" sldId="1398"/>
            <ac:spMk id="10" creationId="{85E9BCCE-2FF0-4208-817C-576939BD3B29}"/>
          </ac:spMkLst>
        </pc:spChg>
        <pc:spChg chg="add del mod">
          <ac:chgData name="Bachmann, Hannah Ruth" userId="e7c09bfb-72c2-42e5-912c-bd6874d853db" providerId="ADAL" clId="{AA25C1ED-8B92-4DA0-BADB-8D90D8CAA39D}" dt="2021-01-28T13:24:33.810" v="31"/>
          <ac:spMkLst>
            <pc:docMk/>
            <pc:sldMk cId="1899391020" sldId="1398"/>
            <ac:spMk id="10" creationId="{CC9C6CE3-FE10-4E5D-8F6B-C2FD0AF87760}"/>
          </ac:spMkLst>
        </pc:spChg>
        <pc:spChg chg="add mod">
          <ac:chgData name="Bachmann, Hannah Ruth" userId="e7c09bfb-72c2-42e5-912c-bd6874d853db" providerId="ADAL" clId="{AA25C1ED-8B92-4DA0-BADB-8D90D8CAA39D}" dt="2021-01-28T13:24:36.791" v="33"/>
          <ac:spMkLst>
            <pc:docMk/>
            <pc:sldMk cId="1899391020" sldId="1398"/>
            <ac:spMk id="11" creationId="{A3A18C37-57B5-4AB0-A127-D061B5266421}"/>
          </ac:spMkLst>
        </pc:spChg>
        <pc:picChg chg="mod">
          <ac:chgData name="Bachmann, Hannah Ruth" userId="e7c09bfb-72c2-42e5-912c-bd6874d853db" providerId="ADAL" clId="{AA25C1ED-8B92-4DA0-BADB-8D90D8CAA39D}" dt="2021-02-12T13:01:25.157" v="372" actId="196"/>
          <ac:picMkLst>
            <pc:docMk/>
            <pc:sldMk cId="1899391020" sldId="1398"/>
            <ac:picMk id="7" creationId="{D650908F-30DC-47B5-B197-8511B7156647}"/>
          </ac:picMkLst>
        </pc:picChg>
      </pc:sldChg>
      <pc:sldChg chg="addSp delSp modSp mod">
        <pc:chgData name="Bachmann, Hannah Ruth" userId="e7c09bfb-72c2-42e5-912c-bd6874d853db" providerId="ADAL" clId="{AA25C1ED-8B92-4DA0-BADB-8D90D8CAA39D}" dt="2021-02-12T13:00:26.674" v="371" actId="207"/>
        <pc:sldMkLst>
          <pc:docMk/>
          <pc:sldMk cId="2461512244" sldId="1401"/>
        </pc:sldMkLst>
        <pc:spChg chg="mod">
          <ac:chgData name="Bachmann, Hannah Ruth" userId="e7c09bfb-72c2-42e5-912c-bd6874d853db" providerId="ADAL" clId="{AA25C1ED-8B92-4DA0-BADB-8D90D8CAA39D}" dt="2021-02-12T13:00:26.674" v="371" actId="207"/>
          <ac:spMkLst>
            <pc:docMk/>
            <pc:sldMk cId="2461512244" sldId="1401"/>
            <ac:spMk id="2" creationId="{AC284810-2428-466D-B869-22185656E3A7}"/>
          </ac:spMkLst>
        </pc:spChg>
        <pc:spChg chg="del">
          <ac:chgData name="Bachmann, Hannah Ruth" userId="e7c09bfb-72c2-42e5-912c-bd6874d853db" providerId="ADAL" clId="{AA25C1ED-8B92-4DA0-BADB-8D90D8CAA39D}" dt="2021-01-28T13:23:31.880" v="3" actId="478"/>
          <ac:spMkLst>
            <pc:docMk/>
            <pc:sldMk cId="2461512244" sldId="1401"/>
            <ac:spMk id="4" creationId="{8D099E31-4DF6-4C53-AB53-7620DCCCF7E2}"/>
          </ac:spMkLst>
        </pc:spChg>
        <pc:spChg chg="mod">
          <ac:chgData name="Bachmann, Hannah Ruth" userId="e7c09bfb-72c2-42e5-912c-bd6874d853db" providerId="ADAL" clId="{AA25C1ED-8B92-4DA0-BADB-8D90D8CAA39D}" dt="2021-01-28T13:24:21.262" v="29" actId="207"/>
          <ac:spMkLst>
            <pc:docMk/>
            <pc:sldMk cId="2461512244" sldId="1401"/>
            <ac:spMk id="5" creationId="{0730DD38-6928-4719-9BEB-470A52ECA203}"/>
          </ac:spMkLst>
        </pc:spChg>
        <pc:spChg chg="add mod">
          <ac:chgData name="Bachmann, Hannah Ruth" userId="e7c09bfb-72c2-42e5-912c-bd6874d853db" providerId="ADAL" clId="{AA25C1ED-8B92-4DA0-BADB-8D90D8CAA39D}" dt="2021-02-02T16:46:07.606" v="233" actId="20577"/>
          <ac:spMkLst>
            <pc:docMk/>
            <pc:sldMk cId="2461512244" sldId="1401"/>
            <ac:spMk id="7" creationId="{10C59213-1CCD-4D17-97D9-E0396BF2161F}"/>
          </ac:spMkLst>
        </pc:spChg>
      </pc:sldChg>
      <pc:sldChg chg="addSp delSp modSp mod">
        <pc:chgData name="Bachmann, Hannah Ruth" userId="e7c09bfb-72c2-42e5-912c-bd6874d853db" providerId="ADAL" clId="{AA25C1ED-8B92-4DA0-BADB-8D90D8CAA39D}" dt="2021-02-12T12:56:14.168" v="362" actId="207"/>
        <pc:sldMkLst>
          <pc:docMk/>
          <pc:sldMk cId="786078188" sldId="1402"/>
        </pc:sldMkLst>
        <pc:spChg chg="mod">
          <ac:chgData name="Bachmann, Hannah Ruth" userId="e7c09bfb-72c2-42e5-912c-bd6874d853db" providerId="ADAL" clId="{AA25C1ED-8B92-4DA0-BADB-8D90D8CAA39D}" dt="2021-02-12T12:53:44.718" v="299" actId="20577"/>
          <ac:spMkLst>
            <pc:docMk/>
            <pc:sldMk cId="786078188" sldId="1402"/>
            <ac:spMk id="2" creationId="{16A9B645-E089-45AB-A464-BEE5D6C7A704}"/>
          </ac:spMkLst>
        </pc:spChg>
        <pc:spChg chg="mod">
          <ac:chgData name="Bachmann, Hannah Ruth" userId="e7c09bfb-72c2-42e5-912c-bd6874d853db" providerId="ADAL" clId="{AA25C1ED-8B92-4DA0-BADB-8D90D8CAA39D}" dt="2021-02-12T12:56:14.168" v="362" actId="207"/>
          <ac:spMkLst>
            <pc:docMk/>
            <pc:sldMk cId="786078188" sldId="1402"/>
            <ac:spMk id="3" creationId="{866D8C2B-96A5-4C7F-99A8-E6C30D3879BE}"/>
          </ac:spMkLst>
        </pc:spChg>
        <pc:spChg chg="del">
          <ac:chgData name="Bachmann, Hannah Ruth" userId="e7c09bfb-72c2-42e5-912c-bd6874d853db" providerId="ADAL" clId="{AA25C1ED-8B92-4DA0-BADB-8D90D8CAA39D}" dt="2021-01-28T13:23:37.682" v="7" actId="478"/>
          <ac:spMkLst>
            <pc:docMk/>
            <pc:sldMk cId="786078188" sldId="1402"/>
            <ac:spMk id="5" creationId="{8B5004C8-E8EE-4E70-8A1B-F9D26B5698DB}"/>
          </ac:spMkLst>
        </pc:spChg>
        <pc:spChg chg="del">
          <ac:chgData name="Bachmann, Hannah Ruth" userId="e7c09bfb-72c2-42e5-912c-bd6874d853db" providerId="ADAL" clId="{AA25C1ED-8B92-4DA0-BADB-8D90D8CAA39D}" dt="2021-01-28T13:24:41.372" v="34" actId="478"/>
          <ac:spMkLst>
            <pc:docMk/>
            <pc:sldMk cId="786078188" sldId="1402"/>
            <ac:spMk id="6" creationId="{1ADF6761-C9BD-4D1E-B346-8DB312718940}"/>
          </ac:spMkLst>
        </pc:spChg>
        <pc:spChg chg="del">
          <ac:chgData name="Bachmann, Hannah Ruth" userId="e7c09bfb-72c2-42e5-912c-bd6874d853db" providerId="ADAL" clId="{AA25C1ED-8B92-4DA0-BADB-8D90D8CAA39D}" dt="2021-01-28T13:32:03.529" v="52" actId="478"/>
          <ac:spMkLst>
            <pc:docMk/>
            <pc:sldMk cId="786078188" sldId="1402"/>
            <ac:spMk id="9" creationId="{1FDF57F8-8643-4D3D-930F-933F2AA697DF}"/>
          </ac:spMkLst>
        </pc:spChg>
        <pc:spChg chg="add del mod">
          <ac:chgData name="Bachmann, Hannah Ruth" userId="e7c09bfb-72c2-42e5-912c-bd6874d853db" providerId="ADAL" clId="{AA25C1ED-8B92-4DA0-BADB-8D90D8CAA39D}" dt="2021-02-02T16:46:14.740" v="236" actId="478"/>
          <ac:spMkLst>
            <pc:docMk/>
            <pc:sldMk cId="786078188" sldId="1402"/>
            <ac:spMk id="10" creationId="{1F2B5BFE-5B0D-4996-85E8-EEF9B658EDEC}"/>
          </ac:spMkLst>
        </pc:spChg>
        <pc:spChg chg="add mod">
          <ac:chgData name="Bachmann, Hannah Ruth" userId="e7c09bfb-72c2-42e5-912c-bd6874d853db" providerId="ADAL" clId="{AA25C1ED-8B92-4DA0-BADB-8D90D8CAA39D}" dt="2021-01-28T13:24:41.632" v="35"/>
          <ac:spMkLst>
            <pc:docMk/>
            <pc:sldMk cId="786078188" sldId="1402"/>
            <ac:spMk id="11" creationId="{7C38AE98-1CDC-44C6-BC25-D0B2D414219F}"/>
          </ac:spMkLst>
        </pc:spChg>
        <pc:spChg chg="add mod">
          <ac:chgData name="Bachmann, Hannah Ruth" userId="e7c09bfb-72c2-42e5-912c-bd6874d853db" providerId="ADAL" clId="{AA25C1ED-8B92-4DA0-BADB-8D90D8CAA39D}" dt="2021-01-28T13:32:21.612" v="58" actId="1076"/>
          <ac:spMkLst>
            <pc:docMk/>
            <pc:sldMk cId="786078188" sldId="1402"/>
            <ac:spMk id="12" creationId="{20FD9E08-6764-46D6-ACDE-C6786E48A2AD}"/>
          </ac:spMkLst>
        </pc:spChg>
        <pc:spChg chg="add mod">
          <ac:chgData name="Bachmann, Hannah Ruth" userId="e7c09bfb-72c2-42e5-912c-bd6874d853db" providerId="ADAL" clId="{AA25C1ED-8B92-4DA0-BADB-8D90D8CAA39D}" dt="2021-02-02T16:46:15.036" v="237"/>
          <ac:spMkLst>
            <pc:docMk/>
            <pc:sldMk cId="786078188" sldId="1402"/>
            <ac:spMk id="13" creationId="{3401402C-A0DF-448E-8148-D3006D01066F}"/>
          </ac:spMkLst>
        </pc:spChg>
      </pc:sldChg>
      <pc:sldChg chg="addSp delSp modSp mod">
        <pc:chgData name="Bachmann, Hannah Ruth" userId="e7c09bfb-72c2-42e5-912c-bd6874d853db" providerId="ADAL" clId="{AA25C1ED-8B92-4DA0-BADB-8D90D8CAA39D}" dt="2021-02-12T12:55:26.097" v="338" actId="207"/>
        <pc:sldMkLst>
          <pc:docMk/>
          <pc:sldMk cId="1683639169" sldId="1403"/>
        </pc:sldMkLst>
        <pc:spChg chg="mod">
          <ac:chgData name="Bachmann, Hannah Ruth" userId="e7c09bfb-72c2-42e5-912c-bd6874d853db" providerId="ADAL" clId="{AA25C1ED-8B92-4DA0-BADB-8D90D8CAA39D}" dt="2021-02-12T12:54:17.700" v="313" actId="20577"/>
          <ac:spMkLst>
            <pc:docMk/>
            <pc:sldMk cId="1683639169" sldId="1403"/>
            <ac:spMk id="2" creationId="{85043644-DD0F-430D-A485-C0496048433E}"/>
          </ac:spMkLst>
        </pc:spChg>
        <pc:spChg chg="mod">
          <ac:chgData name="Bachmann, Hannah Ruth" userId="e7c09bfb-72c2-42e5-912c-bd6874d853db" providerId="ADAL" clId="{AA25C1ED-8B92-4DA0-BADB-8D90D8CAA39D}" dt="2021-02-12T12:55:26.097" v="338" actId="207"/>
          <ac:spMkLst>
            <pc:docMk/>
            <pc:sldMk cId="1683639169" sldId="1403"/>
            <ac:spMk id="3" creationId="{032692DE-890B-43C6-926D-F4F49088EDE4}"/>
          </ac:spMkLst>
        </pc:spChg>
        <pc:spChg chg="del">
          <ac:chgData name="Bachmann, Hannah Ruth" userId="e7c09bfb-72c2-42e5-912c-bd6874d853db" providerId="ADAL" clId="{AA25C1ED-8B92-4DA0-BADB-8D90D8CAA39D}" dt="2021-01-28T13:23:40.320" v="9" actId="478"/>
          <ac:spMkLst>
            <pc:docMk/>
            <pc:sldMk cId="1683639169" sldId="1403"/>
            <ac:spMk id="5" creationId="{357070BD-4FCA-4735-B9E5-BB7219844E55}"/>
          </ac:spMkLst>
        </pc:spChg>
        <pc:spChg chg="del">
          <ac:chgData name="Bachmann, Hannah Ruth" userId="e7c09bfb-72c2-42e5-912c-bd6874d853db" providerId="ADAL" clId="{AA25C1ED-8B92-4DA0-BADB-8D90D8CAA39D}" dt="2021-01-28T13:24:47.262" v="36" actId="478"/>
          <ac:spMkLst>
            <pc:docMk/>
            <pc:sldMk cId="1683639169" sldId="1403"/>
            <ac:spMk id="6" creationId="{CB0F4819-FCFB-4233-B0FD-CBEA81B56CD9}"/>
          </ac:spMkLst>
        </pc:spChg>
        <pc:spChg chg="del">
          <ac:chgData name="Bachmann, Hannah Ruth" userId="e7c09bfb-72c2-42e5-912c-bd6874d853db" providerId="ADAL" clId="{AA25C1ED-8B92-4DA0-BADB-8D90D8CAA39D}" dt="2021-01-28T13:32:11.842" v="55" actId="478"/>
          <ac:spMkLst>
            <pc:docMk/>
            <pc:sldMk cId="1683639169" sldId="1403"/>
            <ac:spMk id="9" creationId="{17B19B36-B622-4FA3-8AEB-20A9027FEAB3}"/>
          </ac:spMkLst>
        </pc:spChg>
        <pc:spChg chg="add del mod">
          <ac:chgData name="Bachmann, Hannah Ruth" userId="e7c09bfb-72c2-42e5-912c-bd6874d853db" providerId="ADAL" clId="{AA25C1ED-8B92-4DA0-BADB-8D90D8CAA39D}" dt="2021-02-02T16:46:17.358" v="238" actId="478"/>
          <ac:spMkLst>
            <pc:docMk/>
            <pc:sldMk cId="1683639169" sldId="1403"/>
            <ac:spMk id="10" creationId="{12D01FE2-3780-45DD-A2AD-4C5D8B9EC063}"/>
          </ac:spMkLst>
        </pc:spChg>
        <pc:spChg chg="add mod">
          <ac:chgData name="Bachmann, Hannah Ruth" userId="e7c09bfb-72c2-42e5-912c-bd6874d853db" providerId="ADAL" clId="{AA25C1ED-8B92-4DA0-BADB-8D90D8CAA39D}" dt="2021-01-28T13:24:47.531" v="37"/>
          <ac:spMkLst>
            <pc:docMk/>
            <pc:sldMk cId="1683639169" sldId="1403"/>
            <ac:spMk id="11" creationId="{D0C0ECB8-29F1-4627-A440-BCA24E892DAE}"/>
          </ac:spMkLst>
        </pc:spChg>
        <pc:spChg chg="add mod">
          <ac:chgData name="Bachmann, Hannah Ruth" userId="e7c09bfb-72c2-42e5-912c-bd6874d853db" providerId="ADAL" clId="{AA25C1ED-8B92-4DA0-BADB-8D90D8CAA39D}" dt="2021-01-28T13:32:16.721" v="57" actId="1076"/>
          <ac:spMkLst>
            <pc:docMk/>
            <pc:sldMk cId="1683639169" sldId="1403"/>
            <ac:spMk id="12" creationId="{B050A462-34FB-4313-8FDC-731BED5AEC28}"/>
          </ac:spMkLst>
        </pc:spChg>
        <pc:spChg chg="add mod">
          <ac:chgData name="Bachmann, Hannah Ruth" userId="e7c09bfb-72c2-42e5-912c-bd6874d853db" providerId="ADAL" clId="{AA25C1ED-8B92-4DA0-BADB-8D90D8CAA39D}" dt="2021-02-02T16:46:17.689" v="239"/>
          <ac:spMkLst>
            <pc:docMk/>
            <pc:sldMk cId="1683639169" sldId="1403"/>
            <ac:spMk id="13" creationId="{ED427252-CBD3-45B6-8F97-1CD9903D3F04}"/>
          </ac:spMkLst>
        </pc:spChg>
      </pc:sldChg>
      <pc:sldChg chg="addSp delSp modSp mod">
        <pc:chgData name="Bachmann, Hannah Ruth" userId="e7c09bfb-72c2-42e5-912c-bd6874d853db" providerId="ADAL" clId="{AA25C1ED-8B92-4DA0-BADB-8D90D8CAA39D}" dt="2021-02-12T12:55:32.225" v="339" actId="207"/>
        <pc:sldMkLst>
          <pc:docMk/>
          <pc:sldMk cId="635612176" sldId="1404"/>
        </pc:sldMkLst>
        <pc:spChg chg="mod">
          <ac:chgData name="Bachmann, Hannah Ruth" userId="e7c09bfb-72c2-42e5-912c-bd6874d853db" providerId="ADAL" clId="{AA25C1ED-8B92-4DA0-BADB-8D90D8CAA39D}" dt="2021-02-12T12:54:36.456" v="319" actId="20577"/>
          <ac:spMkLst>
            <pc:docMk/>
            <pc:sldMk cId="635612176" sldId="1404"/>
            <ac:spMk id="2" creationId="{01209ADB-1277-4242-8C24-A2A43A713CDC}"/>
          </ac:spMkLst>
        </pc:spChg>
        <pc:spChg chg="mod">
          <ac:chgData name="Bachmann, Hannah Ruth" userId="e7c09bfb-72c2-42e5-912c-bd6874d853db" providerId="ADAL" clId="{AA25C1ED-8B92-4DA0-BADB-8D90D8CAA39D}" dt="2021-02-12T12:55:32.225" v="339" actId="207"/>
          <ac:spMkLst>
            <pc:docMk/>
            <pc:sldMk cId="635612176" sldId="1404"/>
            <ac:spMk id="3" creationId="{62DD8152-27FA-4D9F-9B79-87E1E795AE6C}"/>
          </ac:spMkLst>
        </pc:spChg>
        <pc:spChg chg="del">
          <ac:chgData name="Bachmann, Hannah Ruth" userId="e7c09bfb-72c2-42e5-912c-bd6874d853db" providerId="ADAL" clId="{AA25C1ED-8B92-4DA0-BADB-8D90D8CAA39D}" dt="2021-01-28T13:23:43.822" v="11" actId="478"/>
          <ac:spMkLst>
            <pc:docMk/>
            <pc:sldMk cId="635612176" sldId="1404"/>
            <ac:spMk id="5" creationId="{47A49404-39DA-4354-B6FB-ABA3517A167C}"/>
          </ac:spMkLst>
        </pc:spChg>
        <pc:spChg chg="del">
          <ac:chgData name="Bachmann, Hannah Ruth" userId="e7c09bfb-72c2-42e5-912c-bd6874d853db" providerId="ADAL" clId="{AA25C1ED-8B92-4DA0-BADB-8D90D8CAA39D}" dt="2021-01-28T13:24:50.312" v="38" actId="478"/>
          <ac:spMkLst>
            <pc:docMk/>
            <pc:sldMk cId="635612176" sldId="1404"/>
            <ac:spMk id="6" creationId="{A89EC481-DD0B-4D74-A856-ACFAFEDB6B80}"/>
          </ac:spMkLst>
        </pc:spChg>
        <pc:spChg chg="del">
          <ac:chgData name="Bachmann, Hannah Ruth" userId="e7c09bfb-72c2-42e5-912c-bd6874d853db" providerId="ADAL" clId="{AA25C1ED-8B92-4DA0-BADB-8D90D8CAA39D}" dt="2021-01-28T13:32:26.742" v="60" actId="478"/>
          <ac:spMkLst>
            <pc:docMk/>
            <pc:sldMk cId="635612176" sldId="1404"/>
            <ac:spMk id="9" creationId="{565B981D-3F12-4E7F-B7A5-BECD3348BE99}"/>
          </ac:spMkLst>
        </pc:spChg>
        <pc:spChg chg="add del mod">
          <ac:chgData name="Bachmann, Hannah Ruth" userId="e7c09bfb-72c2-42e5-912c-bd6874d853db" providerId="ADAL" clId="{AA25C1ED-8B92-4DA0-BADB-8D90D8CAA39D}" dt="2021-02-02T16:46:19.871" v="240" actId="478"/>
          <ac:spMkLst>
            <pc:docMk/>
            <pc:sldMk cId="635612176" sldId="1404"/>
            <ac:spMk id="10" creationId="{EE5E5AFE-9D7B-4F23-9536-4699988D268E}"/>
          </ac:spMkLst>
        </pc:spChg>
        <pc:spChg chg="add mod">
          <ac:chgData name="Bachmann, Hannah Ruth" userId="e7c09bfb-72c2-42e5-912c-bd6874d853db" providerId="ADAL" clId="{AA25C1ED-8B92-4DA0-BADB-8D90D8CAA39D}" dt="2021-01-28T13:24:50.601" v="39"/>
          <ac:spMkLst>
            <pc:docMk/>
            <pc:sldMk cId="635612176" sldId="1404"/>
            <ac:spMk id="11" creationId="{E6FA543B-0E79-4603-BA86-5661D2C182C8}"/>
          </ac:spMkLst>
        </pc:spChg>
        <pc:spChg chg="add mod">
          <ac:chgData name="Bachmann, Hannah Ruth" userId="e7c09bfb-72c2-42e5-912c-bd6874d853db" providerId="ADAL" clId="{AA25C1ED-8B92-4DA0-BADB-8D90D8CAA39D}" dt="2021-01-28T13:32:35.031" v="61" actId="1076"/>
          <ac:spMkLst>
            <pc:docMk/>
            <pc:sldMk cId="635612176" sldId="1404"/>
            <ac:spMk id="12" creationId="{AF91B3E0-3DE3-4E1B-A0A9-13358DE9632E}"/>
          </ac:spMkLst>
        </pc:spChg>
        <pc:spChg chg="add mod">
          <ac:chgData name="Bachmann, Hannah Ruth" userId="e7c09bfb-72c2-42e5-912c-bd6874d853db" providerId="ADAL" clId="{AA25C1ED-8B92-4DA0-BADB-8D90D8CAA39D}" dt="2021-02-02T16:46:20.191" v="241"/>
          <ac:spMkLst>
            <pc:docMk/>
            <pc:sldMk cId="635612176" sldId="1404"/>
            <ac:spMk id="13" creationId="{D92D8681-8B16-4547-BB0E-03952BA5EC5C}"/>
          </ac:spMkLst>
        </pc:spChg>
      </pc:sldChg>
      <pc:sldChg chg="addSp delSp modSp mod">
        <pc:chgData name="Bachmann, Hannah Ruth" userId="e7c09bfb-72c2-42e5-912c-bd6874d853db" providerId="ADAL" clId="{AA25C1ED-8B92-4DA0-BADB-8D90D8CAA39D}" dt="2021-02-12T12:55:58.851" v="357" actId="115"/>
        <pc:sldMkLst>
          <pc:docMk/>
          <pc:sldMk cId="3331728809" sldId="1405"/>
        </pc:sldMkLst>
        <pc:spChg chg="mod">
          <ac:chgData name="Bachmann, Hannah Ruth" userId="e7c09bfb-72c2-42e5-912c-bd6874d853db" providerId="ADAL" clId="{AA25C1ED-8B92-4DA0-BADB-8D90D8CAA39D}" dt="2021-02-12T12:55:35.780" v="348" actId="20577"/>
          <ac:spMkLst>
            <pc:docMk/>
            <pc:sldMk cId="3331728809" sldId="1405"/>
            <ac:spMk id="2" creationId="{1CB04E2F-F658-42A4-B2FC-40B3A3D52C39}"/>
          </ac:spMkLst>
        </pc:spChg>
        <pc:spChg chg="mod">
          <ac:chgData name="Bachmann, Hannah Ruth" userId="e7c09bfb-72c2-42e5-912c-bd6874d853db" providerId="ADAL" clId="{AA25C1ED-8B92-4DA0-BADB-8D90D8CAA39D}" dt="2021-02-12T12:55:58.851" v="357" actId="115"/>
          <ac:spMkLst>
            <pc:docMk/>
            <pc:sldMk cId="3331728809" sldId="1405"/>
            <ac:spMk id="3" creationId="{B60721BB-585C-41D0-AD1E-35C5B6F36346}"/>
          </ac:spMkLst>
        </pc:spChg>
        <pc:spChg chg="del">
          <ac:chgData name="Bachmann, Hannah Ruth" userId="e7c09bfb-72c2-42e5-912c-bd6874d853db" providerId="ADAL" clId="{AA25C1ED-8B92-4DA0-BADB-8D90D8CAA39D}" dt="2021-01-28T13:23:47.452" v="13" actId="478"/>
          <ac:spMkLst>
            <pc:docMk/>
            <pc:sldMk cId="3331728809" sldId="1405"/>
            <ac:spMk id="5" creationId="{D969C62E-0B71-474A-AF76-EE8A2E49845F}"/>
          </ac:spMkLst>
        </pc:spChg>
        <pc:spChg chg="del">
          <ac:chgData name="Bachmann, Hannah Ruth" userId="e7c09bfb-72c2-42e5-912c-bd6874d853db" providerId="ADAL" clId="{AA25C1ED-8B92-4DA0-BADB-8D90D8CAA39D}" dt="2021-01-28T13:24:53.852" v="40" actId="478"/>
          <ac:spMkLst>
            <pc:docMk/>
            <pc:sldMk cId="3331728809" sldId="1405"/>
            <ac:spMk id="6" creationId="{55E04D91-E5C9-486A-90F7-3CC405EC3D09}"/>
          </ac:spMkLst>
        </pc:spChg>
        <pc:spChg chg="del">
          <ac:chgData name="Bachmann, Hannah Ruth" userId="e7c09bfb-72c2-42e5-912c-bd6874d853db" providerId="ADAL" clId="{AA25C1ED-8B92-4DA0-BADB-8D90D8CAA39D}" dt="2021-01-28T13:32:38.561" v="62" actId="478"/>
          <ac:spMkLst>
            <pc:docMk/>
            <pc:sldMk cId="3331728809" sldId="1405"/>
            <ac:spMk id="9" creationId="{55D92E16-DF2D-4553-B745-5DFA5D290097}"/>
          </ac:spMkLst>
        </pc:spChg>
        <pc:spChg chg="add del mod">
          <ac:chgData name="Bachmann, Hannah Ruth" userId="e7c09bfb-72c2-42e5-912c-bd6874d853db" providerId="ADAL" clId="{AA25C1ED-8B92-4DA0-BADB-8D90D8CAA39D}" dt="2021-02-02T16:46:22.370" v="242" actId="478"/>
          <ac:spMkLst>
            <pc:docMk/>
            <pc:sldMk cId="3331728809" sldId="1405"/>
            <ac:spMk id="10" creationId="{ABB0C6A8-FFA4-4232-AC75-EEF3F6E075C0}"/>
          </ac:spMkLst>
        </pc:spChg>
        <pc:spChg chg="add mod">
          <ac:chgData name="Bachmann, Hannah Ruth" userId="e7c09bfb-72c2-42e5-912c-bd6874d853db" providerId="ADAL" clId="{AA25C1ED-8B92-4DA0-BADB-8D90D8CAA39D}" dt="2021-01-28T13:24:54.129" v="41"/>
          <ac:spMkLst>
            <pc:docMk/>
            <pc:sldMk cId="3331728809" sldId="1405"/>
            <ac:spMk id="11" creationId="{1515D8BE-7B05-49E8-8FFB-B3C35571C89B}"/>
          </ac:spMkLst>
        </pc:spChg>
        <pc:spChg chg="add mod">
          <ac:chgData name="Bachmann, Hannah Ruth" userId="e7c09bfb-72c2-42e5-912c-bd6874d853db" providerId="ADAL" clId="{AA25C1ED-8B92-4DA0-BADB-8D90D8CAA39D}" dt="2021-01-28T13:32:44.441" v="64" actId="1076"/>
          <ac:spMkLst>
            <pc:docMk/>
            <pc:sldMk cId="3331728809" sldId="1405"/>
            <ac:spMk id="12" creationId="{3E2B9EE8-8C2D-4829-AB06-CA9413FF6133}"/>
          </ac:spMkLst>
        </pc:spChg>
        <pc:spChg chg="add mod">
          <ac:chgData name="Bachmann, Hannah Ruth" userId="e7c09bfb-72c2-42e5-912c-bd6874d853db" providerId="ADAL" clId="{AA25C1ED-8B92-4DA0-BADB-8D90D8CAA39D}" dt="2021-02-02T16:46:22.666" v="243"/>
          <ac:spMkLst>
            <pc:docMk/>
            <pc:sldMk cId="3331728809" sldId="1405"/>
            <ac:spMk id="13" creationId="{ED6176F0-E10B-47B5-8955-D0356AA1B21D}"/>
          </ac:spMkLst>
        </pc:spChg>
      </pc:sldChg>
      <pc:sldChg chg="addSp delSp modSp mod">
        <pc:chgData name="Bachmann, Hannah Ruth" userId="e7c09bfb-72c2-42e5-912c-bd6874d853db" providerId="ADAL" clId="{AA25C1ED-8B92-4DA0-BADB-8D90D8CAA39D}" dt="2021-02-12T12:57:02.241" v="367" actId="207"/>
        <pc:sldMkLst>
          <pc:docMk/>
          <pc:sldMk cId="1559459427" sldId="1406"/>
        </pc:sldMkLst>
        <pc:spChg chg="mod">
          <ac:chgData name="Bachmann, Hannah Ruth" userId="e7c09bfb-72c2-42e5-912c-bd6874d853db" providerId="ADAL" clId="{AA25C1ED-8B92-4DA0-BADB-8D90D8CAA39D}" dt="2021-02-12T12:57:02.241" v="367" actId="207"/>
          <ac:spMkLst>
            <pc:docMk/>
            <pc:sldMk cId="1559459427" sldId="1406"/>
            <ac:spMk id="3" creationId="{F6818967-8375-496C-AF88-2BE8D19BA2B5}"/>
          </ac:spMkLst>
        </pc:spChg>
        <pc:spChg chg="del">
          <ac:chgData name="Bachmann, Hannah Ruth" userId="e7c09bfb-72c2-42e5-912c-bd6874d853db" providerId="ADAL" clId="{AA25C1ED-8B92-4DA0-BADB-8D90D8CAA39D}" dt="2021-01-28T13:32:50.102" v="65" actId="478"/>
          <ac:spMkLst>
            <pc:docMk/>
            <pc:sldMk cId="1559459427" sldId="1406"/>
            <ac:spMk id="4" creationId="{DB28FD2E-32AB-468B-9988-B4688322940B}"/>
          </ac:spMkLst>
        </pc:spChg>
        <pc:spChg chg="del">
          <ac:chgData name="Bachmann, Hannah Ruth" userId="e7c09bfb-72c2-42e5-912c-bd6874d853db" providerId="ADAL" clId="{AA25C1ED-8B92-4DA0-BADB-8D90D8CAA39D}" dt="2021-01-28T13:23:53.102" v="17" actId="478"/>
          <ac:spMkLst>
            <pc:docMk/>
            <pc:sldMk cId="1559459427" sldId="1406"/>
            <ac:spMk id="5" creationId="{BA108048-2288-4B55-887D-9E09BAA8D88B}"/>
          </ac:spMkLst>
        </pc:spChg>
        <pc:spChg chg="del">
          <ac:chgData name="Bachmann, Hannah Ruth" userId="e7c09bfb-72c2-42e5-912c-bd6874d853db" providerId="ADAL" clId="{AA25C1ED-8B92-4DA0-BADB-8D90D8CAA39D}" dt="2021-01-28T13:24:59.422" v="44" actId="478"/>
          <ac:spMkLst>
            <pc:docMk/>
            <pc:sldMk cId="1559459427" sldId="1406"/>
            <ac:spMk id="6" creationId="{79E91B1F-1EE6-4395-9686-FD4FA4238E83}"/>
          </ac:spMkLst>
        </pc:spChg>
        <pc:spChg chg="add del mod">
          <ac:chgData name="Bachmann, Hannah Ruth" userId="e7c09bfb-72c2-42e5-912c-bd6874d853db" providerId="ADAL" clId="{AA25C1ED-8B92-4DA0-BADB-8D90D8CAA39D}" dt="2021-02-02T16:46:27.243" v="246" actId="478"/>
          <ac:spMkLst>
            <pc:docMk/>
            <pc:sldMk cId="1559459427" sldId="1406"/>
            <ac:spMk id="8" creationId="{CAB1594E-E9EA-4F56-9DD8-73BEED7FBE71}"/>
          </ac:spMkLst>
        </pc:spChg>
        <pc:spChg chg="add mod">
          <ac:chgData name="Bachmann, Hannah Ruth" userId="e7c09bfb-72c2-42e5-912c-bd6874d853db" providerId="ADAL" clId="{AA25C1ED-8B92-4DA0-BADB-8D90D8CAA39D}" dt="2021-01-28T13:24:59.681" v="45"/>
          <ac:spMkLst>
            <pc:docMk/>
            <pc:sldMk cId="1559459427" sldId="1406"/>
            <ac:spMk id="9" creationId="{EF4FA54E-6C40-4AE0-BAEB-8934817445CC}"/>
          </ac:spMkLst>
        </pc:spChg>
        <pc:spChg chg="add mod">
          <ac:chgData name="Bachmann, Hannah Ruth" userId="e7c09bfb-72c2-42e5-912c-bd6874d853db" providerId="ADAL" clId="{AA25C1ED-8B92-4DA0-BADB-8D90D8CAA39D}" dt="2021-01-28T13:32:56.190" v="68" actId="1076"/>
          <ac:spMkLst>
            <pc:docMk/>
            <pc:sldMk cId="1559459427" sldId="1406"/>
            <ac:spMk id="10" creationId="{7263E777-9DA5-48BA-9DBE-4FA3F35D5E8E}"/>
          </ac:spMkLst>
        </pc:spChg>
        <pc:spChg chg="add mod">
          <ac:chgData name="Bachmann, Hannah Ruth" userId="e7c09bfb-72c2-42e5-912c-bd6874d853db" providerId="ADAL" clId="{AA25C1ED-8B92-4DA0-BADB-8D90D8CAA39D}" dt="2021-02-02T16:46:27.544" v="247"/>
          <ac:spMkLst>
            <pc:docMk/>
            <pc:sldMk cId="1559459427" sldId="1406"/>
            <ac:spMk id="11" creationId="{AC6A2F3D-E32B-4AB9-B14C-F418F9310FB9}"/>
          </ac:spMkLst>
        </pc:spChg>
      </pc:sldChg>
      <pc:sldChg chg="addSp delSp modSp mod">
        <pc:chgData name="Bachmann, Hannah Ruth" userId="e7c09bfb-72c2-42e5-912c-bd6874d853db" providerId="ADAL" clId="{AA25C1ED-8B92-4DA0-BADB-8D90D8CAA39D}" dt="2021-02-12T12:57:07.833" v="368" actId="207"/>
        <pc:sldMkLst>
          <pc:docMk/>
          <pc:sldMk cId="2755257004" sldId="1407"/>
        </pc:sldMkLst>
        <pc:spChg chg="mod">
          <ac:chgData name="Bachmann, Hannah Ruth" userId="e7c09bfb-72c2-42e5-912c-bd6874d853db" providerId="ADAL" clId="{AA25C1ED-8B92-4DA0-BADB-8D90D8CAA39D}" dt="2021-02-12T12:57:07.833" v="368" actId="207"/>
          <ac:spMkLst>
            <pc:docMk/>
            <pc:sldMk cId="2755257004" sldId="1407"/>
            <ac:spMk id="3" creationId="{07A427F1-01C5-4C8A-BE01-1135D0C56273}"/>
          </ac:spMkLst>
        </pc:spChg>
        <pc:spChg chg="del">
          <ac:chgData name="Bachmann, Hannah Ruth" userId="e7c09bfb-72c2-42e5-912c-bd6874d853db" providerId="ADAL" clId="{AA25C1ED-8B92-4DA0-BADB-8D90D8CAA39D}" dt="2021-01-28T13:32:59.012" v="69" actId="478"/>
          <ac:spMkLst>
            <pc:docMk/>
            <pc:sldMk cId="2755257004" sldId="1407"/>
            <ac:spMk id="4" creationId="{CE36250D-EB70-4344-BA51-7439EE89F349}"/>
          </ac:spMkLst>
        </pc:spChg>
        <pc:spChg chg="del">
          <ac:chgData name="Bachmann, Hannah Ruth" userId="e7c09bfb-72c2-42e5-912c-bd6874d853db" providerId="ADAL" clId="{AA25C1ED-8B92-4DA0-BADB-8D90D8CAA39D}" dt="2021-01-28T13:23:55.299" v="19" actId="478"/>
          <ac:spMkLst>
            <pc:docMk/>
            <pc:sldMk cId="2755257004" sldId="1407"/>
            <ac:spMk id="5" creationId="{83E03C95-4BA2-4B2D-AB85-8F9E3D7C9012}"/>
          </ac:spMkLst>
        </pc:spChg>
        <pc:spChg chg="del">
          <ac:chgData name="Bachmann, Hannah Ruth" userId="e7c09bfb-72c2-42e5-912c-bd6874d853db" providerId="ADAL" clId="{AA25C1ED-8B92-4DA0-BADB-8D90D8CAA39D}" dt="2021-01-28T13:25:02.002" v="46" actId="478"/>
          <ac:spMkLst>
            <pc:docMk/>
            <pc:sldMk cId="2755257004" sldId="1407"/>
            <ac:spMk id="6" creationId="{CA1570E2-CAC9-4533-BE4B-D08945700D0E}"/>
          </ac:spMkLst>
        </pc:spChg>
        <pc:spChg chg="add del mod">
          <ac:chgData name="Bachmann, Hannah Ruth" userId="e7c09bfb-72c2-42e5-912c-bd6874d853db" providerId="ADAL" clId="{AA25C1ED-8B92-4DA0-BADB-8D90D8CAA39D}" dt="2021-02-02T16:46:29.539" v="248" actId="478"/>
          <ac:spMkLst>
            <pc:docMk/>
            <pc:sldMk cId="2755257004" sldId="1407"/>
            <ac:spMk id="8" creationId="{47719A6F-1BF7-44D2-931A-78080ED18E8D}"/>
          </ac:spMkLst>
        </pc:spChg>
        <pc:spChg chg="add mod">
          <ac:chgData name="Bachmann, Hannah Ruth" userId="e7c09bfb-72c2-42e5-912c-bd6874d853db" providerId="ADAL" clId="{AA25C1ED-8B92-4DA0-BADB-8D90D8CAA39D}" dt="2021-01-28T13:25:02.300" v="47"/>
          <ac:spMkLst>
            <pc:docMk/>
            <pc:sldMk cId="2755257004" sldId="1407"/>
            <ac:spMk id="9" creationId="{B7ECBA8D-9E15-4DFB-BA71-4BD70C551AA5}"/>
          </ac:spMkLst>
        </pc:spChg>
        <pc:spChg chg="add mod">
          <ac:chgData name="Bachmann, Hannah Ruth" userId="e7c09bfb-72c2-42e5-912c-bd6874d853db" providerId="ADAL" clId="{AA25C1ED-8B92-4DA0-BADB-8D90D8CAA39D}" dt="2021-01-28T13:33:04.260" v="71" actId="1076"/>
          <ac:spMkLst>
            <pc:docMk/>
            <pc:sldMk cId="2755257004" sldId="1407"/>
            <ac:spMk id="10" creationId="{7DBA595D-0123-48B1-841A-32B00B28F083}"/>
          </ac:spMkLst>
        </pc:spChg>
        <pc:spChg chg="add mod">
          <ac:chgData name="Bachmann, Hannah Ruth" userId="e7c09bfb-72c2-42e5-912c-bd6874d853db" providerId="ADAL" clId="{AA25C1ED-8B92-4DA0-BADB-8D90D8CAA39D}" dt="2021-02-02T16:46:29.821" v="249"/>
          <ac:spMkLst>
            <pc:docMk/>
            <pc:sldMk cId="2755257004" sldId="1407"/>
            <ac:spMk id="11" creationId="{2C58CCFD-14FD-45E6-8B32-4CA2AF4B322B}"/>
          </ac:spMkLst>
        </pc:spChg>
      </pc:sldChg>
      <pc:sldChg chg="addSp delSp modSp mod">
        <pc:chgData name="Bachmann, Hannah Ruth" userId="e7c09bfb-72c2-42e5-912c-bd6874d853db" providerId="ADAL" clId="{AA25C1ED-8B92-4DA0-BADB-8D90D8CAA39D}" dt="2021-02-12T12:57:13.847" v="369" actId="207"/>
        <pc:sldMkLst>
          <pc:docMk/>
          <pc:sldMk cId="4222550461" sldId="1408"/>
        </pc:sldMkLst>
        <pc:spChg chg="mod">
          <ac:chgData name="Bachmann, Hannah Ruth" userId="e7c09bfb-72c2-42e5-912c-bd6874d853db" providerId="ADAL" clId="{AA25C1ED-8B92-4DA0-BADB-8D90D8CAA39D}" dt="2021-02-12T12:57:13.847" v="369" actId="207"/>
          <ac:spMkLst>
            <pc:docMk/>
            <pc:sldMk cId="4222550461" sldId="1408"/>
            <ac:spMk id="3" creationId="{2450CBDE-C5EA-47F8-820E-B555790A039D}"/>
          </ac:spMkLst>
        </pc:spChg>
        <pc:spChg chg="del">
          <ac:chgData name="Bachmann, Hannah Ruth" userId="e7c09bfb-72c2-42e5-912c-bd6874d853db" providerId="ADAL" clId="{AA25C1ED-8B92-4DA0-BADB-8D90D8CAA39D}" dt="2021-01-28T13:33:07.261" v="72" actId="478"/>
          <ac:spMkLst>
            <pc:docMk/>
            <pc:sldMk cId="4222550461" sldId="1408"/>
            <ac:spMk id="4" creationId="{B947043D-E4DC-42E9-9DB1-955A0FD15602}"/>
          </ac:spMkLst>
        </pc:spChg>
        <pc:spChg chg="del">
          <ac:chgData name="Bachmann, Hannah Ruth" userId="e7c09bfb-72c2-42e5-912c-bd6874d853db" providerId="ADAL" clId="{AA25C1ED-8B92-4DA0-BADB-8D90D8CAA39D}" dt="2021-01-28T13:23:57.521" v="21" actId="478"/>
          <ac:spMkLst>
            <pc:docMk/>
            <pc:sldMk cId="4222550461" sldId="1408"/>
            <ac:spMk id="5" creationId="{B6EF07BD-549C-4756-9313-EF061C00C41D}"/>
          </ac:spMkLst>
        </pc:spChg>
        <pc:spChg chg="del">
          <ac:chgData name="Bachmann, Hannah Ruth" userId="e7c09bfb-72c2-42e5-912c-bd6874d853db" providerId="ADAL" clId="{AA25C1ED-8B92-4DA0-BADB-8D90D8CAA39D}" dt="2021-01-28T13:25:04.821" v="48" actId="478"/>
          <ac:spMkLst>
            <pc:docMk/>
            <pc:sldMk cId="4222550461" sldId="1408"/>
            <ac:spMk id="6" creationId="{DF29EF4F-58D0-49AE-9162-D1CAD532C6A7}"/>
          </ac:spMkLst>
        </pc:spChg>
        <pc:spChg chg="add del mod">
          <ac:chgData name="Bachmann, Hannah Ruth" userId="e7c09bfb-72c2-42e5-912c-bd6874d853db" providerId="ADAL" clId="{AA25C1ED-8B92-4DA0-BADB-8D90D8CAA39D}" dt="2021-02-02T16:46:31.950" v="250" actId="478"/>
          <ac:spMkLst>
            <pc:docMk/>
            <pc:sldMk cId="4222550461" sldId="1408"/>
            <ac:spMk id="8" creationId="{324187FF-0D16-4F7E-92D6-A8BF4E90A135}"/>
          </ac:spMkLst>
        </pc:spChg>
        <pc:spChg chg="add mod">
          <ac:chgData name="Bachmann, Hannah Ruth" userId="e7c09bfb-72c2-42e5-912c-bd6874d853db" providerId="ADAL" clId="{AA25C1ED-8B92-4DA0-BADB-8D90D8CAA39D}" dt="2021-01-28T13:25:05.112" v="49"/>
          <ac:spMkLst>
            <pc:docMk/>
            <pc:sldMk cId="4222550461" sldId="1408"/>
            <ac:spMk id="9" creationId="{008E8646-B8AA-4B08-ABC6-ABEB218BB343}"/>
          </ac:spMkLst>
        </pc:spChg>
        <pc:spChg chg="add mod">
          <ac:chgData name="Bachmann, Hannah Ruth" userId="e7c09bfb-72c2-42e5-912c-bd6874d853db" providerId="ADAL" clId="{AA25C1ED-8B92-4DA0-BADB-8D90D8CAA39D}" dt="2021-01-28T13:33:10.192" v="74" actId="1076"/>
          <ac:spMkLst>
            <pc:docMk/>
            <pc:sldMk cId="4222550461" sldId="1408"/>
            <ac:spMk id="10" creationId="{5083F325-E50C-4DD3-B4E5-9366C8573A5F}"/>
          </ac:spMkLst>
        </pc:spChg>
        <pc:spChg chg="add mod">
          <ac:chgData name="Bachmann, Hannah Ruth" userId="e7c09bfb-72c2-42e5-912c-bd6874d853db" providerId="ADAL" clId="{AA25C1ED-8B92-4DA0-BADB-8D90D8CAA39D}" dt="2021-02-02T16:46:32.249" v="251"/>
          <ac:spMkLst>
            <pc:docMk/>
            <pc:sldMk cId="4222550461" sldId="1408"/>
            <ac:spMk id="11" creationId="{FD83F44F-1208-42BA-8F6D-F6ECF5294A5B}"/>
          </ac:spMkLst>
        </pc:spChg>
      </pc:sldChg>
      <pc:sldChg chg="addSp delSp modSp mod">
        <pc:chgData name="Bachmann, Hannah Ruth" userId="e7c09bfb-72c2-42e5-912c-bd6874d853db" providerId="ADAL" clId="{AA25C1ED-8B92-4DA0-BADB-8D90D8CAA39D}" dt="2021-02-12T12:57:19.528" v="370" actId="207"/>
        <pc:sldMkLst>
          <pc:docMk/>
          <pc:sldMk cId="1331634032" sldId="1409"/>
        </pc:sldMkLst>
        <pc:spChg chg="mod">
          <ac:chgData name="Bachmann, Hannah Ruth" userId="e7c09bfb-72c2-42e5-912c-bd6874d853db" providerId="ADAL" clId="{AA25C1ED-8B92-4DA0-BADB-8D90D8CAA39D}" dt="2021-02-12T12:57:19.528" v="370" actId="207"/>
          <ac:spMkLst>
            <pc:docMk/>
            <pc:sldMk cId="1331634032" sldId="1409"/>
            <ac:spMk id="3" creationId="{666D2748-355F-4784-A89F-2506FE6BCFE3}"/>
          </ac:spMkLst>
        </pc:spChg>
        <pc:spChg chg="del">
          <ac:chgData name="Bachmann, Hannah Ruth" userId="e7c09bfb-72c2-42e5-912c-bd6874d853db" providerId="ADAL" clId="{AA25C1ED-8B92-4DA0-BADB-8D90D8CAA39D}" dt="2021-01-28T13:33:13.460" v="75" actId="478"/>
          <ac:spMkLst>
            <pc:docMk/>
            <pc:sldMk cId="1331634032" sldId="1409"/>
            <ac:spMk id="4" creationId="{6A23106C-7156-4526-AB7C-4152EC987C84}"/>
          </ac:spMkLst>
        </pc:spChg>
        <pc:spChg chg="del">
          <ac:chgData name="Bachmann, Hannah Ruth" userId="e7c09bfb-72c2-42e5-912c-bd6874d853db" providerId="ADAL" clId="{AA25C1ED-8B92-4DA0-BADB-8D90D8CAA39D}" dt="2021-01-28T13:24:01.890" v="23" actId="478"/>
          <ac:spMkLst>
            <pc:docMk/>
            <pc:sldMk cId="1331634032" sldId="1409"/>
            <ac:spMk id="5" creationId="{47AF5591-DD92-42DA-A48A-1141C92CB38F}"/>
          </ac:spMkLst>
        </pc:spChg>
        <pc:spChg chg="del">
          <ac:chgData name="Bachmann, Hannah Ruth" userId="e7c09bfb-72c2-42e5-912c-bd6874d853db" providerId="ADAL" clId="{AA25C1ED-8B92-4DA0-BADB-8D90D8CAA39D}" dt="2021-01-28T13:25:07.392" v="50" actId="478"/>
          <ac:spMkLst>
            <pc:docMk/>
            <pc:sldMk cId="1331634032" sldId="1409"/>
            <ac:spMk id="6" creationId="{3389E47E-63EF-4FCE-80F3-7FACCE8511E0}"/>
          </ac:spMkLst>
        </pc:spChg>
        <pc:spChg chg="add del mod">
          <ac:chgData name="Bachmann, Hannah Ruth" userId="e7c09bfb-72c2-42e5-912c-bd6874d853db" providerId="ADAL" clId="{AA25C1ED-8B92-4DA0-BADB-8D90D8CAA39D}" dt="2021-02-02T16:46:34.295" v="252" actId="478"/>
          <ac:spMkLst>
            <pc:docMk/>
            <pc:sldMk cId="1331634032" sldId="1409"/>
            <ac:spMk id="8" creationId="{4265D9EC-1834-4B2F-9424-FAA819B23BDE}"/>
          </ac:spMkLst>
        </pc:spChg>
        <pc:spChg chg="add del mod">
          <ac:chgData name="Bachmann, Hannah Ruth" userId="e7c09bfb-72c2-42e5-912c-bd6874d853db" providerId="ADAL" clId="{AA25C1ED-8B92-4DA0-BADB-8D90D8CAA39D}" dt="2021-02-01T12:11:02.703" v="82" actId="478"/>
          <ac:spMkLst>
            <pc:docMk/>
            <pc:sldMk cId="1331634032" sldId="1409"/>
            <ac:spMk id="9" creationId="{3C8E59F2-3AD8-42CF-BE8D-89EEFC5A6CA7}"/>
          </ac:spMkLst>
        </pc:spChg>
        <pc:spChg chg="add mod">
          <ac:chgData name="Bachmann, Hannah Ruth" userId="e7c09bfb-72c2-42e5-912c-bd6874d853db" providerId="ADAL" clId="{AA25C1ED-8B92-4DA0-BADB-8D90D8CAA39D}" dt="2021-01-28T13:33:17.282" v="77" actId="1076"/>
          <ac:spMkLst>
            <pc:docMk/>
            <pc:sldMk cId="1331634032" sldId="1409"/>
            <ac:spMk id="10" creationId="{807D956C-2840-41B4-A62D-BFB18DF63919}"/>
          </ac:spMkLst>
        </pc:spChg>
        <pc:spChg chg="add mod">
          <ac:chgData name="Bachmann, Hannah Ruth" userId="e7c09bfb-72c2-42e5-912c-bd6874d853db" providerId="ADAL" clId="{AA25C1ED-8B92-4DA0-BADB-8D90D8CAA39D}" dt="2021-02-02T16:46:34.590" v="253"/>
          <ac:spMkLst>
            <pc:docMk/>
            <pc:sldMk cId="1331634032" sldId="1409"/>
            <ac:spMk id="11" creationId="{FACCF6BE-0062-4A32-B873-6294547A06B6}"/>
          </ac:spMkLst>
        </pc:spChg>
      </pc:sldChg>
      <pc:sldChg chg="addSp delSp modSp new mod">
        <pc:chgData name="Bachmann, Hannah Ruth" userId="e7c09bfb-72c2-42e5-912c-bd6874d853db" providerId="ADAL" clId="{AA25C1ED-8B92-4DA0-BADB-8D90D8CAA39D}" dt="2021-02-12T12:51:43.523" v="285" actId="3626"/>
        <pc:sldMkLst>
          <pc:docMk/>
          <pc:sldMk cId="2013723936" sldId="1410"/>
        </pc:sldMkLst>
        <pc:spChg chg="mod">
          <ac:chgData name="Bachmann, Hannah Ruth" userId="e7c09bfb-72c2-42e5-912c-bd6874d853db" providerId="ADAL" clId="{AA25C1ED-8B92-4DA0-BADB-8D90D8CAA39D}" dt="2021-02-01T12:12:10.982" v="213" actId="20577"/>
          <ac:spMkLst>
            <pc:docMk/>
            <pc:sldMk cId="2013723936" sldId="1410"/>
            <ac:spMk id="2" creationId="{80404318-B3F0-41FF-91DB-8F70346FB868}"/>
          </ac:spMkLst>
        </pc:spChg>
        <pc:spChg chg="mod">
          <ac:chgData name="Bachmann, Hannah Ruth" userId="e7c09bfb-72c2-42e5-912c-bd6874d853db" providerId="ADAL" clId="{AA25C1ED-8B92-4DA0-BADB-8D90D8CAA39D}" dt="2021-02-12T12:51:43.523" v="285" actId="3626"/>
          <ac:spMkLst>
            <pc:docMk/>
            <pc:sldMk cId="2013723936" sldId="1410"/>
            <ac:spMk id="3" creationId="{347AEC73-36EC-4CCF-BDC2-6AB913AB95A1}"/>
          </ac:spMkLst>
        </pc:spChg>
        <pc:spChg chg="del">
          <ac:chgData name="Bachmann, Hannah Ruth" userId="e7c09bfb-72c2-42e5-912c-bd6874d853db" providerId="ADAL" clId="{AA25C1ED-8B92-4DA0-BADB-8D90D8CAA39D}" dt="2021-02-01T12:11:08.655" v="85" actId="478"/>
          <ac:spMkLst>
            <pc:docMk/>
            <pc:sldMk cId="2013723936" sldId="1410"/>
            <ac:spMk id="4" creationId="{FEB9D304-28E7-4B1D-99D0-BDAC4AF6A601}"/>
          </ac:spMkLst>
        </pc:spChg>
        <pc:spChg chg="del">
          <ac:chgData name="Bachmann, Hannah Ruth" userId="e7c09bfb-72c2-42e5-912c-bd6874d853db" providerId="ADAL" clId="{AA25C1ED-8B92-4DA0-BADB-8D90D8CAA39D}" dt="2021-02-01T12:10:55.951" v="79" actId="478"/>
          <ac:spMkLst>
            <pc:docMk/>
            <pc:sldMk cId="2013723936" sldId="1410"/>
            <ac:spMk id="5" creationId="{B64F08EA-9140-4A88-93C2-0EDF756D75A5}"/>
          </ac:spMkLst>
        </pc:spChg>
        <pc:spChg chg="del">
          <ac:chgData name="Bachmann, Hannah Ruth" userId="e7c09bfb-72c2-42e5-912c-bd6874d853db" providerId="ADAL" clId="{AA25C1ED-8B92-4DA0-BADB-8D90D8CAA39D}" dt="2021-02-01T12:11:05.750" v="83" actId="478"/>
          <ac:spMkLst>
            <pc:docMk/>
            <pc:sldMk cId="2013723936" sldId="1410"/>
            <ac:spMk id="6" creationId="{F261AD76-31CA-47D4-A642-B543705914EB}"/>
          </ac:spMkLst>
        </pc:spChg>
        <pc:spChg chg="add mod">
          <ac:chgData name="Bachmann, Hannah Ruth" userId="e7c09bfb-72c2-42e5-912c-bd6874d853db" providerId="ADAL" clId="{AA25C1ED-8B92-4DA0-BADB-8D90D8CAA39D}" dt="2021-02-02T16:46:37.256" v="255"/>
          <ac:spMkLst>
            <pc:docMk/>
            <pc:sldMk cId="2013723936" sldId="1410"/>
            <ac:spMk id="6" creationId="{F7BC6D40-4533-4343-B756-CBB3AAE1D92C}"/>
          </ac:spMkLst>
        </pc:spChg>
        <pc:spChg chg="add del mod">
          <ac:chgData name="Bachmann, Hannah Ruth" userId="e7c09bfb-72c2-42e5-912c-bd6874d853db" providerId="ADAL" clId="{AA25C1ED-8B92-4DA0-BADB-8D90D8CAA39D}" dt="2021-02-02T16:46:36.939" v="254" actId="478"/>
          <ac:spMkLst>
            <pc:docMk/>
            <pc:sldMk cId="2013723936" sldId="1410"/>
            <ac:spMk id="7" creationId="{9DD3EE9F-DCD2-4BA2-A93E-85CF3AEEF3E7}"/>
          </ac:spMkLst>
        </pc:spChg>
        <pc:spChg chg="add mod">
          <ac:chgData name="Bachmann, Hannah Ruth" userId="e7c09bfb-72c2-42e5-912c-bd6874d853db" providerId="ADAL" clId="{AA25C1ED-8B92-4DA0-BADB-8D90D8CAA39D}" dt="2021-02-01T12:11:06.076" v="84"/>
          <ac:spMkLst>
            <pc:docMk/>
            <pc:sldMk cId="2013723936" sldId="1410"/>
            <ac:spMk id="8" creationId="{990CCE03-8E59-44F1-922E-3A3DF8DD411C}"/>
          </ac:spMkLst>
        </pc:spChg>
      </pc:sldChg>
      <pc:sldChg chg="del">
        <pc:chgData name="Bachmann, Hannah Ruth" userId="e7c09bfb-72c2-42e5-912c-bd6874d853db" providerId="ADAL" clId="{AA25C1ED-8B92-4DA0-BADB-8D90D8CAA39D}" dt="2021-01-28T13:21:47.231" v="0" actId="2696"/>
        <pc:sldMkLst>
          <pc:docMk/>
          <pc:sldMk cId="3019495335" sldId="1410"/>
        </pc:sldMkLst>
      </pc:sldChg>
      <pc:sldChg chg="del">
        <pc:chgData name="Bachmann, Hannah Ruth" userId="e7c09bfb-72c2-42e5-912c-bd6874d853db" providerId="ADAL" clId="{AA25C1ED-8B92-4DA0-BADB-8D90D8CAA39D}" dt="2021-01-28T13:22:41.491" v="2" actId="2696"/>
        <pc:sldMkLst>
          <pc:docMk/>
          <pc:sldMk cId="47279079" sldId="1411"/>
        </pc:sldMkLst>
      </pc:sldChg>
      <pc:sldChg chg="delSp new del">
        <pc:chgData name="Bachmann, Hannah Ruth" userId="e7c09bfb-72c2-42e5-912c-bd6874d853db" providerId="ADAL" clId="{AA25C1ED-8B92-4DA0-BADB-8D90D8CAA39D}" dt="2021-02-12T12:51:56.351" v="289" actId="2696"/>
        <pc:sldMkLst>
          <pc:docMk/>
          <pc:sldMk cId="774454465" sldId="1411"/>
        </pc:sldMkLst>
        <pc:spChg chg="del">
          <ac:chgData name="Bachmann, Hannah Ruth" userId="e7c09bfb-72c2-42e5-912c-bd6874d853db" providerId="ADAL" clId="{AA25C1ED-8B92-4DA0-BADB-8D90D8CAA39D}" dt="2021-02-12T12:51:50.186" v="287" actId="478"/>
          <ac:spMkLst>
            <pc:docMk/>
            <pc:sldMk cId="774454465" sldId="1411"/>
            <ac:spMk id="3" creationId="{0E571F1C-B27D-45EC-8797-EE5B60C84405}"/>
          </ac:spMkLst>
        </pc:spChg>
      </pc:sldChg>
      <pc:sldChg chg="modSp add mod">
        <pc:chgData name="Bachmann, Hannah Ruth" userId="e7c09bfb-72c2-42e5-912c-bd6874d853db" providerId="ADAL" clId="{AA25C1ED-8B92-4DA0-BADB-8D90D8CAA39D}" dt="2021-02-12T12:52:26.347" v="294" actId="3626"/>
        <pc:sldMkLst>
          <pc:docMk/>
          <pc:sldMk cId="3993208093" sldId="1412"/>
        </pc:sldMkLst>
        <pc:spChg chg="mod">
          <ac:chgData name="Bachmann, Hannah Ruth" userId="e7c09bfb-72c2-42e5-912c-bd6874d853db" providerId="ADAL" clId="{AA25C1ED-8B92-4DA0-BADB-8D90D8CAA39D}" dt="2021-02-12T12:52:26.347" v="294" actId="3626"/>
          <ac:spMkLst>
            <pc:docMk/>
            <pc:sldMk cId="3993208093" sldId="1412"/>
            <ac:spMk id="3" creationId="{347AEC73-36EC-4CCF-BDC2-6AB913AB95A1}"/>
          </ac:spMkLst>
        </pc:spChg>
      </pc:sldChg>
    </pc:docChg>
  </pc:docChgLst>
  <pc:docChgLst>
    <pc:chgData name="Dominik Wallerius" userId="a368d9d8-ce33-42c3-883f-a2e82223f6d6" providerId="ADAL" clId="{5121D6F8-1ABE-D245-BAD6-2C8ED9E34F21}"/>
    <pc:docChg chg="undo custSel modSld">
      <pc:chgData name="Dominik Wallerius" userId="a368d9d8-ce33-42c3-883f-a2e82223f6d6" providerId="ADAL" clId="{5121D6F8-1ABE-D245-BAD6-2C8ED9E34F21}" dt="2021-01-12T14:49:15.918" v="6" actId="207"/>
      <pc:docMkLst>
        <pc:docMk/>
      </pc:docMkLst>
      <pc:sldChg chg="modSp mod">
        <pc:chgData name="Dominik Wallerius" userId="a368d9d8-ce33-42c3-883f-a2e82223f6d6" providerId="ADAL" clId="{5121D6F8-1ABE-D245-BAD6-2C8ED9E34F21}" dt="2021-01-12T14:49:15.918" v="6" actId="207"/>
        <pc:sldMkLst>
          <pc:docMk/>
          <pc:sldMk cId="1899391020" sldId="1398"/>
        </pc:sldMkLst>
        <pc:spChg chg="mod">
          <ac:chgData name="Dominik Wallerius" userId="a368d9d8-ce33-42c3-883f-a2e82223f6d6" providerId="ADAL" clId="{5121D6F8-1ABE-D245-BAD6-2C8ED9E34F21}" dt="2021-01-12T14:48:53.837" v="2" actId="207"/>
          <ac:spMkLst>
            <pc:docMk/>
            <pc:sldMk cId="1899391020" sldId="1398"/>
            <ac:spMk id="2" creationId="{AC284810-2428-466D-B869-22185656E3A7}"/>
          </ac:spMkLst>
        </pc:spChg>
        <pc:spChg chg="mod">
          <ac:chgData name="Dominik Wallerius" userId="a368d9d8-ce33-42c3-883f-a2e82223f6d6" providerId="ADAL" clId="{5121D6F8-1ABE-D245-BAD6-2C8ED9E34F21}" dt="2021-01-12T14:49:15.918" v="6" actId="207"/>
          <ac:spMkLst>
            <pc:docMk/>
            <pc:sldMk cId="1899391020" sldId="1398"/>
            <ac:spMk id="9" creationId="{351ACAEE-3106-42B6-A9DD-F86542B99E2A}"/>
          </ac:spMkLst>
        </pc:spChg>
      </pc:sldChg>
    </pc:docChg>
  </pc:docChgLst>
  <pc:docChgLst>
    <pc:chgData name="Bachmann, Hannah Ruth" userId="e7c09bfb-72c2-42e5-912c-bd6874d853db" providerId="ADAL" clId="{30BD850A-6214-4672-8215-7E3DEF892AA4}"/>
    <pc:docChg chg="undo redo custSel modSld">
      <pc:chgData name="Bachmann, Hannah Ruth" userId="e7c09bfb-72c2-42e5-912c-bd6874d853db" providerId="ADAL" clId="{30BD850A-6214-4672-8215-7E3DEF892AA4}" dt="2021-03-14T19:34:58.161" v="139" actId="207"/>
      <pc:docMkLst>
        <pc:docMk/>
      </pc:docMkLst>
      <pc:sldChg chg="modSp mod">
        <pc:chgData name="Bachmann, Hannah Ruth" userId="e7c09bfb-72c2-42e5-912c-bd6874d853db" providerId="ADAL" clId="{30BD850A-6214-4672-8215-7E3DEF892AA4}" dt="2021-03-10T15:53:37.328" v="35" actId="1076"/>
        <pc:sldMkLst>
          <pc:docMk/>
          <pc:sldMk cId="238310380" sldId="1397"/>
        </pc:sldMkLst>
        <pc:spChg chg="mod">
          <ac:chgData name="Bachmann, Hannah Ruth" userId="e7c09bfb-72c2-42e5-912c-bd6874d853db" providerId="ADAL" clId="{30BD850A-6214-4672-8215-7E3DEF892AA4}" dt="2021-03-10T15:52:47.922" v="15" actId="207"/>
          <ac:spMkLst>
            <pc:docMk/>
            <pc:sldMk cId="238310380" sldId="1397"/>
            <ac:spMk id="2" creationId="{2A8E7AE3-A2BF-4B31-85FB-C94A4552ECD1}"/>
          </ac:spMkLst>
        </pc:spChg>
        <pc:spChg chg="mod">
          <ac:chgData name="Bachmann, Hannah Ruth" userId="e7c09bfb-72c2-42e5-912c-bd6874d853db" providerId="ADAL" clId="{30BD850A-6214-4672-8215-7E3DEF892AA4}" dt="2021-03-10T15:53:34.789" v="34" actId="1076"/>
          <ac:spMkLst>
            <pc:docMk/>
            <pc:sldMk cId="238310380" sldId="1397"/>
            <ac:spMk id="12" creationId="{C3749583-842C-4520-BBC9-EF13DF5785C4}"/>
          </ac:spMkLst>
        </pc:spChg>
        <pc:picChg chg="mod">
          <ac:chgData name="Bachmann, Hannah Ruth" userId="e7c09bfb-72c2-42e5-912c-bd6874d853db" providerId="ADAL" clId="{30BD850A-6214-4672-8215-7E3DEF892AA4}" dt="2021-03-10T15:53:37.328" v="35" actId="1076"/>
          <ac:picMkLst>
            <pc:docMk/>
            <pc:sldMk cId="238310380" sldId="1397"/>
            <ac:picMk id="7" creationId="{1B97A801-AFE8-4E9E-A166-3287E546B957}"/>
          </ac:picMkLst>
        </pc:picChg>
      </pc:sldChg>
      <pc:sldChg chg="modSp mod">
        <pc:chgData name="Bachmann, Hannah Ruth" userId="e7c09bfb-72c2-42e5-912c-bd6874d853db" providerId="ADAL" clId="{30BD850A-6214-4672-8215-7E3DEF892AA4}" dt="2021-03-14T19:34:58.161" v="139" actId="207"/>
        <pc:sldMkLst>
          <pc:docMk/>
          <pc:sldMk cId="1899391020" sldId="1398"/>
        </pc:sldMkLst>
        <pc:spChg chg="mod">
          <ac:chgData name="Bachmann, Hannah Ruth" userId="e7c09bfb-72c2-42e5-912c-bd6874d853db" providerId="ADAL" clId="{30BD850A-6214-4672-8215-7E3DEF892AA4}" dt="2021-03-14T19:34:58.161" v="139" actId="207"/>
          <ac:spMkLst>
            <pc:docMk/>
            <pc:sldMk cId="1899391020" sldId="1398"/>
            <ac:spMk id="2" creationId="{AC284810-2428-466D-B869-22185656E3A7}"/>
          </ac:spMkLst>
        </pc:spChg>
        <pc:spChg chg="mod">
          <ac:chgData name="Bachmann, Hannah Ruth" userId="e7c09bfb-72c2-42e5-912c-bd6874d853db" providerId="ADAL" clId="{30BD850A-6214-4672-8215-7E3DEF892AA4}" dt="2021-03-10T15:57:20.593" v="84" actId="20577"/>
          <ac:spMkLst>
            <pc:docMk/>
            <pc:sldMk cId="1899391020" sldId="1398"/>
            <ac:spMk id="9" creationId="{351ACAEE-3106-42B6-A9DD-F86542B99E2A}"/>
          </ac:spMkLst>
        </pc:spChg>
        <pc:picChg chg="mod">
          <ac:chgData name="Bachmann, Hannah Ruth" userId="e7c09bfb-72c2-42e5-912c-bd6874d853db" providerId="ADAL" clId="{30BD850A-6214-4672-8215-7E3DEF892AA4}" dt="2021-03-10T15:55:34.282" v="58" actId="1076"/>
          <ac:picMkLst>
            <pc:docMk/>
            <pc:sldMk cId="1899391020" sldId="1398"/>
            <ac:picMk id="3" creationId="{3C021102-C0C0-44AA-B7CF-C1CB96C13777}"/>
          </ac:picMkLst>
        </pc:picChg>
        <pc:picChg chg="mod">
          <ac:chgData name="Bachmann, Hannah Ruth" userId="e7c09bfb-72c2-42e5-912c-bd6874d853db" providerId="ADAL" clId="{30BD850A-6214-4672-8215-7E3DEF892AA4}" dt="2021-03-10T15:55:25.384" v="55" actId="1076"/>
          <ac:picMkLst>
            <pc:docMk/>
            <pc:sldMk cId="1899391020" sldId="1398"/>
            <ac:picMk id="7" creationId="{D650908F-30DC-47B5-B197-8511B7156647}"/>
          </ac:picMkLst>
        </pc:picChg>
      </pc:sldChg>
      <pc:sldChg chg="modSp mod">
        <pc:chgData name="Bachmann, Hannah Ruth" userId="e7c09bfb-72c2-42e5-912c-bd6874d853db" providerId="ADAL" clId="{30BD850A-6214-4672-8215-7E3DEF892AA4}" dt="2021-03-10T15:52:25.355" v="14" actId="20577"/>
        <pc:sldMkLst>
          <pc:docMk/>
          <pc:sldMk cId="2461512244" sldId="1401"/>
        </pc:sldMkLst>
        <pc:spChg chg="mod">
          <ac:chgData name="Bachmann, Hannah Ruth" userId="e7c09bfb-72c2-42e5-912c-bd6874d853db" providerId="ADAL" clId="{30BD850A-6214-4672-8215-7E3DEF892AA4}" dt="2021-03-10T15:52:25.355" v="14" actId="20577"/>
          <ac:spMkLst>
            <pc:docMk/>
            <pc:sldMk cId="2461512244" sldId="1401"/>
            <ac:spMk id="2" creationId="{AC284810-2428-466D-B869-22185656E3A7}"/>
          </ac:spMkLst>
        </pc:spChg>
      </pc:sldChg>
      <pc:sldChg chg="modSp mod">
        <pc:chgData name="Bachmann, Hannah Ruth" userId="e7c09bfb-72c2-42e5-912c-bd6874d853db" providerId="ADAL" clId="{30BD850A-6214-4672-8215-7E3DEF892AA4}" dt="2021-03-14T19:34:54.320" v="138" actId="207"/>
        <pc:sldMkLst>
          <pc:docMk/>
          <pc:sldMk cId="786078188" sldId="1402"/>
        </pc:sldMkLst>
        <pc:spChg chg="mod">
          <ac:chgData name="Bachmann, Hannah Ruth" userId="e7c09bfb-72c2-42e5-912c-bd6874d853db" providerId="ADAL" clId="{30BD850A-6214-4672-8215-7E3DEF892AA4}" dt="2021-03-14T19:34:54.320" v="138" actId="207"/>
          <ac:spMkLst>
            <pc:docMk/>
            <pc:sldMk cId="786078188" sldId="1402"/>
            <ac:spMk id="2" creationId="{16A9B645-E089-45AB-A464-BEE5D6C7A704}"/>
          </ac:spMkLst>
        </pc:spChg>
        <pc:spChg chg="mod">
          <ac:chgData name="Bachmann, Hannah Ruth" userId="e7c09bfb-72c2-42e5-912c-bd6874d853db" providerId="ADAL" clId="{30BD850A-6214-4672-8215-7E3DEF892AA4}" dt="2021-03-10T15:58:19.304" v="90" actId="115"/>
          <ac:spMkLst>
            <pc:docMk/>
            <pc:sldMk cId="786078188" sldId="1402"/>
            <ac:spMk id="3" creationId="{866D8C2B-96A5-4C7F-99A8-E6C30D3879BE}"/>
          </ac:spMkLst>
        </pc:spChg>
      </pc:sldChg>
      <pc:sldChg chg="modSp mod">
        <pc:chgData name="Bachmann, Hannah Ruth" userId="e7c09bfb-72c2-42e5-912c-bd6874d853db" providerId="ADAL" clId="{30BD850A-6214-4672-8215-7E3DEF892AA4}" dt="2021-03-14T19:34:48.874" v="137" actId="207"/>
        <pc:sldMkLst>
          <pc:docMk/>
          <pc:sldMk cId="1683639169" sldId="1403"/>
        </pc:sldMkLst>
        <pc:spChg chg="mod">
          <ac:chgData name="Bachmann, Hannah Ruth" userId="e7c09bfb-72c2-42e5-912c-bd6874d853db" providerId="ADAL" clId="{30BD850A-6214-4672-8215-7E3DEF892AA4}" dt="2021-03-14T19:34:48.874" v="137" actId="207"/>
          <ac:spMkLst>
            <pc:docMk/>
            <pc:sldMk cId="1683639169" sldId="1403"/>
            <ac:spMk id="2" creationId="{85043644-DD0F-430D-A485-C0496048433E}"/>
          </ac:spMkLst>
        </pc:spChg>
        <pc:spChg chg="mod">
          <ac:chgData name="Bachmann, Hannah Ruth" userId="e7c09bfb-72c2-42e5-912c-bd6874d853db" providerId="ADAL" clId="{30BD850A-6214-4672-8215-7E3DEF892AA4}" dt="2021-03-10T15:58:53.075" v="100" actId="115"/>
          <ac:spMkLst>
            <pc:docMk/>
            <pc:sldMk cId="1683639169" sldId="1403"/>
            <ac:spMk id="3" creationId="{032692DE-890B-43C6-926D-F4F49088EDE4}"/>
          </ac:spMkLst>
        </pc:spChg>
        <pc:spChg chg="mod">
          <ac:chgData name="Bachmann, Hannah Ruth" userId="e7c09bfb-72c2-42e5-912c-bd6874d853db" providerId="ADAL" clId="{30BD850A-6214-4672-8215-7E3DEF892AA4}" dt="2021-03-10T15:58:39.950" v="96" actId="1076"/>
          <ac:spMkLst>
            <pc:docMk/>
            <pc:sldMk cId="1683639169" sldId="1403"/>
            <ac:spMk id="12" creationId="{B050A462-34FB-4313-8FDC-731BED5AEC28}"/>
          </ac:spMkLst>
        </pc:spChg>
        <pc:picChg chg="mod">
          <ac:chgData name="Bachmann, Hannah Ruth" userId="e7c09bfb-72c2-42e5-912c-bd6874d853db" providerId="ADAL" clId="{30BD850A-6214-4672-8215-7E3DEF892AA4}" dt="2021-03-10T15:58:36.640" v="95" actId="1076"/>
          <ac:picMkLst>
            <pc:docMk/>
            <pc:sldMk cId="1683639169" sldId="1403"/>
            <ac:picMk id="7" creationId="{0A05528D-7892-4C51-8F10-23BE7946CA5C}"/>
          </ac:picMkLst>
        </pc:picChg>
        <pc:picChg chg="mod">
          <ac:chgData name="Bachmann, Hannah Ruth" userId="e7c09bfb-72c2-42e5-912c-bd6874d853db" providerId="ADAL" clId="{30BD850A-6214-4672-8215-7E3DEF892AA4}" dt="2021-03-10T15:58:42.126" v="97" actId="1076"/>
          <ac:picMkLst>
            <pc:docMk/>
            <pc:sldMk cId="1683639169" sldId="1403"/>
            <ac:picMk id="8" creationId="{69A13538-5038-4E37-9358-49B6923B89F3}"/>
          </ac:picMkLst>
        </pc:picChg>
      </pc:sldChg>
      <pc:sldChg chg="modSp mod">
        <pc:chgData name="Bachmann, Hannah Ruth" userId="e7c09bfb-72c2-42e5-912c-bd6874d853db" providerId="ADAL" clId="{30BD850A-6214-4672-8215-7E3DEF892AA4}" dt="2021-03-14T19:34:45.581" v="136" actId="207"/>
        <pc:sldMkLst>
          <pc:docMk/>
          <pc:sldMk cId="635612176" sldId="1404"/>
        </pc:sldMkLst>
        <pc:spChg chg="mod">
          <ac:chgData name="Bachmann, Hannah Ruth" userId="e7c09bfb-72c2-42e5-912c-bd6874d853db" providerId="ADAL" clId="{30BD850A-6214-4672-8215-7E3DEF892AA4}" dt="2021-03-14T19:34:45.581" v="136" actId="207"/>
          <ac:spMkLst>
            <pc:docMk/>
            <pc:sldMk cId="635612176" sldId="1404"/>
            <ac:spMk id="2" creationId="{01209ADB-1277-4242-8C24-A2A43A713CDC}"/>
          </ac:spMkLst>
        </pc:spChg>
        <pc:spChg chg="mod">
          <ac:chgData name="Bachmann, Hannah Ruth" userId="e7c09bfb-72c2-42e5-912c-bd6874d853db" providerId="ADAL" clId="{30BD850A-6214-4672-8215-7E3DEF892AA4}" dt="2021-03-10T15:59:30.555" v="110" actId="115"/>
          <ac:spMkLst>
            <pc:docMk/>
            <pc:sldMk cId="635612176" sldId="1404"/>
            <ac:spMk id="3" creationId="{62DD8152-27FA-4D9F-9B79-87E1E795AE6C}"/>
          </ac:spMkLst>
        </pc:spChg>
        <pc:spChg chg="mod">
          <ac:chgData name="Bachmann, Hannah Ruth" userId="e7c09bfb-72c2-42e5-912c-bd6874d853db" providerId="ADAL" clId="{30BD850A-6214-4672-8215-7E3DEF892AA4}" dt="2021-03-10T15:59:06.550" v="103" actId="1076"/>
          <ac:spMkLst>
            <pc:docMk/>
            <pc:sldMk cId="635612176" sldId="1404"/>
            <ac:spMk id="12" creationId="{AF91B3E0-3DE3-4E1B-A0A9-13358DE9632E}"/>
          </ac:spMkLst>
        </pc:spChg>
        <pc:picChg chg="mod">
          <ac:chgData name="Bachmann, Hannah Ruth" userId="e7c09bfb-72c2-42e5-912c-bd6874d853db" providerId="ADAL" clId="{30BD850A-6214-4672-8215-7E3DEF892AA4}" dt="2021-03-10T15:59:04.223" v="102" actId="14100"/>
          <ac:picMkLst>
            <pc:docMk/>
            <pc:sldMk cId="635612176" sldId="1404"/>
            <ac:picMk id="7" creationId="{79CFC9B8-A8B7-4372-A79A-E0A7191AD0EC}"/>
          </ac:picMkLst>
        </pc:picChg>
        <pc:picChg chg="mod">
          <ac:chgData name="Bachmann, Hannah Ruth" userId="e7c09bfb-72c2-42e5-912c-bd6874d853db" providerId="ADAL" clId="{30BD850A-6214-4672-8215-7E3DEF892AA4}" dt="2021-03-10T15:59:19.686" v="107" actId="1076"/>
          <ac:picMkLst>
            <pc:docMk/>
            <pc:sldMk cId="635612176" sldId="1404"/>
            <ac:picMk id="8" creationId="{3F37DBA6-A548-4FD1-8AAE-78F321B1483F}"/>
          </ac:picMkLst>
        </pc:picChg>
      </pc:sldChg>
      <pc:sldChg chg="modSp mod">
        <pc:chgData name="Bachmann, Hannah Ruth" userId="e7c09bfb-72c2-42e5-912c-bd6874d853db" providerId="ADAL" clId="{30BD850A-6214-4672-8215-7E3DEF892AA4}" dt="2021-03-14T19:34:42.030" v="135" actId="207"/>
        <pc:sldMkLst>
          <pc:docMk/>
          <pc:sldMk cId="3331728809" sldId="1405"/>
        </pc:sldMkLst>
        <pc:spChg chg="mod">
          <ac:chgData name="Bachmann, Hannah Ruth" userId="e7c09bfb-72c2-42e5-912c-bd6874d853db" providerId="ADAL" clId="{30BD850A-6214-4672-8215-7E3DEF892AA4}" dt="2021-03-14T19:34:42.030" v="135" actId="207"/>
          <ac:spMkLst>
            <pc:docMk/>
            <pc:sldMk cId="3331728809" sldId="1405"/>
            <ac:spMk id="2" creationId="{1CB04E2F-F658-42A4-B2FC-40B3A3D52C39}"/>
          </ac:spMkLst>
        </pc:spChg>
        <pc:spChg chg="mod">
          <ac:chgData name="Bachmann, Hannah Ruth" userId="e7c09bfb-72c2-42e5-912c-bd6874d853db" providerId="ADAL" clId="{30BD850A-6214-4672-8215-7E3DEF892AA4}" dt="2021-03-10T15:59:50.066" v="117" actId="115"/>
          <ac:spMkLst>
            <pc:docMk/>
            <pc:sldMk cId="3331728809" sldId="1405"/>
            <ac:spMk id="3" creationId="{B60721BB-585C-41D0-AD1E-35C5B6F36346}"/>
          </ac:spMkLst>
        </pc:spChg>
      </pc:sldChg>
      <pc:sldChg chg="modSp mod">
        <pc:chgData name="Bachmann, Hannah Ruth" userId="e7c09bfb-72c2-42e5-912c-bd6874d853db" providerId="ADAL" clId="{30BD850A-6214-4672-8215-7E3DEF892AA4}" dt="2021-03-14T19:34:31.799" v="134" actId="207"/>
        <pc:sldMkLst>
          <pc:docMk/>
          <pc:sldMk cId="1559459427" sldId="1406"/>
        </pc:sldMkLst>
        <pc:spChg chg="mod">
          <ac:chgData name="Bachmann, Hannah Ruth" userId="e7c09bfb-72c2-42e5-912c-bd6874d853db" providerId="ADAL" clId="{30BD850A-6214-4672-8215-7E3DEF892AA4}" dt="2021-03-14T19:34:31.799" v="134" actId="207"/>
          <ac:spMkLst>
            <pc:docMk/>
            <pc:sldMk cId="1559459427" sldId="1406"/>
            <ac:spMk id="2" creationId="{CB9F5450-816A-4002-8346-22CFBF768DF3}"/>
          </ac:spMkLst>
        </pc:spChg>
        <pc:spChg chg="mod">
          <ac:chgData name="Bachmann, Hannah Ruth" userId="e7c09bfb-72c2-42e5-912c-bd6874d853db" providerId="ADAL" clId="{30BD850A-6214-4672-8215-7E3DEF892AA4}" dt="2021-03-10T16:01:07.761" v="128" actId="207"/>
          <ac:spMkLst>
            <pc:docMk/>
            <pc:sldMk cId="1559459427" sldId="1406"/>
            <ac:spMk id="3" creationId="{F6818967-8375-496C-AF88-2BE8D19BA2B5}"/>
          </ac:spMkLst>
        </pc:spChg>
      </pc:sldChg>
      <pc:sldChg chg="modSp mod">
        <pc:chgData name="Bachmann, Hannah Ruth" userId="e7c09bfb-72c2-42e5-912c-bd6874d853db" providerId="ADAL" clId="{30BD850A-6214-4672-8215-7E3DEF892AA4}" dt="2021-03-14T19:34:27.841" v="133" actId="207"/>
        <pc:sldMkLst>
          <pc:docMk/>
          <pc:sldMk cId="2755257004" sldId="1407"/>
        </pc:sldMkLst>
        <pc:spChg chg="mod">
          <ac:chgData name="Bachmann, Hannah Ruth" userId="e7c09bfb-72c2-42e5-912c-bd6874d853db" providerId="ADAL" clId="{30BD850A-6214-4672-8215-7E3DEF892AA4}" dt="2021-03-14T19:34:27.841" v="133" actId="207"/>
          <ac:spMkLst>
            <pc:docMk/>
            <pc:sldMk cId="2755257004" sldId="1407"/>
            <ac:spMk id="2" creationId="{AA27B39F-3F73-47E8-B2F4-1F8B172D2482}"/>
          </ac:spMkLst>
        </pc:spChg>
      </pc:sldChg>
      <pc:sldChg chg="modSp mod">
        <pc:chgData name="Bachmann, Hannah Ruth" userId="e7c09bfb-72c2-42e5-912c-bd6874d853db" providerId="ADAL" clId="{30BD850A-6214-4672-8215-7E3DEF892AA4}" dt="2021-03-14T19:34:19.234" v="131" actId="207"/>
        <pc:sldMkLst>
          <pc:docMk/>
          <pc:sldMk cId="4222550461" sldId="1408"/>
        </pc:sldMkLst>
        <pc:spChg chg="mod">
          <ac:chgData name="Bachmann, Hannah Ruth" userId="e7c09bfb-72c2-42e5-912c-bd6874d853db" providerId="ADAL" clId="{30BD850A-6214-4672-8215-7E3DEF892AA4}" dt="2021-03-14T19:34:19.234" v="131" actId="207"/>
          <ac:spMkLst>
            <pc:docMk/>
            <pc:sldMk cId="4222550461" sldId="1408"/>
            <ac:spMk id="2" creationId="{F31F6C06-F06E-471A-9979-BA802A118B9D}"/>
          </ac:spMkLst>
        </pc:spChg>
      </pc:sldChg>
      <pc:sldChg chg="modSp mod">
        <pc:chgData name="Bachmann, Hannah Ruth" userId="e7c09bfb-72c2-42e5-912c-bd6874d853db" providerId="ADAL" clId="{30BD850A-6214-4672-8215-7E3DEF892AA4}" dt="2021-03-14T19:34:23.882" v="132" actId="1076"/>
        <pc:sldMkLst>
          <pc:docMk/>
          <pc:sldMk cId="1331634032" sldId="1409"/>
        </pc:sldMkLst>
        <pc:spChg chg="mod">
          <ac:chgData name="Bachmann, Hannah Ruth" userId="e7c09bfb-72c2-42e5-912c-bd6874d853db" providerId="ADAL" clId="{30BD850A-6214-4672-8215-7E3DEF892AA4}" dt="2021-03-14T19:34:23.882" v="132" actId="1076"/>
          <ac:spMkLst>
            <pc:docMk/>
            <pc:sldMk cId="1331634032" sldId="1409"/>
            <ac:spMk id="2" creationId="{97D9E360-F823-4CC3-8D2C-3CF669903FF5}"/>
          </ac:spMkLst>
        </pc:spChg>
      </pc:sldChg>
    </pc:docChg>
  </pc:docChgLst>
  <pc:docChgLst>
    <pc:chgData name="Dominik Wallerius" userId="a368d9d8-ce33-42c3-883f-a2e82223f6d6" providerId="ADAL" clId="{C7137C41-5C20-D343-A069-26C90DC1F611}"/>
    <pc:docChg chg="custSel modSld">
      <pc:chgData name="Dominik Wallerius" userId="a368d9d8-ce33-42c3-883f-a2e82223f6d6" providerId="ADAL" clId="{C7137C41-5C20-D343-A069-26C90DC1F611}" dt="2020-12-22T09:40:08.540" v="47"/>
      <pc:docMkLst>
        <pc:docMk/>
      </pc:docMkLst>
      <pc:sldChg chg="modSp mod delCm">
        <pc:chgData name="Dominik Wallerius" userId="a368d9d8-ce33-42c3-883f-a2e82223f6d6" providerId="ADAL" clId="{C7137C41-5C20-D343-A069-26C90DC1F611}" dt="2020-12-22T09:37:53.972" v="22" actId="1592"/>
        <pc:sldMkLst>
          <pc:docMk/>
          <pc:sldMk cId="238310380" sldId="1397"/>
        </pc:sldMkLst>
        <pc:spChg chg="mod">
          <ac:chgData name="Dominik Wallerius" userId="a368d9d8-ce33-42c3-883f-a2e82223f6d6" providerId="ADAL" clId="{C7137C41-5C20-D343-A069-26C90DC1F611}" dt="2020-12-22T09:37:51.901" v="21" actId="20577"/>
          <ac:spMkLst>
            <pc:docMk/>
            <pc:sldMk cId="238310380" sldId="1397"/>
            <ac:spMk id="12" creationId="{C3749583-842C-4520-BBC9-EF13DF5785C4}"/>
          </ac:spMkLst>
        </pc:spChg>
      </pc:sldChg>
      <pc:sldChg chg="delSp delCm">
        <pc:chgData name="Dominik Wallerius" userId="a368d9d8-ce33-42c3-883f-a2e82223f6d6" providerId="ADAL" clId="{C7137C41-5C20-D343-A069-26C90DC1F611}" dt="2020-12-22T09:36:33.987" v="14" actId="1592"/>
        <pc:sldMkLst>
          <pc:docMk/>
          <pc:sldMk cId="1899391020" sldId="1398"/>
        </pc:sldMkLst>
        <pc:spChg chg="del">
          <ac:chgData name="Dominik Wallerius" userId="a368d9d8-ce33-42c3-883f-a2e82223f6d6" providerId="ADAL" clId="{C7137C41-5C20-D343-A069-26C90DC1F611}" dt="2020-12-22T09:36:31.270" v="13" actId="478"/>
          <ac:spMkLst>
            <pc:docMk/>
            <pc:sldMk cId="1899391020" sldId="1398"/>
            <ac:spMk id="6" creationId="{4DAD490C-C27A-4D54-8119-E01F6105F50D}"/>
          </ac:spMkLst>
        </pc:spChg>
      </pc:sldChg>
      <pc:sldChg chg="modSp mod delCm">
        <pc:chgData name="Dominik Wallerius" userId="a368d9d8-ce33-42c3-883f-a2e82223f6d6" providerId="ADAL" clId="{C7137C41-5C20-D343-A069-26C90DC1F611}" dt="2020-12-22T09:36:22.491" v="12" actId="1592"/>
        <pc:sldMkLst>
          <pc:docMk/>
          <pc:sldMk cId="2461512244" sldId="1401"/>
        </pc:sldMkLst>
        <pc:spChg chg="mod">
          <ac:chgData name="Dominik Wallerius" userId="a368d9d8-ce33-42c3-883f-a2e82223f6d6" providerId="ADAL" clId="{C7137C41-5C20-D343-A069-26C90DC1F611}" dt="2020-12-22T09:36:16.521" v="9" actId="20577"/>
          <ac:spMkLst>
            <pc:docMk/>
            <pc:sldMk cId="2461512244" sldId="1401"/>
            <ac:spMk id="12" creationId="{68A12010-6D41-411C-93B2-4E46D5E8882B}"/>
          </ac:spMkLst>
        </pc:spChg>
      </pc:sldChg>
      <pc:sldChg chg="modSp mod delCm">
        <pc:chgData name="Dominik Wallerius" userId="a368d9d8-ce33-42c3-883f-a2e82223f6d6" providerId="ADAL" clId="{C7137C41-5C20-D343-A069-26C90DC1F611}" dt="2020-12-22T09:37:26.595" v="18" actId="1076"/>
        <pc:sldMkLst>
          <pc:docMk/>
          <pc:sldMk cId="1683639169" sldId="1403"/>
        </pc:sldMkLst>
        <pc:spChg chg="mod">
          <ac:chgData name="Dominik Wallerius" userId="a368d9d8-ce33-42c3-883f-a2e82223f6d6" providerId="ADAL" clId="{C7137C41-5C20-D343-A069-26C90DC1F611}" dt="2020-12-22T09:37:12.316" v="15" actId="14100"/>
          <ac:spMkLst>
            <pc:docMk/>
            <pc:sldMk cId="1683639169" sldId="1403"/>
            <ac:spMk id="3" creationId="{032692DE-890B-43C6-926D-F4F49088EDE4}"/>
          </ac:spMkLst>
        </pc:spChg>
        <pc:picChg chg="mod">
          <ac:chgData name="Dominik Wallerius" userId="a368d9d8-ce33-42c3-883f-a2e82223f6d6" providerId="ADAL" clId="{C7137C41-5C20-D343-A069-26C90DC1F611}" dt="2020-12-22T09:37:26.595" v="18" actId="1076"/>
          <ac:picMkLst>
            <pc:docMk/>
            <pc:sldMk cId="1683639169" sldId="1403"/>
            <ac:picMk id="8" creationId="{69A13538-5038-4E37-9358-49B6923B89F3}"/>
          </ac:picMkLst>
        </pc:picChg>
      </pc:sldChg>
      <pc:sldChg chg="modSp modAnim delCm">
        <pc:chgData name="Dominik Wallerius" userId="a368d9d8-ce33-42c3-883f-a2e82223f6d6" providerId="ADAL" clId="{C7137C41-5C20-D343-A069-26C90DC1F611}" dt="2020-12-22T09:39:15.340" v="34"/>
        <pc:sldMkLst>
          <pc:docMk/>
          <pc:sldMk cId="1559459427" sldId="1406"/>
        </pc:sldMkLst>
        <pc:spChg chg="mod">
          <ac:chgData name="Dominik Wallerius" userId="a368d9d8-ce33-42c3-883f-a2e82223f6d6" providerId="ADAL" clId="{C7137C41-5C20-D343-A069-26C90DC1F611}" dt="2020-12-22T09:38:42.191" v="29" actId="1076"/>
          <ac:spMkLst>
            <pc:docMk/>
            <pc:sldMk cId="1559459427" sldId="1406"/>
            <ac:spMk id="3" creationId="{F6818967-8375-496C-AF88-2BE8D19BA2B5}"/>
          </ac:spMkLst>
        </pc:spChg>
      </pc:sldChg>
      <pc:sldChg chg="modAnim delCm">
        <pc:chgData name="Dominik Wallerius" userId="a368d9d8-ce33-42c3-883f-a2e82223f6d6" providerId="ADAL" clId="{C7137C41-5C20-D343-A069-26C90DC1F611}" dt="2020-12-22T09:39:32.526" v="38"/>
        <pc:sldMkLst>
          <pc:docMk/>
          <pc:sldMk cId="2755257004" sldId="1407"/>
        </pc:sldMkLst>
      </pc:sldChg>
      <pc:sldChg chg="modAnim delCm">
        <pc:chgData name="Dominik Wallerius" userId="a368d9d8-ce33-42c3-883f-a2e82223f6d6" providerId="ADAL" clId="{C7137C41-5C20-D343-A069-26C90DC1F611}" dt="2020-12-22T09:39:50.765" v="42"/>
        <pc:sldMkLst>
          <pc:docMk/>
          <pc:sldMk cId="4222550461" sldId="1408"/>
        </pc:sldMkLst>
      </pc:sldChg>
      <pc:sldChg chg="modAnim delCm">
        <pc:chgData name="Dominik Wallerius" userId="a368d9d8-ce33-42c3-883f-a2e82223f6d6" providerId="ADAL" clId="{C7137C41-5C20-D343-A069-26C90DC1F611}" dt="2020-12-22T09:40:08.540" v="47"/>
        <pc:sldMkLst>
          <pc:docMk/>
          <pc:sldMk cId="1331634032" sldId="14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14/03/2021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14/03/2021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14/03/2021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14/03/2021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14/03/2021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955" y="2348401"/>
            <a:ext cx="8873490" cy="1620430"/>
          </a:xfrm>
        </p:spPr>
        <p:txBody>
          <a:bodyPr/>
          <a:lstStyle/>
          <a:p>
            <a:pPr>
              <a:defRPr/>
            </a:pPr>
            <a:r>
              <a:rPr lang="en-US"/>
              <a:t>Click to edit Master title style</a:t>
            </a:r>
            <a:endParaRPr lang="en-GB"/>
          </a:p>
        </p:txBody>
      </p:sp>
      <p:sp>
        <p:nvSpPr>
          <p:cNvPr id="5" name="Untertitel 2"/>
          <p:cNvSpPr>
            <a:spLocks noGrp="1"/>
          </p:cNvSpPr>
          <p:nvPr>
            <p:ph type="subTitle" idx="1"/>
          </p:nvPr>
        </p:nvSpPr>
        <p:spPr bwMode="auto">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1" indent="0" algn="ctr">
              <a:buNone/>
              <a:defRPr>
                <a:solidFill>
                  <a:schemeClr val="tx1">
                    <a:tint val="75000"/>
                  </a:schemeClr>
                </a:solidFill>
              </a:defRPr>
            </a:lvl6pPr>
            <a:lvl7pPr marL="3023509"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pPr>
              <a:defRPr/>
            </a:pPr>
            <a:r>
              <a:rPr lang="en-US"/>
              <a:t>Click to edit Master subtitle style</a:t>
            </a:r>
            <a:endParaRPr lang="en-GB"/>
          </a:p>
        </p:txBody>
      </p:sp>
      <p:sp>
        <p:nvSpPr>
          <p:cNvPr id="6" name="Datumsplatzhalter 3"/>
          <p:cNvSpPr>
            <a:spLocks noGrp="1"/>
          </p:cNvSpPr>
          <p:nvPr>
            <p:ph type="dt" sz="half" idx="10"/>
          </p:nvPr>
        </p:nvSpPr>
        <p:spPr bwMode="auto"/>
        <p:txBody>
          <a:bodyPr/>
          <a:lstStyle/>
          <a:p>
            <a:pPr>
              <a:defRPr/>
            </a:pPr>
            <a:fld id="{C3AB72A6-87CB-4F8B-BADE-53F27CC54479}"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endParaRPr lang="en-GB"/>
          </a:p>
        </p:txBody>
      </p:sp>
      <p:sp>
        <p:nvSpPr>
          <p:cNvPr id="8" name="Foliennummernplatzhalter 5"/>
          <p:cNvSpPr>
            <a:spLocks noGrp="1"/>
          </p:cNvSpPr>
          <p:nvPr>
            <p:ph type="sldNum" sz="quarter" idx="12"/>
          </p:nvPr>
        </p:nvSpPr>
        <p:spPr bwMode="auto"/>
        <p:txBody>
          <a:bodyPr/>
          <a:lstStyle/>
          <a:p>
            <a:pPr>
              <a:defRPr/>
            </a:pPr>
            <a:fld id="{3D1C419C-FE75-48E2-A75A-2D6F1D62BDBF}" type="slidenum">
              <a:rPr lang="en-GB"/>
              <a:t>‹Nr.›</a:t>
            </a:fld>
            <a:endParaRPr lang="en-GB"/>
          </a:p>
        </p:txBody>
      </p:sp>
    </p:spTree>
    <p:extLst>
      <p:ext uri="{BB962C8B-B14F-4D97-AF65-F5344CB8AC3E}">
        <p14:creationId xmlns:p14="http://schemas.microsoft.com/office/powerpoint/2010/main" val="4040091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4C1FEF78-7969-4A2C-B832-006A4442904F}"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4026643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24641" y="4857794"/>
            <a:ext cx="8873490" cy="1501435"/>
          </a:xfrm>
        </p:spPr>
        <p:txBody>
          <a:bodyPr anchor="t"/>
          <a:lstStyle>
            <a:lvl1pPr algn="l">
              <a:defRPr sz="4400" b="1" cap="all"/>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824641" y="3204116"/>
            <a:ext cx="8873490" cy="1653678"/>
          </a:xfrm>
        </p:spPr>
        <p:txBody>
          <a:bodyPr anchor="b"/>
          <a:lstStyle>
            <a:lvl1pPr marL="0" indent="0">
              <a:buNone/>
              <a:defRPr sz="2200">
                <a:solidFill>
                  <a:schemeClr val="tx1">
                    <a:tint val="75000"/>
                  </a:schemeClr>
                </a:solidFill>
              </a:defRPr>
            </a:lvl1pPr>
            <a:lvl2pPr marL="503919" indent="0">
              <a:buNone/>
              <a:defRPr sz="2000">
                <a:solidFill>
                  <a:schemeClr val="tx1">
                    <a:tint val="75000"/>
                  </a:schemeClr>
                </a:solidFill>
              </a:defRPr>
            </a:lvl2pPr>
            <a:lvl3pPr marL="1007837" indent="0">
              <a:buNone/>
              <a:defRPr sz="1750">
                <a:solidFill>
                  <a:schemeClr val="tx1">
                    <a:tint val="75000"/>
                  </a:schemeClr>
                </a:solidFill>
              </a:defRPr>
            </a:lvl3pPr>
            <a:lvl4pPr marL="1511756" indent="0">
              <a:buNone/>
              <a:defRPr sz="1550">
                <a:solidFill>
                  <a:schemeClr val="tx1">
                    <a:tint val="75000"/>
                  </a:schemeClr>
                </a:solidFill>
              </a:defRPr>
            </a:lvl4pPr>
            <a:lvl5pPr marL="2015672" indent="0">
              <a:buNone/>
              <a:defRPr sz="1550">
                <a:solidFill>
                  <a:schemeClr val="tx1">
                    <a:tint val="75000"/>
                  </a:schemeClr>
                </a:solidFill>
              </a:defRPr>
            </a:lvl5pPr>
            <a:lvl6pPr marL="2519591" indent="0">
              <a:buNone/>
              <a:defRPr sz="1550">
                <a:solidFill>
                  <a:schemeClr val="tx1">
                    <a:tint val="75000"/>
                  </a:schemeClr>
                </a:solidFill>
              </a:defRPr>
            </a:lvl6pPr>
            <a:lvl7pPr marL="3023509" indent="0">
              <a:buNone/>
              <a:defRPr sz="1550">
                <a:solidFill>
                  <a:schemeClr val="tx1">
                    <a:tint val="75000"/>
                  </a:schemeClr>
                </a:solidFill>
              </a:defRPr>
            </a:lvl7pPr>
            <a:lvl8pPr marL="3527428" indent="0">
              <a:buNone/>
              <a:defRPr sz="1550">
                <a:solidFill>
                  <a:schemeClr val="tx1">
                    <a:tint val="75000"/>
                  </a:schemeClr>
                </a:solidFill>
              </a:defRPr>
            </a:lvl8pPr>
            <a:lvl9pPr marL="4031346" indent="0">
              <a:buNone/>
              <a:defRPr sz="1550">
                <a:solidFill>
                  <a:schemeClr val="tx1">
                    <a:tint val="75000"/>
                  </a:schemeClr>
                </a:solidFill>
              </a:defRPr>
            </a:lvl9pPr>
          </a:lstStyle>
          <a:p>
            <a:pPr lvl="0">
              <a:defRPr/>
            </a:pPr>
            <a:r>
              <a:rPr lang="en-US"/>
              <a:t>Click to edit Master text styles</a:t>
            </a:r>
            <a:endParaRPr/>
          </a:p>
        </p:txBody>
      </p:sp>
      <p:sp>
        <p:nvSpPr>
          <p:cNvPr id="6" name="Datumsplatzhalter 3"/>
          <p:cNvSpPr>
            <a:spLocks noGrp="1"/>
          </p:cNvSpPr>
          <p:nvPr>
            <p:ph type="dt" sz="half" idx="10"/>
          </p:nvPr>
        </p:nvSpPr>
        <p:spPr bwMode="auto"/>
        <p:txBody>
          <a:bodyPr/>
          <a:lstStyle/>
          <a:p>
            <a:pPr>
              <a:defRPr/>
            </a:pPr>
            <a:fld id="{7477FEBE-4C88-45DA-B207-66626CED51FD}"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177367026"/>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sz="half" idx="1"/>
          </p:nvPr>
        </p:nvSpPr>
        <p:spPr bwMode="auto">
          <a:xfrm>
            <a:off x="521970"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Inhaltsplatzhalter 3"/>
          <p:cNvSpPr>
            <a:spLocks noGrp="1"/>
          </p:cNvSpPr>
          <p:nvPr>
            <p:ph sz="half" idx="2"/>
          </p:nvPr>
        </p:nvSpPr>
        <p:spPr bwMode="auto">
          <a:xfrm>
            <a:off x="5306695"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umsplatzhalter 4"/>
          <p:cNvSpPr>
            <a:spLocks noGrp="1"/>
          </p:cNvSpPr>
          <p:nvPr>
            <p:ph type="dt" sz="half" idx="10"/>
          </p:nvPr>
        </p:nvSpPr>
        <p:spPr bwMode="auto"/>
        <p:txBody>
          <a:bodyPr/>
          <a:lstStyle/>
          <a:p>
            <a:pPr>
              <a:defRPr/>
            </a:pPr>
            <a:fld id="{A8958534-89E5-41A3-867E-1F6E21F7B8DA}"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588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521970" y="1692179"/>
            <a:ext cx="4612548"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6" name="Inhaltsplatzhalter 3"/>
          <p:cNvSpPr>
            <a:spLocks noGrp="1"/>
          </p:cNvSpPr>
          <p:nvPr>
            <p:ph sz="half" idx="2"/>
          </p:nvPr>
        </p:nvSpPr>
        <p:spPr bwMode="auto">
          <a:xfrm>
            <a:off x="521970" y="2397397"/>
            <a:ext cx="4612548"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Textplatzhalter 4"/>
          <p:cNvSpPr>
            <a:spLocks noGrp="1"/>
          </p:cNvSpPr>
          <p:nvPr>
            <p:ph type="body" sz="quarter" idx="3"/>
          </p:nvPr>
        </p:nvSpPr>
        <p:spPr bwMode="auto">
          <a:xfrm>
            <a:off x="5303073" y="1692179"/>
            <a:ext cx="4614360"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8" name="Inhaltsplatzhalter 5"/>
          <p:cNvSpPr>
            <a:spLocks noGrp="1"/>
          </p:cNvSpPr>
          <p:nvPr>
            <p:ph sz="quarter" idx="4"/>
          </p:nvPr>
        </p:nvSpPr>
        <p:spPr bwMode="auto">
          <a:xfrm>
            <a:off x="5303073" y="2397397"/>
            <a:ext cx="4614360"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Datumsplatzhalter 6"/>
          <p:cNvSpPr>
            <a:spLocks noGrp="1"/>
          </p:cNvSpPr>
          <p:nvPr>
            <p:ph type="dt" sz="half" idx="10"/>
          </p:nvPr>
        </p:nvSpPr>
        <p:spPr bwMode="auto"/>
        <p:txBody>
          <a:bodyPr/>
          <a:lstStyle/>
          <a:p>
            <a:pPr>
              <a:defRPr/>
            </a:pPr>
            <a:fld id="{C9D24E35-1C1B-4A02-85E9-09350A7B64E6}" type="datetime1">
              <a:rPr lang="en-GB"/>
              <a:t>14/03/2021</a:t>
            </a:fld>
            <a:endParaRPr lang="en-GB"/>
          </a:p>
        </p:txBody>
      </p:sp>
      <p:sp>
        <p:nvSpPr>
          <p:cNvPr id="10" name="Fußzeilenplatzhalter 7"/>
          <p:cNvSpPr>
            <a:spLocks noGrp="1"/>
          </p:cNvSpPr>
          <p:nvPr>
            <p:ph type="ftr" sz="quarter" idx="11"/>
          </p:nvPr>
        </p:nvSpPr>
        <p:spPr bwMode="auto"/>
        <p:txBody>
          <a:bodyPr/>
          <a:lstStyle/>
          <a:p>
            <a:pPr>
              <a:defRPr/>
            </a:pPr>
            <a:r>
              <a:rPr lang="de-DE"/>
              <a:t>© 2020 - GET Across Borders</a:t>
            </a:r>
            <a:endParaRPr lang="en-GB"/>
          </a:p>
        </p:txBody>
      </p:sp>
      <p:sp>
        <p:nvSpPr>
          <p:cNvPr id="11" name="Foliennummernplatzhalter 8"/>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431583127"/>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Datumsplatzhalter 2"/>
          <p:cNvSpPr>
            <a:spLocks noGrp="1"/>
          </p:cNvSpPr>
          <p:nvPr>
            <p:ph type="dt" sz="half" idx="10"/>
          </p:nvPr>
        </p:nvSpPr>
        <p:spPr bwMode="auto"/>
        <p:txBody>
          <a:bodyPr/>
          <a:lstStyle/>
          <a:p>
            <a:pPr>
              <a:defRPr/>
            </a:pPr>
            <a:fld id="{96B541A2-0254-4FF3-9DBB-7D3DD377FEDF}" type="datetime1">
              <a:rPr lang="en-GB"/>
              <a:t>14/03/2021</a:t>
            </a:fld>
            <a:endParaRPr lang="en-GB"/>
          </a:p>
        </p:txBody>
      </p:sp>
      <p:sp>
        <p:nvSpPr>
          <p:cNvPr id="6" name="Fußzeilenplatzhalter 3"/>
          <p:cNvSpPr>
            <a:spLocks noGrp="1"/>
          </p:cNvSpPr>
          <p:nvPr>
            <p:ph type="ftr" sz="quarter" idx="11"/>
          </p:nvPr>
        </p:nvSpPr>
        <p:spPr bwMode="auto"/>
        <p:txBody>
          <a:bodyPr/>
          <a:lstStyle/>
          <a:p>
            <a:pPr>
              <a:defRPr/>
            </a:pPr>
            <a:r>
              <a:rPr lang="de-DE"/>
              <a:t>© 2020 - GET Across Borders</a:t>
            </a:r>
            <a:endParaRPr lang="en-GB"/>
          </a:p>
        </p:txBody>
      </p:sp>
      <p:sp>
        <p:nvSpPr>
          <p:cNvPr id="7" name="Foliennummernplatzhalter 4"/>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540367766"/>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9EE62CEA-B13D-4294-886A-3F10A5F362AC}" type="datetime1">
              <a:rPr lang="en-GB"/>
              <a:t>14/03/2021</a:t>
            </a:fld>
            <a:endParaRPr lang="en-GB"/>
          </a:p>
        </p:txBody>
      </p:sp>
      <p:sp>
        <p:nvSpPr>
          <p:cNvPr id="5" name="Fußzeilenplatzhalter 2"/>
          <p:cNvSpPr>
            <a:spLocks noGrp="1"/>
          </p:cNvSpPr>
          <p:nvPr>
            <p:ph type="ftr" sz="quarter" idx="11"/>
          </p:nvPr>
        </p:nvSpPr>
        <p:spPr bwMode="auto"/>
        <p:txBody>
          <a:bodyPr/>
          <a:lstStyle/>
          <a:p>
            <a:pPr>
              <a:defRPr/>
            </a:pPr>
            <a:r>
              <a:rPr lang="de-DE"/>
              <a:t>© 2020 - GET Across Borders</a:t>
            </a:r>
            <a:endParaRPr lang="en-GB"/>
          </a:p>
        </p:txBody>
      </p:sp>
      <p:sp>
        <p:nvSpPr>
          <p:cNvPr id="6" name="Foliennummernplatzhalter 3"/>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512535330"/>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1973" y="300987"/>
            <a:ext cx="3434491" cy="1280945"/>
          </a:xfrm>
        </p:spPr>
        <p:txBody>
          <a:bodyPr anchor="b"/>
          <a:lstStyle>
            <a:lvl1pPr algn="l">
              <a:defRPr sz="2200" b="1"/>
            </a:lvl1pPr>
          </a:lstStyle>
          <a:p>
            <a:pPr>
              <a:defRPr/>
            </a:pPr>
            <a:r>
              <a:rPr lang="en-US"/>
              <a:t>Click to edit Master title style</a:t>
            </a:r>
            <a:endParaRPr lang="en-GB"/>
          </a:p>
        </p:txBody>
      </p:sp>
      <p:sp>
        <p:nvSpPr>
          <p:cNvPr id="5" name="Inhaltsplatzhalter 2"/>
          <p:cNvSpPr>
            <a:spLocks noGrp="1"/>
          </p:cNvSpPr>
          <p:nvPr>
            <p:ph idx="1"/>
          </p:nvPr>
        </p:nvSpPr>
        <p:spPr bwMode="auto">
          <a:xfrm>
            <a:off x="4081515" y="300990"/>
            <a:ext cx="5835914" cy="6451973"/>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Textplatzhalter 3"/>
          <p:cNvSpPr>
            <a:spLocks noGrp="1"/>
          </p:cNvSpPr>
          <p:nvPr>
            <p:ph type="body" sz="half" idx="2"/>
          </p:nvPr>
        </p:nvSpPr>
        <p:spPr bwMode="auto">
          <a:xfrm>
            <a:off x="521973" y="1581935"/>
            <a:ext cx="3434491" cy="5171028"/>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00F1EC65-3F2D-4240-9FB2-86BAF6AF6314}"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518047503"/>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046195" y="5291772"/>
            <a:ext cx="6263640" cy="624724"/>
          </a:xfrm>
        </p:spPr>
        <p:txBody>
          <a:bodyPr anchor="b"/>
          <a:lstStyle>
            <a:lvl1pPr algn="l">
              <a:defRPr sz="2200" b="1"/>
            </a:lvl1pPr>
          </a:lstStyle>
          <a:p>
            <a:pPr>
              <a:defRPr/>
            </a:pPr>
            <a:r>
              <a:rPr lang="en-US"/>
              <a:t>Click to edit Master title style</a:t>
            </a:r>
            <a:endParaRPr lang="en-GB"/>
          </a:p>
        </p:txBody>
      </p:sp>
      <p:sp>
        <p:nvSpPr>
          <p:cNvPr id="5" name="Bildplatzhalter 2"/>
          <p:cNvSpPr>
            <a:spLocks noGrp="1"/>
          </p:cNvSpPr>
          <p:nvPr>
            <p:ph type="pic" idx="1"/>
          </p:nvPr>
        </p:nvSpPr>
        <p:spPr bwMode="auto">
          <a:xfrm>
            <a:off x="2046195" y="675471"/>
            <a:ext cx="6263640" cy="4535805"/>
          </a:xfrm>
        </p:spPr>
        <p:txBody>
          <a:bodyPr/>
          <a:lstStyle>
            <a:lvl1pPr marL="0" indent="0">
              <a:buNone/>
              <a:defRPr sz="3550"/>
            </a:lvl1pPr>
            <a:lvl2pPr marL="503919" indent="0">
              <a:buNone/>
              <a:defRPr sz="3100"/>
            </a:lvl2pPr>
            <a:lvl3pPr marL="1007837" indent="0">
              <a:buNone/>
              <a:defRPr sz="2650"/>
            </a:lvl3pPr>
            <a:lvl4pPr marL="1511756" indent="0">
              <a:buNone/>
              <a:defRPr sz="2200"/>
            </a:lvl4pPr>
            <a:lvl5pPr marL="2015672" indent="0">
              <a:buNone/>
              <a:defRPr sz="2200"/>
            </a:lvl5pPr>
            <a:lvl6pPr marL="2519591" indent="0">
              <a:buNone/>
              <a:defRPr sz="2200"/>
            </a:lvl6pPr>
            <a:lvl7pPr marL="3023509" indent="0">
              <a:buNone/>
              <a:defRPr sz="2200"/>
            </a:lvl7pPr>
            <a:lvl8pPr marL="3527428" indent="0">
              <a:buNone/>
              <a:defRPr sz="2200"/>
            </a:lvl8pPr>
            <a:lvl9pPr marL="4031346" indent="0">
              <a:buNone/>
              <a:defRPr sz="2200"/>
            </a:lvl9pPr>
          </a:lstStyle>
          <a:p>
            <a:pPr>
              <a:defRPr/>
            </a:pPr>
            <a:r>
              <a:rPr lang="en-US"/>
              <a:t>Click icon to add picture</a:t>
            </a:r>
            <a:endParaRPr lang="en-GB"/>
          </a:p>
        </p:txBody>
      </p:sp>
      <p:sp>
        <p:nvSpPr>
          <p:cNvPr id="6" name="Textplatzhalter 3"/>
          <p:cNvSpPr>
            <a:spLocks noGrp="1"/>
          </p:cNvSpPr>
          <p:nvPr>
            <p:ph type="body" sz="half" idx="2"/>
          </p:nvPr>
        </p:nvSpPr>
        <p:spPr bwMode="auto">
          <a:xfrm>
            <a:off x="2046195" y="5916496"/>
            <a:ext cx="6263640" cy="887210"/>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3C3FCD5E-69B8-4F4C-82B4-AA8390DE7F8D}"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306233513"/>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DEF937EC-4118-4B87-B290-472EF67D333B}"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042969998"/>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568565" y="302740"/>
            <a:ext cx="2348865" cy="6450223"/>
          </a:xfrm>
        </p:spPr>
        <p:txBody>
          <a:bodyPr vert="eaVert"/>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a:xfrm>
            <a:off x="521970" y="302740"/>
            <a:ext cx="6872605" cy="6450223"/>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0977CC8A-DC74-4D43-9830-70796848A750}"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034289753"/>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lgn="ct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lang="en-GB"/>
          </a:p>
        </p:txBody>
      </p:sp>
    </p:spTree>
    <p:extLst>
      <p:ext uri="{BB962C8B-B14F-4D97-AF65-F5344CB8AC3E}">
        <p14:creationId xmlns:p14="http://schemas.microsoft.com/office/powerpoint/2010/main" val="248974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14/03/2021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14/03/2021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14/03/2021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21970" y="302737"/>
            <a:ext cx="9395460" cy="1259946"/>
          </a:xfrm>
          <a:prstGeom prst="rect">
            <a:avLst/>
          </a:prstGeom>
        </p:spPr>
        <p:txBody>
          <a:bodyPr vert="horz" lIns="91430" tIns="45716" rIns="91430" bIns="45716" rtlCol="0" anchor="ctr">
            <a:normAutofit/>
          </a:bodyPr>
          <a:lstStyle/>
          <a:p>
            <a:pPr>
              <a:defRPr/>
            </a:pPr>
            <a:r>
              <a:rPr lang="de-DE"/>
              <a:t>Titelmasterformat durch Klicken bearbeiten</a:t>
            </a:r>
            <a:endParaRPr lang="en-GB"/>
          </a:p>
        </p:txBody>
      </p:sp>
      <p:sp>
        <p:nvSpPr>
          <p:cNvPr id="5" name="Textplatzhalter 2"/>
          <p:cNvSpPr>
            <a:spLocks noGrp="1"/>
          </p:cNvSpPr>
          <p:nvPr>
            <p:ph type="body" idx="1"/>
          </p:nvPr>
        </p:nvSpPr>
        <p:spPr bwMode="auto">
          <a:xfrm>
            <a:off x="521970" y="1763927"/>
            <a:ext cx="9395460" cy="4989035"/>
          </a:xfrm>
          <a:prstGeom prst="rect">
            <a:avLst/>
          </a:prstGeom>
        </p:spPr>
        <p:txBody>
          <a:bodyPr vert="horz" lIns="91430" tIns="45716" rIns="91430" bIns="45716"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Datumsplatzhalter 3"/>
          <p:cNvSpPr>
            <a:spLocks noGrp="1"/>
          </p:cNvSpPr>
          <p:nvPr>
            <p:ph type="dt" sz="half" idx="2"/>
          </p:nvPr>
        </p:nvSpPr>
        <p:spPr bwMode="auto">
          <a:xfrm>
            <a:off x="521970" y="7006701"/>
            <a:ext cx="2435860" cy="402483"/>
          </a:xfrm>
          <a:prstGeom prst="rect">
            <a:avLst/>
          </a:prstGeom>
        </p:spPr>
        <p:txBody>
          <a:bodyPr vert="horz" lIns="91430" tIns="45716" rIns="91430" bIns="45716" rtlCol="0" anchor="ctr"/>
          <a:lstStyle>
            <a:lvl1pPr algn="l">
              <a:defRPr sz="1300">
                <a:solidFill>
                  <a:schemeClr val="tx1"/>
                </a:solidFill>
              </a:defRPr>
            </a:lvl1pPr>
          </a:lstStyle>
          <a:p>
            <a:pPr>
              <a:defRPr/>
            </a:pPr>
            <a:fld id="{E9DBB94B-7369-455E-8C33-C3D06DBCC3E6}" type="datetime1">
              <a:rPr lang="en-GB"/>
              <a:t>14/03/2021</a:t>
            </a:fld>
            <a:endParaRPr lang="en-GB"/>
          </a:p>
        </p:txBody>
      </p:sp>
      <p:sp>
        <p:nvSpPr>
          <p:cNvPr id="7" name="Fußzeilenplatzhalter 4"/>
          <p:cNvSpPr>
            <a:spLocks noGrp="1"/>
          </p:cNvSpPr>
          <p:nvPr>
            <p:ph type="ftr" sz="quarter" idx="3"/>
          </p:nvPr>
        </p:nvSpPr>
        <p:spPr bwMode="auto">
          <a:xfrm>
            <a:off x="3566795" y="7006701"/>
            <a:ext cx="3305810" cy="402483"/>
          </a:xfrm>
          <a:prstGeom prst="rect">
            <a:avLst/>
          </a:prstGeom>
        </p:spPr>
        <p:txBody>
          <a:bodyPr vert="horz" lIns="91430" tIns="45716" rIns="91430" bIns="45716" rtlCol="0" anchor="ctr"/>
          <a:lstStyle>
            <a:lvl1pPr algn="ctr">
              <a:defRPr sz="1300">
                <a:solidFill>
                  <a:schemeClr val="tx1"/>
                </a:solidFill>
              </a:defRPr>
            </a:lvl1pPr>
          </a:lstStyle>
          <a:p>
            <a:pPr>
              <a:defRPr/>
            </a:pPr>
            <a:r>
              <a:rPr lang="de-DE"/>
              <a:t>© 2020 - GET Across Borders</a:t>
            </a:r>
            <a:endParaRPr lang="en-GB"/>
          </a:p>
        </p:txBody>
      </p:sp>
      <p:sp>
        <p:nvSpPr>
          <p:cNvPr id="8" name="Foliennummernplatzhalter 5"/>
          <p:cNvSpPr>
            <a:spLocks noGrp="1"/>
          </p:cNvSpPr>
          <p:nvPr>
            <p:ph type="sldNum" sz="quarter" idx="4"/>
          </p:nvPr>
        </p:nvSpPr>
        <p:spPr bwMode="auto">
          <a:xfrm>
            <a:off x="7481570" y="7006701"/>
            <a:ext cx="2435860" cy="402483"/>
          </a:xfrm>
          <a:prstGeom prst="rect">
            <a:avLst/>
          </a:prstGeom>
        </p:spPr>
        <p:txBody>
          <a:bodyPr vert="horz" lIns="91430" tIns="45716" rIns="91430" bIns="45716" rtlCol="0" anchor="ctr"/>
          <a:lstStyle>
            <a:lvl1pPr algn="r">
              <a:defRPr sz="1300">
                <a:solidFill>
                  <a:schemeClr val="tx1"/>
                </a:solidFill>
              </a:defRPr>
            </a:lvl1pPr>
          </a:lstStyle>
          <a:p>
            <a:pPr>
              <a:defRPr/>
            </a:pPr>
            <a:fld id="{1C6A1CB6-5D98-4296-B8F9-B78E6A9A9E34}" type="slidenum">
              <a:rPr lang="en-GB"/>
              <a:t>‹Nr.›</a:t>
            </a:fld>
            <a:endParaRPr lang="en-GB"/>
          </a:p>
        </p:txBody>
      </p:sp>
    </p:spTree>
    <p:extLst>
      <p:ext uri="{BB962C8B-B14F-4D97-AF65-F5344CB8AC3E}">
        <p14:creationId xmlns:p14="http://schemas.microsoft.com/office/powerpoint/2010/main" val="1756444696"/>
      </p:ext>
    </p:extLst>
  </p:cSld>
  <p:clrMap bg1="lt1" tx1="dk1" bg2="lt2" tx2="dk2" accent1="accent1" accent2="accent2" accent3="accent3" accent4="accent4" accent5="accent5" accent6="accent6" hlink="hlink" folHlink="folHlink"/>
  <p:sldLayoutIdLst>
    <p:sldLayoutId id="2147486127" r:id="rId1"/>
    <p:sldLayoutId id="2147486128" r:id="rId2"/>
    <p:sldLayoutId id="2147486129" r:id="rId3"/>
    <p:sldLayoutId id="2147486130" r:id="rId4"/>
    <p:sldLayoutId id="2147486131" r:id="rId5"/>
    <p:sldLayoutId id="2147486132" r:id="rId6"/>
    <p:sldLayoutId id="2147486133" r:id="rId7"/>
    <p:sldLayoutId id="2147486134" r:id="rId8"/>
    <p:sldLayoutId id="2147486135" r:id="rId9"/>
    <p:sldLayoutId id="2147486136" r:id="rId10"/>
    <p:sldLayoutId id="2147486137" r:id="rId11"/>
  </p:sldLayoutIdLst>
  <p:hf hdr="0" dt="0"/>
  <p:txStyles>
    <p:titleStyle>
      <a:lvl1pPr algn="ctr" defTabSz="1007837">
        <a:spcBef>
          <a:spcPts val="0"/>
        </a:spcBef>
        <a:buNone/>
        <a:defRPr sz="3600">
          <a:solidFill>
            <a:schemeClr val="accent2"/>
          </a:solidFill>
          <a:latin typeface="Comic Sans MS"/>
          <a:ea typeface="+mj-ea"/>
          <a:cs typeface="+mj-cs"/>
        </a:defRPr>
      </a:lvl1pPr>
    </p:titleStyle>
    <p:bodyStyle>
      <a:lvl1pPr marL="377939" indent="-377939" algn="l" defTabSz="1007837">
        <a:spcBef>
          <a:spcPts val="0"/>
        </a:spcBef>
        <a:buFont typeface="Arial"/>
        <a:buChar char="•"/>
        <a:defRPr sz="2400">
          <a:solidFill>
            <a:schemeClr val="tx1"/>
          </a:solidFill>
          <a:latin typeface="Comic Sans MS"/>
          <a:ea typeface="+mn-ea"/>
          <a:cs typeface="+mn-cs"/>
        </a:defRPr>
      </a:lvl1pPr>
      <a:lvl2pPr marL="818868" indent="-314948" algn="l" defTabSz="1007837">
        <a:spcBef>
          <a:spcPts val="0"/>
        </a:spcBef>
        <a:buFont typeface="Arial"/>
        <a:buChar char="–"/>
        <a:defRPr sz="2400">
          <a:solidFill>
            <a:schemeClr val="tx1"/>
          </a:solidFill>
          <a:latin typeface="Comic Sans MS"/>
          <a:ea typeface="+mn-ea"/>
          <a:cs typeface="+mn-cs"/>
        </a:defRPr>
      </a:lvl2pPr>
      <a:lvl3pPr marL="1259795" indent="-251959" algn="l" defTabSz="1007837">
        <a:spcBef>
          <a:spcPts val="0"/>
        </a:spcBef>
        <a:buFont typeface="Arial"/>
        <a:buChar char="•"/>
        <a:defRPr sz="2400">
          <a:solidFill>
            <a:schemeClr val="tx1"/>
          </a:solidFill>
          <a:latin typeface="Comic Sans MS"/>
          <a:ea typeface="+mn-ea"/>
          <a:cs typeface="+mn-cs"/>
        </a:defRPr>
      </a:lvl3pPr>
      <a:lvl4pPr marL="1763714" indent="-251959" algn="l" defTabSz="1007837">
        <a:spcBef>
          <a:spcPts val="0"/>
        </a:spcBef>
        <a:buFont typeface="Arial"/>
        <a:buChar char="–"/>
        <a:defRPr sz="2400">
          <a:solidFill>
            <a:schemeClr val="tx1"/>
          </a:solidFill>
          <a:latin typeface="Comic Sans MS"/>
          <a:ea typeface="+mn-ea"/>
          <a:cs typeface="+mn-cs"/>
        </a:defRPr>
      </a:lvl4pPr>
      <a:lvl5pPr marL="2267633" indent="-251959" algn="l" defTabSz="1007837">
        <a:spcBef>
          <a:spcPts val="0"/>
        </a:spcBef>
        <a:buFont typeface="Arial"/>
        <a:buChar char="»"/>
        <a:defRPr sz="2400">
          <a:solidFill>
            <a:schemeClr val="tx1"/>
          </a:solidFill>
          <a:latin typeface="Comic Sans MS"/>
          <a:ea typeface="+mn-ea"/>
          <a:cs typeface="+mn-cs"/>
        </a:defRPr>
      </a:lvl5pPr>
      <a:lvl6pPr marL="2771550" indent="-251959" algn="l" defTabSz="1007837">
        <a:spcBef>
          <a:spcPts val="0"/>
        </a:spcBef>
        <a:buFont typeface="Arial"/>
        <a:buChar char="•"/>
        <a:defRPr sz="2200">
          <a:solidFill>
            <a:schemeClr val="tx1"/>
          </a:solidFill>
          <a:latin typeface="+mn-lt"/>
          <a:ea typeface="+mn-ea"/>
          <a:cs typeface="+mn-cs"/>
        </a:defRPr>
      </a:lvl6pPr>
      <a:lvl7pPr marL="3275468" indent="-251959" algn="l" defTabSz="1007837">
        <a:spcBef>
          <a:spcPts val="0"/>
        </a:spcBef>
        <a:buFont typeface="Arial"/>
        <a:buChar char="•"/>
        <a:defRPr sz="2200">
          <a:solidFill>
            <a:schemeClr val="tx1"/>
          </a:solidFill>
          <a:latin typeface="+mn-lt"/>
          <a:ea typeface="+mn-ea"/>
          <a:cs typeface="+mn-cs"/>
        </a:defRPr>
      </a:lvl7pPr>
      <a:lvl8pPr marL="3779388" indent="-251959" algn="l" defTabSz="1007837">
        <a:spcBef>
          <a:spcPts val="0"/>
        </a:spcBef>
        <a:buFont typeface="Arial"/>
        <a:buChar char="•"/>
        <a:defRPr sz="2200">
          <a:solidFill>
            <a:schemeClr val="tx1"/>
          </a:solidFill>
          <a:latin typeface="+mn-lt"/>
          <a:ea typeface="+mn-ea"/>
          <a:cs typeface="+mn-cs"/>
        </a:defRPr>
      </a:lvl8pPr>
      <a:lvl9pPr marL="4283306" indent="-251959" algn="l" defTabSz="1007837">
        <a:spcBef>
          <a:spcPts val="0"/>
        </a:spcBef>
        <a:buFont typeface="Arial"/>
        <a:buChar char="•"/>
        <a:defRPr sz="2200">
          <a:solidFill>
            <a:schemeClr val="tx1"/>
          </a:solidFill>
          <a:latin typeface="+mn-lt"/>
          <a:ea typeface="+mn-ea"/>
          <a:cs typeface="+mn-cs"/>
        </a:defRPr>
      </a:lvl9pPr>
    </p:bodyStyle>
    <p:otherStyle>
      <a:defPPr>
        <a:defRPr lang="de-DE"/>
      </a:defPPr>
      <a:lvl1pPr marL="0" algn="l" defTabSz="1007837">
        <a:defRPr sz="2000">
          <a:solidFill>
            <a:schemeClr val="tx1"/>
          </a:solidFill>
          <a:latin typeface="+mn-lt"/>
          <a:ea typeface="+mn-ea"/>
          <a:cs typeface="+mn-cs"/>
        </a:defRPr>
      </a:lvl1pPr>
      <a:lvl2pPr marL="503919" algn="l" defTabSz="1007837">
        <a:defRPr sz="2000">
          <a:solidFill>
            <a:schemeClr val="tx1"/>
          </a:solidFill>
          <a:latin typeface="+mn-lt"/>
          <a:ea typeface="+mn-ea"/>
          <a:cs typeface="+mn-cs"/>
        </a:defRPr>
      </a:lvl2pPr>
      <a:lvl3pPr marL="1007837" algn="l" defTabSz="1007837">
        <a:defRPr sz="2000">
          <a:solidFill>
            <a:schemeClr val="tx1"/>
          </a:solidFill>
          <a:latin typeface="+mn-lt"/>
          <a:ea typeface="+mn-ea"/>
          <a:cs typeface="+mn-cs"/>
        </a:defRPr>
      </a:lvl3pPr>
      <a:lvl4pPr marL="1511756" algn="l" defTabSz="1007837">
        <a:defRPr sz="2000">
          <a:solidFill>
            <a:schemeClr val="tx1"/>
          </a:solidFill>
          <a:latin typeface="+mn-lt"/>
          <a:ea typeface="+mn-ea"/>
          <a:cs typeface="+mn-cs"/>
        </a:defRPr>
      </a:lvl4pPr>
      <a:lvl5pPr marL="2015672" algn="l" defTabSz="1007837">
        <a:defRPr sz="2000">
          <a:solidFill>
            <a:schemeClr val="tx1"/>
          </a:solidFill>
          <a:latin typeface="+mn-lt"/>
          <a:ea typeface="+mn-ea"/>
          <a:cs typeface="+mn-cs"/>
        </a:defRPr>
      </a:lvl5pPr>
      <a:lvl6pPr marL="2519591" algn="l" defTabSz="1007837">
        <a:defRPr sz="2000">
          <a:solidFill>
            <a:schemeClr val="tx1"/>
          </a:solidFill>
          <a:latin typeface="+mn-lt"/>
          <a:ea typeface="+mn-ea"/>
          <a:cs typeface="+mn-cs"/>
        </a:defRPr>
      </a:lvl6pPr>
      <a:lvl7pPr marL="3023509" algn="l" defTabSz="1007837">
        <a:defRPr sz="2000">
          <a:solidFill>
            <a:schemeClr val="tx1"/>
          </a:solidFill>
          <a:latin typeface="+mn-lt"/>
          <a:ea typeface="+mn-ea"/>
          <a:cs typeface="+mn-cs"/>
        </a:defRPr>
      </a:lvl7pPr>
      <a:lvl8pPr marL="3527428" algn="l" defTabSz="1007837">
        <a:defRPr sz="2000">
          <a:solidFill>
            <a:schemeClr val="tx1"/>
          </a:solidFill>
          <a:latin typeface="+mn-lt"/>
          <a:ea typeface="+mn-ea"/>
          <a:cs typeface="+mn-cs"/>
        </a:defRPr>
      </a:lvl8pPr>
      <a:lvl9pPr marL="4031346" algn="l" defTabSz="1007837">
        <a:defRPr sz="20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717550" y="198437"/>
            <a:ext cx="9004300" cy="1460500"/>
          </a:xfrm>
          <a:prstGeom prst="rect">
            <a:avLst/>
          </a:prstGeom>
        </p:spPr>
        <p:txBody>
          <a:bodyPr vert="horz" lIns="91440" tIns="45720" rIns="91440" bIns="45720" rtlCol="0" anchor="ctr">
            <a:normAutofit/>
          </a:bodyPr>
          <a:lstStyle/>
          <a:p>
            <a:pPr>
              <a:defRPr/>
            </a:pPr>
            <a:r>
              <a:rPr lang="de-DE"/>
              <a:t>Mastertitelformat bearbeiten</a:t>
            </a:r>
            <a:endParaRPr lang="en-GB"/>
          </a:p>
        </p:txBody>
      </p:sp>
      <p:sp>
        <p:nvSpPr>
          <p:cNvPr id="5" name="Textplatzhalter 2"/>
          <p:cNvSpPr>
            <a:spLocks noGrp="1"/>
          </p:cNvSpPr>
          <p:nvPr>
            <p:ph type="body" idx="1"/>
          </p:nvPr>
        </p:nvSpPr>
        <p:spPr bwMode="auto">
          <a:xfrm>
            <a:off x="717550" y="2012949"/>
            <a:ext cx="9004300" cy="47958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a:defRPr>
            </a:lvl1pPr>
          </a:lstStyle>
          <a:p>
            <a:pPr>
              <a:defRPr/>
            </a:pPr>
            <a:r>
              <a:rPr lang="de-DE"/>
              <a:t>© 2020 - GET Across Borders</a:t>
            </a:r>
            <a:endParaRPr lang="en-GB"/>
          </a:p>
        </p:txBody>
      </p:sp>
    </p:spTree>
    <p:extLst>
      <p:ext uri="{BB962C8B-B14F-4D97-AF65-F5344CB8AC3E}">
        <p14:creationId xmlns:p14="http://schemas.microsoft.com/office/powerpoint/2010/main" val="4053333686"/>
      </p:ext>
    </p:extLst>
  </p:cSld>
  <p:clrMap bg1="lt1" tx1="dk1" bg2="lt2" tx2="dk2" accent1="accent1" accent2="accent2" accent3="accent3" accent4="accent4" accent5="accent5" accent6="accent6" hlink="hlink" folHlink="folHlink"/>
  <p:sldLayoutIdLst>
    <p:sldLayoutId id="2147486139" r:id="rId1"/>
  </p:sldLayoutIdLst>
  <p:hf hdr="0" dt="0"/>
  <p:txStyles>
    <p:titleStyle>
      <a:lvl1pPr algn="ctr" defTabSz="914400">
        <a:lnSpc>
          <a:spcPct val="90000"/>
        </a:lnSpc>
        <a:spcBef>
          <a:spcPts val="0"/>
        </a:spcBef>
        <a:buNone/>
        <a:defRPr sz="3600" b="1">
          <a:solidFill>
            <a:schemeClr val="accent3"/>
          </a:solidFill>
          <a:latin typeface="Comic Sans MS"/>
          <a:ea typeface="+mj-ea"/>
          <a:cs typeface="+mj-cs"/>
        </a:defRPr>
      </a:lvl1pPr>
    </p:titleStyle>
    <p:bodyStyle>
      <a:lvl1pPr marL="0" indent="0" algn="l" defTabSz="914400">
        <a:lnSpc>
          <a:spcPct val="90000"/>
        </a:lnSpc>
        <a:spcBef>
          <a:spcPts val="1000"/>
        </a:spcBef>
        <a:buFontTx/>
        <a:buNone/>
        <a:defRPr sz="2400">
          <a:solidFill>
            <a:schemeClr val="bg1"/>
          </a:solidFill>
          <a:latin typeface="Comic Sans MS"/>
          <a:ea typeface="+mn-ea"/>
          <a:cs typeface="+mn-cs"/>
        </a:defRPr>
      </a:lvl1pPr>
      <a:lvl2pPr marL="457200" indent="0" algn="l" defTabSz="914400">
        <a:lnSpc>
          <a:spcPct val="90000"/>
        </a:lnSpc>
        <a:spcBef>
          <a:spcPts val="500"/>
        </a:spcBef>
        <a:buFontTx/>
        <a:buNone/>
        <a:defRPr sz="2400">
          <a:solidFill>
            <a:schemeClr val="bg1"/>
          </a:solidFill>
          <a:latin typeface="Comic Sans MS"/>
          <a:ea typeface="+mn-ea"/>
          <a:cs typeface="+mn-cs"/>
        </a:defRPr>
      </a:lvl2pPr>
      <a:lvl3pPr marL="914400" indent="0" algn="l" defTabSz="914400">
        <a:lnSpc>
          <a:spcPct val="90000"/>
        </a:lnSpc>
        <a:spcBef>
          <a:spcPts val="500"/>
        </a:spcBef>
        <a:buFontTx/>
        <a:buNone/>
        <a:defRPr sz="2400">
          <a:solidFill>
            <a:schemeClr val="bg1"/>
          </a:solidFill>
          <a:latin typeface="Comic Sans MS"/>
          <a:ea typeface="+mn-ea"/>
          <a:cs typeface="+mn-cs"/>
        </a:defRPr>
      </a:lvl3pPr>
      <a:lvl4pPr marL="1371600" indent="0" algn="l" defTabSz="914400">
        <a:lnSpc>
          <a:spcPct val="90000"/>
        </a:lnSpc>
        <a:spcBef>
          <a:spcPts val="500"/>
        </a:spcBef>
        <a:buFontTx/>
        <a:buNone/>
        <a:defRPr sz="2400">
          <a:solidFill>
            <a:schemeClr val="bg1"/>
          </a:solidFill>
          <a:latin typeface="Comic Sans MS"/>
          <a:ea typeface="+mn-ea"/>
          <a:cs typeface="+mn-cs"/>
        </a:defRPr>
      </a:lvl4pPr>
      <a:lvl5pPr marL="1828800" indent="0" algn="l" defTabSz="914400">
        <a:lnSpc>
          <a:spcPct val="90000"/>
        </a:lnSpc>
        <a:spcBef>
          <a:spcPts val="500"/>
        </a:spcBef>
        <a:buFontTx/>
        <a:buNone/>
        <a:defRPr sz="2400">
          <a:solidFill>
            <a:schemeClr val="bg1"/>
          </a:solidFill>
          <a:latin typeface="Comic Sans M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1090424" y="1797649"/>
            <a:ext cx="4623834" cy="1583441"/>
          </a:xfrm>
        </p:spPr>
        <p:txBody>
          <a:bodyPr/>
          <a:lstStyle/>
          <a:p>
            <a:pPr>
              <a:defRPr/>
            </a:pPr>
            <a:r>
              <a:rPr lang="en-GB" dirty="0">
                <a:solidFill>
                  <a:srgbClr val="000066"/>
                </a:solidFill>
              </a:rPr>
              <a:t>GET Buddied Up</a:t>
            </a:r>
            <a:endParaRPr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dirty="0">
                <a:solidFill>
                  <a:srgbClr val="000066"/>
                </a:solidFill>
              </a:rPr>
              <a:t>German with Ali, the Eagle </a:t>
            </a:r>
            <a:endParaRPr lang="en-GB" dirty="0"/>
          </a:p>
          <a:p>
            <a:pPr>
              <a:defRPr/>
            </a:pPr>
            <a:r>
              <a:rPr lang="en-GB" sz="1800" dirty="0">
                <a:solidFill>
                  <a:srgbClr val="000066"/>
                </a:solidFill>
              </a:rPr>
              <a:t>get-across-borders@uni-mainz.de</a:t>
            </a:r>
            <a:endParaRPr lang="en-GB" dirty="0"/>
          </a:p>
          <a:p>
            <a:pPr>
              <a:defRPr/>
            </a:pPr>
            <a:endParaRPr lang="en-GB" sz="1800" dirty="0">
              <a:solidFill>
                <a:srgbClr val="000066"/>
              </a:solidFill>
            </a:endParaRPr>
          </a:p>
          <a:p>
            <a:pPr>
              <a:defRPr/>
            </a:pPr>
            <a:endParaRPr lang="en-GB" sz="1800" dirty="0">
              <a:solidFill>
                <a:srgbClr val="000066"/>
              </a:solidFill>
            </a:endParaRPr>
          </a:p>
          <a:p>
            <a:pPr>
              <a:defRPr/>
            </a:pPr>
            <a:endParaRPr lang="en-GB" sz="180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2020 -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F5450-816A-4002-8346-22CFBF768DF3}"/>
              </a:ext>
            </a:extLst>
          </p:cNvPr>
          <p:cNvSpPr>
            <a:spLocks noGrp="1"/>
          </p:cNvSpPr>
          <p:nvPr>
            <p:ph type="title"/>
          </p:nvPr>
        </p:nvSpPr>
        <p:spPr>
          <a:xfrm>
            <a:off x="522287" y="432298"/>
            <a:ext cx="9394825" cy="1258887"/>
          </a:xfrm>
        </p:spPr>
        <p:txBody>
          <a:bodyPr/>
          <a:lstStyle/>
          <a:p>
            <a:r>
              <a:rPr lang="en-GB" noProof="0" dirty="0" err="1"/>
              <a:t>Welche</a:t>
            </a:r>
            <a:r>
              <a:rPr lang="en-GB" noProof="0" dirty="0"/>
              <a:t> </a:t>
            </a:r>
            <a:r>
              <a:rPr lang="en-GB" noProof="0" dirty="0" err="1"/>
              <a:t>Jahreszeit</a:t>
            </a:r>
            <a:r>
              <a:rPr lang="en-GB" noProof="0" dirty="0"/>
              <a:t> </a:t>
            </a:r>
            <a:r>
              <a:rPr lang="en-GB" noProof="0" dirty="0" err="1"/>
              <a:t>ist</a:t>
            </a:r>
            <a:r>
              <a:rPr lang="en-GB" noProof="0" dirty="0"/>
              <a:t> es?</a:t>
            </a:r>
          </a:p>
        </p:txBody>
      </p:sp>
      <p:sp>
        <p:nvSpPr>
          <p:cNvPr id="3" name="Content Placeholder 2">
            <a:extLst>
              <a:ext uri="{FF2B5EF4-FFF2-40B4-BE49-F238E27FC236}">
                <a16:creationId xmlns:a16="http://schemas.microsoft.com/office/drawing/2014/main" id="{F6818967-8375-496C-AF88-2BE8D19BA2B5}"/>
              </a:ext>
            </a:extLst>
          </p:cNvPr>
          <p:cNvSpPr>
            <a:spLocks noGrp="1"/>
          </p:cNvSpPr>
          <p:nvPr>
            <p:ph sz="half" idx="1"/>
          </p:nvPr>
        </p:nvSpPr>
        <p:spPr>
          <a:xfrm>
            <a:off x="418117" y="2426061"/>
            <a:ext cx="4621212" cy="2461046"/>
          </a:xfrm>
        </p:spPr>
        <p:txBody>
          <a:bodyPr/>
          <a:lstStyle/>
          <a:p>
            <a:r>
              <a:rPr lang="en-GB" noProof="0" dirty="0">
                <a:solidFill>
                  <a:schemeClr val="accent1"/>
                </a:solidFill>
              </a:rPr>
              <a:t>Es </a:t>
            </a:r>
            <a:r>
              <a:rPr lang="en-GB" noProof="0" dirty="0" err="1">
                <a:solidFill>
                  <a:schemeClr val="accent1"/>
                </a:solidFill>
              </a:rPr>
              <a:t>ist</a:t>
            </a:r>
            <a:r>
              <a:rPr lang="en-GB" noProof="0" dirty="0">
                <a:solidFill>
                  <a:schemeClr val="accent1"/>
                </a:solidFill>
              </a:rPr>
              <a:t> Sommer.</a:t>
            </a:r>
          </a:p>
          <a:p>
            <a:endParaRPr lang="en-GB" noProof="0" dirty="0">
              <a:solidFill>
                <a:schemeClr val="accent1"/>
              </a:solidFill>
            </a:endParaRPr>
          </a:p>
          <a:p>
            <a:r>
              <a:rPr lang="en-GB" noProof="0" dirty="0">
                <a:solidFill>
                  <a:schemeClr val="accent1"/>
                </a:solidFill>
              </a:rPr>
              <a:t>ODER</a:t>
            </a:r>
          </a:p>
          <a:p>
            <a:endParaRPr lang="en-GB" noProof="0" dirty="0">
              <a:solidFill>
                <a:schemeClr val="accent1"/>
              </a:solidFill>
            </a:endParaRPr>
          </a:p>
          <a:p>
            <a:r>
              <a:rPr lang="en-GB" noProof="0" dirty="0" err="1">
                <a:solidFill>
                  <a:schemeClr val="accent1"/>
                </a:solidFill>
              </a:rPr>
              <a:t>Wir</a:t>
            </a:r>
            <a:r>
              <a:rPr lang="en-GB" noProof="0" dirty="0">
                <a:solidFill>
                  <a:schemeClr val="accent1"/>
                </a:solidFill>
              </a:rPr>
              <a:t> </a:t>
            </a:r>
            <a:r>
              <a:rPr lang="en-GB" noProof="0" dirty="0" err="1">
                <a:solidFill>
                  <a:schemeClr val="accent1"/>
                </a:solidFill>
              </a:rPr>
              <a:t>haben</a:t>
            </a:r>
            <a:r>
              <a:rPr lang="en-GB" noProof="0" dirty="0">
                <a:solidFill>
                  <a:schemeClr val="accent1"/>
                </a:solidFill>
              </a:rPr>
              <a:t> Sommer</a:t>
            </a:r>
            <a:r>
              <a:rPr lang="en-GB" noProof="0" dirty="0">
                <a:solidFill>
                  <a:schemeClr val="accent2"/>
                </a:solidFill>
              </a:rPr>
              <a:t>.</a:t>
            </a:r>
          </a:p>
        </p:txBody>
      </p:sp>
      <p:pic>
        <p:nvPicPr>
          <p:cNvPr id="7" name="Content Placeholder 6">
            <a:extLst>
              <a:ext uri="{FF2B5EF4-FFF2-40B4-BE49-F238E27FC236}">
                <a16:creationId xmlns:a16="http://schemas.microsoft.com/office/drawing/2014/main" id="{99B9E244-3EB4-4E64-9893-D6E22531E610}"/>
              </a:ext>
            </a:extLst>
          </p:cNvPr>
          <p:cNvPicPr>
            <a:picLocks noGrp="1" noChangeAspect="1"/>
          </p:cNvPicPr>
          <p:nvPr>
            <p:ph sz="half" idx="2"/>
          </p:nvPr>
        </p:nvPicPr>
        <p:blipFill>
          <a:blip r:embed="rId2"/>
          <a:stretch>
            <a:fillRect/>
          </a:stretch>
        </p:blipFill>
        <p:spPr>
          <a:xfrm>
            <a:off x="5295899" y="2426061"/>
            <a:ext cx="4621213" cy="3063787"/>
          </a:xfrm>
          <a:prstGeom prst="rect">
            <a:avLst/>
          </a:prstGeom>
        </p:spPr>
      </p:pic>
      <p:sp>
        <p:nvSpPr>
          <p:cNvPr id="9" name="Foliennummernplatzhalter 4">
            <a:extLst>
              <a:ext uri="{FF2B5EF4-FFF2-40B4-BE49-F238E27FC236}">
                <a16:creationId xmlns:a16="http://schemas.microsoft.com/office/drawing/2014/main" id="{EF4FA54E-6C40-4AE0-BAEB-8934817445CC}"/>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10</a:t>
            </a:fld>
            <a:endParaRPr lang="en-GB" sz="1050" b="0" dirty="0">
              <a:solidFill>
                <a:schemeClr val="bg2"/>
              </a:solidFill>
              <a:latin typeface="Comic Sans MS" panose="030F0702030302020204" pitchFamily="66" charset="0"/>
            </a:endParaRPr>
          </a:p>
        </p:txBody>
      </p:sp>
      <p:sp>
        <p:nvSpPr>
          <p:cNvPr id="10" name="Textfeld 9">
            <a:extLst>
              <a:ext uri="{FF2B5EF4-FFF2-40B4-BE49-F238E27FC236}">
                <a16:creationId xmlns:a16="http://schemas.microsoft.com/office/drawing/2014/main" id="{7263E777-9DA5-48BA-9DBE-4FA3F35D5E8E}"/>
              </a:ext>
            </a:extLst>
          </p:cNvPr>
          <p:cNvSpPr txBox="1"/>
          <p:nvPr/>
        </p:nvSpPr>
        <p:spPr>
          <a:xfrm>
            <a:off x="5219700" y="5489848"/>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AC6A2F3D-E32B-4AB9-B14C-F418F9310FB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55945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B39F-3F73-47E8-B2F4-1F8B172D2482}"/>
              </a:ext>
            </a:extLst>
          </p:cNvPr>
          <p:cNvSpPr>
            <a:spLocks noGrp="1"/>
          </p:cNvSpPr>
          <p:nvPr>
            <p:ph type="title"/>
          </p:nvPr>
        </p:nvSpPr>
        <p:spPr/>
        <p:txBody>
          <a:bodyPr/>
          <a:lstStyle/>
          <a:p>
            <a:r>
              <a:rPr lang="en-GB" noProof="0" dirty="0" err="1"/>
              <a:t>Welche</a:t>
            </a:r>
            <a:r>
              <a:rPr lang="en-GB" noProof="0" dirty="0"/>
              <a:t> </a:t>
            </a:r>
            <a:r>
              <a:rPr lang="en-GB" noProof="0" dirty="0" err="1"/>
              <a:t>Jahreszeit</a:t>
            </a:r>
            <a:r>
              <a:rPr lang="en-GB" noProof="0" dirty="0"/>
              <a:t> </a:t>
            </a:r>
            <a:r>
              <a:rPr lang="en-GB" noProof="0" dirty="0" err="1"/>
              <a:t>ist</a:t>
            </a:r>
            <a:r>
              <a:rPr lang="en-GB" noProof="0" dirty="0"/>
              <a:t> es?</a:t>
            </a:r>
          </a:p>
        </p:txBody>
      </p:sp>
      <p:sp>
        <p:nvSpPr>
          <p:cNvPr id="3" name="Content Placeholder 2">
            <a:extLst>
              <a:ext uri="{FF2B5EF4-FFF2-40B4-BE49-F238E27FC236}">
                <a16:creationId xmlns:a16="http://schemas.microsoft.com/office/drawing/2014/main" id="{07A427F1-01C5-4C8A-BE01-1135D0C56273}"/>
              </a:ext>
            </a:extLst>
          </p:cNvPr>
          <p:cNvSpPr>
            <a:spLocks noGrp="1"/>
          </p:cNvSpPr>
          <p:nvPr>
            <p:ph sz="half" idx="1"/>
          </p:nvPr>
        </p:nvSpPr>
        <p:spPr>
          <a:xfrm>
            <a:off x="522287" y="2522802"/>
            <a:ext cx="4621212" cy="3471333"/>
          </a:xfrm>
        </p:spPr>
        <p:txBody>
          <a:bodyPr/>
          <a:lstStyle/>
          <a:p>
            <a:r>
              <a:rPr lang="en-GB" noProof="0" dirty="0">
                <a:solidFill>
                  <a:schemeClr val="accent1"/>
                </a:solidFill>
              </a:rPr>
              <a:t>Es </a:t>
            </a:r>
            <a:r>
              <a:rPr lang="en-GB" noProof="0" dirty="0" err="1">
                <a:solidFill>
                  <a:schemeClr val="accent1"/>
                </a:solidFill>
              </a:rPr>
              <a:t>ist</a:t>
            </a:r>
            <a:r>
              <a:rPr lang="en-GB" noProof="0" dirty="0">
                <a:solidFill>
                  <a:schemeClr val="accent1"/>
                </a:solidFill>
              </a:rPr>
              <a:t> Winter.</a:t>
            </a:r>
          </a:p>
          <a:p>
            <a:endParaRPr lang="en-GB" noProof="0" dirty="0">
              <a:solidFill>
                <a:schemeClr val="accent1"/>
              </a:solidFill>
            </a:endParaRPr>
          </a:p>
          <a:p>
            <a:r>
              <a:rPr lang="en-GB" noProof="0" dirty="0">
                <a:solidFill>
                  <a:schemeClr val="accent1"/>
                </a:solidFill>
              </a:rPr>
              <a:t>ODER</a:t>
            </a:r>
          </a:p>
          <a:p>
            <a:endParaRPr lang="en-GB" noProof="0" dirty="0">
              <a:solidFill>
                <a:schemeClr val="accent1"/>
              </a:solidFill>
            </a:endParaRPr>
          </a:p>
          <a:p>
            <a:r>
              <a:rPr lang="en-GB" noProof="0" dirty="0" err="1">
                <a:solidFill>
                  <a:schemeClr val="accent1"/>
                </a:solidFill>
              </a:rPr>
              <a:t>Wir</a:t>
            </a:r>
            <a:r>
              <a:rPr lang="en-GB" noProof="0" dirty="0">
                <a:solidFill>
                  <a:schemeClr val="accent1"/>
                </a:solidFill>
              </a:rPr>
              <a:t> </a:t>
            </a:r>
            <a:r>
              <a:rPr lang="en-GB" noProof="0" dirty="0" err="1">
                <a:solidFill>
                  <a:schemeClr val="accent1"/>
                </a:solidFill>
              </a:rPr>
              <a:t>haben</a:t>
            </a:r>
            <a:r>
              <a:rPr lang="en-GB" noProof="0" dirty="0">
                <a:solidFill>
                  <a:schemeClr val="accent1"/>
                </a:solidFill>
              </a:rPr>
              <a:t> Winter.</a:t>
            </a:r>
          </a:p>
        </p:txBody>
      </p:sp>
      <p:pic>
        <p:nvPicPr>
          <p:cNvPr id="7" name="Content Placeholder 6">
            <a:extLst>
              <a:ext uri="{FF2B5EF4-FFF2-40B4-BE49-F238E27FC236}">
                <a16:creationId xmlns:a16="http://schemas.microsoft.com/office/drawing/2014/main" id="{2337A01C-61BC-47E6-AD30-2795626583C9}"/>
              </a:ext>
            </a:extLst>
          </p:cNvPr>
          <p:cNvPicPr>
            <a:picLocks noGrp="1" noChangeAspect="1"/>
          </p:cNvPicPr>
          <p:nvPr>
            <p:ph sz="half" idx="2"/>
          </p:nvPr>
        </p:nvPicPr>
        <p:blipFill>
          <a:blip r:embed="rId2"/>
          <a:stretch>
            <a:fillRect/>
          </a:stretch>
        </p:blipFill>
        <p:spPr>
          <a:xfrm>
            <a:off x="5295900" y="2522802"/>
            <a:ext cx="4621213" cy="3471333"/>
          </a:xfrm>
          <a:prstGeom prst="rect">
            <a:avLst/>
          </a:prstGeom>
        </p:spPr>
      </p:pic>
      <p:sp>
        <p:nvSpPr>
          <p:cNvPr id="9" name="Foliennummernplatzhalter 4">
            <a:extLst>
              <a:ext uri="{FF2B5EF4-FFF2-40B4-BE49-F238E27FC236}">
                <a16:creationId xmlns:a16="http://schemas.microsoft.com/office/drawing/2014/main" id="{B7ECBA8D-9E15-4DFB-BA71-4BD70C551AA5}"/>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11</a:t>
            </a:fld>
            <a:endParaRPr lang="en-GB" sz="1050" b="0" dirty="0">
              <a:solidFill>
                <a:schemeClr val="bg2"/>
              </a:solidFill>
              <a:latin typeface="Comic Sans MS" panose="030F0702030302020204" pitchFamily="66" charset="0"/>
            </a:endParaRPr>
          </a:p>
        </p:txBody>
      </p:sp>
      <p:sp>
        <p:nvSpPr>
          <p:cNvPr id="10" name="Textfeld 9">
            <a:extLst>
              <a:ext uri="{FF2B5EF4-FFF2-40B4-BE49-F238E27FC236}">
                <a16:creationId xmlns:a16="http://schemas.microsoft.com/office/drawing/2014/main" id="{7DBA595D-0123-48B1-841A-32B00B28F083}"/>
              </a:ext>
            </a:extLst>
          </p:cNvPr>
          <p:cNvSpPr txBox="1"/>
          <p:nvPr/>
        </p:nvSpPr>
        <p:spPr>
          <a:xfrm>
            <a:off x="5219700" y="5994135"/>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2C58CCFD-14FD-45E6-8B32-4CA2AF4B322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75525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F6C06-F06E-471A-9979-BA802A118B9D}"/>
              </a:ext>
            </a:extLst>
          </p:cNvPr>
          <p:cNvSpPr>
            <a:spLocks noGrp="1"/>
          </p:cNvSpPr>
          <p:nvPr>
            <p:ph type="title"/>
          </p:nvPr>
        </p:nvSpPr>
        <p:spPr/>
        <p:txBody>
          <a:bodyPr/>
          <a:lstStyle/>
          <a:p>
            <a:r>
              <a:rPr lang="en-GB" noProof="0" dirty="0" err="1"/>
              <a:t>Welche</a:t>
            </a:r>
            <a:r>
              <a:rPr lang="en-GB" noProof="0" dirty="0"/>
              <a:t> </a:t>
            </a:r>
            <a:r>
              <a:rPr lang="en-GB" noProof="0" dirty="0" err="1"/>
              <a:t>Jahreszeit</a:t>
            </a:r>
            <a:r>
              <a:rPr lang="en-GB" noProof="0" dirty="0"/>
              <a:t> </a:t>
            </a:r>
            <a:r>
              <a:rPr lang="en-GB" noProof="0" dirty="0" err="1"/>
              <a:t>ist</a:t>
            </a:r>
            <a:r>
              <a:rPr lang="en-GB" noProof="0" dirty="0"/>
              <a:t> es?</a:t>
            </a:r>
          </a:p>
        </p:txBody>
      </p:sp>
      <p:sp>
        <p:nvSpPr>
          <p:cNvPr id="3" name="Content Placeholder 2">
            <a:extLst>
              <a:ext uri="{FF2B5EF4-FFF2-40B4-BE49-F238E27FC236}">
                <a16:creationId xmlns:a16="http://schemas.microsoft.com/office/drawing/2014/main" id="{2450CBDE-C5EA-47F8-820E-B555790A039D}"/>
              </a:ext>
            </a:extLst>
          </p:cNvPr>
          <p:cNvSpPr>
            <a:spLocks noGrp="1"/>
          </p:cNvSpPr>
          <p:nvPr>
            <p:ph sz="half" idx="1"/>
          </p:nvPr>
        </p:nvSpPr>
        <p:spPr>
          <a:xfrm>
            <a:off x="522287" y="2722332"/>
            <a:ext cx="4621212" cy="2695829"/>
          </a:xfrm>
        </p:spPr>
        <p:txBody>
          <a:bodyPr/>
          <a:lstStyle/>
          <a:p>
            <a:r>
              <a:rPr lang="en-GB" noProof="0" dirty="0">
                <a:solidFill>
                  <a:schemeClr val="accent1"/>
                </a:solidFill>
              </a:rPr>
              <a:t>Es </a:t>
            </a:r>
            <a:r>
              <a:rPr lang="en-GB" noProof="0" dirty="0" err="1">
                <a:solidFill>
                  <a:schemeClr val="accent1"/>
                </a:solidFill>
              </a:rPr>
              <a:t>ist</a:t>
            </a:r>
            <a:r>
              <a:rPr lang="en-GB" noProof="0" dirty="0">
                <a:solidFill>
                  <a:schemeClr val="accent1"/>
                </a:solidFill>
              </a:rPr>
              <a:t> Herbst.</a:t>
            </a:r>
          </a:p>
          <a:p>
            <a:endParaRPr lang="en-GB" noProof="0" dirty="0">
              <a:solidFill>
                <a:schemeClr val="accent1"/>
              </a:solidFill>
            </a:endParaRPr>
          </a:p>
          <a:p>
            <a:r>
              <a:rPr lang="en-GB" noProof="0" dirty="0">
                <a:solidFill>
                  <a:schemeClr val="accent1"/>
                </a:solidFill>
              </a:rPr>
              <a:t>ODER</a:t>
            </a:r>
          </a:p>
          <a:p>
            <a:endParaRPr lang="en-GB" noProof="0" dirty="0">
              <a:solidFill>
                <a:schemeClr val="accent1"/>
              </a:solidFill>
            </a:endParaRPr>
          </a:p>
          <a:p>
            <a:r>
              <a:rPr lang="en-GB" noProof="0" dirty="0" err="1">
                <a:solidFill>
                  <a:schemeClr val="accent1"/>
                </a:solidFill>
              </a:rPr>
              <a:t>Wir</a:t>
            </a:r>
            <a:r>
              <a:rPr lang="en-GB" noProof="0" dirty="0">
                <a:solidFill>
                  <a:schemeClr val="accent1"/>
                </a:solidFill>
              </a:rPr>
              <a:t> </a:t>
            </a:r>
            <a:r>
              <a:rPr lang="en-GB" noProof="0" dirty="0" err="1">
                <a:solidFill>
                  <a:schemeClr val="accent1"/>
                </a:solidFill>
              </a:rPr>
              <a:t>haben</a:t>
            </a:r>
            <a:r>
              <a:rPr lang="en-GB" noProof="0" dirty="0">
                <a:solidFill>
                  <a:schemeClr val="accent1"/>
                </a:solidFill>
              </a:rPr>
              <a:t> Herbst.</a:t>
            </a:r>
          </a:p>
        </p:txBody>
      </p:sp>
      <p:pic>
        <p:nvPicPr>
          <p:cNvPr id="7" name="Content Placeholder 6">
            <a:extLst>
              <a:ext uri="{FF2B5EF4-FFF2-40B4-BE49-F238E27FC236}">
                <a16:creationId xmlns:a16="http://schemas.microsoft.com/office/drawing/2014/main" id="{F02D14BB-8D13-4F28-BCF1-55F535467433}"/>
              </a:ext>
            </a:extLst>
          </p:cNvPr>
          <p:cNvPicPr>
            <a:picLocks noGrp="1" noChangeAspect="1"/>
          </p:cNvPicPr>
          <p:nvPr>
            <p:ph sz="half" idx="2"/>
          </p:nvPr>
        </p:nvPicPr>
        <p:blipFill>
          <a:blip r:embed="rId2"/>
          <a:stretch>
            <a:fillRect/>
          </a:stretch>
        </p:blipFill>
        <p:spPr>
          <a:xfrm>
            <a:off x="5295900" y="2722332"/>
            <a:ext cx="4621213" cy="3072274"/>
          </a:xfrm>
          <a:prstGeom prst="rect">
            <a:avLst/>
          </a:prstGeom>
        </p:spPr>
      </p:pic>
      <p:sp>
        <p:nvSpPr>
          <p:cNvPr id="9" name="Foliennummernplatzhalter 4">
            <a:extLst>
              <a:ext uri="{FF2B5EF4-FFF2-40B4-BE49-F238E27FC236}">
                <a16:creationId xmlns:a16="http://schemas.microsoft.com/office/drawing/2014/main" id="{008E8646-B8AA-4B08-ABC6-ABEB218BB343}"/>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12</a:t>
            </a:fld>
            <a:endParaRPr lang="en-GB" sz="1050" b="0" dirty="0">
              <a:solidFill>
                <a:schemeClr val="bg2"/>
              </a:solidFill>
              <a:latin typeface="Comic Sans MS" panose="030F0702030302020204" pitchFamily="66" charset="0"/>
            </a:endParaRPr>
          </a:p>
        </p:txBody>
      </p:sp>
      <p:sp>
        <p:nvSpPr>
          <p:cNvPr id="10" name="Textfeld 9">
            <a:extLst>
              <a:ext uri="{FF2B5EF4-FFF2-40B4-BE49-F238E27FC236}">
                <a16:creationId xmlns:a16="http://schemas.microsoft.com/office/drawing/2014/main" id="{5083F325-E50C-4DD3-B4E5-9366C8573A5F}"/>
              </a:ext>
            </a:extLst>
          </p:cNvPr>
          <p:cNvSpPr txBox="1"/>
          <p:nvPr/>
        </p:nvSpPr>
        <p:spPr>
          <a:xfrm>
            <a:off x="5219700" y="5794606"/>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FD83F44F-1208-42BA-8F6D-F6ECF5294A5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42225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E360-F823-4CC3-8D2C-3CF669903FF5}"/>
              </a:ext>
            </a:extLst>
          </p:cNvPr>
          <p:cNvSpPr>
            <a:spLocks noGrp="1"/>
          </p:cNvSpPr>
          <p:nvPr>
            <p:ph type="title"/>
          </p:nvPr>
        </p:nvSpPr>
        <p:spPr>
          <a:xfrm>
            <a:off x="522287" y="198437"/>
            <a:ext cx="9394825" cy="1258887"/>
          </a:xfrm>
        </p:spPr>
        <p:txBody>
          <a:bodyPr/>
          <a:lstStyle/>
          <a:p>
            <a:r>
              <a:rPr lang="en-GB" noProof="0" dirty="0" err="1"/>
              <a:t>Welche</a:t>
            </a:r>
            <a:r>
              <a:rPr lang="en-GB" noProof="0" dirty="0"/>
              <a:t> </a:t>
            </a:r>
            <a:r>
              <a:rPr lang="en-GB" noProof="0" dirty="0" err="1"/>
              <a:t>Jahreszeit</a:t>
            </a:r>
            <a:r>
              <a:rPr lang="en-GB" noProof="0" dirty="0"/>
              <a:t> </a:t>
            </a:r>
            <a:r>
              <a:rPr lang="en-GB" noProof="0" dirty="0" err="1"/>
              <a:t>ist</a:t>
            </a:r>
            <a:r>
              <a:rPr lang="en-GB" noProof="0" dirty="0"/>
              <a:t> es?</a:t>
            </a:r>
          </a:p>
        </p:txBody>
      </p:sp>
      <p:sp>
        <p:nvSpPr>
          <p:cNvPr id="3" name="Content Placeholder 2">
            <a:extLst>
              <a:ext uri="{FF2B5EF4-FFF2-40B4-BE49-F238E27FC236}">
                <a16:creationId xmlns:a16="http://schemas.microsoft.com/office/drawing/2014/main" id="{666D2748-355F-4784-A89F-2506FE6BCFE3}"/>
              </a:ext>
            </a:extLst>
          </p:cNvPr>
          <p:cNvSpPr>
            <a:spLocks noGrp="1"/>
          </p:cNvSpPr>
          <p:nvPr>
            <p:ph sz="half" idx="1"/>
          </p:nvPr>
        </p:nvSpPr>
        <p:spPr>
          <a:xfrm>
            <a:off x="522287" y="2718065"/>
            <a:ext cx="4621212" cy="3080808"/>
          </a:xfrm>
        </p:spPr>
        <p:txBody>
          <a:bodyPr/>
          <a:lstStyle/>
          <a:p>
            <a:r>
              <a:rPr lang="en-GB" noProof="0" dirty="0">
                <a:solidFill>
                  <a:schemeClr val="accent1"/>
                </a:solidFill>
              </a:rPr>
              <a:t>Es </a:t>
            </a:r>
            <a:r>
              <a:rPr lang="en-GB" noProof="0" dirty="0" err="1">
                <a:solidFill>
                  <a:schemeClr val="accent1"/>
                </a:solidFill>
              </a:rPr>
              <a:t>ist</a:t>
            </a:r>
            <a:r>
              <a:rPr lang="en-GB" noProof="0" dirty="0">
                <a:solidFill>
                  <a:schemeClr val="accent1"/>
                </a:solidFill>
              </a:rPr>
              <a:t> </a:t>
            </a:r>
            <a:r>
              <a:rPr lang="en-GB" noProof="0" dirty="0" err="1">
                <a:solidFill>
                  <a:schemeClr val="accent1"/>
                </a:solidFill>
              </a:rPr>
              <a:t>Frühling</a:t>
            </a:r>
            <a:r>
              <a:rPr lang="en-GB" noProof="0" dirty="0">
                <a:solidFill>
                  <a:schemeClr val="accent1"/>
                </a:solidFill>
              </a:rPr>
              <a:t>.</a:t>
            </a:r>
          </a:p>
          <a:p>
            <a:endParaRPr lang="en-GB" noProof="0" dirty="0">
              <a:solidFill>
                <a:schemeClr val="accent1"/>
              </a:solidFill>
            </a:endParaRPr>
          </a:p>
          <a:p>
            <a:r>
              <a:rPr lang="en-GB" noProof="0" dirty="0">
                <a:solidFill>
                  <a:schemeClr val="accent1"/>
                </a:solidFill>
              </a:rPr>
              <a:t>ODER</a:t>
            </a:r>
          </a:p>
          <a:p>
            <a:endParaRPr lang="en-GB" noProof="0" dirty="0">
              <a:solidFill>
                <a:schemeClr val="accent1"/>
              </a:solidFill>
            </a:endParaRPr>
          </a:p>
          <a:p>
            <a:r>
              <a:rPr lang="en-GB" noProof="0" dirty="0" err="1">
                <a:solidFill>
                  <a:schemeClr val="accent1"/>
                </a:solidFill>
              </a:rPr>
              <a:t>Wir</a:t>
            </a:r>
            <a:r>
              <a:rPr lang="en-GB" noProof="0" dirty="0">
                <a:solidFill>
                  <a:schemeClr val="accent1"/>
                </a:solidFill>
              </a:rPr>
              <a:t> </a:t>
            </a:r>
            <a:r>
              <a:rPr lang="en-GB" noProof="0" dirty="0" err="1">
                <a:solidFill>
                  <a:schemeClr val="accent1"/>
                </a:solidFill>
              </a:rPr>
              <a:t>haben</a:t>
            </a:r>
            <a:r>
              <a:rPr lang="en-GB" noProof="0" dirty="0">
                <a:solidFill>
                  <a:schemeClr val="accent1"/>
                </a:solidFill>
              </a:rPr>
              <a:t> </a:t>
            </a:r>
            <a:r>
              <a:rPr lang="en-GB" noProof="0" dirty="0" err="1">
                <a:solidFill>
                  <a:schemeClr val="accent1"/>
                </a:solidFill>
              </a:rPr>
              <a:t>Frühling</a:t>
            </a:r>
            <a:r>
              <a:rPr lang="en-GB" noProof="0" dirty="0">
                <a:solidFill>
                  <a:schemeClr val="accent1"/>
                </a:solidFill>
              </a:rPr>
              <a:t>.</a:t>
            </a:r>
          </a:p>
        </p:txBody>
      </p:sp>
      <p:pic>
        <p:nvPicPr>
          <p:cNvPr id="7" name="Content Placeholder 6">
            <a:extLst>
              <a:ext uri="{FF2B5EF4-FFF2-40B4-BE49-F238E27FC236}">
                <a16:creationId xmlns:a16="http://schemas.microsoft.com/office/drawing/2014/main" id="{093270C6-147F-46BB-BBC8-476809CD117D}"/>
              </a:ext>
            </a:extLst>
          </p:cNvPr>
          <p:cNvPicPr>
            <a:picLocks noGrp="1" noChangeAspect="1"/>
          </p:cNvPicPr>
          <p:nvPr>
            <p:ph sz="half" idx="2"/>
          </p:nvPr>
        </p:nvPicPr>
        <p:blipFill>
          <a:blip r:embed="rId2"/>
          <a:stretch>
            <a:fillRect/>
          </a:stretch>
        </p:blipFill>
        <p:spPr>
          <a:xfrm>
            <a:off x="5295900" y="2718065"/>
            <a:ext cx="4621213" cy="3080808"/>
          </a:xfrm>
          <a:prstGeom prst="rect">
            <a:avLst/>
          </a:prstGeom>
        </p:spPr>
      </p:pic>
      <p:sp>
        <p:nvSpPr>
          <p:cNvPr id="9" name="Foliennummernplatzhalter 4">
            <a:extLst>
              <a:ext uri="{FF2B5EF4-FFF2-40B4-BE49-F238E27FC236}">
                <a16:creationId xmlns:a16="http://schemas.microsoft.com/office/drawing/2014/main" id="{3C8E59F2-3AD8-42CF-BE8D-89EEFC5A6CA7}"/>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13</a:t>
            </a:fld>
            <a:endParaRPr lang="en-GB" sz="1050" b="0" dirty="0">
              <a:solidFill>
                <a:schemeClr val="bg2"/>
              </a:solidFill>
              <a:latin typeface="Comic Sans MS" panose="030F0702030302020204" pitchFamily="66" charset="0"/>
            </a:endParaRPr>
          </a:p>
        </p:txBody>
      </p:sp>
      <p:sp>
        <p:nvSpPr>
          <p:cNvPr id="10" name="Textfeld 9">
            <a:extLst>
              <a:ext uri="{FF2B5EF4-FFF2-40B4-BE49-F238E27FC236}">
                <a16:creationId xmlns:a16="http://schemas.microsoft.com/office/drawing/2014/main" id="{807D956C-2840-41B4-A62D-BFB18DF63919}"/>
              </a:ext>
            </a:extLst>
          </p:cNvPr>
          <p:cNvSpPr txBox="1"/>
          <p:nvPr/>
        </p:nvSpPr>
        <p:spPr>
          <a:xfrm>
            <a:off x="5219700" y="5798873"/>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FACCF6BE-0062-4A32-B873-6294547A06B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33163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04318-B3F0-41FF-91DB-8F70346FB868}"/>
              </a:ext>
            </a:extLst>
          </p:cNvPr>
          <p:cNvSpPr>
            <a:spLocks noGrp="1"/>
          </p:cNvSpPr>
          <p:nvPr>
            <p:ph type="title"/>
          </p:nvPr>
        </p:nvSpPr>
        <p:spPr/>
        <p:txBody>
          <a:bodyPr/>
          <a:lstStyle/>
          <a:p>
            <a:r>
              <a:rPr lang="en-GB" dirty="0"/>
              <a:t>Sources</a:t>
            </a:r>
          </a:p>
        </p:txBody>
      </p:sp>
      <p:sp>
        <p:nvSpPr>
          <p:cNvPr id="3" name="Inhaltsplatzhalter 2">
            <a:extLst>
              <a:ext uri="{FF2B5EF4-FFF2-40B4-BE49-F238E27FC236}">
                <a16:creationId xmlns:a16="http://schemas.microsoft.com/office/drawing/2014/main" id="{347AEC73-36EC-4CCF-BDC2-6AB913AB95A1}"/>
              </a:ext>
            </a:extLst>
          </p:cNvPr>
          <p:cNvSpPr>
            <a:spLocks noGrp="1"/>
          </p:cNvSpPr>
          <p:nvPr>
            <p:ph sz="half" idx="1"/>
          </p:nvPr>
        </p:nvSpPr>
        <p:spPr>
          <a:xfrm>
            <a:off x="522288" y="1763713"/>
            <a:ext cx="9394824" cy="4989512"/>
          </a:xfrm>
        </p:spPr>
        <p:txBody>
          <a:bodyPr/>
          <a:lstStyle/>
          <a:p>
            <a:pPr marL="342900" indent="-342900">
              <a:buFont typeface="Arial" panose="020B0604020202020204" pitchFamily="34" charset="0"/>
              <a:buChar char="•"/>
            </a:pPr>
            <a:r>
              <a:rPr lang="en-GB" dirty="0"/>
              <a:t>https://pixabay.com/de/photos/fr%C3%BChling-vogel-vogel-fr%C3%BChling-robin-2295436/</a:t>
            </a:r>
          </a:p>
          <a:p>
            <a:pPr marL="342900" indent="-342900">
              <a:buFont typeface="Arial" panose="020B0604020202020204" pitchFamily="34" charset="0"/>
              <a:buChar char="•"/>
            </a:pPr>
            <a:r>
              <a:rPr lang="en-GB" dirty="0"/>
              <a:t>https://pixabay.com/de/photos/rosa-blume-baum-bl%C3%BCte-fr%C3%BChling-1326168/</a:t>
            </a:r>
          </a:p>
          <a:p>
            <a:pPr marL="342900" indent="-342900">
              <a:buFont typeface="Arial" panose="020B0604020202020204" pitchFamily="34" charset="0"/>
              <a:buChar char="•"/>
            </a:pPr>
            <a:r>
              <a:rPr lang="en-GB" dirty="0"/>
              <a:t>https://pixabay.com/de/photos/fr%C3%BChling-schneegl%C3%B6ckchen-blume-1166564/</a:t>
            </a:r>
          </a:p>
          <a:p>
            <a:pPr marL="342900" indent="-342900">
              <a:buFont typeface="Arial" panose="020B0604020202020204" pitchFamily="34" charset="0"/>
              <a:buChar char="•"/>
            </a:pPr>
            <a:r>
              <a:rPr lang="en-GB" dirty="0"/>
              <a:t>https://pixabay.com/de/photos/sonnenblume-sommer-gelb-natur-1127174/</a:t>
            </a:r>
          </a:p>
          <a:p>
            <a:pPr marL="342900" indent="-342900">
              <a:buFont typeface="Arial" panose="020B0604020202020204" pitchFamily="34" charset="0"/>
              <a:buChar char="•"/>
            </a:pPr>
            <a:r>
              <a:rPr lang="en-GB" dirty="0"/>
              <a:t>https://pixabay.com/de/photos/schale-strand-meer-und-1031290/</a:t>
            </a:r>
          </a:p>
          <a:p>
            <a:pPr marL="342900" indent="-342900">
              <a:buFont typeface="Arial" panose="020B0604020202020204" pitchFamily="34" charset="0"/>
              <a:buChar char="•"/>
            </a:pPr>
            <a:r>
              <a:rPr lang="en-GB" dirty="0"/>
              <a:t>https://pixabay.com/de/photos/eis-sommer-eis-essen-lecker-s%C3%BC%C3%9F-1622109/</a:t>
            </a:r>
          </a:p>
          <a:p>
            <a:pPr marL="342900" indent="-342900">
              <a:buFont typeface="Arial" panose="020B0604020202020204" pitchFamily="34" charset="0"/>
              <a:buChar char="•"/>
            </a:pPr>
            <a:endParaRPr lang="en-GB" dirty="0"/>
          </a:p>
        </p:txBody>
      </p:sp>
      <p:sp>
        <p:nvSpPr>
          <p:cNvPr id="8" name="Foliennummernplatzhalter 4">
            <a:extLst>
              <a:ext uri="{FF2B5EF4-FFF2-40B4-BE49-F238E27FC236}">
                <a16:creationId xmlns:a16="http://schemas.microsoft.com/office/drawing/2014/main" id="{990CCE03-8E59-44F1-922E-3A3DF8DD411C}"/>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14</a:t>
            </a:fld>
            <a:endParaRPr lang="en-GB" sz="1050" b="0" dirty="0">
              <a:solidFill>
                <a:schemeClr val="bg2"/>
              </a:solidFill>
              <a:latin typeface="Comic Sans MS" panose="030F0702030302020204" pitchFamily="66" charset="0"/>
            </a:endParaRPr>
          </a:p>
        </p:txBody>
      </p:sp>
      <p:sp>
        <p:nvSpPr>
          <p:cNvPr id="6" name="Fußzeilenplatzhalter 3">
            <a:extLst>
              <a:ext uri="{FF2B5EF4-FFF2-40B4-BE49-F238E27FC236}">
                <a16:creationId xmlns:a16="http://schemas.microsoft.com/office/drawing/2014/main" id="{F7BC6D40-4533-4343-B756-CBB3AAE1D92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013723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04318-B3F0-41FF-91DB-8F70346FB868}"/>
              </a:ext>
            </a:extLst>
          </p:cNvPr>
          <p:cNvSpPr>
            <a:spLocks noGrp="1"/>
          </p:cNvSpPr>
          <p:nvPr>
            <p:ph type="title"/>
          </p:nvPr>
        </p:nvSpPr>
        <p:spPr/>
        <p:txBody>
          <a:bodyPr/>
          <a:lstStyle/>
          <a:p>
            <a:r>
              <a:rPr lang="en-GB" dirty="0"/>
              <a:t>Sources</a:t>
            </a:r>
          </a:p>
        </p:txBody>
      </p:sp>
      <p:sp>
        <p:nvSpPr>
          <p:cNvPr id="3" name="Inhaltsplatzhalter 2">
            <a:extLst>
              <a:ext uri="{FF2B5EF4-FFF2-40B4-BE49-F238E27FC236}">
                <a16:creationId xmlns:a16="http://schemas.microsoft.com/office/drawing/2014/main" id="{347AEC73-36EC-4CCF-BDC2-6AB913AB95A1}"/>
              </a:ext>
            </a:extLst>
          </p:cNvPr>
          <p:cNvSpPr>
            <a:spLocks noGrp="1"/>
          </p:cNvSpPr>
          <p:nvPr>
            <p:ph sz="half" idx="1"/>
          </p:nvPr>
        </p:nvSpPr>
        <p:spPr>
          <a:xfrm>
            <a:off x="522288" y="1763713"/>
            <a:ext cx="9394824" cy="4989512"/>
          </a:xfrm>
        </p:spPr>
        <p:txBody>
          <a:bodyPr/>
          <a:lstStyle/>
          <a:p>
            <a:pPr marL="342900" indent="-342900">
              <a:buFont typeface="Arial" panose="020B0604020202020204" pitchFamily="34" charset="0"/>
              <a:buChar char="•"/>
            </a:pPr>
            <a:r>
              <a:rPr lang="en-GB" dirty="0"/>
              <a:t>https://pixabay.com/de/photos/b%C3%A4nke-herbst-park-rest-sitzen-560435/</a:t>
            </a:r>
          </a:p>
          <a:p>
            <a:pPr marL="342900" indent="-342900">
              <a:buFont typeface="Arial" panose="020B0604020202020204" pitchFamily="34" charset="0"/>
              <a:buChar char="•"/>
            </a:pPr>
            <a:r>
              <a:rPr lang="en-GB" dirty="0"/>
              <a:t>https://pixabay.com/de/photos/baum-park-herbst-laub-natur-99852/</a:t>
            </a:r>
          </a:p>
          <a:p>
            <a:pPr marL="342900" indent="-342900">
              <a:buFont typeface="Arial" panose="020B0604020202020204" pitchFamily="34" charset="0"/>
              <a:buChar char="•"/>
            </a:pPr>
            <a:r>
              <a:rPr lang="en-GB" dirty="0"/>
              <a:t>https://pixabay.com/de/photos/k%C3%BCrbis-k%C3%BCrbisse-herbst-dekoration-4528653/</a:t>
            </a:r>
          </a:p>
          <a:p>
            <a:pPr marL="342900" indent="-342900">
              <a:buFont typeface="Arial" panose="020B0604020202020204" pitchFamily="34" charset="0"/>
              <a:buChar char="•"/>
            </a:pPr>
            <a:r>
              <a:rPr lang="en-GB" dirty="0"/>
              <a:t>https://pixabay.com/de/photos/schneeflocke-schnee-kristall-1245748/</a:t>
            </a:r>
          </a:p>
          <a:p>
            <a:pPr marL="342900" indent="-342900">
              <a:buFont typeface="Arial" panose="020B0604020202020204" pitchFamily="34" charset="0"/>
              <a:buChar char="•"/>
            </a:pPr>
            <a:r>
              <a:rPr lang="en-GB" dirty="0"/>
              <a:t>https://pixabay.com/de/photos/schnee-winter-wald-natur-k%C3%A4lte-4668099/</a:t>
            </a:r>
          </a:p>
          <a:p>
            <a:pPr marL="342900" indent="-342900">
              <a:buFont typeface="Arial" panose="020B0604020202020204" pitchFamily="34" charset="0"/>
              <a:buChar char="•"/>
            </a:pPr>
            <a:r>
              <a:rPr lang="en-GB" dirty="0"/>
              <a:t>https://pixabay.com/de/photos/winter-weihnachten-schnee-3084963/</a:t>
            </a:r>
          </a:p>
          <a:p>
            <a:pPr marL="342900" indent="-342900">
              <a:buFont typeface="Arial" panose="020B0604020202020204" pitchFamily="34" charset="0"/>
              <a:buChar char="•"/>
            </a:pPr>
            <a:endParaRPr lang="en-GB" dirty="0"/>
          </a:p>
        </p:txBody>
      </p:sp>
      <p:sp>
        <p:nvSpPr>
          <p:cNvPr id="8" name="Foliennummernplatzhalter 4">
            <a:extLst>
              <a:ext uri="{FF2B5EF4-FFF2-40B4-BE49-F238E27FC236}">
                <a16:creationId xmlns:a16="http://schemas.microsoft.com/office/drawing/2014/main" id="{990CCE03-8E59-44F1-922E-3A3DF8DD411C}"/>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15</a:t>
            </a:fld>
            <a:endParaRPr lang="en-GB" sz="1050" b="0" dirty="0">
              <a:solidFill>
                <a:schemeClr val="bg2"/>
              </a:solidFill>
              <a:latin typeface="Comic Sans MS" panose="030F0702030302020204" pitchFamily="66" charset="0"/>
            </a:endParaRPr>
          </a:p>
        </p:txBody>
      </p:sp>
      <p:sp>
        <p:nvSpPr>
          <p:cNvPr id="6" name="Fußzeilenplatzhalter 3">
            <a:extLst>
              <a:ext uri="{FF2B5EF4-FFF2-40B4-BE49-F238E27FC236}">
                <a16:creationId xmlns:a16="http://schemas.microsoft.com/office/drawing/2014/main" id="{F7BC6D40-4533-4343-B756-CBB3AAE1D92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993208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dirty="0"/>
              <a:t>Thank you for </a:t>
            </a:r>
            <a:br>
              <a:rPr lang="en-GB" dirty="0"/>
            </a:br>
            <a:r>
              <a:rPr lang="en-GB" dirty="0"/>
              <a:t>learning German with us! </a:t>
            </a:r>
            <a:r>
              <a:rPr lang="en-GB" dirty="0">
                <a:sym typeface="Wingdings" panose="05000000000000000000" pitchFamily="2" charset="2"/>
              </a:rPr>
              <a:t></a:t>
            </a:r>
            <a:r>
              <a:rPr lang="en-GB"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dirty="0"/>
          </a:p>
          <a:p>
            <a:pPr>
              <a:defRPr/>
            </a:pPr>
            <a:r>
              <a:rPr lang="en-GB" dirty="0">
                <a:solidFill>
                  <a:srgbClr val="FFC000"/>
                </a:solidFill>
              </a:rPr>
              <a:t>© 2020 – GET Across Borders and  © Leap4Joy</a:t>
            </a:r>
            <a:endParaRPr lang="en-GB"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dirty="0">
                <a:solidFill>
                  <a:srgbClr val="C00000"/>
                </a:solidFill>
              </a:rPr>
            </a:br>
            <a:br>
              <a:rPr lang="en-GB" dirty="0">
                <a:solidFill>
                  <a:srgbClr val="C00000"/>
                </a:solidFill>
              </a:rPr>
            </a:br>
            <a:br>
              <a:rPr lang="en-GB" dirty="0">
                <a:solidFill>
                  <a:srgbClr val="C00000"/>
                </a:solidFill>
              </a:rPr>
            </a:br>
            <a:br>
              <a:rPr lang="en-GB" dirty="0">
                <a:solidFill>
                  <a:srgbClr val="C00000"/>
                </a:solidFill>
              </a:rPr>
            </a:br>
            <a:r>
              <a:rPr lang="en-GB" sz="4000" dirty="0">
                <a:solidFill>
                  <a:srgbClr val="C00000"/>
                </a:solidFill>
              </a:rPr>
              <a:t>Deutsch </a:t>
            </a:r>
            <a:r>
              <a:rPr lang="en-GB" sz="4000" dirty="0" err="1">
                <a:solidFill>
                  <a:srgbClr val="C00000"/>
                </a:solidFill>
              </a:rPr>
              <a:t>lernen</a:t>
            </a:r>
            <a:r>
              <a:rPr lang="en-GB" sz="4000" dirty="0">
                <a:solidFill>
                  <a:srgbClr val="C00000"/>
                </a:solidFill>
              </a:rPr>
              <a:t> </a:t>
            </a:r>
            <a:br>
              <a:rPr lang="en-GB" sz="4000" dirty="0">
                <a:solidFill>
                  <a:srgbClr val="C00000"/>
                </a:solidFill>
              </a:rPr>
            </a:br>
            <a:r>
              <a:rPr lang="en-GB" sz="4000" dirty="0" err="1">
                <a:solidFill>
                  <a:srgbClr val="000066"/>
                </a:solidFill>
              </a:rPr>
              <a:t>mit</a:t>
            </a:r>
            <a:r>
              <a:rPr lang="en-GB" sz="4000" dirty="0">
                <a:solidFill>
                  <a:srgbClr val="000066"/>
                </a:solidFill>
              </a:rPr>
              <a:t> Ali,</a:t>
            </a:r>
            <a:br>
              <a:rPr lang="en-GB" sz="4000" dirty="0">
                <a:solidFill>
                  <a:srgbClr val="000066"/>
                </a:solidFill>
              </a:rPr>
            </a:br>
            <a:r>
              <a:rPr lang="en-GB" sz="4000" dirty="0" err="1">
                <a:solidFill>
                  <a:srgbClr val="C00000"/>
                </a:solidFill>
              </a:rPr>
              <a:t>unserem</a:t>
            </a:r>
            <a:r>
              <a:rPr lang="en-GB" sz="4000" dirty="0">
                <a:solidFill>
                  <a:srgbClr val="C00000"/>
                </a:solidFill>
              </a:rPr>
              <a:t> Adler</a:t>
            </a:r>
            <a:br>
              <a:rPr lang="en-GB" sz="4000" dirty="0">
                <a:solidFill>
                  <a:srgbClr val="C00000"/>
                </a:solidFill>
              </a:rPr>
            </a:br>
            <a:br>
              <a:rPr lang="en-GB" sz="4000" dirty="0">
                <a:solidFill>
                  <a:srgbClr val="C00000"/>
                </a:solidFill>
              </a:rPr>
            </a:br>
            <a:br>
              <a:rPr lang="en-GB" dirty="0">
                <a:solidFill>
                  <a:srgbClr val="C00000"/>
                </a:solidFill>
              </a:rPr>
            </a:br>
            <a:br>
              <a:rPr lang="en-GB" dirty="0">
                <a:solidFill>
                  <a:srgbClr val="C00000"/>
                </a:solidFill>
              </a:rPr>
            </a:br>
            <a:br>
              <a:rPr lang="en-GB" sz="2700" dirty="0">
                <a:solidFill>
                  <a:schemeClr val="accent1">
                    <a:lumMod val="75000"/>
                    <a:lumOff val="25000"/>
                  </a:schemeClr>
                </a:solidFill>
              </a:rPr>
            </a:br>
            <a:r>
              <a:rPr lang="en-GB" sz="2700" dirty="0">
                <a:solidFill>
                  <a:schemeClr val="accent1">
                    <a:lumMod val="90000"/>
                    <a:lumOff val="10000"/>
                  </a:schemeClr>
                </a:solidFill>
              </a:rPr>
              <a:t>Sigrid </a:t>
            </a:r>
            <a:r>
              <a:rPr lang="en-GB" sz="2700" dirty="0" err="1">
                <a:solidFill>
                  <a:schemeClr val="accent1">
                    <a:lumMod val="90000"/>
                    <a:lumOff val="10000"/>
                  </a:schemeClr>
                </a:solidFill>
              </a:rPr>
              <a:t>Rieuwerts</a:t>
            </a:r>
            <a:br>
              <a:rPr lang="en-GB" sz="2700" dirty="0">
                <a:solidFill>
                  <a:schemeClr val="accent1">
                    <a:lumMod val="90000"/>
                    <a:lumOff val="10000"/>
                  </a:schemeClr>
                </a:solidFill>
              </a:rPr>
            </a:br>
            <a:r>
              <a:rPr lang="en-GB" sz="2700" dirty="0">
                <a:solidFill>
                  <a:schemeClr val="accent1">
                    <a:lumMod val="90000"/>
                    <a:lumOff val="10000"/>
                  </a:schemeClr>
                </a:solidFill>
              </a:rPr>
              <a:t>get-across-borders@uni-mainz.de</a:t>
            </a:r>
            <a:endParaRPr lang="en-GB"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err="1"/>
              <a:t>Willkommen</a:t>
            </a:r>
            <a:r>
              <a:rPr lang="en-GB"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63713"/>
            <a:ext cx="4621212" cy="4989512"/>
          </a:xfrm>
        </p:spPr>
        <p:txBody>
          <a:bodyPr/>
          <a:lstStyle/>
          <a:p>
            <a:endParaRPr lang="en-GB" sz="3200" dirty="0"/>
          </a:p>
          <a:p>
            <a:r>
              <a:rPr lang="en-GB" sz="3200" noProof="0" dirty="0"/>
              <a:t>What we’re going to learn today…</a:t>
            </a:r>
          </a:p>
          <a:p>
            <a:pPr marL="342900" indent="-342900">
              <a:buFont typeface="Arial" panose="020B0604020202020204" pitchFamily="34" charset="0"/>
              <a:buChar char="•"/>
            </a:pPr>
            <a:r>
              <a:rPr lang="en-GB" sz="3200" noProof="0" dirty="0"/>
              <a:t>How to talk about the seasons in German.</a:t>
            </a:r>
          </a:p>
        </p:txBody>
      </p:sp>
      <p:sp>
        <p:nvSpPr>
          <p:cNvPr id="5" name="Foliennummernplatzhalter 4">
            <a:extLst>
              <a:ext uri="{FF2B5EF4-FFF2-40B4-BE49-F238E27FC236}">
                <a16:creationId xmlns:a16="http://schemas.microsoft.com/office/drawing/2014/main" id="{0730DD38-6928-4719-9BEB-470A52ECA203}"/>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3</a:t>
            </a:fld>
            <a:endParaRPr lang="en-GB" sz="1050" b="0" dirty="0">
              <a:solidFill>
                <a:schemeClr val="bg2"/>
              </a:solidFill>
              <a:latin typeface="Comic Sans MS" panose="030F0702030302020204" pitchFamily="66" charset="0"/>
            </a:endParaRP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258" y="2028696"/>
            <a:ext cx="3431159" cy="3590843"/>
          </a:xfrm>
          <a:prstGeom prst="rect">
            <a:avLst/>
          </a:prstGeom>
        </p:spPr>
      </p:pic>
      <p:sp>
        <p:nvSpPr>
          <p:cNvPr id="7" name="Fußzeilenplatzhalter 3">
            <a:extLst>
              <a:ext uri="{FF2B5EF4-FFF2-40B4-BE49-F238E27FC236}">
                <a16:creationId xmlns:a16="http://schemas.microsoft.com/office/drawing/2014/main" id="{10C59213-1CCD-4D17-97D9-E0396BF2161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a:t>Die Jahreszeiten</a:t>
            </a:r>
            <a:endParaRPr lang="en-GB" i="1" noProof="0" dirty="0"/>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649" y="2658202"/>
            <a:ext cx="2949687" cy="4520597"/>
          </a:xfrm>
          <a:prstGeom prst="rect">
            <a:avLst/>
          </a:prstGeom>
          <a:noFill/>
        </p:spPr>
      </p:pic>
      <p:sp>
        <p:nvSpPr>
          <p:cNvPr id="9" name="Sprechblase: oval 7">
            <a:extLst>
              <a:ext uri="{FF2B5EF4-FFF2-40B4-BE49-F238E27FC236}">
                <a16:creationId xmlns:a16="http://schemas.microsoft.com/office/drawing/2014/main" id="{351ACAEE-3106-42B6-A9DD-F86542B99E2A}"/>
              </a:ext>
            </a:extLst>
          </p:cNvPr>
          <p:cNvSpPr/>
          <p:nvPr/>
        </p:nvSpPr>
        <p:spPr>
          <a:xfrm>
            <a:off x="2680918" y="1401477"/>
            <a:ext cx="7654833" cy="2378360"/>
          </a:xfrm>
          <a:prstGeom prst="wedgeEllipseCallout">
            <a:avLst>
              <a:gd name="adj1" fmla="val -45197"/>
              <a:gd name="adj2" fmla="val 41622"/>
            </a:avLst>
          </a:prstGeom>
          <a:noFill/>
          <a:ln w="25400" cap="flat" cmpd="sng" algn="ctr">
            <a:solidFill>
              <a:srgbClr val="002060">
                <a:shade val="50000"/>
              </a:srgbClr>
            </a:solidFill>
            <a:prstDash val="solid"/>
          </a:ln>
          <a:effectLst/>
        </p:spPr>
        <p:txBody>
          <a:bodyPr rtlCol="0" anchor="ctr"/>
          <a:lstStyle>
            <a:defPPr>
              <a:defRPr lang="de-DE"/>
            </a:defPPr>
            <a:lvl1pPr algn="l" rtl="0" eaLnBrk="0" fontAlgn="base" hangingPunct="0">
              <a:spcBef>
                <a:spcPct val="0"/>
              </a:spcBef>
              <a:spcAft>
                <a:spcPct val="0"/>
              </a:spcAft>
              <a:defRPr sz="1300" b="1" kern="1200">
                <a:solidFill>
                  <a:schemeClr val="lt1"/>
                </a:solidFill>
                <a:latin typeface="+mn-lt"/>
                <a:ea typeface="+mn-ea"/>
                <a:cs typeface="+mn-cs"/>
              </a:defRPr>
            </a:lvl1pPr>
            <a:lvl2pPr marL="455613" indent="1588" algn="l" rtl="0" eaLnBrk="0" fontAlgn="base" hangingPunct="0">
              <a:spcBef>
                <a:spcPct val="0"/>
              </a:spcBef>
              <a:spcAft>
                <a:spcPct val="0"/>
              </a:spcAft>
              <a:defRPr sz="1300" b="1" kern="1200">
                <a:solidFill>
                  <a:schemeClr val="lt1"/>
                </a:solidFill>
                <a:latin typeface="+mn-lt"/>
                <a:ea typeface="+mn-ea"/>
                <a:cs typeface="+mn-cs"/>
              </a:defRPr>
            </a:lvl2pPr>
            <a:lvl3pPr marL="912813" indent="1588" algn="l" rtl="0" eaLnBrk="0" fontAlgn="base" hangingPunct="0">
              <a:spcBef>
                <a:spcPct val="0"/>
              </a:spcBef>
              <a:spcAft>
                <a:spcPct val="0"/>
              </a:spcAft>
              <a:defRPr sz="1300" b="1" kern="1200">
                <a:solidFill>
                  <a:schemeClr val="lt1"/>
                </a:solidFill>
                <a:latin typeface="+mn-lt"/>
                <a:ea typeface="+mn-ea"/>
                <a:cs typeface="+mn-cs"/>
              </a:defRPr>
            </a:lvl3pPr>
            <a:lvl4pPr marL="1370013" indent="1588" algn="l" rtl="0" eaLnBrk="0" fontAlgn="base" hangingPunct="0">
              <a:spcBef>
                <a:spcPct val="0"/>
              </a:spcBef>
              <a:spcAft>
                <a:spcPct val="0"/>
              </a:spcAft>
              <a:defRPr sz="1300" b="1" kern="1200">
                <a:solidFill>
                  <a:schemeClr val="lt1"/>
                </a:solidFill>
                <a:latin typeface="+mn-lt"/>
                <a:ea typeface="+mn-ea"/>
                <a:cs typeface="+mn-cs"/>
              </a:defRPr>
            </a:lvl4pPr>
            <a:lvl5pPr marL="1827213" indent="1588" algn="l" rtl="0" eaLnBrk="0" fontAlgn="base" hangingPunct="0">
              <a:spcBef>
                <a:spcPct val="0"/>
              </a:spcBef>
              <a:spcAft>
                <a:spcPct val="0"/>
              </a:spcAft>
              <a:defRPr sz="1300" b="1" kern="1200">
                <a:solidFill>
                  <a:schemeClr val="lt1"/>
                </a:solidFill>
                <a:latin typeface="+mn-lt"/>
                <a:ea typeface="+mn-ea"/>
                <a:cs typeface="+mn-cs"/>
              </a:defRPr>
            </a:lvl5pPr>
            <a:lvl6pPr marL="2286000" algn="l" defTabSz="914400" rtl="0" eaLnBrk="1" latinLnBrk="0" hangingPunct="1">
              <a:defRPr sz="1300" b="1" kern="1200">
                <a:solidFill>
                  <a:schemeClr val="lt1"/>
                </a:solidFill>
                <a:latin typeface="+mn-lt"/>
                <a:ea typeface="+mn-ea"/>
                <a:cs typeface="+mn-cs"/>
              </a:defRPr>
            </a:lvl6pPr>
            <a:lvl7pPr marL="2743200" algn="l" defTabSz="914400" rtl="0" eaLnBrk="1" latinLnBrk="0" hangingPunct="1">
              <a:defRPr sz="1300" b="1" kern="1200">
                <a:solidFill>
                  <a:schemeClr val="lt1"/>
                </a:solidFill>
                <a:latin typeface="+mn-lt"/>
                <a:ea typeface="+mn-ea"/>
                <a:cs typeface="+mn-cs"/>
              </a:defRPr>
            </a:lvl7pPr>
            <a:lvl8pPr marL="3200400" algn="l" defTabSz="914400" rtl="0" eaLnBrk="1" latinLnBrk="0" hangingPunct="1">
              <a:defRPr sz="1300" b="1" kern="1200">
                <a:solidFill>
                  <a:schemeClr val="lt1"/>
                </a:solidFill>
                <a:latin typeface="+mn-lt"/>
                <a:ea typeface="+mn-ea"/>
                <a:cs typeface="+mn-cs"/>
              </a:defRPr>
            </a:lvl8pPr>
            <a:lvl9pPr marL="3657600" algn="l" defTabSz="914400" rtl="0" eaLnBrk="1" latinLnBrk="0" hangingPunct="1">
              <a:defRPr sz="1300"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de-DE" sz="3200" b="0" dirty="0">
                <a:solidFill>
                  <a:srgbClr val="002060"/>
                </a:solidFill>
                <a:latin typeface="Comic Sans MS" panose="030F0702030302020204" pitchFamily="66" charset="0"/>
              </a:rPr>
              <a:t>Welche </a:t>
            </a:r>
            <a:r>
              <a:rPr lang="de-DE" sz="3200" b="0" u="sng" dirty="0">
                <a:solidFill>
                  <a:srgbClr val="002060"/>
                </a:solidFill>
                <a:latin typeface="Comic Sans MS" panose="030F0702030302020204" pitchFamily="66" charset="0"/>
              </a:rPr>
              <a:t>Jahreszeit</a:t>
            </a:r>
            <a:r>
              <a:rPr lang="de-DE" sz="3200" b="0" dirty="0">
                <a:solidFill>
                  <a:srgbClr val="002060"/>
                </a:solidFill>
                <a:latin typeface="Comic Sans MS" panose="030F0702030302020204" pitchFamily="66" charset="0"/>
              </a:rPr>
              <a:t> ist es?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de-DE" sz="3200" b="0" dirty="0">
              <a:solidFill>
                <a:srgbClr val="002060"/>
              </a:solidFill>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de-DE" sz="3200" b="0" dirty="0" err="1">
                <a:solidFill>
                  <a:schemeClr val="accent2"/>
                </a:solidFill>
                <a:latin typeface="Comic Sans MS" panose="030F0702030302020204" pitchFamily="66" charset="0"/>
              </a:rPr>
              <a:t>Which</a:t>
            </a:r>
            <a:r>
              <a:rPr lang="de-DE" sz="3200" b="0" dirty="0">
                <a:solidFill>
                  <a:schemeClr val="accent2"/>
                </a:solidFill>
                <a:latin typeface="Comic Sans MS" panose="030F0702030302020204" pitchFamily="66" charset="0"/>
              </a:rPr>
              <a:t> </a:t>
            </a:r>
            <a:r>
              <a:rPr lang="de-DE" sz="3200" b="0" u="sng" dirty="0" err="1">
                <a:solidFill>
                  <a:schemeClr val="accent2"/>
                </a:solidFill>
                <a:latin typeface="Comic Sans MS" panose="030F0702030302020204" pitchFamily="66" charset="0"/>
              </a:rPr>
              <a:t>season</a:t>
            </a:r>
            <a:r>
              <a:rPr lang="de-DE" sz="3200" b="0" dirty="0">
                <a:solidFill>
                  <a:schemeClr val="accent2"/>
                </a:solidFill>
                <a:latin typeface="Comic Sans MS" panose="030F0702030302020204" pitchFamily="66" charset="0"/>
              </a:rPr>
              <a:t> </a:t>
            </a:r>
            <a:r>
              <a:rPr lang="de-DE" sz="3200" b="0" dirty="0" err="1">
                <a:solidFill>
                  <a:schemeClr val="accent2"/>
                </a:solidFill>
                <a:latin typeface="Comic Sans MS" panose="030F0702030302020204" pitchFamily="66" charset="0"/>
              </a:rPr>
              <a:t>is</a:t>
            </a:r>
            <a:r>
              <a:rPr lang="de-DE" sz="3200" b="0" dirty="0">
                <a:solidFill>
                  <a:schemeClr val="accent2"/>
                </a:solidFill>
                <a:latin typeface="Comic Sans MS" panose="030F0702030302020204" pitchFamily="66" charset="0"/>
              </a:rPr>
              <a:t> </a:t>
            </a:r>
            <a:r>
              <a:rPr lang="de-DE" sz="3200" b="0" dirty="0" err="1">
                <a:solidFill>
                  <a:schemeClr val="accent2"/>
                </a:solidFill>
                <a:latin typeface="Comic Sans MS" panose="030F0702030302020204" pitchFamily="66" charset="0"/>
              </a:rPr>
              <a:t>it</a:t>
            </a:r>
            <a:r>
              <a:rPr lang="de-DE" sz="3200" b="0" dirty="0">
                <a:solidFill>
                  <a:schemeClr val="accent2"/>
                </a:solidFill>
                <a:latin typeface="Comic Sans MS" panose="030F0702030302020204" pitchFamily="66" charset="0"/>
              </a:rPr>
              <a:t>?</a:t>
            </a:r>
            <a:endParaRPr kumimoji="0" lang="en-GB" sz="3200" b="0" u="none" strike="noStrike" kern="1200" cap="none" spc="0" normalizeH="0" baseline="0" noProof="0" dirty="0">
              <a:ln>
                <a:noFill/>
              </a:ln>
              <a:solidFill>
                <a:schemeClr val="accent2"/>
              </a:solidFill>
              <a:effectLst/>
              <a:uLnTx/>
              <a:uFillTx/>
              <a:latin typeface="Comic Sans MS" panose="030F0702030302020204" pitchFamily="66" charset="0"/>
              <a:ea typeface="+mn-ea"/>
              <a:cs typeface="+mn-cs"/>
            </a:endParaRPr>
          </a:p>
        </p:txBody>
      </p:sp>
      <p:pic>
        <p:nvPicPr>
          <p:cNvPr id="3" name="Aufgezeichneter Sound">
            <a:hlinkClick r:id="" action="ppaction://media"/>
            <a:extLst>
              <a:ext uri="{FF2B5EF4-FFF2-40B4-BE49-F238E27FC236}">
                <a16:creationId xmlns:a16="http://schemas.microsoft.com/office/drawing/2014/main" id="{3C021102-C0C0-44AA-B7CF-C1CB96C137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26955" y="3683417"/>
            <a:ext cx="406400" cy="406400"/>
          </a:xfrm>
          <a:prstGeom prst="rect">
            <a:avLst/>
          </a:prstGeom>
        </p:spPr>
      </p:pic>
      <p:sp>
        <p:nvSpPr>
          <p:cNvPr id="11" name="Foliennummernplatzhalter 4">
            <a:extLst>
              <a:ext uri="{FF2B5EF4-FFF2-40B4-BE49-F238E27FC236}">
                <a16:creationId xmlns:a16="http://schemas.microsoft.com/office/drawing/2014/main" id="{A3A18C37-57B5-4AB0-A127-D061B5266421}"/>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4</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85E9BCCE-2FF0-4208-817C-576939BD3B2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8993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B645-E089-45AB-A464-BEE5D6C7A704}"/>
              </a:ext>
            </a:extLst>
          </p:cNvPr>
          <p:cNvSpPr>
            <a:spLocks noGrp="1"/>
          </p:cNvSpPr>
          <p:nvPr>
            <p:ph type="title"/>
          </p:nvPr>
        </p:nvSpPr>
        <p:spPr/>
        <p:txBody>
          <a:bodyPr/>
          <a:lstStyle/>
          <a:p>
            <a:r>
              <a:rPr lang="en-GB" noProof="0" dirty="0" err="1"/>
              <a:t>Frühling</a:t>
            </a:r>
            <a:endParaRPr lang="en-GB" i="1" noProof="0" dirty="0"/>
          </a:p>
        </p:txBody>
      </p:sp>
      <p:sp>
        <p:nvSpPr>
          <p:cNvPr id="3" name="Content Placeholder 2">
            <a:extLst>
              <a:ext uri="{FF2B5EF4-FFF2-40B4-BE49-F238E27FC236}">
                <a16:creationId xmlns:a16="http://schemas.microsoft.com/office/drawing/2014/main" id="{866D8C2B-96A5-4C7F-99A8-E6C30D3879BE}"/>
              </a:ext>
            </a:extLst>
          </p:cNvPr>
          <p:cNvSpPr>
            <a:spLocks noGrp="1"/>
          </p:cNvSpPr>
          <p:nvPr>
            <p:ph sz="half" idx="1"/>
          </p:nvPr>
        </p:nvSpPr>
        <p:spPr>
          <a:xfrm>
            <a:off x="273243" y="1713309"/>
            <a:ext cx="5604192" cy="4989512"/>
          </a:xfrm>
        </p:spPr>
        <p:txBody>
          <a:bodyPr/>
          <a:lstStyle/>
          <a:p>
            <a:pPr marL="342900" indent="-342900">
              <a:buFont typeface="Arial" panose="020B0604020202020204" pitchFamily="34" charset="0"/>
              <a:buChar char="•"/>
            </a:pPr>
            <a:r>
              <a:rPr lang="en-GB" sz="2800" noProof="0" dirty="0">
                <a:solidFill>
                  <a:schemeClr val="accent1"/>
                </a:solidFill>
              </a:rPr>
              <a:t>Es </a:t>
            </a:r>
            <a:r>
              <a:rPr lang="en-GB" sz="2800" noProof="0" dirty="0" err="1">
                <a:solidFill>
                  <a:schemeClr val="accent1"/>
                </a:solidFill>
              </a:rPr>
              <a:t>ist</a:t>
            </a:r>
            <a:r>
              <a:rPr lang="en-GB" sz="2800" noProof="0" dirty="0">
                <a:solidFill>
                  <a:schemeClr val="accent1"/>
                </a:solidFill>
              </a:rPr>
              <a:t> </a:t>
            </a:r>
            <a:r>
              <a:rPr lang="en-GB" sz="2800" u="sng" noProof="0" dirty="0" err="1">
                <a:solidFill>
                  <a:schemeClr val="accent1"/>
                </a:solidFill>
              </a:rPr>
              <a:t>Frühling</a:t>
            </a:r>
            <a:r>
              <a:rPr lang="en-GB" sz="2800" noProof="0" dirty="0">
                <a:solidFill>
                  <a:schemeClr val="accent1"/>
                </a:solidFill>
              </a:rPr>
              <a:t>. </a:t>
            </a:r>
            <a:r>
              <a:rPr lang="en-GB" sz="2800" noProof="0" dirty="0">
                <a:solidFill>
                  <a:schemeClr val="accent2"/>
                </a:solidFill>
              </a:rPr>
              <a:t>= It is </a:t>
            </a:r>
            <a:r>
              <a:rPr lang="en-GB" sz="2800" u="sng" noProof="0" dirty="0">
                <a:solidFill>
                  <a:schemeClr val="accent2"/>
                </a:solidFill>
              </a:rPr>
              <a:t>spring</a:t>
            </a:r>
            <a:r>
              <a:rPr lang="en-GB" sz="2800" noProof="0" dirty="0">
                <a:solidFill>
                  <a:schemeClr val="accent2"/>
                </a:solidFill>
              </a:rPr>
              <a:t>.</a:t>
            </a:r>
          </a:p>
          <a:p>
            <a:endParaRPr lang="en-GB" sz="2800" i="1" noProof="0" dirty="0"/>
          </a:p>
          <a:p>
            <a:r>
              <a:rPr lang="en-GB" sz="2800" u="sng" noProof="0" dirty="0"/>
              <a:t>Alternative:</a:t>
            </a:r>
          </a:p>
          <a:p>
            <a:pPr marL="342900" indent="-342900">
              <a:buFont typeface="Arial" panose="020B0604020202020204" pitchFamily="34" charset="0"/>
              <a:buChar char="•"/>
            </a:pPr>
            <a:r>
              <a:rPr lang="en-GB" sz="2800" noProof="0" dirty="0" err="1">
                <a:solidFill>
                  <a:schemeClr val="accent1"/>
                </a:solidFill>
              </a:rPr>
              <a:t>Wir</a:t>
            </a:r>
            <a:r>
              <a:rPr lang="en-GB" sz="2800" noProof="0" dirty="0">
                <a:solidFill>
                  <a:schemeClr val="accent1"/>
                </a:solidFill>
              </a:rPr>
              <a:t> </a:t>
            </a:r>
            <a:r>
              <a:rPr lang="en-GB" sz="2800" noProof="0" dirty="0" err="1">
                <a:solidFill>
                  <a:schemeClr val="accent1"/>
                </a:solidFill>
              </a:rPr>
              <a:t>haben</a:t>
            </a:r>
            <a:r>
              <a:rPr lang="en-GB" sz="2800" noProof="0" dirty="0">
                <a:solidFill>
                  <a:schemeClr val="accent1"/>
                </a:solidFill>
              </a:rPr>
              <a:t> </a:t>
            </a:r>
            <a:r>
              <a:rPr lang="en-GB" sz="2800" noProof="0" dirty="0" err="1">
                <a:solidFill>
                  <a:schemeClr val="accent1"/>
                </a:solidFill>
              </a:rPr>
              <a:t>Frühling</a:t>
            </a:r>
            <a:r>
              <a:rPr lang="en-GB" sz="2800" noProof="0" dirty="0">
                <a:solidFill>
                  <a:schemeClr val="accent1"/>
                </a:solidFill>
              </a:rPr>
              <a:t>.</a:t>
            </a:r>
          </a:p>
        </p:txBody>
      </p:sp>
      <p:pic>
        <p:nvPicPr>
          <p:cNvPr id="7" name="Content Placeholder 6">
            <a:extLst>
              <a:ext uri="{FF2B5EF4-FFF2-40B4-BE49-F238E27FC236}">
                <a16:creationId xmlns:a16="http://schemas.microsoft.com/office/drawing/2014/main" id="{F3F2CE6A-39DB-488E-AF71-6229E995CFE7}"/>
              </a:ext>
            </a:extLst>
          </p:cNvPr>
          <p:cNvPicPr>
            <a:picLocks noGrp="1" noChangeAspect="1"/>
          </p:cNvPicPr>
          <p:nvPr>
            <p:ph sz="half" idx="2"/>
          </p:nvPr>
        </p:nvPicPr>
        <p:blipFill>
          <a:blip r:embed="rId4"/>
          <a:stretch>
            <a:fillRect/>
          </a:stretch>
        </p:blipFill>
        <p:spPr>
          <a:xfrm>
            <a:off x="3248175" y="3878395"/>
            <a:ext cx="4621213" cy="3080808"/>
          </a:xfrm>
          <a:prstGeom prst="rect">
            <a:avLst/>
          </a:prstGeom>
        </p:spPr>
      </p:pic>
      <p:pic>
        <p:nvPicPr>
          <p:cNvPr id="8" name="Picture 7">
            <a:extLst>
              <a:ext uri="{FF2B5EF4-FFF2-40B4-BE49-F238E27FC236}">
                <a16:creationId xmlns:a16="http://schemas.microsoft.com/office/drawing/2014/main" id="{8D4DE00B-74CB-4751-801C-D1AD6375C234}"/>
              </a:ext>
            </a:extLst>
          </p:cNvPr>
          <p:cNvPicPr>
            <a:picLocks noChangeAspect="1"/>
          </p:cNvPicPr>
          <p:nvPr/>
        </p:nvPicPr>
        <p:blipFill>
          <a:blip r:embed="rId5"/>
          <a:stretch>
            <a:fillRect/>
          </a:stretch>
        </p:blipFill>
        <p:spPr>
          <a:xfrm>
            <a:off x="5770041" y="1763713"/>
            <a:ext cx="4147071" cy="2659957"/>
          </a:xfrm>
          <a:prstGeom prst="rect">
            <a:avLst/>
          </a:prstGeom>
        </p:spPr>
      </p:pic>
      <p:pic>
        <p:nvPicPr>
          <p:cNvPr id="4" name="Aufgezeichneter Sound">
            <a:hlinkClick r:id="" action="ppaction://media"/>
            <a:extLst>
              <a:ext uri="{FF2B5EF4-FFF2-40B4-BE49-F238E27FC236}">
                <a16:creationId xmlns:a16="http://schemas.microsoft.com/office/drawing/2014/main" id="{1CBA0CE7-F869-402D-B99F-239894EB17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37100" y="3061108"/>
            <a:ext cx="406400" cy="406400"/>
          </a:xfrm>
          <a:prstGeom prst="rect">
            <a:avLst/>
          </a:prstGeom>
        </p:spPr>
      </p:pic>
      <p:sp>
        <p:nvSpPr>
          <p:cNvPr id="11" name="Foliennummernplatzhalter 4">
            <a:extLst>
              <a:ext uri="{FF2B5EF4-FFF2-40B4-BE49-F238E27FC236}">
                <a16:creationId xmlns:a16="http://schemas.microsoft.com/office/drawing/2014/main" id="{7C38AE98-1CDC-44C6-BC25-D0B2D414219F}"/>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5</a:t>
            </a:fld>
            <a:endParaRPr lang="en-GB" sz="1050" b="0" dirty="0">
              <a:solidFill>
                <a:schemeClr val="bg2"/>
              </a:solidFill>
              <a:latin typeface="Comic Sans MS" panose="030F0702030302020204" pitchFamily="66" charset="0"/>
            </a:endParaRPr>
          </a:p>
        </p:txBody>
      </p:sp>
      <p:sp>
        <p:nvSpPr>
          <p:cNvPr id="12" name="Textfeld 11">
            <a:extLst>
              <a:ext uri="{FF2B5EF4-FFF2-40B4-BE49-F238E27FC236}">
                <a16:creationId xmlns:a16="http://schemas.microsoft.com/office/drawing/2014/main" id="{20FD9E08-6764-46D6-ACDE-C6786E48A2AD}"/>
              </a:ext>
            </a:extLst>
          </p:cNvPr>
          <p:cNvSpPr txBox="1"/>
          <p:nvPr/>
        </p:nvSpPr>
        <p:spPr>
          <a:xfrm>
            <a:off x="7843576" y="4476143"/>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3" name="Fußzeilenplatzhalter 3">
            <a:extLst>
              <a:ext uri="{FF2B5EF4-FFF2-40B4-BE49-F238E27FC236}">
                <a16:creationId xmlns:a16="http://schemas.microsoft.com/office/drawing/2014/main" id="{3401402C-A0DF-448E-8148-D3006D01066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78607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3644-DD0F-430D-A485-C0496048433E}"/>
              </a:ext>
            </a:extLst>
          </p:cNvPr>
          <p:cNvSpPr>
            <a:spLocks noGrp="1"/>
          </p:cNvSpPr>
          <p:nvPr>
            <p:ph type="title"/>
          </p:nvPr>
        </p:nvSpPr>
        <p:spPr/>
        <p:txBody>
          <a:bodyPr/>
          <a:lstStyle/>
          <a:p>
            <a:r>
              <a:rPr lang="en-GB" noProof="0" dirty="0"/>
              <a:t>Sommer</a:t>
            </a:r>
            <a:endParaRPr lang="en-GB" i="1" noProof="0" dirty="0"/>
          </a:p>
        </p:txBody>
      </p:sp>
      <p:sp>
        <p:nvSpPr>
          <p:cNvPr id="3" name="Content Placeholder 2">
            <a:extLst>
              <a:ext uri="{FF2B5EF4-FFF2-40B4-BE49-F238E27FC236}">
                <a16:creationId xmlns:a16="http://schemas.microsoft.com/office/drawing/2014/main" id="{032692DE-890B-43C6-926D-F4F49088EDE4}"/>
              </a:ext>
            </a:extLst>
          </p:cNvPr>
          <p:cNvSpPr>
            <a:spLocks noGrp="1"/>
          </p:cNvSpPr>
          <p:nvPr>
            <p:ph sz="half" idx="1"/>
          </p:nvPr>
        </p:nvSpPr>
        <p:spPr>
          <a:xfrm>
            <a:off x="463332" y="1620022"/>
            <a:ext cx="5870574" cy="4989512"/>
          </a:xfrm>
        </p:spPr>
        <p:txBody>
          <a:bodyPr/>
          <a:lstStyle/>
          <a:p>
            <a:pPr marL="342900" indent="-342900">
              <a:buFont typeface="Arial" panose="020B0604020202020204" pitchFamily="34" charset="0"/>
              <a:buChar char="•"/>
            </a:pPr>
            <a:r>
              <a:rPr lang="en-GB" sz="2800" noProof="0" dirty="0">
                <a:solidFill>
                  <a:schemeClr val="accent1"/>
                </a:solidFill>
              </a:rPr>
              <a:t>Es </a:t>
            </a:r>
            <a:r>
              <a:rPr lang="en-GB" sz="2800" noProof="0" dirty="0" err="1">
                <a:solidFill>
                  <a:schemeClr val="accent1"/>
                </a:solidFill>
              </a:rPr>
              <a:t>ist</a:t>
            </a:r>
            <a:r>
              <a:rPr lang="en-GB" sz="2800" noProof="0" dirty="0">
                <a:solidFill>
                  <a:schemeClr val="accent1"/>
                </a:solidFill>
              </a:rPr>
              <a:t> </a:t>
            </a:r>
            <a:r>
              <a:rPr lang="en-GB" sz="2800" u="sng" noProof="0" dirty="0">
                <a:solidFill>
                  <a:schemeClr val="accent1"/>
                </a:solidFill>
              </a:rPr>
              <a:t>Sommer</a:t>
            </a:r>
            <a:r>
              <a:rPr lang="en-GB" sz="2800" noProof="0" dirty="0">
                <a:solidFill>
                  <a:schemeClr val="accent1"/>
                </a:solidFill>
              </a:rPr>
              <a:t>. </a:t>
            </a:r>
            <a:r>
              <a:rPr lang="en-GB" sz="2800" noProof="0" dirty="0">
                <a:solidFill>
                  <a:schemeClr val="accent2"/>
                </a:solidFill>
              </a:rPr>
              <a:t>= It is </a:t>
            </a:r>
            <a:r>
              <a:rPr lang="en-GB" sz="2800" u="sng" noProof="0" dirty="0">
                <a:solidFill>
                  <a:schemeClr val="accent2"/>
                </a:solidFill>
              </a:rPr>
              <a:t>summer</a:t>
            </a:r>
            <a:r>
              <a:rPr lang="en-GB" sz="2800" noProof="0" dirty="0">
                <a:solidFill>
                  <a:schemeClr val="accent2"/>
                </a:solidFill>
              </a:rPr>
              <a:t>.</a:t>
            </a:r>
          </a:p>
          <a:p>
            <a:endParaRPr lang="en-GB" sz="2800" noProof="0" dirty="0"/>
          </a:p>
          <a:p>
            <a:r>
              <a:rPr lang="en-GB" sz="2800" u="sng" noProof="0" dirty="0"/>
              <a:t>Alternative:</a:t>
            </a:r>
          </a:p>
          <a:p>
            <a:pPr marL="342900" indent="-342900">
              <a:buFont typeface="Arial" panose="020B0604020202020204" pitchFamily="34" charset="0"/>
              <a:buChar char="•"/>
            </a:pPr>
            <a:r>
              <a:rPr lang="en-GB" sz="2800" noProof="0" dirty="0" err="1">
                <a:solidFill>
                  <a:schemeClr val="accent1"/>
                </a:solidFill>
              </a:rPr>
              <a:t>Wir</a:t>
            </a:r>
            <a:r>
              <a:rPr lang="en-GB" sz="2800" noProof="0" dirty="0">
                <a:solidFill>
                  <a:schemeClr val="accent1"/>
                </a:solidFill>
              </a:rPr>
              <a:t> </a:t>
            </a:r>
            <a:r>
              <a:rPr lang="en-GB" sz="2800" noProof="0" dirty="0" err="1">
                <a:solidFill>
                  <a:schemeClr val="accent1"/>
                </a:solidFill>
              </a:rPr>
              <a:t>haben</a:t>
            </a:r>
            <a:r>
              <a:rPr lang="en-GB" sz="2800" noProof="0" dirty="0">
                <a:solidFill>
                  <a:schemeClr val="accent1"/>
                </a:solidFill>
              </a:rPr>
              <a:t> Sommer.</a:t>
            </a:r>
          </a:p>
        </p:txBody>
      </p:sp>
      <p:pic>
        <p:nvPicPr>
          <p:cNvPr id="8" name="Picture 7">
            <a:extLst>
              <a:ext uri="{FF2B5EF4-FFF2-40B4-BE49-F238E27FC236}">
                <a16:creationId xmlns:a16="http://schemas.microsoft.com/office/drawing/2014/main" id="{69A13538-5038-4E37-9358-49B6923B89F3}"/>
              </a:ext>
            </a:extLst>
          </p:cNvPr>
          <p:cNvPicPr>
            <a:picLocks noChangeAspect="1"/>
          </p:cNvPicPr>
          <p:nvPr/>
        </p:nvPicPr>
        <p:blipFill>
          <a:blip r:embed="rId4"/>
          <a:stretch>
            <a:fillRect/>
          </a:stretch>
        </p:blipFill>
        <p:spPr>
          <a:xfrm>
            <a:off x="5634100" y="2220302"/>
            <a:ext cx="4283012" cy="2855341"/>
          </a:xfrm>
          <a:prstGeom prst="rect">
            <a:avLst/>
          </a:prstGeom>
        </p:spPr>
      </p:pic>
      <p:pic>
        <p:nvPicPr>
          <p:cNvPr id="7" name="Content Placeholder 6">
            <a:extLst>
              <a:ext uri="{FF2B5EF4-FFF2-40B4-BE49-F238E27FC236}">
                <a16:creationId xmlns:a16="http://schemas.microsoft.com/office/drawing/2014/main" id="{0A05528D-7892-4C51-8F10-23BE7946CA5C}"/>
              </a:ext>
            </a:extLst>
          </p:cNvPr>
          <p:cNvPicPr>
            <a:picLocks noGrp="1" noChangeAspect="1"/>
          </p:cNvPicPr>
          <p:nvPr>
            <p:ph sz="half" idx="2"/>
          </p:nvPr>
        </p:nvPicPr>
        <p:blipFill>
          <a:blip r:embed="rId5"/>
          <a:stretch>
            <a:fillRect/>
          </a:stretch>
        </p:blipFill>
        <p:spPr>
          <a:xfrm>
            <a:off x="3457575" y="4516438"/>
            <a:ext cx="3524250" cy="2643187"/>
          </a:xfrm>
          <a:prstGeom prst="rect">
            <a:avLst/>
          </a:prstGeom>
        </p:spPr>
      </p:pic>
      <p:pic>
        <p:nvPicPr>
          <p:cNvPr id="4" name="Aufgezeichneter Sound">
            <a:hlinkClick r:id="" action="ppaction://media"/>
            <a:extLst>
              <a:ext uri="{FF2B5EF4-FFF2-40B4-BE49-F238E27FC236}">
                <a16:creationId xmlns:a16="http://schemas.microsoft.com/office/drawing/2014/main" id="{6A99F251-7F9F-4451-B834-73A82674C3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1467" y="3549871"/>
            <a:ext cx="406400" cy="406400"/>
          </a:xfrm>
          <a:prstGeom prst="rect">
            <a:avLst/>
          </a:prstGeom>
        </p:spPr>
      </p:pic>
      <p:sp>
        <p:nvSpPr>
          <p:cNvPr id="11" name="Foliennummernplatzhalter 4">
            <a:extLst>
              <a:ext uri="{FF2B5EF4-FFF2-40B4-BE49-F238E27FC236}">
                <a16:creationId xmlns:a16="http://schemas.microsoft.com/office/drawing/2014/main" id="{D0C0ECB8-29F1-4627-A440-BCA24E892DAE}"/>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6</a:t>
            </a:fld>
            <a:endParaRPr lang="en-GB" sz="1050" b="0" dirty="0">
              <a:solidFill>
                <a:schemeClr val="bg2"/>
              </a:solidFill>
              <a:latin typeface="Comic Sans MS" panose="030F0702030302020204" pitchFamily="66" charset="0"/>
            </a:endParaRPr>
          </a:p>
        </p:txBody>
      </p:sp>
      <p:sp>
        <p:nvSpPr>
          <p:cNvPr id="12" name="Textfeld 11">
            <a:extLst>
              <a:ext uri="{FF2B5EF4-FFF2-40B4-BE49-F238E27FC236}">
                <a16:creationId xmlns:a16="http://schemas.microsoft.com/office/drawing/2014/main" id="{B050A462-34FB-4313-8FDC-731BED5AEC28}"/>
              </a:ext>
            </a:extLst>
          </p:cNvPr>
          <p:cNvSpPr txBox="1"/>
          <p:nvPr/>
        </p:nvSpPr>
        <p:spPr>
          <a:xfrm>
            <a:off x="6974862" y="5049169"/>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3" name="Fußzeilenplatzhalter 3">
            <a:extLst>
              <a:ext uri="{FF2B5EF4-FFF2-40B4-BE49-F238E27FC236}">
                <a16:creationId xmlns:a16="http://schemas.microsoft.com/office/drawing/2014/main" id="{ED427252-CBD3-45B6-8F97-1CD9903D3F0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68363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9ADB-1277-4242-8C24-A2A43A713CDC}"/>
              </a:ext>
            </a:extLst>
          </p:cNvPr>
          <p:cNvSpPr>
            <a:spLocks noGrp="1"/>
          </p:cNvSpPr>
          <p:nvPr>
            <p:ph type="title"/>
          </p:nvPr>
        </p:nvSpPr>
        <p:spPr/>
        <p:txBody>
          <a:bodyPr/>
          <a:lstStyle/>
          <a:p>
            <a:r>
              <a:rPr lang="en-GB" noProof="0" dirty="0"/>
              <a:t>Herbst</a:t>
            </a:r>
            <a:endParaRPr lang="en-GB" i="1" noProof="0" dirty="0"/>
          </a:p>
        </p:txBody>
      </p:sp>
      <p:sp>
        <p:nvSpPr>
          <p:cNvPr id="3" name="Content Placeholder 2">
            <a:extLst>
              <a:ext uri="{FF2B5EF4-FFF2-40B4-BE49-F238E27FC236}">
                <a16:creationId xmlns:a16="http://schemas.microsoft.com/office/drawing/2014/main" id="{62DD8152-27FA-4D9F-9B79-87E1E795AE6C}"/>
              </a:ext>
            </a:extLst>
          </p:cNvPr>
          <p:cNvSpPr>
            <a:spLocks noGrp="1"/>
          </p:cNvSpPr>
          <p:nvPr>
            <p:ph sz="half" idx="1"/>
          </p:nvPr>
        </p:nvSpPr>
        <p:spPr>
          <a:xfrm>
            <a:off x="472552" y="1588623"/>
            <a:ext cx="5760946" cy="4989512"/>
          </a:xfrm>
        </p:spPr>
        <p:txBody>
          <a:bodyPr/>
          <a:lstStyle/>
          <a:p>
            <a:pPr marL="342900" indent="-342900">
              <a:buFont typeface="Arial" panose="020B0604020202020204" pitchFamily="34" charset="0"/>
              <a:buChar char="•"/>
            </a:pPr>
            <a:r>
              <a:rPr lang="en-GB" sz="2800" noProof="0" dirty="0">
                <a:solidFill>
                  <a:schemeClr val="accent1"/>
                </a:solidFill>
              </a:rPr>
              <a:t>Es </a:t>
            </a:r>
            <a:r>
              <a:rPr lang="en-GB" sz="2800" noProof="0" dirty="0" err="1">
                <a:solidFill>
                  <a:schemeClr val="accent1"/>
                </a:solidFill>
              </a:rPr>
              <a:t>ist</a:t>
            </a:r>
            <a:r>
              <a:rPr lang="en-GB" sz="2800" noProof="0" dirty="0">
                <a:solidFill>
                  <a:schemeClr val="accent1"/>
                </a:solidFill>
              </a:rPr>
              <a:t> </a:t>
            </a:r>
            <a:r>
              <a:rPr lang="en-GB" sz="2800" u="sng" noProof="0" dirty="0">
                <a:solidFill>
                  <a:schemeClr val="accent1"/>
                </a:solidFill>
              </a:rPr>
              <a:t>Herbst</a:t>
            </a:r>
            <a:r>
              <a:rPr lang="en-GB" sz="2800" noProof="0" dirty="0">
                <a:solidFill>
                  <a:schemeClr val="accent1"/>
                </a:solidFill>
              </a:rPr>
              <a:t>. </a:t>
            </a:r>
            <a:r>
              <a:rPr lang="en-GB" sz="2800" noProof="0" dirty="0">
                <a:solidFill>
                  <a:schemeClr val="accent2"/>
                </a:solidFill>
              </a:rPr>
              <a:t>=</a:t>
            </a:r>
            <a:r>
              <a:rPr lang="en-GB" sz="2800" noProof="0" dirty="0">
                <a:solidFill>
                  <a:schemeClr val="accent1"/>
                </a:solidFill>
              </a:rPr>
              <a:t> </a:t>
            </a:r>
            <a:r>
              <a:rPr lang="en-GB" sz="2800" noProof="0" dirty="0">
                <a:solidFill>
                  <a:schemeClr val="accent2"/>
                </a:solidFill>
              </a:rPr>
              <a:t>It is </a:t>
            </a:r>
            <a:r>
              <a:rPr lang="en-GB" sz="2800" u="sng" noProof="0" dirty="0">
                <a:solidFill>
                  <a:schemeClr val="accent2"/>
                </a:solidFill>
              </a:rPr>
              <a:t>autumn</a:t>
            </a:r>
            <a:r>
              <a:rPr lang="en-GB" sz="2800" noProof="0" dirty="0">
                <a:solidFill>
                  <a:schemeClr val="accent2"/>
                </a:solidFill>
              </a:rPr>
              <a:t>.</a:t>
            </a:r>
          </a:p>
          <a:p>
            <a:endParaRPr lang="en-GB" sz="2800" i="1" noProof="0" dirty="0"/>
          </a:p>
          <a:p>
            <a:r>
              <a:rPr lang="en-GB" sz="2800" u="sng" noProof="0" dirty="0"/>
              <a:t>Alternative:</a:t>
            </a:r>
          </a:p>
          <a:p>
            <a:pPr marL="342900" indent="-342900">
              <a:buFont typeface="Arial" panose="020B0604020202020204" pitchFamily="34" charset="0"/>
              <a:buChar char="•"/>
            </a:pPr>
            <a:r>
              <a:rPr lang="en-GB" sz="2800" noProof="0" dirty="0" err="1">
                <a:solidFill>
                  <a:schemeClr val="accent1"/>
                </a:solidFill>
              </a:rPr>
              <a:t>Wir</a:t>
            </a:r>
            <a:r>
              <a:rPr lang="en-GB" sz="2800" noProof="0" dirty="0">
                <a:solidFill>
                  <a:schemeClr val="accent1"/>
                </a:solidFill>
              </a:rPr>
              <a:t> </a:t>
            </a:r>
            <a:r>
              <a:rPr lang="en-GB" sz="2800" noProof="0" dirty="0" err="1">
                <a:solidFill>
                  <a:schemeClr val="accent1"/>
                </a:solidFill>
              </a:rPr>
              <a:t>haben</a:t>
            </a:r>
            <a:r>
              <a:rPr lang="en-GB" sz="2800" noProof="0" dirty="0">
                <a:solidFill>
                  <a:schemeClr val="accent1"/>
                </a:solidFill>
              </a:rPr>
              <a:t> Herbst.</a:t>
            </a:r>
          </a:p>
        </p:txBody>
      </p:sp>
      <p:pic>
        <p:nvPicPr>
          <p:cNvPr id="7" name="Content Placeholder 6">
            <a:extLst>
              <a:ext uri="{FF2B5EF4-FFF2-40B4-BE49-F238E27FC236}">
                <a16:creationId xmlns:a16="http://schemas.microsoft.com/office/drawing/2014/main" id="{79CFC9B8-A8B7-4372-A79A-E0A7191AD0EC}"/>
              </a:ext>
            </a:extLst>
          </p:cNvPr>
          <p:cNvPicPr>
            <a:picLocks noGrp="1" noChangeAspect="1"/>
          </p:cNvPicPr>
          <p:nvPr>
            <p:ph sz="half" idx="2"/>
          </p:nvPr>
        </p:nvPicPr>
        <p:blipFill>
          <a:blip r:embed="rId4"/>
          <a:stretch>
            <a:fillRect/>
          </a:stretch>
        </p:blipFill>
        <p:spPr>
          <a:xfrm>
            <a:off x="2517241" y="4402183"/>
            <a:ext cx="4216834" cy="2811222"/>
          </a:xfrm>
          <a:prstGeom prst="rect">
            <a:avLst/>
          </a:prstGeom>
        </p:spPr>
      </p:pic>
      <p:pic>
        <p:nvPicPr>
          <p:cNvPr id="8" name="Picture 7">
            <a:extLst>
              <a:ext uri="{FF2B5EF4-FFF2-40B4-BE49-F238E27FC236}">
                <a16:creationId xmlns:a16="http://schemas.microsoft.com/office/drawing/2014/main" id="{3F37DBA6-A548-4FD1-8AAE-78F321B1483F}"/>
              </a:ext>
            </a:extLst>
          </p:cNvPr>
          <p:cNvPicPr>
            <a:picLocks noChangeAspect="1"/>
          </p:cNvPicPr>
          <p:nvPr/>
        </p:nvPicPr>
        <p:blipFill>
          <a:blip r:embed="rId5"/>
          <a:stretch>
            <a:fillRect/>
          </a:stretch>
        </p:blipFill>
        <p:spPr>
          <a:xfrm>
            <a:off x="5568433" y="2192709"/>
            <a:ext cx="4431584" cy="2942131"/>
          </a:xfrm>
          <a:prstGeom prst="rect">
            <a:avLst/>
          </a:prstGeom>
        </p:spPr>
      </p:pic>
      <p:pic>
        <p:nvPicPr>
          <p:cNvPr id="4" name="Aufgezeichneter Sound">
            <a:hlinkClick r:id="" action="ppaction://media"/>
            <a:extLst>
              <a:ext uri="{FF2B5EF4-FFF2-40B4-BE49-F238E27FC236}">
                <a16:creationId xmlns:a16="http://schemas.microsoft.com/office/drawing/2014/main" id="{BABB9B69-2252-4E94-A80C-8D40A0E6B7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49795" y="3358174"/>
            <a:ext cx="406400" cy="406400"/>
          </a:xfrm>
          <a:prstGeom prst="rect">
            <a:avLst/>
          </a:prstGeom>
        </p:spPr>
      </p:pic>
      <p:sp>
        <p:nvSpPr>
          <p:cNvPr id="11" name="Foliennummernplatzhalter 4">
            <a:extLst>
              <a:ext uri="{FF2B5EF4-FFF2-40B4-BE49-F238E27FC236}">
                <a16:creationId xmlns:a16="http://schemas.microsoft.com/office/drawing/2014/main" id="{E6FA543B-0E79-4603-BA86-5661D2C182C8}"/>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7</a:t>
            </a:fld>
            <a:endParaRPr lang="en-GB" sz="1050" b="0" dirty="0">
              <a:solidFill>
                <a:schemeClr val="bg2"/>
              </a:solidFill>
              <a:latin typeface="Comic Sans MS" panose="030F0702030302020204" pitchFamily="66" charset="0"/>
            </a:endParaRPr>
          </a:p>
        </p:txBody>
      </p:sp>
      <p:sp>
        <p:nvSpPr>
          <p:cNvPr id="12" name="Textfeld 11">
            <a:extLst>
              <a:ext uri="{FF2B5EF4-FFF2-40B4-BE49-F238E27FC236}">
                <a16:creationId xmlns:a16="http://schemas.microsoft.com/office/drawing/2014/main" id="{AF91B3E0-3DE3-4E1B-A0A9-13358DE9632E}"/>
              </a:ext>
            </a:extLst>
          </p:cNvPr>
          <p:cNvSpPr txBox="1"/>
          <p:nvPr/>
        </p:nvSpPr>
        <p:spPr>
          <a:xfrm>
            <a:off x="6711905" y="5131197"/>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3" name="Fußzeilenplatzhalter 3">
            <a:extLst>
              <a:ext uri="{FF2B5EF4-FFF2-40B4-BE49-F238E27FC236}">
                <a16:creationId xmlns:a16="http://schemas.microsoft.com/office/drawing/2014/main" id="{D92D8681-8B16-4547-BB0E-03952BA5EC5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63561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4E2F-F658-42A4-B2FC-40B3A3D52C39}"/>
              </a:ext>
            </a:extLst>
          </p:cNvPr>
          <p:cNvSpPr>
            <a:spLocks noGrp="1"/>
          </p:cNvSpPr>
          <p:nvPr>
            <p:ph type="title"/>
          </p:nvPr>
        </p:nvSpPr>
        <p:spPr/>
        <p:txBody>
          <a:bodyPr/>
          <a:lstStyle/>
          <a:p>
            <a:r>
              <a:rPr lang="en-GB" noProof="0" dirty="0"/>
              <a:t>Winter</a:t>
            </a:r>
            <a:endParaRPr lang="en-GB" i="1" noProof="0" dirty="0"/>
          </a:p>
        </p:txBody>
      </p:sp>
      <p:sp>
        <p:nvSpPr>
          <p:cNvPr id="3" name="Content Placeholder 2">
            <a:extLst>
              <a:ext uri="{FF2B5EF4-FFF2-40B4-BE49-F238E27FC236}">
                <a16:creationId xmlns:a16="http://schemas.microsoft.com/office/drawing/2014/main" id="{B60721BB-585C-41D0-AD1E-35C5B6F36346}"/>
              </a:ext>
            </a:extLst>
          </p:cNvPr>
          <p:cNvSpPr>
            <a:spLocks noGrp="1"/>
          </p:cNvSpPr>
          <p:nvPr>
            <p:ph sz="half" idx="1"/>
          </p:nvPr>
        </p:nvSpPr>
        <p:spPr>
          <a:xfrm>
            <a:off x="522287" y="1763713"/>
            <a:ext cx="5460502" cy="4859156"/>
          </a:xfrm>
        </p:spPr>
        <p:txBody>
          <a:bodyPr/>
          <a:lstStyle/>
          <a:p>
            <a:pPr marL="342900" indent="-342900">
              <a:buFont typeface="Arial" panose="020B0604020202020204" pitchFamily="34" charset="0"/>
              <a:buChar char="•"/>
            </a:pPr>
            <a:r>
              <a:rPr lang="en-GB" sz="2800" noProof="0" dirty="0">
                <a:solidFill>
                  <a:schemeClr val="accent1"/>
                </a:solidFill>
              </a:rPr>
              <a:t>Es </a:t>
            </a:r>
            <a:r>
              <a:rPr lang="en-GB" sz="2800" noProof="0" dirty="0" err="1">
                <a:solidFill>
                  <a:schemeClr val="accent1"/>
                </a:solidFill>
              </a:rPr>
              <a:t>ist</a:t>
            </a:r>
            <a:r>
              <a:rPr lang="en-GB" sz="2800" noProof="0" dirty="0">
                <a:solidFill>
                  <a:schemeClr val="accent1"/>
                </a:solidFill>
              </a:rPr>
              <a:t> </a:t>
            </a:r>
            <a:r>
              <a:rPr lang="en-GB" sz="2800" u="sng" noProof="0" dirty="0">
                <a:solidFill>
                  <a:schemeClr val="accent1"/>
                </a:solidFill>
              </a:rPr>
              <a:t>Winter</a:t>
            </a:r>
            <a:r>
              <a:rPr lang="en-GB" sz="2800" noProof="0" dirty="0">
                <a:solidFill>
                  <a:schemeClr val="accent1"/>
                </a:solidFill>
              </a:rPr>
              <a:t>.  </a:t>
            </a:r>
            <a:r>
              <a:rPr lang="en-GB" sz="2800" noProof="0" dirty="0">
                <a:solidFill>
                  <a:schemeClr val="accent2"/>
                </a:solidFill>
              </a:rPr>
              <a:t>=</a:t>
            </a:r>
            <a:r>
              <a:rPr lang="en-GB" sz="2800" noProof="0" dirty="0">
                <a:solidFill>
                  <a:schemeClr val="accent1"/>
                </a:solidFill>
              </a:rPr>
              <a:t> </a:t>
            </a:r>
            <a:r>
              <a:rPr lang="en-GB" sz="2800" noProof="0" dirty="0">
                <a:solidFill>
                  <a:schemeClr val="accent2"/>
                </a:solidFill>
              </a:rPr>
              <a:t>It is </a:t>
            </a:r>
            <a:r>
              <a:rPr lang="en-GB" sz="2800" u="sng" noProof="0" dirty="0">
                <a:solidFill>
                  <a:schemeClr val="accent2"/>
                </a:solidFill>
              </a:rPr>
              <a:t>winter</a:t>
            </a:r>
            <a:r>
              <a:rPr lang="en-GB" sz="2800" noProof="0" dirty="0">
                <a:solidFill>
                  <a:schemeClr val="accent2"/>
                </a:solidFill>
              </a:rPr>
              <a:t>.</a:t>
            </a:r>
          </a:p>
          <a:p>
            <a:endParaRPr lang="en-GB" sz="2800" noProof="0" dirty="0"/>
          </a:p>
          <a:p>
            <a:r>
              <a:rPr lang="en-GB" sz="2800" u="sng" noProof="0" dirty="0"/>
              <a:t>Alternative:</a:t>
            </a:r>
          </a:p>
          <a:p>
            <a:pPr marL="342900" indent="-342900">
              <a:buFont typeface="Arial" panose="020B0604020202020204" pitchFamily="34" charset="0"/>
              <a:buChar char="•"/>
            </a:pPr>
            <a:r>
              <a:rPr lang="en-GB" sz="2800" noProof="0" dirty="0" err="1">
                <a:solidFill>
                  <a:schemeClr val="bg2"/>
                </a:solidFill>
              </a:rPr>
              <a:t>Wir</a:t>
            </a:r>
            <a:r>
              <a:rPr lang="en-GB" sz="2800" noProof="0" dirty="0">
                <a:solidFill>
                  <a:schemeClr val="bg2"/>
                </a:solidFill>
              </a:rPr>
              <a:t> </a:t>
            </a:r>
            <a:r>
              <a:rPr lang="en-GB" sz="2800" noProof="0" dirty="0" err="1">
                <a:solidFill>
                  <a:schemeClr val="bg2"/>
                </a:solidFill>
              </a:rPr>
              <a:t>haben</a:t>
            </a:r>
            <a:r>
              <a:rPr lang="en-GB" sz="2800" noProof="0" dirty="0">
                <a:solidFill>
                  <a:schemeClr val="bg2"/>
                </a:solidFill>
              </a:rPr>
              <a:t> Winter.</a:t>
            </a:r>
          </a:p>
        </p:txBody>
      </p:sp>
      <p:pic>
        <p:nvPicPr>
          <p:cNvPr id="8" name="Picture 7">
            <a:extLst>
              <a:ext uri="{FF2B5EF4-FFF2-40B4-BE49-F238E27FC236}">
                <a16:creationId xmlns:a16="http://schemas.microsoft.com/office/drawing/2014/main" id="{C709F675-1395-4BA3-A9BE-A9BFA1EB71BF}"/>
              </a:ext>
            </a:extLst>
          </p:cNvPr>
          <p:cNvPicPr>
            <a:picLocks noChangeAspect="1"/>
          </p:cNvPicPr>
          <p:nvPr/>
        </p:nvPicPr>
        <p:blipFill>
          <a:blip r:embed="rId4"/>
          <a:stretch>
            <a:fillRect/>
          </a:stretch>
        </p:blipFill>
        <p:spPr>
          <a:xfrm>
            <a:off x="2253688" y="4258469"/>
            <a:ext cx="4031366" cy="2687577"/>
          </a:xfrm>
          <a:prstGeom prst="rect">
            <a:avLst/>
          </a:prstGeom>
        </p:spPr>
      </p:pic>
      <p:pic>
        <p:nvPicPr>
          <p:cNvPr id="7" name="Content Placeholder 6">
            <a:extLst>
              <a:ext uri="{FF2B5EF4-FFF2-40B4-BE49-F238E27FC236}">
                <a16:creationId xmlns:a16="http://schemas.microsoft.com/office/drawing/2014/main" id="{5570EFAC-E070-4AD4-8B03-B9FFB4A4461A}"/>
              </a:ext>
            </a:extLst>
          </p:cNvPr>
          <p:cNvPicPr>
            <a:picLocks noGrp="1" noChangeAspect="1"/>
          </p:cNvPicPr>
          <p:nvPr>
            <p:ph sz="half" idx="2"/>
          </p:nvPr>
        </p:nvPicPr>
        <p:blipFill>
          <a:blip r:embed="rId5"/>
          <a:stretch>
            <a:fillRect/>
          </a:stretch>
        </p:blipFill>
        <p:spPr>
          <a:xfrm>
            <a:off x="5214316" y="2303018"/>
            <a:ext cx="4621213" cy="2953638"/>
          </a:xfrm>
          <a:prstGeom prst="rect">
            <a:avLst/>
          </a:prstGeom>
        </p:spPr>
      </p:pic>
      <p:pic>
        <p:nvPicPr>
          <p:cNvPr id="4" name="Aufgezeichneter Sound">
            <a:hlinkClick r:id="" action="ppaction://media"/>
            <a:extLst>
              <a:ext uri="{FF2B5EF4-FFF2-40B4-BE49-F238E27FC236}">
                <a16:creationId xmlns:a16="http://schemas.microsoft.com/office/drawing/2014/main" id="{7A4ACE20-36BF-4CBC-8111-A4DF449D21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39432" y="3659248"/>
            <a:ext cx="406400" cy="406400"/>
          </a:xfrm>
          <a:prstGeom prst="rect">
            <a:avLst/>
          </a:prstGeom>
        </p:spPr>
      </p:pic>
      <p:sp>
        <p:nvSpPr>
          <p:cNvPr id="11" name="Foliennummernplatzhalter 4">
            <a:extLst>
              <a:ext uri="{FF2B5EF4-FFF2-40B4-BE49-F238E27FC236}">
                <a16:creationId xmlns:a16="http://schemas.microsoft.com/office/drawing/2014/main" id="{1515D8BE-7B05-49E8-8FFB-B3C35571C89B}"/>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8</a:t>
            </a:fld>
            <a:endParaRPr lang="en-GB" sz="1050" b="0" dirty="0">
              <a:solidFill>
                <a:schemeClr val="bg2"/>
              </a:solidFill>
              <a:latin typeface="Comic Sans MS" panose="030F0702030302020204" pitchFamily="66" charset="0"/>
            </a:endParaRPr>
          </a:p>
        </p:txBody>
      </p:sp>
      <p:sp>
        <p:nvSpPr>
          <p:cNvPr id="12" name="Textfeld 11">
            <a:extLst>
              <a:ext uri="{FF2B5EF4-FFF2-40B4-BE49-F238E27FC236}">
                <a16:creationId xmlns:a16="http://schemas.microsoft.com/office/drawing/2014/main" id="{3E2B9EE8-8C2D-4829-AB06-CA9413FF6133}"/>
              </a:ext>
            </a:extLst>
          </p:cNvPr>
          <p:cNvSpPr txBox="1"/>
          <p:nvPr/>
        </p:nvSpPr>
        <p:spPr>
          <a:xfrm>
            <a:off x="6285054" y="5256656"/>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3" name="Fußzeilenplatzhalter 3">
            <a:extLst>
              <a:ext uri="{FF2B5EF4-FFF2-40B4-BE49-F238E27FC236}">
                <a16:creationId xmlns:a16="http://schemas.microsoft.com/office/drawing/2014/main" id="{ED6176F0-E10B-47B5-8955-D0356AA1B21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33172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noProof="0" dirty="0">
                <a:solidFill>
                  <a:schemeClr val="accent1"/>
                </a:solidFill>
              </a:rPr>
              <a:t>Task: </a:t>
            </a:r>
            <a:r>
              <a:rPr lang="en-GB" noProof="0" dirty="0" err="1"/>
              <a:t>Welche</a:t>
            </a:r>
            <a:r>
              <a:rPr lang="en-GB" noProof="0" dirty="0"/>
              <a:t> </a:t>
            </a:r>
            <a:r>
              <a:rPr lang="en-GB" noProof="0" dirty="0" err="1"/>
              <a:t>Jahreszeit</a:t>
            </a:r>
            <a:r>
              <a:rPr lang="en-GB" noProof="0" dirty="0"/>
              <a:t> </a:t>
            </a:r>
            <a:r>
              <a:rPr lang="en-GB" noProof="0" dirty="0" err="1"/>
              <a:t>ist</a:t>
            </a:r>
            <a:r>
              <a:rPr lang="en-GB" noProof="0" dirty="0"/>
              <a:t> es?</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4"/>
          <a:stretch>
            <a:fillRect/>
          </a:stretch>
        </p:blipFill>
        <p:spPr>
          <a:xfrm flipH="1">
            <a:off x="6149779" y="1589612"/>
            <a:ext cx="3685750" cy="4740516"/>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441538" y="1837807"/>
            <a:ext cx="4621213" cy="4989512"/>
          </a:xfrm>
        </p:spPr>
        <p:txBody>
          <a:bodyPr/>
          <a:lstStyle/>
          <a:p>
            <a:pPr marL="342900" indent="-342900">
              <a:buFont typeface="Arial" panose="020B0604020202020204" pitchFamily="34" charset="0"/>
              <a:buChar char="•"/>
            </a:pPr>
            <a:r>
              <a:rPr lang="en-GB" sz="2800" noProof="0" dirty="0"/>
              <a:t>Look at the pictures. </a:t>
            </a:r>
            <a:r>
              <a:rPr lang="en-GB" sz="2800" noProof="0" dirty="0">
                <a:sym typeface="Wingdings" panose="05000000000000000000" pitchFamily="2" charset="2"/>
              </a:rPr>
              <a:t></a:t>
            </a:r>
            <a:r>
              <a:rPr lang="en-GB" sz="2800" i="1" noProof="0" dirty="0"/>
              <a:t>Which season is it?</a:t>
            </a:r>
          </a:p>
          <a:p>
            <a:pPr marL="342900" indent="-342900">
              <a:buFont typeface="Arial" panose="020B0604020202020204" pitchFamily="34" charset="0"/>
              <a:buChar char="•"/>
            </a:pPr>
            <a:endParaRPr lang="en-GB" sz="2800" i="1" noProof="0" dirty="0"/>
          </a:p>
          <a:p>
            <a:pPr marL="342900" indent="-342900">
              <a:buFont typeface="Arial" panose="020B0604020202020204" pitchFamily="34" charset="0"/>
              <a:buChar char="•"/>
            </a:pPr>
            <a:r>
              <a:rPr lang="en-GB" sz="2800" noProof="0" dirty="0"/>
              <a:t>Stop the presentation and think about your answer or write it down.</a:t>
            </a:r>
          </a:p>
          <a:p>
            <a:pPr marL="342900" indent="-342900">
              <a:buFont typeface="Arial" panose="020B0604020202020204" pitchFamily="34" charset="0"/>
              <a:buChar char="•"/>
            </a:pPr>
            <a:endParaRPr lang="en-GB" sz="2800" noProof="0" dirty="0"/>
          </a:p>
          <a:p>
            <a:pPr marL="342900" indent="-342900">
              <a:buFont typeface="Arial" panose="020B0604020202020204" pitchFamily="34" charset="0"/>
              <a:buChar char="•"/>
            </a:pPr>
            <a:r>
              <a:rPr lang="en-GB" sz="2800" noProof="0" dirty="0"/>
              <a:t>Check your answer with the solution!</a:t>
            </a:r>
          </a:p>
        </p:txBody>
      </p:sp>
      <p:sp>
        <p:nvSpPr>
          <p:cNvPr id="9" name="Foliennummernplatzhalter 4">
            <a:extLst>
              <a:ext uri="{FF2B5EF4-FFF2-40B4-BE49-F238E27FC236}">
                <a16:creationId xmlns:a16="http://schemas.microsoft.com/office/drawing/2014/main" id="{1C143E41-0114-40A0-ABD8-71E8AD95A89E}"/>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9</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D7B1EA0B-1663-47AA-8B05-7973355F735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pic>
        <p:nvPicPr>
          <p:cNvPr id="8" name="Aufgezeichneter Sound">
            <a:hlinkClick r:id="" action="ppaction://media"/>
            <a:extLst>
              <a:ext uri="{FF2B5EF4-FFF2-40B4-BE49-F238E27FC236}">
                <a16:creationId xmlns:a16="http://schemas.microsoft.com/office/drawing/2014/main" id="{7A178A30-BBBD-48A2-8F5F-38D6C44AF9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27928" y="624680"/>
            <a:ext cx="406400" cy="406400"/>
          </a:xfrm>
          <a:prstGeom prst="rect">
            <a:avLst/>
          </a:prstGeom>
        </p:spPr>
      </p:pic>
    </p:spTree>
    <p:extLst>
      <p:ext uri="{BB962C8B-B14F-4D97-AF65-F5344CB8AC3E}">
        <p14:creationId xmlns:p14="http://schemas.microsoft.com/office/powerpoint/2010/main" val="2383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8.xml><?xml version="1.0" encoding="utf-8"?>
<a:theme xmlns:a="http://schemas.openxmlformats.org/drawingml/2006/main" name="1_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574</Words>
  <Application>Microsoft Office PowerPoint</Application>
  <PresentationFormat>Benutzerdefiniert</PresentationFormat>
  <Paragraphs>116</Paragraphs>
  <Slides>16</Slides>
  <Notes>0</Notes>
  <HiddenSlides>0</HiddenSlides>
  <MMClips>6</MMClips>
  <ScaleCrop>false</ScaleCrop>
  <HeadingPairs>
    <vt:vector size="6" baseType="variant">
      <vt:variant>
        <vt:lpstr>Verwendete Schriftarten</vt:lpstr>
      </vt:variant>
      <vt:variant>
        <vt:i4>5</vt:i4>
      </vt:variant>
      <vt:variant>
        <vt:lpstr>Design</vt:lpstr>
      </vt:variant>
      <vt:variant>
        <vt:i4>8</vt:i4>
      </vt:variant>
      <vt:variant>
        <vt:lpstr>Folientitel</vt:lpstr>
      </vt:variant>
      <vt:variant>
        <vt:i4>16</vt:i4>
      </vt:variant>
    </vt:vector>
  </HeadingPairs>
  <TitlesOfParts>
    <vt:vector size="29" baseType="lpstr">
      <vt:lpstr>Arial</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1_GET-Buddied-UP Master4_SR</vt:lpstr>
      <vt:lpstr>1_GET-Buddied-UP Master3_Schluss</vt:lpstr>
      <vt:lpstr>GET Buddied Up</vt:lpstr>
      <vt:lpstr>    Deutsch lernen  mit Ali, unserem Adler     Sigrid Rieuwerts get-across-borders@uni-mainz.de</vt:lpstr>
      <vt:lpstr>Willkommen!</vt:lpstr>
      <vt:lpstr>Die Jahreszeiten</vt:lpstr>
      <vt:lpstr>Frühling</vt:lpstr>
      <vt:lpstr>Sommer</vt:lpstr>
      <vt:lpstr>Herbst</vt:lpstr>
      <vt:lpstr>Winter</vt:lpstr>
      <vt:lpstr>Task: Welche Jahreszeit ist es?</vt:lpstr>
      <vt:lpstr>Welche Jahreszeit ist es?</vt:lpstr>
      <vt:lpstr>Welche Jahreszeit ist es?</vt:lpstr>
      <vt:lpstr>Welche Jahreszeit ist es?</vt:lpstr>
      <vt:lpstr>Welche Jahreszeit ist es?</vt:lpstr>
      <vt:lpstr>Sources</vt:lpstr>
      <vt:lpstr>Sources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458</cp:revision>
  <cp:lastPrinted>2020-09-10T09:50:33Z</cp:lastPrinted>
  <dcterms:created xsi:type="dcterms:W3CDTF">2001-06-14T15:13:50Z</dcterms:created>
  <dcterms:modified xsi:type="dcterms:W3CDTF">2021-03-14T19:35:09Z</dcterms:modified>
</cp:coreProperties>
</file>