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21"/>
  </p:notesMasterIdLst>
  <p:handoutMasterIdLst>
    <p:handoutMasterId r:id="rId22"/>
  </p:handoutMasterIdLst>
  <p:sldIdLst>
    <p:sldId id="256" r:id="rId9"/>
    <p:sldId id="257" r:id="rId10"/>
    <p:sldId id="1406" r:id="rId11"/>
    <p:sldId id="1398" r:id="rId12"/>
    <p:sldId id="1408" r:id="rId13"/>
    <p:sldId id="1419" r:id="rId14"/>
    <p:sldId id="1418" r:id="rId15"/>
    <p:sldId id="1410" r:id="rId16"/>
    <p:sldId id="1404" r:id="rId17"/>
    <p:sldId id="1414" r:id="rId18"/>
    <p:sldId id="1416" r:id="rId19"/>
    <p:sldId id="264" r:id="rId20"/>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11" clrIdx="0">
    <p:extLst>
      <p:ext uri="{19B8F6BF-5375-455C-9EA6-DF929625EA0E}">
        <p15:presenceInfo xmlns:p15="http://schemas.microsoft.com/office/powerpoint/2012/main" userId="Bachmann, Hannah Ruth" providerId="None"/>
      </p:ext>
    </p:extLst>
  </p:cmAuthor>
  <p:cmAuthor id="2" name="Dominik Wallerius" initials="DW" lastIdx="2"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EFB4C-0D12-4657-BF29-D984092937CF}" v="59" dt="2021-03-14T19:17:43.1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276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B82EFB4C-0D12-4657-BF29-D984092937CF}"/>
    <pc:docChg chg="undo redo custSel modSld sldOrd">
      <pc:chgData name="Bachmann, Hannah Ruth" userId="e7c09bfb-72c2-42e5-912c-bd6874d853db" providerId="ADAL" clId="{B82EFB4C-0D12-4657-BF29-D984092937CF}" dt="2021-03-14T19:18:02.480" v="453" actId="115"/>
      <pc:docMkLst>
        <pc:docMk/>
      </pc:docMkLst>
      <pc:sldChg chg="addSp delSp modSp mod modClrScheme chgLayout">
        <pc:chgData name="Bachmann, Hannah Ruth" userId="e7c09bfb-72c2-42e5-912c-bd6874d853db" providerId="ADAL" clId="{B82EFB4C-0D12-4657-BF29-D984092937CF}" dt="2021-03-05T18:56:07.220" v="136" actId="1076"/>
        <pc:sldMkLst>
          <pc:docMk/>
          <pc:sldMk cId="3138488637" sldId="1398"/>
        </pc:sldMkLst>
        <pc:spChg chg="mod ord">
          <ac:chgData name="Bachmann, Hannah Ruth" userId="e7c09bfb-72c2-42e5-912c-bd6874d853db" providerId="ADAL" clId="{B82EFB4C-0D12-4657-BF29-D984092937CF}" dt="2021-03-05T18:54:33.821" v="36" actId="700"/>
          <ac:spMkLst>
            <pc:docMk/>
            <pc:sldMk cId="3138488637" sldId="1398"/>
            <ac:spMk id="2" creationId="{AC284810-2428-466D-B869-22185656E3A7}"/>
          </ac:spMkLst>
        </pc:spChg>
        <pc:spChg chg="add mod ord">
          <ac:chgData name="Bachmann, Hannah Ruth" userId="e7c09bfb-72c2-42e5-912c-bd6874d853db" providerId="ADAL" clId="{B82EFB4C-0D12-4657-BF29-D984092937CF}" dt="2021-03-05T18:55:45.160" v="128" actId="207"/>
          <ac:spMkLst>
            <pc:docMk/>
            <pc:sldMk cId="3138488637" sldId="1398"/>
            <ac:spMk id="3" creationId="{33402B1C-A821-42DD-A58A-876F9A55A807}"/>
          </ac:spMkLst>
        </pc:spChg>
        <pc:spChg chg="add del mod ord">
          <ac:chgData name="Bachmann, Hannah Ruth" userId="e7c09bfb-72c2-42e5-912c-bd6874d853db" providerId="ADAL" clId="{B82EFB4C-0D12-4657-BF29-D984092937CF}" dt="2021-03-05T18:55:16.753" v="120" actId="478"/>
          <ac:spMkLst>
            <pc:docMk/>
            <pc:sldMk cId="3138488637" sldId="1398"/>
            <ac:spMk id="4" creationId="{0D6BE63B-0228-4FAE-BEE0-742A871F5EB5}"/>
          </ac:spMkLst>
        </pc:spChg>
        <pc:spChg chg="mod ord">
          <ac:chgData name="Bachmann, Hannah Ruth" userId="e7c09bfb-72c2-42e5-912c-bd6874d853db" providerId="ADAL" clId="{B82EFB4C-0D12-4657-BF29-D984092937CF}" dt="2021-03-05T18:55:49.129" v="129" actId="1076"/>
          <ac:spMkLst>
            <pc:docMk/>
            <pc:sldMk cId="3138488637" sldId="1398"/>
            <ac:spMk id="8" creationId="{B7CFFFD5-05D0-E84A-8E07-51A8C23953E8}"/>
          </ac:spMkLst>
        </pc:spChg>
        <pc:spChg chg="mod ord">
          <ac:chgData name="Bachmann, Hannah Ruth" userId="e7c09bfb-72c2-42e5-912c-bd6874d853db" providerId="ADAL" clId="{B82EFB4C-0D12-4657-BF29-D984092937CF}" dt="2021-03-05T18:54:33.821" v="36" actId="700"/>
          <ac:spMkLst>
            <pc:docMk/>
            <pc:sldMk cId="3138488637" sldId="1398"/>
            <ac:spMk id="16" creationId="{B70C4F51-4545-4302-8F82-8991FF7EB553}"/>
          </ac:spMkLst>
        </pc:spChg>
        <pc:picChg chg="mod">
          <ac:chgData name="Bachmann, Hannah Ruth" userId="e7c09bfb-72c2-42e5-912c-bd6874d853db" providerId="ADAL" clId="{B82EFB4C-0D12-4657-BF29-D984092937CF}" dt="2021-03-05T18:55:51.828" v="130" actId="1076"/>
          <ac:picMkLst>
            <pc:docMk/>
            <pc:sldMk cId="3138488637" sldId="1398"/>
            <ac:picMk id="6" creationId="{F16CDEFE-D9AF-4598-8B9C-0D879CFC502B}"/>
          </ac:picMkLst>
        </pc:picChg>
        <pc:picChg chg="mod">
          <ac:chgData name="Bachmann, Hannah Ruth" userId="e7c09bfb-72c2-42e5-912c-bd6874d853db" providerId="ADAL" clId="{B82EFB4C-0D12-4657-BF29-D984092937CF}" dt="2021-03-05T18:55:32.044" v="124" actId="1076"/>
          <ac:picMkLst>
            <pc:docMk/>
            <pc:sldMk cId="3138488637" sldId="1398"/>
            <ac:picMk id="7" creationId="{D650908F-30DC-47B5-B197-8511B7156647}"/>
          </ac:picMkLst>
        </pc:picChg>
        <pc:picChg chg="mod">
          <ac:chgData name="Bachmann, Hannah Ruth" userId="e7c09bfb-72c2-42e5-912c-bd6874d853db" providerId="ADAL" clId="{B82EFB4C-0D12-4657-BF29-D984092937CF}" dt="2021-03-05T18:55:54.615" v="131" actId="1076"/>
          <ac:picMkLst>
            <pc:docMk/>
            <pc:sldMk cId="3138488637" sldId="1398"/>
            <ac:picMk id="9" creationId="{F70C4A55-CEA5-469B-99C0-77C60B485826}"/>
          </ac:picMkLst>
        </pc:picChg>
        <pc:picChg chg="mod">
          <ac:chgData name="Bachmann, Hannah Ruth" userId="e7c09bfb-72c2-42e5-912c-bd6874d853db" providerId="ADAL" clId="{B82EFB4C-0D12-4657-BF29-D984092937CF}" dt="2021-03-05T18:55:57.372" v="132" actId="1076"/>
          <ac:picMkLst>
            <pc:docMk/>
            <pc:sldMk cId="3138488637" sldId="1398"/>
            <ac:picMk id="10" creationId="{B6049488-5159-479D-8BDB-BB17F98F4E79}"/>
          </ac:picMkLst>
        </pc:picChg>
        <pc:picChg chg="mod">
          <ac:chgData name="Bachmann, Hannah Ruth" userId="e7c09bfb-72c2-42e5-912c-bd6874d853db" providerId="ADAL" clId="{B82EFB4C-0D12-4657-BF29-D984092937CF}" dt="2021-03-05T18:55:59.802" v="133" actId="1076"/>
          <ac:picMkLst>
            <pc:docMk/>
            <pc:sldMk cId="3138488637" sldId="1398"/>
            <ac:picMk id="11" creationId="{FE46A44E-14D3-4AB4-827D-7DB1C47A7543}"/>
          </ac:picMkLst>
        </pc:picChg>
        <pc:picChg chg="mod">
          <ac:chgData name="Bachmann, Hannah Ruth" userId="e7c09bfb-72c2-42e5-912c-bd6874d853db" providerId="ADAL" clId="{B82EFB4C-0D12-4657-BF29-D984092937CF}" dt="2021-03-05T18:56:02.133" v="134" actId="1076"/>
          <ac:picMkLst>
            <pc:docMk/>
            <pc:sldMk cId="3138488637" sldId="1398"/>
            <ac:picMk id="12" creationId="{ABEF1DF4-F1E6-4FB8-B697-F00DE1E7EB22}"/>
          </ac:picMkLst>
        </pc:picChg>
        <pc:picChg chg="mod">
          <ac:chgData name="Bachmann, Hannah Ruth" userId="e7c09bfb-72c2-42e5-912c-bd6874d853db" providerId="ADAL" clId="{B82EFB4C-0D12-4657-BF29-D984092937CF}" dt="2021-03-05T18:56:04.958" v="135" actId="1076"/>
          <ac:picMkLst>
            <pc:docMk/>
            <pc:sldMk cId="3138488637" sldId="1398"/>
            <ac:picMk id="13" creationId="{F96A6E89-B46D-4814-A7B7-69AF2A6D9A87}"/>
          </ac:picMkLst>
        </pc:picChg>
        <pc:picChg chg="mod">
          <ac:chgData name="Bachmann, Hannah Ruth" userId="e7c09bfb-72c2-42e5-912c-bd6874d853db" providerId="ADAL" clId="{B82EFB4C-0D12-4657-BF29-D984092937CF}" dt="2021-03-05T18:56:07.220" v="136" actId="1076"/>
          <ac:picMkLst>
            <pc:docMk/>
            <pc:sldMk cId="3138488637" sldId="1398"/>
            <ac:picMk id="14" creationId="{4460ADB3-19BC-4267-86AF-98DD435C0D2E}"/>
          </ac:picMkLst>
        </pc:picChg>
      </pc:sldChg>
      <pc:sldChg chg="modSp mod ord modAnim">
        <pc:chgData name="Bachmann, Hannah Ruth" userId="e7c09bfb-72c2-42e5-912c-bd6874d853db" providerId="ADAL" clId="{B82EFB4C-0D12-4657-BF29-D984092937CF}" dt="2021-03-05T19:10:50.114" v="448"/>
        <pc:sldMkLst>
          <pc:docMk/>
          <pc:sldMk cId="2051367657" sldId="1404"/>
        </pc:sldMkLst>
        <pc:spChg chg="mod">
          <ac:chgData name="Bachmann, Hannah Ruth" userId="e7c09bfb-72c2-42e5-912c-bd6874d853db" providerId="ADAL" clId="{B82EFB4C-0D12-4657-BF29-D984092937CF}" dt="2021-03-05T19:04:15.048" v="279" actId="207"/>
          <ac:spMkLst>
            <pc:docMk/>
            <pc:sldMk cId="2051367657" sldId="1404"/>
            <ac:spMk id="12" creationId="{C3749583-842C-4520-BBC9-EF13DF5785C4}"/>
          </ac:spMkLst>
        </pc:spChg>
        <pc:spChg chg="mod">
          <ac:chgData name="Bachmann, Hannah Ruth" userId="e7c09bfb-72c2-42e5-912c-bd6874d853db" providerId="ADAL" clId="{B82EFB4C-0D12-4657-BF29-D984092937CF}" dt="2021-03-05T19:04:09.294" v="278" actId="20577"/>
          <ac:spMkLst>
            <pc:docMk/>
            <pc:sldMk cId="2051367657" sldId="1404"/>
            <ac:spMk id="17" creationId="{5DD7B1FA-9953-40CC-B094-33F6DAB1E04A}"/>
          </ac:spMkLst>
        </pc:spChg>
      </pc:sldChg>
      <pc:sldChg chg="modSp mod">
        <pc:chgData name="Bachmann, Hannah Ruth" userId="e7c09bfb-72c2-42e5-912c-bd6874d853db" providerId="ADAL" clId="{B82EFB4C-0D12-4657-BF29-D984092937CF}" dt="2021-03-14T19:17:32.879" v="449" actId="1076"/>
        <pc:sldMkLst>
          <pc:docMk/>
          <pc:sldMk cId="4084225467" sldId="1406"/>
        </pc:sldMkLst>
        <pc:spChg chg="mod">
          <ac:chgData name="Bachmann, Hannah Ruth" userId="e7c09bfb-72c2-42e5-912c-bd6874d853db" providerId="ADAL" clId="{B82EFB4C-0D12-4657-BF29-D984092937CF}" dt="2021-03-05T18:53:01.274" v="15" actId="20577"/>
          <ac:spMkLst>
            <pc:docMk/>
            <pc:sldMk cId="4084225467" sldId="1406"/>
            <ac:spMk id="8" creationId="{6830FB70-770A-4401-B860-5A5C82610790}"/>
          </ac:spMkLst>
        </pc:spChg>
        <pc:spChg chg="mod">
          <ac:chgData name="Bachmann, Hannah Ruth" userId="e7c09bfb-72c2-42e5-912c-bd6874d853db" providerId="ADAL" clId="{B82EFB4C-0D12-4657-BF29-D984092937CF}" dt="2021-03-14T19:17:32.879" v="449" actId="1076"/>
          <ac:spMkLst>
            <pc:docMk/>
            <pc:sldMk cId="4084225467" sldId="1406"/>
            <ac:spMk id="9" creationId="{183DE643-6368-4594-92FC-176E331C225B}"/>
          </ac:spMkLst>
        </pc:spChg>
      </pc:sldChg>
      <pc:sldChg chg="modSp mod ord modAnim">
        <pc:chgData name="Bachmann, Hannah Ruth" userId="e7c09bfb-72c2-42e5-912c-bd6874d853db" providerId="ADAL" clId="{B82EFB4C-0D12-4657-BF29-D984092937CF}" dt="2021-03-05T19:09:13.710" v="441" actId="1076"/>
        <pc:sldMkLst>
          <pc:docMk/>
          <pc:sldMk cId="3237420024" sldId="1410"/>
        </pc:sldMkLst>
        <pc:spChg chg="mod">
          <ac:chgData name="Bachmann, Hannah Ruth" userId="e7c09bfb-72c2-42e5-912c-bd6874d853db" providerId="ADAL" clId="{B82EFB4C-0D12-4657-BF29-D984092937CF}" dt="2021-03-05T19:04:40.885" v="286" actId="114"/>
          <ac:spMkLst>
            <pc:docMk/>
            <pc:sldMk cId="3237420024" sldId="1410"/>
            <ac:spMk id="7" creationId="{0079FCFC-8B04-4F8A-93BC-675A626CCEE9}"/>
          </ac:spMkLst>
        </pc:spChg>
        <pc:spChg chg="mod">
          <ac:chgData name="Bachmann, Hannah Ruth" userId="e7c09bfb-72c2-42e5-912c-bd6874d853db" providerId="ADAL" clId="{B82EFB4C-0D12-4657-BF29-D984092937CF}" dt="2021-03-05T19:08:17.578" v="434" actId="207"/>
          <ac:spMkLst>
            <pc:docMk/>
            <pc:sldMk cId="3237420024" sldId="1410"/>
            <ac:spMk id="8" creationId="{9B865C4A-9850-4BBC-95BC-FAF60A02E08D}"/>
          </ac:spMkLst>
        </pc:spChg>
        <pc:picChg chg="mod">
          <ac:chgData name="Bachmann, Hannah Ruth" userId="e7c09bfb-72c2-42e5-912c-bd6874d853db" providerId="ADAL" clId="{B82EFB4C-0D12-4657-BF29-D984092937CF}" dt="2021-03-05T19:09:03.045" v="437" actId="1076"/>
          <ac:picMkLst>
            <pc:docMk/>
            <pc:sldMk cId="3237420024" sldId="1410"/>
            <ac:picMk id="10" creationId="{2B014ED0-B895-4898-8B6C-187BE92911BE}"/>
          </ac:picMkLst>
        </pc:picChg>
        <pc:picChg chg="mod">
          <ac:chgData name="Bachmann, Hannah Ruth" userId="e7c09bfb-72c2-42e5-912c-bd6874d853db" providerId="ADAL" clId="{B82EFB4C-0D12-4657-BF29-D984092937CF}" dt="2021-03-05T19:09:10.971" v="440" actId="1076"/>
          <ac:picMkLst>
            <pc:docMk/>
            <pc:sldMk cId="3237420024" sldId="1410"/>
            <ac:picMk id="11" creationId="{E437AC05-0E85-45C0-B70C-756BEB834956}"/>
          </ac:picMkLst>
        </pc:picChg>
        <pc:picChg chg="mod">
          <ac:chgData name="Bachmann, Hannah Ruth" userId="e7c09bfb-72c2-42e5-912c-bd6874d853db" providerId="ADAL" clId="{B82EFB4C-0D12-4657-BF29-D984092937CF}" dt="2021-03-05T19:09:13.710" v="441" actId="1076"/>
          <ac:picMkLst>
            <pc:docMk/>
            <pc:sldMk cId="3237420024" sldId="1410"/>
            <ac:picMk id="13" creationId="{947C3025-AA8D-4CDE-A413-C19F74DEC983}"/>
          </ac:picMkLst>
        </pc:picChg>
        <pc:picChg chg="mod">
          <ac:chgData name="Bachmann, Hannah Ruth" userId="e7c09bfb-72c2-42e5-912c-bd6874d853db" providerId="ADAL" clId="{B82EFB4C-0D12-4657-BF29-D984092937CF}" dt="2021-03-05T19:09:07.630" v="439" actId="1076"/>
          <ac:picMkLst>
            <pc:docMk/>
            <pc:sldMk cId="3237420024" sldId="1410"/>
            <ac:picMk id="14" creationId="{372EE02B-42A6-4831-BB48-974130BF4D37}"/>
          </ac:picMkLst>
        </pc:picChg>
      </pc:sldChg>
      <pc:sldChg chg="modSp mod ord">
        <pc:chgData name="Bachmann, Hannah Ruth" userId="e7c09bfb-72c2-42e5-912c-bd6874d853db" providerId="ADAL" clId="{B82EFB4C-0D12-4657-BF29-D984092937CF}" dt="2021-03-14T19:18:02.480" v="453" actId="115"/>
        <pc:sldMkLst>
          <pc:docMk/>
          <pc:sldMk cId="1989216459" sldId="1414"/>
        </pc:sldMkLst>
        <pc:spChg chg="mod">
          <ac:chgData name="Bachmann, Hannah Ruth" userId="e7c09bfb-72c2-42e5-912c-bd6874d853db" providerId="ADAL" clId="{B82EFB4C-0D12-4657-BF29-D984092937CF}" dt="2021-03-14T19:18:02.480" v="453" actId="115"/>
          <ac:spMkLst>
            <pc:docMk/>
            <pc:sldMk cId="1989216459" sldId="1414"/>
            <ac:spMk id="12" creationId="{C3749583-842C-4520-BBC9-EF13DF5785C4}"/>
          </ac:spMkLst>
        </pc:spChg>
        <pc:spChg chg="mod">
          <ac:chgData name="Bachmann, Hannah Ruth" userId="e7c09bfb-72c2-42e5-912c-bd6874d853db" providerId="ADAL" clId="{B82EFB4C-0D12-4657-BF29-D984092937CF}" dt="2021-03-05T19:09:22.726" v="446" actId="20577"/>
          <ac:spMkLst>
            <pc:docMk/>
            <pc:sldMk cId="1989216459" sldId="1414"/>
            <ac:spMk id="17" creationId="{5DD7B1FA-9953-40CC-B094-33F6DAB1E04A}"/>
          </ac:spMkLst>
        </pc:spChg>
        <pc:picChg chg="mod">
          <ac:chgData name="Bachmann, Hannah Ruth" userId="e7c09bfb-72c2-42e5-912c-bd6874d853db" providerId="ADAL" clId="{B82EFB4C-0D12-4657-BF29-D984092937CF}" dt="2021-03-05T19:09:29.730" v="447" actId="196"/>
          <ac:picMkLst>
            <pc:docMk/>
            <pc:sldMk cId="1989216459" sldId="1414"/>
            <ac:picMk id="8" creationId="{ED5CC824-9130-6E4C-BBEE-34EB1E60E12A}"/>
          </ac:picMkLst>
        </pc:picChg>
      </pc:sldChg>
      <pc:sldChg chg="modSp mod">
        <pc:chgData name="Bachmann, Hannah Ruth" userId="e7c09bfb-72c2-42e5-912c-bd6874d853db" providerId="ADAL" clId="{B82EFB4C-0D12-4657-BF29-D984092937CF}" dt="2021-03-05T18:59:35.143" v="225" actId="20577"/>
        <pc:sldMkLst>
          <pc:docMk/>
          <pc:sldMk cId="2879140898" sldId="1416"/>
        </pc:sldMkLst>
        <pc:spChg chg="mod">
          <ac:chgData name="Bachmann, Hannah Ruth" userId="e7c09bfb-72c2-42e5-912c-bd6874d853db" providerId="ADAL" clId="{B82EFB4C-0D12-4657-BF29-D984092937CF}" dt="2021-03-05T18:59:35.143" v="225" actId="20577"/>
          <ac:spMkLst>
            <pc:docMk/>
            <pc:sldMk cId="2879140898" sldId="1416"/>
            <ac:spMk id="12" creationId="{C3749583-842C-4520-BBC9-EF13DF5785C4}"/>
          </ac:spMkLst>
        </pc:spChg>
      </pc:sldChg>
      <pc:sldChg chg="addSp delSp modSp mod modClrScheme chgLayout">
        <pc:chgData name="Bachmann, Hannah Ruth" userId="e7c09bfb-72c2-42e5-912c-bd6874d853db" providerId="ADAL" clId="{B82EFB4C-0D12-4657-BF29-D984092937CF}" dt="2021-03-05T19:06:18.573" v="390" actId="14100"/>
        <pc:sldMkLst>
          <pc:docMk/>
          <pc:sldMk cId="1680785047" sldId="1418"/>
        </pc:sldMkLst>
        <pc:spChg chg="mod ord">
          <ac:chgData name="Bachmann, Hannah Ruth" userId="e7c09bfb-72c2-42e5-912c-bd6874d853db" providerId="ADAL" clId="{B82EFB4C-0D12-4657-BF29-D984092937CF}" dt="2021-03-05T19:05:59.178" v="385" actId="1076"/>
          <ac:spMkLst>
            <pc:docMk/>
            <pc:sldMk cId="1680785047" sldId="1418"/>
            <ac:spMk id="2" creationId="{3DA87A83-92A0-49E2-9690-DEE5B18EC263}"/>
          </ac:spMkLst>
        </pc:spChg>
        <pc:spChg chg="add mod ord">
          <ac:chgData name="Bachmann, Hannah Ruth" userId="e7c09bfb-72c2-42e5-912c-bd6874d853db" providerId="ADAL" clId="{B82EFB4C-0D12-4657-BF29-D984092937CF}" dt="2021-03-05T19:06:10.148" v="387" actId="1076"/>
          <ac:spMkLst>
            <pc:docMk/>
            <pc:sldMk cId="1680785047" sldId="1418"/>
            <ac:spMk id="3" creationId="{C8621C64-F0A4-4AC1-B36A-59BDC7922988}"/>
          </ac:spMkLst>
        </pc:spChg>
        <pc:spChg chg="mod ord">
          <ac:chgData name="Bachmann, Hannah Ruth" userId="e7c09bfb-72c2-42e5-912c-bd6874d853db" providerId="ADAL" clId="{B82EFB4C-0D12-4657-BF29-D984092937CF}" dt="2021-03-05T19:01:20.845" v="244" actId="207"/>
          <ac:spMkLst>
            <pc:docMk/>
            <pc:sldMk cId="1680785047" sldId="1418"/>
            <ac:spMk id="4" creationId="{B74E6970-9816-4D2F-A659-B22F7EB32E96}"/>
          </ac:spMkLst>
        </pc:spChg>
        <pc:spChg chg="add del mod ord">
          <ac:chgData name="Bachmann, Hannah Ruth" userId="e7c09bfb-72c2-42e5-912c-bd6874d853db" providerId="ADAL" clId="{B82EFB4C-0D12-4657-BF29-D984092937CF}" dt="2021-03-05T19:00:39.794" v="236" actId="478"/>
          <ac:spMkLst>
            <pc:docMk/>
            <pc:sldMk cId="1680785047" sldId="1418"/>
            <ac:spMk id="5" creationId="{649E691E-970E-4B77-812D-B97B4166E734}"/>
          </ac:spMkLst>
        </pc:spChg>
        <pc:spChg chg="mod ord">
          <ac:chgData name="Bachmann, Hannah Ruth" userId="e7c09bfb-72c2-42e5-912c-bd6874d853db" providerId="ADAL" clId="{B82EFB4C-0D12-4657-BF29-D984092937CF}" dt="2021-03-05T19:00:36.726" v="235" actId="700"/>
          <ac:spMkLst>
            <pc:docMk/>
            <pc:sldMk cId="1680785047" sldId="1418"/>
            <ac:spMk id="13" creationId="{6E1A2331-095C-495C-A2A6-4E4385EB839E}"/>
          </ac:spMkLst>
        </pc:spChg>
        <pc:picChg chg="mod">
          <ac:chgData name="Bachmann, Hannah Ruth" userId="e7c09bfb-72c2-42e5-912c-bd6874d853db" providerId="ADAL" clId="{B82EFB4C-0D12-4657-BF29-D984092937CF}" dt="2021-03-05T19:01:07.888" v="242" actId="1076"/>
          <ac:picMkLst>
            <pc:docMk/>
            <pc:sldMk cId="1680785047" sldId="1418"/>
            <ac:picMk id="8" creationId="{8427BD87-749C-4C34-93B0-A7230394DA9D}"/>
          </ac:picMkLst>
        </pc:picChg>
        <pc:picChg chg="mod">
          <ac:chgData name="Bachmann, Hannah Ruth" userId="e7c09bfb-72c2-42e5-912c-bd6874d853db" providerId="ADAL" clId="{B82EFB4C-0D12-4657-BF29-D984092937CF}" dt="2021-03-05T19:01:05.268" v="241" actId="1076"/>
          <ac:picMkLst>
            <pc:docMk/>
            <pc:sldMk cId="1680785047" sldId="1418"/>
            <ac:picMk id="9" creationId="{CC6D3559-2604-406B-9ED8-4C6E07A54A98}"/>
          </ac:picMkLst>
        </pc:picChg>
        <pc:picChg chg="mod">
          <ac:chgData name="Bachmann, Hannah Ruth" userId="e7c09bfb-72c2-42e5-912c-bd6874d853db" providerId="ADAL" clId="{B82EFB4C-0D12-4657-BF29-D984092937CF}" dt="2021-03-05T19:01:02.418" v="240" actId="1076"/>
          <ac:picMkLst>
            <pc:docMk/>
            <pc:sldMk cId="1680785047" sldId="1418"/>
            <ac:picMk id="10" creationId="{1E0136E8-1F8B-464E-8E30-42EAAD92C8A0}"/>
          </ac:picMkLst>
        </pc:picChg>
        <pc:picChg chg="mod">
          <ac:chgData name="Bachmann, Hannah Ruth" userId="e7c09bfb-72c2-42e5-912c-bd6874d853db" providerId="ADAL" clId="{B82EFB4C-0D12-4657-BF29-D984092937CF}" dt="2021-03-05T19:06:18.573" v="390" actId="14100"/>
          <ac:picMkLst>
            <pc:docMk/>
            <pc:sldMk cId="1680785047" sldId="1418"/>
            <ac:picMk id="11" creationId="{AEF82934-674D-47F0-9F84-7CACD72E12E3}"/>
          </ac:picMkLst>
        </pc:picChg>
      </pc:sldChg>
      <pc:sldChg chg="addSp delSp modSp mod modClrScheme chgLayout">
        <pc:chgData name="Bachmann, Hannah Ruth" userId="e7c09bfb-72c2-42e5-912c-bd6874d853db" providerId="ADAL" clId="{B82EFB4C-0D12-4657-BF29-D984092937CF}" dt="2021-03-14T19:17:43.108" v="450" actId="1076"/>
        <pc:sldMkLst>
          <pc:docMk/>
          <pc:sldMk cId="1225622758" sldId="1419"/>
        </pc:sldMkLst>
        <pc:spChg chg="mod ord">
          <ac:chgData name="Bachmann, Hannah Ruth" userId="e7c09bfb-72c2-42e5-912c-bd6874d853db" providerId="ADAL" clId="{B82EFB4C-0D12-4657-BF29-D984092937CF}" dt="2021-03-05T18:59:00.862" v="210" actId="1076"/>
          <ac:spMkLst>
            <pc:docMk/>
            <pc:sldMk cId="1225622758" sldId="1419"/>
            <ac:spMk id="2" creationId="{37F51DD0-FC4A-4651-B41A-BE38218CCB58}"/>
          </ac:spMkLst>
        </pc:spChg>
        <pc:spChg chg="mod ord">
          <ac:chgData name="Bachmann, Hannah Ruth" userId="e7c09bfb-72c2-42e5-912c-bd6874d853db" providerId="ADAL" clId="{B82EFB4C-0D12-4657-BF29-D984092937CF}" dt="2021-03-05T19:07:15.024" v="407" actId="14100"/>
          <ac:spMkLst>
            <pc:docMk/>
            <pc:sldMk cId="1225622758" sldId="1419"/>
            <ac:spMk id="3" creationId="{D5AED3EF-9345-4BF0-BB0E-FF0E1B42B6DB}"/>
          </ac:spMkLst>
        </pc:spChg>
        <pc:spChg chg="add del mod ord">
          <ac:chgData name="Bachmann, Hannah Ruth" userId="e7c09bfb-72c2-42e5-912c-bd6874d853db" providerId="ADAL" clId="{B82EFB4C-0D12-4657-BF29-D984092937CF}" dt="2021-03-05T18:57:15.563" v="143" actId="700"/>
          <ac:spMkLst>
            <pc:docMk/>
            <pc:sldMk cId="1225622758" sldId="1419"/>
            <ac:spMk id="4" creationId="{F8EE77F0-8AA2-4028-9647-1706C6EC3471}"/>
          </ac:spMkLst>
        </pc:spChg>
        <pc:spChg chg="add mod ord">
          <ac:chgData name="Bachmann, Hannah Ruth" userId="e7c09bfb-72c2-42e5-912c-bd6874d853db" providerId="ADAL" clId="{B82EFB4C-0D12-4657-BF29-D984092937CF}" dt="2021-03-14T19:17:43.108" v="450" actId="1076"/>
          <ac:spMkLst>
            <pc:docMk/>
            <pc:sldMk cId="1225622758" sldId="1419"/>
            <ac:spMk id="5" creationId="{7385E23A-FC24-4FB7-8F5A-CE798CE0B170}"/>
          </ac:spMkLst>
        </pc:spChg>
        <pc:spChg chg="add del mod ord">
          <ac:chgData name="Bachmann, Hannah Ruth" userId="e7c09bfb-72c2-42e5-912c-bd6874d853db" providerId="ADAL" clId="{B82EFB4C-0D12-4657-BF29-D984092937CF}" dt="2021-03-05T18:57:24.798" v="145" actId="478"/>
          <ac:spMkLst>
            <pc:docMk/>
            <pc:sldMk cId="1225622758" sldId="1419"/>
            <ac:spMk id="6" creationId="{A2004C9C-71CE-4767-9239-F119482FDD1B}"/>
          </ac:spMkLst>
        </pc:spChg>
        <pc:spChg chg="mod ord">
          <ac:chgData name="Bachmann, Hannah Ruth" userId="e7c09bfb-72c2-42e5-912c-bd6874d853db" providerId="ADAL" clId="{B82EFB4C-0D12-4657-BF29-D984092937CF}" dt="2021-03-05T18:57:21.501" v="144" actId="700"/>
          <ac:spMkLst>
            <pc:docMk/>
            <pc:sldMk cId="1225622758" sldId="1419"/>
            <ac:spMk id="11" creationId="{82B2699B-F4E8-48CA-907D-5603500F3AA1}"/>
          </ac:spMkLst>
        </pc:spChg>
        <pc:picChg chg="mod">
          <ac:chgData name="Bachmann, Hannah Ruth" userId="e7c09bfb-72c2-42e5-912c-bd6874d853db" providerId="ADAL" clId="{B82EFB4C-0D12-4657-BF29-D984092937CF}" dt="2021-03-05T19:07:17.713" v="408" actId="1076"/>
          <ac:picMkLst>
            <pc:docMk/>
            <pc:sldMk cId="1225622758" sldId="1419"/>
            <ac:picMk id="7" creationId="{8380190F-E95E-43AC-8521-7B36EE7A9DB8}"/>
          </ac:picMkLst>
        </pc:picChg>
        <pc:picChg chg="mod">
          <ac:chgData name="Bachmann, Hannah Ruth" userId="e7c09bfb-72c2-42e5-912c-bd6874d853db" providerId="ADAL" clId="{B82EFB4C-0D12-4657-BF29-D984092937CF}" dt="2021-03-05T19:07:21.272" v="409" actId="1076"/>
          <ac:picMkLst>
            <pc:docMk/>
            <pc:sldMk cId="1225622758" sldId="1419"/>
            <ac:picMk id="8" creationId="{C5CD9F20-E2F8-4C46-A090-7E2E54C3DE14}"/>
          </ac:picMkLst>
        </pc:picChg>
        <pc:picChg chg="mod">
          <ac:chgData name="Bachmann, Hannah Ruth" userId="e7c09bfb-72c2-42e5-912c-bd6874d853db" providerId="ADAL" clId="{B82EFB4C-0D12-4657-BF29-D984092937CF}" dt="2021-03-05T19:07:02.496" v="404" actId="1076"/>
          <ac:picMkLst>
            <pc:docMk/>
            <pc:sldMk cId="1225622758" sldId="1419"/>
            <ac:picMk id="9" creationId="{256E4D2A-4623-4BF6-A01D-73C668623989}"/>
          </ac:picMkLst>
        </pc:picChg>
      </pc:sldChg>
    </pc:docChg>
  </pc:docChgLst>
  <pc:docChgLst>
    <pc:chgData name="Dominik Wallerius" userId="a368d9d8-ce33-42c3-883f-a2e82223f6d6" providerId="ADAL" clId="{EC181F88-6E95-E74C-A555-DA77AD7D3648}"/>
    <pc:docChg chg="modSld">
      <pc:chgData name="Dominik Wallerius" userId="a368d9d8-ce33-42c3-883f-a2e82223f6d6" providerId="ADAL" clId="{EC181F88-6E95-E74C-A555-DA77AD7D3648}" dt="2021-01-19T08:53:14.779" v="1" actId="20577"/>
      <pc:docMkLst>
        <pc:docMk/>
      </pc:docMkLst>
      <pc:sldChg chg="modSp mod">
        <pc:chgData name="Dominik Wallerius" userId="a368d9d8-ce33-42c3-883f-a2e82223f6d6" providerId="ADAL" clId="{EC181F88-6E95-E74C-A555-DA77AD7D3648}" dt="2021-01-19T08:53:14.779" v="1" actId="20577"/>
        <pc:sldMkLst>
          <pc:docMk/>
          <pc:sldMk cId="4084225467" sldId="1406"/>
        </pc:sldMkLst>
        <pc:spChg chg="mod">
          <ac:chgData name="Dominik Wallerius" userId="a368d9d8-ce33-42c3-883f-a2e82223f6d6" providerId="ADAL" clId="{EC181F88-6E95-E74C-A555-DA77AD7D3648}" dt="2021-01-19T08:53:14.779" v="1" actId="20577"/>
          <ac:spMkLst>
            <pc:docMk/>
            <pc:sldMk cId="4084225467" sldId="1406"/>
            <ac:spMk id="9" creationId="{183DE643-6368-4594-92FC-176E331C225B}"/>
          </ac:spMkLst>
        </pc:spChg>
      </pc:sldChg>
    </pc:docChg>
  </pc:docChgLst>
  <pc:docChgLst>
    <pc:chgData name="Bachmann, Hannah Ruth" userId="e7c09bfb-72c2-42e5-912c-bd6874d853db" providerId="ADAL" clId="{05B6BB92-1F61-410E-B9D0-9799D9D51595}"/>
    <pc:docChg chg="undo custSel addSld delSld modSld">
      <pc:chgData name="Bachmann, Hannah Ruth" userId="e7c09bfb-72c2-42e5-912c-bd6874d853db" providerId="ADAL" clId="{05B6BB92-1F61-410E-B9D0-9799D9D51595}" dt="2021-02-02T16:30:19.870" v="213" actId="2696"/>
      <pc:docMkLst>
        <pc:docMk/>
      </pc:docMkLst>
      <pc:sldChg chg="modSp">
        <pc:chgData name="Bachmann, Hannah Ruth" userId="e7c09bfb-72c2-42e5-912c-bd6874d853db" providerId="ADAL" clId="{05B6BB92-1F61-410E-B9D0-9799D9D51595}" dt="2021-02-02T16:18:51.662" v="91" actId="20577"/>
        <pc:sldMkLst>
          <pc:docMk/>
          <pc:sldMk cId="0" sldId="264"/>
        </pc:sldMkLst>
        <pc:spChg chg="mod">
          <ac:chgData name="Bachmann, Hannah Ruth" userId="e7c09bfb-72c2-42e5-912c-bd6874d853db" providerId="ADAL" clId="{05B6BB92-1F61-410E-B9D0-9799D9D51595}" dt="2021-02-02T16:18:51.662" v="91" actId="20577"/>
          <ac:spMkLst>
            <pc:docMk/>
            <pc:sldMk cId="0" sldId="264"/>
            <ac:spMk id="5" creationId="{00000000-0000-0000-0000-000000000000}"/>
          </ac:spMkLst>
        </pc:spChg>
      </pc:sldChg>
      <pc:sldChg chg="del">
        <pc:chgData name="Bachmann, Hannah Ruth" userId="e7c09bfb-72c2-42e5-912c-bd6874d853db" providerId="ADAL" clId="{05B6BB92-1F61-410E-B9D0-9799D9D51595}" dt="2021-01-27T15:15:49.188" v="52" actId="2696"/>
        <pc:sldMkLst>
          <pc:docMk/>
          <pc:sldMk cId="884004034" sldId="1392"/>
        </pc:sldMkLst>
      </pc:sldChg>
      <pc:sldChg chg="del">
        <pc:chgData name="Bachmann, Hannah Ruth" userId="e7c09bfb-72c2-42e5-912c-bd6874d853db" providerId="ADAL" clId="{05B6BB92-1F61-410E-B9D0-9799D9D51595}" dt="2021-01-27T15:15:26.303" v="51" actId="2696"/>
        <pc:sldMkLst>
          <pc:docMk/>
          <pc:sldMk cId="4018256689" sldId="1394"/>
        </pc:sldMkLst>
      </pc:sldChg>
      <pc:sldChg chg="addSp delSp modSp del mod">
        <pc:chgData name="Bachmann, Hannah Ruth" userId="e7c09bfb-72c2-42e5-912c-bd6874d853db" providerId="ADAL" clId="{05B6BB92-1F61-410E-B9D0-9799D9D51595}" dt="2021-01-27T15:15:16.256" v="50" actId="2696"/>
        <pc:sldMkLst>
          <pc:docMk/>
          <pc:sldMk cId="2186225901" sldId="1395"/>
        </pc:sldMkLst>
        <pc:spChg chg="del">
          <ac:chgData name="Bachmann, Hannah Ruth" userId="e7c09bfb-72c2-42e5-912c-bd6874d853db" providerId="ADAL" clId="{05B6BB92-1F61-410E-B9D0-9799D9D51595}" dt="2021-01-27T11:34:57.291" v="0" actId="478"/>
          <ac:spMkLst>
            <pc:docMk/>
            <pc:sldMk cId="2186225901" sldId="1395"/>
            <ac:spMk id="13" creationId="{3C2E595F-CF42-4BE1-B961-752DCC44C3EA}"/>
          </ac:spMkLst>
        </pc:spChg>
        <pc:spChg chg="add mod">
          <ac:chgData name="Bachmann, Hannah Ruth" userId="e7c09bfb-72c2-42e5-912c-bd6874d853db" providerId="ADAL" clId="{05B6BB92-1F61-410E-B9D0-9799D9D51595}" dt="2021-01-27T11:34:57.646" v="1"/>
          <ac:spMkLst>
            <pc:docMk/>
            <pc:sldMk cId="2186225901" sldId="1395"/>
            <ac:spMk id="15" creationId="{43F6E325-710B-4FC0-ABF5-D7093547508A}"/>
          </ac:spMkLst>
        </pc:spChg>
      </pc:sldChg>
      <pc:sldChg chg="addSp delSp modSp mod delCm">
        <pc:chgData name="Bachmann, Hannah Ruth" userId="e7c09bfb-72c2-42e5-912c-bd6874d853db" providerId="ADAL" clId="{05B6BB92-1F61-410E-B9D0-9799D9D51595}" dt="2021-02-02T16:17:20.577" v="62"/>
        <pc:sldMkLst>
          <pc:docMk/>
          <pc:sldMk cId="3138488637" sldId="1398"/>
        </pc:sldMkLst>
        <pc:spChg chg="del">
          <ac:chgData name="Bachmann, Hannah Ruth" userId="e7c09bfb-72c2-42e5-912c-bd6874d853db" providerId="ADAL" clId="{05B6BB92-1F61-410E-B9D0-9799D9D51595}" dt="2021-01-27T11:35:07.701" v="4" actId="478"/>
          <ac:spMkLst>
            <pc:docMk/>
            <pc:sldMk cId="3138488637" sldId="1398"/>
            <ac:spMk id="4" creationId="{8D099E31-4DF6-4C53-AB53-7620DCCCF7E2}"/>
          </ac:spMkLst>
        </pc:spChg>
        <pc:spChg chg="del">
          <ac:chgData name="Bachmann, Hannah Ruth" userId="e7c09bfb-72c2-42e5-912c-bd6874d853db" providerId="ADAL" clId="{05B6BB92-1F61-410E-B9D0-9799D9D51595}" dt="2021-01-27T11:36:10.341" v="27" actId="478"/>
          <ac:spMkLst>
            <pc:docMk/>
            <pc:sldMk cId="3138488637" sldId="1398"/>
            <ac:spMk id="5" creationId="{0730DD38-6928-4719-9BEB-470A52ECA203}"/>
          </ac:spMkLst>
        </pc:spChg>
        <pc:spChg chg="add del mod">
          <ac:chgData name="Bachmann, Hannah Ruth" userId="e7c09bfb-72c2-42e5-912c-bd6874d853db" providerId="ADAL" clId="{05B6BB92-1F61-410E-B9D0-9799D9D51595}" dt="2021-02-02T16:17:20.294" v="61" actId="478"/>
          <ac:spMkLst>
            <pc:docMk/>
            <pc:sldMk cId="3138488637" sldId="1398"/>
            <ac:spMk id="15" creationId="{0E6CE2CC-B1D0-4EE4-8EDE-2F8673CBC61E}"/>
          </ac:spMkLst>
        </pc:spChg>
        <pc:spChg chg="add mod">
          <ac:chgData name="Bachmann, Hannah Ruth" userId="e7c09bfb-72c2-42e5-912c-bd6874d853db" providerId="ADAL" clId="{05B6BB92-1F61-410E-B9D0-9799D9D51595}" dt="2021-01-27T11:36:10.651" v="28"/>
          <ac:spMkLst>
            <pc:docMk/>
            <pc:sldMk cId="3138488637" sldId="1398"/>
            <ac:spMk id="16" creationId="{B70C4F51-4545-4302-8F82-8991FF7EB553}"/>
          </ac:spMkLst>
        </pc:spChg>
        <pc:spChg chg="add mod">
          <ac:chgData name="Bachmann, Hannah Ruth" userId="e7c09bfb-72c2-42e5-912c-bd6874d853db" providerId="ADAL" clId="{05B6BB92-1F61-410E-B9D0-9799D9D51595}" dt="2021-02-02T16:17:20.577" v="62"/>
          <ac:spMkLst>
            <pc:docMk/>
            <pc:sldMk cId="3138488637" sldId="1398"/>
            <ac:spMk id="17" creationId="{A8CA7AF9-CB58-458A-9F72-BC0839FEB2E1}"/>
          </ac:spMkLst>
        </pc:spChg>
      </pc:sldChg>
      <pc:sldChg chg="addSp delSp modSp mod">
        <pc:chgData name="Bachmann, Hannah Ruth" userId="e7c09bfb-72c2-42e5-912c-bd6874d853db" providerId="ADAL" clId="{05B6BB92-1F61-410E-B9D0-9799D9D51595}" dt="2021-02-02T16:18:56.198" v="93" actId="20577"/>
        <pc:sldMkLst>
          <pc:docMk/>
          <pc:sldMk cId="2051367657" sldId="1404"/>
        </pc:sldMkLst>
        <pc:spChg chg="del">
          <ac:chgData name="Bachmann, Hannah Ruth" userId="e7c09bfb-72c2-42e5-912c-bd6874d853db" providerId="ADAL" clId="{05B6BB92-1F61-410E-B9D0-9799D9D51595}" dt="2021-01-27T11:35:29.771" v="16" actId="478"/>
          <ac:spMkLst>
            <pc:docMk/>
            <pc:sldMk cId="2051367657" sldId="1404"/>
            <ac:spMk id="4" creationId="{FA67E788-16AD-4722-8226-C338B991DF04}"/>
          </ac:spMkLst>
        </pc:spChg>
        <pc:spChg chg="del">
          <ac:chgData name="Bachmann, Hannah Ruth" userId="e7c09bfb-72c2-42e5-912c-bd6874d853db" providerId="ADAL" clId="{05B6BB92-1F61-410E-B9D0-9799D9D51595}" dt="2021-01-27T11:37:04.281" v="42" actId="478"/>
          <ac:spMkLst>
            <pc:docMk/>
            <pc:sldMk cId="2051367657" sldId="1404"/>
            <ac:spMk id="5" creationId="{C859ED43-A29B-4EE0-837F-C073677EC34E}"/>
          </ac:spMkLst>
        </pc:spChg>
        <pc:spChg chg="mod">
          <ac:chgData name="Bachmann, Hannah Ruth" userId="e7c09bfb-72c2-42e5-912c-bd6874d853db" providerId="ADAL" clId="{05B6BB92-1F61-410E-B9D0-9799D9D51595}" dt="2021-02-02T16:18:56.198" v="93" actId="20577"/>
          <ac:spMkLst>
            <pc:docMk/>
            <pc:sldMk cId="2051367657" sldId="1404"/>
            <ac:spMk id="12" creationId="{C3749583-842C-4520-BBC9-EF13DF5785C4}"/>
          </ac:spMkLst>
        </pc:spChg>
        <pc:spChg chg="add del mod">
          <ac:chgData name="Bachmann, Hannah Ruth" userId="e7c09bfb-72c2-42e5-912c-bd6874d853db" providerId="ADAL" clId="{05B6BB92-1F61-410E-B9D0-9799D9D51595}" dt="2021-02-02T16:18:01.304" v="76" actId="478"/>
          <ac:spMkLst>
            <pc:docMk/>
            <pc:sldMk cId="2051367657" sldId="1404"/>
            <ac:spMk id="15" creationId="{447DAD7C-3B2C-4E10-A1FA-11B7368D3EE5}"/>
          </ac:spMkLst>
        </pc:spChg>
        <pc:spChg chg="add mod">
          <ac:chgData name="Bachmann, Hannah Ruth" userId="e7c09bfb-72c2-42e5-912c-bd6874d853db" providerId="ADAL" clId="{05B6BB92-1F61-410E-B9D0-9799D9D51595}" dt="2021-01-27T11:37:04.571" v="43"/>
          <ac:spMkLst>
            <pc:docMk/>
            <pc:sldMk cId="2051367657" sldId="1404"/>
            <ac:spMk id="16" creationId="{922B9E4A-A367-4A68-8AF3-E0D5973104AA}"/>
          </ac:spMkLst>
        </pc:spChg>
        <pc:spChg chg="add del mod">
          <ac:chgData name="Bachmann, Hannah Ruth" userId="e7c09bfb-72c2-42e5-912c-bd6874d853db" providerId="ADAL" clId="{05B6BB92-1F61-410E-B9D0-9799D9D51595}" dt="2021-02-02T16:18:03.329" v="78"/>
          <ac:spMkLst>
            <pc:docMk/>
            <pc:sldMk cId="2051367657" sldId="1404"/>
            <ac:spMk id="18" creationId="{307EF592-4D3B-4191-AE24-F41C3BD7228B}"/>
          </ac:spMkLst>
        </pc:spChg>
        <pc:spChg chg="add mod">
          <ac:chgData name="Bachmann, Hannah Ruth" userId="e7c09bfb-72c2-42e5-912c-bd6874d853db" providerId="ADAL" clId="{05B6BB92-1F61-410E-B9D0-9799D9D51595}" dt="2021-02-02T16:18:10.558" v="81"/>
          <ac:spMkLst>
            <pc:docMk/>
            <pc:sldMk cId="2051367657" sldId="1404"/>
            <ac:spMk id="19" creationId="{BC21D591-1F2E-4257-8D46-87ECD395BB18}"/>
          </ac:spMkLst>
        </pc:spChg>
      </pc:sldChg>
      <pc:sldChg chg="addSp delSp modSp mod">
        <pc:chgData name="Bachmann, Hannah Ruth" userId="e7c09bfb-72c2-42e5-912c-bd6874d853db" providerId="ADAL" clId="{05B6BB92-1F61-410E-B9D0-9799D9D51595}" dt="2021-02-02T16:17:15.589" v="60" actId="20577"/>
        <pc:sldMkLst>
          <pc:docMk/>
          <pc:sldMk cId="4084225467" sldId="1406"/>
        </pc:sldMkLst>
        <pc:spChg chg="del">
          <ac:chgData name="Bachmann, Hannah Ruth" userId="e7c09bfb-72c2-42e5-912c-bd6874d853db" providerId="ADAL" clId="{05B6BB92-1F61-410E-B9D0-9799D9D51595}" dt="2021-01-27T11:35:03.834" v="2" actId="478"/>
          <ac:spMkLst>
            <pc:docMk/>
            <pc:sldMk cId="4084225467" sldId="1406"/>
            <ac:spMk id="6" creationId="{1AE7076E-37D1-4059-938F-236406BAACD9}"/>
          </ac:spMkLst>
        </pc:spChg>
        <pc:spChg chg="mod">
          <ac:chgData name="Bachmann, Hannah Ruth" userId="e7c09bfb-72c2-42e5-912c-bd6874d853db" providerId="ADAL" clId="{05B6BB92-1F61-410E-B9D0-9799D9D51595}" dt="2021-01-27T11:35:56.443" v="26" actId="207"/>
          <ac:spMkLst>
            <pc:docMk/>
            <pc:sldMk cId="4084225467" sldId="1406"/>
            <ac:spMk id="7" creationId="{75B425A9-DE4D-4119-8C78-3206FCDC54C8}"/>
          </ac:spMkLst>
        </pc:spChg>
        <pc:spChg chg="add mod">
          <ac:chgData name="Bachmann, Hannah Ruth" userId="e7c09bfb-72c2-42e5-912c-bd6874d853db" providerId="ADAL" clId="{05B6BB92-1F61-410E-B9D0-9799D9D51595}" dt="2021-02-02T16:17:15.589" v="60" actId="20577"/>
          <ac:spMkLst>
            <pc:docMk/>
            <pc:sldMk cId="4084225467" sldId="1406"/>
            <ac:spMk id="10" creationId="{CBD0E68D-DD47-451E-A05F-D8908E395306}"/>
          </ac:spMkLst>
        </pc:spChg>
      </pc:sldChg>
      <pc:sldChg chg="addSp delSp modSp mod">
        <pc:chgData name="Bachmann, Hannah Ruth" userId="e7c09bfb-72c2-42e5-912c-bd6874d853db" providerId="ADAL" clId="{05B6BB92-1F61-410E-B9D0-9799D9D51595}" dt="2021-02-02T16:17:23.440" v="64"/>
        <pc:sldMkLst>
          <pc:docMk/>
          <pc:sldMk cId="3855648900" sldId="1408"/>
        </pc:sldMkLst>
        <pc:spChg chg="del">
          <ac:chgData name="Bachmann, Hannah Ruth" userId="e7c09bfb-72c2-42e5-912c-bd6874d853db" providerId="ADAL" clId="{05B6BB92-1F61-410E-B9D0-9799D9D51595}" dt="2021-01-27T11:35:10.201" v="6" actId="478"/>
          <ac:spMkLst>
            <pc:docMk/>
            <pc:sldMk cId="3855648900" sldId="1408"/>
            <ac:spMk id="5" creationId="{A41C0885-2651-4FE7-9FC4-E909097BBCBD}"/>
          </ac:spMkLst>
        </pc:spChg>
        <pc:spChg chg="add mod">
          <ac:chgData name="Bachmann, Hannah Ruth" userId="e7c09bfb-72c2-42e5-912c-bd6874d853db" providerId="ADAL" clId="{05B6BB92-1F61-410E-B9D0-9799D9D51595}" dt="2021-02-02T16:17:23.440" v="64"/>
          <ac:spMkLst>
            <pc:docMk/>
            <pc:sldMk cId="3855648900" sldId="1408"/>
            <ac:spMk id="6" creationId="{55D348E4-6688-442C-B170-55A05204BA2B}"/>
          </ac:spMkLst>
        </pc:spChg>
        <pc:spChg chg="del">
          <ac:chgData name="Bachmann, Hannah Ruth" userId="e7c09bfb-72c2-42e5-912c-bd6874d853db" providerId="ADAL" clId="{05B6BB92-1F61-410E-B9D0-9799D9D51595}" dt="2021-01-27T11:36:13.321" v="29" actId="478"/>
          <ac:spMkLst>
            <pc:docMk/>
            <pc:sldMk cId="3855648900" sldId="1408"/>
            <ac:spMk id="6" creationId="{DDCFA8C6-6C1F-4539-9E69-1FD01CF69DD9}"/>
          </ac:spMkLst>
        </pc:spChg>
        <pc:spChg chg="add del mod">
          <ac:chgData name="Bachmann, Hannah Ruth" userId="e7c09bfb-72c2-42e5-912c-bd6874d853db" providerId="ADAL" clId="{05B6BB92-1F61-410E-B9D0-9799D9D51595}" dt="2021-02-02T16:17:23.122" v="63" actId="478"/>
          <ac:spMkLst>
            <pc:docMk/>
            <pc:sldMk cId="3855648900" sldId="1408"/>
            <ac:spMk id="8" creationId="{BFDE42FD-9172-4A19-948C-2D0289D4F851}"/>
          </ac:spMkLst>
        </pc:spChg>
        <pc:spChg chg="add mod">
          <ac:chgData name="Bachmann, Hannah Ruth" userId="e7c09bfb-72c2-42e5-912c-bd6874d853db" providerId="ADAL" clId="{05B6BB92-1F61-410E-B9D0-9799D9D51595}" dt="2021-01-27T11:36:13.621" v="30"/>
          <ac:spMkLst>
            <pc:docMk/>
            <pc:sldMk cId="3855648900" sldId="1408"/>
            <ac:spMk id="10" creationId="{7A0298C9-8E49-40FC-B932-FE86681717EC}"/>
          </ac:spMkLst>
        </pc:spChg>
      </pc:sldChg>
      <pc:sldChg chg="addSp delSp modSp mod delAnim">
        <pc:chgData name="Bachmann, Hannah Ruth" userId="e7c09bfb-72c2-42e5-912c-bd6874d853db" providerId="ADAL" clId="{05B6BB92-1F61-410E-B9D0-9799D9D51595}" dt="2021-02-02T16:27:40.230" v="172" actId="1076"/>
        <pc:sldMkLst>
          <pc:docMk/>
          <pc:sldMk cId="3237420024" sldId="1410"/>
        </pc:sldMkLst>
        <pc:spChg chg="del mod">
          <ac:chgData name="Bachmann, Hannah Ruth" userId="e7c09bfb-72c2-42e5-912c-bd6874d853db" providerId="ADAL" clId="{05B6BB92-1F61-410E-B9D0-9799D9D51595}" dt="2021-01-27T11:35:24.881" v="14" actId="478"/>
          <ac:spMkLst>
            <pc:docMk/>
            <pc:sldMk cId="3237420024" sldId="1410"/>
            <ac:spMk id="5" creationId="{3C49E1ED-97F4-4F62-9502-EC75CF006387}"/>
          </ac:spMkLst>
        </pc:spChg>
        <pc:spChg chg="del">
          <ac:chgData name="Bachmann, Hannah Ruth" userId="e7c09bfb-72c2-42e5-912c-bd6874d853db" providerId="ADAL" clId="{05B6BB92-1F61-410E-B9D0-9799D9D51595}" dt="2021-01-27T11:36:58.801" v="40" actId="478"/>
          <ac:spMkLst>
            <pc:docMk/>
            <pc:sldMk cId="3237420024" sldId="1410"/>
            <ac:spMk id="6" creationId="{41033C7B-3AB9-45A8-ACC2-24ECFA8D5938}"/>
          </ac:spMkLst>
        </pc:spChg>
        <pc:spChg chg="mod">
          <ac:chgData name="Bachmann, Hannah Ruth" userId="e7c09bfb-72c2-42e5-912c-bd6874d853db" providerId="ADAL" clId="{05B6BB92-1F61-410E-B9D0-9799D9D51595}" dt="2021-02-02T16:27:22.599" v="167" actId="1076"/>
          <ac:spMkLst>
            <pc:docMk/>
            <pc:sldMk cId="3237420024" sldId="1410"/>
            <ac:spMk id="8" creationId="{9B865C4A-9850-4BBC-95BC-FAF60A02E08D}"/>
          </ac:spMkLst>
        </pc:spChg>
        <pc:spChg chg="add del mod">
          <ac:chgData name="Bachmann, Hannah Ruth" userId="e7c09bfb-72c2-42e5-912c-bd6874d853db" providerId="ADAL" clId="{05B6BB92-1F61-410E-B9D0-9799D9D51595}" dt="2021-02-02T16:17:32.482" v="69" actId="478"/>
          <ac:spMkLst>
            <pc:docMk/>
            <pc:sldMk cId="3237420024" sldId="1410"/>
            <ac:spMk id="12" creationId="{0FE9B8AA-17E4-4BC6-87F1-F00E00F1BDEF}"/>
          </ac:spMkLst>
        </pc:spChg>
        <pc:spChg chg="add mod">
          <ac:chgData name="Bachmann, Hannah Ruth" userId="e7c09bfb-72c2-42e5-912c-bd6874d853db" providerId="ADAL" clId="{05B6BB92-1F61-410E-B9D0-9799D9D51595}" dt="2021-01-27T11:36:59.151" v="41"/>
          <ac:spMkLst>
            <pc:docMk/>
            <pc:sldMk cId="3237420024" sldId="1410"/>
            <ac:spMk id="16" creationId="{AB1C0FBF-CE2F-4D94-B342-E1C537B54F19}"/>
          </ac:spMkLst>
        </pc:spChg>
        <pc:spChg chg="add mod">
          <ac:chgData name="Bachmann, Hannah Ruth" userId="e7c09bfb-72c2-42e5-912c-bd6874d853db" providerId="ADAL" clId="{05B6BB92-1F61-410E-B9D0-9799D9D51595}" dt="2021-02-02T16:17:32.821" v="70"/>
          <ac:spMkLst>
            <pc:docMk/>
            <pc:sldMk cId="3237420024" sldId="1410"/>
            <ac:spMk id="17" creationId="{FE0F378E-6CCA-4490-852C-4370B02A2FCC}"/>
          </ac:spMkLst>
        </pc:spChg>
        <pc:spChg chg="add del mod">
          <ac:chgData name="Bachmann, Hannah Ruth" userId="e7c09bfb-72c2-42e5-912c-bd6874d853db" providerId="ADAL" clId="{05B6BB92-1F61-410E-B9D0-9799D9D51595}" dt="2021-02-02T16:18:07.485" v="80"/>
          <ac:spMkLst>
            <pc:docMk/>
            <pc:sldMk cId="3237420024" sldId="1410"/>
            <ac:spMk id="18" creationId="{EA24D183-805B-4684-99C2-68D94E86BF53}"/>
          </ac:spMkLst>
        </pc:spChg>
        <pc:picChg chg="mod">
          <ac:chgData name="Bachmann, Hannah Ruth" userId="e7c09bfb-72c2-42e5-912c-bd6874d853db" providerId="ADAL" clId="{05B6BB92-1F61-410E-B9D0-9799D9D51595}" dt="2021-02-02T16:27:26.995" v="168" actId="1076"/>
          <ac:picMkLst>
            <pc:docMk/>
            <pc:sldMk cId="3237420024" sldId="1410"/>
            <ac:picMk id="9" creationId="{5646B497-667C-43B6-83BD-E46FF92F7614}"/>
          </ac:picMkLst>
        </pc:picChg>
        <pc:picChg chg="mod">
          <ac:chgData name="Bachmann, Hannah Ruth" userId="e7c09bfb-72c2-42e5-912c-bd6874d853db" providerId="ADAL" clId="{05B6BB92-1F61-410E-B9D0-9799D9D51595}" dt="2021-02-02T16:27:29.331" v="169" actId="1076"/>
          <ac:picMkLst>
            <pc:docMk/>
            <pc:sldMk cId="3237420024" sldId="1410"/>
            <ac:picMk id="10" creationId="{2B014ED0-B895-4898-8B6C-187BE92911BE}"/>
          </ac:picMkLst>
        </pc:picChg>
        <pc:picChg chg="mod">
          <ac:chgData name="Bachmann, Hannah Ruth" userId="e7c09bfb-72c2-42e5-912c-bd6874d853db" providerId="ADAL" clId="{05B6BB92-1F61-410E-B9D0-9799D9D51595}" dt="2021-02-02T16:27:35.183" v="171" actId="1076"/>
          <ac:picMkLst>
            <pc:docMk/>
            <pc:sldMk cId="3237420024" sldId="1410"/>
            <ac:picMk id="11" creationId="{E437AC05-0E85-45C0-B70C-756BEB834956}"/>
          </ac:picMkLst>
        </pc:picChg>
        <pc:picChg chg="mod">
          <ac:chgData name="Bachmann, Hannah Ruth" userId="e7c09bfb-72c2-42e5-912c-bd6874d853db" providerId="ADAL" clId="{05B6BB92-1F61-410E-B9D0-9799D9D51595}" dt="2021-02-02T16:27:40.230" v="172" actId="1076"/>
          <ac:picMkLst>
            <pc:docMk/>
            <pc:sldMk cId="3237420024" sldId="1410"/>
            <ac:picMk id="13" creationId="{947C3025-AA8D-4CDE-A413-C19F74DEC983}"/>
          </ac:picMkLst>
        </pc:picChg>
        <pc:picChg chg="mod">
          <ac:chgData name="Bachmann, Hannah Ruth" userId="e7c09bfb-72c2-42e5-912c-bd6874d853db" providerId="ADAL" clId="{05B6BB92-1F61-410E-B9D0-9799D9D51595}" dt="2021-02-02T16:27:32.268" v="170" actId="1076"/>
          <ac:picMkLst>
            <pc:docMk/>
            <pc:sldMk cId="3237420024" sldId="1410"/>
            <ac:picMk id="14" creationId="{372EE02B-42A6-4831-BB48-974130BF4D37}"/>
          </ac:picMkLst>
        </pc:picChg>
        <pc:picChg chg="del">
          <ac:chgData name="Bachmann, Hannah Ruth" userId="e7c09bfb-72c2-42e5-912c-bd6874d853db" providerId="ADAL" clId="{05B6BB92-1F61-410E-B9D0-9799D9D51595}" dt="2021-02-02T16:26:45.775" v="152" actId="478"/>
          <ac:picMkLst>
            <pc:docMk/>
            <pc:sldMk cId="3237420024" sldId="1410"/>
            <ac:picMk id="15" creationId="{EA3EF543-939B-4100-935B-43C71E414318}"/>
          </ac:picMkLst>
        </pc:picChg>
      </pc:sldChg>
      <pc:sldChg chg="addSp delSp modSp del mod">
        <pc:chgData name="Bachmann, Hannah Ruth" userId="e7c09bfb-72c2-42e5-912c-bd6874d853db" providerId="ADAL" clId="{05B6BB92-1F61-410E-B9D0-9799D9D51595}" dt="2021-02-02T16:25:29.609" v="151" actId="2696"/>
        <pc:sldMkLst>
          <pc:docMk/>
          <pc:sldMk cId="3870337278" sldId="1411"/>
        </pc:sldMkLst>
        <pc:spChg chg="add del mod">
          <ac:chgData name="Bachmann, Hannah Ruth" userId="e7c09bfb-72c2-42e5-912c-bd6874d853db" providerId="ADAL" clId="{05B6BB92-1F61-410E-B9D0-9799D9D51595}" dt="2021-02-02T16:17:56.415" v="75" actId="478"/>
          <ac:spMkLst>
            <pc:docMk/>
            <pc:sldMk cId="3870337278" sldId="1411"/>
            <ac:spMk id="2" creationId="{AADCD84A-5548-410B-93D5-28276C00E9AB}"/>
          </ac:spMkLst>
        </pc:spChg>
        <pc:spChg chg="add del mod">
          <ac:chgData name="Bachmann, Hannah Ruth" userId="e7c09bfb-72c2-42e5-912c-bd6874d853db" providerId="ADAL" clId="{05B6BB92-1F61-410E-B9D0-9799D9D51595}" dt="2021-02-02T16:22:42.524" v="132"/>
          <ac:spMkLst>
            <pc:docMk/>
            <pc:sldMk cId="3870337278" sldId="1411"/>
            <ac:spMk id="3" creationId="{FF4F4BCE-2231-4B69-8CBD-0071DC0A57B0}"/>
          </ac:spMkLst>
        </pc:spChg>
        <pc:spChg chg="del">
          <ac:chgData name="Bachmann, Hannah Ruth" userId="e7c09bfb-72c2-42e5-912c-bd6874d853db" providerId="ADAL" clId="{05B6BB92-1F61-410E-B9D0-9799D9D51595}" dt="2021-01-27T11:35:12.917" v="8" actId="478"/>
          <ac:spMkLst>
            <pc:docMk/>
            <pc:sldMk cId="3870337278" sldId="1411"/>
            <ac:spMk id="4" creationId="{FA67E788-16AD-4722-8226-C338B991DF04}"/>
          </ac:spMkLst>
        </pc:spChg>
        <pc:spChg chg="del">
          <ac:chgData name="Bachmann, Hannah Ruth" userId="e7c09bfb-72c2-42e5-912c-bd6874d853db" providerId="ADAL" clId="{05B6BB92-1F61-410E-B9D0-9799D9D51595}" dt="2021-01-27T11:36:17.561" v="31" actId="478"/>
          <ac:spMkLst>
            <pc:docMk/>
            <pc:sldMk cId="3870337278" sldId="1411"/>
            <ac:spMk id="5" creationId="{C859ED43-A29B-4EE0-837F-C073677EC34E}"/>
          </ac:spMkLst>
        </pc:spChg>
        <pc:spChg chg="mod">
          <ac:chgData name="Bachmann, Hannah Ruth" userId="e7c09bfb-72c2-42e5-912c-bd6874d853db" providerId="ADAL" clId="{05B6BB92-1F61-410E-B9D0-9799D9D51595}" dt="2021-02-02T16:21:25.741" v="125" actId="20577"/>
          <ac:spMkLst>
            <pc:docMk/>
            <pc:sldMk cId="3870337278" sldId="1411"/>
            <ac:spMk id="8" creationId="{D57483ED-AC72-0944-BDDC-AF0755D0B9E7}"/>
          </ac:spMkLst>
        </pc:spChg>
        <pc:spChg chg="del mod">
          <ac:chgData name="Bachmann, Hannah Ruth" userId="e7c09bfb-72c2-42e5-912c-bd6874d853db" providerId="ADAL" clId="{05B6BB92-1F61-410E-B9D0-9799D9D51595}" dt="2021-02-02T16:17:54.034" v="73" actId="478"/>
          <ac:spMkLst>
            <pc:docMk/>
            <pc:sldMk cId="3870337278" sldId="1411"/>
            <ac:spMk id="10" creationId="{99361B5B-6E67-A247-8C94-0453DA3D77BE}"/>
          </ac:spMkLst>
        </pc:spChg>
        <pc:spChg chg="add del mod">
          <ac:chgData name="Bachmann, Hannah Ruth" userId="e7c09bfb-72c2-42e5-912c-bd6874d853db" providerId="ADAL" clId="{05B6BB92-1F61-410E-B9D0-9799D9D51595}" dt="2021-02-02T16:17:25.903" v="65" actId="478"/>
          <ac:spMkLst>
            <pc:docMk/>
            <pc:sldMk cId="3870337278" sldId="1411"/>
            <ac:spMk id="13" creationId="{D48B6005-1BCE-4F28-A2BD-49F2C6A71FC7}"/>
          </ac:spMkLst>
        </pc:spChg>
        <pc:spChg chg="add mod">
          <ac:chgData name="Bachmann, Hannah Ruth" userId="e7c09bfb-72c2-42e5-912c-bd6874d853db" providerId="ADAL" clId="{05B6BB92-1F61-410E-B9D0-9799D9D51595}" dt="2021-01-27T11:36:17.934" v="32"/>
          <ac:spMkLst>
            <pc:docMk/>
            <pc:sldMk cId="3870337278" sldId="1411"/>
            <ac:spMk id="14" creationId="{4B9F312F-0AAC-46B7-807F-A0B8BE6EA5E0}"/>
          </ac:spMkLst>
        </pc:spChg>
        <pc:spChg chg="add mod">
          <ac:chgData name="Bachmann, Hannah Ruth" userId="e7c09bfb-72c2-42e5-912c-bd6874d853db" providerId="ADAL" clId="{05B6BB92-1F61-410E-B9D0-9799D9D51595}" dt="2021-02-02T16:17:26.206" v="66"/>
          <ac:spMkLst>
            <pc:docMk/>
            <pc:sldMk cId="3870337278" sldId="1411"/>
            <ac:spMk id="15" creationId="{650453E6-4331-4E51-92EC-4F7B79D04573}"/>
          </ac:spMkLst>
        </pc:spChg>
        <pc:spChg chg="add mod">
          <ac:chgData name="Bachmann, Hannah Ruth" userId="e7c09bfb-72c2-42e5-912c-bd6874d853db" providerId="ADAL" clId="{05B6BB92-1F61-410E-B9D0-9799D9D51595}" dt="2021-02-02T16:17:54.388" v="74"/>
          <ac:spMkLst>
            <pc:docMk/>
            <pc:sldMk cId="3870337278" sldId="1411"/>
            <ac:spMk id="16" creationId="{F6174F83-653B-46AA-934B-0CB6E1550629}"/>
          </ac:spMkLst>
        </pc:spChg>
      </pc:sldChg>
      <pc:sldChg chg="addSp delSp modSp del mod">
        <pc:chgData name="Bachmann, Hannah Ruth" userId="e7c09bfb-72c2-42e5-912c-bd6874d853db" providerId="ADAL" clId="{05B6BB92-1F61-410E-B9D0-9799D9D51595}" dt="2021-02-02T16:21:59.908" v="128" actId="2696"/>
        <pc:sldMkLst>
          <pc:docMk/>
          <pc:sldMk cId="1894015840" sldId="1413"/>
        </pc:sldMkLst>
        <pc:spChg chg="add del mod">
          <ac:chgData name="Bachmann, Hannah Ruth" userId="e7c09bfb-72c2-42e5-912c-bd6874d853db" providerId="ADAL" clId="{05B6BB92-1F61-410E-B9D0-9799D9D51595}" dt="2021-01-27T11:36:46.851" v="37" actId="478"/>
          <ac:spMkLst>
            <pc:docMk/>
            <pc:sldMk cId="1894015840" sldId="1413"/>
            <ac:spMk id="2" creationId="{3356D635-A59D-4401-AE22-0BE0974A636E}"/>
          </ac:spMkLst>
        </pc:spChg>
        <pc:spChg chg="del">
          <ac:chgData name="Bachmann, Hannah Ruth" userId="e7c09bfb-72c2-42e5-912c-bd6874d853db" providerId="ADAL" clId="{05B6BB92-1F61-410E-B9D0-9799D9D51595}" dt="2021-01-27T11:35:15.811" v="10" actId="478"/>
          <ac:spMkLst>
            <pc:docMk/>
            <pc:sldMk cId="1894015840" sldId="1413"/>
            <ac:spMk id="4" creationId="{FA67E788-16AD-4722-8226-C338B991DF04}"/>
          </ac:spMkLst>
        </pc:spChg>
        <pc:spChg chg="del">
          <ac:chgData name="Bachmann, Hannah Ruth" userId="e7c09bfb-72c2-42e5-912c-bd6874d853db" providerId="ADAL" clId="{05B6BB92-1F61-410E-B9D0-9799D9D51595}" dt="2021-01-27T11:36:56.221" v="38" actId="478"/>
          <ac:spMkLst>
            <pc:docMk/>
            <pc:sldMk cId="1894015840" sldId="1413"/>
            <ac:spMk id="5" creationId="{C859ED43-A29B-4EE0-837F-C073677EC34E}"/>
          </ac:spMkLst>
        </pc:spChg>
        <pc:spChg chg="del mod">
          <ac:chgData name="Bachmann, Hannah Ruth" userId="e7c09bfb-72c2-42e5-912c-bd6874d853db" providerId="ADAL" clId="{05B6BB92-1F61-410E-B9D0-9799D9D51595}" dt="2021-01-27T11:36:39.241" v="35" actId="478"/>
          <ac:spMkLst>
            <pc:docMk/>
            <pc:sldMk cId="1894015840" sldId="1413"/>
            <ac:spMk id="10" creationId="{99361B5B-6E67-A247-8C94-0453DA3D77BE}"/>
          </ac:spMkLst>
        </pc:spChg>
        <pc:spChg chg="add mod">
          <ac:chgData name="Bachmann, Hannah Ruth" userId="e7c09bfb-72c2-42e5-912c-bd6874d853db" providerId="ADAL" clId="{05B6BB92-1F61-410E-B9D0-9799D9D51595}" dt="2021-02-02T16:17:29.025" v="68"/>
          <ac:spMkLst>
            <pc:docMk/>
            <pc:sldMk cId="1894015840" sldId="1413"/>
            <ac:spMk id="10" creationId="{9E0169A2-C076-444D-A2E3-F6913F527E4B}"/>
          </ac:spMkLst>
        </pc:spChg>
        <pc:spChg chg="add del mod">
          <ac:chgData name="Bachmann, Hannah Ruth" userId="e7c09bfb-72c2-42e5-912c-bd6874d853db" providerId="ADAL" clId="{05B6BB92-1F61-410E-B9D0-9799D9D51595}" dt="2021-02-02T16:17:28.669" v="67" actId="478"/>
          <ac:spMkLst>
            <pc:docMk/>
            <pc:sldMk cId="1894015840" sldId="1413"/>
            <ac:spMk id="13" creationId="{9D6079C1-945D-4491-A4CB-560468C93756}"/>
          </ac:spMkLst>
        </pc:spChg>
        <pc:spChg chg="add mod">
          <ac:chgData name="Bachmann, Hannah Ruth" userId="e7c09bfb-72c2-42e5-912c-bd6874d853db" providerId="ADAL" clId="{05B6BB92-1F61-410E-B9D0-9799D9D51595}" dt="2021-02-02T16:17:43.791" v="72" actId="1076"/>
          <ac:spMkLst>
            <pc:docMk/>
            <pc:sldMk cId="1894015840" sldId="1413"/>
            <ac:spMk id="14" creationId="{BFEA5D2A-6992-479C-90AB-D19455BF46F7}"/>
          </ac:spMkLst>
        </pc:spChg>
        <pc:spChg chg="add mod">
          <ac:chgData name="Bachmann, Hannah Ruth" userId="e7c09bfb-72c2-42e5-912c-bd6874d853db" providerId="ADAL" clId="{05B6BB92-1F61-410E-B9D0-9799D9D51595}" dt="2021-01-27T11:36:56.521" v="39"/>
          <ac:spMkLst>
            <pc:docMk/>
            <pc:sldMk cId="1894015840" sldId="1413"/>
            <ac:spMk id="15" creationId="{C6CDFF9D-660A-47C2-AD8C-61344AD2FFF0}"/>
          </ac:spMkLst>
        </pc:spChg>
      </pc:sldChg>
      <pc:sldChg chg="addSp delSp modSp mod">
        <pc:chgData name="Bachmann, Hannah Ruth" userId="e7c09bfb-72c2-42e5-912c-bd6874d853db" providerId="ADAL" clId="{05B6BB92-1F61-410E-B9D0-9799D9D51595}" dt="2021-02-02T16:18:35.139" v="87" actId="207"/>
        <pc:sldMkLst>
          <pc:docMk/>
          <pc:sldMk cId="1989216459" sldId="1414"/>
        </pc:sldMkLst>
        <pc:spChg chg="del">
          <ac:chgData name="Bachmann, Hannah Ruth" userId="e7c09bfb-72c2-42e5-912c-bd6874d853db" providerId="ADAL" clId="{05B6BB92-1F61-410E-B9D0-9799D9D51595}" dt="2021-01-27T11:35:33.011" v="18" actId="478"/>
          <ac:spMkLst>
            <pc:docMk/>
            <pc:sldMk cId="1989216459" sldId="1414"/>
            <ac:spMk id="4" creationId="{FA67E788-16AD-4722-8226-C338B991DF04}"/>
          </ac:spMkLst>
        </pc:spChg>
        <pc:spChg chg="del">
          <ac:chgData name="Bachmann, Hannah Ruth" userId="e7c09bfb-72c2-42e5-912c-bd6874d853db" providerId="ADAL" clId="{05B6BB92-1F61-410E-B9D0-9799D9D51595}" dt="2021-01-27T11:37:07.785" v="44" actId="478"/>
          <ac:spMkLst>
            <pc:docMk/>
            <pc:sldMk cId="1989216459" sldId="1414"/>
            <ac:spMk id="5" creationId="{C859ED43-A29B-4EE0-837F-C073677EC34E}"/>
          </ac:spMkLst>
        </pc:spChg>
        <pc:spChg chg="mod">
          <ac:chgData name="Bachmann, Hannah Ruth" userId="e7c09bfb-72c2-42e5-912c-bd6874d853db" providerId="ADAL" clId="{05B6BB92-1F61-410E-B9D0-9799D9D51595}" dt="2021-02-02T16:18:35.139" v="87" actId="207"/>
          <ac:spMkLst>
            <pc:docMk/>
            <pc:sldMk cId="1989216459" sldId="1414"/>
            <ac:spMk id="12" creationId="{C3749583-842C-4520-BBC9-EF13DF5785C4}"/>
          </ac:spMkLst>
        </pc:spChg>
        <pc:spChg chg="add del mod">
          <ac:chgData name="Bachmann, Hannah Ruth" userId="e7c09bfb-72c2-42e5-912c-bd6874d853db" providerId="ADAL" clId="{05B6BB92-1F61-410E-B9D0-9799D9D51595}" dt="2021-02-02T16:18:12.411" v="82" actId="478"/>
          <ac:spMkLst>
            <pc:docMk/>
            <pc:sldMk cId="1989216459" sldId="1414"/>
            <ac:spMk id="16" creationId="{717EA5AC-3BE4-4AB6-BB3E-34F0A5B4289E}"/>
          </ac:spMkLst>
        </pc:spChg>
        <pc:spChg chg="add mod">
          <ac:chgData name="Bachmann, Hannah Ruth" userId="e7c09bfb-72c2-42e5-912c-bd6874d853db" providerId="ADAL" clId="{05B6BB92-1F61-410E-B9D0-9799D9D51595}" dt="2021-01-27T11:37:08.054" v="45"/>
          <ac:spMkLst>
            <pc:docMk/>
            <pc:sldMk cId="1989216459" sldId="1414"/>
            <ac:spMk id="18" creationId="{B80DB140-D5F6-427A-9502-E0532907E955}"/>
          </ac:spMkLst>
        </pc:spChg>
        <pc:spChg chg="add mod">
          <ac:chgData name="Bachmann, Hannah Ruth" userId="e7c09bfb-72c2-42e5-912c-bd6874d853db" providerId="ADAL" clId="{05B6BB92-1F61-410E-B9D0-9799D9D51595}" dt="2021-02-02T16:18:12.735" v="83"/>
          <ac:spMkLst>
            <pc:docMk/>
            <pc:sldMk cId="1989216459" sldId="1414"/>
            <ac:spMk id="19" creationId="{696546A1-7061-4814-B2E0-F988D28AA9C5}"/>
          </ac:spMkLst>
        </pc:spChg>
      </pc:sldChg>
      <pc:sldChg chg="addSp delSp modSp mod">
        <pc:chgData name="Bachmann, Hannah Ruth" userId="e7c09bfb-72c2-42e5-912c-bd6874d853db" providerId="ADAL" clId="{05B6BB92-1F61-410E-B9D0-9799D9D51595}" dt="2021-02-02T16:18:30.184" v="86" actId="207"/>
        <pc:sldMkLst>
          <pc:docMk/>
          <pc:sldMk cId="2879140898" sldId="1416"/>
        </pc:sldMkLst>
        <pc:spChg chg="del">
          <ac:chgData name="Bachmann, Hannah Ruth" userId="e7c09bfb-72c2-42e5-912c-bd6874d853db" providerId="ADAL" clId="{05B6BB92-1F61-410E-B9D0-9799D9D51595}" dt="2021-01-27T11:35:36.531" v="20" actId="478"/>
          <ac:spMkLst>
            <pc:docMk/>
            <pc:sldMk cId="2879140898" sldId="1416"/>
            <ac:spMk id="4" creationId="{FA67E788-16AD-4722-8226-C338B991DF04}"/>
          </ac:spMkLst>
        </pc:spChg>
        <pc:spChg chg="del">
          <ac:chgData name="Bachmann, Hannah Ruth" userId="e7c09bfb-72c2-42e5-912c-bd6874d853db" providerId="ADAL" clId="{05B6BB92-1F61-410E-B9D0-9799D9D51595}" dt="2021-01-27T11:37:10.601" v="46" actId="478"/>
          <ac:spMkLst>
            <pc:docMk/>
            <pc:sldMk cId="2879140898" sldId="1416"/>
            <ac:spMk id="5" creationId="{C859ED43-A29B-4EE0-837F-C073677EC34E}"/>
          </ac:spMkLst>
        </pc:spChg>
        <pc:spChg chg="add del mod">
          <ac:chgData name="Bachmann, Hannah Ruth" userId="e7c09bfb-72c2-42e5-912c-bd6874d853db" providerId="ADAL" clId="{05B6BB92-1F61-410E-B9D0-9799D9D51595}" dt="2021-02-02T16:18:16.644" v="84" actId="478"/>
          <ac:spMkLst>
            <pc:docMk/>
            <pc:sldMk cId="2879140898" sldId="1416"/>
            <ac:spMk id="8" creationId="{4CBC3D00-EC6B-4F55-8BDD-57B216992669}"/>
          </ac:spMkLst>
        </pc:spChg>
        <pc:spChg chg="add mod">
          <ac:chgData name="Bachmann, Hannah Ruth" userId="e7c09bfb-72c2-42e5-912c-bd6874d853db" providerId="ADAL" clId="{05B6BB92-1F61-410E-B9D0-9799D9D51595}" dt="2021-01-27T11:37:10.871" v="47"/>
          <ac:spMkLst>
            <pc:docMk/>
            <pc:sldMk cId="2879140898" sldId="1416"/>
            <ac:spMk id="9" creationId="{8E110230-5BF1-474A-B0BF-110E006F3699}"/>
          </ac:spMkLst>
        </pc:spChg>
        <pc:spChg chg="add mod">
          <ac:chgData name="Bachmann, Hannah Ruth" userId="e7c09bfb-72c2-42e5-912c-bd6874d853db" providerId="ADAL" clId="{05B6BB92-1F61-410E-B9D0-9799D9D51595}" dt="2021-02-02T16:18:16.979" v="85"/>
          <ac:spMkLst>
            <pc:docMk/>
            <pc:sldMk cId="2879140898" sldId="1416"/>
            <ac:spMk id="10" creationId="{52C2031D-D6D0-489D-A17D-6A0CAC583F1E}"/>
          </ac:spMkLst>
        </pc:spChg>
        <pc:spChg chg="mod">
          <ac:chgData name="Bachmann, Hannah Ruth" userId="e7c09bfb-72c2-42e5-912c-bd6874d853db" providerId="ADAL" clId="{05B6BB92-1F61-410E-B9D0-9799D9D51595}" dt="2021-02-02T16:18:30.184" v="86" actId="207"/>
          <ac:spMkLst>
            <pc:docMk/>
            <pc:sldMk cId="2879140898" sldId="1416"/>
            <ac:spMk id="12" creationId="{C3749583-842C-4520-BBC9-EF13DF5785C4}"/>
          </ac:spMkLst>
        </pc:spChg>
      </pc:sldChg>
      <pc:sldChg chg="new del">
        <pc:chgData name="Bachmann, Hannah Ruth" userId="e7c09bfb-72c2-42e5-912c-bd6874d853db" providerId="ADAL" clId="{05B6BB92-1F61-410E-B9D0-9799D9D51595}" dt="2021-01-27T15:15:10.905" v="49" actId="2696"/>
        <pc:sldMkLst>
          <pc:docMk/>
          <pc:sldMk cId="859203168" sldId="1417"/>
        </pc:sldMkLst>
      </pc:sldChg>
      <pc:sldChg chg="addSp delSp modSp new del mod delAnim modAnim">
        <pc:chgData name="Bachmann, Hannah Ruth" userId="e7c09bfb-72c2-42e5-912c-bd6874d853db" providerId="ADAL" clId="{05B6BB92-1F61-410E-B9D0-9799D9D51595}" dt="2021-02-02T16:30:19.870" v="213" actId="2696"/>
        <pc:sldMkLst>
          <pc:docMk/>
          <pc:sldMk cId="1565984103" sldId="1417"/>
        </pc:sldMkLst>
        <pc:spChg chg="add del mod">
          <ac:chgData name="Bachmann, Hannah Ruth" userId="e7c09bfb-72c2-42e5-912c-bd6874d853db" providerId="ADAL" clId="{05B6BB92-1F61-410E-B9D0-9799D9D51595}" dt="2021-02-02T16:20:04.112" v="103" actId="1076"/>
          <ac:spMkLst>
            <pc:docMk/>
            <pc:sldMk cId="1565984103" sldId="1417"/>
            <ac:spMk id="2" creationId="{3DA87A83-92A0-49E2-9690-DEE5B18EC263}"/>
          </ac:spMkLst>
        </pc:spChg>
        <pc:spChg chg="del">
          <ac:chgData name="Bachmann, Hannah Ruth" userId="e7c09bfb-72c2-42e5-912c-bd6874d853db" providerId="ADAL" clId="{05B6BB92-1F61-410E-B9D0-9799D9D51595}" dt="2021-02-02T16:20:08.206" v="104" actId="478"/>
          <ac:spMkLst>
            <pc:docMk/>
            <pc:sldMk cId="1565984103" sldId="1417"/>
            <ac:spMk id="3" creationId="{89A1719F-C54D-408D-B5C7-0DF436EDBFAA}"/>
          </ac:spMkLst>
        </pc:spChg>
        <pc:spChg chg="del mod">
          <ac:chgData name="Bachmann, Hannah Ruth" userId="e7c09bfb-72c2-42e5-912c-bd6874d853db" providerId="ADAL" clId="{05B6BB92-1F61-410E-B9D0-9799D9D51595}" dt="2021-02-02T16:24:31.810" v="138" actId="478"/>
          <ac:spMkLst>
            <pc:docMk/>
            <pc:sldMk cId="1565984103" sldId="1417"/>
            <ac:spMk id="4" creationId="{B74E6970-9816-4D2F-A659-B22F7EB32E96}"/>
          </ac:spMkLst>
        </pc:spChg>
        <pc:spChg chg="del">
          <ac:chgData name="Bachmann, Hannah Ruth" userId="e7c09bfb-72c2-42e5-912c-bd6874d853db" providerId="ADAL" clId="{05B6BB92-1F61-410E-B9D0-9799D9D51595}" dt="2021-02-02T16:21:35.673" v="126" actId="478"/>
          <ac:spMkLst>
            <pc:docMk/>
            <pc:sldMk cId="1565984103" sldId="1417"/>
            <ac:spMk id="5" creationId="{7BF563F6-AD5C-43AE-9BC3-2AFB1F93FB5C}"/>
          </ac:spMkLst>
        </pc:spChg>
        <pc:spChg chg="del">
          <ac:chgData name="Bachmann, Hannah Ruth" userId="e7c09bfb-72c2-42e5-912c-bd6874d853db" providerId="ADAL" clId="{05B6BB92-1F61-410E-B9D0-9799D9D51595}" dt="2021-02-02T16:24:00.845" v="136" actId="478"/>
          <ac:spMkLst>
            <pc:docMk/>
            <pc:sldMk cId="1565984103" sldId="1417"/>
            <ac:spMk id="6" creationId="{5A118A49-7AAA-48DD-AEBC-6311ED2903FE}"/>
          </ac:spMkLst>
        </pc:spChg>
        <pc:spChg chg="add del mod">
          <ac:chgData name="Bachmann, Hannah Ruth" userId="e7c09bfb-72c2-42e5-912c-bd6874d853db" providerId="ADAL" clId="{05B6BB92-1F61-410E-B9D0-9799D9D51595}" dt="2021-02-02T16:19:39.766" v="97"/>
          <ac:spMkLst>
            <pc:docMk/>
            <pc:sldMk cId="1565984103" sldId="1417"/>
            <ac:spMk id="7" creationId="{886EB0F4-91AC-4472-B689-302AA32D7DEB}"/>
          </ac:spMkLst>
        </pc:spChg>
        <pc:spChg chg="add mod">
          <ac:chgData name="Bachmann, Hannah Ruth" userId="e7c09bfb-72c2-42e5-912c-bd6874d853db" providerId="ADAL" clId="{05B6BB92-1F61-410E-B9D0-9799D9D51595}" dt="2021-02-02T16:21:42.514" v="127"/>
          <ac:spMkLst>
            <pc:docMk/>
            <pc:sldMk cId="1565984103" sldId="1417"/>
            <ac:spMk id="12" creationId="{8C036486-5B13-470F-AB9A-310FDDF5A168}"/>
          </ac:spMkLst>
        </pc:spChg>
        <pc:spChg chg="add mod">
          <ac:chgData name="Bachmann, Hannah Ruth" userId="e7c09bfb-72c2-42e5-912c-bd6874d853db" providerId="ADAL" clId="{05B6BB92-1F61-410E-B9D0-9799D9D51595}" dt="2021-02-02T16:24:01.225" v="137"/>
          <ac:spMkLst>
            <pc:docMk/>
            <pc:sldMk cId="1565984103" sldId="1417"/>
            <ac:spMk id="13" creationId="{DB6CF166-55EB-4C68-B77B-DC1D7CBF816A}"/>
          </ac:spMkLst>
        </pc:spChg>
        <pc:spChg chg="add del mod">
          <ac:chgData name="Bachmann, Hannah Ruth" userId="e7c09bfb-72c2-42e5-912c-bd6874d853db" providerId="ADAL" clId="{05B6BB92-1F61-410E-B9D0-9799D9D51595}" dt="2021-02-02T16:24:36.982" v="139" actId="478"/>
          <ac:spMkLst>
            <pc:docMk/>
            <pc:sldMk cId="1565984103" sldId="1417"/>
            <ac:spMk id="14" creationId="{35F9EC20-DF84-4EC9-9D7B-58ABA19B48DB}"/>
          </ac:spMkLst>
        </pc:spChg>
        <pc:spChg chg="add del mod">
          <ac:chgData name="Bachmann, Hannah Ruth" userId="e7c09bfb-72c2-42e5-912c-bd6874d853db" providerId="ADAL" clId="{05B6BB92-1F61-410E-B9D0-9799D9D51595}" dt="2021-02-02T16:25:08.669" v="146" actId="478"/>
          <ac:spMkLst>
            <pc:docMk/>
            <pc:sldMk cId="1565984103" sldId="1417"/>
            <ac:spMk id="15" creationId="{8CB8AB93-BB21-4577-989B-B874EF69C7B1}"/>
          </ac:spMkLst>
        </pc:spChg>
        <pc:spChg chg="add mod">
          <ac:chgData name="Bachmann, Hannah Ruth" userId="e7c09bfb-72c2-42e5-912c-bd6874d853db" providerId="ADAL" clId="{05B6BB92-1F61-410E-B9D0-9799D9D51595}" dt="2021-02-02T16:28:11.247" v="180" actId="1076"/>
          <ac:spMkLst>
            <pc:docMk/>
            <pc:sldMk cId="1565984103" sldId="1417"/>
            <ac:spMk id="16" creationId="{F499BD16-84BF-4922-8B6E-8BD596092054}"/>
          </ac:spMkLst>
        </pc:spChg>
        <pc:picChg chg="add del mod">
          <ac:chgData name="Bachmann, Hannah Ruth" userId="e7c09bfb-72c2-42e5-912c-bd6874d853db" providerId="ADAL" clId="{05B6BB92-1F61-410E-B9D0-9799D9D51595}" dt="2021-02-02T16:24:59.714" v="142" actId="478"/>
          <ac:picMkLst>
            <pc:docMk/>
            <pc:sldMk cId="1565984103" sldId="1417"/>
            <ac:picMk id="8" creationId="{8427BD87-749C-4C34-93B0-A7230394DA9D}"/>
          </ac:picMkLst>
        </pc:picChg>
        <pc:picChg chg="add del mod">
          <ac:chgData name="Bachmann, Hannah Ruth" userId="e7c09bfb-72c2-42e5-912c-bd6874d853db" providerId="ADAL" clId="{05B6BB92-1F61-410E-B9D0-9799D9D51595}" dt="2021-02-02T16:25:02.334" v="143" actId="478"/>
          <ac:picMkLst>
            <pc:docMk/>
            <pc:sldMk cId="1565984103" sldId="1417"/>
            <ac:picMk id="9" creationId="{CC6D3559-2604-406B-9ED8-4C6E07A54A98}"/>
          </ac:picMkLst>
        </pc:picChg>
        <pc:picChg chg="add del mod">
          <ac:chgData name="Bachmann, Hannah Ruth" userId="e7c09bfb-72c2-42e5-912c-bd6874d853db" providerId="ADAL" clId="{05B6BB92-1F61-410E-B9D0-9799D9D51595}" dt="2021-02-02T16:25:03.908" v="144" actId="478"/>
          <ac:picMkLst>
            <pc:docMk/>
            <pc:sldMk cId="1565984103" sldId="1417"/>
            <ac:picMk id="10" creationId="{1E0136E8-1F8B-464E-8E30-42EAAD92C8A0}"/>
          </ac:picMkLst>
        </pc:picChg>
        <pc:picChg chg="add mod">
          <ac:chgData name="Bachmann, Hannah Ruth" userId="e7c09bfb-72c2-42e5-912c-bd6874d853db" providerId="ADAL" clId="{05B6BB92-1F61-410E-B9D0-9799D9D51595}" dt="2021-02-02T16:20:50.512" v="115"/>
          <ac:picMkLst>
            <pc:docMk/>
            <pc:sldMk cId="1565984103" sldId="1417"/>
            <ac:picMk id="11" creationId="{AEF82934-674D-47F0-9F84-7CACD72E12E3}"/>
          </ac:picMkLst>
        </pc:picChg>
        <pc:picChg chg="add mod">
          <ac:chgData name="Bachmann, Hannah Ruth" userId="e7c09bfb-72c2-42e5-912c-bd6874d853db" providerId="ADAL" clId="{05B6BB92-1F61-410E-B9D0-9799D9D51595}" dt="2021-02-02T16:28:20.946" v="182" actId="1076"/>
          <ac:picMkLst>
            <pc:docMk/>
            <pc:sldMk cId="1565984103" sldId="1417"/>
            <ac:picMk id="17" creationId="{86B32817-1EDC-43C8-ACB4-E75AEF8BAE54}"/>
          </ac:picMkLst>
        </pc:picChg>
        <pc:picChg chg="add del mod">
          <ac:chgData name="Bachmann, Hannah Ruth" userId="e7c09bfb-72c2-42e5-912c-bd6874d853db" providerId="ADAL" clId="{05B6BB92-1F61-410E-B9D0-9799D9D51595}" dt="2021-02-02T16:27:47.602" v="174" actId="478"/>
          <ac:picMkLst>
            <pc:docMk/>
            <pc:sldMk cId="1565984103" sldId="1417"/>
            <ac:picMk id="18" creationId="{CAC61FD0-63D0-4857-BC75-F21A2935CD75}"/>
          </ac:picMkLst>
        </pc:picChg>
        <pc:picChg chg="add mod">
          <ac:chgData name="Bachmann, Hannah Ruth" userId="e7c09bfb-72c2-42e5-912c-bd6874d853db" providerId="ADAL" clId="{05B6BB92-1F61-410E-B9D0-9799D9D51595}" dt="2021-02-02T16:28:17.076" v="181" actId="1076"/>
          <ac:picMkLst>
            <pc:docMk/>
            <pc:sldMk cId="1565984103" sldId="1417"/>
            <ac:picMk id="19" creationId="{226EFBDD-3491-456C-B913-C581EB9C2171}"/>
          </ac:picMkLst>
        </pc:picChg>
      </pc:sldChg>
      <pc:sldChg chg="add del">
        <pc:chgData name="Bachmann, Hannah Ruth" userId="e7c09bfb-72c2-42e5-912c-bd6874d853db" providerId="ADAL" clId="{05B6BB92-1F61-410E-B9D0-9799D9D51595}" dt="2021-02-02T16:22:41.477" v="131"/>
        <pc:sldMkLst>
          <pc:docMk/>
          <pc:sldMk cId="385238980" sldId="1418"/>
        </pc:sldMkLst>
      </pc:sldChg>
      <pc:sldChg chg="addSp delSp modSp add mod">
        <pc:chgData name="Bachmann, Hannah Ruth" userId="e7c09bfb-72c2-42e5-912c-bd6874d853db" providerId="ADAL" clId="{05B6BB92-1F61-410E-B9D0-9799D9D51595}" dt="2021-02-02T16:23:57.662" v="135"/>
        <pc:sldMkLst>
          <pc:docMk/>
          <pc:sldMk cId="1680785047" sldId="1418"/>
        </pc:sldMkLst>
        <pc:spChg chg="del">
          <ac:chgData name="Bachmann, Hannah Ruth" userId="e7c09bfb-72c2-42e5-912c-bd6874d853db" providerId="ADAL" clId="{05B6BB92-1F61-410E-B9D0-9799D9D51595}" dt="2021-02-02T16:23:57.286" v="134" actId="478"/>
          <ac:spMkLst>
            <pc:docMk/>
            <pc:sldMk cId="1680785047" sldId="1418"/>
            <ac:spMk id="6" creationId="{5A118A49-7AAA-48DD-AEBC-6311ED2903FE}"/>
          </ac:spMkLst>
        </pc:spChg>
        <pc:spChg chg="add mod">
          <ac:chgData name="Bachmann, Hannah Ruth" userId="e7c09bfb-72c2-42e5-912c-bd6874d853db" providerId="ADAL" clId="{05B6BB92-1F61-410E-B9D0-9799D9D51595}" dt="2021-02-02T16:23:57.662" v="135"/>
          <ac:spMkLst>
            <pc:docMk/>
            <pc:sldMk cId="1680785047" sldId="1418"/>
            <ac:spMk id="13" creationId="{6E1A2331-095C-495C-A2A6-4E4385EB839E}"/>
          </ac:spMkLst>
        </pc:spChg>
      </pc:sldChg>
      <pc:sldChg chg="addSp delSp modSp new mod modAnim">
        <pc:chgData name="Bachmann, Hannah Ruth" userId="e7c09bfb-72c2-42e5-912c-bd6874d853db" providerId="ADAL" clId="{05B6BB92-1F61-410E-B9D0-9799D9D51595}" dt="2021-02-02T16:30:08.452" v="212"/>
        <pc:sldMkLst>
          <pc:docMk/>
          <pc:sldMk cId="1225622758" sldId="1419"/>
        </pc:sldMkLst>
        <pc:spChg chg="mod">
          <ac:chgData name="Bachmann, Hannah Ruth" userId="e7c09bfb-72c2-42e5-912c-bd6874d853db" providerId="ADAL" clId="{05B6BB92-1F61-410E-B9D0-9799D9D51595}" dt="2021-02-02T16:29:00.576" v="188" actId="1076"/>
          <ac:spMkLst>
            <pc:docMk/>
            <pc:sldMk cId="1225622758" sldId="1419"/>
            <ac:spMk id="2" creationId="{37F51DD0-FC4A-4651-B41A-BE38218CCB58}"/>
          </ac:spMkLst>
        </pc:spChg>
        <pc:spChg chg="mod">
          <ac:chgData name="Bachmann, Hannah Ruth" userId="e7c09bfb-72c2-42e5-912c-bd6874d853db" providerId="ADAL" clId="{05B6BB92-1F61-410E-B9D0-9799D9D51595}" dt="2021-02-02T16:29:32.635" v="202" actId="14100"/>
          <ac:spMkLst>
            <pc:docMk/>
            <pc:sldMk cId="1225622758" sldId="1419"/>
            <ac:spMk id="3" creationId="{D5AED3EF-9345-4BF0-BB0E-FF0E1B42B6DB}"/>
          </ac:spMkLst>
        </pc:spChg>
        <pc:spChg chg="del">
          <ac:chgData name="Bachmann, Hannah Ruth" userId="e7c09bfb-72c2-42e5-912c-bd6874d853db" providerId="ADAL" clId="{05B6BB92-1F61-410E-B9D0-9799D9D51595}" dt="2021-02-02T16:29:02.509" v="189" actId="478"/>
          <ac:spMkLst>
            <pc:docMk/>
            <pc:sldMk cId="1225622758" sldId="1419"/>
            <ac:spMk id="4" creationId="{DD85AA72-CC5C-4B33-BB63-4C9B0954F9E8}"/>
          </ac:spMkLst>
        </pc:spChg>
        <pc:spChg chg="del">
          <ac:chgData name="Bachmann, Hannah Ruth" userId="e7c09bfb-72c2-42e5-912c-bd6874d853db" providerId="ADAL" clId="{05B6BB92-1F61-410E-B9D0-9799D9D51595}" dt="2021-02-02T16:28:46.741" v="184" actId="478"/>
          <ac:spMkLst>
            <pc:docMk/>
            <pc:sldMk cId="1225622758" sldId="1419"/>
            <ac:spMk id="5" creationId="{8AD2CC3C-EDB3-47D2-BDFB-19E15AA479C1}"/>
          </ac:spMkLst>
        </pc:spChg>
        <pc:spChg chg="del">
          <ac:chgData name="Bachmann, Hannah Ruth" userId="e7c09bfb-72c2-42e5-912c-bd6874d853db" providerId="ADAL" clId="{05B6BB92-1F61-410E-B9D0-9799D9D51595}" dt="2021-02-02T16:28:49.468" v="185" actId="478"/>
          <ac:spMkLst>
            <pc:docMk/>
            <pc:sldMk cId="1225622758" sldId="1419"/>
            <ac:spMk id="6" creationId="{0255EDA1-814E-4126-BDE3-86FD2862E162}"/>
          </ac:spMkLst>
        </pc:spChg>
        <pc:spChg chg="add mod">
          <ac:chgData name="Bachmann, Hannah Ruth" userId="e7c09bfb-72c2-42e5-912c-bd6874d853db" providerId="ADAL" clId="{05B6BB92-1F61-410E-B9D0-9799D9D51595}" dt="2021-02-02T16:29:52.459" v="207"/>
          <ac:spMkLst>
            <pc:docMk/>
            <pc:sldMk cId="1225622758" sldId="1419"/>
            <ac:spMk id="10" creationId="{B68CEC84-FF9E-4791-A57C-7099ED305DEB}"/>
          </ac:spMkLst>
        </pc:spChg>
        <pc:spChg chg="add mod">
          <ac:chgData name="Bachmann, Hannah Ruth" userId="e7c09bfb-72c2-42e5-912c-bd6874d853db" providerId="ADAL" clId="{05B6BB92-1F61-410E-B9D0-9799D9D51595}" dt="2021-02-02T16:30:08.452" v="212"/>
          <ac:spMkLst>
            <pc:docMk/>
            <pc:sldMk cId="1225622758" sldId="1419"/>
            <ac:spMk id="11" creationId="{82B2699B-F4E8-48CA-907D-5603500F3AA1}"/>
          </ac:spMkLst>
        </pc:spChg>
        <pc:picChg chg="add mod">
          <ac:chgData name="Bachmann, Hannah Ruth" userId="e7c09bfb-72c2-42e5-912c-bd6874d853db" providerId="ADAL" clId="{05B6BB92-1F61-410E-B9D0-9799D9D51595}" dt="2021-02-02T16:29:44.590" v="205" actId="1076"/>
          <ac:picMkLst>
            <pc:docMk/>
            <pc:sldMk cId="1225622758" sldId="1419"/>
            <ac:picMk id="7" creationId="{8380190F-E95E-43AC-8521-7B36EE7A9DB8}"/>
          </ac:picMkLst>
        </pc:picChg>
        <pc:picChg chg="add mod">
          <ac:chgData name="Bachmann, Hannah Ruth" userId="e7c09bfb-72c2-42e5-912c-bd6874d853db" providerId="ADAL" clId="{05B6BB92-1F61-410E-B9D0-9799D9D51595}" dt="2021-02-02T16:29:40.801" v="204"/>
          <ac:picMkLst>
            <pc:docMk/>
            <pc:sldMk cId="1225622758" sldId="1419"/>
            <ac:picMk id="8" creationId="{C5CD9F20-E2F8-4C46-A090-7E2E54C3DE14}"/>
          </ac:picMkLst>
        </pc:picChg>
        <pc:picChg chg="add mod">
          <ac:chgData name="Bachmann, Hannah Ruth" userId="e7c09bfb-72c2-42e5-912c-bd6874d853db" providerId="ADAL" clId="{05B6BB92-1F61-410E-B9D0-9799D9D51595}" dt="2021-02-02T16:29:48.398" v="206"/>
          <ac:picMkLst>
            <pc:docMk/>
            <pc:sldMk cId="1225622758" sldId="1419"/>
            <ac:picMk id="9" creationId="{256E4D2A-4623-4BF6-A01D-73C668623989}"/>
          </ac:picMkLst>
        </pc:picChg>
      </pc:sldChg>
      <pc:sldChg chg="add del">
        <pc:chgData name="Bachmann, Hannah Ruth" userId="e7c09bfb-72c2-42e5-912c-bd6874d853db" providerId="ADAL" clId="{05B6BB92-1F61-410E-B9D0-9799D9D51595}" dt="2021-02-02T16:29:59.026" v="209"/>
        <pc:sldMkLst>
          <pc:docMk/>
          <pc:sldMk cId="1677491762" sldId="1420"/>
        </pc:sldMkLst>
      </pc:sldChg>
      <pc:sldChg chg="add del">
        <pc:chgData name="Bachmann, Hannah Ruth" userId="e7c09bfb-72c2-42e5-912c-bd6874d853db" providerId="ADAL" clId="{05B6BB92-1F61-410E-B9D0-9799D9D51595}" dt="2021-02-02T16:30:02.275" v="211"/>
        <pc:sldMkLst>
          <pc:docMk/>
          <pc:sldMk cId="1786003806" sldId="14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Variations:</a:t>
            </a:r>
          </a:p>
          <a:p>
            <a:pPr marL="457200" indent="-457200">
              <a:buAutoNum type="arabicPeriod"/>
            </a:pPr>
            <a:r>
              <a:rPr lang="en-GB" noProof="0" dirty="0" err="1"/>
              <a:t>Mit</a:t>
            </a:r>
            <a:r>
              <a:rPr lang="en-GB" noProof="0" dirty="0"/>
              <a:t> </a:t>
            </a:r>
            <a:r>
              <a:rPr lang="en-GB" noProof="0" dirty="0" err="1"/>
              <a:t>jeder</a:t>
            </a:r>
            <a:r>
              <a:rPr lang="en-GB" noProof="0" dirty="0"/>
              <a:t> </a:t>
            </a:r>
            <a:r>
              <a:rPr lang="en-GB" noProof="0" dirty="0" err="1"/>
              <a:t>Runde</a:t>
            </a:r>
            <a:r>
              <a:rPr lang="en-GB" noProof="0" dirty="0"/>
              <a:t> </a:t>
            </a:r>
            <a:r>
              <a:rPr lang="en-GB" noProof="0" dirty="0" err="1"/>
              <a:t>schneller</a:t>
            </a:r>
            <a:r>
              <a:rPr lang="en-GB" noProof="0" dirty="0"/>
              <a:t>/</a:t>
            </a:r>
            <a:r>
              <a:rPr lang="en-GB" noProof="0" dirty="0" err="1"/>
              <a:t>leiser</a:t>
            </a:r>
            <a:r>
              <a:rPr lang="en-GB" noProof="0" dirty="0"/>
              <a:t>/lauter </a:t>
            </a:r>
            <a:r>
              <a:rPr lang="en-GB" noProof="0" dirty="0" err="1"/>
              <a:t>werden</a:t>
            </a:r>
            <a:r>
              <a:rPr lang="en-GB" noProof="0" dirty="0"/>
              <a:t> | Get faster/louder/soften with every round.</a:t>
            </a:r>
          </a:p>
          <a:p>
            <a:pPr marL="457200" indent="-457200">
              <a:buAutoNum type="arabicPeriod"/>
            </a:pPr>
            <a:r>
              <a:rPr lang="en-GB" noProof="0" dirty="0" err="1"/>
              <a:t>Einen</a:t>
            </a:r>
            <a:r>
              <a:rPr lang="en-GB" noProof="0" dirty="0"/>
              <a:t> </a:t>
            </a:r>
            <a:r>
              <a:rPr lang="en-GB" noProof="0" dirty="0" err="1"/>
              <a:t>beliebigen</a:t>
            </a:r>
            <a:r>
              <a:rPr lang="en-GB" noProof="0" dirty="0"/>
              <a:t> Tag </a:t>
            </a:r>
            <a:r>
              <a:rPr lang="en-GB" noProof="0" dirty="0" err="1"/>
              <a:t>auslassen</a:t>
            </a:r>
            <a:r>
              <a:rPr lang="en-GB" noProof="0" dirty="0"/>
              <a:t>, </a:t>
            </a:r>
            <a:r>
              <a:rPr lang="en-GB" noProof="0" dirty="0" err="1"/>
              <a:t>dann</a:t>
            </a:r>
            <a:r>
              <a:rPr lang="en-GB" noProof="0" dirty="0"/>
              <a:t> </a:t>
            </a:r>
            <a:r>
              <a:rPr lang="en-GB" noProof="0" dirty="0" err="1"/>
              <a:t>zwei</a:t>
            </a:r>
            <a:r>
              <a:rPr lang="en-GB" noProof="0" dirty="0"/>
              <a:t>, </a:t>
            </a:r>
            <a:r>
              <a:rPr lang="en-GB" noProof="0" dirty="0" err="1"/>
              <a:t>dann</a:t>
            </a:r>
            <a:r>
              <a:rPr lang="en-GB" noProof="0" dirty="0"/>
              <a:t> 3, . . .  und </a:t>
            </a:r>
            <a:r>
              <a:rPr lang="en-GB" noProof="0" dirty="0" err="1"/>
              <a:t>mit</a:t>
            </a:r>
            <a:r>
              <a:rPr lang="en-GB" noProof="0" dirty="0"/>
              <a:t> </a:t>
            </a:r>
            <a:r>
              <a:rPr lang="en-GB" noProof="0" dirty="0" err="1"/>
              <a:t>Aktionen</a:t>
            </a:r>
            <a:r>
              <a:rPr lang="en-GB" noProof="0" dirty="0"/>
              <a:t> </a:t>
            </a:r>
            <a:r>
              <a:rPr lang="en-GB" noProof="0" dirty="0" err="1"/>
              <a:t>ersetzen</a:t>
            </a:r>
            <a:r>
              <a:rPr lang="en-GB" noProof="0" dirty="0"/>
              <a:t> (</a:t>
            </a:r>
            <a:r>
              <a:rPr lang="en-GB" noProof="0" dirty="0" err="1"/>
              <a:t>klatschen</a:t>
            </a:r>
            <a:r>
              <a:rPr lang="en-GB" noProof="0" dirty="0"/>
              <a:t>, </a:t>
            </a:r>
            <a:r>
              <a:rPr lang="en-GB" noProof="0" dirty="0" err="1"/>
              <a:t>stampfen</a:t>
            </a:r>
            <a:r>
              <a:rPr lang="en-GB" noProof="0" dirty="0"/>
              <a:t>, </a:t>
            </a:r>
            <a:r>
              <a:rPr lang="en-GB" noProof="0" dirty="0" err="1"/>
              <a:t>schnipsen</a:t>
            </a:r>
            <a:r>
              <a:rPr lang="en-GB" noProof="0" dirty="0"/>
              <a:t>, </a:t>
            </a:r>
            <a:r>
              <a:rPr lang="en-GB" noProof="0" dirty="0" err="1"/>
              <a:t>trommeln</a:t>
            </a:r>
            <a:r>
              <a:rPr lang="en-GB" noProof="0" dirty="0"/>
              <a:t>, </a:t>
            </a:r>
            <a:r>
              <a:rPr lang="en-GB" noProof="0" dirty="0" err="1"/>
              <a:t>Arme</a:t>
            </a:r>
            <a:r>
              <a:rPr lang="en-GB" noProof="0" dirty="0"/>
              <a:t> </a:t>
            </a:r>
            <a:r>
              <a:rPr lang="en-GB" noProof="0" dirty="0" err="1"/>
              <a:t>hochwerfen</a:t>
            </a:r>
            <a:r>
              <a:rPr lang="en-GB" noProof="0" dirty="0"/>
              <a:t>, </a:t>
            </a:r>
            <a:r>
              <a:rPr lang="en-GB" noProof="0" dirty="0" err="1"/>
              <a:t>aufstehen</a:t>
            </a:r>
            <a:r>
              <a:rPr lang="en-GB" noProof="0" dirty="0"/>
              <a:t>, . . . ) | Replace one, then two, then three, . . . day(s) of your choice with clapping, stamping, snipping your fingers, drumming, putting your arms into the air, standing up, . . . )</a:t>
            </a:r>
          </a:p>
          <a:p>
            <a:pPr marL="457200" indent="-457200">
              <a:buAutoNum type="arabicPeriod"/>
            </a:pPr>
            <a:r>
              <a:rPr lang="en-GB" noProof="0" dirty="0" err="1"/>
              <a:t>Einen</a:t>
            </a:r>
            <a:r>
              <a:rPr lang="en-GB" noProof="0" dirty="0"/>
              <a:t> </a:t>
            </a:r>
            <a:r>
              <a:rPr lang="en-GB" noProof="0" dirty="0" err="1"/>
              <a:t>beliebigen</a:t>
            </a:r>
            <a:r>
              <a:rPr lang="en-GB" noProof="0" dirty="0"/>
              <a:t> Tag </a:t>
            </a:r>
            <a:r>
              <a:rPr lang="en-GB" noProof="0" dirty="0" err="1"/>
              <a:t>auslassen</a:t>
            </a:r>
            <a:r>
              <a:rPr lang="en-GB" noProof="0" dirty="0"/>
              <a:t>, </a:t>
            </a:r>
            <a:r>
              <a:rPr lang="en-GB" noProof="0" dirty="0" err="1"/>
              <a:t>dann</a:t>
            </a:r>
            <a:r>
              <a:rPr lang="en-GB" noProof="0" dirty="0"/>
              <a:t> </a:t>
            </a:r>
            <a:r>
              <a:rPr lang="en-GB" noProof="0" dirty="0" err="1"/>
              <a:t>zwei</a:t>
            </a:r>
            <a:r>
              <a:rPr lang="en-GB" noProof="0" dirty="0"/>
              <a:t>, </a:t>
            </a:r>
            <a:r>
              <a:rPr lang="en-GB" noProof="0" dirty="0" err="1"/>
              <a:t>dann</a:t>
            </a:r>
            <a:r>
              <a:rPr lang="en-GB" noProof="0" dirty="0"/>
              <a:t> </a:t>
            </a:r>
            <a:r>
              <a:rPr lang="en-GB" noProof="0" dirty="0" err="1"/>
              <a:t>drei</a:t>
            </a:r>
            <a:r>
              <a:rPr lang="en-GB" noProof="0" dirty="0"/>
              <a:t> . . .  und </a:t>
            </a:r>
            <a:r>
              <a:rPr lang="en-GB" noProof="0" dirty="0" err="1"/>
              <a:t>stattdessen</a:t>
            </a:r>
            <a:r>
              <a:rPr lang="en-GB" noProof="0" dirty="0"/>
              <a:t> (auf den </a:t>
            </a:r>
            <a:r>
              <a:rPr lang="en-GB" noProof="0" dirty="0" err="1"/>
              <a:t>Schoß</a:t>
            </a:r>
            <a:r>
              <a:rPr lang="en-GB" noProof="0" dirty="0"/>
              <a:t>) </a:t>
            </a:r>
            <a:r>
              <a:rPr lang="en-GB" noProof="0" dirty="0" err="1"/>
              <a:t>klatschen</a:t>
            </a:r>
            <a:r>
              <a:rPr lang="en-GB" noProof="0" dirty="0"/>
              <a:t> (Montag = 1x </a:t>
            </a:r>
            <a:r>
              <a:rPr lang="en-GB" noProof="0" dirty="0" err="1"/>
              <a:t>klatschen</a:t>
            </a:r>
            <a:r>
              <a:rPr lang="en-GB" noProof="0" dirty="0"/>
              <a:t>, </a:t>
            </a:r>
            <a:r>
              <a:rPr lang="en-GB" noProof="0" dirty="0" err="1"/>
              <a:t>Dienstag</a:t>
            </a:r>
            <a:r>
              <a:rPr lang="en-GB" noProof="0" dirty="0"/>
              <a:t> = 2x, </a:t>
            </a:r>
            <a:r>
              <a:rPr lang="en-GB" noProof="0" dirty="0" err="1"/>
              <a:t>Mittwoch</a:t>
            </a:r>
            <a:r>
              <a:rPr lang="en-GB" noProof="0" dirty="0"/>
              <a:t> 3x, . . . ) | Replace one, then two, then three, . . . day(s) of your choice with clapping (Monday = clapping once, Tuesday = clapping twice, Wednesday clapping thrice, . . .)</a:t>
            </a:r>
          </a:p>
          <a:p>
            <a:pPr marL="457200" indent="-457200">
              <a:buAutoNum type="arabicPeriod"/>
            </a:pPr>
            <a:r>
              <a:rPr lang="en-GB" noProof="0" dirty="0" err="1"/>
              <a:t>Einen</a:t>
            </a:r>
            <a:r>
              <a:rPr lang="en-GB" noProof="0" dirty="0"/>
              <a:t> </a:t>
            </a:r>
            <a:r>
              <a:rPr lang="en-GB" noProof="0" dirty="0" err="1"/>
              <a:t>beliebigen</a:t>
            </a:r>
            <a:r>
              <a:rPr lang="en-GB" noProof="0" dirty="0"/>
              <a:t> Tag </a:t>
            </a:r>
            <a:r>
              <a:rPr lang="en-GB" noProof="0" dirty="0" err="1"/>
              <a:t>mit</a:t>
            </a:r>
            <a:r>
              <a:rPr lang="en-GB" noProof="0" dirty="0"/>
              <a:t> </a:t>
            </a:r>
            <a:r>
              <a:rPr lang="en-GB" noProof="0" dirty="0" err="1"/>
              <a:t>Zahl</a:t>
            </a:r>
            <a:r>
              <a:rPr lang="en-GB" noProof="0" dirty="0"/>
              <a:t> </a:t>
            </a:r>
            <a:r>
              <a:rPr lang="en-GB" noProof="0" dirty="0" err="1"/>
              <a:t>austauschen</a:t>
            </a:r>
            <a:r>
              <a:rPr lang="en-GB" noProof="0" dirty="0"/>
              <a:t> (Montag = 1, </a:t>
            </a:r>
            <a:r>
              <a:rPr lang="en-GB" noProof="0" dirty="0" err="1"/>
              <a:t>Dienstag</a:t>
            </a:r>
            <a:r>
              <a:rPr lang="en-GB" noProof="0" dirty="0"/>
              <a:t> = 2, </a:t>
            </a:r>
            <a:r>
              <a:rPr lang="en-GB" noProof="0" dirty="0" err="1"/>
              <a:t>Mittwoch</a:t>
            </a:r>
            <a:r>
              <a:rPr lang="en-GB" noProof="0" dirty="0"/>
              <a:t> = 3, . . . ) | Replacing one, then two, then three, . . . day(s) of your choice with a number (Monday = 1, Tuesday = 2, Wednesday = 3, . . . )</a:t>
            </a:r>
            <a:endParaRPr lang="en-GB"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11</a:t>
            </a:fld>
            <a:endParaRPr lang="de-DE" altLang="de-DE"/>
          </a:p>
        </p:txBody>
      </p:sp>
    </p:spTree>
    <p:extLst>
      <p:ext uri="{BB962C8B-B14F-4D97-AF65-F5344CB8AC3E}">
        <p14:creationId xmlns:p14="http://schemas.microsoft.com/office/powerpoint/2010/main" val="8092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28048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907864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57479402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307128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7427741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754237085"/>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416958585"/>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657774899"/>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90140354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005738498"/>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4024444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156795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6.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2753264161"/>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2228494727"/>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3.xml"/><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2" Type="http://schemas.openxmlformats.org/officeDocument/2006/relationships/audio" Target="../media/media1.m4a"/><Relationship Id="rId1" Type="http://schemas.microsoft.com/office/2007/relationships/media" Target="../media/media1.m4a"/><Relationship Id="rId6" Type="http://schemas.microsoft.com/office/2007/relationships/media" Target="../media/media3.m4a"/><Relationship Id="rId11" Type="http://schemas.microsoft.com/office/2007/relationships/media" Target="../media/media6.m4a"/><Relationship Id="rId5" Type="http://schemas.openxmlformats.org/officeDocument/2006/relationships/audio" Target="NULL" TargetMode="External"/><Relationship Id="rId15" Type="http://schemas.openxmlformats.org/officeDocument/2006/relationships/image" Target="../media/image7.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image" Target="../media/image7.png"/><Relationship Id="rId2" Type="http://schemas.openxmlformats.org/officeDocument/2006/relationships/audio" Target="../media/media1.m4a"/><Relationship Id="rId16" Type="http://schemas.openxmlformats.org/officeDocument/2006/relationships/image" Target="../media/image2.jpeg"/><Relationship Id="rId1" Type="http://schemas.microsoft.com/office/2007/relationships/media" Target="../media/media1.m4a"/><Relationship Id="rId6" Type="http://schemas.microsoft.com/office/2007/relationships/media" Target="../media/media3.m4a"/><Relationship Id="rId11" Type="http://schemas.microsoft.com/office/2007/relationships/media" Target="../media/media6.m4a"/><Relationship Id="rId5" Type="http://schemas.openxmlformats.org/officeDocument/2006/relationships/audio" Target="NULL" TargetMode="External"/><Relationship Id="rId15" Type="http://schemas.openxmlformats.org/officeDocument/2006/relationships/slideLayout" Target="../slideLayouts/slideLayout7.xml"/><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slideLayout" Target="../slideLayouts/slideLayout7.xml"/><Relationship Id="rId4" Type="http://schemas.openxmlformats.org/officeDocument/2006/relationships/audio" Target="../media/media2.m4a"/></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NULL" TargetMode="External"/><Relationship Id="rId7"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5.m4a"/><Relationship Id="rId5" Type="http://schemas.microsoft.com/office/2007/relationships/media" Target="../media/media5.m4a"/><Relationship Id="rId4" Type="http://schemas.microsoft.com/office/2007/relationships/media" Target="../media/media3.m4a"/><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2.m4a"/><Relationship Id="rId7" Type="http://schemas.microsoft.com/office/2007/relationships/media" Target="../media/media5.m4a"/><Relationship Id="rId12"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microsoft.com/office/2007/relationships/media" Target="../media/media3.m4a"/><Relationship Id="rId11" Type="http://schemas.openxmlformats.org/officeDocument/2006/relationships/slideLayout" Target="../slideLayouts/slideLayout2.xml"/><Relationship Id="rId5" Type="http://schemas.openxmlformats.org/officeDocument/2006/relationships/audio" Target="NULL" TargetMode="External"/><Relationship Id="rId10" Type="http://schemas.openxmlformats.org/officeDocument/2006/relationships/audio" Target="../media/media6.m4a"/><Relationship Id="rId4" Type="http://schemas.openxmlformats.org/officeDocument/2006/relationships/audio" Target="../media/media2.m4a"/><Relationship Id="rId9" Type="http://schemas.microsoft.com/office/2007/relationships/media" Target="../media/media6.m4a"/></Relationships>
</file>

<file path=ppt/slides/_rels/slide9.xml.rels><?xml version="1.0" encoding="UTF-8" standalone="yes"?>
<Relationships xmlns="http://schemas.openxmlformats.org/package/2006/relationships"><Relationship Id="rId8" Type="http://schemas.openxmlformats.org/officeDocument/2006/relationships/audio" Target="../media/media6.m4a"/><Relationship Id="rId13" Type="http://schemas.openxmlformats.org/officeDocument/2006/relationships/image" Target="../media/image7.png"/><Relationship Id="rId3" Type="http://schemas.microsoft.com/office/2007/relationships/media" Target="../media/media2.m4a"/><Relationship Id="rId7" Type="http://schemas.microsoft.com/office/2007/relationships/media" Target="../media/media6.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microsoft.com/office/2007/relationships/media" Target="../media/media3.m4a"/><Relationship Id="rId11" Type="http://schemas.openxmlformats.org/officeDocument/2006/relationships/slideLayout" Target="../slideLayouts/slideLayout3.xml"/><Relationship Id="rId5" Type="http://schemas.openxmlformats.org/officeDocument/2006/relationships/audio" Target="NULL" TargetMode="External"/><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dirty="0">
                <a:solidFill>
                  <a:srgbClr val="000066"/>
                </a:solidFill>
              </a:rPr>
              <a:t>GET Buddied Up</a:t>
            </a:r>
            <a:endParaRPr lang="en-GB"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dirty="0">
                <a:solidFill>
                  <a:srgbClr val="000066"/>
                </a:solidFill>
              </a:rPr>
              <a:t>German with Ali, the Eagle </a:t>
            </a:r>
            <a:endParaRPr lang="en-GB" dirty="0"/>
          </a:p>
          <a:p>
            <a:pPr>
              <a:defRPr/>
            </a:pPr>
            <a:r>
              <a:rPr lang="en-GB" sz="1800" dirty="0">
                <a:solidFill>
                  <a:srgbClr val="000066"/>
                </a:solidFill>
              </a:rPr>
              <a:t>get-across-borders@uni-mainz.de</a:t>
            </a:r>
            <a:endParaRPr lang="en-GB" dirty="0"/>
          </a:p>
          <a:p>
            <a:pPr>
              <a:defRPr/>
            </a:pPr>
            <a:endParaRPr lang="en-GB" sz="1800" dirty="0">
              <a:solidFill>
                <a:srgbClr val="000066"/>
              </a:solidFill>
            </a:endParaRPr>
          </a:p>
          <a:p>
            <a:pPr>
              <a:defRPr/>
            </a:pPr>
            <a:endParaRPr lang="en-GB" sz="1800" dirty="0">
              <a:solidFill>
                <a:srgbClr val="000066"/>
              </a:solidFill>
            </a:endParaRPr>
          </a:p>
          <a:p>
            <a:pPr>
              <a:defRPr/>
            </a:pPr>
            <a:endParaRPr lang="en-GB" sz="180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DD7B1FA-9953-40CC-B094-33F6DAB1E04A}"/>
              </a:ext>
            </a:extLst>
          </p:cNvPr>
          <p:cNvSpPr>
            <a:spLocks noGrp="1"/>
          </p:cNvSpPr>
          <p:nvPr>
            <p:ph type="title"/>
          </p:nvPr>
        </p:nvSpPr>
        <p:spPr>
          <a:xfrm>
            <a:off x="522288" y="198437"/>
            <a:ext cx="9394825" cy="1258887"/>
          </a:xfrm>
        </p:spPr>
        <p:txBody>
          <a:bodyPr/>
          <a:lstStyle/>
          <a:p>
            <a:r>
              <a:rPr lang="en-GB" dirty="0"/>
              <a:t>W</a:t>
            </a:r>
            <a:r>
              <a:rPr lang="en-GB" noProof="0" dirty="0" err="1"/>
              <a:t>hich</a:t>
            </a:r>
            <a:r>
              <a:rPr lang="en-GB" noProof="0" dirty="0"/>
              <a:t> day </a:t>
            </a:r>
            <a:r>
              <a:rPr lang="en-GB" dirty="0"/>
              <a:t>is</a:t>
            </a:r>
            <a:r>
              <a:rPr lang="en-GB" noProof="0" dirty="0"/>
              <a:t> missing?</a:t>
            </a:r>
          </a:p>
        </p:txBody>
      </p:sp>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wrap="square" anchor="t">
            <a:normAutofit fontScale="92500" lnSpcReduction="10000"/>
          </a:bodyPr>
          <a:lstStyle/>
          <a:p>
            <a:pPr algn="ctr"/>
            <a:r>
              <a:rPr lang="en-GB" dirty="0"/>
              <a:t>Montag</a:t>
            </a:r>
          </a:p>
          <a:p>
            <a:pPr algn="ctr"/>
            <a:endParaRPr lang="en-GB" dirty="0"/>
          </a:p>
          <a:p>
            <a:pPr algn="ctr"/>
            <a:r>
              <a:rPr lang="en-GB" dirty="0" err="1"/>
              <a:t>Dienstag</a:t>
            </a:r>
            <a:r>
              <a:rPr lang="en-GB" dirty="0"/>
              <a:t> </a:t>
            </a:r>
          </a:p>
          <a:p>
            <a:pPr algn="ctr"/>
            <a:endParaRPr lang="en-GB" dirty="0"/>
          </a:p>
          <a:p>
            <a:pPr algn="ctr"/>
            <a:r>
              <a:rPr lang="en-GB" dirty="0" err="1"/>
              <a:t>Mittwoch</a:t>
            </a:r>
            <a:endParaRPr lang="en-GB" dirty="0"/>
          </a:p>
          <a:p>
            <a:pPr algn="ctr"/>
            <a:endParaRPr lang="en-GB" dirty="0">
              <a:solidFill>
                <a:srgbClr val="C00000"/>
              </a:solidFill>
            </a:endParaRPr>
          </a:p>
          <a:p>
            <a:pPr algn="ctr"/>
            <a:r>
              <a:rPr lang="en-GB" b="1" u="sng" dirty="0" err="1">
                <a:solidFill>
                  <a:schemeClr val="accent1"/>
                </a:solidFill>
              </a:rPr>
              <a:t>Donnerstag</a:t>
            </a:r>
            <a:r>
              <a:rPr lang="en-GB" b="1" u="sng" dirty="0">
                <a:solidFill>
                  <a:schemeClr val="accent1"/>
                </a:solidFill>
              </a:rPr>
              <a:t>!!!</a:t>
            </a:r>
          </a:p>
          <a:p>
            <a:pPr algn="ctr"/>
            <a:endParaRPr lang="en-GB" dirty="0"/>
          </a:p>
          <a:p>
            <a:pPr algn="ctr"/>
            <a:r>
              <a:rPr lang="en-GB" dirty="0"/>
              <a:t>Freitag</a:t>
            </a:r>
          </a:p>
          <a:p>
            <a:pPr algn="ctr"/>
            <a:endParaRPr lang="en-GB" dirty="0"/>
          </a:p>
          <a:p>
            <a:pPr algn="ctr"/>
            <a:r>
              <a:rPr lang="en-GB" dirty="0" err="1"/>
              <a:t>Samstag</a:t>
            </a:r>
            <a:endParaRPr lang="en-GB" dirty="0"/>
          </a:p>
          <a:p>
            <a:pPr algn="ctr"/>
            <a:endParaRPr lang="en-GB" dirty="0"/>
          </a:p>
          <a:p>
            <a:pPr algn="ctr"/>
            <a:r>
              <a:rPr lang="en-GB" dirty="0"/>
              <a:t>Sonntag</a:t>
            </a:r>
          </a:p>
        </p:txBody>
      </p:sp>
      <p:pic>
        <p:nvPicPr>
          <p:cNvPr id="8" name="Picture 1" descr="A picture containing drawing&#10;&#10;Description automatically generated">
            <a:extLst>
              <a:ext uri="{FF2B5EF4-FFF2-40B4-BE49-F238E27FC236}">
                <a16:creationId xmlns:a16="http://schemas.microsoft.com/office/drawing/2014/main" id="{ED5CC824-9130-6E4C-BBEE-34EB1E60E12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524666" y="1763713"/>
            <a:ext cx="3255654" cy="4989512"/>
          </a:xfrm>
          <a:prstGeom prst="rect">
            <a:avLst/>
          </a:prstGeom>
          <a:noFill/>
        </p:spPr>
      </p:pic>
      <p:pic>
        <p:nvPicPr>
          <p:cNvPr id="7" name="2BF83D56">
            <a:hlinkClick r:id="" action="ppaction://media"/>
            <a:extLst>
              <a:ext uri="{FF2B5EF4-FFF2-40B4-BE49-F238E27FC236}">
                <a16:creationId xmlns:a16="http://schemas.microsoft.com/office/drawing/2014/main" id="{B2A1A34C-A529-4FA5-BAC8-1A37FA3A035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14734" y="1763713"/>
            <a:ext cx="406400" cy="406400"/>
          </a:xfrm>
          <a:prstGeom prst="rect">
            <a:avLst/>
          </a:prstGeom>
        </p:spPr>
      </p:pic>
      <p:pic>
        <p:nvPicPr>
          <p:cNvPr id="9" name="DAD6D95F">
            <a:hlinkClick r:id="" action="ppaction://media"/>
            <a:extLst>
              <a:ext uri="{FF2B5EF4-FFF2-40B4-BE49-F238E27FC236}">
                <a16:creationId xmlns:a16="http://schemas.microsoft.com/office/drawing/2014/main" id="{FD11B8BD-D7E6-43DD-A213-E08F4B12C841}"/>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914734" y="2476502"/>
            <a:ext cx="406400" cy="406400"/>
          </a:xfrm>
          <a:prstGeom prst="rect">
            <a:avLst/>
          </a:prstGeom>
        </p:spPr>
      </p:pic>
      <p:pic>
        <p:nvPicPr>
          <p:cNvPr id="10" name="7FC67FF6">
            <a:hlinkClick r:id="" action="ppaction://media"/>
            <a:extLst>
              <a:ext uri="{FF2B5EF4-FFF2-40B4-BE49-F238E27FC236}">
                <a16:creationId xmlns:a16="http://schemas.microsoft.com/office/drawing/2014/main" id="{6CBBD840-2781-4628-B3A1-19AEAA8AE821}"/>
              </a:ext>
            </a:extLst>
          </p:cNvPr>
          <p:cNvPicPr>
            <a:picLocks noChangeAspect="1"/>
          </p:cNvPicPr>
          <p:nvPr>
            <a:audioFile r:link="rId5"/>
            <p:extLst>
              <p:ext uri="{DAA4B4D4-6D71-4841-9C94-3DE7FCFB9230}">
                <p14:media xmlns:p14="http://schemas.microsoft.com/office/powerpoint/2010/main" r:embed="rId6">
                  <p14:trim end="378"/>
                </p14:media>
              </p:ext>
            </p:extLst>
          </p:nvPr>
        </p:nvPicPr>
        <p:blipFill>
          <a:blip r:embed="rId15"/>
          <a:stretch>
            <a:fillRect/>
          </a:stretch>
        </p:blipFill>
        <p:spPr>
          <a:xfrm>
            <a:off x="8914734" y="3189285"/>
            <a:ext cx="406400" cy="406400"/>
          </a:xfrm>
          <a:prstGeom prst="rect">
            <a:avLst/>
          </a:prstGeom>
        </p:spPr>
      </p:pic>
      <p:pic>
        <p:nvPicPr>
          <p:cNvPr id="11" name="8497B8F6">
            <a:hlinkClick r:id="" action="ppaction://media"/>
            <a:extLst>
              <a:ext uri="{FF2B5EF4-FFF2-40B4-BE49-F238E27FC236}">
                <a16:creationId xmlns:a16="http://schemas.microsoft.com/office/drawing/2014/main" id="{416D4E20-2D39-49C4-9D3C-55943F55100D}"/>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914734" y="3963990"/>
            <a:ext cx="406400" cy="406400"/>
          </a:xfrm>
          <a:prstGeom prst="rect">
            <a:avLst/>
          </a:prstGeom>
        </p:spPr>
      </p:pic>
      <p:pic>
        <p:nvPicPr>
          <p:cNvPr id="13" name="1D842B65">
            <a:hlinkClick r:id="" action="ppaction://media"/>
            <a:extLst>
              <a:ext uri="{FF2B5EF4-FFF2-40B4-BE49-F238E27FC236}">
                <a16:creationId xmlns:a16="http://schemas.microsoft.com/office/drawing/2014/main" id="{8A001D49-FD4A-4014-9678-919C9D1775FB}"/>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874705" y="4738695"/>
            <a:ext cx="406400" cy="406400"/>
          </a:xfrm>
          <a:prstGeom prst="rect">
            <a:avLst/>
          </a:prstGeom>
        </p:spPr>
      </p:pic>
      <p:pic>
        <p:nvPicPr>
          <p:cNvPr id="14" name="B041F051">
            <a:hlinkClick r:id="" action="ppaction://media"/>
            <a:extLst>
              <a:ext uri="{FF2B5EF4-FFF2-40B4-BE49-F238E27FC236}">
                <a16:creationId xmlns:a16="http://schemas.microsoft.com/office/drawing/2014/main" id="{3B8921C3-228F-4B15-A315-B35EB27A70D8}"/>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874705" y="5425380"/>
            <a:ext cx="406400" cy="406400"/>
          </a:xfrm>
          <a:prstGeom prst="rect">
            <a:avLst/>
          </a:prstGeom>
        </p:spPr>
      </p:pic>
      <p:pic>
        <p:nvPicPr>
          <p:cNvPr id="15" name="1D842B65">
            <a:hlinkClick r:id="" action="ppaction://media"/>
            <a:extLst>
              <a:ext uri="{FF2B5EF4-FFF2-40B4-BE49-F238E27FC236}">
                <a16:creationId xmlns:a16="http://schemas.microsoft.com/office/drawing/2014/main" id="{96E5DF21-A2DB-45E8-9FF9-7145A76FE15D}"/>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896063" y="6178829"/>
            <a:ext cx="406400" cy="406400"/>
          </a:xfrm>
          <a:prstGeom prst="rect">
            <a:avLst/>
          </a:prstGeom>
        </p:spPr>
      </p:pic>
      <p:sp>
        <p:nvSpPr>
          <p:cNvPr id="18" name="Foliennummernplatzhalter 6">
            <a:extLst>
              <a:ext uri="{FF2B5EF4-FFF2-40B4-BE49-F238E27FC236}">
                <a16:creationId xmlns:a16="http://schemas.microsoft.com/office/drawing/2014/main" id="{B80DB140-D5F6-427A-9502-E0532907E955}"/>
              </a:ext>
            </a:extLst>
          </p:cNvPr>
          <p:cNvSpPr>
            <a:spLocks noGrp="1"/>
          </p:cNvSpPr>
          <p:nvPr>
            <p:ph type="sldNum" sz="quarter" idx="10"/>
          </p:nvPr>
        </p:nvSpPr>
        <p:spPr>
          <a:xfrm>
            <a:off x="9835529" y="6958806"/>
            <a:ext cx="607347" cy="401638"/>
          </a:xfrm>
        </p:spPr>
        <p:txBody>
          <a:bodyPr/>
          <a:lstStyle/>
          <a:p>
            <a:pPr algn="ctr"/>
            <a:fld id="{1C6A1CB6-5D98-4296-B8F9-B78E6A9A9E34}" type="slidenum">
              <a:rPr lang="en-GB" sz="1050" b="0" smtClean="0">
                <a:solidFill>
                  <a:schemeClr val="bg2"/>
                </a:solidFill>
                <a:latin typeface="Comic Sans MS" panose="030F0702030302020204" pitchFamily="66" charset="0"/>
              </a:rPr>
              <a:pPr algn="ctr"/>
              <a:t>10</a:t>
            </a:fld>
            <a:endParaRPr lang="en-GB" sz="1050" b="0" dirty="0">
              <a:solidFill>
                <a:schemeClr val="bg2"/>
              </a:solidFill>
              <a:latin typeface="Comic Sans MS" panose="030F0702030302020204" pitchFamily="66" charset="0"/>
            </a:endParaRPr>
          </a:p>
        </p:txBody>
      </p:sp>
      <p:sp>
        <p:nvSpPr>
          <p:cNvPr id="19" name="Fußzeilenplatzhalter 3">
            <a:extLst>
              <a:ext uri="{FF2B5EF4-FFF2-40B4-BE49-F238E27FC236}">
                <a16:creationId xmlns:a16="http://schemas.microsoft.com/office/drawing/2014/main" id="{696546A1-7061-4814-B2E0-F988D28AA9C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98921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664"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79" fill="hold"/>
                                        <p:tgtEl>
                                          <p:spTgt spid="1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17" fill="hold"/>
                                        <p:tgtEl>
                                          <p:spTgt spid="1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26" fill="hold"/>
                                        <p:tgtEl>
                                          <p:spTgt spid="1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71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7"/>
                </p:tgtEl>
              </p:cMediaNode>
            </p:audio>
            <p:audio>
              <p:cMediaNode vol="80000">
                <p:cTn id="32" fill="hold" display="0">
                  <p:stCondLst>
                    <p:cond delay="indefinite"/>
                  </p:stCondLst>
                  <p:endCondLst>
                    <p:cond evt="onStopAudio" delay="0">
                      <p:tgtEl>
                        <p:sldTgt/>
                      </p:tgtEl>
                    </p:cond>
                  </p:endCondLst>
                </p:cTn>
                <p:tgtEl>
                  <p:spTgt spid="9"/>
                </p:tgtEl>
              </p:cMediaNode>
            </p:audio>
            <p:audio>
              <p:cMediaNode vol="80000">
                <p:cTn id="33" fill="hold" display="0">
                  <p:stCondLst>
                    <p:cond delay="indefinite"/>
                  </p:stCondLst>
                  <p:endCondLst>
                    <p:cond evt="onStopAudio" delay="0">
                      <p:tgtEl>
                        <p:sldTgt/>
                      </p:tgtEl>
                    </p:cond>
                  </p:endCondLst>
                </p:cTn>
                <p:tgtEl>
                  <p:spTgt spid="10"/>
                </p:tgtEl>
              </p:cMediaNode>
            </p:audio>
            <p:audio>
              <p:cMediaNode vol="80000">
                <p:cTn id="34" fill="hold" display="0">
                  <p:stCondLst>
                    <p:cond delay="indefinite"/>
                  </p:stCondLst>
                  <p:endCondLst>
                    <p:cond evt="onStopAudio" delay="0">
                      <p:tgtEl>
                        <p:sldTgt/>
                      </p:tgtEl>
                    </p:cond>
                  </p:endCondLst>
                </p:cTn>
                <p:tgtEl>
                  <p:spTgt spid="11"/>
                </p:tgtEl>
              </p:cMediaNode>
            </p:audio>
            <p:audio>
              <p:cMediaNode vol="80000">
                <p:cTn id="35" fill="hold" display="0">
                  <p:stCondLst>
                    <p:cond delay="indefinite"/>
                  </p:stCondLst>
                  <p:endCondLst>
                    <p:cond evt="onStopAudio" delay="0">
                      <p:tgtEl>
                        <p:sldTgt/>
                      </p:tgtEl>
                    </p:cond>
                  </p:endCondLst>
                </p:cTn>
                <p:tgtEl>
                  <p:spTgt spid="13"/>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dirty="0" err="1"/>
              <a:t>Wochenkreis</a:t>
            </a:r>
            <a:endParaRPr lang="en-GB" dirty="0"/>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3"/>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772566" y="1763713"/>
            <a:ext cx="5144547" cy="4989512"/>
          </a:xfrm>
        </p:spPr>
        <p:txBody>
          <a:bodyPr/>
          <a:lstStyle/>
          <a:p>
            <a:r>
              <a:rPr lang="en-GB" dirty="0">
                <a:solidFill>
                  <a:schemeClr val="accent1"/>
                </a:solidFill>
              </a:rPr>
              <a:t>Sit in a circle. Each person says one day in order. </a:t>
            </a:r>
          </a:p>
          <a:p>
            <a:r>
              <a:rPr lang="en-GB" dirty="0">
                <a:solidFill>
                  <a:schemeClr val="accent1"/>
                </a:solidFill>
              </a:rPr>
              <a:t>After Sunday, start again with Monday until everyone has had a turn.</a:t>
            </a:r>
          </a:p>
          <a:p>
            <a:endParaRPr lang="en-GB" dirty="0">
              <a:solidFill>
                <a:schemeClr val="accent2"/>
              </a:solidFill>
            </a:endParaRPr>
          </a:p>
          <a:p>
            <a:r>
              <a:rPr lang="en-GB" dirty="0" err="1">
                <a:solidFill>
                  <a:schemeClr val="accent2"/>
                </a:solidFill>
              </a:rPr>
              <a:t>Wir</a:t>
            </a:r>
            <a:r>
              <a:rPr lang="en-GB" dirty="0">
                <a:solidFill>
                  <a:schemeClr val="accent2"/>
                </a:solidFill>
              </a:rPr>
              <a:t> </a:t>
            </a:r>
            <a:r>
              <a:rPr lang="en-GB" dirty="0" err="1">
                <a:solidFill>
                  <a:schemeClr val="accent2"/>
                </a:solidFill>
              </a:rPr>
              <a:t>setzen</a:t>
            </a:r>
            <a:r>
              <a:rPr lang="en-GB" dirty="0">
                <a:solidFill>
                  <a:schemeClr val="accent2"/>
                </a:solidFill>
              </a:rPr>
              <a:t> </a:t>
            </a:r>
            <a:r>
              <a:rPr lang="en-GB" dirty="0" err="1">
                <a:solidFill>
                  <a:schemeClr val="accent2"/>
                </a:solidFill>
              </a:rPr>
              <a:t>uns</a:t>
            </a:r>
            <a:r>
              <a:rPr lang="en-GB" dirty="0">
                <a:solidFill>
                  <a:schemeClr val="accent2"/>
                </a:solidFill>
              </a:rPr>
              <a:t> in </a:t>
            </a:r>
            <a:r>
              <a:rPr lang="en-GB" dirty="0" err="1">
                <a:solidFill>
                  <a:schemeClr val="accent2"/>
                </a:solidFill>
              </a:rPr>
              <a:t>einen</a:t>
            </a:r>
            <a:r>
              <a:rPr lang="en-GB" dirty="0">
                <a:solidFill>
                  <a:schemeClr val="accent2"/>
                </a:solidFill>
              </a:rPr>
              <a:t> </a:t>
            </a:r>
            <a:r>
              <a:rPr lang="en-GB" dirty="0" err="1">
                <a:solidFill>
                  <a:schemeClr val="accent2"/>
                </a:solidFill>
              </a:rPr>
              <a:t>Sitzkreis</a:t>
            </a:r>
            <a:r>
              <a:rPr lang="en-GB" dirty="0">
                <a:solidFill>
                  <a:schemeClr val="accent2"/>
                </a:solidFill>
              </a:rPr>
              <a:t>.</a:t>
            </a:r>
          </a:p>
          <a:p>
            <a:r>
              <a:rPr lang="en-GB" dirty="0" err="1">
                <a:solidFill>
                  <a:schemeClr val="accent2"/>
                </a:solidFill>
              </a:rPr>
              <a:t>Jede</a:t>
            </a:r>
            <a:r>
              <a:rPr lang="en-GB" dirty="0">
                <a:solidFill>
                  <a:schemeClr val="accent2"/>
                </a:solidFill>
              </a:rPr>
              <a:t>/r </a:t>
            </a:r>
            <a:r>
              <a:rPr lang="en-GB" dirty="0" err="1">
                <a:solidFill>
                  <a:schemeClr val="accent2"/>
                </a:solidFill>
              </a:rPr>
              <a:t>sagt</a:t>
            </a:r>
            <a:r>
              <a:rPr lang="en-GB" dirty="0">
                <a:solidFill>
                  <a:schemeClr val="accent2"/>
                </a:solidFill>
              </a:rPr>
              <a:t> der </a:t>
            </a:r>
            <a:r>
              <a:rPr lang="en-GB" dirty="0" err="1">
                <a:solidFill>
                  <a:schemeClr val="accent2"/>
                </a:solidFill>
              </a:rPr>
              <a:t>Reihenfolge</a:t>
            </a:r>
            <a:r>
              <a:rPr lang="en-GB" dirty="0">
                <a:solidFill>
                  <a:schemeClr val="accent2"/>
                </a:solidFill>
              </a:rPr>
              <a:t> </a:t>
            </a:r>
            <a:r>
              <a:rPr lang="en-GB" dirty="0" err="1">
                <a:solidFill>
                  <a:schemeClr val="accent2"/>
                </a:solidFill>
              </a:rPr>
              <a:t>nach</a:t>
            </a:r>
            <a:r>
              <a:rPr lang="en-GB" dirty="0">
                <a:solidFill>
                  <a:schemeClr val="accent2"/>
                </a:solidFill>
              </a:rPr>
              <a:t> </a:t>
            </a:r>
            <a:r>
              <a:rPr lang="en-GB" dirty="0" err="1">
                <a:solidFill>
                  <a:schemeClr val="accent2"/>
                </a:solidFill>
              </a:rPr>
              <a:t>einen</a:t>
            </a:r>
            <a:r>
              <a:rPr lang="en-GB" dirty="0">
                <a:solidFill>
                  <a:schemeClr val="accent2"/>
                </a:solidFill>
              </a:rPr>
              <a:t> Tag. </a:t>
            </a:r>
          </a:p>
          <a:p>
            <a:r>
              <a:rPr lang="en-GB" dirty="0" err="1">
                <a:solidFill>
                  <a:schemeClr val="accent2"/>
                </a:solidFill>
              </a:rPr>
              <a:t>Nach</a:t>
            </a:r>
            <a:r>
              <a:rPr lang="en-GB" dirty="0">
                <a:solidFill>
                  <a:schemeClr val="accent2"/>
                </a:solidFill>
              </a:rPr>
              <a:t> Sonntag </a:t>
            </a:r>
            <a:r>
              <a:rPr lang="en-GB" dirty="0" err="1">
                <a:solidFill>
                  <a:schemeClr val="accent2"/>
                </a:solidFill>
              </a:rPr>
              <a:t>wird</a:t>
            </a:r>
            <a:r>
              <a:rPr lang="en-GB" dirty="0">
                <a:solidFill>
                  <a:schemeClr val="accent2"/>
                </a:solidFill>
              </a:rPr>
              <a:t> </a:t>
            </a:r>
            <a:r>
              <a:rPr lang="en-GB" dirty="0" err="1">
                <a:solidFill>
                  <a:schemeClr val="accent2"/>
                </a:solidFill>
              </a:rPr>
              <a:t>wieder</a:t>
            </a:r>
            <a:r>
              <a:rPr lang="en-GB" dirty="0">
                <a:solidFill>
                  <a:schemeClr val="accent2"/>
                </a:solidFill>
              </a:rPr>
              <a:t> </a:t>
            </a:r>
            <a:r>
              <a:rPr lang="en-GB" dirty="0" err="1">
                <a:solidFill>
                  <a:schemeClr val="accent2"/>
                </a:solidFill>
              </a:rPr>
              <a:t>mit</a:t>
            </a:r>
            <a:r>
              <a:rPr lang="en-GB" dirty="0">
                <a:solidFill>
                  <a:schemeClr val="accent2"/>
                </a:solidFill>
              </a:rPr>
              <a:t> Montag </a:t>
            </a:r>
            <a:r>
              <a:rPr lang="en-GB" dirty="0" err="1">
                <a:solidFill>
                  <a:schemeClr val="accent2"/>
                </a:solidFill>
              </a:rPr>
              <a:t>angefangen</a:t>
            </a:r>
            <a:r>
              <a:rPr lang="en-GB" dirty="0">
                <a:solidFill>
                  <a:schemeClr val="accent2"/>
                </a:solidFill>
              </a:rPr>
              <a:t>, bis </a:t>
            </a:r>
            <a:r>
              <a:rPr lang="en-GB" dirty="0" err="1">
                <a:solidFill>
                  <a:schemeClr val="accent2"/>
                </a:solidFill>
              </a:rPr>
              <a:t>jede</a:t>
            </a:r>
            <a:r>
              <a:rPr lang="en-GB" dirty="0">
                <a:solidFill>
                  <a:schemeClr val="accent2"/>
                </a:solidFill>
              </a:rPr>
              <a:t>/r </a:t>
            </a:r>
            <a:r>
              <a:rPr lang="en-GB" dirty="0" err="1">
                <a:solidFill>
                  <a:schemeClr val="accent2"/>
                </a:solidFill>
              </a:rPr>
              <a:t>einmal</a:t>
            </a:r>
            <a:r>
              <a:rPr lang="en-GB" dirty="0">
                <a:solidFill>
                  <a:schemeClr val="accent2"/>
                </a:solidFill>
              </a:rPr>
              <a:t> </a:t>
            </a:r>
            <a:r>
              <a:rPr lang="en-GB" dirty="0" err="1">
                <a:solidFill>
                  <a:schemeClr val="accent2"/>
                </a:solidFill>
              </a:rPr>
              <a:t>dran</a:t>
            </a:r>
            <a:r>
              <a:rPr lang="en-GB" dirty="0">
                <a:solidFill>
                  <a:schemeClr val="accent2"/>
                </a:solidFill>
              </a:rPr>
              <a:t> war.</a:t>
            </a:r>
          </a:p>
          <a:p>
            <a:endParaRPr lang="en-GB" dirty="0">
              <a:solidFill>
                <a:schemeClr val="accent1"/>
              </a:solidFill>
            </a:endParaRPr>
          </a:p>
        </p:txBody>
      </p:sp>
      <p:sp>
        <p:nvSpPr>
          <p:cNvPr id="9" name="Foliennummernplatzhalter 6">
            <a:extLst>
              <a:ext uri="{FF2B5EF4-FFF2-40B4-BE49-F238E27FC236}">
                <a16:creationId xmlns:a16="http://schemas.microsoft.com/office/drawing/2014/main" id="{8E110230-5BF1-474A-B0BF-110E006F3699}"/>
              </a:ext>
            </a:extLst>
          </p:cNvPr>
          <p:cNvSpPr>
            <a:spLocks noGrp="1"/>
          </p:cNvSpPr>
          <p:nvPr>
            <p:ph type="sldNum" sz="quarter" idx="10"/>
          </p:nvPr>
        </p:nvSpPr>
        <p:spPr>
          <a:xfrm>
            <a:off x="9835529" y="6958806"/>
            <a:ext cx="607347" cy="401638"/>
          </a:xfrm>
        </p:spPr>
        <p:txBody>
          <a:bodyPr/>
          <a:lstStyle/>
          <a:p>
            <a:pPr algn="ctr"/>
            <a:fld id="{1C6A1CB6-5D98-4296-B8F9-B78E6A9A9E34}" type="slidenum">
              <a:rPr lang="en-GB" sz="1050" b="0" smtClean="0">
                <a:solidFill>
                  <a:schemeClr val="bg2"/>
                </a:solidFill>
                <a:latin typeface="Comic Sans MS" panose="030F0702030302020204" pitchFamily="66" charset="0"/>
              </a:rPr>
              <a:pPr algn="ctr"/>
              <a:t>11</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52C2031D-D6D0-489D-A17D-6A0CAC583F1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87914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dirty="0"/>
              <a:t>Thank you for </a:t>
            </a:r>
            <a:br>
              <a:rPr lang="en-GB" dirty="0"/>
            </a:br>
            <a:r>
              <a:rPr lang="en-GB" dirty="0"/>
              <a:t>learning German with us! </a:t>
            </a:r>
            <a:r>
              <a:rPr lang="en-GB" dirty="0">
                <a:sym typeface="Wingdings" panose="05000000000000000000" pitchFamily="2" charset="2"/>
              </a:rPr>
              <a:t></a:t>
            </a:r>
            <a:r>
              <a:rPr lang="en-GB"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en-GB" dirty="0">
                <a:solidFill>
                  <a:srgbClr val="FFC000"/>
                </a:solidFill>
              </a:rPr>
              <a:t>© 2020 – GET </a:t>
            </a:r>
            <a:r>
              <a:rPr lang="en-GB" noProof="0" dirty="0">
                <a:solidFill>
                  <a:srgbClr val="FFC000"/>
                </a:solidFill>
              </a:rPr>
              <a:t>Across</a:t>
            </a:r>
            <a:r>
              <a:rPr lang="en-GB" dirty="0">
                <a:solidFill>
                  <a:srgbClr val="FFC000"/>
                </a:solidFill>
              </a:rPr>
              <a:t> Borders and  © Leap4Joy</a:t>
            </a: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dirty="0">
                <a:solidFill>
                  <a:srgbClr val="C00000"/>
                </a:solidFill>
              </a:rPr>
            </a:br>
            <a:br>
              <a:rPr lang="en-GB" dirty="0">
                <a:solidFill>
                  <a:srgbClr val="C00000"/>
                </a:solidFill>
              </a:rPr>
            </a:br>
            <a:br>
              <a:rPr lang="en-GB" dirty="0">
                <a:solidFill>
                  <a:srgbClr val="C00000"/>
                </a:solidFill>
              </a:rPr>
            </a:br>
            <a:br>
              <a:rPr lang="en-GB" dirty="0">
                <a:solidFill>
                  <a:srgbClr val="C00000"/>
                </a:solidFill>
              </a:rPr>
            </a:br>
            <a:r>
              <a:rPr lang="en-GB" sz="4000" dirty="0">
                <a:solidFill>
                  <a:srgbClr val="C00000"/>
                </a:solidFill>
              </a:rPr>
              <a:t>Deutsch </a:t>
            </a:r>
            <a:r>
              <a:rPr lang="en-GB" sz="4000" dirty="0" err="1">
                <a:solidFill>
                  <a:srgbClr val="C00000"/>
                </a:solidFill>
              </a:rPr>
              <a:t>lernen</a:t>
            </a:r>
            <a:r>
              <a:rPr lang="en-GB" sz="4000" dirty="0">
                <a:solidFill>
                  <a:srgbClr val="C00000"/>
                </a:solidFill>
              </a:rPr>
              <a:t> </a:t>
            </a:r>
            <a:br>
              <a:rPr lang="en-GB" sz="4000" dirty="0">
                <a:solidFill>
                  <a:srgbClr val="C00000"/>
                </a:solidFill>
              </a:rPr>
            </a:br>
            <a:r>
              <a:rPr lang="en-GB" sz="4000" dirty="0" err="1">
                <a:solidFill>
                  <a:srgbClr val="000066"/>
                </a:solidFill>
              </a:rPr>
              <a:t>mit</a:t>
            </a:r>
            <a:r>
              <a:rPr lang="en-GB" sz="4000" dirty="0">
                <a:solidFill>
                  <a:srgbClr val="000066"/>
                </a:solidFill>
              </a:rPr>
              <a:t> Ali,</a:t>
            </a:r>
            <a:br>
              <a:rPr lang="en-GB" sz="4000" dirty="0">
                <a:solidFill>
                  <a:srgbClr val="000066"/>
                </a:solidFill>
              </a:rPr>
            </a:br>
            <a:r>
              <a:rPr lang="en-GB" sz="4000" dirty="0" err="1">
                <a:solidFill>
                  <a:srgbClr val="C00000"/>
                </a:solidFill>
              </a:rPr>
              <a:t>unserem</a:t>
            </a:r>
            <a:r>
              <a:rPr lang="en-GB" sz="4000" dirty="0">
                <a:solidFill>
                  <a:srgbClr val="C00000"/>
                </a:solidFill>
              </a:rPr>
              <a:t> Adler</a:t>
            </a:r>
            <a:br>
              <a:rPr lang="en-GB" sz="4000" dirty="0">
                <a:solidFill>
                  <a:srgbClr val="C00000"/>
                </a:solidFill>
              </a:rPr>
            </a:br>
            <a:br>
              <a:rPr lang="en-GB" sz="4000" dirty="0">
                <a:solidFill>
                  <a:srgbClr val="C00000"/>
                </a:solidFill>
              </a:rPr>
            </a:br>
            <a:br>
              <a:rPr lang="en-GB" dirty="0">
                <a:solidFill>
                  <a:srgbClr val="C00000"/>
                </a:solidFill>
              </a:rPr>
            </a:br>
            <a:br>
              <a:rPr lang="en-GB" dirty="0">
                <a:solidFill>
                  <a:srgbClr val="C00000"/>
                </a:solidFill>
              </a:rPr>
            </a:br>
            <a:br>
              <a:rPr lang="en-GB" sz="2700" dirty="0">
                <a:solidFill>
                  <a:schemeClr val="accent1">
                    <a:lumMod val="75000"/>
                    <a:lumOff val="25000"/>
                  </a:schemeClr>
                </a:solidFill>
              </a:rPr>
            </a:br>
            <a:r>
              <a:rPr lang="en-GB" sz="2700" dirty="0">
                <a:solidFill>
                  <a:schemeClr val="accent1">
                    <a:lumMod val="90000"/>
                    <a:lumOff val="10000"/>
                  </a:schemeClr>
                </a:solidFill>
              </a:rPr>
              <a:t>Sigrid </a:t>
            </a:r>
            <a:r>
              <a:rPr lang="en-GB" sz="2700" dirty="0" err="1">
                <a:solidFill>
                  <a:schemeClr val="accent1">
                    <a:lumMod val="90000"/>
                    <a:lumOff val="10000"/>
                  </a:schemeClr>
                </a:solidFill>
              </a:rPr>
              <a:t>Rieuwerts</a:t>
            </a:r>
            <a:br>
              <a:rPr lang="en-GB" sz="2700" dirty="0">
                <a:solidFill>
                  <a:schemeClr val="accent1">
                    <a:lumMod val="90000"/>
                    <a:lumOff val="10000"/>
                  </a:schemeClr>
                </a:solidFill>
              </a:rPr>
            </a:br>
            <a:r>
              <a:rPr lang="en-GB" sz="2700" dirty="0">
                <a:solidFill>
                  <a:schemeClr val="accent1">
                    <a:lumMod val="90000"/>
                    <a:lumOff val="10000"/>
                  </a:schemeClr>
                </a:solidFill>
              </a:rPr>
              <a:t>get-across-borders@uni-mainz.de</a:t>
            </a:r>
            <a:endParaRPr lang="en-GB"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830FB70-770A-4401-B860-5A5C82610790}"/>
              </a:ext>
            </a:extLst>
          </p:cNvPr>
          <p:cNvSpPr>
            <a:spLocks noGrp="1"/>
          </p:cNvSpPr>
          <p:nvPr>
            <p:ph type="title"/>
          </p:nvPr>
        </p:nvSpPr>
        <p:spPr>
          <a:xfrm>
            <a:off x="522288" y="341659"/>
            <a:ext cx="9394825" cy="1258887"/>
          </a:xfrm>
        </p:spPr>
        <p:txBody>
          <a:bodyPr/>
          <a:lstStyle/>
          <a:p>
            <a:r>
              <a:rPr lang="en-GB" noProof="0" dirty="0" err="1"/>
              <a:t>Willkommen</a:t>
            </a:r>
            <a:r>
              <a:rPr lang="en-GB" noProof="0" dirty="0"/>
              <a:t>! </a:t>
            </a:r>
          </a:p>
        </p:txBody>
      </p:sp>
      <p:sp>
        <p:nvSpPr>
          <p:cNvPr id="9" name="Inhaltsplatzhalter 8">
            <a:extLst>
              <a:ext uri="{FF2B5EF4-FFF2-40B4-BE49-F238E27FC236}">
                <a16:creationId xmlns:a16="http://schemas.microsoft.com/office/drawing/2014/main" id="{183DE643-6368-4594-92FC-176E331C225B}"/>
              </a:ext>
            </a:extLst>
          </p:cNvPr>
          <p:cNvSpPr>
            <a:spLocks noGrp="1"/>
          </p:cNvSpPr>
          <p:nvPr>
            <p:ph sz="half" idx="1"/>
          </p:nvPr>
        </p:nvSpPr>
        <p:spPr>
          <a:xfrm>
            <a:off x="522287" y="2337418"/>
            <a:ext cx="4919142" cy="4339173"/>
          </a:xfrm>
        </p:spPr>
        <p:txBody>
          <a:bodyPr/>
          <a:lstStyle/>
          <a:p>
            <a:r>
              <a:rPr lang="en-GB" sz="3200" dirty="0"/>
              <a:t>Today we’re going to learn …​</a:t>
            </a:r>
          </a:p>
          <a:p>
            <a:pPr marL="457200" indent="-457200">
              <a:buFont typeface="Arial" panose="020B0604020202020204" pitchFamily="34" charset="0"/>
              <a:buChar char="•"/>
            </a:pPr>
            <a:r>
              <a:rPr lang="en-GB" sz="3200" noProof="0" dirty="0"/>
              <a:t>how to say the days of the week in German</a:t>
            </a:r>
            <a:r>
              <a:rPr lang="en-GB" sz="3200" dirty="0"/>
              <a:t>.</a:t>
            </a:r>
            <a:endParaRPr lang="en-GB" sz="3200" noProof="0" dirty="0"/>
          </a:p>
        </p:txBody>
      </p:sp>
      <p:sp>
        <p:nvSpPr>
          <p:cNvPr id="7" name="Foliennummernplatzhalter 6">
            <a:extLst>
              <a:ext uri="{FF2B5EF4-FFF2-40B4-BE49-F238E27FC236}">
                <a16:creationId xmlns:a16="http://schemas.microsoft.com/office/drawing/2014/main" id="{75B425A9-DE4D-4119-8C78-3206FCDC54C8}"/>
              </a:ext>
            </a:extLst>
          </p:cNvPr>
          <p:cNvSpPr>
            <a:spLocks noGrp="1"/>
          </p:cNvSpPr>
          <p:nvPr>
            <p:ph type="sldNum" sz="quarter" idx="10"/>
          </p:nvPr>
        </p:nvSpPr>
        <p:spPr/>
        <p:txBody>
          <a:bodyPr/>
          <a:lstStyle/>
          <a:p>
            <a:pPr algn="ctr"/>
            <a:fld id="{1C6A1CB6-5D98-4296-B8F9-B78E6A9A9E34}" type="slidenum">
              <a:rPr lang="en-GB" sz="1050" b="0" smtClean="0">
                <a:solidFill>
                  <a:schemeClr val="bg2"/>
                </a:solidFill>
                <a:latin typeface="Comic Sans MS" panose="030F0702030302020204" pitchFamily="66" charset="0"/>
              </a:rPr>
              <a:pPr algn="ctr"/>
              <a:t>3</a:t>
            </a:fld>
            <a:endParaRPr lang="en-GB" sz="1050" b="0" dirty="0">
              <a:solidFill>
                <a:schemeClr val="bg2"/>
              </a:solidFill>
              <a:latin typeface="Comic Sans MS" panose="030F0702030302020204" pitchFamily="66" charset="0"/>
            </a:endParaRPr>
          </a:p>
        </p:txBody>
      </p:sp>
      <p:pic>
        <p:nvPicPr>
          <p:cNvPr id="11" name="Picture 2" descr="A picture containing drawing&#10;&#10;Description automatically generated">
            <a:extLst>
              <a:ext uri="{FF2B5EF4-FFF2-40B4-BE49-F238E27FC236}">
                <a16:creationId xmlns:a16="http://schemas.microsoft.com/office/drawing/2014/main" id="{A5DC5DC7-8BAF-4AE1-B0DF-42A5C2DDD9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5900" y="1840347"/>
            <a:ext cx="4621213" cy="4836244"/>
          </a:xfrm>
          <a:prstGeom prst="rect">
            <a:avLst/>
          </a:prstGeom>
        </p:spPr>
      </p:pic>
      <p:sp>
        <p:nvSpPr>
          <p:cNvPr id="10" name="Fußzeilenplatzhalter 3">
            <a:extLst>
              <a:ext uri="{FF2B5EF4-FFF2-40B4-BE49-F238E27FC236}">
                <a16:creationId xmlns:a16="http://schemas.microsoft.com/office/drawing/2014/main" id="{CBD0E68D-DD47-451E-A05F-D8908E39530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08422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dirty="0"/>
              <a:t>Die </a:t>
            </a:r>
            <a:r>
              <a:rPr lang="en-GB" dirty="0" err="1"/>
              <a:t>Wochentage</a:t>
            </a:r>
            <a:endParaRPr lang="en-GB" dirty="0"/>
          </a:p>
        </p:txBody>
      </p:sp>
      <p:sp>
        <p:nvSpPr>
          <p:cNvPr id="3" name="Textplatzhalter 2">
            <a:extLst>
              <a:ext uri="{FF2B5EF4-FFF2-40B4-BE49-F238E27FC236}">
                <a16:creationId xmlns:a16="http://schemas.microsoft.com/office/drawing/2014/main" id="{33402B1C-A821-42DD-A58A-876F9A55A807}"/>
              </a:ext>
            </a:extLst>
          </p:cNvPr>
          <p:cNvSpPr>
            <a:spLocks noGrp="1"/>
          </p:cNvSpPr>
          <p:nvPr>
            <p:ph type="body" sz="half" idx="1"/>
          </p:nvPr>
        </p:nvSpPr>
        <p:spPr>
          <a:xfrm>
            <a:off x="1781173" y="1272444"/>
            <a:ext cx="6877053" cy="591155"/>
          </a:xfrm>
        </p:spPr>
        <p:txBody>
          <a:bodyPr/>
          <a:lstStyle/>
          <a:p>
            <a:r>
              <a:rPr lang="de-DE" sz="2800" dirty="0"/>
              <a:t>the </a:t>
            </a:r>
            <a:r>
              <a:rPr lang="de-DE" sz="2800" dirty="0" err="1"/>
              <a:t>days</a:t>
            </a:r>
            <a:r>
              <a:rPr lang="de-DE" sz="2800" dirty="0"/>
              <a:t> </a:t>
            </a:r>
            <a:r>
              <a:rPr lang="de-DE" sz="2800" dirty="0" err="1"/>
              <a:t>of</a:t>
            </a:r>
            <a:r>
              <a:rPr lang="de-DE" sz="2800" dirty="0"/>
              <a:t> the </a:t>
            </a:r>
            <a:r>
              <a:rPr lang="de-DE" sz="2800" dirty="0" err="1"/>
              <a:t>week</a:t>
            </a:r>
            <a:r>
              <a:rPr lang="de-DE" sz="2800" dirty="0"/>
              <a:t> - </a:t>
            </a:r>
            <a:r>
              <a:rPr lang="de-DE" sz="2800" dirty="0">
                <a:solidFill>
                  <a:schemeClr val="accent2"/>
                </a:solidFill>
              </a:rPr>
              <a:t>die Wochentage</a:t>
            </a:r>
          </a:p>
        </p:txBody>
      </p:sp>
      <p:sp>
        <p:nvSpPr>
          <p:cNvPr id="8" name="Inhaltsplatzhalter 7">
            <a:extLst>
              <a:ext uri="{FF2B5EF4-FFF2-40B4-BE49-F238E27FC236}">
                <a16:creationId xmlns:a16="http://schemas.microsoft.com/office/drawing/2014/main" id="{B7CFFFD5-05D0-E84A-8E07-51A8C23953E8}"/>
              </a:ext>
            </a:extLst>
          </p:cNvPr>
          <p:cNvSpPr>
            <a:spLocks noGrp="1"/>
          </p:cNvSpPr>
          <p:nvPr>
            <p:ph sz="quarter" idx="2"/>
          </p:nvPr>
        </p:nvSpPr>
        <p:spPr>
          <a:xfrm>
            <a:off x="479553" y="1966411"/>
            <a:ext cx="4610735" cy="2409647"/>
          </a:xfrm>
        </p:spPr>
        <p:txBody>
          <a:bodyPr/>
          <a:lstStyle/>
          <a:p>
            <a:pPr algn="ctr">
              <a:lnSpc>
                <a:spcPct val="150000"/>
              </a:lnSpc>
            </a:pPr>
            <a:r>
              <a:rPr lang="en-GB" sz="2800" noProof="0" dirty="0"/>
              <a:t>Monday - </a:t>
            </a:r>
            <a:r>
              <a:rPr lang="en-GB" sz="2800" noProof="0" dirty="0">
                <a:solidFill>
                  <a:schemeClr val="accent2"/>
                </a:solidFill>
              </a:rPr>
              <a:t>Montag</a:t>
            </a:r>
          </a:p>
          <a:p>
            <a:pPr algn="ctr">
              <a:lnSpc>
                <a:spcPct val="150000"/>
              </a:lnSpc>
            </a:pPr>
            <a:r>
              <a:rPr lang="en-GB" sz="2800" noProof="0" dirty="0"/>
              <a:t>Tuesday - </a:t>
            </a:r>
            <a:r>
              <a:rPr lang="en-GB" sz="2800" dirty="0" err="1">
                <a:solidFill>
                  <a:schemeClr val="accent2"/>
                </a:solidFill>
              </a:rPr>
              <a:t>Dienstag</a:t>
            </a:r>
            <a:endParaRPr lang="en-GB" sz="2800" dirty="0">
              <a:solidFill>
                <a:schemeClr val="accent2"/>
              </a:solidFill>
            </a:endParaRPr>
          </a:p>
          <a:p>
            <a:pPr algn="ctr">
              <a:lnSpc>
                <a:spcPct val="150000"/>
              </a:lnSpc>
            </a:pPr>
            <a:r>
              <a:rPr lang="en-GB" sz="2800" noProof="0" dirty="0"/>
              <a:t>Wednesday - </a:t>
            </a:r>
            <a:r>
              <a:rPr lang="en-GB" sz="2800" dirty="0" err="1">
                <a:solidFill>
                  <a:schemeClr val="accent2"/>
                </a:solidFill>
              </a:rPr>
              <a:t>Mittwoch</a:t>
            </a:r>
            <a:endParaRPr lang="en-GB" sz="2800" dirty="0">
              <a:solidFill>
                <a:schemeClr val="accent2"/>
              </a:solidFill>
            </a:endParaRPr>
          </a:p>
          <a:p>
            <a:pPr algn="ctr">
              <a:lnSpc>
                <a:spcPct val="150000"/>
              </a:lnSpc>
            </a:pPr>
            <a:r>
              <a:rPr lang="en-GB" sz="2800" noProof="0" dirty="0"/>
              <a:t>Thursday - </a:t>
            </a:r>
            <a:r>
              <a:rPr lang="en-GB" sz="2800" dirty="0" err="1">
                <a:solidFill>
                  <a:schemeClr val="accent2"/>
                </a:solidFill>
              </a:rPr>
              <a:t>Donnerstag</a:t>
            </a:r>
            <a:endParaRPr lang="en-GB" sz="2800" dirty="0">
              <a:solidFill>
                <a:schemeClr val="accent2"/>
              </a:solidFill>
            </a:endParaRPr>
          </a:p>
          <a:p>
            <a:pPr algn="ctr">
              <a:lnSpc>
                <a:spcPct val="150000"/>
              </a:lnSpc>
            </a:pPr>
            <a:r>
              <a:rPr lang="en-GB" sz="2800" noProof="0" dirty="0"/>
              <a:t>Friday - </a:t>
            </a:r>
            <a:r>
              <a:rPr lang="en-GB" sz="2800" dirty="0">
                <a:solidFill>
                  <a:schemeClr val="accent2"/>
                </a:solidFill>
              </a:rPr>
              <a:t>Friday</a:t>
            </a:r>
          </a:p>
          <a:p>
            <a:pPr algn="ctr">
              <a:lnSpc>
                <a:spcPct val="150000"/>
              </a:lnSpc>
            </a:pPr>
            <a:r>
              <a:rPr lang="en-GB" sz="2800" noProof="0" dirty="0"/>
              <a:t>Saturday - </a:t>
            </a:r>
            <a:r>
              <a:rPr lang="en-GB" sz="2800" dirty="0" err="1">
                <a:solidFill>
                  <a:schemeClr val="accent2"/>
                </a:solidFill>
              </a:rPr>
              <a:t>Samstag</a:t>
            </a:r>
            <a:endParaRPr lang="en-GB" sz="2800" dirty="0">
              <a:solidFill>
                <a:schemeClr val="accent2"/>
              </a:solidFill>
            </a:endParaRPr>
          </a:p>
          <a:p>
            <a:pPr algn="ctr">
              <a:lnSpc>
                <a:spcPct val="150000"/>
              </a:lnSpc>
            </a:pPr>
            <a:r>
              <a:rPr lang="en-GB" sz="2800" noProof="0" dirty="0"/>
              <a:t>Sunday - </a:t>
            </a:r>
            <a:r>
              <a:rPr lang="en-GB" sz="2800" dirty="0">
                <a:solidFill>
                  <a:schemeClr val="accent2"/>
                </a:solidFill>
              </a:rPr>
              <a:t>Sonntag</a:t>
            </a:r>
          </a:p>
        </p:txBody>
      </p:sp>
      <p:sp>
        <p:nvSpPr>
          <p:cNvPr id="16" name="Foliennummernplatzhalter 6">
            <a:extLst>
              <a:ext uri="{FF2B5EF4-FFF2-40B4-BE49-F238E27FC236}">
                <a16:creationId xmlns:a16="http://schemas.microsoft.com/office/drawing/2014/main" id="{B70C4F51-4545-4302-8F82-8991FF7EB553}"/>
              </a:ext>
            </a:extLst>
          </p:cNvPr>
          <p:cNvSpPr>
            <a:spLocks noGrp="1"/>
          </p:cNvSpPr>
          <p:nvPr>
            <p:ph type="sldNum" sz="quarter" idx="11"/>
          </p:nvPr>
        </p:nvSpPr>
        <p:spPr/>
        <p:txBody>
          <a:bodyPr/>
          <a:lstStyle/>
          <a:p>
            <a:pPr algn="ctr"/>
            <a:fld id="{1C6A1CB6-5D98-4296-B8F9-B78E6A9A9E34}" type="slidenum">
              <a:rPr lang="en-GB" sz="1050" b="0" smtClean="0">
                <a:solidFill>
                  <a:schemeClr val="bg2"/>
                </a:solidFill>
                <a:latin typeface="Comic Sans MS" panose="030F0702030302020204" pitchFamily="66" charset="0"/>
              </a:rPr>
              <a:pPr algn="ctr"/>
              <a:t>4</a:t>
            </a:fld>
            <a:endParaRPr lang="en-GB" sz="1050" b="0" dirty="0">
              <a:solidFill>
                <a:schemeClr val="bg2"/>
              </a:solidFill>
              <a:latin typeface="Comic Sans MS" panose="030F0702030302020204" pitchFamily="66" charset="0"/>
            </a:endParaRP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15741" y="2169611"/>
            <a:ext cx="3255654" cy="4989512"/>
          </a:xfrm>
          <a:prstGeom prst="rect">
            <a:avLst/>
          </a:prstGeom>
          <a:noFill/>
        </p:spPr>
      </p:pic>
      <p:pic>
        <p:nvPicPr>
          <p:cNvPr id="6" name="2BF83D56">
            <a:hlinkClick r:id="" action="ppaction://media"/>
            <a:extLst>
              <a:ext uri="{FF2B5EF4-FFF2-40B4-BE49-F238E27FC236}">
                <a16:creationId xmlns:a16="http://schemas.microsoft.com/office/drawing/2014/main" id="{F16CDEFE-D9AF-4598-8B9C-0D879CFC502B}"/>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5143500" y="2219046"/>
            <a:ext cx="406400" cy="406400"/>
          </a:xfrm>
          <a:prstGeom prst="rect">
            <a:avLst/>
          </a:prstGeom>
        </p:spPr>
      </p:pic>
      <p:pic>
        <p:nvPicPr>
          <p:cNvPr id="9" name="DAD6D95F">
            <a:hlinkClick r:id="" action="ppaction://media"/>
            <a:extLst>
              <a:ext uri="{FF2B5EF4-FFF2-40B4-BE49-F238E27FC236}">
                <a16:creationId xmlns:a16="http://schemas.microsoft.com/office/drawing/2014/main" id="{F70C4A55-CEA5-469B-99C0-77C60B485826}"/>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143500" y="2822940"/>
            <a:ext cx="406400" cy="406400"/>
          </a:xfrm>
          <a:prstGeom prst="rect">
            <a:avLst/>
          </a:prstGeom>
        </p:spPr>
      </p:pic>
      <p:pic>
        <p:nvPicPr>
          <p:cNvPr id="10" name="7FC67FF6">
            <a:hlinkClick r:id="" action="ppaction://media"/>
            <a:extLst>
              <a:ext uri="{FF2B5EF4-FFF2-40B4-BE49-F238E27FC236}">
                <a16:creationId xmlns:a16="http://schemas.microsoft.com/office/drawing/2014/main" id="{B6049488-5159-479D-8BDB-BB17F98F4E79}"/>
              </a:ext>
            </a:extLst>
          </p:cNvPr>
          <p:cNvPicPr>
            <a:picLocks noChangeAspect="1"/>
          </p:cNvPicPr>
          <p:nvPr>
            <a:audioFile r:link="rId5"/>
            <p:extLst>
              <p:ext uri="{DAA4B4D4-6D71-4841-9C94-3DE7FCFB9230}">
                <p14:media xmlns:p14="http://schemas.microsoft.com/office/powerpoint/2010/main" r:embed="rId6">
                  <p14:trim end="378"/>
                </p14:media>
              </p:ext>
            </p:extLst>
          </p:nvPr>
        </p:nvPicPr>
        <p:blipFill>
          <a:blip r:embed="rId17"/>
          <a:stretch>
            <a:fillRect/>
          </a:stretch>
        </p:blipFill>
        <p:spPr>
          <a:xfrm>
            <a:off x="5143500" y="3588573"/>
            <a:ext cx="406400" cy="406400"/>
          </a:xfrm>
          <a:prstGeom prst="rect">
            <a:avLst/>
          </a:prstGeom>
        </p:spPr>
      </p:pic>
      <p:pic>
        <p:nvPicPr>
          <p:cNvPr id="11" name="8497B8F6">
            <a:hlinkClick r:id="" action="ppaction://media"/>
            <a:extLst>
              <a:ext uri="{FF2B5EF4-FFF2-40B4-BE49-F238E27FC236}">
                <a16:creationId xmlns:a16="http://schemas.microsoft.com/office/drawing/2014/main" id="{FE46A44E-14D3-4AB4-827D-7DB1C47A7543}"/>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143500" y="4345322"/>
            <a:ext cx="406400" cy="406400"/>
          </a:xfrm>
          <a:prstGeom prst="rect">
            <a:avLst/>
          </a:prstGeom>
        </p:spPr>
      </p:pic>
      <p:pic>
        <p:nvPicPr>
          <p:cNvPr id="12" name="1D842B65">
            <a:hlinkClick r:id="" action="ppaction://media"/>
            <a:extLst>
              <a:ext uri="{FF2B5EF4-FFF2-40B4-BE49-F238E27FC236}">
                <a16:creationId xmlns:a16="http://schemas.microsoft.com/office/drawing/2014/main" id="{ABEF1DF4-F1E6-4FB8-B697-F00DE1E7EB22}"/>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5143500" y="5102071"/>
            <a:ext cx="406400" cy="406400"/>
          </a:xfrm>
          <a:prstGeom prst="rect">
            <a:avLst/>
          </a:prstGeom>
        </p:spPr>
      </p:pic>
      <p:pic>
        <p:nvPicPr>
          <p:cNvPr id="13" name="B041F051">
            <a:hlinkClick r:id="" action="ppaction://media"/>
            <a:extLst>
              <a:ext uri="{FF2B5EF4-FFF2-40B4-BE49-F238E27FC236}">
                <a16:creationId xmlns:a16="http://schemas.microsoft.com/office/drawing/2014/main" id="{F96A6E89-B46D-4814-A7B7-69AF2A6D9A87}"/>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5143500" y="5835693"/>
            <a:ext cx="406400" cy="406400"/>
          </a:xfrm>
          <a:prstGeom prst="rect">
            <a:avLst/>
          </a:prstGeom>
        </p:spPr>
      </p:pic>
      <p:pic>
        <p:nvPicPr>
          <p:cNvPr id="14" name="0E78CD04">
            <a:hlinkClick r:id="" action="ppaction://media"/>
            <a:extLst>
              <a:ext uri="{FF2B5EF4-FFF2-40B4-BE49-F238E27FC236}">
                <a16:creationId xmlns:a16="http://schemas.microsoft.com/office/drawing/2014/main" id="{4460ADB3-19BC-4267-86AF-98DD435C0D2E}"/>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5143500" y="6569315"/>
            <a:ext cx="406400" cy="406400"/>
          </a:xfrm>
          <a:prstGeom prst="rect">
            <a:avLst/>
          </a:prstGeom>
        </p:spPr>
      </p:pic>
      <p:sp>
        <p:nvSpPr>
          <p:cNvPr id="17" name="Fußzeilenplatzhalter 3">
            <a:extLst>
              <a:ext uri="{FF2B5EF4-FFF2-40B4-BE49-F238E27FC236}">
                <a16:creationId xmlns:a16="http://schemas.microsoft.com/office/drawing/2014/main" id="{A8CA7AF9-CB58-458A-9F72-BC0839FEB2E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13848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664"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79" fill="hold"/>
                                        <p:tgtEl>
                                          <p:spTgt spid="1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17" fill="hold"/>
                                        <p:tgtEl>
                                          <p:spTgt spid="1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26" fill="hold"/>
                                        <p:tgtEl>
                                          <p:spTgt spid="13"/>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1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audio>
              <p:cMediaNode vol="80000">
                <p:cTn id="32" fill="hold" display="0">
                  <p:stCondLst>
                    <p:cond delay="indefinite"/>
                  </p:stCondLst>
                  <p:endCondLst>
                    <p:cond evt="onStopAudio" delay="0">
                      <p:tgtEl>
                        <p:sldTgt/>
                      </p:tgtEl>
                    </p:cond>
                  </p:endCondLst>
                </p:cTn>
                <p:tgtEl>
                  <p:spTgt spid="9"/>
                </p:tgtEl>
              </p:cMediaNode>
            </p:audio>
            <p:audio>
              <p:cMediaNode vol="80000">
                <p:cTn id="33" fill="hold" display="0">
                  <p:stCondLst>
                    <p:cond delay="indefinite"/>
                  </p:stCondLst>
                  <p:endCondLst>
                    <p:cond evt="onStopAudio" delay="0">
                      <p:tgtEl>
                        <p:sldTgt/>
                      </p:tgtEl>
                    </p:cond>
                  </p:endCondLst>
                </p:cTn>
                <p:tgtEl>
                  <p:spTgt spid="10"/>
                </p:tgtEl>
              </p:cMediaNode>
            </p:audio>
            <p:audio>
              <p:cMediaNode vol="80000">
                <p:cTn id="34" fill="hold" display="0">
                  <p:stCondLst>
                    <p:cond delay="indefinite"/>
                  </p:stCondLst>
                  <p:endCondLst>
                    <p:cond evt="onStopAudio" delay="0">
                      <p:tgtEl>
                        <p:sldTgt/>
                      </p:tgtEl>
                    </p:cond>
                  </p:endCondLst>
                </p:cTn>
                <p:tgtEl>
                  <p:spTgt spid="11"/>
                </p:tgtEl>
              </p:cMediaNode>
            </p:audio>
            <p:audio>
              <p:cMediaNode vol="80000">
                <p:cTn id="35" fill="hold" display="0">
                  <p:stCondLst>
                    <p:cond delay="indefinite"/>
                  </p:stCondLst>
                  <p:endCondLst>
                    <p:cond evt="onStopAudio" delay="0">
                      <p:tgtEl>
                        <p:sldTgt/>
                      </p:tgtEl>
                    </p:cond>
                  </p:endCondLst>
                </p:cTn>
                <p:tgtEl>
                  <p:spTgt spid="12"/>
                </p:tgtEl>
              </p:cMediaNode>
            </p:audio>
            <p:audio>
              <p:cMediaNode vol="80000">
                <p:cTn id="36" fill="hold" display="0">
                  <p:stCondLst>
                    <p:cond delay="indefinite"/>
                  </p:stCondLst>
                  <p:endCondLst>
                    <p:cond evt="onStopAudio" delay="0">
                      <p:tgtEl>
                        <p:sldTgt/>
                      </p:tgtEl>
                    </p:cond>
                  </p:endCondLst>
                </p:cTn>
                <p:tgtEl>
                  <p:spTgt spid="13"/>
                </p:tgtEl>
              </p:cMediaNode>
            </p:audio>
            <p:audio>
              <p:cMediaNode vol="80000">
                <p:cTn id="3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A picture containing lamp, sitting, drawing, table&#10;&#10;Description automatically generated">
            <a:extLst>
              <a:ext uri="{FF2B5EF4-FFF2-40B4-BE49-F238E27FC236}">
                <a16:creationId xmlns:a16="http://schemas.microsoft.com/office/drawing/2014/main" id="{E3062FC8-A1A7-46F2-B1E2-51B2FA895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3153" y="1329112"/>
            <a:ext cx="4213387" cy="5395912"/>
          </a:xfrm>
          <a:prstGeom prst="rect">
            <a:avLst/>
          </a:prstGeom>
        </p:spPr>
      </p:pic>
      <p:sp>
        <p:nvSpPr>
          <p:cNvPr id="7" name="Titel 6">
            <a:extLst>
              <a:ext uri="{FF2B5EF4-FFF2-40B4-BE49-F238E27FC236}">
                <a16:creationId xmlns:a16="http://schemas.microsoft.com/office/drawing/2014/main" id="{673B5FDF-8BB0-4626-BCC3-01B5ACD8C62F}"/>
              </a:ext>
            </a:extLst>
          </p:cNvPr>
          <p:cNvSpPr>
            <a:spLocks noGrp="1"/>
          </p:cNvSpPr>
          <p:nvPr>
            <p:ph type="title"/>
          </p:nvPr>
        </p:nvSpPr>
        <p:spPr>
          <a:xfrm>
            <a:off x="3607720" y="1094536"/>
            <a:ext cx="3524251" cy="4374776"/>
          </a:xfrm>
        </p:spPr>
        <p:txBody>
          <a:bodyPr/>
          <a:lstStyle/>
          <a:p>
            <a:r>
              <a:rPr lang="en-GB" noProof="0" dirty="0"/>
              <a:t>Die </a:t>
            </a:r>
            <a:r>
              <a:rPr lang="en-GB" noProof="0" dirty="0" err="1"/>
              <a:t>Wochentage</a:t>
            </a:r>
            <a:r>
              <a:rPr lang="en-GB" noProof="0" dirty="0"/>
              <a:t> </a:t>
            </a:r>
            <a:r>
              <a:rPr lang="en-GB" noProof="0" dirty="0" err="1"/>
              <a:t>werden</a:t>
            </a:r>
            <a:r>
              <a:rPr lang="en-GB" noProof="0" dirty="0"/>
              <a:t> </a:t>
            </a:r>
            <a:r>
              <a:rPr lang="en-GB" noProof="0" dirty="0" err="1"/>
              <a:t>groß</a:t>
            </a:r>
            <a:r>
              <a:rPr lang="en-GB" noProof="0" dirty="0"/>
              <a:t> </a:t>
            </a:r>
            <a:r>
              <a:rPr lang="en-GB" noProof="0" dirty="0" err="1"/>
              <a:t>geschrieben</a:t>
            </a:r>
            <a:r>
              <a:rPr lang="en-GB" noProof="0" dirty="0"/>
              <a:t>!</a:t>
            </a:r>
          </a:p>
        </p:txBody>
      </p:sp>
      <p:sp>
        <p:nvSpPr>
          <p:cNvPr id="10" name="Foliennummernplatzhalter 6">
            <a:extLst>
              <a:ext uri="{FF2B5EF4-FFF2-40B4-BE49-F238E27FC236}">
                <a16:creationId xmlns:a16="http://schemas.microsoft.com/office/drawing/2014/main" id="{7A0298C9-8E49-40FC-B932-FE86681717EC}"/>
              </a:ext>
            </a:extLst>
          </p:cNvPr>
          <p:cNvSpPr>
            <a:spLocks noGrp="1"/>
          </p:cNvSpPr>
          <p:nvPr>
            <p:ph type="sldNum" sz="quarter" idx="10"/>
          </p:nvPr>
        </p:nvSpPr>
        <p:spPr>
          <a:xfrm>
            <a:off x="9835529" y="6958806"/>
            <a:ext cx="607347" cy="401638"/>
          </a:xfrm>
        </p:spPr>
        <p:txBody>
          <a:bodyPr/>
          <a:lstStyle/>
          <a:p>
            <a:pPr algn="ctr"/>
            <a:fld id="{1C6A1CB6-5D98-4296-B8F9-B78E6A9A9E34}" type="slidenum">
              <a:rPr lang="en-GB" sz="1050" b="0" smtClean="0">
                <a:solidFill>
                  <a:schemeClr val="bg2"/>
                </a:solidFill>
                <a:latin typeface="Comic Sans MS" panose="030F0702030302020204" pitchFamily="66" charset="0"/>
              </a:rPr>
              <a:pPr algn="ctr"/>
              <a:t>5</a:t>
            </a:fld>
            <a:endParaRPr lang="en-GB" sz="1050" b="0" dirty="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55D348E4-6688-442C-B170-55A05204BA2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85564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51DD0-FC4A-4651-B41A-BE38218CCB58}"/>
              </a:ext>
            </a:extLst>
          </p:cNvPr>
          <p:cNvSpPr>
            <a:spLocks noGrp="1"/>
          </p:cNvSpPr>
          <p:nvPr>
            <p:ph type="title"/>
          </p:nvPr>
        </p:nvSpPr>
        <p:spPr>
          <a:xfrm>
            <a:off x="704254" y="447889"/>
            <a:ext cx="9395460" cy="1259946"/>
          </a:xfrm>
        </p:spPr>
        <p:txBody>
          <a:bodyPr/>
          <a:lstStyle/>
          <a:p>
            <a:r>
              <a:rPr lang="en-GB" dirty="0" err="1"/>
              <a:t>Welcher</a:t>
            </a:r>
            <a:r>
              <a:rPr lang="en-GB" dirty="0"/>
              <a:t> Tag </a:t>
            </a:r>
            <a:r>
              <a:rPr lang="en-GB" dirty="0" err="1"/>
              <a:t>ist</a:t>
            </a:r>
            <a:r>
              <a:rPr lang="en-GB" dirty="0"/>
              <a:t> das? </a:t>
            </a:r>
            <a:endParaRPr lang="de-DE" dirty="0"/>
          </a:p>
        </p:txBody>
      </p:sp>
      <p:sp>
        <p:nvSpPr>
          <p:cNvPr id="5" name="Textplatzhalter 4">
            <a:extLst>
              <a:ext uri="{FF2B5EF4-FFF2-40B4-BE49-F238E27FC236}">
                <a16:creationId xmlns:a16="http://schemas.microsoft.com/office/drawing/2014/main" id="{7385E23A-FC24-4FB7-8F5A-CE798CE0B170}"/>
              </a:ext>
            </a:extLst>
          </p:cNvPr>
          <p:cNvSpPr>
            <a:spLocks noGrp="1"/>
          </p:cNvSpPr>
          <p:nvPr>
            <p:ph type="body" sz="half" idx="1"/>
          </p:nvPr>
        </p:nvSpPr>
        <p:spPr>
          <a:xfrm>
            <a:off x="3367895" y="2179739"/>
            <a:ext cx="7358664" cy="1055895"/>
          </a:xfrm>
        </p:spPr>
        <p:txBody>
          <a:bodyPr/>
          <a:lstStyle/>
          <a:p>
            <a:pPr algn="ctr"/>
            <a:r>
              <a:rPr lang="de-DE" sz="2800" dirty="0" err="1"/>
              <a:t>Which</a:t>
            </a:r>
            <a:r>
              <a:rPr lang="de-DE" sz="2800" dirty="0"/>
              <a:t> </a:t>
            </a:r>
            <a:r>
              <a:rPr lang="de-DE" sz="2800" dirty="0" err="1"/>
              <a:t>day</a:t>
            </a:r>
            <a:r>
              <a:rPr lang="de-DE" sz="2800" dirty="0"/>
              <a:t> </a:t>
            </a:r>
            <a:r>
              <a:rPr lang="de-DE" sz="2800" dirty="0" err="1"/>
              <a:t>is</a:t>
            </a:r>
            <a:r>
              <a:rPr lang="de-DE" sz="2800" dirty="0"/>
              <a:t> </a:t>
            </a:r>
            <a:r>
              <a:rPr lang="de-DE" sz="2800" dirty="0" err="1"/>
              <a:t>it</a:t>
            </a:r>
            <a:r>
              <a:rPr lang="de-DE" sz="2800" dirty="0"/>
              <a:t>? – </a:t>
            </a:r>
            <a:r>
              <a:rPr lang="de-DE" sz="2800" dirty="0">
                <a:solidFill>
                  <a:schemeClr val="accent2"/>
                </a:solidFill>
              </a:rPr>
              <a:t>Welcher Tag ist das?</a:t>
            </a:r>
          </a:p>
          <a:p>
            <a:pPr algn="ctr"/>
            <a:r>
              <a:rPr lang="de-DE" sz="2800" dirty="0"/>
              <a:t>Fill in the gaps! – </a:t>
            </a:r>
            <a:r>
              <a:rPr lang="de-DE" sz="2800" dirty="0">
                <a:solidFill>
                  <a:schemeClr val="accent2"/>
                </a:solidFill>
              </a:rPr>
              <a:t>Fülle die Lücken aus!</a:t>
            </a:r>
          </a:p>
        </p:txBody>
      </p:sp>
      <p:sp>
        <p:nvSpPr>
          <p:cNvPr id="3" name="Inhaltsplatzhalter 2">
            <a:extLst>
              <a:ext uri="{FF2B5EF4-FFF2-40B4-BE49-F238E27FC236}">
                <a16:creationId xmlns:a16="http://schemas.microsoft.com/office/drawing/2014/main" id="{D5AED3EF-9345-4BF0-BB0E-FF0E1B42B6DB}"/>
              </a:ext>
            </a:extLst>
          </p:cNvPr>
          <p:cNvSpPr>
            <a:spLocks noGrp="1"/>
          </p:cNvSpPr>
          <p:nvPr>
            <p:ph sz="quarter" idx="2"/>
          </p:nvPr>
        </p:nvSpPr>
        <p:spPr>
          <a:xfrm>
            <a:off x="4724987" y="3695178"/>
            <a:ext cx="4644481" cy="2371707"/>
          </a:xfrm>
        </p:spPr>
        <p:txBody>
          <a:bodyPr/>
          <a:lstStyle/>
          <a:p>
            <a:pPr algn="ctr"/>
            <a:r>
              <a:rPr lang="en-GB" sz="3200" b="0" dirty="0">
                <a:solidFill>
                  <a:schemeClr val="accent2"/>
                </a:solidFill>
              </a:rPr>
              <a:t>M _ n t _ g</a:t>
            </a:r>
          </a:p>
          <a:p>
            <a:pPr algn="ctr"/>
            <a:endParaRPr lang="en-GB" sz="3200" b="0" dirty="0">
              <a:solidFill>
                <a:schemeClr val="accent2"/>
              </a:solidFill>
            </a:endParaRPr>
          </a:p>
          <a:p>
            <a:pPr algn="ctr"/>
            <a:r>
              <a:rPr lang="en-GB" sz="3200" b="0" dirty="0">
                <a:solidFill>
                  <a:schemeClr val="accent2"/>
                </a:solidFill>
              </a:rPr>
              <a:t>D _ e _ _ t a _</a:t>
            </a:r>
          </a:p>
        </p:txBody>
      </p:sp>
      <p:sp>
        <p:nvSpPr>
          <p:cNvPr id="11" name="Foliennummernplatzhalter 6">
            <a:extLst>
              <a:ext uri="{FF2B5EF4-FFF2-40B4-BE49-F238E27FC236}">
                <a16:creationId xmlns:a16="http://schemas.microsoft.com/office/drawing/2014/main" id="{82B2699B-F4E8-48CA-907D-5603500F3AA1}"/>
              </a:ext>
            </a:extLst>
          </p:cNvPr>
          <p:cNvSpPr>
            <a:spLocks noGrp="1"/>
          </p:cNvSpPr>
          <p:nvPr>
            <p:ph type="sldNum" sz="quarter" idx="11"/>
          </p:nvPr>
        </p:nvSpPr>
        <p:spPr/>
        <p:txBody>
          <a:bodyPr/>
          <a:lstStyle/>
          <a:p>
            <a:pPr algn="ctr"/>
            <a:fld id="{1C6A1CB6-5D98-4296-B8F9-B78E6A9A9E34}" type="slidenum">
              <a:rPr lang="en-GB" sz="1050" b="0" smtClean="0">
                <a:solidFill>
                  <a:schemeClr val="bg2"/>
                </a:solidFill>
                <a:latin typeface="Comic Sans MS" panose="030F0702030302020204" pitchFamily="66" charset="0"/>
              </a:rPr>
              <a:pPr algn="ctr"/>
              <a:t>6</a:t>
            </a:fld>
            <a:endParaRPr lang="en-GB" sz="1050" b="0" dirty="0">
              <a:solidFill>
                <a:schemeClr val="bg2"/>
              </a:solidFill>
              <a:latin typeface="Comic Sans MS" panose="030F0702030302020204" pitchFamily="66" charset="0"/>
            </a:endParaRPr>
          </a:p>
        </p:txBody>
      </p:sp>
      <p:pic>
        <p:nvPicPr>
          <p:cNvPr id="7" name="2BF83D56">
            <a:hlinkClick r:id="" action="ppaction://media"/>
            <a:extLst>
              <a:ext uri="{FF2B5EF4-FFF2-40B4-BE49-F238E27FC236}">
                <a16:creationId xmlns:a16="http://schemas.microsoft.com/office/drawing/2014/main" id="{8380190F-E95E-43AC-8521-7B36EE7A9D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39778" y="3875056"/>
            <a:ext cx="406400" cy="406400"/>
          </a:xfrm>
          <a:prstGeom prst="rect">
            <a:avLst/>
          </a:prstGeom>
        </p:spPr>
      </p:pic>
      <p:pic>
        <p:nvPicPr>
          <p:cNvPr id="8" name="DAD6D95F">
            <a:hlinkClick r:id="" action="ppaction://media"/>
            <a:extLst>
              <a:ext uri="{FF2B5EF4-FFF2-40B4-BE49-F238E27FC236}">
                <a16:creationId xmlns:a16="http://schemas.microsoft.com/office/drawing/2014/main" id="{C5CD9F20-E2F8-4C46-A090-7E2E54C3DE1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139778" y="5025401"/>
            <a:ext cx="406400" cy="406400"/>
          </a:xfrm>
          <a:prstGeom prst="rect">
            <a:avLst/>
          </a:prstGeom>
        </p:spPr>
      </p:pic>
      <p:pic>
        <p:nvPicPr>
          <p:cNvPr id="9" name="Picture 8" descr="Ein Bild, das Zeichnung enthält.&#10;&#10;Automatisch generierte Beschreibung">
            <a:extLst>
              <a:ext uri="{FF2B5EF4-FFF2-40B4-BE49-F238E27FC236}">
                <a16:creationId xmlns:a16="http://schemas.microsoft.com/office/drawing/2014/main" id="{256E4D2A-4623-4BF6-A01D-73C668623989}"/>
              </a:ext>
            </a:extLst>
          </p:cNvPr>
          <p:cNvPicPr>
            <a:picLocks noChangeAspect="1"/>
          </p:cNvPicPr>
          <p:nvPr/>
        </p:nvPicPr>
        <p:blipFill>
          <a:blip r:embed="rId7"/>
          <a:stretch>
            <a:fillRect/>
          </a:stretch>
        </p:blipFill>
        <p:spPr>
          <a:xfrm>
            <a:off x="231661" y="2069134"/>
            <a:ext cx="3506379" cy="4509814"/>
          </a:xfrm>
          <a:prstGeom prst="rect">
            <a:avLst/>
          </a:prstGeom>
          <a:noFill/>
        </p:spPr>
      </p:pic>
      <p:sp>
        <p:nvSpPr>
          <p:cNvPr id="10" name="Fußzeilenplatzhalter 3">
            <a:extLst>
              <a:ext uri="{FF2B5EF4-FFF2-40B4-BE49-F238E27FC236}">
                <a16:creationId xmlns:a16="http://schemas.microsoft.com/office/drawing/2014/main" id="{B68CEC84-FF9E-4791-A57C-7099ED305DE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2562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87A83-92A0-49E2-9690-DEE5B18EC263}"/>
              </a:ext>
            </a:extLst>
          </p:cNvPr>
          <p:cNvSpPr>
            <a:spLocks noGrp="1"/>
          </p:cNvSpPr>
          <p:nvPr>
            <p:ph type="title"/>
          </p:nvPr>
        </p:nvSpPr>
        <p:spPr>
          <a:xfrm>
            <a:off x="521970" y="336259"/>
            <a:ext cx="9395460" cy="1259946"/>
          </a:xfrm>
        </p:spPr>
        <p:txBody>
          <a:bodyPr/>
          <a:lstStyle/>
          <a:p>
            <a:br>
              <a:rPr lang="en-GB" dirty="0"/>
            </a:br>
            <a:r>
              <a:rPr lang="en-GB" dirty="0" err="1"/>
              <a:t>Welcher</a:t>
            </a:r>
            <a:r>
              <a:rPr lang="en-GB" dirty="0"/>
              <a:t> Tag </a:t>
            </a:r>
            <a:r>
              <a:rPr lang="en-GB" dirty="0" err="1"/>
              <a:t>ist</a:t>
            </a:r>
            <a:r>
              <a:rPr lang="en-GB" dirty="0"/>
              <a:t> das? </a:t>
            </a:r>
            <a:br>
              <a:rPr lang="en-GB" dirty="0"/>
            </a:br>
            <a:endParaRPr lang="en-GB" dirty="0"/>
          </a:p>
        </p:txBody>
      </p:sp>
      <p:sp>
        <p:nvSpPr>
          <p:cNvPr id="3" name="Textplatzhalter 2">
            <a:extLst>
              <a:ext uri="{FF2B5EF4-FFF2-40B4-BE49-F238E27FC236}">
                <a16:creationId xmlns:a16="http://schemas.microsoft.com/office/drawing/2014/main" id="{C8621C64-F0A4-4AC1-B36A-59BDC7922988}"/>
              </a:ext>
            </a:extLst>
          </p:cNvPr>
          <p:cNvSpPr>
            <a:spLocks noGrp="1"/>
          </p:cNvSpPr>
          <p:nvPr>
            <p:ph type="body" sz="half" idx="1"/>
          </p:nvPr>
        </p:nvSpPr>
        <p:spPr>
          <a:xfrm>
            <a:off x="3544866" y="1781487"/>
            <a:ext cx="6869703" cy="790199"/>
          </a:xfrm>
        </p:spPr>
        <p:txBody>
          <a:bodyPr/>
          <a:lstStyle/>
          <a:p>
            <a:pPr algn="ctr"/>
            <a:r>
              <a:rPr lang="de-DE" sz="2800" dirty="0" err="1"/>
              <a:t>Which</a:t>
            </a:r>
            <a:r>
              <a:rPr lang="de-DE" sz="2800" dirty="0"/>
              <a:t> </a:t>
            </a:r>
            <a:r>
              <a:rPr lang="de-DE" sz="2800" dirty="0" err="1"/>
              <a:t>day</a:t>
            </a:r>
            <a:r>
              <a:rPr lang="de-DE" sz="2800" dirty="0"/>
              <a:t> </a:t>
            </a:r>
            <a:r>
              <a:rPr lang="de-DE" sz="2800" dirty="0" err="1"/>
              <a:t>is</a:t>
            </a:r>
            <a:r>
              <a:rPr lang="de-DE" sz="2800" dirty="0"/>
              <a:t> </a:t>
            </a:r>
            <a:r>
              <a:rPr lang="de-DE" sz="2800" dirty="0" err="1"/>
              <a:t>it</a:t>
            </a:r>
            <a:r>
              <a:rPr lang="de-DE" sz="2800" dirty="0"/>
              <a:t>? – </a:t>
            </a:r>
            <a:r>
              <a:rPr lang="de-DE" sz="2800" dirty="0">
                <a:solidFill>
                  <a:schemeClr val="accent2"/>
                </a:solidFill>
              </a:rPr>
              <a:t>Welcher Tag ist das?</a:t>
            </a:r>
          </a:p>
          <a:p>
            <a:pPr algn="ctr"/>
            <a:r>
              <a:rPr lang="de-DE" sz="2800" dirty="0"/>
              <a:t>Fill in the gaps! – </a:t>
            </a:r>
            <a:r>
              <a:rPr lang="de-DE" sz="2800" dirty="0">
                <a:solidFill>
                  <a:schemeClr val="accent2"/>
                </a:solidFill>
              </a:rPr>
              <a:t>Fülle die Lücken aus!</a:t>
            </a:r>
          </a:p>
          <a:p>
            <a:endParaRPr lang="de-DE" dirty="0"/>
          </a:p>
        </p:txBody>
      </p:sp>
      <p:sp>
        <p:nvSpPr>
          <p:cNvPr id="4" name="Inhaltsplatzhalter 3">
            <a:extLst>
              <a:ext uri="{FF2B5EF4-FFF2-40B4-BE49-F238E27FC236}">
                <a16:creationId xmlns:a16="http://schemas.microsoft.com/office/drawing/2014/main" id="{B74E6970-9816-4D2F-A659-B22F7EB32E96}"/>
              </a:ext>
            </a:extLst>
          </p:cNvPr>
          <p:cNvSpPr>
            <a:spLocks noGrp="1"/>
          </p:cNvSpPr>
          <p:nvPr>
            <p:ph sz="quarter" idx="2"/>
          </p:nvPr>
        </p:nvSpPr>
        <p:spPr>
          <a:xfrm>
            <a:off x="4480086" y="3145388"/>
            <a:ext cx="4610735" cy="2409647"/>
          </a:xfrm>
        </p:spPr>
        <p:txBody>
          <a:bodyPr/>
          <a:lstStyle/>
          <a:p>
            <a:pPr algn="ctr"/>
            <a:r>
              <a:rPr lang="en-GB" sz="3200" b="0" dirty="0">
                <a:solidFill>
                  <a:schemeClr val="accent2"/>
                </a:solidFill>
              </a:rPr>
              <a:t>S _ _ s t _ g</a:t>
            </a:r>
          </a:p>
          <a:p>
            <a:pPr algn="ctr"/>
            <a:endParaRPr lang="en-GB" sz="3200" b="0" dirty="0">
              <a:solidFill>
                <a:schemeClr val="accent2"/>
              </a:solidFill>
            </a:endParaRPr>
          </a:p>
          <a:p>
            <a:pPr algn="ctr"/>
            <a:r>
              <a:rPr lang="en-GB" sz="3200" b="0" dirty="0">
                <a:solidFill>
                  <a:schemeClr val="accent2"/>
                </a:solidFill>
              </a:rPr>
              <a:t>M _ t_ w _ c h</a:t>
            </a:r>
          </a:p>
          <a:p>
            <a:pPr algn="ctr"/>
            <a:endParaRPr lang="en-GB" sz="3200" b="0" dirty="0">
              <a:solidFill>
                <a:schemeClr val="accent2"/>
              </a:solidFill>
            </a:endParaRPr>
          </a:p>
          <a:p>
            <a:pPr algn="ctr"/>
            <a:r>
              <a:rPr lang="en-GB" sz="3200" b="0" dirty="0">
                <a:solidFill>
                  <a:schemeClr val="accent2"/>
                </a:solidFill>
              </a:rPr>
              <a:t>F r _ </a:t>
            </a:r>
            <a:r>
              <a:rPr lang="en-GB" sz="3200" b="0" dirty="0" err="1">
                <a:solidFill>
                  <a:schemeClr val="accent2"/>
                </a:solidFill>
              </a:rPr>
              <a:t>i</a:t>
            </a:r>
            <a:r>
              <a:rPr lang="en-GB" sz="3200" b="0" dirty="0">
                <a:solidFill>
                  <a:schemeClr val="accent2"/>
                </a:solidFill>
              </a:rPr>
              <a:t> _ _ g</a:t>
            </a:r>
          </a:p>
        </p:txBody>
      </p:sp>
      <p:sp>
        <p:nvSpPr>
          <p:cNvPr id="13" name="Foliennummernplatzhalter 6">
            <a:extLst>
              <a:ext uri="{FF2B5EF4-FFF2-40B4-BE49-F238E27FC236}">
                <a16:creationId xmlns:a16="http://schemas.microsoft.com/office/drawing/2014/main" id="{6E1A2331-095C-495C-A2A6-4E4385EB839E}"/>
              </a:ext>
            </a:extLst>
          </p:cNvPr>
          <p:cNvSpPr>
            <a:spLocks noGrp="1"/>
          </p:cNvSpPr>
          <p:nvPr>
            <p:ph type="sldNum" sz="quarter" idx="11"/>
          </p:nvPr>
        </p:nvSpPr>
        <p:spPr/>
        <p:txBody>
          <a:bodyPr/>
          <a:lstStyle/>
          <a:p>
            <a:pPr algn="ctr"/>
            <a:fld id="{1C6A1CB6-5D98-4296-B8F9-B78E6A9A9E34}" type="slidenum">
              <a:rPr lang="en-GB" sz="1050" b="0" smtClean="0">
                <a:solidFill>
                  <a:schemeClr val="bg2"/>
                </a:solidFill>
                <a:latin typeface="Comic Sans MS" panose="030F0702030302020204" pitchFamily="66" charset="0"/>
              </a:rPr>
              <a:pPr algn="ctr"/>
              <a:t>7</a:t>
            </a:fld>
            <a:endParaRPr lang="en-GB" sz="1050" b="0" dirty="0">
              <a:solidFill>
                <a:schemeClr val="bg2"/>
              </a:solidFill>
              <a:latin typeface="Comic Sans MS" panose="030F0702030302020204" pitchFamily="66" charset="0"/>
            </a:endParaRPr>
          </a:p>
        </p:txBody>
      </p:sp>
      <p:pic>
        <p:nvPicPr>
          <p:cNvPr id="8" name="B041F051">
            <a:hlinkClick r:id="" action="ppaction://media"/>
            <a:extLst>
              <a:ext uri="{FF2B5EF4-FFF2-40B4-BE49-F238E27FC236}">
                <a16:creationId xmlns:a16="http://schemas.microsoft.com/office/drawing/2014/main" id="{8427BD87-749C-4C34-93B0-A7230394DA9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42977" y="3371301"/>
            <a:ext cx="406400" cy="406400"/>
          </a:xfrm>
          <a:prstGeom prst="rect">
            <a:avLst/>
          </a:prstGeom>
        </p:spPr>
      </p:pic>
      <p:pic>
        <p:nvPicPr>
          <p:cNvPr id="9" name="7FC67FF6">
            <a:hlinkClick r:id="" action="ppaction://media"/>
            <a:extLst>
              <a:ext uri="{FF2B5EF4-FFF2-40B4-BE49-F238E27FC236}">
                <a16:creationId xmlns:a16="http://schemas.microsoft.com/office/drawing/2014/main" id="{CC6D3559-2604-406B-9ED8-4C6E07A54A98}"/>
              </a:ext>
            </a:extLst>
          </p:cNvPr>
          <p:cNvPicPr>
            <a:picLocks noChangeAspect="1"/>
          </p:cNvPicPr>
          <p:nvPr>
            <a:audioFile r:link="rId3"/>
            <p:extLst>
              <p:ext uri="{DAA4B4D4-6D71-4841-9C94-3DE7FCFB9230}">
                <p14:media xmlns:p14="http://schemas.microsoft.com/office/powerpoint/2010/main" r:embed="rId4">
                  <p14:trim end="378"/>
                </p14:media>
              </p:ext>
            </p:extLst>
          </p:nvPr>
        </p:nvPicPr>
        <p:blipFill>
          <a:blip r:embed="rId8"/>
          <a:stretch>
            <a:fillRect/>
          </a:stretch>
        </p:blipFill>
        <p:spPr>
          <a:xfrm>
            <a:off x="9342977" y="4401040"/>
            <a:ext cx="406400" cy="406400"/>
          </a:xfrm>
          <a:prstGeom prst="rect">
            <a:avLst/>
          </a:prstGeom>
        </p:spPr>
      </p:pic>
      <p:pic>
        <p:nvPicPr>
          <p:cNvPr id="10" name="1D842B65">
            <a:hlinkClick r:id="" action="ppaction://media"/>
            <a:extLst>
              <a:ext uri="{FF2B5EF4-FFF2-40B4-BE49-F238E27FC236}">
                <a16:creationId xmlns:a16="http://schemas.microsoft.com/office/drawing/2014/main" id="{1E0136E8-1F8B-464E-8E30-42EAAD92C8A0}"/>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342978" y="5647718"/>
            <a:ext cx="406400" cy="406400"/>
          </a:xfrm>
          <a:prstGeom prst="rect">
            <a:avLst/>
          </a:prstGeom>
        </p:spPr>
      </p:pic>
      <p:pic>
        <p:nvPicPr>
          <p:cNvPr id="11" name="Picture 8" descr="Ein Bild, das Zeichnung enthält.&#10;&#10;Automatisch generierte Beschreibung">
            <a:extLst>
              <a:ext uri="{FF2B5EF4-FFF2-40B4-BE49-F238E27FC236}">
                <a16:creationId xmlns:a16="http://schemas.microsoft.com/office/drawing/2014/main" id="{AEF82934-674D-47F0-9F84-7CACD72E12E3}"/>
              </a:ext>
            </a:extLst>
          </p:cNvPr>
          <p:cNvPicPr>
            <a:picLocks noChangeAspect="1"/>
          </p:cNvPicPr>
          <p:nvPr/>
        </p:nvPicPr>
        <p:blipFill>
          <a:blip r:embed="rId9"/>
          <a:stretch>
            <a:fillRect/>
          </a:stretch>
        </p:blipFill>
        <p:spPr>
          <a:xfrm>
            <a:off x="24831" y="1747268"/>
            <a:ext cx="3632769" cy="4672374"/>
          </a:xfrm>
          <a:prstGeom prst="rect">
            <a:avLst/>
          </a:prstGeom>
          <a:noFill/>
        </p:spPr>
      </p:pic>
      <p:sp>
        <p:nvSpPr>
          <p:cNvPr id="12" name="Fußzeilenplatzhalter 3">
            <a:extLst>
              <a:ext uri="{FF2B5EF4-FFF2-40B4-BE49-F238E27FC236}">
                <a16:creationId xmlns:a16="http://schemas.microsoft.com/office/drawing/2014/main" id="{8C036486-5B13-470F-AB9A-310FDDF5A16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6807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6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1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079FCFC-8B04-4F8A-93BC-675A626CCEE9}"/>
              </a:ext>
            </a:extLst>
          </p:cNvPr>
          <p:cNvSpPr>
            <a:spLocks noGrp="1"/>
          </p:cNvSpPr>
          <p:nvPr>
            <p:ph type="title"/>
          </p:nvPr>
        </p:nvSpPr>
        <p:spPr/>
        <p:txBody>
          <a:bodyPr/>
          <a:lstStyle/>
          <a:p>
            <a:r>
              <a:rPr lang="en-GB" noProof="0" dirty="0"/>
              <a:t>Solutions</a:t>
            </a:r>
          </a:p>
        </p:txBody>
      </p:sp>
      <p:sp>
        <p:nvSpPr>
          <p:cNvPr id="8" name="Inhaltsplatzhalter 7">
            <a:extLst>
              <a:ext uri="{FF2B5EF4-FFF2-40B4-BE49-F238E27FC236}">
                <a16:creationId xmlns:a16="http://schemas.microsoft.com/office/drawing/2014/main" id="{9B865C4A-9850-4BBC-95BC-FAF60A02E08D}"/>
              </a:ext>
            </a:extLst>
          </p:cNvPr>
          <p:cNvSpPr>
            <a:spLocks noGrp="1"/>
          </p:cNvSpPr>
          <p:nvPr>
            <p:ph idx="1"/>
          </p:nvPr>
        </p:nvSpPr>
        <p:spPr>
          <a:xfrm>
            <a:off x="522288" y="1945678"/>
            <a:ext cx="9394825" cy="4478734"/>
          </a:xfrm>
        </p:spPr>
        <p:txBody>
          <a:bodyPr/>
          <a:lstStyle/>
          <a:p>
            <a:pPr algn="ctr"/>
            <a:r>
              <a:rPr lang="en-GB" sz="2800" noProof="0" dirty="0"/>
              <a:t>M</a:t>
            </a:r>
            <a:r>
              <a:rPr lang="en-GB" sz="2800" b="1" u="sng" noProof="0" dirty="0">
                <a:solidFill>
                  <a:schemeClr val="accent2"/>
                </a:solidFill>
                <a:ea typeface="+mj-ea"/>
                <a:cs typeface="+mj-cs"/>
              </a:rPr>
              <a:t>o</a:t>
            </a:r>
            <a:r>
              <a:rPr lang="en-GB" sz="2800" noProof="0" dirty="0"/>
              <a:t>nt</a:t>
            </a:r>
            <a:r>
              <a:rPr lang="en-GB" sz="2800" b="1" u="sng" noProof="0" dirty="0">
                <a:solidFill>
                  <a:schemeClr val="accent2"/>
                </a:solidFill>
                <a:ea typeface="+mj-ea"/>
                <a:cs typeface="+mj-cs"/>
              </a:rPr>
              <a:t>a</a:t>
            </a:r>
            <a:r>
              <a:rPr lang="en-GB" sz="2800" noProof="0" dirty="0"/>
              <a:t>g</a:t>
            </a:r>
          </a:p>
          <a:p>
            <a:pPr algn="ctr"/>
            <a:endParaRPr lang="en-GB" sz="2800" noProof="0" dirty="0"/>
          </a:p>
          <a:p>
            <a:pPr algn="ctr"/>
            <a:r>
              <a:rPr lang="en-GB" sz="2800" noProof="0" dirty="0" err="1">
                <a:solidFill>
                  <a:schemeClr val="accent1"/>
                </a:solidFill>
              </a:rPr>
              <a:t>D</a:t>
            </a:r>
            <a:r>
              <a:rPr lang="en-GB" sz="2800" b="1" u="sng" noProof="0" dirty="0" err="1">
                <a:solidFill>
                  <a:schemeClr val="accent2"/>
                </a:solidFill>
                <a:ea typeface="+mj-ea"/>
                <a:cs typeface="+mj-cs"/>
              </a:rPr>
              <a:t>i</a:t>
            </a:r>
            <a:r>
              <a:rPr lang="en-GB" sz="2800" noProof="0" dirty="0" err="1">
                <a:solidFill>
                  <a:schemeClr val="accent1"/>
                </a:solidFill>
              </a:rPr>
              <a:t>e</a:t>
            </a:r>
            <a:r>
              <a:rPr lang="en-GB" sz="2800" b="1" u="sng" noProof="0" dirty="0" err="1">
                <a:solidFill>
                  <a:schemeClr val="accent2"/>
                </a:solidFill>
                <a:ea typeface="+mj-ea"/>
                <a:cs typeface="+mj-cs"/>
              </a:rPr>
              <a:t>ns</a:t>
            </a:r>
            <a:r>
              <a:rPr lang="en-GB" sz="2800" noProof="0" dirty="0" err="1">
                <a:solidFill>
                  <a:schemeClr val="accent1"/>
                </a:solidFill>
              </a:rPr>
              <a:t>ta</a:t>
            </a:r>
            <a:r>
              <a:rPr lang="en-GB" sz="2800" b="1" u="sng" noProof="0" dirty="0" err="1">
                <a:solidFill>
                  <a:schemeClr val="accent2"/>
                </a:solidFill>
                <a:ea typeface="+mj-ea"/>
                <a:cs typeface="+mj-cs"/>
              </a:rPr>
              <a:t>g</a:t>
            </a:r>
            <a:endParaRPr lang="en-GB" sz="2800" b="1" u="sng" noProof="0" dirty="0">
              <a:solidFill>
                <a:schemeClr val="accent2"/>
              </a:solidFill>
              <a:ea typeface="+mj-ea"/>
              <a:cs typeface="+mj-cs"/>
            </a:endParaRPr>
          </a:p>
          <a:p>
            <a:pPr algn="ctr"/>
            <a:endParaRPr lang="en-GB" sz="2800" noProof="0" dirty="0"/>
          </a:p>
          <a:p>
            <a:pPr algn="ctr"/>
            <a:r>
              <a:rPr lang="en-GB" sz="2800" noProof="0" dirty="0" err="1"/>
              <a:t>S</a:t>
            </a:r>
            <a:r>
              <a:rPr lang="en-GB" sz="2800" b="1" u="sng" noProof="0" dirty="0" err="1">
                <a:solidFill>
                  <a:schemeClr val="accent2"/>
                </a:solidFill>
                <a:ea typeface="+mj-ea"/>
                <a:cs typeface="+mj-cs"/>
              </a:rPr>
              <a:t>am</a:t>
            </a:r>
            <a:r>
              <a:rPr lang="en-GB" sz="2800" noProof="0" dirty="0" err="1"/>
              <a:t>st</a:t>
            </a:r>
            <a:r>
              <a:rPr lang="en-GB" sz="2800" b="1" u="sng" noProof="0" dirty="0" err="1">
                <a:solidFill>
                  <a:schemeClr val="accent2"/>
                </a:solidFill>
                <a:ea typeface="+mj-ea"/>
                <a:cs typeface="+mj-cs"/>
              </a:rPr>
              <a:t>a</a:t>
            </a:r>
            <a:r>
              <a:rPr lang="en-GB" sz="2800" noProof="0" dirty="0" err="1"/>
              <a:t>g</a:t>
            </a:r>
            <a:endParaRPr lang="en-GB" sz="2800" noProof="0" dirty="0"/>
          </a:p>
          <a:p>
            <a:pPr algn="ctr"/>
            <a:endParaRPr lang="en-GB" sz="2800" noProof="0" dirty="0"/>
          </a:p>
          <a:p>
            <a:pPr algn="ctr"/>
            <a:r>
              <a:rPr lang="en-GB" sz="2800" noProof="0" dirty="0" err="1"/>
              <a:t>M</a:t>
            </a:r>
            <a:r>
              <a:rPr lang="en-GB" sz="2800" b="1" u="sng" noProof="0" dirty="0" err="1">
                <a:solidFill>
                  <a:schemeClr val="accent2"/>
                </a:solidFill>
                <a:ea typeface="+mj-ea"/>
                <a:cs typeface="+mj-cs"/>
              </a:rPr>
              <a:t>i</a:t>
            </a:r>
            <a:r>
              <a:rPr lang="en-GB" sz="2800" noProof="0" dirty="0" err="1"/>
              <a:t>t</a:t>
            </a:r>
            <a:r>
              <a:rPr lang="en-GB" sz="2800" b="1" u="sng" noProof="0" dirty="0" err="1">
                <a:solidFill>
                  <a:schemeClr val="accent2"/>
                </a:solidFill>
                <a:ea typeface="+mj-ea"/>
                <a:cs typeface="+mj-cs"/>
              </a:rPr>
              <a:t>t</a:t>
            </a:r>
            <a:r>
              <a:rPr lang="en-GB" sz="2800" noProof="0" dirty="0" err="1"/>
              <a:t>w</a:t>
            </a:r>
            <a:r>
              <a:rPr lang="en-GB" sz="2800" b="1" u="sng" noProof="0" dirty="0" err="1">
                <a:solidFill>
                  <a:schemeClr val="accent2"/>
                </a:solidFill>
                <a:ea typeface="+mj-ea"/>
                <a:cs typeface="+mj-cs"/>
              </a:rPr>
              <a:t>o</a:t>
            </a:r>
            <a:r>
              <a:rPr lang="en-GB" sz="2800" noProof="0" dirty="0" err="1"/>
              <a:t>ch</a:t>
            </a:r>
            <a:endParaRPr lang="en-GB" sz="2800" noProof="0" dirty="0"/>
          </a:p>
          <a:p>
            <a:pPr algn="ctr"/>
            <a:endParaRPr lang="en-GB" sz="2800" noProof="0" dirty="0"/>
          </a:p>
          <a:p>
            <a:pPr algn="ctr"/>
            <a:r>
              <a:rPr lang="en-GB" sz="2800" noProof="0" dirty="0"/>
              <a:t>Fr</a:t>
            </a:r>
            <a:r>
              <a:rPr lang="en-GB" sz="2800" b="1" u="sng" noProof="0" dirty="0">
                <a:solidFill>
                  <a:schemeClr val="accent2"/>
                </a:solidFill>
                <a:ea typeface="+mj-ea"/>
                <a:cs typeface="+mj-cs"/>
              </a:rPr>
              <a:t>e</a:t>
            </a:r>
            <a:r>
              <a:rPr lang="en-GB" sz="2800" noProof="0" dirty="0"/>
              <a:t>i</a:t>
            </a:r>
            <a:r>
              <a:rPr lang="en-GB" sz="2800" b="1" u="sng" noProof="0" dirty="0">
                <a:solidFill>
                  <a:schemeClr val="accent2"/>
                </a:solidFill>
                <a:ea typeface="+mj-ea"/>
                <a:cs typeface="+mj-cs"/>
              </a:rPr>
              <a:t>ta</a:t>
            </a:r>
            <a:r>
              <a:rPr lang="en-GB" sz="2800" noProof="0" dirty="0"/>
              <a:t>g</a:t>
            </a:r>
          </a:p>
        </p:txBody>
      </p:sp>
      <p:pic>
        <p:nvPicPr>
          <p:cNvPr id="9" name="2BF83D56">
            <a:hlinkClick r:id="" action="ppaction://media"/>
            <a:extLst>
              <a:ext uri="{FF2B5EF4-FFF2-40B4-BE49-F238E27FC236}">
                <a16:creationId xmlns:a16="http://schemas.microsoft.com/office/drawing/2014/main" id="{5646B497-667C-43B6-83BD-E46FF92F761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392862" y="2029617"/>
            <a:ext cx="406400" cy="406400"/>
          </a:xfrm>
          <a:prstGeom prst="rect">
            <a:avLst/>
          </a:prstGeom>
        </p:spPr>
      </p:pic>
      <p:pic>
        <p:nvPicPr>
          <p:cNvPr id="10" name="DAD6D95F">
            <a:hlinkClick r:id="" action="ppaction://media"/>
            <a:extLst>
              <a:ext uri="{FF2B5EF4-FFF2-40B4-BE49-F238E27FC236}">
                <a16:creationId xmlns:a16="http://schemas.microsoft.com/office/drawing/2014/main" id="{2B014ED0-B895-4898-8B6C-187BE92911BE}"/>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392862" y="3062826"/>
            <a:ext cx="406400" cy="406400"/>
          </a:xfrm>
          <a:prstGeom prst="rect">
            <a:avLst/>
          </a:prstGeom>
        </p:spPr>
      </p:pic>
      <p:pic>
        <p:nvPicPr>
          <p:cNvPr id="11" name="7FC67FF6">
            <a:hlinkClick r:id="" action="ppaction://media"/>
            <a:extLst>
              <a:ext uri="{FF2B5EF4-FFF2-40B4-BE49-F238E27FC236}">
                <a16:creationId xmlns:a16="http://schemas.microsoft.com/office/drawing/2014/main" id="{E437AC05-0E85-45C0-B70C-756BEB834956}"/>
              </a:ext>
            </a:extLst>
          </p:cNvPr>
          <p:cNvPicPr>
            <a:picLocks noChangeAspect="1"/>
          </p:cNvPicPr>
          <p:nvPr>
            <a:audioFile r:link="rId5"/>
            <p:extLst>
              <p:ext uri="{DAA4B4D4-6D71-4841-9C94-3DE7FCFB9230}">
                <p14:media xmlns:p14="http://schemas.microsoft.com/office/powerpoint/2010/main" r:embed="rId6">
                  <p14:trim end="378"/>
                </p14:media>
              </p:ext>
            </p:extLst>
          </p:nvPr>
        </p:nvPicPr>
        <p:blipFill>
          <a:blip r:embed="rId12"/>
          <a:stretch>
            <a:fillRect/>
          </a:stretch>
        </p:blipFill>
        <p:spPr>
          <a:xfrm>
            <a:off x="6392862" y="5073089"/>
            <a:ext cx="406400" cy="406400"/>
          </a:xfrm>
          <a:prstGeom prst="rect">
            <a:avLst/>
          </a:prstGeom>
        </p:spPr>
      </p:pic>
      <p:pic>
        <p:nvPicPr>
          <p:cNvPr id="13" name="1D842B65">
            <a:hlinkClick r:id="" action="ppaction://media"/>
            <a:extLst>
              <a:ext uri="{FF2B5EF4-FFF2-40B4-BE49-F238E27FC236}">
                <a16:creationId xmlns:a16="http://schemas.microsoft.com/office/drawing/2014/main" id="{947C3025-AA8D-4CDE-A413-C19F74DEC983}"/>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392862" y="6221212"/>
            <a:ext cx="406400" cy="406400"/>
          </a:xfrm>
          <a:prstGeom prst="rect">
            <a:avLst/>
          </a:prstGeom>
        </p:spPr>
      </p:pic>
      <p:pic>
        <p:nvPicPr>
          <p:cNvPr id="14" name="B041F051">
            <a:hlinkClick r:id="" action="ppaction://media"/>
            <a:extLst>
              <a:ext uri="{FF2B5EF4-FFF2-40B4-BE49-F238E27FC236}">
                <a16:creationId xmlns:a16="http://schemas.microsoft.com/office/drawing/2014/main" id="{372EE02B-42A6-4831-BB48-974130BF4D37}"/>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6392862" y="4096035"/>
            <a:ext cx="406400" cy="406400"/>
          </a:xfrm>
          <a:prstGeom prst="rect">
            <a:avLst/>
          </a:prstGeom>
        </p:spPr>
      </p:pic>
      <p:sp>
        <p:nvSpPr>
          <p:cNvPr id="16" name="Foliennummernplatzhalter 6">
            <a:extLst>
              <a:ext uri="{FF2B5EF4-FFF2-40B4-BE49-F238E27FC236}">
                <a16:creationId xmlns:a16="http://schemas.microsoft.com/office/drawing/2014/main" id="{AB1C0FBF-CE2F-4D94-B342-E1C537B54F19}"/>
              </a:ext>
            </a:extLst>
          </p:cNvPr>
          <p:cNvSpPr>
            <a:spLocks noGrp="1"/>
          </p:cNvSpPr>
          <p:nvPr>
            <p:ph type="sldNum" sz="quarter" idx="10"/>
          </p:nvPr>
        </p:nvSpPr>
        <p:spPr>
          <a:xfrm>
            <a:off x="9835529" y="6958806"/>
            <a:ext cx="607347" cy="401638"/>
          </a:xfrm>
        </p:spPr>
        <p:txBody>
          <a:bodyPr/>
          <a:lstStyle/>
          <a:p>
            <a:pPr algn="ctr"/>
            <a:fld id="{1C6A1CB6-5D98-4296-B8F9-B78E6A9A9E34}" type="slidenum">
              <a:rPr lang="en-GB" sz="1050" b="0" smtClean="0">
                <a:solidFill>
                  <a:schemeClr val="bg2"/>
                </a:solidFill>
                <a:latin typeface="Comic Sans MS" panose="030F0702030302020204" pitchFamily="66" charset="0"/>
              </a:rPr>
              <a:pPr algn="ctr"/>
              <a:t>8</a:t>
            </a:fld>
            <a:endParaRPr lang="en-GB" sz="1050" b="0" dirty="0">
              <a:solidFill>
                <a:schemeClr val="bg2"/>
              </a:solidFill>
              <a:latin typeface="Comic Sans MS" panose="030F0702030302020204" pitchFamily="66" charset="0"/>
            </a:endParaRPr>
          </a:p>
        </p:txBody>
      </p:sp>
      <p:sp>
        <p:nvSpPr>
          <p:cNvPr id="17" name="Fußzeilenplatzhalter 3">
            <a:extLst>
              <a:ext uri="{FF2B5EF4-FFF2-40B4-BE49-F238E27FC236}">
                <a16:creationId xmlns:a16="http://schemas.microsoft.com/office/drawing/2014/main" id="{FE0F378E-6CCA-4490-852C-4370B02A2FC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2374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26"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64" fill="hold"/>
                                        <p:tgtEl>
                                          <p:spTgt spid="1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1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1"/>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DD7B1FA-9953-40CC-B094-33F6DAB1E04A}"/>
              </a:ext>
            </a:extLst>
          </p:cNvPr>
          <p:cNvSpPr>
            <a:spLocks noGrp="1"/>
          </p:cNvSpPr>
          <p:nvPr>
            <p:ph type="title"/>
          </p:nvPr>
        </p:nvSpPr>
        <p:spPr>
          <a:xfrm>
            <a:off x="522288" y="198437"/>
            <a:ext cx="9394825" cy="1258887"/>
          </a:xfrm>
        </p:spPr>
        <p:txBody>
          <a:bodyPr/>
          <a:lstStyle/>
          <a:p>
            <a:r>
              <a:rPr lang="en-GB" dirty="0"/>
              <a:t>W</a:t>
            </a:r>
            <a:r>
              <a:rPr lang="en-GB" noProof="0" dirty="0" err="1"/>
              <a:t>hich</a:t>
            </a:r>
            <a:r>
              <a:rPr lang="en-GB" noProof="0" dirty="0"/>
              <a:t> day </a:t>
            </a:r>
            <a:r>
              <a:rPr lang="en-GB" dirty="0"/>
              <a:t>is </a:t>
            </a:r>
            <a:r>
              <a:rPr lang="en-GB" noProof="0" dirty="0"/>
              <a:t>missing?</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1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wrap="square" anchor="t">
            <a:normAutofit/>
          </a:bodyPr>
          <a:lstStyle/>
          <a:p>
            <a:pPr algn="ctr"/>
            <a:r>
              <a:rPr lang="en-GB" dirty="0">
                <a:solidFill>
                  <a:schemeClr val="accent1"/>
                </a:solidFill>
              </a:rPr>
              <a:t>Montag</a:t>
            </a:r>
          </a:p>
          <a:p>
            <a:pPr algn="ctr"/>
            <a:endParaRPr lang="en-GB" dirty="0">
              <a:solidFill>
                <a:schemeClr val="accent1"/>
              </a:solidFill>
            </a:endParaRPr>
          </a:p>
          <a:p>
            <a:pPr algn="ctr"/>
            <a:r>
              <a:rPr lang="en-GB" dirty="0" err="1">
                <a:solidFill>
                  <a:schemeClr val="accent1"/>
                </a:solidFill>
              </a:rPr>
              <a:t>Dienstag</a:t>
            </a:r>
            <a:r>
              <a:rPr lang="en-GB" dirty="0">
                <a:solidFill>
                  <a:schemeClr val="accent1"/>
                </a:solidFill>
              </a:rPr>
              <a:t> </a:t>
            </a:r>
          </a:p>
          <a:p>
            <a:pPr algn="ctr"/>
            <a:endParaRPr lang="en-GB" dirty="0">
              <a:solidFill>
                <a:schemeClr val="accent1"/>
              </a:solidFill>
            </a:endParaRPr>
          </a:p>
          <a:p>
            <a:pPr algn="ctr"/>
            <a:r>
              <a:rPr lang="en-GB" dirty="0" err="1">
                <a:solidFill>
                  <a:schemeClr val="accent1"/>
                </a:solidFill>
              </a:rPr>
              <a:t>Mittwoch</a:t>
            </a:r>
            <a:endParaRPr lang="en-GB" dirty="0">
              <a:solidFill>
                <a:schemeClr val="accent1"/>
              </a:solidFill>
            </a:endParaRPr>
          </a:p>
          <a:p>
            <a:pPr algn="ctr"/>
            <a:endParaRPr lang="en-GB" dirty="0">
              <a:solidFill>
                <a:schemeClr val="accent1"/>
              </a:solidFill>
            </a:endParaRPr>
          </a:p>
          <a:p>
            <a:pPr algn="ctr"/>
            <a:r>
              <a:rPr lang="en-GB" dirty="0">
                <a:solidFill>
                  <a:schemeClr val="accent1"/>
                </a:solidFill>
              </a:rPr>
              <a:t>Freitag</a:t>
            </a:r>
          </a:p>
          <a:p>
            <a:pPr algn="ctr"/>
            <a:endParaRPr lang="en-GB" dirty="0">
              <a:solidFill>
                <a:schemeClr val="accent1"/>
              </a:solidFill>
            </a:endParaRPr>
          </a:p>
          <a:p>
            <a:pPr algn="ctr"/>
            <a:r>
              <a:rPr lang="en-GB" dirty="0" err="1">
                <a:solidFill>
                  <a:schemeClr val="accent1"/>
                </a:solidFill>
              </a:rPr>
              <a:t>Samstag</a:t>
            </a:r>
            <a:endParaRPr lang="en-GB" dirty="0">
              <a:solidFill>
                <a:schemeClr val="accent1"/>
              </a:solidFill>
            </a:endParaRPr>
          </a:p>
          <a:p>
            <a:pPr algn="ctr"/>
            <a:endParaRPr lang="en-GB" dirty="0">
              <a:solidFill>
                <a:schemeClr val="accent1"/>
              </a:solidFill>
            </a:endParaRPr>
          </a:p>
          <a:p>
            <a:pPr algn="ctr"/>
            <a:r>
              <a:rPr lang="en-GB" dirty="0">
                <a:solidFill>
                  <a:schemeClr val="accent1"/>
                </a:solidFill>
              </a:rPr>
              <a:t>Sonntag</a:t>
            </a:r>
          </a:p>
        </p:txBody>
      </p:sp>
      <p:pic>
        <p:nvPicPr>
          <p:cNvPr id="8" name="2BF83D56">
            <a:hlinkClick r:id="" action="ppaction://media"/>
            <a:extLst>
              <a:ext uri="{FF2B5EF4-FFF2-40B4-BE49-F238E27FC236}">
                <a16:creationId xmlns:a16="http://schemas.microsoft.com/office/drawing/2014/main" id="{7503B6C9-3EDB-43F7-98B6-5B52B741379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708502" y="1763713"/>
            <a:ext cx="406400" cy="406400"/>
          </a:xfrm>
          <a:prstGeom prst="rect">
            <a:avLst/>
          </a:prstGeom>
        </p:spPr>
      </p:pic>
      <p:pic>
        <p:nvPicPr>
          <p:cNvPr id="9" name="DAD6D95F">
            <a:hlinkClick r:id="" action="ppaction://media"/>
            <a:extLst>
              <a:ext uri="{FF2B5EF4-FFF2-40B4-BE49-F238E27FC236}">
                <a16:creationId xmlns:a16="http://schemas.microsoft.com/office/drawing/2014/main" id="{4D9C2598-A5F9-41D0-BF08-78A4169BA19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708502" y="2674759"/>
            <a:ext cx="406400" cy="406400"/>
          </a:xfrm>
          <a:prstGeom prst="rect">
            <a:avLst/>
          </a:prstGeom>
        </p:spPr>
      </p:pic>
      <p:pic>
        <p:nvPicPr>
          <p:cNvPr id="10" name="7FC67FF6">
            <a:hlinkClick r:id="" action="ppaction://media"/>
            <a:extLst>
              <a:ext uri="{FF2B5EF4-FFF2-40B4-BE49-F238E27FC236}">
                <a16:creationId xmlns:a16="http://schemas.microsoft.com/office/drawing/2014/main" id="{D4F364C2-6A9D-48F9-BCFB-1A9129F4F5EF}"/>
              </a:ext>
            </a:extLst>
          </p:cNvPr>
          <p:cNvPicPr>
            <a:picLocks noChangeAspect="1"/>
          </p:cNvPicPr>
          <p:nvPr>
            <a:audioFile r:link="rId5"/>
            <p:extLst>
              <p:ext uri="{DAA4B4D4-6D71-4841-9C94-3DE7FCFB9230}">
                <p14:media xmlns:p14="http://schemas.microsoft.com/office/powerpoint/2010/main" r:embed="rId6">
                  <p14:trim end="378"/>
                </p14:media>
              </p:ext>
            </p:extLst>
          </p:nvPr>
        </p:nvPicPr>
        <p:blipFill>
          <a:blip r:embed="rId13"/>
          <a:stretch>
            <a:fillRect/>
          </a:stretch>
        </p:blipFill>
        <p:spPr>
          <a:xfrm>
            <a:off x="8708502" y="3599746"/>
            <a:ext cx="406400" cy="406400"/>
          </a:xfrm>
          <a:prstGeom prst="rect">
            <a:avLst/>
          </a:prstGeom>
        </p:spPr>
      </p:pic>
      <p:pic>
        <p:nvPicPr>
          <p:cNvPr id="11" name="B041F051">
            <a:hlinkClick r:id="" action="ppaction://media"/>
            <a:extLst>
              <a:ext uri="{FF2B5EF4-FFF2-40B4-BE49-F238E27FC236}">
                <a16:creationId xmlns:a16="http://schemas.microsoft.com/office/drawing/2014/main" id="{B50A7875-6B27-47A2-A58C-DB8E7896BEA4}"/>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708502" y="5389562"/>
            <a:ext cx="406400" cy="406400"/>
          </a:xfrm>
          <a:prstGeom prst="rect">
            <a:avLst/>
          </a:prstGeom>
        </p:spPr>
      </p:pic>
      <p:pic>
        <p:nvPicPr>
          <p:cNvPr id="13" name="1D842B65">
            <a:hlinkClick r:id="" action="ppaction://media"/>
            <a:extLst>
              <a:ext uri="{FF2B5EF4-FFF2-40B4-BE49-F238E27FC236}">
                <a16:creationId xmlns:a16="http://schemas.microsoft.com/office/drawing/2014/main" id="{2E14E520-ECE0-4726-A8E1-3D80F4575AD3}"/>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708502" y="4432299"/>
            <a:ext cx="406400" cy="406400"/>
          </a:xfrm>
          <a:prstGeom prst="rect">
            <a:avLst/>
          </a:prstGeom>
        </p:spPr>
      </p:pic>
      <p:pic>
        <p:nvPicPr>
          <p:cNvPr id="14" name="1D842B65">
            <a:hlinkClick r:id="" action="ppaction://media"/>
            <a:extLst>
              <a:ext uri="{FF2B5EF4-FFF2-40B4-BE49-F238E27FC236}">
                <a16:creationId xmlns:a16="http://schemas.microsoft.com/office/drawing/2014/main" id="{85470A40-1CF4-4C3C-8B0B-A82D547E66C1}"/>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708502" y="6246416"/>
            <a:ext cx="406400" cy="406400"/>
          </a:xfrm>
          <a:prstGeom prst="rect">
            <a:avLst/>
          </a:prstGeom>
        </p:spPr>
      </p:pic>
      <p:sp>
        <p:nvSpPr>
          <p:cNvPr id="16" name="Foliennummernplatzhalter 6">
            <a:extLst>
              <a:ext uri="{FF2B5EF4-FFF2-40B4-BE49-F238E27FC236}">
                <a16:creationId xmlns:a16="http://schemas.microsoft.com/office/drawing/2014/main" id="{922B9E4A-A367-4A68-8AF3-E0D5973104AA}"/>
              </a:ext>
            </a:extLst>
          </p:cNvPr>
          <p:cNvSpPr>
            <a:spLocks noGrp="1"/>
          </p:cNvSpPr>
          <p:nvPr>
            <p:ph type="sldNum" sz="quarter" idx="10"/>
          </p:nvPr>
        </p:nvSpPr>
        <p:spPr>
          <a:xfrm>
            <a:off x="9835529" y="6958806"/>
            <a:ext cx="607347" cy="401638"/>
          </a:xfrm>
        </p:spPr>
        <p:txBody>
          <a:bodyPr/>
          <a:lstStyle/>
          <a:p>
            <a:pPr algn="ctr"/>
            <a:fld id="{1C6A1CB6-5D98-4296-B8F9-B78E6A9A9E34}" type="slidenum">
              <a:rPr lang="en-GB" sz="1050" b="0" smtClean="0">
                <a:solidFill>
                  <a:schemeClr val="bg2"/>
                </a:solidFill>
                <a:latin typeface="Comic Sans MS" panose="030F0702030302020204" pitchFamily="66" charset="0"/>
              </a:rPr>
              <a:pPr algn="ctr"/>
              <a:t>9</a:t>
            </a:fld>
            <a:endParaRPr lang="en-GB" sz="1050" b="0" dirty="0">
              <a:solidFill>
                <a:schemeClr val="bg2"/>
              </a:solidFill>
              <a:latin typeface="Comic Sans MS" panose="030F0702030302020204" pitchFamily="66" charset="0"/>
            </a:endParaRPr>
          </a:p>
        </p:txBody>
      </p:sp>
      <p:sp>
        <p:nvSpPr>
          <p:cNvPr id="19" name="Fußzeilenplatzhalter 3">
            <a:extLst>
              <a:ext uri="{FF2B5EF4-FFF2-40B4-BE49-F238E27FC236}">
                <a16:creationId xmlns:a16="http://schemas.microsoft.com/office/drawing/2014/main" id="{BC21D591-1F2E-4257-8D46-87ECD395BB1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05136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80">
                                          <p:stCondLst>
                                            <p:cond delay="0"/>
                                          </p:stCondLst>
                                        </p:cTn>
                                        <p:tgtEl>
                                          <p:spTgt spid="12">
                                            <p:txEl>
                                              <p:pRg st="0" end="0"/>
                                            </p:txEl>
                                          </p:spTgt>
                                        </p:tgtEl>
                                      </p:cBhvr>
                                    </p:animEffect>
                                    <p:anim calcmode="lin" valueType="num">
                                      <p:cBhvr>
                                        <p:cTn id="8"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xEl>
                                              <p:pRg st="0" end="0"/>
                                            </p:txEl>
                                          </p:spTgt>
                                        </p:tgtEl>
                                      </p:cBhvr>
                                      <p:to x="100000" y="60000"/>
                                    </p:animScale>
                                    <p:animScale>
                                      <p:cBhvr>
                                        <p:cTn id="14" dur="166" decel="50000">
                                          <p:stCondLst>
                                            <p:cond delay="676"/>
                                          </p:stCondLst>
                                        </p:cTn>
                                        <p:tgtEl>
                                          <p:spTgt spid="12">
                                            <p:txEl>
                                              <p:pRg st="0" end="0"/>
                                            </p:txEl>
                                          </p:spTgt>
                                        </p:tgtEl>
                                      </p:cBhvr>
                                      <p:to x="100000" y="100000"/>
                                    </p:animScale>
                                    <p:animScale>
                                      <p:cBhvr>
                                        <p:cTn id="15" dur="26">
                                          <p:stCondLst>
                                            <p:cond delay="1312"/>
                                          </p:stCondLst>
                                        </p:cTn>
                                        <p:tgtEl>
                                          <p:spTgt spid="12">
                                            <p:txEl>
                                              <p:pRg st="0" end="0"/>
                                            </p:txEl>
                                          </p:spTgt>
                                        </p:tgtEl>
                                      </p:cBhvr>
                                      <p:to x="100000" y="80000"/>
                                    </p:animScale>
                                    <p:animScale>
                                      <p:cBhvr>
                                        <p:cTn id="16" dur="166" decel="50000">
                                          <p:stCondLst>
                                            <p:cond delay="1338"/>
                                          </p:stCondLst>
                                        </p:cTn>
                                        <p:tgtEl>
                                          <p:spTgt spid="12">
                                            <p:txEl>
                                              <p:pRg st="0" end="0"/>
                                            </p:txEl>
                                          </p:spTgt>
                                        </p:tgtEl>
                                      </p:cBhvr>
                                      <p:to x="100000" y="100000"/>
                                    </p:animScale>
                                    <p:animScale>
                                      <p:cBhvr>
                                        <p:cTn id="17" dur="26">
                                          <p:stCondLst>
                                            <p:cond delay="1642"/>
                                          </p:stCondLst>
                                        </p:cTn>
                                        <p:tgtEl>
                                          <p:spTgt spid="12">
                                            <p:txEl>
                                              <p:pRg st="0" end="0"/>
                                            </p:txEl>
                                          </p:spTgt>
                                        </p:tgtEl>
                                      </p:cBhvr>
                                      <p:to x="100000" y="90000"/>
                                    </p:animScale>
                                    <p:animScale>
                                      <p:cBhvr>
                                        <p:cTn id="18" dur="166" decel="50000">
                                          <p:stCondLst>
                                            <p:cond delay="1668"/>
                                          </p:stCondLst>
                                        </p:cTn>
                                        <p:tgtEl>
                                          <p:spTgt spid="12">
                                            <p:txEl>
                                              <p:pRg st="0" end="0"/>
                                            </p:txEl>
                                          </p:spTgt>
                                        </p:tgtEl>
                                      </p:cBhvr>
                                      <p:to x="100000" y="100000"/>
                                    </p:animScale>
                                    <p:animScale>
                                      <p:cBhvr>
                                        <p:cTn id="19" dur="26">
                                          <p:stCondLst>
                                            <p:cond delay="1808"/>
                                          </p:stCondLst>
                                        </p:cTn>
                                        <p:tgtEl>
                                          <p:spTgt spid="12">
                                            <p:txEl>
                                              <p:pRg st="0" end="0"/>
                                            </p:txEl>
                                          </p:spTgt>
                                        </p:tgtEl>
                                      </p:cBhvr>
                                      <p:to x="100000" y="95000"/>
                                    </p:animScale>
                                    <p:animScale>
                                      <p:cBhvr>
                                        <p:cTn id="20" dur="166" decel="50000">
                                          <p:stCondLst>
                                            <p:cond delay="1834"/>
                                          </p:stCondLst>
                                        </p:cTn>
                                        <p:tgtEl>
                                          <p:spTgt spid="1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wipe(down)">
                                      <p:cBhvr>
                                        <p:cTn id="25" dur="580">
                                          <p:stCondLst>
                                            <p:cond delay="0"/>
                                          </p:stCondLst>
                                        </p:cTn>
                                        <p:tgtEl>
                                          <p:spTgt spid="12">
                                            <p:txEl>
                                              <p:pRg st="2" end="2"/>
                                            </p:txEl>
                                          </p:spTgt>
                                        </p:tgtEl>
                                      </p:cBhvr>
                                    </p:animEffect>
                                    <p:anim calcmode="lin" valueType="num">
                                      <p:cBhvr>
                                        <p:cTn id="26"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xEl>
                                              <p:pRg st="2" end="2"/>
                                            </p:txEl>
                                          </p:spTgt>
                                        </p:tgtEl>
                                      </p:cBhvr>
                                      <p:to x="100000" y="60000"/>
                                    </p:animScale>
                                    <p:animScale>
                                      <p:cBhvr>
                                        <p:cTn id="32" dur="166" decel="50000">
                                          <p:stCondLst>
                                            <p:cond delay="676"/>
                                          </p:stCondLst>
                                        </p:cTn>
                                        <p:tgtEl>
                                          <p:spTgt spid="12">
                                            <p:txEl>
                                              <p:pRg st="2" end="2"/>
                                            </p:txEl>
                                          </p:spTgt>
                                        </p:tgtEl>
                                      </p:cBhvr>
                                      <p:to x="100000" y="100000"/>
                                    </p:animScale>
                                    <p:animScale>
                                      <p:cBhvr>
                                        <p:cTn id="33" dur="26">
                                          <p:stCondLst>
                                            <p:cond delay="1312"/>
                                          </p:stCondLst>
                                        </p:cTn>
                                        <p:tgtEl>
                                          <p:spTgt spid="12">
                                            <p:txEl>
                                              <p:pRg st="2" end="2"/>
                                            </p:txEl>
                                          </p:spTgt>
                                        </p:tgtEl>
                                      </p:cBhvr>
                                      <p:to x="100000" y="80000"/>
                                    </p:animScale>
                                    <p:animScale>
                                      <p:cBhvr>
                                        <p:cTn id="34" dur="166" decel="50000">
                                          <p:stCondLst>
                                            <p:cond delay="1338"/>
                                          </p:stCondLst>
                                        </p:cTn>
                                        <p:tgtEl>
                                          <p:spTgt spid="12">
                                            <p:txEl>
                                              <p:pRg st="2" end="2"/>
                                            </p:txEl>
                                          </p:spTgt>
                                        </p:tgtEl>
                                      </p:cBhvr>
                                      <p:to x="100000" y="100000"/>
                                    </p:animScale>
                                    <p:animScale>
                                      <p:cBhvr>
                                        <p:cTn id="35" dur="26">
                                          <p:stCondLst>
                                            <p:cond delay="1642"/>
                                          </p:stCondLst>
                                        </p:cTn>
                                        <p:tgtEl>
                                          <p:spTgt spid="12">
                                            <p:txEl>
                                              <p:pRg st="2" end="2"/>
                                            </p:txEl>
                                          </p:spTgt>
                                        </p:tgtEl>
                                      </p:cBhvr>
                                      <p:to x="100000" y="90000"/>
                                    </p:animScale>
                                    <p:animScale>
                                      <p:cBhvr>
                                        <p:cTn id="36" dur="166" decel="50000">
                                          <p:stCondLst>
                                            <p:cond delay="1668"/>
                                          </p:stCondLst>
                                        </p:cTn>
                                        <p:tgtEl>
                                          <p:spTgt spid="12">
                                            <p:txEl>
                                              <p:pRg st="2" end="2"/>
                                            </p:txEl>
                                          </p:spTgt>
                                        </p:tgtEl>
                                      </p:cBhvr>
                                      <p:to x="100000" y="100000"/>
                                    </p:animScale>
                                    <p:animScale>
                                      <p:cBhvr>
                                        <p:cTn id="37" dur="26">
                                          <p:stCondLst>
                                            <p:cond delay="1808"/>
                                          </p:stCondLst>
                                        </p:cTn>
                                        <p:tgtEl>
                                          <p:spTgt spid="12">
                                            <p:txEl>
                                              <p:pRg st="2" end="2"/>
                                            </p:txEl>
                                          </p:spTgt>
                                        </p:tgtEl>
                                      </p:cBhvr>
                                      <p:to x="100000" y="95000"/>
                                    </p:animScale>
                                    <p:animScale>
                                      <p:cBhvr>
                                        <p:cTn id="38" dur="166" decel="50000">
                                          <p:stCondLst>
                                            <p:cond delay="1834"/>
                                          </p:stCondLst>
                                        </p:cTn>
                                        <p:tgtEl>
                                          <p:spTgt spid="1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wipe(down)">
                                      <p:cBhvr>
                                        <p:cTn id="43" dur="580">
                                          <p:stCondLst>
                                            <p:cond delay="0"/>
                                          </p:stCondLst>
                                        </p:cTn>
                                        <p:tgtEl>
                                          <p:spTgt spid="12">
                                            <p:txEl>
                                              <p:pRg st="4" end="4"/>
                                            </p:txEl>
                                          </p:spTgt>
                                        </p:tgtEl>
                                      </p:cBhvr>
                                    </p:animEffect>
                                    <p:anim calcmode="lin" valueType="num">
                                      <p:cBhvr>
                                        <p:cTn id="44" dur="1822" tmFilter="0,0; 0.14,0.36; 0.43,0.73; 0.71,0.91; 1.0,1.0">
                                          <p:stCondLst>
                                            <p:cond delay="0"/>
                                          </p:stCondLst>
                                        </p:cTn>
                                        <p:tgtEl>
                                          <p:spTgt spid="1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4" end="4"/>
                                            </p:txEl>
                                          </p:spTgt>
                                        </p:tgtEl>
                                      </p:cBhvr>
                                      <p:to x="100000" y="60000"/>
                                    </p:animScale>
                                    <p:animScale>
                                      <p:cBhvr>
                                        <p:cTn id="50" dur="166" decel="50000">
                                          <p:stCondLst>
                                            <p:cond delay="676"/>
                                          </p:stCondLst>
                                        </p:cTn>
                                        <p:tgtEl>
                                          <p:spTgt spid="12">
                                            <p:txEl>
                                              <p:pRg st="4" end="4"/>
                                            </p:txEl>
                                          </p:spTgt>
                                        </p:tgtEl>
                                      </p:cBhvr>
                                      <p:to x="100000" y="100000"/>
                                    </p:animScale>
                                    <p:animScale>
                                      <p:cBhvr>
                                        <p:cTn id="51" dur="26">
                                          <p:stCondLst>
                                            <p:cond delay="1312"/>
                                          </p:stCondLst>
                                        </p:cTn>
                                        <p:tgtEl>
                                          <p:spTgt spid="12">
                                            <p:txEl>
                                              <p:pRg st="4" end="4"/>
                                            </p:txEl>
                                          </p:spTgt>
                                        </p:tgtEl>
                                      </p:cBhvr>
                                      <p:to x="100000" y="80000"/>
                                    </p:animScale>
                                    <p:animScale>
                                      <p:cBhvr>
                                        <p:cTn id="52" dur="166" decel="50000">
                                          <p:stCondLst>
                                            <p:cond delay="1338"/>
                                          </p:stCondLst>
                                        </p:cTn>
                                        <p:tgtEl>
                                          <p:spTgt spid="12">
                                            <p:txEl>
                                              <p:pRg st="4" end="4"/>
                                            </p:txEl>
                                          </p:spTgt>
                                        </p:tgtEl>
                                      </p:cBhvr>
                                      <p:to x="100000" y="100000"/>
                                    </p:animScale>
                                    <p:animScale>
                                      <p:cBhvr>
                                        <p:cTn id="53" dur="26">
                                          <p:stCondLst>
                                            <p:cond delay="1642"/>
                                          </p:stCondLst>
                                        </p:cTn>
                                        <p:tgtEl>
                                          <p:spTgt spid="12">
                                            <p:txEl>
                                              <p:pRg st="4" end="4"/>
                                            </p:txEl>
                                          </p:spTgt>
                                        </p:tgtEl>
                                      </p:cBhvr>
                                      <p:to x="100000" y="90000"/>
                                    </p:animScale>
                                    <p:animScale>
                                      <p:cBhvr>
                                        <p:cTn id="54" dur="166" decel="50000">
                                          <p:stCondLst>
                                            <p:cond delay="1668"/>
                                          </p:stCondLst>
                                        </p:cTn>
                                        <p:tgtEl>
                                          <p:spTgt spid="12">
                                            <p:txEl>
                                              <p:pRg st="4" end="4"/>
                                            </p:txEl>
                                          </p:spTgt>
                                        </p:tgtEl>
                                      </p:cBhvr>
                                      <p:to x="100000" y="100000"/>
                                    </p:animScale>
                                    <p:animScale>
                                      <p:cBhvr>
                                        <p:cTn id="55" dur="26">
                                          <p:stCondLst>
                                            <p:cond delay="1808"/>
                                          </p:stCondLst>
                                        </p:cTn>
                                        <p:tgtEl>
                                          <p:spTgt spid="12">
                                            <p:txEl>
                                              <p:pRg st="4" end="4"/>
                                            </p:txEl>
                                          </p:spTgt>
                                        </p:tgtEl>
                                      </p:cBhvr>
                                      <p:to x="100000" y="95000"/>
                                    </p:animScale>
                                    <p:animScale>
                                      <p:cBhvr>
                                        <p:cTn id="56" dur="166" decel="50000">
                                          <p:stCondLst>
                                            <p:cond delay="1834"/>
                                          </p:stCondLst>
                                        </p:cTn>
                                        <p:tgtEl>
                                          <p:spTgt spid="12">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xEl>
                                              <p:pRg st="6" end="6"/>
                                            </p:txEl>
                                          </p:spTgt>
                                        </p:tgtEl>
                                        <p:attrNameLst>
                                          <p:attrName>style.visibility</p:attrName>
                                        </p:attrNameLst>
                                      </p:cBhvr>
                                      <p:to>
                                        <p:strVal val="visible"/>
                                      </p:to>
                                    </p:set>
                                    <p:animEffect transition="in" filter="wipe(down)">
                                      <p:cBhvr>
                                        <p:cTn id="61" dur="580">
                                          <p:stCondLst>
                                            <p:cond delay="0"/>
                                          </p:stCondLst>
                                        </p:cTn>
                                        <p:tgtEl>
                                          <p:spTgt spid="12">
                                            <p:txEl>
                                              <p:pRg st="6" end="6"/>
                                            </p:txEl>
                                          </p:spTgt>
                                        </p:tgtEl>
                                      </p:cBhvr>
                                    </p:animEffect>
                                    <p:anim calcmode="lin" valueType="num">
                                      <p:cBhvr>
                                        <p:cTn id="62" dur="1822" tmFilter="0,0; 0.14,0.36; 0.43,0.73; 0.71,0.91; 1.0,1.0">
                                          <p:stCondLst>
                                            <p:cond delay="0"/>
                                          </p:stCondLst>
                                        </p:cTn>
                                        <p:tgtEl>
                                          <p:spTgt spid="12">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6" end="6"/>
                                            </p:txEl>
                                          </p:spTgt>
                                        </p:tgtEl>
                                      </p:cBhvr>
                                      <p:to x="100000" y="60000"/>
                                    </p:animScale>
                                    <p:animScale>
                                      <p:cBhvr>
                                        <p:cTn id="68" dur="166" decel="50000">
                                          <p:stCondLst>
                                            <p:cond delay="676"/>
                                          </p:stCondLst>
                                        </p:cTn>
                                        <p:tgtEl>
                                          <p:spTgt spid="12">
                                            <p:txEl>
                                              <p:pRg st="6" end="6"/>
                                            </p:txEl>
                                          </p:spTgt>
                                        </p:tgtEl>
                                      </p:cBhvr>
                                      <p:to x="100000" y="100000"/>
                                    </p:animScale>
                                    <p:animScale>
                                      <p:cBhvr>
                                        <p:cTn id="69" dur="26">
                                          <p:stCondLst>
                                            <p:cond delay="1312"/>
                                          </p:stCondLst>
                                        </p:cTn>
                                        <p:tgtEl>
                                          <p:spTgt spid="12">
                                            <p:txEl>
                                              <p:pRg st="6" end="6"/>
                                            </p:txEl>
                                          </p:spTgt>
                                        </p:tgtEl>
                                      </p:cBhvr>
                                      <p:to x="100000" y="80000"/>
                                    </p:animScale>
                                    <p:animScale>
                                      <p:cBhvr>
                                        <p:cTn id="70" dur="166" decel="50000">
                                          <p:stCondLst>
                                            <p:cond delay="1338"/>
                                          </p:stCondLst>
                                        </p:cTn>
                                        <p:tgtEl>
                                          <p:spTgt spid="12">
                                            <p:txEl>
                                              <p:pRg st="6" end="6"/>
                                            </p:txEl>
                                          </p:spTgt>
                                        </p:tgtEl>
                                      </p:cBhvr>
                                      <p:to x="100000" y="100000"/>
                                    </p:animScale>
                                    <p:animScale>
                                      <p:cBhvr>
                                        <p:cTn id="71" dur="26">
                                          <p:stCondLst>
                                            <p:cond delay="1642"/>
                                          </p:stCondLst>
                                        </p:cTn>
                                        <p:tgtEl>
                                          <p:spTgt spid="12">
                                            <p:txEl>
                                              <p:pRg st="6" end="6"/>
                                            </p:txEl>
                                          </p:spTgt>
                                        </p:tgtEl>
                                      </p:cBhvr>
                                      <p:to x="100000" y="90000"/>
                                    </p:animScale>
                                    <p:animScale>
                                      <p:cBhvr>
                                        <p:cTn id="72" dur="166" decel="50000">
                                          <p:stCondLst>
                                            <p:cond delay="1668"/>
                                          </p:stCondLst>
                                        </p:cTn>
                                        <p:tgtEl>
                                          <p:spTgt spid="12">
                                            <p:txEl>
                                              <p:pRg st="6" end="6"/>
                                            </p:txEl>
                                          </p:spTgt>
                                        </p:tgtEl>
                                      </p:cBhvr>
                                      <p:to x="100000" y="100000"/>
                                    </p:animScale>
                                    <p:animScale>
                                      <p:cBhvr>
                                        <p:cTn id="73" dur="26">
                                          <p:stCondLst>
                                            <p:cond delay="1808"/>
                                          </p:stCondLst>
                                        </p:cTn>
                                        <p:tgtEl>
                                          <p:spTgt spid="12">
                                            <p:txEl>
                                              <p:pRg st="6" end="6"/>
                                            </p:txEl>
                                          </p:spTgt>
                                        </p:tgtEl>
                                      </p:cBhvr>
                                      <p:to x="100000" y="95000"/>
                                    </p:animScale>
                                    <p:animScale>
                                      <p:cBhvr>
                                        <p:cTn id="74" dur="166" decel="50000">
                                          <p:stCondLst>
                                            <p:cond delay="1834"/>
                                          </p:stCondLst>
                                        </p:cTn>
                                        <p:tgtEl>
                                          <p:spTgt spid="12">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
                                            <p:txEl>
                                              <p:pRg st="8" end="8"/>
                                            </p:txEl>
                                          </p:spTgt>
                                        </p:tgtEl>
                                        <p:attrNameLst>
                                          <p:attrName>style.visibility</p:attrName>
                                        </p:attrNameLst>
                                      </p:cBhvr>
                                      <p:to>
                                        <p:strVal val="visible"/>
                                      </p:to>
                                    </p:set>
                                    <p:animEffect transition="in" filter="wipe(down)">
                                      <p:cBhvr>
                                        <p:cTn id="79" dur="580">
                                          <p:stCondLst>
                                            <p:cond delay="0"/>
                                          </p:stCondLst>
                                        </p:cTn>
                                        <p:tgtEl>
                                          <p:spTgt spid="12">
                                            <p:txEl>
                                              <p:pRg st="8" end="8"/>
                                            </p:txEl>
                                          </p:spTgt>
                                        </p:tgtEl>
                                      </p:cBhvr>
                                    </p:animEffect>
                                    <p:anim calcmode="lin" valueType="num">
                                      <p:cBhvr>
                                        <p:cTn id="80" dur="1822" tmFilter="0,0; 0.14,0.36; 0.43,0.73; 0.71,0.91; 1.0,1.0">
                                          <p:stCondLst>
                                            <p:cond delay="0"/>
                                          </p:stCondLst>
                                        </p:cTn>
                                        <p:tgtEl>
                                          <p:spTgt spid="12">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xEl>
                                              <p:pRg st="8" end="8"/>
                                            </p:txEl>
                                          </p:spTgt>
                                        </p:tgtEl>
                                      </p:cBhvr>
                                      <p:to x="100000" y="60000"/>
                                    </p:animScale>
                                    <p:animScale>
                                      <p:cBhvr>
                                        <p:cTn id="86" dur="166" decel="50000">
                                          <p:stCondLst>
                                            <p:cond delay="676"/>
                                          </p:stCondLst>
                                        </p:cTn>
                                        <p:tgtEl>
                                          <p:spTgt spid="12">
                                            <p:txEl>
                                              <p:pRg st="8" end="8"/>
                                            </p:txEl>
                                          </p:spTgt>
                                        </p:tgtEl>
                                      </p:cBhvr>
                                      <p:to x="100000" y="100000"/>
                                    </p:animScale>
                                    <p:animScale>
                                      <p:cBhvr>
                                        <p:cTn id="87" dur="26">
                                          <p:stCondLst>
                                            <p:cond delay="1312"/>
                                          </p:stCondLst>
                                        </p:cTn>
                                        <p:tgtEl>
                                          <p:spTgt spid="12">
                                            <p:txEl>
                                              <p:pRg st="8" end="8"/>
                                            </p:txEl>
                                          </p:spTgt>
                                        </p:tgtEl>
                                      </p:cBhvr>
                                      <p:to x="100000" y="80000"/>
                                    </p:animScale>
                                    <p:animScale>
                                      <p:cBhvr>
                                        <p:cTn id="88" dur="166" decel="50000">
                                          <p:stCondLst>
                                            <p:cond delay="1338"/>
                                          </p:stCondLst>
                                        </p:cTn>
                                        <p:tgtEl>
                                          <p:spTgt spid="12">
                                            <p:txEl>
                                              <p:pRg st="8" end="8"/>
                                            </p:txEl>
                                          </p:spTgt>
                                        </p:tgtEl>
                                      </p:cBhvr>
                                      <p:to x="100000" y="100000"/>
                                    </p:animScale>
                                    <p:animScale>
                                      <p:cBhvr>
                                        <p:cTn id="89" dur="26">
                                          <p:stCondLst>
                                            <p:cond delay="1642"/>
                                          </p:stCondLst>
                                        </p:cTn>
                                        <p:tgtEl>
                                          <p:spTgt spid="12">
                                            <p:txEl>
                                              <p:pRg st="8" end="8"/>
                                            </p:txEl>
                                          </p:spTgt>
                                        </p:tgtEl>
                                      </p:cBhvr>
                                      <p:to x="100000" y="90000"/>
                                    </p:animScale>
                                    <p:animScale>
                                      <p:cBhvr>
                                        <p:cTn id="90" dur="166" decel="50000">
                                          <p:stCondLst>
                                            <p:cond delay="1668"/>
                                          </p:stCondLst>
                                        </p:cTn>
                                        <p:tgtEl>
                                          <p:spTgt spid="12">
                                            <p:txEl>
                                              <p:pRg st="8" end="8"/>
                                            </p:txEl>
                                          </p:spTgt>
                                        </p:tgtEl>
                                      </p:cBhvr>
                                      <p:to x="100000" y="100000"/>
                                    </p:animScale>
                                    <p:animScale>
                                      <p:cBhvr>
                                        <p:cTn id="91" dur="26">
                                          <p:stCondLst>
                                            <p:cond delay="1808"/>
                                          </p:stCondLst>
                                        </p:cTn>
                                        <p:tgtEl>
                                          <p:spTgt spid="12">
                                            <p:txEl>
                                              <p:pRg st="8" end="8"/>
                                            </p:txEl>
                                          </p:spTgt>
                                        </p:tgtEl>
                                      </p:cBhvr>
                                      <p:to x="100000" y="95000"/>
                                    </p:animScale>
                                    <p:animScale>
                                      <p:cBhvr>
                                        <p:cTn id="92" dur="166" decel="50000">
                                          <p:stCondLst>
                                            <p:cond delay="1834"/>
                                          </p:stCondLst>
                                        </p:cTn>
                                        <p:tgtEl>
                                          <p:spTgt spid="12">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xEl>
                                              <p:pRg st="10" end="10"/>
                                            </p:txEl>
                                          </p:spTgt>
                                        </p:tgtEl>
                                        <p:attrNameLst>
                                          <p:attrName>style.visibility</p:attrName>
                                        </p:attrNameLst>
                                      </p:cBhvr>
                                      <p:to>
                                        <p:strVal val="visible"/>
                                      </p:to>
                                    </p:set>
                                    <p:animEffect transition="in" filter="wipe(down)">
                                      <p:cBhvr>
                                        <p:cTn id="97" dur="580">
                                          <p:stCondLst>
                                            <p:cond delay="0"/>
                                          </p:stCondLst>
                                        </p:cTn>
                                        <p:tgtEl>
                                          <p:spTgt spid="12">
                                            <p:txEl>
                                              <p:pRg st="10" end="10"/>
                                            </p:txEl>
                                          </p:spTgt>
                                        </p:tgtEl>
                                      </p:cBhvr>
                                    </p:animEffect>
                                    <p:anim calcmode="lin" valueType="num">
                                      <p:cBhvr>
                                        <p:cTn id="98" dur="1822" tmFilter="0,0; 0.14,0.36; 0.43,0.73; 0.71,0.91; 1.0,1.0">
                                          <p:stCondLst>
                                            <p:cond delay="0"/>
                                          </p:stCondLst>
                                        </p:cTn>
                                        <p:tgtEl>
                                          <p:spTgt spid="12">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xEl>
                                              <p:pRg st="10" end="10"/>
                                            </p:txEl>
                                          </p:spTgt>
                                        </p:tgtEl>
                                      </p:cBhvr>
                                      <p:to x="100000" y="60000"/>
                                    </p:animScale>
                                    <p:animScale>
                                      <p:cBhvr>
                                        <p:cTn id="104" dur="166" decel="50000">
                                          <p:stCondLst>
                                            <p:cond delay="676"/>
                                          </p:stCondLst>
                                        </p:cTn>
                                        <p:tgtEl>
                                          <p:spTgt spid="12">
                                            <p:txEl>
                                              <p:pRg st="10" end="10"/>
                                            </p:txEl>
                                          </p:spTgt>
                                        </p:tgtEl>
                                      </p:cBhvr>
                                      <p:to x="100000" y="100000"/>
                                    </p:animScale>
                                    <p:animScale>
                                      <p:cBhvr>
                                        <p:cTn id="105" dur="26">
                                          <p:stCondLst>
                                            <p:cond delay="1312"/>
                                          </p:stCondLst>
                                        </p:cTn>
                                        <p:tgtEl>
                                          <p:spTgt spid="12">
                                            <p:txEl>
                                              <p:pRg st="10" end="10"/>
                                            </p:txEl>
                                          </p:spTgt>
                                        </p:tgtEl>
                                      </p:cBhvr>
                                      <p:to x="100000" y="80000"/>
                                    </p:animScale>
                                    <p:animScale>
                                      <p:cBhvr>
                                        <p:cTn id="106" dur="166" decel="50000">
                                          <p:stCondLst>
                                            <p:cond delay="1338"/>
                                          </p:stCondLst>
                                        </p:cTn>
                                        <p:tgtEl>
                                          <p:spTgt spid="12">
                                            <p:txEl>
                                              <p:pRg st="10" end="10"/>
                                            </p:txEl>
                                          </p:spTgt>
                                        </p:tgtEl>
                                      </p:cBhvr>
                                      <p:to x="100000" y="100000"/>
                                    </p:animScale>
                                    <p:animScale>
                                      <p:cBhvr>
                                        <p:cTn id="107" dur="26">
                                          <p:stCondLst>
                                            <p:cond delay="1642"/>
                                          </p:stCondLst>
                                        </p:cTn>
                                        <p:tgtEl>
                                          <p:spTgt spid="12">
                                            <p:txEl>
                                              <p:pRg st="10" end="10"/>
                                            </p:txEl>
                                          </p:spTgt>
                                        </p:tgtEl>
                                      </p:cBhvr>
                                      <p:to x="100000" y="90000"/>
                                    </p:animScale>
                                    <p:animScale>
                                      <p:cBhvr>
                                        <p:cTn id="108" dur="166" decel="50000">
                                          <p:stCondLst>
                                            <p:cond delay="1668"/>
                                          </p:stCondLst>
                                        </p:cTn>
                                        <p:tgtEl>
                                          <p:spTgt spid="12">
                                            <p:txEl>
                                              <p:pRg st="10" end="10"/>
                                            </p:txEl>
                                          </p:spTgt>
                                        </p:tgtEl>
                                      </p:cBhvr>
                                      <p:to x="100000" y="100000"/>
                                    </p:animScale>
                                    <p:animScale>
                                      <p:cBhvr>
                                        <p:cTn id="109" dur="26">
                                          <p:stCondLst>
                                            <p:cond delay="1808"/>
                                          </p:stCondLst>
                                        </p:cTn>
                                        <p:tgtEl>
                                          <p:spTgt spid="12">
                                            <p:txEl>
                                              <p:pRg st="10" end="10"/>
                                            </p:txEl>
                                          </p:spTgt>
                                        </p:tgtEl>
                                      </p:cBhvr>
                                      <p:to x="100000" y="95000"/>
                                    </p:animScale>
                                    <p:animScale>
                                      <p:cBhvr>
                                        <p:cTn id="110" dur="166" decel="50000">
                                          <p:stCondLst>
                                            <p:cond delay="1834"/>
                                          </p:stCondLst>
                                        </p:cTn>
                                        <p:tgtEl>
                                          <p:spTgt spid="12">
                                            <p:txEl>
                                              <p:pRg st="10" end="1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2646" fill="hold"/>
                                        <p:tgtEl>
                                          <p:spTgt spid="8"/>
                                        </p:tgtEl>
                                      </p:cBhvr>
                                    </p:cmd>
                                  </p:childTnLst>
                                </p:cTn>
                              </p:par>
                            </p:childTnLst>
                          </p:cTn>
                        </p:par>
                      </p:childTnLst>
                    </p:cTn>
                  </p:par>
                  <p:par>
                    <p:cTn id="115" fill="hold">
                      <p:stCondLst>
                        <p:cond delay="indefinite"/>
                      </p:stCondLst>
                      <p:childTnLst>
                        <p:par>
                          <p:cTn id="116" fill="hold">
                            <p:stCondLst>
                              <p:cond delay="0"/>
                            </p:stCondLst>
                            <p:childTnLst>
                              <p:par>
                                <p:cTn id="117" presetID="1" presetClass="mediacall" presetSubtype="0" fill="hold" nodeType="clickEffect">
                                  <p:stCondLst>
                                    <p:cond delay="0"/>
                                  </p:stCondLst>
                                  <p:childTnLst>
                                    <p:cmd type="call" cmd="playFrom(0.0)">
                                      <p:cBhvr>
                                        <p:cTn id="118" dur="3134" fill="hold"/>
                                        <p:tgtEl>
                                          <p:spTgt spid="9"/>
                                        </p:tgtEl>
                                      </p:cBhvr>
                                    </p:cmd>
                                  </p:childTnLst>
                                </p:cTn>
                              </p:par>
                            </p:childTnLst>
                          </p:cTn>
                        </p:par>
                      </p:childTnLst>
                    </p:cTn>
                  </p:par>
                  <p:par>
                    <p:cTn id="119" fill="hold">
                      <p:stCondLst>
                        <p:cond delay="indefinite"/>
                      </p:stCondLst>
                      <p:childTnLst>
                        <p:par>
                          <p:cTn id="120" fill="hold">
                            <p:stCondLst>
                              <p:cond delay="0"/>
                            </p:stCondLst>
                            <p:childTnLst>
                              <p:par>
                                <p:cTn id="121" presetID="1" presetClass="mediacall" presetSubtype="0" fill="hold" nodeType="clickEffect">
                                  <p:stCondLst>
                                    <p:cond delay="0"/>
                                  </p:stCondLst>
                                  <p:childTnLst>
                                    <p:cmd type="call" cmd="playFrom(0.0)">
                                      <p:cBhvr>
                                        <p:cTn id="122" dur="2664" fill="hold"/>
                                        <p:tgtEl>
                                          <p:spTgt spid="10"/>
                                        </p:tgtEl>
                                      </p:cBhvr>
                                    </p:cmd>
                                  </p:childTnLst>
                                </p:cTn>
                              </p:par>
                            </p:childTnLst>
                          </p:cTn>
                        </p:par>
                      </p:childTnLst>
                    </p:cTn>
                  </p:par>
                  <p:par>
                    <p:cTn id="123" fill="hold">
                      <p:stCondLst>
                        <p:cond delay="indefinite"/>
                      </p:stCondLst>
                      <p:childTnLst>
                        <p:par>
                          <p:cTn id="124" fill="hold">
                            <p:stCondLst>
                              <p:cond delay="0"/>
                            </p:stCondLst>
                            <p:childTnLst>
                              <p:par>
                                <p:cTn id="125" presetID="1" presetClass="mediacall" presetSubtype="0" fill="hold" nodeType="clickEffect">
                                  <p:stCondLst>
                                    <p:cond delay="0"/>
                                  </p:stCondLst>
                                  <p:childTnLst>
                                    <p:cmd type="call" cmd="playFrom(0.0)">
                                      <p:cBhvr>
                                        <p:cTn id="126" dur="2926" fill="hold"/>
                                        <p:tgtEl>
                                          <p:spTgt spid="11"/>
                                        </p:tgtEl>
                                      </p:cBhvr>
                                    </p:cmd>
                                  </p:childTnLst>
                                </p:cTn>
                              </p:par>
                            </p:childTnLst>
                          </p:cTn>
                        </p:par>
                      </p:childTnLst>
                    </p:cTn>
                  </p:par>
                  <p:par>
                    <p:cTn id="127" fill="hold">
                      <p:stCondLst>
                        <p:cond delay="indefinite"/>
                      </p:stCondLst>
                      <p:childTnLst>
                        <p:par>
                          <p:cTn id="128" fill="hold">
                            <p:stCondLst>
                              <p:cond delay="0"/>
                            </p:stCondLst>
                            <p:childTnLst>
                              <p:par>
                                <p:cTn id="129" presetID="1" presetClass="mediacall" presetSubtype="0" fill="hold" nodeType="clickEffect">
                                  <p:stCondLst>
                                    <p:cond delay="0"/>
                                  </p:stCondLst>
                                  <p:childTnLst>
                                    <p:cmd type="call" cmd="playFrom(0.0)">
                                      <p:cBhvr>
                                        <p:cTn id="130" dur="2717" fill="hold"/>
                                        <p:tgtEl>
                                          <p:spTgt spid="13"/>
                                        </p:tgtEl>
                                      </p:cBhvr>
                                    </p:cmd>
                                  </p:childTnLst>
                                </p:cTn>
                              </p:par>
                            </p:childTnLst>
                          </p:cTn>
                        </p:par>
                      </p:childTnLst>
                    </p:cTn>
                  </p:par>
                  <p:par>
                    <p:cTn id="131" fill="hold">
                      <p:stCondLst>
                        <p:cond delay="indefinite"/>
                      </p:stCondLst>
                      <p:childTnLst>
                        <p:par>
                          <p:cTn id="132" fill="hold">
                            <p:stCondLst>
                              <p:cond delay="0"/>
                            </p:stCondLst>
                            <p:childTnLst>
                              <p:par>
                                <p:cTn id="133" presetID="1" presetClass="mediacall" presetSubtype="0" fill="hold" nodeType="clickEffect">
                                  <p:stCondLst>
                                    <p:cond delay="0"/>
                                  </p:stCondLst>
                                  <p:childTnLst>
                                    <p:cmd type="call" cmd="playFrom(0.0)">
                                      <p:cBhvr>
                                        <p:cTn id="134" dur="271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5" fill="hold" display="0">
                  <p:stCondLst>
                    <p:cond delay="indefinite"/>
                  </p:stCondLst>
                  <p:endCondLst>
                    <p:cond evt="onStopAudio" delay="0">
                      <p:tgtEl>
                        <p:sldTgt/>
                      </p:tgtEl>
                    </p:cond>
                  </p:endCondLst>
                </p:cTn>
                <p:tgtEl>
                  <p:spTgt spid="8"/>
                </p:tgtEl>
              </p:cMediaNode>
            </p:audio>
            <p:audio>
              <p:cMediaNode vol="80000">
                <p:cTn id="136" fill="hold" display="0">
                  <p:stCondLst>
                    <p:cond delay="indefinite"/>
                  </p:stCondLst>
                  <p:endCondLst>
                    <p:cond evt="onStopAudio" delay="0">
                      <p:tgtEl>
                        <p:sldTgt/>
                      </p:tgtEl>
                    </p:cond>
                  </p:endCondLst>
                </p:cTn>
                <p:tgtEl>
                  <p:spTgt spid="9"/>
                </p:tgtEl>
              </p:cMediaNode>
            </p:audio>
            <p:audio>
              <p:cMediaNode vol="80000">
                <p:cTn id="137" fill="hold" display="0">
                  <p:stCondLst>
                    <p:cond delay="indefinite"/>
                  </p:stCondLst>
                  <p:endCondLst>
                    <p:cond evt="onStopAudio" delay="0">
                      <p:tgtEl>
                        <p:sldTgt/>
                      </p:tgtEl>
                    </p:cond>
                  </p:endCondLst>
                </p:cTn>
                <p:tgtEl>
                  <p:spTgt spid="10"/>
                </p:tgtEl>
              </p:cMediaNode>
            </p:audio>
            <p:audio>
              <p:cMediaNode vol="80000">
                <p:cTn id="138" fill="hold" display="0">
                  <p:stCondLst>
                    <p:cond delay="indefinite"/>
                  </p:stCondLst>
                  <p:endCondLst>
                    <p:cond evt="onStopAudio" delay="0">
                      <p:tgtEl>
                        <p:sldTgt/>
                      </p:tgtEl>
                    </p:cond>
                  </p:endCondLst>
                </p:cTn>
                <p:tgtEl>
                  <p:spTgt spid="11"/>
                </p:tgtEl>
              </p:cMediaNode>
            </p:audio>
            <p:audio>
              <p:cMediaNode vol="80000">
                <p:cTn id="139" fill="hold" display="0">
                  <p:stCondLst>
                    <p:cond delay="indefinite"/>
                  </p:stCondLst>
                  <p:endCondLst>
                    <p:cond evt="onStopAudio" delay="0">
                      <p:tgtEl>
                        <p:sldTgt/>
                      </p:tgtEl>
                    </p:cond>
                  </p:endCondLst>
                </p:cTn>
                <p:tgtEl>
                  <p:spTgt spid="13"/>
                </p:tgtEl>
              </p:cMediaNode>
            </p:audio>
            <p:audio>
              <p:cMediaNode vol="80000">
                <p:cTn id="140"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Benutzerdefiniert</PresentationFormat>
  <Paragraphs>104</Paragraphs>
  <Slides>12</Slides>
  <Notes>1</Notes>
  <HiddenSlides>0</HiddenSlides>
  <MMClips>30</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12</vt:i4>
      </vt:variant>
    </vt:vector>
  </HeadingPairs>
  <TitlesOfParts>
    <vt:vector size="25"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 </vt:lpstr>
      <vt:lpstr>Die Wochentage</vt:lpstr>
      <vt:lpstr>Die Wochentage werden groß geschrieben!</vt:lpstr>
      <vt:lpstr>Welcher Tag ist das? </vt:lpstr>
      <vt:lpstr> Welcher Tag ist das?  </vt:lpstr>
      <vt:lpstr>Solutions</vt:lpstr>
      <vt:lpstr>Which day is missing?</vt:lpstr>
      <vt:lpstr>Which day is missing?</vt:lpstr>
      <vt:lpstr>Wochenkreis</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Lola L</dc:creator>
  <cp:lastModifiedBy>Bachmann, Hannah Ruth</cp:lastModifiedBy>
  <cp:revision>26</cp:revision>
  <dcterms:created xsi:type="dcterms:W3CDTF">2020-11-28T01:01:34Z</dcterms:created>
  <dcterms:modified xsi:type="dcterms:W3CDTF">2021-03-14T19:18:13Z</dcterms:modified>
</cp:coreProperties>
</file>