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8" r:id="rId7"/>
    <p:sldMasterId id="2147486140" r:id="rId8"/>
  </p:sldMasterIdLst>
  <p:notesMasterIdLst>
    <p:notesMasterId r:id="rId40"/>
  </p:notesMasterIdLst>
  <p:handoutMasterIdLst>
    <p:handoutMasterId r:id="rId41"/>
  </p:handoutMasterIdLst>
  <p:sldIdLst>
    <p:sldId id="256" r:id="rId9"/>
    <p:sldId id="257" r:id="rId10"/>
    <p:sldId id="1401" r:id="rId11"/>
    <p:sldId id="1414" r:id="rId12"/>
    <p:sldId id="1410" r:id="rId13"/>
    <p:sldId id="559" r:id="rId14"/>
    <p:sldId id="1393" r:id="rId15"/>
    <p:sldId id="1402" r:id="rId16"/>
    <p:sldId id="1403" r:id="rId17"/>
    <p:sldId id="1396" r:id="rId18"/>
    <p:sldId id="1415" r:id="rId19"/>
    <p:sldId id="1397" r:id="rId20"/>
    <p:sldId id="1416" r:id="rId21"/>
    <p:sldId id="1400" r:id="rId22"/>
    <p:sldId id="1417" r:id="rId23"/>
    <p:sldId id="1399" r:id="rId24"/>
    <p:sldId id="1418" r:id="rId25"/>
    <p:sldId id="1398" r:id="rId26"/>
    <p:sldId id="1419" r:id="rId27"/>
    <p:sldId id="1405" r:id="rId28"/>
    <p:sldId id="1420" r:id="rId29"/>
    <p:sldId id="1406" r:id="rId30"/>
    <p:sldId id="1421" r:id="rId31"/>
    <p:sldId id="1407" r:id="rId32"/>
    <p:sldId id="1422" r:id="rId33"/>
    <p:sldId id="1411" r:id="rId34"/>
    <p:sldId id="1412" r:id="rId35"/>
    <p:sldId id="1413" r:id="rId36"/>
    <p:sldId id="1423" r:id="rId37"/>
    <p:sldId id="1424" r:id="rId38"/>
    <p:sldId id="264" r:id="rId39"/>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mann, Hannah Ruth" initials="BHR" lastIdx="57" clrIdx="0">
    <p:extLst>
      <p:ext uri="{19B8F6BF-5375-455C-9EA6-DF929625EA0E}">
        <p15:presenceInfo xmlns:p15="http://schemas.microsoft.com/office/powerpoint/2012/main" userId="Bachmann, Hannah Ruth" providerId="None"/>
      </p:ext>
    </p:extLst>
  </p:cmAuthor>
  <p:cmAuthor id="2" name="Bachmann, Hannah Ruth" initials="BR" lastIdx="2" clrIdx="1">
    <p:extLst>
      <p:ext uri="{19B8F6BF-5375-455C-9EA6-DF929625EA0E}">
        <p15:presenceInfo xmlns:p15="http://schemas.microsoft.com/office/powerpoint/2012/main" userId="S::habachma@uni-mainz.de::e7c09bfb-72c2-42e5-912c-bd6874d853db" providerId="AD"/>
      </p:ext>
    </p:extLst>
  </p:cmAuthor>
  <p:cmAuthor id="3" name="Dominik Wallerius" initials="DW" lastIdx="2" clrIdx="2">
    <p:extLst>
      <p:ext uri="{19B8F6BF-5375-455C-9EA6-DF929625EA0E}">
        <p15:presenceInfo xmlns:p15="http://schemas.microsoft.com/office/powerpoint/2012/main" userId="S::walleriu@uni-mainz.de::a368d9d8-ce33-42c3-883f-a2e82223f6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E2F6"/>
    <a:srgbClr val="FF0000"/>
    <a:srgbClr val="000066"/>
    <a:srgbClr val="FF9900"/>
    <a:srgbClr val="333399"/>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A24A4-53E7-4351-BB0F-2FF66C2C4217}" v="87" dt="2021-03-12T18:30:47.92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71" autoAdjust="0"/>
  </p:normalViewPr>
  <p:slideViewPr>
    <p:cSldViewPr snapToGrid="0">
      <p:cViewPr varScale="1">
        <p:scale>
          <a:sx n="49" d="100"/>
          <a:sy n="49" d="100"/>
        </p:scale>
        <p:origin x="784" y="56"/>
      </p:cViewPr>
      <p:guideLst>
        <p:guide orient="horz" pos="1258"/>
        <p:guide pos="640"/>
      </p:guideLst>
    </p:cSldViewPr>
  </p:slideViewPr>
  <p:outlineViewPr>
    <p:cViewPr>
      <p:scale>
        <a:sx n="33" d="100"/>
        <a:sy n="33" d="100"/>
      </p:scale>
      <p:origin x="0" y="-17264"/>
    </p:cViewPr>
  </p:outlineViewPr>
  <p:notesTextViewPr>
    <p:cViewPr>
      <p:scale>
        <a:sx n="1" d="1"/>
        <a:sy n="1" d="1"/>
      </p:scale>
      <p:origin x="0" y="0"/>
    </p:cViewPr>
  </p:notesTextViewPr>
  <p:notesViewPr>
    <p:cSldViewPr snapToGrid="0">
      <p:cViewPr varScale="1">
        <p:scale>
          <a:sx n="66" d="100"/>
          <a:sy n="66" d="100"/>
        </p:scale>
        <p:origin x="0" y="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S::habachma@uni-mainz.de::e7c09bfb-72c2-42e5-912c-bd6874d853db" providerId="AD" clId="Web-{CCC1E395-3C91-2DF9-60B3-E355BA6ED436}"/>
    <pc:docChg chg="modSld">
      <pc:chgData name="Bachmann, Hannah Ruth" userId="S::habachma@uni-mainz.de::e7c09bfb-72c2-42e5-912c-bd6874d853db" providerId="AD" clId="Web-{CCC1E395-3C91-2DF9-60B3-E355BA6ED436}" dt="2021-01-28T13:01:34.290" v="5" actId="20577"/>
      <pc:docMkLst>
        <pc:docMk/>
      </pc:docMkLst>
      <pc:sldChg chg="modSp">
        <pc:chgData name="Bachmann, Hannah Ruth" userId="S::habachma@uni-mainz.de::e7c09bfb-72c2-42e5-912c-bd6874d853db" providerId="AD" clId="Web-{CCC1E395-3C91-2DF9-60B3-E355BA6ED436}" dt="2021-01-28T13:01:34.290" v="5" actId="20577"/>
        <pc:sldMkLst>
          <pc:docMk/>
          <pc:sldMk cId="763736783" sldId="1423"/>
        </pc:sldMkLst>
        <pc:spChg chg="mod">
          <ac:chgData name="Bachmann, Hannah Ruth" userId="S::habachma@uni-mainz.de::e7c09bfb-72c2-42e5-912c-bd6874d853db" providerId="AD" clId="Web-{CCC1E395-3C91-2DF9-60B3-E355BA6ED436}" dt="2021-01-28T13:01:34.290" v="5" actId="20577"/>
          <ac:spMkLst>
            <pc:docMk/>
            <pc:sldMk cId="763736783" sldId="1423"/>
            <ac:spMk id="3" creationId="{920E4FA1-BE1D-482B-A034-DDEBC3968135}"/>
          </ac:spMkLst>
        </pc:spChg>
      </pc:sldChg>
    </pc:docChg>
  </pc:docChgLst>
  <pc:docChgLst>
    <pc:chgData name="Bachmann, Hannah Ruth" userId="S::habachma@uni-mainz.de::e7c09bfb-72c2-42e5-912c-bd6874d853db" providerId="AD" clId="Web-{0F560BAD-FAD0-46FC-A919-4915790D3AE3}"/>
    <pc:docChg chg="">
      <pc:chgData name="Bachmann, Hannah Ruth" userId="S::habachma@uni-mainz.de::e7c09bfb-72c2-42e5-912c-bd6874d853db" providerId="AD" clId="Web-{0F560BAD-FAD0-46FC-A919-4915790D3AE3}" dt="2020-12-05T21:47:29.897" v="1"/>
      <pc:docMkLst>
        <pc:docMk/>
      </pc:docMkLst>
      <pc:sldChg chg="delCm">
        <pc:chgData name="Bachmann, Hannah Ruth" userId="S::habachma@uni-mainz.de::e7c09bfb-72c2-42e5-912c-bd6874d853db" providerId="AD" clId="Web-{0F560BAD-FAD0-46FC-A919-4915790D3AE3}" dt="2020-12-05T21:47:03.897" v="0"/>
        <pc:sldMkLst>
          <pc:docMk/>
          <pc:sldMk cId="2520624863" sldId="1396"/>
        </pc:sldMkLst>
      </pc:sldChg>
      <pc:sldChg chg="delCm">
        <pc:chgData name="Bachmann, Hannah Ruth" userId="S::habachma@uni-mainz.de::e7c09bfb-72c2-42e5-912c-bd6874d853db" providerId="AD" clId="Web-{0F560BAD-FAD0-46FC-A919-4915790D3AE3}" dt="2020-12-05T21:47:29.897" v="1"/>
        <pc:sldMkLst>
          <pc:docMk/>
          <pc:sldMk cId="2379420804" sldId="1407"/>
        </pc:sldMkLst>
      </pc:sldChg>
    </pc:docChg>
  </pc:docChgLst>
  <pc:docChgLst>
    <pc:chgData name="Bachmann, Hannah Ruth" userId="S::habachma@uni-mainz.de::e7c09bfb-72c2-42e5-912c-bd6874d853db" providerId="AD" clId="Web-{E53ACEDC-E0E0-E202-0533-17502EE17968}"/>
    <pc:docChg chg="">
      <pc:chgData name="Bachmann, Hannah Ruth" userId="S::habachma@uni-mainz.de::e7c09bfb-72c2-42e5-912c-bd6874d853db" providerId="AD" clId="Web-{E53ACEDC-E0E0-E202-0533-17502EE17968}" dt="2020-12-05T23:30:13.947" v="0"/>
      <pc:docMkLst>
        <pc:docMk/>
      </pc:docMkLst>
      <pc:sldChg chg="modCm">
        <pc:chgData name="Bachmann, Hannah Ruth" userId="S::habachma@uni-mainz.de::e7c09bfb-72c2-42e5-912c-bd6874d853db" providerId="AD" clId="Web-{E53ACEDC-E0E0-E202-0533-17502EE17968}" dt="2020-12-05T23:30:13.947" v="0"/>
        <pc:sldMkLst>
          <pc:docMk/>
          <pc:sldMk cId="50919579" sldId="1413"/>
        </pc:sldMkLst>
      </pc:sldChg>
    </pc:docChg>
  </pc:docChgLst>
  <pc:docChgLst>
    <pc:chgData name="Bachmann, Hannah Ruth" userId="S::habachma@uni-mainz.de::e7c09bfb-72c2-42e5-912c-bd6874d853db" providerId="AD" clId="Web-{613765FF-0C7C-37AD-7651-71AFAE2776B2}"/>
    <pc:docChg chg="">
      <pc:chgData name="Bachmann, Hannah Ruth" userId="S::habachma@uni-mainz.de::e7c09bfb-72c2-42e5-912c-bd6874d853db" providerId="AD" clId="Web-{613765FF-0C7C-37AD-7651-71AFAE2776B2}" dt="2020-12-05T22:01:25.557" v="5"/>
      <pc:docMkLst>
        <pc:docMk/>
      </pc:docMkLst>
      <pc:sldChg chg="addCm modCm">
        <pc:chgData name="Bachmann, Hannah Ruth" userId="S::habachma@uni-mainz.de::e7c09bfb-72c2-42e5-912c-bd6874d853db" providerId="AD" clId="Web-{613765FF-0C7C-37AD-7651-71AFAE2776B2}" dt="2020-12-05T22:01:25.557" v="5"/>
        <pc:sldMkLst>
          <pc:docMk/>
          <pc:sldMk cId="50919579" sldId="1413"/>
        </pc:sldMkLst>
      </pc:sldChg>
    </pc:docChg>
  </pc:docChgLst>
  <pc:docChgLst>
    <pc:chgData name="Bachmann, Hannah Ruth" userId="S::habachma@uni-mainz.de::e7c09bfb-72c2-42e5-912c-bd6874d853db" providerId="AD" clId="Web-{D3B6DE24-21A8-62EB-8E89-1DCBE3954080}"/>
    <pc:docChg chg="modSld">
      <pc:chgData name="Bachmann, Hannah Ruth" userId="S::habachma@uni-mainz.de::e7c09bfb-72c2-42e5-912c-bd6874d853db" providerId="AD" clId="Web-{D3B6DE24-21A8-62EB-8E89-1DCBE3954080}" dt="2021-02-16T09:00:20.045" v="66" actId="20577"/>
      <pc:docMkLst>
        <pc:docMk/>
      </pc:docMkLst>
      <pc:sldChg chg="modSp">
        <pc:chgData name="Bachmann, Hannah Ruth" userId="S::habachma@uni-mainz.de::e7c09bfb-72c2-42e5-912c-bd6874d853db" providerId="AD" clId="Web-{D3B6DE24-21A8-62EB-8E89-1DCBE3954080}" dt="2021-02-16T08:56:03.445" v="4" actId="20577"/>
        <pc:sldMkLst>
          <pc:docMk/>
          <pc:sldMk cId="2461512244" sldId="1401"/>
        </pc:sldMkLst>
        <pc:spChg chg="mod">
          <ac:chgData name="Bachmann, Hannah Ruth" userId="S::habachma@uni-mainz.de::e7c09bfb-72c2-42e5-912c-bd6874d853db" providerId="AD" clId="Web-{D3B6DE24-21A8-62EB-8E89-1DCBE3954080}" dt="2021-02-16T08:56:03.445" v="4" actId="20577"/>
          <ac:spMkLst>
            <pc:docMk/>
            <pc:sldMk cId="2461512244" sldId="1401"/>
            <ac:spMk id="2" creationId="{AC284810-2428-466D-B869-22185656E3A7}"/>
          </ac:spMkLst>
        </pc:spChg>
      </pc:sldChg>
      <pc:sldChg chg="modSp">
        <pc:chgData name="Bachmann, Hannah Ruth" userId="S::habachma@uni-mainz.de::e7c09bfb-72c2-42e5-912c-bd6874d853db" providerId="AD" clId="Web-{D3B6DE24-21A8-62EB-8E89-1DCBE3954080}" dt="2021-02-16T08:59:45.170" v="63" actId="1076"/>
        <pc:sldMkLst>
          <pc:docMk/>
          <pc:sldMk cId="1964932819" sldId="1410"/>
        </pc:sldMkLst>
        <pc:spChg chg="mod">
          <ac:chgData name="Bachmann, Hannah Ruth" userId="S::habachma@uni-mainz.de::e7c09bfb-72c2-42e5-912c-bd6874d853db" providerId="AD" clId="Web-{D3B6DE24-21A8-62EB-8E89-1DCBE3954080}" dt="2021-02-16T08:59:32.888" v="61" actId="20577"/>
          <ac:spMkLst>
            <pc:docMk/>
            <pc:sldMk cId="1964932819" sldId="1410"/>
            <ac:spMk id="2" creationId="{00000000-0000-0000-0000-000000000000}"/>
          </ac:spMkLst>
        </pc:spChg>
        <pc:spChg chg="mod">
          <ac:chgData name="Bachmann, Hannah Ruth" userId="S::habachma@uni-mainz.de::e7c09bfb-72c2-42e5-912c-bd6874d853db" providerId="AD" clId="Web-{D3B6DE24-21A8-62EB-8E89-1DCBE3954080}" dt="2021-02-16T08:59:38.107" v="62" actId="1076"/>
          <ac:spMkLst>
            <pc:docMk/>
            <pc:sldMk cId="1964932819" sldId="1410"/>
            <ac:spMk id="3" creationId="{00000000-0000-0000-0000-000000000000}"/>
          </ac:spMkLst>
        </pc:spChg>
        <pc:spChg chg="mod">
          <ac:chgData name="Bachmann, Hannah Ruth" userId="S::habachma@uni-mainz.de::e7c09bfb-72c2-42e5-912c-bd6874d853db" providerId="AD" clId="Web-{D3B6DE24-21A8-62EB-8E89-1DCBE3954080}" dt="2021-02-16T08:59:45.170" v="63" actId="1076"/>
          <ac:spMkLst>
            <pc:docMk/>
            <pc:sldMk cId="1964932819" sldId="1410"/>
            <ac:spMk id="4" creationId="{00000000-0000-0000-0000-000000000000}"/>
          </ac:spMkLst>
        </pc:spChg>
      </pc:sldChg>
      <pc:sldChg chg="modSp">
        <pc:chgData name="Bachmann, Hannah Ruth" userId="S::habachma@uni-mainz.de::e7c09bfb-72c2-42e5-912c-bd6874d853db" providerId="AD" clId="Web-{D3B6DE24-21A8-62EB-8E89-1DCBE3954080}" dt="2021-02-16T09:00:20.045" v="66" actId="20577"/>
        <pc:sldMkLst>
          <pc:docMk/>
          <pc:sldMk cId="4073303724" sldId="1412"/>
        </pc:sldMkLst>
        <pc:spChg chg="mod">
          <ac:chgData name="Bachmann, Hannah Ruth" userId="S::habachma@uni-mainz.de::e7c09bfb-72c2-42e5-912c-bd6874d853db" providerId="AD" clId="Web-{D3B6DE24-21A8-62EB-8E89-1DCBE3954080}" dt="2021-02-16T09:00:13.905" v="65" actId="20577"/>
          <ac:spMkLst>
            <pc:docMk/>
            <pc:sldMk cId="4073303724" sldId="1412"/>
            <ac:spMk id="5" creationId="{187C2710-DA6D-41A3-A6AE-8E5CFD353344}"/>
          </ac:spMkLst>
        </pc:spChg>
        <pc:spChg chg="mod">
          <ac:chgData name="Bachmann, Hannah Ruth" userId="S::habachma@uni-mainz.de::e7c09bfb-72c2-42e5-912c-bd6874d853db" providerId="AD" clId="Web-{D3B6DE24-21A8-62EB-8E89-1DCBE3954080}" dt="2021-02-16T09:00:20.045" v="66" actId="20577"/>
          <ac:spMkLst>
            <pc:docMk/>
            <pc:sldMk cId="4073303724" sldId="1412"/>
            <ac:spMk id="7" creationId="{4B9D0AA7-41DB-4309-B6CD-036E342AC57C}"/>
          </ac:spMkLst>
        </pc:spChg>
      </pc:sldChg>
      <pc:sldChg chg="modSp">
        <pc:chgData name="Bachmann, Hannah Ruth" userId="S::habachma@uni-mainz.de::e7c09bfb-72c2-42e5-912c-bd6874d853db" providerId="AD" clId="Web-{D3B6DE24-21A8-62EB-8E89-1DCBE3954080}" dt="2021-02-16T08:59:02.684" v="55" actId="14100"/>
        <pc:sldMkLst>
          <pc:docMk/>
          <pc:sldMk cId="1132605768" sldId="1414"/>
        </pc:sldMkLst>
        <pc:spChg chg="mod">
          <ac:chgData name="Bachmann, Hannah Ruth" userId="S::habachma@uni-mainz.de::e7c09bfb-72c2-42e5-912c-bd6874d853db" providerId="AD" clId="Web-{D3B6DE24-21A8-62EB-8E89-1DCBE3954080}" dt="2021-02-16T08:57:46.214" v="33" actId="20577"/>
          <ac:spMkLst>
            <pc:docMk/>
            <pc:sldMk cId="1132605768" sldId="1414"/>
            <ac:spMk id="3" creationId="{00000000-0000-0000-0000-000000000000}"/>
          </ac:spMkLst>
        </pc:spChg>
        <pc:spChg chg="mod">
          <ac:chgData name="Bachmann, Hannah Ruth" userId="S::habachma@uni-mainz.de::e7c09bfb-72c2-42e5-912c-bd6874d853db" providerId="AD" clId="Web-{D3B6DE24-21A8-62EB-8E89-1DCBE3954080}" dt="2021-02-16T08:59:02.684" v="55" actId="14100"/>
          <ac:spMkLst>
            <pc:docMk/>
            <pc:sldMk cId="1132605768" sldId="1414"/>
            <ac:spMk id="4" creationId="{00000000-0000-0000-0000-000000000000}"/>
          </ac:spMkLst>
        </pc:spChg>
      </pc:sldChg>
    </pc:docChg>
  </pc:docChgLst>
  <pc:docChgLst>
    <pc:chgData name="Dominik Wallerius" userId="a368d9d8-ce33-42c3-883f-a2e82223f6d6" providerId="ADAL" clId="{C725B0C7-B3F6-294B-B133-65B109930C6B}"/>
    <pc:docChg chg="undo custSel addSld delSld modSld">
      <pc:chgData name="Dominik Wallerius" userId="a368d9d8-ce33-42c3-883f-a2e82223f6d6" providerId="ADAL" clId="{C725B0C7-B3F6-294B-B133-65B109930C6B}" dt="2020-12-16T12:23:39.210" v="388" actId="2696"/>
      <pc:docMkLst>
        <pc:docMk/>
      </pc:docMkLst>
      <pc:sldChg chg="addSp modSp mod addCm delCm">
        <pc:chgData name="Dominik Wallerius" userId="a368d9d8-ce33-42c3-883f-a2e82223f6d6" providerId="ADAL" clId="{C725B0C7-B3F6-294B-B133-65B109930C6B}" dt="2020-12-16T12:23:02.738" v="386" actId="1592"/>
        <pc:sldMkLst>
          <pc:docMk/>
          <pc:sldMk cId="0" sldId="559"/>
        </pc:sldMkLst>
        <pc:spChg chg="add mod">
          <ac:chgData name="Dominik Wallerius" userId="a368d9d8-ce33-42c3-883f-a2e82223f6d6" providerId="ADAL" clId="{C725B0C7-B3F6-294B-B133-65B109930C6B}" dt="2020-12-16T12:00:14.188" v="322"/>
          <ac:spMkLst>
            <pc:docMk/>
            <pc:sldMk cId="0" sldId="559"/>
            <ac:spMk id="2" creationId="{870ED103-B339-2640-A9A5-2B573CACED49}"/>
          </ac:spMkLst>
        </pc:spChg>
        <pc:spChg chg="add mod">
          <ac:chgData name="Dominik Wallerius" userId="a368d9d8-ce33-42c3-883f-a2e82223f6d6" providerId="ADAL" clId="{C725B0C7-B3F6-294B-B133-65B109930C6B}" dt="2020-12-16T12:00:14.188" v="322"/>
          <ac:spMkLst>
            <pc:docMk/>
            <pc:sldMk cId="0" sldId="559"/>
            <ac:spMk id="4" creationId="{22BC15E0-2C2A-C64A-98CA-4CACAA15F70F}"/>
          </ac:spMkLst>
        </pc:spChg>
        <pc:spChg chg="mod">
          <ac:chgData name="Dominik Wallerius" userId="a368d9d8-ce33-42c3-883f-a2e82223f6d6" providerId="ADAL" clId="{C725B0C7-B3F6-294B-B133-65B109930C6B}" dt="2020-12-16T11:16:08.946" v="117" actId="113"/>
          <ac:spMkLst>
            <pc:docMk/>
            <pc:sldMk cId="0" sldId="559"/>
            <ac:spMk id="12290" creationId="{0A80AA62-1ABC-48A1-BA16-912785EAE625}"/>
          </ac:spMkLst>
        </pc:spChg>
        <pc:spChg chg="mod">
          <ac:chgData name="Dominik Wallerius" userId="a368d9d8-ce33-42c3-883f-a2e82223f6d6" providerId="ADAL" clId="{C725B0C7-B3F6-294B-B133-65B109930C6B}" dt="2020-12-16T11:48:05.397" v="154" actId="1076"/>
          <ac:spMkLst>
            <pc:docMk/>
            <pc:sldMk cId="0" sldId="559"/>
            <ac:spMk id="12292" creationId="{4063C01B-E4CE-47D3-AF43-2F5B90D9221B}"/>
          </ac:spMkLst>
        </pc:spChg>
      </pc:sldChg>
      <pc:sldChg chg="del">
        <pc:chgData name="Dominik Wallerius" userId="a368d9d8-ce33-42c3-883f-a2e82223f6d6" providerId="ADAL" clId="{C725B0C7-B3F6-294B-B133-65B109930C6B}" dt="2020-12-16T12:23:39.210" v="388" actId="2696"/>
        <pc:sldMkLst>
          <pc:docMk/>
          <pc:sldMk cId="884004034" sldId="1392"/>
        </pc:sldMkLst>
      </pc:sldChg>
      <pc:sldChg chg="addSp modSp mod delCm">
        <pc:chgData name="Dominik Wallerius" userId="a368d9d8-ce33-42c3-883f-a2e82223f6d6" providerId="ADAL" clId="{C725B0C7-B3F6-294B-B133-65B109930C6B}" dt="2020-12-16T12:00:14.188" v="322"/>
        <pc:sldMkLst>
          <pc:docMk/>
          <pc:sldMk cId="674378690" sldId="1393"/>
        </pc:sldMkLst>
        <pc:spChg chg="add mod">
          <ac:chgData name="Dominik Wallerius" userId="a368d9d8-ce33-42c3-883f-a2e82223f6d6" providerId="ADAL" clId="{C725B0C7-B3F6-294B-B133-65B109930C6B}" dt="2020-12-16T12:00:14.188" v="322"/>
          <ac:spMkLst>
            <pc:docMk/>
            <pc:sldMk cId="674378690" sldId="1393"/>
            <ac:spMk id="2" creationId="{6A34D95A-11F5-BD4B-BDA3-42A2BCC159AF}"/>
          </ac:spMkLst>
        </pc:spChg>
        <pc:spChg chg="add mod">
          <ac:chgData name="Dominik Wallerius" userId="a368d9d8-ce33-42c3-883f-a2e82223f6d6" providerId="ADAL" clId="{C725B0C7-B3F6-294B-B133-65B109930C6B}" dt="2020-12-16T12:00:14.188" v="322"/>
          <ac:spMkLst>
            <pc:docMk/>
            <pc:sldMk cId="674378690" sldId="1393"/>
            <ac:spMk id="4" creationId="{885F33D6-2C2B-A142-BC1D-6FF6E62B7A7D}"/>
          </ac:spMkLst>
        </pc:spChg>
        <pc:spChg chg="mod">
          <ac:chgData name="Dominik Wallerius" userId="a368d9d8-ce33-42c3-883f-a2e82223f6d6" providerId="ADAL" clId="{C725B0C7-B3F6-294B-B133-65B109930C6B}" dt="2020-12-16T11:16:15.847" v="118" actId="113"/>
          <ac:spMkLst>
            <pc:docMk/>
            <pc:sldMk cId="674378690" sldId="1393"/>
            <ac:spMk id="12290" creationId="{0A80AA62-1ABC-48A1-BA16-912785EAE625}"/>
          </ac:spMkLst>
        </pc:spChg>
        <pc:spChg chg="mod">
          <ac:chgData name="Dominik Wallerius" userId="a368d9d8-ce33-42c3-883f-a2e82223f6d6" providerId="ADAL" clId="{C725B0C7-B3F6-294B-B133-65B109930C6B}" dt="2020-12-16T11:16:20.317" v="121" actId="20577"/>
          <ac:spMkLst>
            <pc:docMk/>
            <pc:sldMk cId="674378690" sldId="1393"/>
            <ac:spMk id="12292" creationId="{4063C01B-E4CE-47D3-AF43-2F5B90D9221B}"/>
          </ac:spMkLst>
        </pc:spChg>
      </pc:sldChg>
      <pc:sldChg chg="add">
        <pc:chgData name="Dominik Wallerius" userId="a368d9d8-ce33-42c3-883f-a2e82223f6d6" providerId="ADAL" clId="{C725B0C7-B3F6-294B-B133-65B109930C6B}" dt="2020-12-16T11:02:13.927" v="7"/>
        <pc:sldMkLst>
          <pc:docMk/>
          <pc:sldMk cId="696468409" sldId="1394"/>
        </pc:sldMkLst>
      </pc:sldChg>
      <pc:sldChg chg="del">
        <pc:chgData name="Dominik Wallerius" userId="a368d9d8-ce33-42c3-883f-a2e82223f6d6" providerId="ADAL" clId="{C725B0C7-B3F6-294B-B133-65B109930C6B}" dt="2020-12-16T10:58:43.807" v="3" actId="2696"/>
        <pc:sldMkLst>
          <pc:docMk/>
          <pc:sldMk cId="4018256689" sldId="1394"/>
        </pc:sldMkLst>
      </pc:sldChg>
      <pc:sldChg chg="del">
        <pc:chgData name="Dominik Wallerius" userId="a368d9d8-ce33-42c3-883f-a2e82223f6d6" providerId="ADAL" clId="{C725B0C7-B3F6-294B-B133-65B109930C6B}" dt="2020-12-16T10:58:36.347" v="1" actId="2696"/>
        <pc:sldMkLst>
          <pc:docMk/>
          <pc:sldMk cId="2186225901" sldId="1395"/>
        </pc:sldMkLst>
      </pc:sldChg>
      <pc:sldChg chg="add">
        <pc:chgData name="Dominik Wallerius" userId="a368d9d8-ce33-42c3-883f-a2e82223f6d6" providerId="ADAL" clId="{C725B0C7-B3F6-294B-B133-65B109930C6B}" dt="2020-12-16T11:02:25.902" v="9"/>
        <pc:sldMkLst>
          <pc:docMk/>
          <pc:sldMk cId="3606764292" sldId="1395"/>
        </pc:sldMkLst>
      </pc:sldChg>
      <pc:sldChg chg="addSp modSp mod addCm delCm modCm">
        <pc:chgData name="Dominik Wallerius" userId="a368d9d8-ce33-42c3-883f-a2e82223f6d6" providerId="ADAL" clId="{C725B0C7-B3F6-294B-B133-65B109930C6B}" dt="2020-12-16T12:10:50.793" v="384"/>
        <pc:sldMkLst>
          <pc:docMk/>
          <pc:sldMk cId="2520624863" sldId="1396"/>
        </pc:sldMkLst>
        <pc:spChg chg="add mod">
          <ac:chgData name="Dominik Wallerius" userId="a368d9d8-ce33-42c3-883f-a2e82223f6d6" providerId="ADAL" clId="{C725B0C7-B3F6-294B-B133-65B109930C6B}" dt="2020-12-16T12:10:29.023" v="383" actId="1076"/>
          <ac:spMkLst>
            <pc:docMk/>
            <pc:sldMk cId="2520624863" sldId="1396"/>
            <ac:spMk id="2" creationId="{9D05AEE7-02B7-EF4F-8CB6-B57E2A5866E0}"/>
          </ac:spMkLst>
        </pc:spChg>
        <pc:spChg chg="mod">
          <ac:chgData name="Dominik Wallerius" userId="a368d9d8-ce33-42c3-883f-a2e82223f6d6" providerId="ADAL" clId="{C725B0C7-B3F6-294B-B133-65B109930C6B}" dt="2020-12-16T11:49:41.928" v="172" actId="113"/>
          <ac:spMkLst>
            <pc:docMk/>
            <pc:sldMk cId="2520624863" sldId="1396"/>
            <ac:spMk id="3" creationId="{63CBFCCE-0AB6-4FD0-8805-868BCC272340}"/>
          </ac:spMkLst>
        </pc:spChg>
        <pc:spChg chg="mod">
          <ac:chgData name="Dominik Wallerius" userId="a368d9d8-ce33-42c3-883f-a2e82223f6d6" providerId="ADAL" clId="{C725B0C7-B3F6-294B-B133-65B109930C6B}" dt="2020-12-16T11:54:53.717" v="265" actId="207"/>
          <ac:spMkLst>
            <pc:docMk/>
            <pc:sldMk cId="2520624863" sldId="1396"/>
            <ac:spMk id="5" creationId="{00000000-0000-0000-0000-000000000000}"/>
          </ac:spMkLst>
        </pc:spChg>
        <pc:spChg chg="mod">
          <ac:chgData name="Dominik Wallerius" userId="a368d9d8-ce33-42c3-883f-a2e82223f6d6" providerId="ADAL" clId="{C725B0C7-B3F6-294B-B133-65B109930C6B}" dt="2020-12-16T12:10:21.030" v="381" actId="1076"/>
          <ac:spMkLst>
            <pc:docMk/>
            <pc:sldMk cId="2520624863" sldId="1396"/>
            <ac:spMk id="7" creationId="{8118104B-9A5E-40DD-983A-492E8051F961}"/>
          </ac:spMkLst>
        </pc:spChg>
        <pc:spChg chg="add mod">
          <ac:chgData name="Dominik Wallerius" userId="a368d9d8-ce33-42c3-883f-a2e82223f6d6" providerId="ADAL" clId="{C725B0C7-B3F6-294B-B133-65B109930C6B}" dt="2020-12-16T12:00:14.188" v="322"/>
          <ac:spMkLst>
            <pc:docMk/>
            <pc:sldMk cId="2520624863" sldId="1396"/>
            <ac:spMk id="8" creationId="{DB4A833B-E4B7-144C-9263-0870E756F1B4}"/>
          </ac:spMkLst>
        </pc:spChg>
        <pc:spChg chg="mod">
          <ac:chgData name="Dominik Wallerius" userId="a368d9d8-ce33-42c3-883f-a2e82223f6d6" providerId="ADAL" clId="{C725B0C7-B3F6-294B-B133-65B109930C6B}" dt="2020-12-16T11:53:23.694" v="247" actId="403"/>
          <ac:spMkLst>
            <pc:docMk/>
            <pc:sldMk cId="2520624863" sldId="1396"/>
            <ac:spMk id="11" creationId="{BC82E55C-C48D-4D69-959B-C534C761F7FB}"/>
          </ac:spMkLst>
        </pc:spChg>
      </pc:sldChg>
      <pc:sldChg chg="addSp delSp modSp mod delCm">
        <pc:chgData name="Dominik Wallerius" userId="a368d9d8-ce33-42c3-883f-a2e82223f6d6" providerId="ADAL" clId="{C725B0C7-B3F6-294B-B133-65B109930C6B}" dt="2020-12-16T12:09:47.835" v="375" actId="1076"/>
        <pc:sldMkLst>
          <pc:docMk/>
          <pc:sldMk cId="3483319856" sldId="1397"/>
        </pc:sldMkLst>
        <pc:spChg chg="mod">
          <ac:chgData name="Dominik Wallerius" userId="a368d9d8-ce33-42c3-883f-a2e82223f6d6" providerId="ADAL" clId="{C725B0C7-B3F6-294B-B133-65B109930C6B}" dt="2020-12-16T11:55:04.434" v="269" actId="207"/>
          <ac:spMkLst>
            <pc:docMk/>
            <pc:sldMk cId="3483319856" sldId="1397"/>
            <ac:spMk id="2" creationId="{00000000-0000-0000-0000-000000000000}"/>
          </ac:spMkLst>
        </pc:spChg>
        <pc:spChg chg="mod">
          <ac:chgData name="Dominik Wallerius" userId="a368d9d8-ce33-42c3-883f-a2e82223f6d6" providerId="ADAL" clId="{C725B0C7-B3F6-294B-B133-65B109930C6B}" dt="2020-12-16T11:50:08.810" v="177" actId="113"/>
          <ac:spMkLst>
            <pc:docMk/>
            <pc:sldMk cId="3483319856" sldId="1397"/>
            <ac:spMk id="3" creationId="{0D8A1B3D-7FA9-4A21-9DE2-9A74D9C27182}"/>
          </ac:spMkLst>
        </pc:spChg>
        <pc:spChg chg="add del mod">
          <ac:chgData name="Dominik Wallerius" userId="a368d9d8-ce33-42c3-883f-a2e82223f6d6" providerId="ADAL" clId="{C725B0C7-B3F6-294B-B133-65B109930C6B}" dt="2020-12-16T11:50:16.736" v="180"/>
          <ac:spMkLst>
            <pc:docMk/>
            <pc:sldMk cId="3483319856" sldId="1397"/>
            <ac:spMk id="5" creationId="{25F7405D-1C63-254E-B79F-26ED8BA2CA2F}"/>
          </ac:spMkLst>
        </pc:spChg>
        <pc:spChg chg="mod">
          <ac:chgData name="Dominik Wallerius" userId="a368d9d8-ce33-42c3-883f-a2e82223f6d6" providerId="ADAL" clId="{C725B0C7-B3F6-294B-B133-65B109930C6B}" dt="2020-12-16T12:09:42.566" v="374" actId="1076"/>
          <ac:spMkLst>
            <pc:docMk/>
            <pc:sldMk cId="3483319856" sldId="1397"/>
            <ac:spMk id="7" creationId="{1F36A9C6-482F-480E-B851-3A524C3D5E2F}"/>
          </ac:spMkLst>
        </pc:spChg>
        <pc:spChg chg="add mod">
          <ac:chgData name="Dominik Wallerius" userId="a368d9d8-ce33-42c3-883f-a2e82223f6d6" providerId="ADAL" clId="{C725B0C7-B3F6-294B-B133-65B109930C6B}" dt="2020-12-16T12:09:47.835" v="375" actId="1076"/>
          <ac:spMkLst>
            <pc:docMk/>
            <pc:sldMk cId="3483319856" sldId="1397"/>
            <ac:spMk id="9" creationId="{2E59E7B3-EEFD-C948-AF64-E82BA55D5190}"/>
          </ac:spMkLst>
        </pc:spChg>
        <pc:spChg chg="add mod">
          <ac:chgData name="Dominik Wallerius" userId="a368d9d8-ce33-42c3-883f-a2e82223f6d6" providerId="ADAL" clId="{C725B0C7-B3F6-294B-B133-65B109930C6B}" dt="2020-12-16T12:00:14.188" v="322"/>
          <ac:spMkLst>
            <pc:docMk/>
            <pc:sldMk cId="3483319856" sldId="1397"/>
            <ac:spMk id="10" creationId="{D9F9CC9C-C4C5-E84B-940B-A8482E736D96}"/>
          </ac:spMkLst>
        </pc:spChg>
        <pc:spChg chg="mod">
          <ac:chgData name="Dominik Wallerius" userId="a368d9d8-ce33-42c3-883f-a2e82223f6d6" providerId="ADAL" clId="{C725B0C7-B3F6-294B-B133-65B109930C6B}" dt="2020-12-16T11:53:33.478" v="249" actId="403"/>
          <ac:spMkLst>
            <pc:docMk/>
            <pc:sldMk cId="3483319856" sldId="1397"/>
            <ac:spMk id="11" creationId="{DB2FCCC9-A0AB-4142-8937-87A1017BBF24}"/>
          </ac:spMkLst>
        </pc:spChg>
      </pc:sldChg>
      <pc:sldChg chg="addSp modSp mod modAnim delCm">
        <pc:chgData name="Dominik Wallerius" userId="a368d9d8-ce33-42c3-883f-a2e82223f6d6" providerId="ADAL" clId="{C725B0C7-B3F6-294B-B133-65B109930C6B}" dt="2020-12-16T12:04:20.134" v="358" actId="1076"/>
        <pc:sldMkLst>
          <pc:docMk/>
          <pc:sldMk cId="3614439443" sldId="1398"/>
        </pc:sldMkLst>
        <pc:spChg chg="add mod">
          <ac:chgData name="Dominik Wallerius" userId="a368d9d8-ce33-42c3-883f-a2e82223f6d6" providerId="ADAL" clId="{C725B0C7-B3F6-294B-B133-65B109930C6B}" dt="2020-12-16T12:04:13.545" v="356" actId="1076"/>
          <ac:spMkLst>
            <pc:docMk/>
            <pc:sldMk cId="3614439443" sldId="1398"/>
            <ac:spMk id="2" creationId="{73EEB0B6-FB52-B443-9FBE-DE533EF78929}"/>
          </ac:spMkLst>
        </pc:spChg>
        <pc:spChg chg="mod">
          <ac:chgData name="Dominik Wallerius" userId="a368d9d8-ce33-42c3-883f-a2e82223f6d6" providerId="ADAL" clId="{C725B0C7-B3F6-294B-B133-65B109930C6B}" dt="2020-12-16T11:50:52.972" v="192" actId="113"/>
          <ac:spMkLst>
            <pc:docMk/>
            <pc:sldMk cId="3614439443" sldId="1398"/>
            <ac:spMk id="3" creationId="{2FC89767-EB3B-4EA2-8282-A13763033270}"/>
          </ac:spMkLst>
        </pc:spChg>
        <pc:spChg chg="mod">
          <ac:chgData name="Dominik Wallerius" userId="a368d9d8-ce33-42c3-883f-a2e82223f6d6" providerId="ADAL" clId="{C725B0C7-B3F6-294B-B133-65B109930C6B}" dt="2020-12-16T11:55:39.334" v="281" actId="207"/>
          <ac:spMkLst>
            <pc:docMk/>
            <pc:sldMk cId="3614439443" sldId="1398"/>
            <ac:spMk id="4" creationId="{00000000-0000-0000-0000-000000000000}"/>
          </ac:spMkLst>
        </pc:spChg>
        <pc:spChg chg="add mod">
          <ac:chgData name="Dominik Wallerius" userId="a368d9d8-ce33-42c3-883f-a2e82223f6d6" providerId="ADAL" clId="{C725B0C7-B3F6-294B-B133-65B109930C6B}" dt="2020-12-16T12:00:14.188" v="322"/>
          <ac:spMkLst>
            <pc:docMk/>
            <pc:sldMk cId="3614439443" sldId="1398"/>
            <ac:spMk id="5" creationId="{51033644-13EC-A947-8761-2E432D47F456}"/>
          </ac:spMkLst>
        </pc:spChg>
        <pc:spChg chg="mod">
          <ac:chgData name="Dominik Wallerius" userId="a368d9d8-ce33-42c3-883f-a2e82223f6d6" providerId="ADAL" clId="{C725B0C7-B3F6-294B-B133-65B109930C6B}" dt="2020-12-16T12:04:20.134" v="358" actId="1076"/>
          <ac:spMkLst>
            <pc:docMk/>
            <pc:sldMk cId="3614439443" sldId="1398"/>
            <ac:spMk id="7" creationId="{74775016-AD5A-41E7-A502-E028AC92FE63}"/>
          </ac:spMkLst>
        </pc:spChg>
        <pc:spChg chg="mod">
          <ac:chgData name="Dominik Wallerius" userId="a368d9d8-ce33-42c3-883f-a2e82223f6d6" providerId="ADAL" clId="{C725B0C7-B3F6-294B-B133-65B109930C6B}" dt="2020-12-16T11:57:21.999" v="315" actId="20577"/>
          <ac:spMkLst>
            <pc:docMk/>
            <pc:sldMk cId="3614439443" sldId="1398"/>
            <ac:spMk id="11" creationId="{89CAFFA1-C70C-44C9-84D0-4722D49F3CC4}"/>
          </ac:spMkLst>
        </pc:spChg>
      </pc:sldChg>
      <pc:sldChg chg="addSp modSp mod modAnim delCm">
        <pc:chgData name="Dominik Wallerius" userId="a368d9d8-ce33-42c3-883f-a2e82223f6d6" providerId="ADAL" clId="{C725B0C7-B3F6-294B-B133-65B109930C6B}" dt="2020-12-16T12:04:46.469" v="363" actId="1076"/>
        <pc:sldMkLst>
          <pc:docMk/>
          <pc:sldMk cId="1297026364" sldId="1399"/>
        </pc:sldMkLst>
        <pc:spChg chg="mod">
          <ac:chgData name="Dominik Wallerius" userId="a368d9d8-ce33-42c3-883f-a2e82223f6d6" providerId="ADAL" clId="{C725B0C7-B3F6-294B-B133-65B109930C6B}" dt="2020-12-16T11:55:24.739" v="277" actId="207"/>
          <ac:spMkLst>
            <pc:docMk/>
            <pc:sldMk cId="1297026364" sldId="1399"/>
            <ac:spMk id="2" creationId="{00000000-0000-0000-0000-000000000000}"/>
          </ac:spMkLst>
        </pc:spChg>
        <pc:spChg chg="add mod">
          <ac:chgData name="Dominik Wallerius" userId="a368d9d8-ce33-42c3-883f-a2e82223f6d6" providerId="ADAL" clId="{C725B0C7-B3F6-294B-B133-65B109930C6B}" dt="2020-12-16T12:04:38.323" v="361" actId="1076"/>
          <ac:spMkLst>
            <pc:docMk/>
            <pc:sldMk cId="1297026364" sldId="1399"/>
            <ac:spMk id="4" creationId="{F0AFF4E2-B3F3-064A-9990-3AB71DBD8B45}"/>
          </ac:spMkLst>
        </pc:spChg>
        <pc:spChg chg="add mod">
          <ac:chgData name="Dominik Wallerius" userId="a368d9d8-ce33-42c3-883f-a2e82223f6d6" providerId="ADAL" clId="{C725B0C7-B3F6-294B-B133-65B109930C6B}" dt="2020-12-16T12:00:14.188" v="322"/>
          <ac:spMkLst>
            <pc:docMk/>
            <pc:sldMk cId="1297026364" sldId="1399"/>
            <ac:spMk id="5" creationId="{D99E246C-09E0-5D4A-91ED-9B1492AAB8E1}"/>
          </ac:spMkLst>
        </pc:spChg>
        <pc:spChg chg="mod">
          <ac:chgData name="Dominik Wallerius" userId="a368d9d8-ce33-42c3-883f-a2e82223f6d6" providerId="ADAL" clId="{C725B0C7-B3F6-294B-B133-65B109930C6B}" dt="2020-12-16T12:04:46.469" v="363" actId="1076"/>
          <ac:spMkLst>
            <pc:docMk/>
            <pc:sldMk cId="1297026364" sldId="1399"/>
            <ac:spMk id="7" creationId="{6D9E3CDE-590C-4871-803A-00128025EFBE}"/>
          </ac:spMkLst>
        </pc:spChg>
        <pc:spChg chg="mod">
          <ac:chgData name="Dominik Wallerius" userId="a368d9d8-ce33-42c3-883f-a2e82223f6d6" providerId="ADAL" clId="{C725B0C7-B3F6-294B-B133-65B109930C6B}" dt="2020-12-16T11:57:16.113" v="314" actId="20577"/>
          <ac:spMkLst>
            <pc:docMk/>
            <pc:sldMk cId="1297026364" sldId="1399"/>
            <ac:spMk id="11" creationId="{974F0B17-248A-43C3-BE5D-31607DF227C7}"/>
          </ac:spMkLst>
        </pc:spChg>
      </pc:sldChg>
      <pc:sldChg chg="addSp modSp mod modAnim delCm">
        <pc:chgData name="Dominik Wallerius" userId="a368d9d8-ce33-42c3-883f-a2e82223f6d6" providerId="ADAL" clId="{C725B0C7-B3F6-294B-B133-65B109930C6B}" dt="2020-12-16T12:09:05.686" v="368" actId="14100"/>
        <pc:sldMkLst>
          <pc:docMk/>
          <pc:sldMk cId="1341081957" sldId="1400"/>
        </pc:sldMkLst>
        <pc:spChg chg="mod">
          <ac:chgData name="Dominik Wallerius" userId="a368d9d8-ce33-42c3-883f-a2e82223f6d6" providerId="ADAL" clId="{C725B0C7-B3F6-294B-B133-65B109930C6B}" dt="2020-12-16T11:55:15.504" v="273" actId="207"/>
          <ac:spMkLst>
            <pc:docMk/>
            <pc:sldMk cId="1341081957" sldId="1400"/>
            <ac:spMk id="2" creationId="{00000000-0000-0000-0000-000000000000}"/>
          </ac:spMkLst>
        </pc:spChg>
        <pc:spChg chg="mod">
          <ac:chgData name="Dominik Wallerius" userId="a368d9d8-ce33-42c3-883f-a2e82223f6d6" providerId="ADAL" clId="{C725B0C7-B3F6-294B-B133-65B109930C6B}" dt="2020-12-16T11:50:26.642" v="183" actId="113"/>
          <ac:spMkLst>
            <pc:docMk/>
            <pc:sldMk cId="1341081957" sldId="1400"/>
            <ac:spMk id="3" creationId="{C2EFA73B-4F77-414B-B617-6858A54AE28B}"/>
          </ac:spMkLst>
        </pc:spChg>
        <pc:spChg chg="add mod">
          <ac:chgData name="Dominik Wallerius" userId="a368d9d8-ce33-42c3-883f-a2e82223f6d6" providerId="ADAL" clId="{C725B0C7-B3F6-294B-B133-65B109930C6B}" dt="2020-12-16T12:09:01.363" v="367" actId="1076"/>
          <ac:spMkLst>
            <pc:docMk/>
            <pc:sldMk cId="1341081957" sldId="1400"/>
            <ac:spMk id="4" creationId="{17B9D562-ECB2-9642-B8FA-000D9374DA90}"/>
          </ac:spMkLst>
        </pc:spChg>
        <pc:spChg chg="add mod">
          <ac:chgData name="Dominik Wallerius" userId="a368d9d8-ce33-42c3-883f-a2e82223f6d6" providerId="ADAL" clId="{C725B0C7-B3F6-294B-B133-65B109930C6B}" dt="2020-12-16T12:00:14.188" v="322"/>
          <ac:spMkLst>
            <pc:docMk/>
            <pc:sldMk cId="1341081957" sldId="1400"/>
            <ac:spMk id="5" creationId="{ACB3E7D9-EB5A-784F-B3A9-26F817FBF72A}"/>
          </ac:spMkLst>
        </pc:spChg>
        <pc:spChg chg="mod">
          <ac:chgData name="Dominik Wallerius" userId="a368d9d8-ce33-42c3-883f-a2e82223f6d6" providerId="ADAL" clId="{C725B0C7-B3F6-294B-B133-65B109930C6B}" dt="2020-12-16T12:09:05.686" v="368" actId="14100"/>
          <ac:spMkLst>
            <pc:docMk/>
            <pc:sldMk cId="1341081957" sldId="1400"/>
            <ac:spMk id="7" creationId="{62163B47-A695-45BA-83C0-968EE48DE055}"/>
          </ac:spMkLst>
        </pc:spChg>
        <pc:spChg chg="mod">
          <ac:chgData name="Dominik Wallerius" userId="a368d9d8-ce33-42c3-883f-a2e82223f6d6" providerId="ADAL" clId="{C725B0C7-B3F6-294B-B133-65B109930C6B}" dt="2020-12-16T11:56:53.720" v="302" actId="20577"/>
          <ac:spMkLst>
            <pc:docMk/>
            <pc:sldMk cId="1341081957" sldId="1400"/>
            <ac:spMk id="11" creationId="{A8523086-8173-4A1D-9253-7568A8B274AC}"/>
          </ac:spMkLst>
        </pc:spChg>
      </pc:sldChg>
      <pc:sldChg chg="addSp modSp mod delCm">
        <pc:chgData name="Dominik Wallerius" userId="a368d9d8-ce33-42c3-883f-a2e82223f6d6" providerId="ADAL" clId="{C725B0C7-B3F6-294B-B133-65B109930C6B}" dt="2020-12-16T12:00:14.188" v="322"/>
        <pc:sldMkLst>
          <pc:docMk/>
          <pc:sldMk cId="2461512244" sldId="1401"/>
        </pc:sldMkLst>
        <pc:spChg chg="mod">
          <ac:chgData name="Dominik Wallerius" userId="a368d9d8-ce33-42c3-883f-a2e82223f6d6" providerId="ADAL" clId="{C725B0C7-B3F6-294B-B133-65B109930C6B}" dt="2020-12-16T11:03:13.116" v="31" actId="5793"/>
          <ac:spMkLst>
            <pc:docMk/>
            <pc:sldMk cId="2461512244" sldId="1401"/>
            <ac:spMk id="2" creationId="{AC284810-2428-466D-B869-22185656E3A7}"/>
          </ac:spMkLst>
        </pc:spChg>
        <pc:spChg chg="add mod">
          <ac:chgData name="Dominik Wallerius" userId="a368d9d8-ce33-42c3-883f-a2e82223f6d6" providerId="ADAL" clId="{C725B0C7-B3F6-294B-B133-65B109930C6B}" dt="2020-12-16T12:00:14.188" v="322"/>
          <ac:spMkLst>
            <pc:docMk/>
            <pc:sldMk cId="2461512244" sldId="1401"/>
            <ac:spMk id="4" creationId="{81F8E3CB-9FDC-2B46-AF1C-9124D81640C0}"/>
          </ac:spMkLst>
        </pc:spChg>
        <pc:spChg chg="add mod">
          <ac:chgData name="Dominik Wallerius" userId="a368d9d8-ce33-42c3-883f-a2e82223f6d6" providerId="ADAL" clId="{C725B0C7-B3F6-294B-B133-65B109930C6B}" dt="2020-12-16T12:00:14.188" v="322"/>
          <ac:spMkLst>
            <pc:docMk/>
            <pc:sldMk cId="2461512244" sldId="1401"/>
            <ac:spMk id="5" creationId="{B4E5B242-EB1A-3C43-ACCF-D45460E1C4B8}"/>
          </ac:spMkLst>
        </pc:spChg>
        <pc:spChg chg="mod">
          <ac:chgData name="Dominik Wallerius" userId="a368d9d8-ce33-42c3-883f-a2e82223f6d6" providerId="ADAL" clId="{C725B0C7-B3F6-294B-B133-65B109930C6B}" dt="2020-12-16T11:02:58.452" v="13" actId="403"/>
          <ac:spMkLst>
            <pc:docMk/>
            <pc:sldMk cId="2461512244" sldId="1401"/>
            <ac:spMk id="12" creationId="{68A12010-6D41-411C-93B2-4E46D5E8882B}"/>
          </ac:spMkLst>
        </pc:spChg>
      </pc:sldChg>
      <pc:sldChg chg="addSp modSp mod delCm">
        <pc:chgData name="Dominik Wallerius" userId="a368d9d8-ce33-42c3-883f-a2e82223f6d6" providerId="ADAL" clId="{C725B0C7-B3F6-294B-B133-65B109930C6B}" dt="2020-12-16T12:00:14.188" v="322"/>
        <pc:sldMkLst>
          <pc:docMk/>
          <pc:sldMk cId="389061864" sldId="1402"/>
        </pc:sldMkLst>
        <pc:spChg chg="add mod">
          <ac:chgData name="Dominik Wallerius" userId="a368d9d8-ce33-42c3-883f-a2e82223f6d6" providerId="ADAL" clId="{C725B0C7-B3F6-294B-B133-65B109930C6B}" dt="2020-12-16T12:00:14.188" v="322"/>
          <ac:spMkLst>
            <pc:docMk/>
            <pc:sldMk cId="389061864" sldId="1402"/>
            <ac:spMk id="2" creationId="{1DDF0F42-57B1-CE47-AD11-6208BAA15CBF}"/>
          </ac:spMkLst>
        </pc:spChg>
        <pc:spChg chg="mod">
          <ac:chgData name="Dominik Wallerius" userId="a368d9d8-ce33-42c3-883f-a2e82223f6d6" providerId="ADAL" clId="{C725B0C7-B3F6-294B-B133-65B109930C6B}" dt="2020-12-16T11:16:29.811" v="124" actId="113"/>
          <ac:spMkLst>
            <pc:docMk/>
            <pc:sldMk cId="389061864" sldId="1402"/>
            <ac:spMk id="3" creationId="{1EB3D886-E4FF-40A3-9884-779620BDFF56}"/>
          </ac:spMkLst>
        </pc:spChg>
        <pc:spChg chg="add mod">
          <ac:chgData name="Dominik Wallerius" userId="a368d9d8-ce33-42c3-883f-a2e82223f6d6" providerId="ADAL" clId="{C725B0C7-B3F6-294B-B133-65B109930C6B}" dt="2020-12-16T12:00:14.188" v="322"/>
          <ac:spMkLst>
            <pc:docMk/>
            <pc:sldMk cId="389061864" sldId="1402"/>
            <ac:spMk id="4" creationId="{C5D3B96C-7403-2B4D-BC01-0B4342784A44}"/>
          </ac:spMkLst>
        </pc:spChg>
        <pc:spChg chg="mod">
          <ac:chgData name="Dominik Wallerius" userId="a368d9d8-ce33-42c3-883f-a2e82223f6d6" providerId="ADAL" clId="{C725B0C7-B3F6-294B-B133-65B109930C6B}" dt="2020-12-16T11:17:17.495" v="132" actId="114"/>
          <ac:spMkLst>
            <pc:docMk/>
            <pc:sldMk cId="389061864" sldId="1402"/>
            <ac:spMk id="5" creationId="{187C2710-DA6D-41A3-A6AE-8E5CFD353344}"/>
          </ac:spMkLst>
        </pc:spChg>
        <pc:spChg chg="mod">
          <ac:chgData name="Dominik Wallerius" userId="a368d9d8-ce33-42c3-883f-a2e82223f6d6" providerId="ADAL" clId="{C725B0C7-B3F6-294B-B133-65B109930C6B}" dt="2020-12-16T11:17:23.674" v="133" actId="114"/>
          <ac:spMkLst>
            <pc:docMk/>
            <pc:sldMk cId="389061864" sldId="1402"/>
            <ac:spMk id="7" creationId="{4B9D0AA7-41DB-4309-B6CD-036E342AC57C}"/>
          </ac:spMkLst>
        </pc:spChg>
      </pc:sldChg>
      <pc:sldChg chg="addSp modSp mod delCm">
        <pc:chgData name="Dominik Wallerius" userId="a368d9d8-ce33-42c3-883f-a2e82223f6d6" providerId="ADAL" clId="{C725B0C7-B3F6-294B-B133-65B109930C6B}" dt="2020-12-16T12:00:14.188" v="322"/>
        <pc:sldMkLst>
          <pc:docMk/>
          <pc:sldMk cId="3163194976" sldId="1403"/>
        </pc:sldMkLst>
        <pc:spChg chg="mod">
          <ac:chgData name="Dominik Wallerius" userId="a368d9d8-ce33-42c3-883f-a2e82223f6d6" providerId="ADAL" clId="{C725B0C7-B3F6-294B-B133-65B109930C6B}" dt="2020-12-16T11:48:57.274" v="168" actId="2710"/>
          <ac:spMkLst>
            <pc:docMk/>
            <pc:sldMk cId="3163194976" sldId="1403"/>
            <ac:spMk id="2" creationId="{378FA3C7-64A3-4028-8594-0B6F6098B22B}"/>
          </ac:spMkLst>
        </pc:spChg>
        <pc:spChg chg="mod">
          <ac:chgData name="Dominik Wallerius" userId="a368d9d8-ce33-42c3-883f-a2e82223f6d6" providerId="ADAL" clId="{C725B0C7-B3F6-294B-B133-65B109930C6B}" dt="2020-12-16T11:17:33.194" v="134" actId="113"/>
          <ac:spMkLst>
            <pc:docMk/>
            <pc:sldMk cId="3163194976" sldId="1403"/>
            <ac:spMk id="3" creationId="{FC4C8799-2C9E-410F-B173-E33704A3E014}"/>
          </ac:spMkLst>
        </pc:spChg>
        <pc:spChg chg="add mod">
          <ac:chgData name="Dominik Wallerius" userId="a368d9d8-ce33-42c3-883f-a2e82223f6d6" providerId="ADAL" clId="{C725B0C7-B3F6-294B-B133-65B109930C6B}" dt="2020-12-16T12:00:14.188" v="322"/>
          <ac:spMkLst>
            <pc:docMk/>
            <pc:sldMk cId="3163194976" sldId="1403"/>
            <ac:spMk id="4" creationId="{A8CF71CA-7015-8E4F-A6CF-59952EBC10E5}"/>
          </ac:spMkLst>
        </pc:spChg>
        <pc:spChg chg="add mod">
          <ac:chgData name="Dominik Wallerius" userId="a368d9d8-ce33-42c3-883f-a2e82223f6d6" providerId="ADAL" clId="{C725B0C7-B3F6-294B-B133-65B109930C6B}" dt="2020-12-16T12:00:14.188" v="322"/>
          <ac:spMkLst>
            <pc:docMk/>
            <pc:sldMk cId="3163194976" sldId="1403"/>
            <ac:spMk id="5" creationId="{4A41E194-9FAF-2D47-8606-56754B2ECE11}"/>
          </ac:spMkLst>
        </pc:spChg>
        <pc:picChg chg="mod">
          <ac:chgData name="Dominik Wallerius" userId="a368d9d8-ce33-42c3-883f-a2e82223f6d6" providerId="ADAL" clId="{C725B0C7-B3F6-294B-B133-65B109930C6B}" dt="2020-12-16T11:49:30.985" v="170" actId="167"/>
          <ac:picMkLst>
            <pc:docMk/>
            <pc:sldMk cId="3163194976" sldId="1403"/>
            <ac:picMk id="6" creationId="{C9AF81F9-F730-4A6F-AC5D-DE3D603CC2C3}"/>
          </ac:picMkLst>
        </pc:picChg>
      </pc:sldChg>
      <pc:sldChg chg="addSp modSp mod delCm">
        <pc:chgData name="Dominik Wallerius" userId="a368d9d8-ce33-42c3-883f-a2e82223f6d6" providerId="ADAL" clId="{C725B0C7-B3F6-294B-B133-65B109930C6B}" dt="2020-12-16T12:03:47.150" v="352" actId="1076"/>
        <pc:sldMkLst>
          <pc:docMk/>
          <pc:sldMk cId="3893099417" sldId="1405"/>
        </pc:sldMkLst>
        <pc:spChg chg="mod">
          <ac:chgData name="Dominik Wallerius" userId="a368d9d8-ce33-42c3-883f-a2e82223f6d6" providerId="ADAL" clId="{C725B0C7-B3F6-294B-B133-65B109930C6B}" dt="2020-12-16T11:55:49.343" v="285" actId="207"/>
          <ac:spMkLst>
            <pc:docMk/>
            <pc:sldMk cId="3893099417" sldId="1405"/>
            <ac:spMk id="2" creationId="{00000000-0000-0000-0000-000000000000}"/>
          </ac:spMkLst>
        </pc:spChg>
        <pc:spChg chg="mod">
          <ac:chgData name="Dominik Wallerius" userId="a368d9d8-ce33-42c3-883f-a2e82223f6d6" providerId="ADAL" clId="{C725B0C7-B3F6-294B-B133-65B109930C6B}" dt="2020-12-16T11:51:07.111" v="196" actId="113"/>
          <ac:spMkLst>
            <pc:docMk/>
            <pc:sldMk cId="3893099417" sldId="1405"/>
            <ac:spMk id="3" creationId="{84ECFBFE-6F8B-46F2-BE41-76DBE07B9448}"/>
          </ac:spMkLst>
        </pc:spChg>
        <pc:spChg chg="add mod">
          <ac:chgData name="Dominik Wallerius" userId="a368d9d8-ce33-42c3-883f-a2e82223f6d6" providerId="ADAL" clId="{C725B0C7-B3F6-294B-B133-65B109930C6B}" dt="2020-12-16T12:03:38.427" v="350" actId="1076"/>
          <ac:spMkLst>
            <pc:docMk/>
            <pc:sldMk cId="3893099417" sldId="1405"/>
            <ac:spMk id="4" creationId="{AF066EE7-AF88-6143-AB4C-16659352FE97}"/>
          </ac:spMkLst>
        </pc:spChg>
        <pc:spChg chg="add mod">
          <ac:chgData name="Dominik Wallerius" userId="a368d9d8-ce33-42c3-883f-a2e82223f6d6" providerId="ADAL" clId="{C725B0C7-B3F6-294B-B133-65B109930C6B}" dt="2020-12-16T12:00:14.188" v="322"/>
          <ac:spMkLst>
            <pc:docMk/>
            <pc:sldMk cId="3893099417" sldId="1405"/>
            <ac:spMk id="5" creationId="{63BD4F6E-64EE-F84B-B234-D57FF865BFD9}"/>
          </ac:spMkLst>
        </pc:spChg>
        <pc:spChg chg="mod">
          <ac:chgData name="Dominik Wallerius" userId="a368d9d8-ce33-42c3-883f-a2e82223f6d6" providerId="ADAL" clId="{C725B0C7-B3F6-294B-B133-65B109930C6B}" dt="2020-12-16T12:03:47.150" v="352" actId="1076"/>
          <ac:spMkLst>
            <pc:docMk/>
            <pc:sldMk cId="3893099417" sldId="1405"/>
            <ac:spMk id="7" creationId="{4DC7472E-9D7C-45CB-874C-50A68B9DC657}"/>
          </ac:spMkLst>
        </pc:spChg>
        <pc:spChg chg="mod">
          <ac:chgData name="Dominik Wallerius" userId="a368d9d8-ce33-42c3-883f-a2e82223f6d6" providerId="ADAL" clId="{C725B0C7-B3F6-294B-B133-65B109930C6B}" dt="2020-12-16T11:54:07.100" v="257" actId="403"/>
          <ac:spMkLst>
            <pc:docMk/>
            <pc:sldMk cId="3893099417" sldId="1405"/>
            <ac:spMk id="11" creationId="{0FAF52F4-833B-4DB8-9367-3B335EDA3D76}"/>
          </ac:spMkLst>
        </pc:spChg>
      </pc:sldChg>
      <pc:sldChg chg="addSp modSp mod delCm">
        <pc:chgData name="Dominik Wallerius" userId="a368d9d8-ce33-42c3-883f-a2e82223f6d6" providerId="ADAL" clId="{C725B0C7-B3F6-294B-B133-65B109930C6B}" dt="2020-12-16T12:03:04.849" v="345" actId="1076"/>
        <pc:sldMkLst>
          <pc:docMk/>
          <pc:sldMk cId="2415394275" sldId="1406"/>
        </pc:sldMkLst>
        <pc:spChg chg="mod">
          <ac:chgData name="Dominik Wallerius" userId="a368d9d8-ce33-42c3-883f-a2e82223f6d6" providerId="ADAL" clId="{C725B0C7-B3F6-294B-B133-65B109930C6B}" dt="2020-12-16T11:55:58.306" v="289" actId="207"/>
          <ac:spMkLst>
            <pc:docMk/>
            <pc:sldMk cId="2415394275" sldId="1406"/>
            <ac:spMk id="2" creationId="{00000000-0000-0000-0000-000000000000}"/>
          </ac:spMkLst>
        </pc:spChg>
        <pc:spChg chg="mod">
          <ac:chgData name="Dominik Wallerius" userId="a368d9d8-ce33-42c3-883f-a2e82223f6d6" providerId="ADAL" clId="{C725B0C7-B3F6-294B-B133-65B109930C6B}" dt="2020-12-16T11:51:33.660" v="210" actId="113"/>
          <ac:spMkLst>
            <pc:docMk/>
            <pc:sldMk cId="2415394275" sldId="1406"/>
            <ac:spMk id="3" creationId="{0774FB92-1E15-4A64-A36A-AE74BCC9DEFB}"/>
          </ac:spMkLst>
        </pc:spChg>
        <pc:spChg chg="add mod">
          <ac:chgData name="Dominik Wallerius" userId="a368d9d8-ce33-42c3-883f-a2e82223f6d6" providerId="ADAL" clId="{C725B0C7-B3F6-294B-B133-65B109930C6B}" dt="2020-12-16T12:02:57.008" v="342" actId="1076"/>
          <ac:spMkLst>
            <pc:docMk/>
            <pc:sldMk cId="2415394275" sldId="1406"/>
            <ac:spMk id="4" creationId="{8373C607-4090-B84A-B22F-C086CFF02D2D}"/>
          </ac:spMkLst>
        </pc:spChg>
        <pc:spChg chg="add mod">
          <ac:chgData name="Dominik Wallerius" userId="a368d9d8-ce33-42c3-883f-a2e82223f6d6" providerId="ADAL" clId="{C725B0C7-B3F6-294B-B133-65B109930C6B}" dt="2020-12-16T12:00:14.188" v="322"/>
          <ac:spMkLst>
            <pc:docMk/>
            <pc:sldMk cId="2415394275" sldId="1406"/>
            <ac:spMk id="5" creationId="{0C424869-EA81-1649-9744-3DAC45C43BA4}"/>
          </ac:spMkLst>
        </pc:spChg>
        <pc:spChg chg="mod">
          <ac:chgData name="Dominik Wallerius" userId="a368d9d8-ce33-42c3-883f-a2e82223f6d6" providerId="ADAL" clId="{C725B0C7-B3F6-294B-B133-65B109930C6B}" dt="2020-12-16T12:03:04.849" v="345" actId="1076"/>
          <ac:spMkLst>
            <pc:docMk/>
            <pc:sldMk cId="2415394275" sldId="1406"/>
            <ac:spMk id="7" creationId="{A7EF0218-406F-4430-957C-C6CE2BEB85D2}"/>
          </ac:spMkLst>
        </pc:spChg>
        <pc:spChg chg="mod">
          <ac:chgData name="Dominik Wallerius" userId="a368d9d8-ce33-42c3-883f-a2e82223f6d6" providerId="ADAL" clId="{C725B0C7-B3F6-294B-B133-65B109930C6B}" dt="2020-12-16T11:54:14.712" v="259" actId="403"/>
          <ac:spMkLst>
            <pc:docMk/>
            <pc:sldMk cId="2415394275" sldId="1406"/>
            <ac:spMk id="11" creationId="{FC506CD1-FE82-4FEF-B711-A5BA316247F4}"/>
          </ac:spMkLst>
        </pc:spChg>
      </pc:sldChg>
      <pc:sldChg chg="addSp delSp modSp mod delCm">
        <pc:chgData name="Dominik Wallerius" userId="a368d9d8-ce33-42c3-883f-a2e82223f6d6" providerId="ADAL" clId="{C725B0C7-B3F6-294B-B133-65B109930C6B}" dt="2020-12-16T12:02:18.701" v="337" actId="1076"/>
        <pc:sldMkLst>
          <pc:docMk/>
          <pc:sldMk cId="2379420804" sldId="1407"/>
        </pc:sldMkLst>
        <pc:spChg chg="mod">
          <ac:chgData name="Dominik Wallerius" userId="a368d9d8-ce33-42c3-883f-a2e82223f6d6" providerId="ADAL" clId="{C725B0C7-B3F6-294B-B133-65B109930C6B}" dt="2020-12-16T11:56:08.217" v="293" actId="207"/>
          <ac:spMkLst>
            <pc:docMk/>
            <pc:sldMk cId="2379420804" sldId="1407"/>
            <ac:spMk id="2" creationId="{00000000-0000-0000-0000-000000000000}"/>
          </ac:spMkLst>
        </pc:spChg>
        <pc:spChg chg="mod">
          <ac:chgData name="Dominik Wallerius" userId="a368d9d8-ce33-42c3-883f-a2e82223f6d6" providerId="ADAL" clId="{C725B0C7-B3F6-294B-B133-65B109930C6B}" dt="2020-12-16T11:51:50.140" v="215" actId="113"/>
          <ac:spMkLst>
            <pc:docMk/>
            <pc:sldMk cId="2379420804" sldId="1407"/>
            <ac:spMk id="3" creationId="{C416D668-8549-4616-8B4B-DC4C0B5CCB36}"/>
          </ac:spMkLst>
        </pc:spChg>
        <pc:spChg chg="add del mod">
          <ac:chgData name="Dominik Wallerius" userId="a368d9d8-ce33-42c3-883f-a2e82223f6d6" providerId="ADAL" clId="{C725B0C7-B3F6-294B-B133-65B109930C6B}" dt="2020-12-16T11:51:54.218" v="218"/>
          <ac:spMkLst>
            <pc:docMk/>
            <pc:sldMk cId="2379420804" sldId="1407"/>
            <ac:spMk id="4" creationId="{81D9CFB1-F3A1-284B-99D2-1850DDFE6A27}"/>
          </ac:spMkLst>
        </pc:spChg>
        <pc:spChg chg="add mod">
          <ac:chgData name="Dominik Wallerius" userId="a368d9d8-ce33-42c3-883f-a2e82223f6d6" providerId="ADAL" clId="{C725B0C7-B3F6-294B-B133-65B109930C6B}" dt="2020-12-16T12:02:07.150" v="335" actId="1076"/>
          <ac:spMkLst>
            <pc:docMk/>
            <pc:sldMk cId="2379420804" sldId="1407"/>
            <ac:spMk id="5" creationId="{60780AC2-7C0D-6649-AC1D-703F65D9CD6E}"/>
          </ac:spMkLst>
        </pc:spChg>
        <pc:spChg chg="mod">
          <ac:chgData name="Dominik Wallerius" userId="a368d9d8-ce33-42c3-883f-a2e82223f6d6" providerId="ADAL" clId="{C725B0C7-B3F6-294B-B133-65B109930C6B}" dt="2020-12-16T12:02:18.701" v="337" actId="1076"/>
          <ac:spMkLst>
            <pc:docMk/>
            <pc:sldMk cId="2379420804" sldId="1407"/>
            <ac:spMk id="7" creationId="{9FD524CA-9172-4980-89C8-6537520931C2}"/>
          </ac:spMkLst>
        </pc:spChg>
        <pc:spChg chg="add mod">
          <ac:chgData name="Dominik Wallerius" userId="a368d9d8-ce33-42c3-883f-a2e82223f6d6" providerId="ADAL" clId="{C725B0C7-B3F6-294B-B133-65B109930C6B}" dt="2020-12-16T12:00:14.188" v="322"/>
          <ac:spMkLst>
            <pc:docMk/>
            <pc:sldMk cId="2379420804" sldId="1407"/>
            <ac:spMk id="10" creationId="{C5656802-CEA5-B742-A69B-AC735D45E591}"/>
          </ac:spMkLst>
        </pc:spChg>
        <pc:spChg chg="mod">
          <ac:chgData name="Dominik Wallerius" userId="a368d9d8-ce33-42c3-883f-a2e82223f6d6" providerId="ADAL" clId="{C725B0C7-B3F6-294B-B133-65B109930C6B}" dt="2020-12-16T11:54:28.400" v="261" actId="403"/>
          <ac:spMkLst>
            <pc:docMk/>
            <pc:sldMk cId="2379420804" sldId="1407"/>
            <ac:spMk id="11" creationId="{1C13D861-6C11-43F3-A35E-8BF9FD60BE70}"/>
          </ac:spMkLst>
        </pc:spChg>
      </pc:sldChg>
      <pc:sldChg chg="addSp modSp mod delCm">
        <pc:chgData name="Dominik Wallerius" userId="a368d9d8-ce33-42c3-883f-a2e82223f6d6" providerId="ADAL" clId="{C725B0C7-B3F6-294B-B133-65B109930C6B}" dt="2020-12-16T12:00:14.188" v="322"/>
        <pc:sldMkLst>
          <pc:docMk/>
          <pc:sldMk cId="1964932819" sldId="1410"/>
        </pc:sldMkLst>
        <pc:spChg chg="mod">
          <ac:chgData name="Dominik Wallerius" userId="a368d9d8-ce33-42c3-883f-a2e82223f6d6" providerId="ADAL" clId="{C725B0C7-B3F6-294B-B133-65B109930C6B}" dt="2020-12-16T11:11:01.061" v="71" actId="20577"/>
          <ac:spMkLst>
            <pc:docMk/>
            <pc:sldMk cId="1964932819" sldId="1410"/>
            <ac:spMk id="2" creationId="{00000000-0000-0000-0000-000000000000}"/>
          </ac:spMkLst>
        </pc:spChg>
        <pc:spChg chg="mod">
          <ac:chgData name="Dominik Wallerius" userId="a368d9d8-ce33-42c3-883f-a2e82223f6d6" providerId="ADAL" clId="{C725B0C7-B3F6-294B-B133-65B109930C6B}" dt="2020-12-16T11:15:55.953" v="116" actId="20577"/>
          <ac:spMkLst>
            <pc:docMk/>
            <pc:sldMk cId="1964932819" sldId="1410"/>
            <ac:spMk id="3" creationId="{00000000-0000-0000-0000-000000000000}"/>
          </ac:spMkLst>
        </pc:spChg>
        <pc:spChg chg="mod">
          <ac:chgData name="Dominik Wallerius" userId="a368d9d8-ce33-42c3-883f-a2e82223f6d6" providerId="ADAL" clId="{C725B0C7-B3F6-294B-B133-65B109930C6B}" dt="2020-12-16T11:15:37.622" v="75" actId="1076"/>
          <ac:spMkLst>
            <pc:docMk/>
            <pc:sldMk cId="1964932819" sldId="1410"/>
            <ac:spMk id="4" creationId="{00000000-0000-0000-0000-000000000000}"/>
          </ac:spMkLst>
        </pc:spChg>
        <pc:spChg chg="add mod">
          <ac:chgData name="Dominik Wallerius" userId="a368d9d8-ce33-42c3-883f-a2e82223f6d6" providerId="ADAL" clId="{C725B0C7-B3F6-294B-B133-65B109930C6B}" dt="2020-12-16T12:00:14.188" v="322"/>
          <ac:spMkLst>
            <pc:docMk/>
            <pc:sldMk cId="1964932819" sldId="1410"/>
            <ac:spMk id="7" creationId="{6F3D1651-5F7B-CB45-9CDC-4807C97274A7}"/>
          </ac:spMkLst>
        </pc:spChg>
        <pc:picChg chg="add mod">
          <ac:chgData name="Dominik Wallerius" userId="a368d9d8-ce33-42c3-883f-a2e82223f6d6" providerId="ADAL" clId="{C725B0C7-B3F6-294B-B133-65B109930C6B}" dt="2020-12-16T11:15:41.910" v="76" actId="1076"/>
          <ac:picMkLst>
            <pc:docMk/>
            <pc:sldMk cId="1964932819" sldId="1410"/>
            <ac:picMk id="6" creationId="{8C7C7793-B7FC-ED4A-B71A-F73CDA0219F8}"/>
          </ac:picMkLst>
        </pc:picChg>
      </pc:sldChg>
      <pc:sldChg chg="addSp modSp mod delCm">
        <pc:chgData name="Dominik Wallerius" userId="a368d9d8-ce33-42c3-883f-a2e82223f6d6" providerId="ADAL" clId="{C725B0C7-B3F6-294B-B133-65B109930C6B}" dt="2020-12-16T12:00:14.188" v="322"/>
        <pc:sldMkLst>
          <pc:docMk/>
          <pc:sldMk cId="2160965922" sldId="1411"/>
        </pc:sldMkLst>
        <pc:spChg chg="mod">
          <ac:chgData name="Dominik Wallerius" userId="a368d9d8-ce33-42c3-883f-a2e82223f6d6" providerId="ADAL" clId="{C725B0C7-B3F6-294B-B133-65B109930C6B}" dt="2020-12-16T11:52:24.861" v="231" actId="403"/>
          <ac:spMkLst>
            <pc:docMk/>
            <pc:sldMk cId="2160965922" sldId="1411"/>
            <ac:spMk id="2" creationId="{378FA3C7-64A3-4028-8594-0B6F6098B22B}"/>
          </ac:spMkLst>
        </pc:spChg>
        <pc:spChg chg="mod">
          <ac:chgData name="Dominik Wallerius" userId="a368d9d8-ce33-42c3-883f-a2e82223f6d6" providerId="ADAL" clId="{C725B0C7-B3F6-294B-B133-65B109930C6B}" dt="2020-12-16T11:52:19.067" v="228" actId="20577"/>
          <ac:spMkLst>
            <pc:docMk/>
            <pc:sldMk cId="2160965922" sldId="1411"/>
            <ac:spMk id="3" creationId="{FC4C8799-2C9E-410F-B173-E33704A3E014}"/>
          </ac:spMkLst>
        </pc:spChg>
        <pc:spChg chg="add mod">
          <ac:chgData name="Dominik Wallerius" userId="a368d9d8-ce33-42c3-883f-a2e82223f6d6" providerId="ADAL" clId="{C725B0C7-B3F6-294B-B133-65B109930C6B}" dt="2020-12-16T12:00:14.188" v="322"/>
          <ac:spMkLst>
            <pc:docMk/>
            <pc:sldMk cId="2160965922" sldId="1411"/>
            <ac:spMk id="4" creationId="{722FB7A4-C520-9B42-9125-8BB7E02E2759}"/>
          </ac:spMkLst>
        </pc:spChg>
        <pc:spChg chg="add mod">
          <ac:chgData name="Dominik Wallerius" userId="a368d9d8-ce33-42c3-883f-a2e82223f6d6" providerId="ADAL" clId="{C725B0C7-B3F6-294B-B133-65B109930C6B}" dt="2020-12-16T12:00:14.188" v="322"/>
          <ac:spMkLst>
            <pc:docMk/>
            <pc:sldMk cId="2160965922" sldId="1411"/>
            <ac:spMk id="5" creationId="{7F2B9C1F-45D5-AD44-9839-6BC6BC5A52DE}"/>
          </ac:spMkLst>
        </pc:spChg>
      </pc:sldChg>
      <pc:sldChg chg="addSp modSp mod delCm">
        <pc:chgData name="Dominik Wallerius" userId="a368d9d8-ce33-42c3-883f-a2e82223f6d6" providerId="ADAL" clId="{C725B0C7-B3F6-294B-B133-65B109930C6B}" dt="2020-12-16T12:01:19.530" v="332" actId="1076"/>
        <pc:sldMkLst>
          <pc:docMk/>
          <pc:sldMk cId="4073303724" sldId="1412"/>
        </pc:sldMkLst>
        <pc:spChg chg="mod">
          <ac:chgData name="Dominik Wallerius" userId="a368d9d8-ce33-42c3-883f-a2e82223f6d6" providerId="ADAL" clId="{C725B0C7-B3F6-294B-B133-65B109930C6B}" dt="2020-12-16T11:52:30.326" v="233" actId="113"/>
          <ac:spMkLst>
            <pc:docMk/>
            <pc:sldMk cId="4073303724" sldId="1412"/>
            <ac:spMk id="3" creationId="{1EB3D886-E4FF-40A3-9884-779620BDFF56}"/>
          </ac:spMkLst>
        </pc:spChg>
        <pc:spChg chg="mod">
          <ac:chgData name="Dominik Wallerius" userId="a368d9d8-ce33-42c3-883f-a2e82223f6d6" providerId="ADAL" clId="{C725B0C7-B3F6-294B-B133-65B109930C6B}" dt="2020-12-16T12:01:19.530" v="332" actId="1076"/>
          <ac:spMkLst>
            <pc:docMk/>
            <pc:sldMk cId="4073303724" sldId="1412"/>
            <ac:spMk id="4" creationId="{00000000-0000-0000-0000-000000000000}"/>
          </ac:spMkLst>
        </pc:spChg>
        <pc:spChg chg="mod">
          <ac:chgData name="Dominik Wallerius" userId="a368d9d8-ce33-42c3-883f-a2e82223f6d6" providerId="ADAL" clId="{C725B0C7-B3F6-294B-B133-65B109930C6B}" dt="2020-12-16T11:52:35.129" v="235" actId="113"/>
          <ac:spMkLst>
            <pc:docMk/>
            <pc:sldMk cId="4073303724" sldId="1412"/>
            <ac:spMk id="5" creationId="{187C2710-DA6D-41A3-A6AE-8E5CFD353344}"/>
          </ac:spMkLst>
        </pc:spChg>
        <pc:spChg chg="mod">
          <ac:chgData name="Dominik Wallerius" userId="a368d9d8-ce33-42c3-883f-a2e82223f6d6" providerId="ADAL" clId="{C725B0C7-B3F6-294B-B133-65B109930C6B}" dt="2020-12-16T11:52:38.098" v="236" actId="113"/>
          <ac:spMkLst>
            <pc:docMk/>
            <pc:sldMk cId="4073303724" sldId="1412"/>
            <ac:spMk id="7" creationId="{4B9D0AA7-41DB-4309-B6CD-036E342AC57C}"/>
          </ac:spMkLst>
        </pc:spChg>
        <pc:spChg chg="mod">
          <ac:chgData name="Dominik Wallerius" userId="a368d9d8-ce33-42c3-883f-a2e82223f6d6" providerId="ADAL" clId="{C725B0C7-B3F6-294B-B133-65B109930C6B}" dt="2020-12-16T12:00:35.080" v="324" actId="1076"/>
          <ac:spMkLst>
            <pc:docMk/>
            <pc:sldMk cId="4073303724" sldId="1412"/>
            <ac:spMk id="9" creationId="{00000000-0000-0000-0000-000000000000}"/>
          </ac:spMkLst>
        </pc:spChg>
        <pc:spChg chg="add mod">
          <ac:chgData name="Dominik Wallerius" userId="a368d9d8-ce33-42c3-883f-a2e82223f6d6" providerId="ADAL" clId="{C725B0C7-B3F6-294B-B133-65B109930C6B}" dt="2020-12-16T12:00:14.188" v="322"/>
          <ac:spMkLst>
            <pc:docMk/>
            <pc:sldMk cId="4073303724" sldId="1412"/>
            <ac:spMk id="10" creationId="{1DDD7A5B-5D1B-2540-BAEA-83A9BBAB1CA6}"/>
          </ac:spMkLst>
        </pc:spChg>
        <pc:spChg chg="add mod">
          <ac:chgData name="Dominik Wallerius" userId="a368d9d8-ce33-42c3-883f-a2e82223f6d6" providerId="ADAL" clId="{C725B0C7-B3F6-294B-B133-65B109930C6B}" dt="2020-12-16T12:00:14.188" v="322"/>
          <ac:spMkLst>
            <pc:docMk/>
            <pc:sldMk cId="4073303724" sldId="1412"/>
            <ac:spMk id="11" creationId="{FA99DFF7-3F9A-6547-9347-4BE93E8790AE}"/>
          </ac:spMkLst>
        </pc:spChg>
        <pc:picChg chg="mod">
          <ac:chgData name="Dominik Wallerius" userId="a368d9d8-ce33-42c3-883f-a2e82223f6d6" providerId="ADAL" clId="{C725B0C7-B3F6-294B-B133-65B109930C6B}" dt="2020-12-16T12:00:52.269" v="326" actId="1076"/>
          <ac:picMkLst>
            <pc:docMk/>
            <pc:sldMk cId="4073303724" sldId="1412"/>
            <ac:picMk id="2" creationId="{00000000-0000-0000-0000-000000000000}"/>
          </ac:picMkLst>
        </pc:picChg>
        <pc:picChg chg="mod">
          <ac:chgData name="Dominik Wallerius" userId="a368d9d8-ce33-42c3-883f-a2e82223f6d6" providerId="ADAL" clId="{C725B0C7-B3F6-294B-B133-65B109930C6B}" dt="2020-12-16T12:00:56.599" v="327" actId="1076"/>
          <ac:picMkLst>
            <pc:docMk/>
            <pc:sldMk cId="4073303724" sldId="1412"/>
            <ac:picMk id="8" creationId="{A72B8FFD-BFD1-4A99-986F-9122FA3117C6}"/>
          </ac:picMkLst>
        </pc:picChg>
      </pc:sldChg>
      <pc:sldChg chg="addSp modSp mod delCm">
        <pc:chgData name="Dominik Wallerius" userId="a368d9d8-ce33-42c3-883f-a2e82223f6d6" providerId="ADAL" clId="{C725B0C7-B3F6-294B-B133-65B109930C6B}" dt="2020-12-16T12:00:14.188" v="322"/>
        <pc:sldMkLst>
          <pc:docMk/>
          <pc:sldMk cId="50919579" sldId="1413"/>
        </pc:sldMkLst>
        <pc:spChg chg="add mod">
          <ac:chgData name="Dominik Wallerius" userId="a368d9d8-ce33-42c3-883f-a2e82223f6d6" providerId="ADAL" clId="{C725B0C7-B3F6-294B-B133-65B109930C6B}" dt="2020-12-16T12:00:14.188" v="322"/>
          <ac:spMkLst>
            <pc:docMk/>
            <pc:sldMk cId="50919579" sldId="1413"/>
            <ac:spMk id="2" creationId="{3F3FAE95-C826-6042-B3EA-2F4ACF07961C}"/>
          </ac:spMkLst>
        </pc:spChg>
        <pc:spChg chg="add mod">
          <ac:chgData name="Dominik Wallerius" userId="a368d9d8-ce33-42c3-883f-a2e82223f6d6" providerId="ADAL" clId="{C725B0C7-B3F6-294B-B133-65B109930C6B}" dt="2020-12-16T12:00:14.188" v="322"/>
          <ac:spMkLst>
            <pc:docMk/>
            <pc:sldMk cId="50919579" sldId="1413"/>
            <ac:spMk id="4" creationId="{5848463C-C9C3-E14B-863D-532EFB9E3322}"/>
          </ac:spMkLst>
        </pc:spChg>
        <pc:spChg chg="mod">
          <ac:chgData name="Dominik Wallerius" userId="a368d9d8-ce33-42c3-883f-a2e82223f6d6" providerId="ADAL" clId="{C725B0C7-B3F6-294B-B133-65B109930C6B}" dt="2020-12-16T11:52:59.810" v="245" actId="403"/>
          <ac:spMkLst>
            <pc:docMk/>
            <pc:sldMk cId="50919579" sldId="1413"/>
            <ac:spMk id="5" creationId="{00000000-0000-0000-0000-000000000000}"/>
          </ac:spMkLst>
        </pc:spChg>
        <pc:spChg chg="mod">
          <ac:chgData name="Dominik Wallerius" userId="a368d9d8-ce33-42c3-883f-a2e82223f6d6" providerId="ADAL" clId="{C725B0C7-B3F6-294B-B133-65B109930C6B}" dt="2020-12-16T11:52:41.225" v="237" actId="113"/>
          <ac:spMkLst>
            <pc:docMk/>
            <pc:sldMk cId="50919579" sldId="1413"/>
            <ac:spMk id="12290" creationId="{0A80AA62-1ABC-48A1-BA16-912785EAE625}"/>
          </ac:spMkLst>
        </pc:spChg>
      </pc:sldChg>
      <pc:sldChg chg="addSp modSp mod delCm">
        <pc:chgData name="Dominik Wallerius" userId="a368d9d8-ce33-42c3-883f-a2e82223f6d6" providerId="ADAL" clId="{C725B0C7-B3F6-294B-B133-65B109930C6B}" dt="2020-12-16T12:00:14.188" v="322"/>
        <pc:sldMkLst>
          <pc:docMk/>
          <pc:sldMk cId="1132605768" sldId="1414"/>
        </pc:sldMkLst>
        <pc:spChg chg="mod">
          <ac:chgData name="Dominik Wallerius" userId="a368d9d8-ce33-42c3-883f-a2e82223f6d6" providerId="ADAL" clId="{C725B0C7-B3F6-294B-B133-65B109930C6B}" dt="2020-12-16T11:03:20.489" v="32" actId="113"/>
          <ac:spMkLst>
            <pc:docMk/>
            <pc:sldMk cId="1132605768" sldId="1414"/>
            <ac:spMk id="2" creationId="{00000000-0000-0000-0000-000000000000}"/>
          </ac:spMkLst>
        </pc:spChg>
        <pc:spChg chg="mod">
          <ac:chgData name="Dominik Wallerius" userId="a368d9d8-ce33-42c3-883f-a2e82223f6d6" providerId="ADAL" clId="{C725B0C7-B3F6-294B-B133-65B109930C6B}" dt="2020-12-16T11:04:57.475" v="59" actId="20577"/>
          <ac:spMkLst>
            <pc:docMk/>
            <pc:sldMk cId="1132605768" sldId="1414"/>
            <ac:spMk id="3" creationId="{00000000-0000-0000-0000-000000000000}"/>
          </ac:spMkLst>
        </pc:spChg>
        <pc:spChg chg="mod">
          <ac:chgData name="Dominik Wallerius" userId="a368d9d8-ce33-42c3-883f-a2e82223f6d6" providerId="ADAL" clId="{C725B0C7-B3F6-294B-B133-65B109930C6B}" dt="2020-12-16T11:04:57.475" v="59" actId="20577"/>
          <ac:spMkLst>
            <pc:docMk/>
            <pc:sldMk cId="1132605768" sldId="1414"/>
            <ac:spMk id="4" creationId="{00000000-0000-0000-0000-000000000000}"/>
          </ac:spMkLst>
        </pc:spChg>
        <pc:spChg chg="add mod">
          <ac:chgData name="Dominik Wallerius" userId="a368d9d8-ce33-42c3-883f-a2e82223f6d6" providerId="ADAL" clId="{C725B0C7-B3F6-294B-B133-65B109930C6B}" dt="2020-12-16T12:00:14.188" v="322"/>
          <ac:spMkLst>
            <pc:docMk/>
            <pc:sldMk cId="1132605768" sldId="1414"/>
            <ac:spMk id="7" creationId="{AC193325-9DEB-5A4B-9C10-1CFC5F5ED9C1}"/>
          </ac:spMkLst>
        </pc:spChg>
      </pc:sldChg>
      <pc:sldChg chg="addSp modSp mod delCm">
        <pc:chgData name="Dominik Wallerius" userId="a368d9d8-ce33-42c3-883f-a2e82223f6d6" providerId="ADAL" clId="{C725B0C7-B3F6-294B-B133-65B109930C6B}" dt="2020-12-16T12:10:07.701" v="379" actId="1076"/>
        <pc:sldMkLst>
          <pc:docMk/>
          <pc:sldMk cId="191877360" sldId="1415"/>
        </pc:sldMkLst>
        <pc:spChg chg="add mod">
          <ac:chgData name="Dominik Wallerius" userId="a368d9d8-ce33-42c3-883f-a2e82223f6d6" providerId="ADAL" clId="{C725B0C7-B3F6-294B-B133-65B109930C6B}" dt="2020-12-16T12:10:07.701" v="379" actId="1076"/>
          <ac:spMkLst>
            <pc:docMk/>
            <pc:sldMk cId="191877360" sldId="1415"/>
            <ac:spMk id="2" creationId="{F0A713E4-0AC7-FF4E-AADD-DC6B8227C7BB}"/>
          </ac:spMkLst>
        </pc:spChg>
        <pc:spChg chg="mod">
          <ac:chgData name="Dominik Wallerius" userId="a368d9d8-ce33-42c3-883f-a2e82223f6d6" providerId="ADAL" clId="{C725B0C7-B3F6-294B-B133-65B109930C6B}" dt="2020-12-16T11:49:58.717" v="174" actId="113"/>
          <ac:spMkLst>
            <pc:docMk/>
            <pc:sldMk cId="191877360" sldId="1415"/>
            <ac:spMk id="3" creationId="{63CBFCCE-0AB6-4FD0-8805-868BCC272340}"/>
          </ac:spMkLst>
        </pc:spChg>
        <pc:spChg chg="mod">
          <ac:chgData name="Dominik Wallerius" userId="a368d9d8-ce33-42c3-883f-a2e82223f6d6" providerId="ADAL" clId="{C725B0C7-B3F6-294B-B133-65B109930C6B}" dt="2020-12-16T11:54:59.499" v="267" actId="207"/>
          <ac:spMkLst>
            <pc:docMk/>
            <pc:sldMk cId="191877360" sldId="1415"/>
            <ac:spMk id="5" creationId="{00000000-0000-0000-0000-000000000000}"/>
          </ac:spMkLst>
        </pc:spChg>
        <pc:spChg chg="mod">
          <ac:chgData name="Dominik Wallerius" userId="a368d9d8-ce33-42c3-883f-a2e82223f6d6" providerId="ADAL" clId="{C725B0C7-B3F6-294B-B133-65B109930C6B}" dt="2020-12-16T12:10:01.901" v="378" actId="1076"/>
          <ac:spMkLst>
            <pc:docMk/>
            <pc:sldMk cId="191877360" sldId="1415"/>
            <ac:spMk id="7" creationId="{8118104B-9A5E-40DD-983A-492E8051F961}"/>
          </ac:spMkLst>
        </pc:spChg>
        <pc:spChg chg="add mod">
          <ac:chgData name="Dominik Wallerius" userId="a368d9d8-ce33-42c3-883f-a2e82223f6d6" providerId="ADAL" clId="{C725B0C7-B3F6-294B-B133-65B109930C6B}" dt="2020-12-16T12:00:14.188" v="322"/>
          <ac:spMkLst>
            <pc:docMk/>
            <pc:sldMk cId="191877360" sldId="1415"/>
            <ac:spMk id="8" creationId="{8488595A-2299-8841-8D46-598C2659A568}"/>
          </ac:spMkLst>
        </pc:spChg>
        <pc:spChg chg="mod">
          <ac:chgData name="Dominik Wallerius" userId="a368d9d8-ce33-42c3-883f-a2e82223f6d6" providerId="ADAL" clId="{C725B0C7-B3F6-294B-B133-65B109930C6B}" dt="2020-12-16T11:56:25.814" v="297" actId="20577"/>
          <ac:spMkLst>
            <pc:docMk/>
            <pc:sldMk cId="191877360" sldId="1415"/>
            <ac:spMk id="11" creationId="{BC82E55C-C48D-4D69-959B-C534C761F7FB}"/>
          </ac:spMkLst>
        </pc:spChg>
      </pc:sldChg>
      <pc:sldChg chg="addSp modSp mod delCm">
        <pc:chgData name="Dominik Wallerius" userId="a368d9d8-ce33-42c3-883f-a2e82223f6d6" providerId="ADAL" clId="{C725B0C7-B3F6-294B-B133-65B109930C6B}" dt="2020-12-16T12:09:23.874" v="371" actId="1076"/>
        <pc:sldMkLst>
          <pc:docMk/>
          <pc:sldMk cId="3815199613" sldId="1416"/>
        </pc:sldMkLst>
        <pc:spChg chg="mod">
          <ac:chgData name="Dominik Wallerius" userId="a368d9d8-ce33-42c3-883f-a2e82223f6d6" providerId="ADAL" clId="{C725B0C7-B3F6-294B-B133-65B109930C6B}" dt="2020-12-16T11:55:10.654" v="271" actId="207"/>
          <ac:spMkLst>
            <pc:docMk/>
            <pc:sldMk cId="3815199613" sldId="1416"/>
            <ac:spMk id="2" creationId="{00000000-0000-0000-0000-000000000000}"/>
          </ac:spMkLst>
        </pc:spChg>
        <pc:spChg chg="mod">
          <ac:chgData name="Dominik Wallerius" userId="a368d9d8-ce33-42c3-883f-a2e82223f6d6" providerId="ADAL" clId="{C725B0C7-B3F6-294B-B133-65B109930C6B}" dt="2020-12-16T11:50:21.297" v="181" actId="113"/>
          <ac:spMkLst>
            <pc:docMk/>
            <pc:sldMk cId="3815199613" sldId="1416"/>
            <ac:spMk id="3" creationId="{0D8A1B3D-7FA9-4A21-9DE2-9A74D9C27182}"/>
          </ac:spMkLst>
        </pc:spChg>
        <pc:spChg chg="add mod">
          <ac:chgData name="Dominik Wallerius" userId="a368d9d8-ce33-42c3-883f-a2e82223f6d6" providerId="ADAL" clId="{C725B0C7-B3F6-294B-B133-65B109930C6B}" dt="2020-12-16T12:09:15.588" v="369" actId="1076"/>
          <ac:spMkLst>
            <pc:docMk/>
            <pc:sldMk cId="3815199613" sldId="1416"/>
            <ac:spMk id="5" creationId="{24D8A927-979E-5448-B1F9-6E074F0C412F}"/>
          </ac:spMkLst>
        </pc:spChg>
        <pc:spChg chg="mod">
          <ac:chgData name="Dominik Wallerius" userId="a368d9d8-ce33-42c3-883f-a2e82223f6d6" providerId="ADAL" clId="{C725B0C7-B3F6-294B-B133-65B109930C6B}" dt="2020-12-16T12:09:23.874" v="371" actId="1076"/>
          <ac:spMkLst>
            <pc:docMk/>
            <pc:sldMk cId="3815199613" sldId="1416"/>
            <ac:spMk id="7" creationId="{1F36A9C6-482F-480E-B851-3A524C3D5E2F}"/>
          </ac:spMkLst>
        </pc:spChg>
        <pc:spChg chg="add mod">
          <ac:chgData name="Dominik Wallerius" userId="a368d9d8-ce33-42c3-883f-a2e82223f6d6" providerId="ADAL" clId="{C725B0C7-B3F6-294B-B133-65B109930C6B}" dt="2020-12-16T12:00:14.188" v="322"/>
          <ac:spMkLst>
            <pc:docMk/>
            <pc:sldMk cId="3815199613" sldId="1416"/>
            <ac:spMk id="9" creationId="{3C154B4A-BE16-EB4E-B89A-6589D8BDAED8}"/>
          </ac:spMkLst>
        </pc:spChg>
        <pc:spChg chg="mod">
          <ac:chgData name="Dominik Wallerius" userId="a368d9d8-ce33-42c3-883f-a2e82223f6d6" providerId="ADAL" clId="{C725B0C7-B3F6-294B-B133-65B109930C6B}" dt="2020-12-16T11:53:37.731" v="250" actId="403"/>
          <ac:spMkLst>
            <pc:docMk/>
            <pc:sldMk cId="3815199613" sldId="1416"/>
            <ac:spMk id="11" creationId="{DB2FCCC9-A0AB-4142-8937-87A1017BBF24}"/>
          </ac:spMkLst>
        </pc:spChg>
      </pc:sldChg>
      <pc:sldChg chg="addSp modSp mod delCm">
        <pc:chgData name="Dominik Wallerius" userId="a368d9d8-ce33-42c3-883f-a2e82223f6d6" providerId="ADAL" clId="{C725B0C7-B3F6-294B-B133-65B109930C6B}" dt="2020-12-16T12:08:51.476" v="366" actId="1076"/>
        <pc:sldMkLst>
          <pc:docMk/>
          <pc:sldMk cId="3996054361" sldId="1417"/>
        </pc:sldMkLst>
        <pc:spChg chg="mod">
          <ac:chgData name="Dominik Wallerius" userId="a368d9d8-ce33-42c3-883f-a2e82223f6d6" providerId="ADAL" clId="{C725B0C7-B3F6-294B-B133-65B109930C6B}" dt="2020-12-16T11:55:20.049" v="275" actId="207"/>
          <ac:spMkLst>
            <pc:docMk/>
            <pc:sldMk cId="3996054361" sldId="1417"/>
            <ac:spMk id="2" creationId="{00000000-0000-0000-0000-000000000000}"/>
          </ac:spMkLst>
        </pc:spChg>
        <pc:spChg chg="mod">
          <ac:chgData name="Dominik Wallerius" userId="a368d9d8-ce33-42c3-883f-a2e82223f6d6" providerId="ADAL" clId="{C725B0C7-B3F6-294B-B133-65B109930C6B}" dt="2020-12-16T11:50:31.695" v="185" actId="113"/>
          <ac:spMkLst>
            <pc:docMk/>
            <pc:sldMk cId="3996054361" sldId="1417"/>
            <ac:spMk id="3" creationId="{C2EFA73B-4F77-414B-B617-6858A54AE28B}"/>
          </ac:spMkLst>
        </pc:spChg>
        <pc:spChg chg="add mod">
          <ac:chgData name="Dominik Wallerius" userId="a368d9d8-ce33-42c3-883f-a2e82223f6d6" providerId="ADAL" clId="{C725B0C7-B3F6-294B-B133-65B109930C6B}" dt="2020-12-16T12:08:51.476" v="366" actId="1076"/>
          <ac:spMkLst>
            <pc:docMk/>
            <pc:sldMk cId="3996054361" sldId="1417"/>
            <ac:spMk id="4" creationId="{4177F71B-3094-6F42-92F5-8B159D326C10}"/>
          </ac:spMkLst>
        </pc:spChg>
        <pc:spChg chg="add mod">
          <ac:chgData name="Dominik Wallerius" userId="a368d9d8-ce33-42c3-883f-a2e82223f6d6" providerId="ADAL" clId="{C725B0C7-B3F6-294B-B133-65B109930C6B}" dt="2020-12-16T12:00:14.188" v="322"/>
          <ac:spMkLst>
            <pc:docMk/>
            <pc:sldMk cId="3996054361" sldId="1417"/>
            <ac:spMk id="5" creationId="{739650C5-5C39-3442-B549-DC993E2C0200}"/>
          </ac:spMkLst>
        </pc:spChg>
        <pc:spChg chg="mod">
          <ac:chgData name="Dominik Wallerius" userId="a368d9d8-ce33-42c3-883f-a2e82223f6d6" providerId="ADAL" clId="{C725B0C7-B3F6-294B-B133-65B109930C6B}" dt="2020-12-16T12:08:41.694" v="364" actId="14100"/>
          <ac:spMkLst>
            <pc:docMk/>
            <pc:sldMk cId="3996054361" sldId="1417"/>
            <ac:spMk id="7" creationId="{62163B47-A695-45BA-83C0-968EE48DE055}"/>
          </ac:spMkLst>
        </pc:spChg>
        <pc:spChg chg="mod">
          <ac:chgData name="Dominik Wallerius" userId="a368d9d8-ce33-42c3-883f-a2e82223f6d6" providerId="ADAL" clId="{C725B0C7-B3F6-294B-B133-65B109930C6B}" dt="2020-12-16T11:53:47.255" v="252" actId="403"/>
          <ac:spMkLst>
            <pc:docMk/>
            <pc:sldMk cId="3996054361" sldId="1417"/>
            <ac:spMk id="11" creationId="{A8523086-8173-4A1D-9253-7568A8B274AC}"/>
          </ac:spMkLst>
        </pc:spChg>
      </pc:sldChg>
      <pc:sldChg chg="addSp modSp mod delCm">
        <pc:chgData name="Dominik Wallerius" userId="a368d9d8-ce33-42c3-883f-a2e82223f6d6" providerId="ADAL" clId="{C725B0C7-B3F6-294B-B133-65B109930C6B}" dt="2020-12-16T12:04:31.372" v="360" actId="14100"/>
        <pc:sldMkLst>
          <pc:docMk/>
          <pc:sldMk cId="927892933" sldId="1418"/>
        </pc:sldMkLst>
        <pc:spChg chg="mod">
          <ac:chgData name="Dominik Wallerius" userId="a368d9d8-ce33-42c3-883f-a2e82223f6d6" providerId="ADAL" clId="{C725B0C7-B3F6-294B-B133-65B109930C6B}" dt="2020-12-16T11:55:29.719" v="279" actId="207"/>
          <ac:spMkLst>
            <pc:docMk/>
            <pc:sldMk cId="927892933" sldId="1418"/>
            <ac:spMk id="2" creationId="{00000000-0000-0000-0000-000000000000}"/>
          </ac:spMkLst>
        </pc:spChg>
        <pc:spChg chg="mod">
          <ac:chgData name="Dominik Wallerius" userId="a368d9d8-ce33-42c3-883f-a2e82223f6d6" providerId="ADAL" clId="{C725B0C7-B3F6-294B-B133-65B109930C6B}" dt="2020-12-16T11:50:37.163" v="187" actId="113"/>
          <ac:spMkLst>
            <pc:docMk/>
            <pc:sldMk cId="927892933" sldId="1418"/>
            <ac:spMk id="3" creationId="{4B0F62F9-AC55-4C5A-B22B-73B7ACB73433}"/>
          </ac:spMkLst>
        </pc:spChg>
        <pc:spChg chg="add mod">
          <ac:chgData name="Dominik Wallerius" userId="a368d9d8-ce33-42c3-883f-a2e82223f6d6" providerId="ADAL" clId="{C725B0C7-B3F6-294B-B133-65B109930C6B}" dt="2020-12-16T12:04:28.195" v="359" actId="1076"/>
          <ac:spMkLst>
            <pc:docMk/>
            <pc:sldMk cId="927892933" sldId="1418"/>
            <ac:spMk id="4" creationId="{8140E769-2115-254F-9634-DE5869A7289A}"/>
          </ac:spMkLst>
        </pc:spChg>
        <pc:spChg chg="add mod">
          <ac:chgData name="Dominik Wallerius" userId="a368d9d8-ce33-42c3-883f-a2e82223f6d6" providerId="ADAL" clId="{C725B0C7-B3F6-294B-B133-65B109930C6B}" dt="2020-12-16T12:00:14.188" v="322"/>
          <ac:spMkLst>
            <pc:docMk/>
            <pc:sldMk cId="927892933" sldId="1418"/>
            <ac:spMk id="5" creationId="{BED993C8-A4B2-4B4D-8405-5126AC8AB90F}"/>
          </ac:spMkLst>
        </pc:spChg>
        <pc:spChg chg="mod">
          <ac:chgData name="Dominik Wallerius" userId="a368d9d8-ce33-42c3-883f-a2e82223f6d6" providerId="ADAL" clId="{C725B0C7-B3F6-294B-B133-65B109930C6B}" dt="2020-12-16T12:04:31.372" v="360" actId="14100"/>
          <ac:spMkLst>
            <pc:docMk/>
            <pc:sldMk cId="927892933" sldId="1418"/>
            <ac:spMk id="7" creationId="{6D9E3CDE-590C-4871-803A-00128025EFBE}"/>
          </ac:spMkLst>
        </pc:spChg>
        <pc:spChg chg="mod">
          <ac:chgData name="Dominik Wallerius" userId="a368d9d8-ce33-42c3-883f-a2e82223f6d6" providerId="ADAL" clId="{C725B0C7-B3F6-294B-B133-65B109930C6B}" dt="2020-12-16T11:53:55.370" v="254" actId="403"/>
          <ac:spMkLst>
            <pc:docMk/>
            <pc:sldMk cId="927892933" sldId="1418"/>
            <ac:spMk id="11" creationId="{974F0B17-248A-43C3-BE5D-31607DF227C7}"/>
          </ac:spMkLst>
        </pc:spChg>
      </pc:sldChg>
      <pc:sldChg chg="addSp modSp mod delCm">
        <pc:chgData name="Dominik Wallerius" userId="a368d9d8-ce33-42c3-883f-a2e82223f6d6" providerId="ADAL" clId="{C725B0C7-B3F6-294B-B133-65B109930C6B}" dt="2020-12-16T12:04:03.044" v="355" actId="1076"/>
        <pc:sldMkLst>
          <pc:docMk/>
          <pc:sldMk cId="1308052649" sldId="1419"/>
        </pc:sldMkLst>
        <pc:spChg chg="add mod">
          <ac:chgData name="Dominik Wallerius" userId="a368d9d8-ce33-42c3-883f-a2e82223f6d6" providerId="ADAL" clId="{C725B0C7-B3F6-294B-B133-65B109930C6B}" dt="2020-12-16T12:04:03.044" v="355" actId="1076"/>
          <ac:spMkLst>
            <pc:docMk/>
            <pc:sldMk cId="1308052649" sldId="1419"/>
            <ac:spMk id="2" creationId="{C70062F6-DDB7-2840-8A25-8CF66C045C6F}"/>
          </ac:spMkLst>
        </pc:spChg>
        <pc:spChg chg="mod">
          <ac:chgData name="Dominik Wallerius" userId="a368d9d8-ce33-42c3-883f-a2e82223f6d6" providerId="ADAL" clId="{C725B0C7-B3F6-294B-B133-65B109930C6B}" dt="2020-12-16T11:51:00.587" v="195" actId="113"/>
          <ac:spMkLst>
            <pc:docMk/>
            <pc:sldMk cId="1308052649" sldId="1419"/>
            <ac:spMk id="3" creationId="{2FC89767-EB3B-4EA2-8282-A13763033270}"/>
          </ac:spMkLst>
        </pc:spChg>
        <pc:spChg chg="mod">
          <ac:chgData name="Dominik Wallerius" userId="a368d9d8-ce33-42c3-883f-a2e82223f6d6" providerId="ADAL" clId="{C725B0C7-B3F6-294B-B133-65B109930C6B}" dt="2020-12-16T11:55:44.830" v="283" actId="207"/>
          <ac:spMkLst>
            <pc:docMk/>
            <pc:sldMk cId="1308052649" sldId="1419"/>
            <ac:spMk id="4" creationId="{00000000-0000-0000-0000-000000000000}"/>
          </ac:spMkLst>
        </pc:spChg>
        <pc:spChg chg="add mod">
          <ac:chgData name="Dominik Wallerius" userId="a368d9d8-ce33-42c3-883f-a2e82223f6d6" providerId="ADAL" clId="{C725B0C7-B3F6-294B-B133-65B109930C6B}" dt="2020-12-16T12:00:14.188" v="322"/>
          <ac:spMkLst>
            <pc:docMk/>
            <pc:sldMk cId="1308052649" sldId="1419"/>
            <ac:spMk id="5" creationId="{02811566-3EA9-3C4E-9494-244F2BA2ADF8}"/>
          </ac:spMkLst>
        </pc:spChg>
        <pc:spChg chg="mod">
          <ac:chgData name="Dominik Wallerius" userId="a368d9d8-ce33-42c3-883f-a2e82223f6d6" providerId="ADAL" clId="{C725B0C7-B3F6-294B-B133-65B109930C6B}" dt="2020-12-16T12:03:53.966" v="353" actId="14100"/>
          <ac:spMkLst>
            <pc:docMk/>
            <pc:sldMk cId="1308052649" sldId="1419"/>
            <ac:spMk id="7" creationId="{74775016-AD5A-41E7-A502-E028AC92FE63}"/>
          </ac:spMkLst>
        </pc:spChg>
        <pc:spChg chg="mod">
          <ac:chgData name="Dominik Wallerius" userId="a368d9d8-ce33-42c3-883f-a2e82223f6d6" providerId="ADAL" clId="{C725B0C7-B3F6-294B-B133-65B109930C6B}" dt="2020-12-16T11:54:02.989" v="256" actId="403"/>
          <ac:spMkLst>
            <pc:docMk/>
            <pc:sldMk cId="1308052649" sldId="1419"/>
            <ac:spMk id="11" creationId="{89CAFFA1-C70C-44C9-84D0-4722D49F3CC4}"/>
          </ac:spMkLst>
        </pc:spChg>
      </pc:sldChg>
      <pc:sldChg chg="addSp modSp mod delCm">
        <pc:chgData name="Dominik Wallerius" userId="a368d9d8-ce33-42c3-883f-a2e82223f6d6" providerId="ADAL" clId="{C725B0C7-B3F6-294B-B133-65B109930C6B}" dt="2020-12-16T12:03:30.326" v="349" actId="1076"/>
        <pc:sldMkLst>
          <pc:docMk/>
          <pc:sldMk cId="948239002" sldId="1420"/>
        </pc:sldMkLst>
        <pc:spChg chg="mod">
          <ac:chgData name="Dominik Wallerius" userId="a368d9d8-ce33-42c3-883f-a2e82223f6d6" providerId="ADAL" clId="{C725B0C7-B3F6-294B-B133-65B109930C6B}" dt="2020-12-16T11:55:53.945" v="287" actId="207"/>
          <ac:spMkLst>
            <pc:docMk/>
            <pc:sldMk cId="948239002" sldId="1420"/>
            <ac:spMk id="2" creationId="{00000000-0000-0000-0000-000000000000}"/>
          </ac:spMkLst>
        </pc:spChg>
        <pc:spChg chg="mod">
          <ac:chgData name="Dominik Wallerius" userId="a368d9d8-ce33-42c3-883f-a2e82223f6d6" providerId="ADAL" clId="{C725B0C7-B3F6-294B-B133-65B109930C6B}" dt="2020-12-16T11:51:20.967" v="203" actId="113"/>
          <ac:spMkLst>
            <pc:docMk/>
            <pc:sldMk cId="948239002" sldId="1420"/>
            <ac:spMk id="3" creationId="{84ECFBFE-6F8B-46F2-BE41-76DBE07B9448}"/>
          </ac:spMkLst>
        </pc:spChg>
        <pc:spChg chg="add mod">
          <ac:chgData name="Dominik Wallerius" userId="a368d9d8-ce33-42c3-883f-a2e82223f6d6" providerId="ADAL" clId="{C725B0C7-B3F6-294B-B133-65B109930C6B}" dt="2020-12-16T12:03:30.326" v="349" actId="1076"/>
          <ac:spMkLst>
            <pc:docMk/>
            <pc:sldMk cId="948239002" sldId="1420"/>
            <ac:spMk id="4" creationId="{E0742DB8-1175-7B4E-9EEF-F02F4D32BAFC}"/>
          </ac:spMkLst>
        </pc:spChg>
        <pc:spChg chg="add mod">
          <ac:chgData name="Dominik Wallerius" userId="a368d9d8-ce33-42c3-883f-a2e82223f6d6" providerId="ADAL" clId="{C725B0C7-B3F6-294B-B133-65B109930C6B}" dt="2020-12-16T12:00:14.188" v="322"/>
          <ac:spMkLst>
            <pc:docMk/>
            <pc:sldMk cId="948239002" sldId="1420"/>
            <ac:spMk id="5" creationId="{1EF912F0-BFDC-2B48-A54B-96D7DED1B9DB}"/>
          </ac:spMkLst>
        </pc:spChg>
        <pc:spChg chg="mod">
          <ac:chgData name="Dominik Wallerius" userId="a368d9d8-ce33-42c3-883f-a2e82223f6d6" providerId="ADAL" clId="{C725B0C7-B3F6-294B-B133-65B109930C6B}" dt="2020-12-16T12:03:26.430" v="348" actId="1076"/>
          <ac:spMkLst>
            <pc:docMk/>
            <pc:sldMk cId="948239002" sldId="1420"/>
            <ac:spMk id="7" creationId="{4DC7472E-9D7C-45CB-874C-50A68B9DC657}"/>
          </ac:spMkLst>
        </pc:spChg>
        <pc:spChg chg="mod">
          <ac:chgData name="Dominik Wallerius" userId="a368d9d8-ce33-42c3-883f-a2e82223f6d6" providerId="ADAL" clId="{C725B0C7-B3F6-294B-B133-65B109930C6B}" dt="2020-12-16T11:54:11.139" v="258" actId="403"/>
          <ac:spMkLst>
            <pc:docMk/>
            <pc:sldMk cId="948239002" sldId="1420"/>
            <ac:spMk id="11" creationId="{0FAF52F4-833B-4DB8-9367-3B335EDA3D76}"/>
          </ac:spMkLst>
        </pc:spChg>
      </pc:sldChg>
      <pc:sldChg chg="addSp modSp mod delCm">
        <pc:chgData name="Dominik Wallerius" userId="a368d9d8-ce33-42c3-883f-a2e82223f6d6" providerId="ADAL" clId="{C725B0C7-B3F6-294B-B133-65B109930C6B}" dt="2020-12-16T12:02:45.875" v="341" actId="1076"/>
        <pc:sldMkLst>
          <pc:docMk/>
          <pc:sldMk cId="512470146" sldId="1421"/>
        </pc:sldMkLst>
        <pc:spChg chg="mod">
          <ac:chgData name="Dominik Wallerius" userId="a368d9d8-ce33-42c3-883f-a2e82223f6d6" providerId="ADAL" clId="{C725B0C7-B3F6-294B-B133-65B109930C6B}" dt="2020-12-16T11:56:03.888" v="291" actId="207"/>
          <ac:spMkLst>
            <pc:docMk/>
            <pc:sldMk cId="512470146" sldId="1421"/>
            <ac:spMk id="2" creationId="{00000000-0000-0000-0000-000000000000}"/>
          </ac:spMkLst>
        </pc:spChg>
        <pc:spChg chg="mod">
          <ac:chgData name="Dominik Wallerius" userId="a368d9d8-ce33-42c3-883f-a2e82223f6d6" providerId="ADAL" clId="{C725B0C7-B3F6-294B-B133-65B109930C6B}" dt="2020-12-16T11:51:38.079" v="212" actId="113"/>
          <ac:spMkLst>
            <pc:docMk/>
            <pc:sldMk cId="512470146" sldId="1421"/>
            <ac:spMk id="3" creationId="{0774FB92-1E15-4A64-A36A-AE74BCC9DEFB}"/>
          </ac:spMkLst>
        </pc:spChg>
        <pc:spChg chg="add mod">
          <ac:chgData name="Dominik Wallerius" userId="a368d9d8-ce33-42c3-883f-a2e82223f6d6" providerId="ADAL" clId="{C725B0C7-B3F6-294B-B133-65B109930C6B}" dt="2020-12-16T12:02:45.875" v="341" actId="1076"/>
          <ac:spMkLst>
            <pc:docMk/>
            <pc:sldMk cId="512470146" sldId="1421"/>
            <ac:spMk id="4" creationId="{E5F96D5E-4205-884E-8C7F-380BE14F3985}"/>
          </ac:spMkLst>
        </pc:spChg>
        <pc:spChg chg="add mod">
          <ac:chgData name="Dominik Wallerius" userId="a368d9d8-ce33-42c3-883f-a2e82223f6d6" providerId="ADAL" clId="{C725B0C7-B3F6-294B-B133-65B109930C6B}" dt="2020-12-16T12:00:14.188" v="322"/>
          <ac:spMkLst>
            <pc:docMk/>
            <pc:sldMk cId="512470146" sldId="1421"/>
            <ac:spMk id="5" creationId="{F378F5DA-B36A-2447-9D5C-D535BBCC67EC}"/>
          </ac:spMkLst>
        </pc:spChg>
        <pc:spChg chg="mod">
          <ac:chgData name="Dominik Wallerius" userId="a368d9d8-ce33-42c3-883f-a2e82223f6d6" providerId="ADAL" clId="{C725B0C7-B3F6-294B-B133-65B109930C6B}" dt="2020-12-16T12:02:41.665" v="340" actId="1076"/>
          <ac:spMkLst>
            <pc:docMk/>
            <pc:sldMk cId="512470146" sldId="1421"/>
            <ac:spMk id="7" creationId="{A7EF0218-406F-4430-957C-C6CE2BEB85D2}"/>
          </ac:spMkLst>
        </pc:spChg>
        <pc:spChg chg="mod">
          <ac:chgData name="Dominik Wallerius" userId="a368d9d8-ce33-42c3-883f-a2e82223f6d6" providerId="ADAL" clId="{C725B0C7-B3F6-294B-B133-65B109930C6B}" dt="2020-12-16T11:58:19.446" v="317" actId="108"/>
          <ac:spMkLst>
            <pc:docMk/>
            <pc:sldMk cId="512470146" sldId="1421"/>
            <ac:spMk id="11" creationId="{FC506CD1-FE82-4FEF-B711-A5BA316247F4}"/>
          </ac:spMkLst>
        </pc:spChg>
      </pc:sldChg>
      <pc:sldChg chg="addSp modSp mod delCm">
        <pc:chgData name="Dominik Wallerius" userId="a368d9d8-ce33-42c3-883f-a2e82223f6d6" providerId="ADAL" clId="{C725B0C7-B3F6-294B-B133-65B109930C6B}" dt="2020-12-16T12:01:53.368" v="334" actId="1076"/>
        <pc:sldMkLst>
          <pc:docMk/>
          <pc:sldMk cId="2375000432" sldId="1422"/>
        </pc:sldMkLst>
        <pc:spChg chg="mod">
          <ac:chgData name="Dominik Wallerius" userId="a368d9d8-ce33-42c3-883f-a2e82223f6d6" providerId="ADAL" clId="{C725B0C7-B3F6-294B-B133-65B109930C6B}" dt="2020-12-16T11:56:12.627" v="295" actId="207"/>
          <ac:spMkLst>
            <pc:docMk/>
            <pc:sldMk cId="2375000432" sldId="1422"/>
            <ac:spMk id="2" creationId="{00000000-0000-0000-0000-000000000000}"/>
          </ac:spMkLst>
        </pc:spChg>
        <pc:spChg chg="mod">
          <ac:chgData name="Dominik Wallerius" userId="a368d9d8-ce33-42c3-883f-a2e82223f6d6" providerId="ADAL" clId="{C725B0C7-B3F6-294B-B133-65B109930C6B}" dt="2020-12-16T11:52:02.284" v="221" actId="113"/>
          <ac:spMkLst>
            <pc:docMk/>
            <pc:sldMk cId="2375000432" sldId="1422"/>
            <ac:spMk id="3" creationId="{C416D668-8549-4616-8B4B-DC4C0B5CCB36}"/>
          </ac:spMkLst>
        </pc:spChg>
        <pc:spChg chg="add mod">
          <ac:chgData name="Dominik Wallerius" userId="a368d9d8-ce33-42c3-883f-a2e82223f6d6" providerId="ADAL" clId="{C725B0C7-B3F6-294B-B133-65B109930C6B}" dt="2020-12-16T12:01:53.368" v="334" actId="1076"/>
          <ac:spMkLst>
            <pc:docMk/>
            <pc:sldMk cId="2375000432" sldId="1422"/>
            <ac:spMk id="4" creationId="{99EA7B4F-E8D7-3D45-AF90-911133C0446D}"/>
          </ac:spMkLst>
        </pc:spChg>
        <pc:spChg chg="add mod">
          <ac:chgData name="Dominik Wallerius" userId="a368d9d8-ce33-42c3-883f-a2e82223f6d6" providerId="ADAL" clId="{C725B0C7-B3F6-294B-B133-65B109930C6B}" dt="2020-12-16T12:00:14.188" v="322"/>
          <ac:spMkLst>
            <pc:docMk/>
            <pc:sldMk cId="2375000432" sldId="1422"/>
            <ac:spMk id="5" creationId="{836FACBE-1C2F-3041-A736-6CAAFE2EBF62}"/>
          </ac:spMkLst>
        </pc:spChg>
        <pc:spChg chg="mod">
          <ac:chgData name="Dominik Wallerius" userId="a368d9d8-ce33-42c3-883f-a2e82223f6d6" providerId="ADAL" clId="{C725B0C7-B3F6-294B-B133-65B109930C6B}" dt="2020-12-16T12:01:44.835" v="333" actId="14100"/>
          <ac:spMkLst>
            <pc:docMk/>
            <pc:sldMk cId="2375000432" sldId="1422"/>
            <ac:spMk id="7" creationId="{9FD524CA-9172-4980-89C8-6537520931C2}"/>
          </ac:spMkLst>
        </pc:spChg>
        <pc:spChg chg="mod">
          <ac:chgData name="Dominik Wallerius" userId="a368d9d8-ce33-42c3-883f-a2e82223f6d6" providerId="ADAL" clId="{C725B0C7-B3F6-294B-B133-65B109930C6B}" dt="2020-12-16T11:54:31.852" v="262" actId="403"/>
          <ac:spMkLst>
            <pc:docMk/>
            <pc:sldMk cId="2375000432" sldId="1422"/>
            <ac:spMk id="11" creationId="{1C13D861-6C11-43F3-A35E-8BF9FD60BE70}"/>
          </ac:spMkLst>
        </pc:spChg>
      </pc:sldChg>
      <pc:sldChg chg="modSp add del">
        <pc:chgData name="Dominik Wallerius" userId="a368d9d8-ce33-42c3-883f-a2e82223f6d6" providerId="ADAL" clId="{C725B0C7-B3F6-294B-B133-65B109930C6B}" dt="2020-12-16T11:02:27.512" v="10" actId="2696"/>
        <pc:sldMkLst>
          <pc:docMk/>
          <pc:sldMk cId="301364515" sldId="1423"/>
        </pc:sldMkLst>
        <pc:picChg chg="mod">
          <ac:chgData name="Dominik Wallerius" userId="a368d9d8-ce33-42c3-883f-a2e82223f6d6" providerId="ADAL" clId="{C725B0C7-B3F6-294B-B133-65B109930C6B}" dt="2020-12-16T10:59:10.950" v="6" actId="14100"/>
          <ac:picMkLst>
            <pc:docMk/>
            <pc:sldMk cId="301364515" sldId="1423"/>
            <ac:picMk id="50183" creationId="{4F2A606C-2177-4BCB-9276-1EB93A0905CA}"/>
          </ac:picMkLst>
        </pc:picChg>
      </pc:sldChg>
      <pc:sldChg chg="add">
        <pc:chgData name="Dominik Wallerius" userId="a368d9d8-ce33-42c3-883f-a2e82223f6d6" providerId="ADAL" clId="{C725B0C7-B3F6-294B-B133-65B109930C6B}" dt="2020-12-16T12:23:37.300" v="387"/>
        <pc:sldMkLst>
          <pc:docMk/>
          <pc:sldMk cId="3837293539" sldId="1423"/>
        </pc:sldMkLst>
      </pc:sldChg>
      <pc:sldChg chg="add del">
        <pc:chgData name="Dominik Wallerius" userId="a368d9d8-ce33-42c3-883f-a2e82223f6d6" providerId="ADAL" clId="{C725B0C7-B3F6-294B-B133-65B109930C6B}" dt="2020-12-16T11:02:21.028" v="8" actId="2696"/>
        <pc:sldMkLst>
          <pc:docMk/>
          <pc:sldMk cId="3643086406" sldId="1424"/>
        </pc:sldMkLst>
      </pc:sldChg>
    </pc:docChg>
  </pc:docChgLst>
  <pc:docChgLst>
    <pc:chgData name="Bachmann, Hannah Ruth" userId="S::habachma@uni-mainz.de::e7c09bfb-72c2-42e5-912c-bd6874d853db" providerId="AD" clId="Web-{C4D6792A-2D80-0750-BB98-77C565DFF846}"/>
    <pc:docChg chg="modSld">
      <pc:chgData name="Bachmann, Hannah Ruth" userId="S::habachma@uni-mainz.de::e7c09bfb-72c2-42e5-912c-bd6874d853db" providerId="AD" clId="Web-{C4D6792A-2D80-0750-BB98-77C565DFF846}" dt="2021-01-31T09:10:34.869" v="1" actId="20577"/>
      <pc:docMkLst>
        <pc:docMk/>
      </pc:docMkLst>
      <pc:sldChg chg="modSp">
        <pc:chgData name="Bachmann, Hannah Ruth" userId="S::habachma@uni-mainz.de::e7c09bfb-72c2-42e5-912c-bd6874d853db" providerId="AD" clId="Web-{C4D6792A-2D80-0750-BB98-77C565DFF846}" dt="2021-01-31T09:10:30.009" v="0" actId="20577"/>
        <pc:sldMkLst>
          <pc:docMk/>
          <pc:sldMk cId="763736783" sldId="1423"/>
        </pc:sldMkLst>
        <pc:spChg chg="mod">
          <ac:chgData name="Bachmann, Hannah Ruth" userId="S::habachma@uni-mainz.de::e7c09bfb-72c2-42e5-912c-bd6874d853db" providerId="AD" clId="Web-{C4D6792A-2D80-0750-BB98-77C565DFF846}" dt="2021-01-31T09:10:30.009" v="0" actId="20577"/>
          <ac:spMkLst>
            <pc:docMk/>
            <pc:sldMk cId="763736783" sldId="1423"/>
            <ac:spMk id="2" creationId="{875BFEFB-4FC7-41C1-82B6-0B7134A30B13}"/>
          </ac:spMkLst>
        </pc:spChg>
      </pc:sldChg>
      <pc:sldChg chg="modSp">
        <pc:chgData name="Bachmann, Hannah Ruth" userId="S::habachma@uni-mainz.de::e7c09bfb-72c2-42e5-912c-bd6874d853db" providerId="AD" clId="Web-{C4D6792A-2D80-0750-BB98-77C565DFF846}" dt="2021-01-31T09:10:34.869" v="1" actId="20577"/>
        <pc:sldMkLst>
          <pc:docMk/>
          <pc:sldMk cId="326037909" sldId="1424"/>
        </pc:sldMkLst>
        <pc:spChg chg="mod">
          <ac:chgData name="Bachmann, Hannah Ruth" userId="S::habachma@uni-mainz.de::e7c09bfb-72c2-42e5-912c-bd6874d853db" providerId="AD" clId="Web-{C4D6792A-2D80-0750-BB98-77C565DFF846}" dt="2021-01-31T09:10:34.869" v="1" actId="20577"/>
          <ac:spMkLst>
            <pc:docMk/>
            <pc:sldMk cId="326037909" sldId="1424"/>
            <ac:spMk id="2" creationId="{875BFEFB-4FC7-41C1-82B6-0B7134A30B13}"/>
          </ac:spMkLst>
        </pc:spChg>
      </pc:sldChg>
    </pc:docChg>
  </pc:docChgLst>
  <pc:docChgLst>
    <pc:chgData name="Bachmann, Hannah Ruth" userId="e7c09bfb-72c2-42e5-912c-bd6874d853db" providerId="ADAL" clId="{BB3A24A4-53E7-4351-BB0F-2FF66C2C4217}"/>
    <pc:docChg chg="undo redo custSel modSld">
      <pc:chgData name="Bachmann, Hannah Ruth" userId="e7c09bfb-72c2-42e5-912c-bd6874d853db" providerId="ADAL" clId="{BB3A24A4-53E7-4351-BB0F-2FF66C2C4217}" dt="2021-03-15T17:52:07.996" v="287" actId="207"/>
      <pc:docMkLst>
        <pc:docMk/>
      </pc:docMkLst>
      <pc:sldChg chg="modSp mod">
        <pc:chgData name="Bachmann, Hannah Ruth" userId="e7c09bfb-72c2-42e5-912c-bd6874d853db" providerId="ADAL" clId="{BB3A24A4-53E7-4351-BB0F-2FF66C2C4217}" dt="2021-03-05T18:49:39.719" v="225" actId="255"/>
        <pc:sldMkLst>
          <pc:docMk/>
          <pc:sldMk cId="0" sldId="559"/>
        </pc:sldMkLst>
        <pc:spChg chg="mod">
          <ac:chgData name="Bachmann, Hannah Ruth" userId="e7c09bfb-72c2-42e5-912c-bd6874d853db" providerId="ADAL" clId="{BB3A24A4-53E7-4351-BB0F-2FF66C2C4217}" dt="2021-03-05T18:49:39.719" v="225" actId="255"/>
          <ac:spMkLst>
            <pc:docMk/>
            <pc:sldMk cId="0" sldId="559"/>
            <ac:spMk id="12290" creationId="{0A80AA62-1ABC-48A1-BA16-912785EAE625}"/>
          </ac:spMkLst>
        </pc:spChg>
        <pc:spChg chg="mod">
          <ac:chgData name="Bachmann, Hannah Ruth" userId="e7c09bfb-72c2-42e5-912c-bd6874d853db" providerId="ADAL" clId="{BB3A24A4-53E7-4351-BB0F-2FF66C2C4217}" dt="2021-03-05T18:49:28.480" v="221" actId="207"/>
          <ac:spMkLst>
            <pc:docMk/>
            <pc:sldMk cId="0" sldId="559"/>
            <ac:spMk id="12291" creationId="{824B1F99-2671-4642-B57C-422257ABC338}"/>
          </ac:spMkLst>
        </pc:spChg>
        <pc:spChg chg="mod">
          <ac:chgData name="Bachmann, Hannah Ruth" userId="e7c09bfb-72c2-42e5-912c-bd6874d853db" providerId="ADAL" clId="{BB3A24A4-53E7-4351-BB0F-2FF66C2C4217}" dt="2021-03-05T18:49:22.355" v="218" actId="1076"/>
          <ac:spMkLst>
            <pc:docMk/>
            <pc:sldMk cId="0" sldId="559"/>
            <ac:spMk id="12292" creationId="{4063C01B-E4CE-47D3-AF43-2F5B90D9221B}"/>
          </ac:spMkLst>
        </pc:spChg>
      </pc:sldChg>
      <pc:sldChg chg="modSp">
        <pc:chgData name="Bachmann, Hannah Ruth" userId="e7c09bfb-72c2-42e5-912c-bd6874d853db" providerId="ADAL" clId="{BB3A24A4-53E7-4351-BB0F-2FF66C2C4217}" dt="2021-03-12T18:30:29.036" v="276" actId="207"/>
        <pc:sldMkLst>
          <pc:docMk/>
          <pc:sldMk cId="2520624863" sldId="1396"/>
        </pc:sldMkLst>
        <pc:spChg chg="mod">
          <ac:chgData name="Bachmann, Hannah Ruth" userId="e7c09bfb-72c2-42e5-912c-bd6874d853db" providerId="ADAL" clId="{BB3A24A4-53E7-4351-BB0F-2FF66C2C4217}" dt="2021-03-12T18:30:29.036" v="276" actId="207"/>
          <ac:spMkLst>
            <pc:docMk/>
            <pc:sldMk cId="2520624863" sldId="1396"/>
            <ac:spMk id="11" creationId="{BC82E55C-C48D-4D69-959B-C534C761F7FB}"/>
          </ac:spMkLst>
        </pc:spChg>
      </pc:sldChg>
      <pc:sldChg chg="modSp">
        <pc:chgData name="Bachmann, Hannah Ruth" userId="e7c09bfb-72c2-42e5-912c-bd6874d853db" providerId="ADAL" clId="{BB3A24A4-53E7-4351-BB0F-2FF66C2C4217}" dt="2021-03-12T18:30:34.497" v="278" actId="207"/>
        <pc:sldMkLst>
          <pc:docMk/>
          <pc:sldMk cId="3483319856" sldId="1397"/>
        </pc:sldMkLst>
        <pc:spChg chg="mod">
          <ac:chgData name="Bachmann, Hannah Ruth" userId="e7c09bfb-72c2-42e5-912c-bd6874d853db" providerId="ADAL" clId="{BB3A24A4-53E7-4351-BB0F-2FF66C2C4217}" dt="2021-03-12T18:30:34.497" v="278" actId="207"/>
          <ac:spMkLst>
            <pc:docMk/>
            <pc:sldMk cId="3483319856" sldId="1397"/>
            <ac:spMk id="11" creationId="{DB2FCCC9-A0AB-4142-8937-87A1017BBF24}"/>
          </ac:spMkLst>
        </pc:spChg>
      </pc:sldChg>
      <pc:sldChg chg="modSp">
        <pc:chgData name="Bachmann, Hannah Ruth" userId="e7c09bfb-72c2-42e5-912c-bd6874d853db" providerId="ADAL" clId="{BB3A24A4-53E7-4351-BB0F-2FF66C2C4217}" dt="2021-03-12T18:29:35.416" v="267" actId="207"/>
        <pc:sldMkLst>
          <pc:docMk/>
          <pc:sldMk cId="3614439443" sldId="1398"/>
        </pc:sldMkLst>
        <pc:spChg chg="mod">
          <ac:chgData name="Bachmann, Hannah Ruth" userId="e7c09bfb-72c2-42e5-912c-bd6874d853db" providerId="ADAL" clId="{BB3A24A4-53E7-4351-BB0F-2FF66C2C4217}" dt="2021-03-12T18:29:35.416" v="267" actId="207"/>
          <ac:spMkLst>
            <pc:docMk/>
            <pc:sldMk cId="3614439443" sldId="1398"/>
            <ac:spMk id="11" creationId="{89CAFFA1-C70C-44C9-84D0-4722D49F3CC4}"/>
          </ac:spMkLst>
        </pc:spChg>
      </pc:sldChg>
      <pc:sldChg chg="modSp mod">
        <pc:chgData name="Bachmann, Hannah Ruth" userId="e7c09bfb-72c2-42e5-912c-bd6874d853db" providerId="ADAL" clId="{BB3A24A4-53E7-4351-BB0F-2FF66C2C4217}" dt="2021-03-12T18:29:48.847" v="270" actId="207"/>
        <pc:sldMkLst>
          <pc:docMk/>
          <pc:sldMk cId="1297026364" sldId="1399"/>
        </pc:sldMkLst>
        <pc:spChg chg="mod">
          <ac:chgData name="Bachmann, Hannah Ruth" userId="e7c09bfb-72c2-42e5-912c-bd6874d853db" providerId="ADAL" clId="{BB3A24A4-53E7-4351-BB0F-2FF66C2C4217}" dt="2021-03-05T18:51:44.792" v="245" actId="113"/>
          <ac:spMkLst>
            <pc:docMk/>
            <pc:sldMk cId="1297026364" sldId="1399"/>
            <ac:spMk id="3" creationId="{4B0F62F9-AC55-4C5A-B22B-73B7ACB73433}"/>
          </ac:spMkLst>
        </pc:spChg>
        <pc:spChg chg="mod">
          <ac:chgData name="Bachmann, Hannah Ruth" userId="e7c09bfb-72c2-42e5-912c-bd6874d853db" providerId="ADAL" clId="{BB3A24A4-53E7-4351-BB0F-2FF66C2C4217}" dt="2021-03-12T18:29:48.847" v="270" actId="207"/>
          <ac:spMkLst>
            <pc:docMk/>
            <pc:sldMk cId="1297026364" sldId="1399"/>
            <ac:spMk id="11" creationId="{974F0B17-248A-43C3-BE5D-31607DF227C7}"/>
          </ac:spMkLst>
        </pc:spChg>
      </pc:sldChg>
      <pc:sldChg chg="modSp">
        <pc:chgData name="Bachmann, Hannah Ruth" userId="e7c09bfb-72c2-42e5-912c-bd6874d853db" providerId="ADAL" clId="{BB3A24A4-53E7-4351-BB0F-2FF66C2C4217}" dt="2021-03-12T18:30:40.400" v="280" actId="207"/>
        <pc:sldMkLst>
          <pc:docMk/>
          <pc:sldMk cId="1341081957" sldId="1400"/>
        </pc:sldMkLst>
        <pc:spChg chg="mod">
          <ac:chgData name="Bachmann, Hannah Ruth" userId="e7c09bfb-72c2-42e5-912c-bd6874d853db" providerId="ADAL" clId="{BB3A24A4-53E7-4351-BB0F-2FF66C2C4217}" dt="2021-03-12T18:30:40.400" v="280" actId="207"/>
          <ac:spMkLst>
            <pc:docMk/>
            <pc:sldMk cId="1341081957" sldId="1400"/>
            <ac:spMk id="11" creationId="{A8523086-8173-4A1D-9253-7568A8B274AC}"/>
          </ac:spMkLst>
        </pc:spChg>
      </pc:sldChg>
      <pc:sldChg chg="modSp mod addCm delCm">
        <pc:chgData name="Bachmann, Hannah Ruth" userId="e7c09bfb-72c2-42e5-912c-bd6874d853db" providerId="ADAL" clId="{BB3A24A4-53E7-4351-BB0F-2FF66C2C4217}" dt="2021-03-12T18:30:12.380" v="275" actId="207"/>
        <pc:sldMkLst>
          <pc:docMk/>
          <pc:sldMk cId="389061864" sldId="1402"/>
        </pc:sldMkLst>
        <pc:spChg chg="mod">
          <ac:chgData name="Bachmann, Hannah Ruth" userId="e7c09bfb-72c2-42e5-912c-bd6874d853db" providerId="ADAL" clId="{BB3A24A4-53E7-4351-BB0F-2FF66C2C4217}" dt="2021-03-12T18:30:00.133" v="271" actId="207"/>
          <ac:spMkLst>
            <pc:docMk/>
            <pc:sldMk cId="389061864" sldId="1402"/>
            <ac:spMk id="3" creationId="{1EB3D886-E4FF-40A3-9884-779620BDFF56}"/>
          </ac:spMkLst>
        </pc:spChg>
        <pc:spChg chg="mod">
          <ac:chgData name="Bachmann, Hannah Ruth" userId="e7c09bfb-72c2-42e5-912c-bd6874d853db" providerId="ADAL" clId="{BB3A24A4-53E7-4351-BB0F-2FF66C2C4217}" dt="2021-03-12T18:30:06.113" v="273" actId="207"/>
          <ac:spMkLst>
            <pc:docMk/>
            <pc:sldMk cId="389061864" sldId="1402"/>
            <ac:spMk id="5" creationId="{187C2710-DA6D-41A3-A6AE-8E5CFD353344}"/>
          </ac:spMkLst>
        </pc:spChg>
        <pc:spChg chg="mod">
          <ac:chgData name="Bachmann, Hannah Ruth" userId="e7c09bfb-72c2-42e5-912c-bd6874d853db" providerId="ADAL" clId="{BB3A24A4-53E7-4351-BB0F-2FF66C2C4217}" dt="2021-03-12T18:30:12.380" v="275" actId="207"/>
          <ac:spMkLst>
            <pc:docMk/>
            <pc:sldMk cId="389061864" sldId="1402"/>
            <ac:spMk id="7" creationId="{4B9D0AA7-41DB-4309-B6CD-036E342AC57C}"/>
          </ac:spMkLst>
        </pc:spChg>
      </pc:sldChg>
      <pc:sldChg chg="modSp mod">
        <pc:chgData name="Bachmann, Hannah Ruth" userId="e7c09bfb-72c2-42e5-912c-bd6874d853db" providerId="ADAL" clId="{BB3A24A4-53E7-4351-BB0F-2FF66C2C4217}" dt="2021-03-05T18:42:40.757" v="67" actId="12"/>
        <pc:sldMkLst>
          <pc:docMk/>
          <pc:sldMk cId="3163194976" sldId="1403"/>
        </pc:sldMkLst>
        <pc:spChg chg="mod">
          <ac:chgData name="Bachmann, Hannah Ruth" userId="e7c09bfb-72c2-42e5-912c-bd6874d853db" providerId="ADAL" clId="{BB3A24A4-53E7-4351-BB0F-2FF66C2C4217}" dt="2021-03-05T18:42:40.757" v="67" actId="12"/>
          <ac:spMkLst>
            <pc:docMk/>
            <pc:sldMk cId="3163194976" sldId="1403"/>
            <ac:spMk id="2" creationId="{378FA3C7-64A3-4028-8594-0B6F6098B22B}"/>
          </ac:spMkLst>
        </pc:spChg>
      </pc:sldChg>
      <pc:sldChg chg="modSp">
        <pc:chgData name="Bachmann, Hannah Ruth" userId="e7c09bfb-72c2-42e5-912c-bd6874d853db" providerId="ADAL" clId="{BB3A24A4-53E7-4351-BB0F-2FF66C2C4217}" dt="2021-03-12T18:29:21.173" v="264" actId="207"/>
        <pc:sldMkLst>
          <pc:docMk/>
          <pc:sldMk cId="3893099417" sldId="1405"/>
        </pc:sldMkLst>
        <pc:spChg chg="mod">
          <ac:chgData name="Bachmann, Hannah Ruth" userId="e7c09bfb-72c2-42e5-912c-bd6874d853db" providerId="ADAL" clId="{BB3A24A4-53E7-4351-BB0F-2FF66C2C4217}" dt="2021-03-12T18:29:21.173" v="264" actId="207"/>
          <ac:spMkLst>
            <pc:docMk/>
            <pc:sldMk cId="3893099417" sldId="1405"/>
            <ac:spMk id="11" creationId="{0FAF52F4-833B-4DB8-9367-3B335EDA3D76}"/>
          </ac:spMkLst>
        </pc:spChg>
      </pc:sldChg>
      <pc:sldChg chg="modSp">
        <pc:chgData name="Bachmann, Hannah Ruth" userId="e7c09bfb-72c2-42e5-912c-bd6874d853db" providerId="ADAL" clId="{BB3A24A4-53E7-4351-BB0F-2FF66C2C4217}" dt="2021-03-12T18:29:04.149" v="260" actId="207"/>
        <pc:sldMkLst>
          <pc:docMk/>
          <pc:sldMk cId="2415394275" sldId="1406"/>
        </pc:sldMkLst>
        <pc:spChg chg="mod">
          <ac:chgData name="Bachmann, Hannah Ruth" userId="e7c09bfb-72c2-42e5-912c-bd6874d853db" providerId="ADAL" clId="{BB3A24A4-53E7-4351-BB0F-2FF66C2C4217}" dt="2021-03-12T18:29:04.149" v="260" actId="207"/>
          <ac:spMkLst>
            <pc:docMk/>
            <pc:sldMk cId="2415394275" sldId="1406"/>
            <ac:spMk id="11" creationId="{FC506CD1-FE82-4FEF-B711-A5BA316247F4}"/>
          </ac:spMkLst>
        </pc:spChg>
      </pc:sldChg>
      <pc:sldChg chg="modSp">
        <pc:chgData name="Bachmann, Hannah Ruth" userId="e7c09bfb-72c2-42e5-912c-bd6874d853db" providerId="ADAL" clId="{BB3A24A4-53E7-4351-BB0F-2FF66C2C4217}" dt="2021-03-12T18:28:40.869" v="255" actId="207"/>
        <pc:sldMkLst>
          <pc:docMk/>
          <pc:sldMk cId="2379420804" sldId="1407"/>
        </pc:sldMkLst>
        <pc:spChg chg="mod">
          <ac:chgData name="Bachmann, Hannah Ruth" userId="e7c09bfb-72c2-42e5-912c-bd6874d853db" providerId="ADAL" clId="{BB3A24A4-53E7-4351-BB0F-2FF66C2C4217}" dt="2021-03-12T18:28:40.869" v="255" actId="207"/>
          <ac:spMkLst>
            <pc:docMk/>
            <pc:sldMk cId="2379420804" sldId="1407"/>
            <ac:spMk id="11" creationId="{1C13D861-6C11-43F3-A35E-8BF9FD60BE70}"/>
          </ac:spMkLst>
        </pc:spChg>
      </pc:sldChg>
      <pc:sldChg chg="modSp mod">
        <pc:chgData name="Bachmann, Hannah Ruth" userId="e7c09bfb-72c2-42e5-912c-bd6874d853db" providerId="ADAL" clId="{BB3A24A4-53E7-4351-BB0F-2FF66C2C4217}" dt="2021-03-05T18:48:52.221" v="187" actId="207"/>
        <pc:sldMkLst>
          <pc:docMk/>
          <pc:sldMk cId="1964932819" sldId="1410"/>
        </pc:sldMkLst>
        <pc:spChg chg="mod">
          <ac:chgData name="Bachmann, Hannah Ruth" userId="e7c09bfb-72c2-42e5-912c-bd6874d853db" providerId="ADAL" clId="{BB3A24A4-53E7-4351-BB0F-2FF66C2C4217}" dt="2021-03-05T18:46:18.897" v="131" actId="207"/>
          <ac:spMkLst>
            <pc:docMk/>
            <pc:sldMk cId="1964932819" sldId="1410"/>
            <ac:spMk id="2" creationId="{00000000-0000-0000-0000-000000000000}"/>
          </ac:spMkLst>
        </pc:spChg>
        <pc:spChg chg="mod">
          <ac:chgData name="Bachmann, Hannah Ruth" userId="e7c09bfb-72c2-42e5-912c-bd6874d853db" providerId="ADAL" clId="{BB3A24A4-53E7-4351-BB0F-2FF66C2C4217}" dt="2021-03-05T18:47:33.112" v="163" actId="113"/>
          <ac:spMkLst>
            <pc:docMk/>
            <pc:sldMk cId="1964932819" sldId="1410"/>
            <ac:spMk id="3" creationId="{00000000-0000-0000-0000-000000000000}"/>
          </ac:spMkLst>
        </pc:spChg>
        <pc:spChg chg="mod">
          <ac:chgData name="Bachmann, Hannah Ruth" userId="e7c09bfb-72c2-42e5-912c-bd6874d853db" providerId="ADAL" clId="{BB3A24A4-53E7-4351-BB0F-2FF66C2C4217}" dt="2021-03-05T18:48:52.221" v="187" actId="207"/>
          <ac:spMkLst>
            <pc:docMk/>
            <pc:sldMk cId="1964932819" sldId="1410"/>
            <ac:spMk id="4" creationId="{00000000-0000-0000-0000-000000000000}"/>
          </ac:spMkLst>
        </pc:spChg>
      </pc:sldChg>
      <pc:sldChg chg="modSp mod">
        <pc:chgData name="Bachmann, Hannah Ruth" userId="e7c09bfb-72c2-42e5-912c-bd6874d853db" providerId="ADAL" clId="{BB3A24A4-53E7-4351-BB0F-2FF66C2C4217}" dt="2021-03-12T18:28:11.646" v="249" actId="207"/>
        <pc:sldMkLst>
          <pc:docMk/>
          <pc:sldMk cId="2160965922" sldId="1411"/>
        </pc:sldMkLst>
        <pc:spChg chg="mod">
          <ac:chgData name="Bachmann, Hannah Ruth" userId="e7c09bfb-72c2-42e5-912c-bd6874d853db" providerId="ADAL" clId="{BB3A24A4-53E7-4351-BB0F-2FF66C2C4217}" dt="2021-03-12T18:28:11.646" v="249" actId="207"/>
          <ac:spMkLst>
            <pc:docMk/>
            <pc:sldMk cId="2160965922" sldId="1411"/>
            <ac:spMk id="3" creationId="{FC4C8799-2C9E-410F-B173-E33704A3E014}"/>
          </ac:spMkLst>
        </pc:spChg>
      </pc:sldChg>
      <pc:sldChg chg="modSp mod">
        <pc:chgData name="Bachmann, Hannah Ruth" userId="e7c09bfb-72c2-42e5-912c-bd6874d853db" providerId="ADAL" clId="{BB3A24A4-53E7-4351-BB0F-2FF66C2C4217}" dt="2021-03-15T17:52:07.996" v="287" actId="207"/>
        <pc:sldMkLst>
          <pc:docMk/>
          <pc:sldMk cId="4073303724" sldId="1412"/>
        </pc:sldMkLst>
        <pc:spChg chg="mod">
          <ac:chgData name="Bachmann, Hannah Ruth" userId="e7c09bfb-72c2-42e5-912c-bd6874d853db" providerId="ADAL" clId="{BB3A24A4-53E7-4351-BB0F-2FF66C2C4217}" dt="2021-03-12T18:28:16.081" v="250" actId="207"/>
          <ac:spMkLst>
            <pc:docMk/>
            <pc:sldMk cId="4073303724" sldId="1412"/>
            <ac:spMk id="3" creationId="{1EB3D886-E4FF-40A3-9884-779620BDFF56}"/>
          </ac:spMkLst>
        </pc:spChg>
        <pc:spChg chg="mod">
          <ac:chgData name="Bachmann, Hannah Ruth" userId="e7c09bfb-72c2-42e5-912c-bd6874d853db" providerId="ADAL" clId="{BB3A24A4-53E7-4351-BB0F-2FF66C2C4217}" dt="2021-03-15T17:52:01.025" v="285" actId="207"/>
          <ac:spMkLst>
            <pc:docMk/>
            <pc:sldMk cId="4073303724" sldId="1412"/>
            <ac:spMk id="5" creationId="{187C2710-DA6D-41A3-A6AE-8E5CFD353344}"/>
          </ac:spMkLst>
        </pc:spChg>
        <pc:spChg chg="mod">
          <ac:chgData name="Bachmann, Hannah Ruth" userId="e7c09bfb-72c2-42e5-912c-bd6874d853db" providerId="ADAL" clId="{BB3A24A4-53E7-4351-BB0F-2FF66C2C4217}" dt="2021-03-15T17:52:03.938" v="286" actId="207"/>
          <ac:spMkLst>
            <pc:docMk/>
            <pc:sldMk cId="4073303724" sldId="1412"/>
            <ac:spMk id="7" creationId="{4B9D0AA7-41DB-4309-B6CD-036E342AC57C}"/>
          </ac:spMkLst>
        </pc:spChg>
        <pc:spChg chg="mod">
          <ac:chgData name="Bachmann, Hannah Ruth" userId="e7c09bfb-72c2-42e5-912c-bd6874d853db" providerId="ADAL" clId="{BB3A24A4-53E7-4351-BB0F-2FF66C2C4217}" dt="2021-03-15T17:52:07.996" v="287" actId="207"/>
          <ac:spMkLst>
            <pc:docMk/>
            <pc:sldMk cId="4073303724" sldId="1412"/>
            <ac:spMk id="9" creationId="{00000000-0000-0000-0000-000000000000}"/>
          </ac:spMkLst>
        </pc:spChg>
      </pc:sldChg>
      <pc:sldChg chg="modSp mod">
        <pc:chgData name="Bachmann, Hannah Ruth" userId="e7c09bfb-72c2-42e5-912c-bd6874d853db" providerId="ADAL" clId="{BB3A24A4-53E7-4351-BB0F-2FF66C2C4217}" dt="2021-03-12T18:28:30.037" v="253" actId="207"/>
        <pc:sldMkLst>
          <pc:docMk/>
          <pc:sldMk cId="50919579" sldId="1413"/>
        </pc:sldMkLst>
        <pc:spChg chg="mod">
          <ac:chgData name="Bachmann, Hannah Ruth" userId="e7c09bfb-72c2-42e5-912c-bd6874d853db" providerId="ADAL" clId="{BB3A24A4-53E7-4351-BB0F-2FF66C2C4217}" dt="2021-03-12T18:28:30.037" v="253" actId="207"/>
          <ac:spMkLst>
            <pc:docMk/>
            <pc:sldMk cId="50919579" sldId="1413"/>
            <ac:spMk id="12290" creationId="{0A80AA62-1ABC-48A1-BA16-912785EAE625}"/>
          </ac:spMkLst>
        </pc:spChg>
      </pc:sldChg>
      <pc:sldChg chg="modSp mod">
        <pc:chgData name="Bachmann, Hannah Ruth" userId="e7c09bfb-72c2-42e5-912c-bd6874d853db" providerId="ADAL" clId="{BB3A24A4-53E7-4351-BB0F-2FF66C2C4217}" dt="2021-03-15T17:51:22.458" v="284" actId="207"/>
        <pc:sldMkLst>
          <pc:docMk/>
          <pc:sldMk cId="1132605768" sldId="1414"/>
        </pc:sldMkLst>
        <pc:spChg chg="mod">
          <ac:chgData name="Bachmann, Hannah Ruth" userId="e7c09bfb-72c2-42e5-912c-bd6874d853db" providerId="ADAL" clId="{BB3A24A4-53E7-4351-BB0F-2FF66C2C4217}" dt="2021-03-15T17:51:22.458" v="284" actId="207"/>
          <ac:spMkLst>
            <pc:docMk/>
            <pc:sldMk cId="1132605768" sldId="1414"/>
            <ac:spMk id="2" creationId="{00000000-0000-0000-0000-000000000000}"/>
          </ac:spMkLst>
        </pc:spChg>
        <pc:spChg chg="mod">
          <ac:chgData name="Bachmann, Hannah Ruth" userId="e7c09bfb-72c2-42e5-912c-bd6874d853db" providerId="ADAL" clId="{BB3A24A4-53E7-4351-BB0F-2FF66C2C4217}" dt="2021-03-05T18:36:50.771" v="8" actId="207"/>
          <ac:spMkLst>
            <pc:docMk/>
            <pc:sldMk cId="1132605768" sldId="1414"/>
            <ac:spMk id="3" creationId="{00000000-0000-0000-0000-000000000000}"/>
          </ac:spMkLst>
        </pc:spChg>
        <pc:spChg chg="mod">
          <ac:chgData name="Bachmann, Hannah Ruth" userId="e7c09bfb-72c2-42e5-912c-bd6874d853db" providerId="ADAL" clId="{BB3A24A4-53E7-4351-BB0F-2FF66C2C4217}" dt="2021-03-05T18:51:08.294" v="244" actId="404"/>
          <ac:spMkLst>
            <pc:docMk/>
            <pc:sldMk cId="1132605768" sldId="1414"/>
            <ac:spMk id="4" creationId="{00000000-0000-0000-0000-000000000000}"/>
          </ac:spMkLst>
        </pc:spChg>
      </pc:sldChg>
      <pc:sldChg chg="modSp">
        <pc:chgData name="Bachmann, Hannah Ruth" userId="e7c09bfb-72c2-42e5-912c-bd6874d853db" providerId="ADAL" clId="{BB3A24A4-53E7-4351-BB0F-2FF66C2C4217}" dt="2021-03-12T18:30:31.961" v="277" actId="207"/>
        <pc:sldMkLst>
          <pc:docMk/>
          <pc:sldMk cId="191877360" sldId="1415"/>
        </pc:sldMkLst>
        <pc:spChg chg="mod">
          <ac:chgData name="Bachmann, Hannah Ruth" userId="e7c09bfb-72c2-42e5-912c-bd6874d853db" providerId="ADAL" clId="{BB3A24A4-53E7-4351-BB0F-2FF66C2C4217}" dt="2021-03-12T18:30:31.961" v="277" actId="207"/>
          <ac:spMkLst>
            <pc:docMk/>
            <pc:sldMk cId="191877360" sldId="1415"/>
            <ac:spMk id="11" creationId="{BC82E55C-C48D-4D69-959B-C534C761F7FB}"/>
          </ac:spMkLst>
        </pc:spChg>
      </pc:sldChg>
      <pc:sldChg chg="modSp">
        <pc:chgData name="Bachmann, Hannah Ruth" userId="e7c09bfb-72c2-42e5-912c-bd6874d853db" providerId="ADAL" clId="{BB3A24A4-53E7-4351-BB0F-2FF66C2C4217}" dt="2021-03-12T18:30:37.525" v="279" actId="207"/>
        <pc:sldMkLst>
          <pc:docMk/>
          <pc:sldMk cId="3815199613" sldId="1416"/>
        </pc:sldMkLst>
        <pc:spChg chg="mod">
          <ac:chgData name="Bachmann, Hannah Ruth" userId="e7c09bfb-72c2-42e5-912c-bd6874d853db" providerId="ADAL" clId="{BB3A24A4-53E7-4351-BB0F-2FF66C2C4217}" dt="2021-03-12T18:30:37.525" v="279" actId="207"/>
          <ac:spMkLst>
            <pc:docMk/>
            <pc:sldMk cId="3815199613" sldId="1416"/>
            <ac:spMk id="11" creationId="{DB2FCCC9-A0AB-4142-8937-87A1017BBF24}"/>
          </ac:spMkLst>
        </pc:spChg>
      </pc:sldChg>
      <pc:sldChg chg="modSp">
        <pc:chgData name="Bachmann, Hannah Ruth" userId="e7c09bfb-72c2-42e5-912c-bd6874d853db" providerId="ADAL" clId="{BB3A24A4-53E7-4351-BB0F-2FF66C2C4217}" dt="2021-03-12T18:30:47.929" v="282" actId="207"/>
        <pc:sldMkLst>
          <pc:docMk/>
          <pc:sldMk cId="3996054361" sldId="1417"/>
        </pc:sldMkLst>
        <pc:spChg chg="mod">
          <ac:chgData name="Bachmann, Hannah Ruth" userId="e7c09bfb-72c2-42e5-912c-bd6874d853db" providerId="ADAL" clId="{BB3A24A4-53E7-4351-BB0F-2FF66C2C4217}" dt="2021-03-12T18:30:47.929" v="282" actId="207"/>
          <ac:spMkLst>
            <pc:docMk/>
            <pc:sldMk cId="3996054361" sldId="1417"/>
            <ac:spMk id="11" creationId="{A8523086-8173-4A1D-9253-7568A8B274AC}"/>
          </ac:spMkLst>
        </pc:spChg>
      </pc:sldChg>
      <pc:sldChg chg="modSp">
        <pc:chgData name="Bachmann, Hannah Ruth" userId="e7c09bfb-72c2-42e5-912c-bd6874d853db" providerId="ADAL" clId="{BB3A24A4-53E7-4351-BB0F-2FF66C2C4217}" dt="2021-03-12T18:29:44.248" v="269" actId="207"/>
        <pc:sldMkLst>
          <pc:docMk/>
          <pc:sldMk cId="927892933" sldId="1418"/>
        </pc:sldMkLst>
        <pc:spChg chg="mod">
          <ac:chgData name="Bachmann, Hannah Ruth" userId="e7c09bfb-72c2-42e5-912c-bd6874d853db" providerId="ADAL" clId="{BB3A24A4-53E7-4351-BB0F-2FF66C2C4217}" dt="2021-03-12T18:29:44.248" v="269" actId="207"/>
          <ac:spMkLst>
            <pc:docMk/>
            <pc:sldMk cId="927892933" sldId="1418"/>
            <ac:spMk id="11" creationId="{974F0B17-248A-43C3-BE5D-31607DF227C7}"/>
          </ac:spMkLst>
        </pc:spChg>
      </pc:sldChg>
      <pc:sldChg chg="modSp">
        <pc:chgData name="Bachmann, Hannah Ruth" userId="e7c09bfb-72c2-42e5-912c-bd6874d853db" providerId="ADAL" clId="{BB3A24A4-53E7-4351-BB0F-2FF66C2C4217}" dt="2021-03-12T18:29:30.488" v="266" actId="207"/>
        <pc:sldMkLst>
          <pc:docMk/>
          <pc:sldMk cId="1308052649" sldId="1419"/>
        </pc:sldMkLst>
        <pc:spChg chg="mod">
          <ac:chgData name="Bachmann, Hannah Ruth" userId="e7c09bfb-72c2-42e5-912c-bd6874d853db" providerId="ADAL" clId="{BB3A24A4-53E7-4351-BB0F-2FF66C2C4217}" dt="2021-03-12T18:29:30.488" v="266" actId="207"/>
          <ac:spMkLst>
            <pc:docMk/>
            <pc:sldMk cId="1308052649" sldId="1419"/>
            <ac:spMk id="11" creationId="{89CAFFA1-C70C-44C9-84D0-4722D49F3CC4}"/>
          </ac:spMkLst>
        </pc:spChg>
      </pc:sldChg>
      <pc:sldChg chg="modSp">
        <pc:chgData name="Bachmann, Hannah Ruth" userId="e7c09bfb-72c2-42e5-912c-bd6874d853db" providerId="ADAL" clId="{BB3A24A4-53E7-4351-BB0F-2FF66C2C4217}" dt="2021-03-12T18:29:12.634" v="262" actId="207"/>
        <pc:sldMkLst>
          <pc:docMk/>
          <pc:sldMk cId="948239002" sldId="1420"/>
        </pc:sldMkLst>
        <pc:spChg chg="mod">
          <ac:chgData name="Bachmann, Hannah Ruth" userId="e7c09bfb-72c2-42e5-912c-bd6874d853db" providerId="ADAL" clId="{BB3A24A4-53E7-4351-BB0F-2FF66C2C4217}" dt="2021-03-12T18:29:12.634" v="262" actId="207"/>
          <ac:spMkLst>
            <pc:docMk/>
            <pc:sldMk cId="948239002" sldId="1420"/>
            <ac:spMk id="11" creationId="{0FAF52F4-833B-4DB8-9367-3B335EDA3D76}"/>
          </ac:spMkLst>
        </pc:spChg>
      </pc:sldChg>
      <pc:sldChg chg="modSp">
        <pc:chgData name="Bachmann, Hannah Ruth" userId="e7c09bfb-72c2-42e5-912c-bd6874d853db" providerId="ADAL" clId="{BB3A24A4-53E7-4351-BB0F-2FF66C2C4217}" dt="2021-03-12T18:28:50.432" v="257" actId="207"/>
        <pc:sldMkLst>
          <pc:docMk/>
          <pc:sldMk cId="512470146" sldId="1421"/>
        </pc:sldMkLst>
        <pc:spChg chg="mod">
          <ac:chgData name="Bachmann, Hannah Ruth" userId="e7c09bfb-72c2-42e5-912c-bd6874d853db" providerId="ADAL" clId="{BB3A24A4-53E7-4351-BB0F-2FF66C2C4217}" dt="2021-03-12T18:28:50.432" v="257" actId="207"/>
          <ac:spMkLst>
            <pc:docMk/>
            <pc:sldMk cId="512470146" sldId="1421"/>
            <ac:spMk id="11" creationId="{FC506CD1-FE82-4FEF-B711-A5BA316247F4}"/>
          </ac:spMkLst>
        </pc:spChg>
      </pc:sldChg>
      <pc:sldChg chg="modSp">
        <pc:chgData name="Bachmann, Hannah Ruth" userId="e7c09bfb-72c2-42e5-912c-bd6874d853db" providerId="ADAL" clId="{BB3A24A4-53E7-4351-BB0F-2FF66C2C4217}" dt="2021-03-12T18:28:36.224" v="254" actId="207"/>
        <pc:sldMkLst>
          <pc:docMk/>
          <pc:sldMk cId="2375000432" sldId="1422"/>
        </pc:sldMkLst>
        <pc:spChg chg="mod">
          <ac:chgData name="Bachmann, Hannah Ruth" userId="e7c09bfb-72c2-42e5-912c-bd6874d853db" providerId="ADAL" clId="{BB3A24A4-53E7-4351-BB0F-2FF66C2C4217}" dt="2021-03-12T18:28:36.224" v="254" actId="207"/>
          <ac:spMkLst>
            <pc:docMk/>
            <pc:sldMk cId="2375000432" sldId="1422"/>
            <ac:spMk id="11" creationId="{1C13D861-6C11-43F3-A35E-8BF9FD60BE70}"/>
          </ac:spMkLst>
        </pc:spChg>
      </pc:sldChg>
    </pc:docChg>
  </pc:docChgLst>
  <pc:docChgLst>
    <pc:chgData name="Bachmann, Hannah Ruth" userId="S::habachma@uni-mainz.de::e7c09bfb-72c2-42e5-912c-bd6874d853db" providerId="AD" clId="Web-{B5BF0ECD-B2B9-D617-AF21-6EE098759B77}"/>
    <pc:docChg chg="">
      <pc:chgData name="Bachmann, Hannah Ruth" userId="S::habachma@uni-mainz.de::e7c09bfb-72c2-42e5-912c-bd6874d853db" providerId="AD" clId="Web-{B5BF0ECD-B2B9-D617-AF21-6EE098759B77}" dt="2020-12-05T23:37:37.320" v="0"/>
      <pc:docMkLst>
        <pc:docMk/>
      </pc:docMkLst>
      <pc:sldChg chg="modCm">
        <pc:chgData name="Bachmann, Hannah Ruth" userId="S::habachma@uni-mainz.de::e7c09bfb-72c2-42e5-912c-bd6874d853db" providerId="AD" clId="Web-{B5BF0ECD-B2B9-D617-AF21-6EE098759B77}" dt="2020-12-05T23:37:37.320" v="0"/>
        <pc:sldMkLst>
          <pc:docMk/>
          <pc:sldMk cId="50919579" sldId="1413"/>
        </pc:sldMkLst>
      </pc:sldChg>
    </pc:docChg>
  </pc:docChgLst>
  <pc:docChgLst>
    <pc:chgData name="Bachmann, Hannah Ruth" userId="e7c09bfb-72c2-42e5-912c-bd6874d853db" providerId="ADAL" clId="{DD1C8496-D1C0-4671-8F7A-9C3077A0117C}"/>
    <pc:docChg chg="undo custSel addSld delSld modSld">
      <pc:chgData name="Bachmann, Hannah Ruth" userId="e7c09bfb-72c2-42e5-912c-bd6874d853db" providerId="ADAL" clId="{DD1C8496-D1C0-4671-8F7A-9C3077A0117C}" dt="2021-02-02T15:55:36.468" v="689"/>
      <pc:docMkLst>
        <pc:docMk/>
      </pc:docMkLst>
      <pc:sldChg chg="modSp">
        <pc:chgData name="Bachmann, Hannah Ruth" userId="e7c09bfb-72c2-42e5-912c-bd6874d853db" providerId="ADAL" clId="{DD1C8496-D1C0-4671-8F7A-9C3077A0117C}" dt="2021-02-02T15:54:25.998" v="669" actId="20577"/>
        <pc:sldMkLst>
          <pc:docMk/>
          <pc:sldMk cId="0" sldId="264"/>
        </pc:sldMkLst>
        <pc:spChg chg="mod">
          <ac:chgData name="Bachmann, Hannah Ruth" userId="e7c09bfb-72c2-42e5-912c-bd6874d853db" providerId="ADAL" clId="{DD1C8496-D1C0-4671-8F7A-9C3077A0117C}" dt="2021-02-02T15:54:25.998" v="669" actId="20577"/>
          <ac:spMkLst>
            <pc:docMk/>
            <pc:sldMk cId="0" sldId="264"/>
            <ac:spMk id="5" creationId="{00000000-0000-0000-0000-000000000000}"/>
          </ac:spMkLst>
        </pc:spChg>
      </pc:sldChg>
      <pc:sldChg chg="addSp delSp modSp mod">
        <pc:chgData name="Bachmann, Hannah Ruth" userId="e7c09bfb-72c2-42e5-912c-bd6874d853db" providerId="ADAL" clId="{DD1C8496-D1C0-4671-8F7A-9C3077A0117C}" dt="2021-02-02T15:51:50.901" v="615"/>
        <pc:sldMkLst>
          <pc:docMk/>
          <pc:sldMk cId="0" sldId="559"/>
        </pc:sldMkLst>
        <pc:spChg chg="del">
          <ac:chgData name="Bachmann, Hannah Ruth" userId="e7c09bfb-72c2-42e5-912c-bd6874d853db" providerId="ADAL" clId="{DD1C8496-D1C0-4671-8F7A-9C3077A0117C}" dt="2021-01-28T12:15:58.577" v="15" actId="478"/>
          <ac:spMkLst>
            <pc:docMk/>
            <pc:sldMk cId="0" sldId="559"/>
            <ac:spMk id="2" creationId="{870ED103-B339-2640-A9A5-2B573CACED49}"/>
          </ac:spMkLst>
        </pc:spChg>
        <pc:spChg chg="del">
          <ac:chgData name="Bachmann, Hannah Ruth" userId="e7c09bfb-72c2-42e5-912c-bd6874d853db" providerId="ADAL" clId="{DD1C8496-D1C0-4671-8F7A-9C3077A0117C}" dt="2021-01-28T12:19:12.087" v="85" actId="478"/>
          <ac:spMkLst>
            <pc:docMk/>
            <pc:sldMk cId="0" sldId="559"/>
            <ac:spMk id="4" creationId="{22BC15E0-2C2A-C64A-98CA-4CACAA15F70F}"/>
          </ac:spMkLst>
        </pc:spChg>
        <pc:spChg chg="add del mod">
          <ac:chgData name="Bachmann, Hannah Ruth" userId="e7c09bfb-72c2-42e5-912c-bd6874d853db" providerId="ADAL" clId="{DD1C8496-D1C0-4671-8F7A-9C3077A0117C}" dt="2021-02-02T15:51:50.517" v="614" actId="478"/>
          <ac:spMkLst>
            <pc:docMk/>
            <pc:sldMk cId="0" sldId="559"/>
            <ac:spMk id="8" creationId="{A2174009-DDE7-45E5-B898-6F459A4CBE90}"/>
          </ac:spMkLst>
        </pc:spChg>
        <pc:spChg chg="add mod">
          <ac:chgData name="Bachmann, Hannah Ruth" userId="e7c09bfb-72c2-42e5-912c-bd6874d853db" providerId="ADAL" clId="{DD1C8496-D1C0-4671-8F7A-9C3077A0117C}" dt="2021-02-02T15:51:50.901" v="615"/>
          <ac:spMkLst>
            <pc:docMk/>
            <pc:sldMk cId="0" sldId="559"/>
            <ac:spMk id="9" creationId="{8EE51E13-D3B0-4BD8-9BC5-4622CDFC0593}"/>
          </ac:spMkLst>
        </pc:spChg>
        <pc:spChg chg="add del mod">
          <ac:chgData name="Bachmann, Hannah Ruth" userId="e7c09bfb-72c2-42e5-912c-bd6874d853db" providerId="ADAL" clId="{DD1C8496-D1C0-4671-8F7A-9C3077A0117C}" dt="2021-01-28T12:18:52.546" v="79"/>
          <ac:spMkLst>
            <pc:docMk/>
            <pc:sldMk cId="0" sldId="559"/>
            <ac:spMk id="9" creationId="{DBBEE0F4-1BFD-4231-9D20-14DA2B5EC1E4}"/>
          </ac:spMkLst>
        </pc:spChg>
        <pc:spChg chg="add mod">
          <ac:chgData name="Bachmann, Hannah Ruth" userId="e7c09bfb-72c2-42e5-912c-bd6874d853db" providerId="ADAL" clId="{DD1C8496-D1C0-4671-8F7A-9C3077A0117C}" dt="2021-01-28T12:19:12.388" v="86"/>
          <ac:spMkLst>
            <pc:docMk/>
            <pc:sldMk cId="0" sldId="559"/>
            <ac:spMk id="10" creationId="{83E939C7-1C5E-40AC-AF17-4DF3225C52B4}"/>
          </ac:spMkLst>
        </pc:spChg>
        <pc:spChg chg="mod">
          <ac:chgData name="Bachmann, Hannah Ruth" userId="e7c09bfb-72c2-42e5-912c-bd6874d853db" providerId="ADAL" clId="{DD1C8496-D1C0-4671-8F7A-9C3077A0117C}" dt="2020-12-09T23:16:38.396" v="3" actId="255"/>
          <ac:spMkLst>
            <pc:docMk/>
            <pc:sldMk cId="0" sldId="559"/>
            <ac:spMk id="12291" creationId="{824B1F99-2671-4642-B57C-422257ABC338}"/>
          </ac:spMkLst>
        </pc:spChg>
        <pc:spChg chg="mod">
          <ac:chgData name="Bachmann, Hannah Ruth" userId="e7c09bfb-72c2-42e5-912c-bd6874d853db" providerId="ADAL" clId="{DD1C8496-D1C0-4671-8F7A-9C3077A0117C}" dt="2020-12-09T23:16:41.782" v="4" actId="255"/>
          <ac:spMkLst>
            <pc:docMk/>
            <pc:sldMk cId="0" sldId="559"/>
            <ac:spMk id="12292" creationId="{4063C01B-E4CE-47D3-AF43-2F5B90D9221B}"/>
          </ac:spMkLst>
        </pc:spChg>
        <pc:picChg chg="mod">
          <ac:chgData name="Bachmann, Hannah Ruth" userId="e7c09bfb-72c2-42e5-912c-bd6874d853db" providerId="ADAL" clId="{DD1C8496-D1C0-4671-8F7A-9C3077A0117C}" dt="2021-01-28T12:16:16.397" v="18" actId="1076"/>
          <ac:picMkLst>
            <pc:docMk/>
            <pc:sldMk cId="0" sldId="559"/>
            <ac:picMk id="3" creationId="{30834032-4D8C-4635-BD27-84286EFB661F}"/>
          </ac:picMkLst>
        </pc:picChg>
      </pc:sldChg>
      <pc:sldChg chg="addSp delSp modSp mod">
        <pc:chgData name="Bachmann, Hannah Ruth" userId="e7c09bfb-72c2-42e5-912c-bd6874d853db" providerId="ADAL" clId="{DD1C8496-D1C0-4671-8F7A-9C3077A0117C}" dt="2021-02-02T15:55:36.468" v="689"/>
        <pc:sldMkLst>
          <pc:docMk/>
          <pc:sldMk cId="674378690" sldId="1393"/>
        </pc:sldMkLst>
        <pc:spChg chg="del">
          <ac:chgData name="Bachmann, Hannah Ruth" userId="e7c09bfb-72c2-42e5-912c-bd6874d853db" providerId="ADAL" clId="{DD1C8496-D1C0-4671-8F7A-9C3077A0117C}" dt="2021-01-28T12:16:20.765" v="19" actId="478"/>
          <ac:spMkLst>
            <pc:docMk/>
            <pc:sldMk cId="674378690" sldId="1393"/>
            <ac:spMk id="2" creationId="{6A34D95A-11F5-BD4B-BDA3-42A2BCC159AF}"/>
          </ac:spMkLst>
        </pc:spChg>
        <pc:spChg chg="del">
          <ac:chgData name="Bachmann, Hannah Ruth" userId="e7c09bfb-72c2-42e5-912c-bd6874d853db" providerId="ADAL" clId="{DD1C8496-D1C0-4671-8F7A-9C3077A0117C}" dt="2021-01-28T12:19:15.585" v="87" actId="478"/>
          <ac:spMkLst>
            <pc:docMk/>
            <pc:sldMk cId="674378690" sldId="1393"/>
            <ac:spMk id="4" creationId="{885F33D6-2C2B-A142-BC1D-6FF6E62B7A7D}"/>
          </ac:spMkLst>
        </pc:spChg>
        <pc:spChg chg="add del mod">
          <ac:chgData name="Bachmann, Hannah Ruth" userId="e7c09bfb-72c2-42e5-912c-bd6874d853db" providerId="ADAL" clId="{DD1C8496-D1C0-4671-8F7A-9C3077A0117C}" dt="2021-02-02T15:51:53.527" v="616" actId="478"/>
          <ac:spMkLst>
            <pc:docMk/>
            <pc:sldMk cId="674378690" sldId="1393"/>
            <ac:spMk id="8" creationId="{E8D7C6DF-B79A-450D-9C89-2652DE1E46B8}"/>
          </ac:spMkLst>
        </pc:spChg>
        <pc:spChg chg="add mod">
          <ac:chgData name="Bachmann, Hannah Ruth" userId="e7c09bfb-72c2-42e5-912c-bd6874d853db" providerId="ADAL" clId="{DD1C8496-D1C0-4671-8F7A-9C3077A0117C}" dt="2021-01-28T12:19:15.836" v="88"/>
          <ac:spMkLst>
            <pc:docMk/>
            <pc:sldMk cId="674378690" sldId="1393"/>
            <ac:spMk id="9" creationId="{2968834F-0D9D-481D-A9A8-73CCEFB37CE2}"/>
          </ac:spMkLst>
        </pc:spChg>
        <pc:spChg chg="add mod">
          <ac:chgData name="Bachmann, Hannah Ruth" userId="e7c09bfb-72c2-42e5-912c-bd6874d853db" providerId="ADAL" clId="{DD1C8496-D1C0-4671-8F7A-9C3077A0117C}" dt="2021-02-02T15:51:53.852" v="617"/>
          <ac:spMkLst>
            <pc:docMk/>
            <pc:sldMk cId="674378690" sldId="1393"/>
            <ac:spMk id="10" creationId="{ACF0978C-C698-4B20-9988-FC63C87E78F4}"/>
          </ac:spMkLst>
        </pc:spChg>
        <pc:spChg chg="mod">
          <ac:chgData name="Bachmann, Hannah Ruth" userId="e7c09bfb-72c2-42e5-912c-bd6874d853db" providerId="ADAL" clId="{DD1C8496-D1C0-4671-8F7A-9C3077A0117C}" dt="2021-02-02T15:55:36.468" v="689"/>
          <ac:spMkLst>
            <pc:docMk/>
            <pc:sldMk cId="674378690" sldId="1393"/>
            <ac:spMk id="12291" creationId="{824B1F99-2671-4642-B57C-422257ABC338}"/>
          </ac:spMkLst>
        </pc:spChg>
        <pc:spChg chg="mod">
          <ac:chgData name="Bachmann, Hannah Ruth" userId="e7c09bfb-72c2-42e5-912c-bd6874d853db" providerId="ADAL" clId="{DD1C8496-D1C0-4671-8F7A-9C3077A0117C}" dt="2021-02-02T15:55:25.675" v="687" actId="20577"/>
          <ac:spMkLst>
            <pc:docMk/>
            <pc:sldMk cId="674378690" sldId="1393"/>
            <ac:spMk id="12292" creationId="{4063C01B-E4CE-47D3-AF43-2F5B90D9221B}"/>
          </ac:spMkLst>
        </pc:spChg>
      </pc:sldChg>
      <pc:sldChg chg="del">
        <pc:chgData name="Bachmann, Hannah Ruth" userId="e7c09bfb-72c2-42e5-912c-bd6874d853db" providerId="ADAL" clId="{DD1C8496-D1C0-4671-8F7A-9C3077A0117C}" dt="2021-01-28T12:15:00.809" v="6" actId="2696"/>
        <pc:sldMkLst>
          <pc:docMk/>
          <pc:sldMk cId="696468409" sldId="1394"/>
        </pc:sldMkLst>
      </pc:sldChg>
      <pc:sldChg chg="del">
        <pc:chgData name="Bachmann, Hannah Ruth" userId="e7c09bfb-72c2-42e5-912c-bd6874d853db" providerId="ADAL" clId="{DD1C8496-D1C0-4671-8F7A-9C3077A0117C}" dt="2021-01-28T12:14:50.187" v="5" actId="2696"/>
        <pc:sldMkLst>
          <pc:docMk/>
          <pc:sldMk cId="3606764292" sldId="1395"/>
        </pc:sldMkLst>
      </pc:sldChg>
      <pc:sldChg chg="addSp delSp modSp mod delCm">
        <pc:chgData name="Bachmann, Hannah Ruth" userId="e7c09bfb-72c2-42e5-912c-bd6874d853db" providerId="ADAL" clId="{DD1C8496-D1C0-4671-8F7A-9C3077A0117C}" dt="2021-02-02T15:52:03.653" v="623"/>
        <pc:sldMkLst>
          <pc:docMk/>
          <pc:sldMk cId="2520624863" sldId="1396"/>
        </pc:sldMkLst>
        <pc:spChg chg="del">
          <ac:chgData name="Bachmann, Hannah Ruth" userId="e7c09bfb-72c2-42e5-912c-bd6874d853db" providerId="ADAL" clId="{DD1C8496-D1C0-4671-8F7A-9C3077A0117C}" dt="2021-01-28T12:16:51.489" v="29" actId="478"/>
          <ac:spMkLst>
            <pc:docMk/>
            <pc:sldMk cId="2520624863" sldId="1396"/>
            <ac:spMk id="2" creationId="{9D05AEE7-02B7-EF4F-8CB6-B57E2A5866E0}"/>
          </ac:spMkLst>
        </pc:spChg>
        <pc:spChg chg="del mod">
          <ac:chgData name="Bachmann, Hannah Ruth" userId="e7c09bfb-72c2-42e5-912c-bd6874d853db" providerId="ADAL" clId="{DD1C8496-D1C0-4671-8F7A-9C3077A0117C}" dt="2021-01-28T12:41:17.267" v="520" actId="478"/>
          <ac:spMkLst>
            <pc:docMk/>
            <pc:sldMk cId="2520624863" sldId="1396"/>
            <ac:spMk id="7" creationId="{8118104B-9A5E-40DD-983A-492E8051F961}"/>
          </ac:spMkLst>
        </pc:spChg>
        <pc:spChg chg="add del">
          <ac:chgData name="Bachmann, Hannah Ruth" userId="e7c09bfb-72c2-42e5-912c-bd6874d853db" providerId="ADAL" clId="{DD1C8496-D1C0-4671-8F7A-9C3077A0117C}" dt="2021-01-28T12:19:43.906" v="93" actId="478"/>
          <ac:spMkLst>
            <pc:docMk/>
            <pc:sldMk cId="2520624863" sldId="1396"/>
            <ac:spMk id="8" creationId="{DB4A833B-E4B7-144C-9263-0870E756F1B4}"/>
          </ac:spMkLst>
        </pc:spChg>
        <pc:spChg chg="add del mod">
          <ac:chgData name="Bachmann, Hannah Ruth" userId="e7c09bfb-72c2-42e5-912c-bd6874d853db" providerId="ADAL" clId="{DD1C8496-D1C0-4671-8F7A-9C3077A0117C}" dt="2021-02-02T15:52:03.327" v="622" actId="478"/>
          <ac:spMkLst>
            <pc:docMk/>
            <pc:sldMk cId="2520624863" sldId="1396"/>
            <ac:spMk id="12" creationId="{D40242EF-D04B-40E5-BE37-E8DD16D915BF}"/>
          </ac:spMkLst>
        </pc:spChg>
        <pc:spChg chg="add mod">
          <ac:chgData name="Bachmann, Hannah Ruth" userId="e7c09bfb-72c2-42e5-912c-bd6874d853db" providerId="ADAL" clId="{DD1C8496-D1C0-4671-8F7A-9C3077A0117C}" dt="2021-01-28T12:19:44.457" v="94"/>
          <ac:spMkLst>
            <pc:docMk/>
            <pc:sldMk cId="2520624863" sldId="1396"/>
            <ac:spMk id="13" creationId="{FD15E970-58FB-479F-8577-5FF145DD63EA}"/>
          </ac:spMkLst>
        </pc:spChg>
        <pc:spChg chg="add mod">
          <ac:chgData name="Bachmann, Hannah Ruth" userId="e7c09bfb-72c2-42e5-912c-bd6874d853db" providerId="ADAL" clId="{DD1C8496-D1C0-4671-8F7A-9C3077A0117C}" dt="2021-01-30T08:54:38.740" v="572" actId="20577"/>
          <ac:spMkLst>
            <pc:docMk/>
            <pc:sldMk cId="2520624863" sldId="1396"/>
            <ac:spMk id="14" creationId="{B85E23FA-58B7-46FB-9FEF-3BB8C02A6885}"/>
          </ac:spMkLst>
        </pc:spChg>
        <pc:spChg chg="add mod">
          <ac:chgData name="Bachmann, Hannah Ruth" userId="e7c09bfb-72c2-42e5-912c-bd6874d853db" providerId="ADAL" clId="{DD1C8496-D1C0-4671-8F7A-9C3077A0117C}" dt="2021-02-02T15:52:03.653" v="623"/>
          <ac:spMkLst>
            <pc:docMk/>
            <pc:sldMk cId="2520624863" sldId="1396"/>
            <ac:spMk id="15" creationId="{0813D62B-A864-439D-BEC7-D2C0E4326CC5}"/>
          </ac:spMkLst>
        </pc:spChg>
      </pc:sldChg>
      <pc:sldChg chg="addSp delSp modSp mod">
        <pc:chgData name="Bachmann, Hannah Ruth" userId="e7c09bfb-72c2-42e5-912c-bd6874d853db" providerId="ADAL" clId="{DD1C8496-D1C0-4671-8F7A-9C3077A0117C}" dt="2021-02-02T15:52:10.151" v="627"/>
        <pc:sldMkLst>
          <pc:docMk/>
          <pc:sldMk cId="3483319856" sldId="1397"/>
        </pc:sldMkLst>
        <pc:spChg chg="del mod">
          <ac:chgData name="Bachmann, Hannah Ruth" userId="e7c09bfb-72c2-42e5-912c-bd6874d853db" providerId="ADAL" clId="{DD1C8496-D1C0-4671-8F7A-9C3077A0117C}" dt="2021-01-28T12:33:26.155" v="330" actId="478"/>
          <ac:spMkLst>
            <pc:docMk/>
            <pc:sldMk cId="3483319856" sldId="1397"/>
            <ac:spMk id="7" creationId="{1F36A9C6-482F-480E-B851-3A524C3D5E2F}"/>
          </ac:spMkLst>
        </pc:spChg>
        <pc:spChg chg="del mod">
          <ac:chgData name="Bachmann, Hannah Ruth" userId="e7c09bfb-72c2-42e5-912c-bd6874d853db" providerId="ADAL" clId="{DD1C8496-D1C0-4671-8F7A-9C3077A0117C}" dt="2021-01-28T12:17:03.368" v="36" actId="478"/>
          <ac:spMkLst>
            <pc:docMk/>
            <pc:sldMk cId="3483319856" sldId="1397"/>
            <ac:spMk id="9" creationId="{2E59E7B3-EEFD-C948-AF64-E82BA55D5190}"/>
          </ac:spMkLst>
        </pc:spChg>
        <pc:spChg chg="del">
          <ac:chgData name="Bachmann, Hannah Ruth" userId="e7c09bfb-72c2-42e5-912c-bd6874d853db" providerId="ADAL" clId="{DD1C8496-D1C0-4671-8F7A-9C3077A0117C}" dt="2021-01-28T12:19:51.327" v="97" actId="478"/>
          <ac:spMkLst>
            <pc:docMk/>
            <pc:sldMk cId="3483319856" sldId="1397"/>
            <ac:spMk id="10" creationId="{D9F9CC9C-C4C5-E84B-940B-A8482E736D96}"/>
          </ac:spMkLst>
        </pc:spChg>
        <pc:spChg chg="add del mod">
          <ac:chgData name="Bachmann, Hannah Ruth" userId="e7c09bfb-72c2-42e5-912c-bd6874d853db" providerId="ADAL" clId="{DD1C8496-D1C0-4671-8F7A-9C3077A0117C}" dt="2021-01-28T12:17:01.406" v="35"/>
          <ac:spMkLst>
            <pc:docMk/>
            <pc:sldMk cId="3483319856" sldId="1397"/>
            <ac:spMk id="12" creationId="{1BC1B018-515E-445F-9A52-8A839B1C380D}"/>
          </ac:spMkLst>
        </pc:spChg>
        <pc:spChg chg="add mod">
          <ac:chgData name="Bachmann, Hannah Ruth" userId="e7c09bfb-72c2-42e5-912c-bd6874d853db" providerId="ADAL" clId="{DD1C8496-D1C0-4671-8F7A-9C3077A0117C}" dt="2021-02-02T15:52:10.151" v="627"/>
          <ac:spMkLst>
            <pc:docMk/>
            <pc:sldMk cId="3483319856" sldId="1397"/>
            <ac:spMk id="12" creationId="{AC813D2F-3958-4067-85B2-472AC0E6E416}"/>
          </ac:spMkLst>
        </pc:spChg>
        <pc:spChg chg="add del mod">
          <ac:chgData name="Bachmann, Hannah Ruth" userId="e7c09bfb-72c2-42e5-912c-bd6874d853db" providerId="ADAL" clId="{DD1C8496-D1C0-4671-8F7A-9C3077A0117C}" dt="2021-02-02T15:52:09.841" v="626" actId="478"/>
          <ac:spMkLst>
            <pc:docMk/>
            <pc:sldMk cId="3483319856" sldId="1397"/>
            <ac:spMk id="13" creationId="{3D051AD9-FCF0-40D8-A579-FEB6E76503F8}"/>
          </ac:spMkLst>
        </pc:spChg>
        <pc:spChg chg="add mod">
          <ac:chgData name="Bachmann, Hannah Ruth" userId="e7c09bfb-72c2-42e5-912c-bd6874d853db" providerId="ADAL" clId="{DD1C8496-D1C0-4671-8F7A-9C3077A0117C}" dt="2021-01-28T12:19:51.615" v="98"/>
          <ac:spMkLst>
            <pc:docMk/>
            <pc:sldMk cId="3483319856" sldId="1397"/>
            <ac:spMk id="14" creationId="{89477590-2C2A-4196-BD28-01C1469CE562}"/>
          </ac:spMkLst>
        </pc:spChg>
        <pc:spChg chg="add del mod">
          <ac:chgData name="Bachmann, Hannah Ruth" userId="e7c09bfb-72c2-42e5-912c-bd6874d853db" providerId="ADAL" clId="{DD1C8496-D1C0-4671-8F7A-9C3077A0117C}" dt="2021-01-28T12:40:50.076" v="513" actId="478"/>
          <ac:spMkLst>
            <pc:docMk/>
            <pc:sldMk cId="3483319856" sldId="1397"/>
            <ac:spMk id="15" creationId="{AFD29C52-8BCC-45EB-9EA0-92C39DC9E1F9}"/>
          </ac:spMkLst>
        </pc:spChg>
        <pc:spChg chg="add mod">
          <ac:chgData name="Bachmann, Hannah Ruth" userId="e7c09bfb-72c2-42e5-912c-bd6874d853db" providerId="ADAL" clId="{DD1C8496-D1C0-4671-8F7A-9C3077A0117C}" dt="2021-01-30T08:54:45.937" v="576" actId="20577"/>
          <ac:spMkLst>
            <pc:docMk/>
            <pc:sldMk cId="3483319856" sldId="1397"/>
            <ac:spMk id="16" creationId="{E8C2BCAB-F8AF-44F3-9CE3-166ED37EE520}"/>
          </ac:spMkLst>
        </pc:spChg>
      </pc:sldChg>
      <pc:sldChg chg="addSp delSp modSp mod">
        <pc:chgData name="Bachmann, Hannah Ruth" userId="e7c09bfb-72c2-42e5-912c-bd6874d853db" providerId="ADAL" clId="{DD1C8496-D1C0-4671-8F7A-9C3077A0117C}" dt="2021-02-02T15:52:28.809" v="639"/>
        <pc:sldMkLst>
          <pc:docMk/>
          <pc:sldMk cId="3614439443" sldId="1398"/>
        </pc:sldMkLst>
        <pc:spChg chg="del">
          <ac:chgData name="Bachmann, Hannah Ruth" userId="e7c09bfb-72c2-42e5-912c-bd6874d853db" providerId="ADAL" clId="{DD1C8496-D1C0-4671-8F7A-9C3077A0117C}" dt="2021-01-28T12:17:21.855" v="48" actId="478"/>
          <ac:spMkLst>
            <pc:docMk/>
            <pc:sldMk cId="3614439443" sldId="1398"/>
            <ac:spMk id="2" creationId="{73EEB0B6-FB52-B443-9FBE-DE533EF78929}"/>
          </ac:spMkLst>
        </pc:spChg>
        <pc:spChg chg="del">
          <ac:chgData name="Bachmann, Hannah Ruth" userId="e7c09bfb-72c2-42e5-912c-bd6874d853db" providerId="ADAL" clId="{DD1C8496-D1C0-4671-8F7A-9C3077A0117C}" dt="2021-01-28T12:20:16.546" v="109" actId="478"/>
          <ac:spMkLst>
            <pc:docMk/>
            <pc:sldMk cId="3614439443" sldId="1398"/>
            <ac:spMk id="5" creationId="{51033644-13EC-A947-8761-2E432D47F456}"/>
          </ac:spMkLst>
        </pc:spChg>
        <pc:spChg chg="del">
          <ac:chgData name="Bachmann, Hannah Ruth" userId="e7c09bfb-72c2-42e5-912c-bd6874d853db" providerId="ADAL" clId="{DD1C8496-D1C0-4671-8F7A-9C3077A0117C}" dt="2021-01-28T12:33:58.836" v="359" actId="478"/>
          <ac:spMkLst>
            <pc:docMk/>
            <pc:sldMk cId="3614439443" sldId="1398"/>
            <ac:spMk id="7" creationId="{74775016-AD5A-41E7-A502-E028AC92FE63}"/>
          </ac:spMkLst>
        </pc:spChg>
        <pc:spChg chg="add del mod">
          <ac:chgData name="Bachmann, Hannah Ruth" userId="e7c09bfb-72c2-42e5-912c-bd6874d853db" providerId="ADAL" clId="{DD1C8496-D1C0-4671-8F7A-9C3077A0117C}" dt="2021-02-02T15:52:28.469" v="638" actId="478"/>
          <ac:spMkLst>
            <pc:docMk/>
            <pc:sldMk cId="3614439443" sldId="1398"/>
            <ac:spMk id="12" creationId="{A69E3748-F51C-4A2C-B292-F4DCC82B6B10}"/>
          </ac:spMkLst>
        </pc:spChg>
        <pc:spChg chg="add mod">
          <ac:chgData name="Bachmann, Hannah Ruth" userId="e7c09bfb-72c2-42e5-912c-bd6874d853db" providerId="ADAL" clId="{DD1C8496-D1C0-4671-8F7A-9C3077A0117C}" dt="2021-01-28T12:20:16.836" v="110"/>
          <ac:spMkLst>
            <pc:docMk/>
            <pc:sldMk cId="3614439443" sldId="1398"/>
            <ac:spMk id="13" creationId="{8C147D36-44D3-494A-9A7F-9CA73FC6CCFD}"/>
          </ac:spMkLst>
        </pc:spChg>
        <pc:spChg chg="add del mod">
          <ac:chgData name="Bachmann, Hannah Ruth" userId="e7c09bfb-72c2-42e5-912c-bd6874d853db" providerId="ADAL" clId="{DD1C8496-D1C0-4671-8F7A-9C3077A0117C}" dt="2021-01-28T12:38:27.316" v="479" actId="478"/>
          <ac:spMkLst>
            <pc:docMk/>
            <pc:sldMk cId="3614439443" sldId="1398"/>
            <ac:spMk id="14" creationId="{699E374A-7711-42EA-8314-C722AF9081CF}"/>
          </ac:spMkLst>
        </pc:spChg>
        <pc:spChg chg="add mod">
          <ac:chgData name="Bachmann, Hannah Ruth" userId="e7c09bfb-72c2-42e5-912c-bd6874d853db" providerId="ADAL" clId="{DD1C8496-D1C0-4671-8F7A-9C3077A0117C}" dt="2021-02-02T15:52:28.809" v="639"/>
          <ac:spMkLst>
            <pc:docMk/>
            <pc:sldMk cId="3614439443" sldId="1398"/>
            <ac:spMk id="14" creationId="{BDC72C33-060E-4A11-9DE0-306270111F97}"/>
          </ac:spMkLst>
        </pc:spChg>
        <pc:spChg chg="add del mod">
          <ac:chgData name="Bachmann, Hannah Ruth" userId="e7c09bfb-72c2-42e5-912c-bd6874d853db" providerId="ADAL" clId="{DD1C8496-D1C0-4671-8F7A-9C3077A0117C}" dt="2021-01-28T12:38:29.528" v="481" actId="478"/>
          <ac:spMkLst>
            <pc:docMk/>
            <pc:sldMk cId="3614439443" sldId="1398"/>
            <ac:spMk id="15" creationId="{91FCF1EE-B7D1-4BC8-A6C9-B1877786C0C1}"/>
          </ac:spMkLst>
        </pc:spChg>
        <pc:spChg chg="add mod">
          <ac:chgData name="Bachmann, Hannah Ruth" userId="e7c09bfb-72c2-42e5-912c-bd6874d853db" providerId="ADAL" clId="{DD1C8496-D1C0-4671-8F7A-9C3077A0117C}" dt="2021-01-30T08:55:09.633" v="588" actId="20577"/>
          <ac:spMkLst>
            <pc:docMk/>
            <pc:sldMk cId="3614439443" sldId="1398"/>
            <ac:spMk id="16" creationId="{01768370-B853-47DA-AF0E-AB1C8D08B3A6}"/>
          </ac:spMkLst>
        </pc:spChg>
      </pc:sldChg>
      <pc:sldChg chg="addSp delSp modSp mod">
        <pc:chgData name="Bachmann, Hannah Ruth" userId="e7c09bfb-72c2-42e5-912c-bd6874d853db" providerId="ADAL" clId="{DD1C8496-D1C0-4671-8F7A-9C3077A0117C}" dt="2021-02-02T15:52:22.104" v="635"/>
        <pc:sldMkLst>
          <pc:docMk/>
          <pc:sldMk cId="1297026364" sldId="1399"/>
        </pc:sldMkLst>
        <pc:spChg chg="del">
          <ac:chgData name="Bachmann, Hannah Ruth" userId="e7c09bfb-72c2-42e5-912c-bd6874d853db" providerId="ADAL" clId="{DD1C8496-D1C0-4671-8F7A-9C3077A0117C}" dt="2021-01-28T12:17:15.866" v="44" actId="478"/>
          <ac:spMkLst>
            <pc:docMk/>
            <pc:sldMk cId="1297026364" sldId="1399"/>
            <ac:spMk id="4" creationId="{F0AFF4E2-B3F3-064A-9990-3AB71DBD8B45}"/>
          </ac:spMkLst>
        </pc:spChg>
        <pc:spChg chg="del">
          <ac:chgData name="Bachmann, Hannah Ruth" userId="e7c09bfb-72c2-42e5-912c-bd6874d853db" providerId="ADAL" clId="{DD1C8496-D1C0-4671-8F7A-9C3077A0117C}" dt="2021-01-28T12:20:06.446" v="105" actId="478"/>
          <ac:spMkLst>
            <pc:docMk/>
            <pc:sldMk cId="1297026364" sldId="1399"/>
            <ac:spMk id="5" creationId="{D99E246C-09E0-5D4A-91ED-9B1492AAB8E1}"/>
          </ac:spMkLst>
        </pc:spChg>
        <pc:spChg chg="del mod">
          <ac:chgData name="Bachmann, Hannah Ruth" userId="e7c09bfb-72c2-42e5-912c-bd6874d853db" providerId="ADAL" clId="{DD1C8496-D1C0-4671-8F7A-9C3077A0117C}" dt="2021-01-28T12:32:01.320" v="294" actId="478"/>
          <ac:spMkLst>
            <pc:docMk/>
            <pc:sldMk cId="1297026364" sldId="1399"/>
            <ac:spMk id="7" creationId="{6D9E3CDE-590C-4871-803A-00128025EFBE}"/>
          </ac:spMkLst>
        </pc:spChg>
        <pc:spChg chg="add del mod">
          <ac:chgData name="Bachmann, Hannah Ruth" userId="e7c09bfb-72c2-42e5-912c-bd6874d853db" providerId="ADAL" clId="{DD1C8496-D1C0-4671-8F7A-9C3077A0117C}" dt="2021-02-02T15:52:21.816" v="634" actId="478"/>
          <ac:spMkLst>
            <pc:docMk/>
            <pc:sldMk cId="1297026364" sldId="1399"/>
            <ac:spMk id="12" creationId="{DC4496D7-573B-4850-BD76-A11E2BA860A9}"/>
          </ac:spMkLst>
        </pc:spChg>
        <pc:spChg chg="add mod">
          <ac:chgData name="Bachmann, Hannah Ruth" userId="e7c09bfb-72c2-42e5-912c-bd6874d853db" providerId="ADAL" clId="{DD1C8496-D1C0-4671-8F7A-9C3077A0117C}" dt="2021-01-28T12:20:06.735" v="106"/>
          <ac:spMkLst>
            <pc:docMk/>
            <pc:sldMk cId="1297026364" sldId="1399"/>
            <ac:spMk id="13" creationId="{E6945ED5-0A75-402B-9A1F-DF97DEA85230}"/>
          </ac:spMkLst>
        </pc:spChg>
        <pc:spChg chg="add mod">
          <ac:chgData name="Bachmann, Hannah Ruth" userId="e7c09bfb-72c2-42e5-912c-bd6874d853db" providerId="ADAL" clId="{DD1C8496-D1C0-4671-8F7A-9C3077A0117C}" dt="2021-02-02T15:52:22.104" v="635"/>
          <ac:spMkLst>
            <pc:docMk/>
            <pc:sldMk cId="1297026364" sldId="1399"/>
            <ac:spMk id="14" creationId="{056CBF2C-08C7-4868-B03B-DC6F327859F5}"/>
          </ac:spMkLst>
        </pc:spChg>
        <pc:spChg chg="add del mod">
          <ac:chgData name="Bachmann, Hannah Ruth" userId="e7c09bfb-72c2-42e5-912c-bd6874d853db" providerId="ADAL" clId="{DD1C8496-D1C0-4671-8F7A-9C3077A0117C}" dt="2021-01-28T12:39:00.838" v="487" actId="478"/>
          <ac:spMkLst>
            <pc:docMk/>
            <pc:sldMk cId="1297026364" sldId="1399"/>
            <ac:spMk id="14" creationId="{84E1CF54-1675-4F75-BEF4-5CBEB22A276F}"/>
          </ac:spMkLst>
        </pc:spChg>
        <pc:spChg chg="add mod">
          <ac:chgData name="Bachmann, Hannah Ruth" userId="e7c09bfb-72c2-42e5-912c-bd6874d853db" providerId="ADAL" clId="{DD1C8496-D1C0-4671-8F7A-9C3077A0117C}" dt="2021-01-30T08:55:03.307" v="584" actId="20577"/>
          <ac:spMkLst>
            <pc:docMk/>
            <pc:sldMk cId="1297026364" sldId="1399"/>
            <ac:spMk id="15" creationId="{EEC74DD2-51BB-47F5-9B5D-F15FA9A30A7C}"/>
          </ac:spMkLst>
        </pc:spChg>
      </pc:sldChg>
      <pc:sldChg chg="addSp delSp modSp mod">
        <pc:chgData name="Bachmann, Hannah Ruth" userId="e7c09bfb-72c2-42e5-912c-bd6874d853db" providerId="ADAL" clId="{DD1C8496-D1C0-4671-8F7A-9C3077A0117C}" dt="2021-02-02T15:52:16.508" v="631"/>
        <pc:sldMkLst>
          <pc:docMk/>
          <pc:sldMk cId="1341081957" sldId="1400"/>
        </pc:sldMkLst>
        <pc:spChg chg="del">
          <ac:chgData name="Bachmann, Hannah Ruth" userId="e7c09bfb-72c2-42e5-912c-bd6874d853db" providerId="ADAL" clId="{DD1C8496-D1C0-4671-8F7A-9C3077A0117C}" dt="2021-01-28T12:17:09.616" v="40" actId="478"/>
          <ac:spMkLst>
            <pc:docMk/>
            <pc:sldMk cId="1341081957" sldId="1400"/>
            <ac:spMk id="4" creationId="{17B9D562-ECB2-9642-B8FA-000D9374DA90}"/>
          </ac:spMkLst>
        </pc:spChg>
        <pc:spChg chg="del">
          <ac:chgData name="Bachmann, Hannah Ruth" userId="e7c09bfb-72c2-42e5-912c-bd6874d853db" providerId="ADAL" clId="{DD1C8496-D1C0-4671-8F7A-9C3077A0117C}" dt="2021-01-28T12:19:56.796" v="101" actId="478"/>
          <ac:spMkLst>
            <pc:docMk/>
            <pc:sldMk cId="1341081957" sldId="1400"/>
            <ac:spMk id="5" creationId="{ACB3E7D9-EB5A-784F-B3A9-26F817FBF72A}"/>
          </ac:spMkLst>
        </pc:spChg>
        <pc:spChg chg="del">
          <ac:chgData name="Bachmann, Hannah Ruth" userId="e7c09bfb-72c2-42e5-912c-bd6874d853db" providerId="ADAL" clId="{DD1C8496-D1C0-4671-8F7A-9C3077A0117C}" dt="2021-01-28T12:30:46.778" v="271" actId="478"/>
          <ac:spMkLst>
            <pc:docMk/>
            <pc:sldMk cId="1341081957" sldId="1400"/>
            <ac:spMk id="7" creationId="{62163B47-A695-45BA-83C0-968EE48DE055}"/>
          </ac:spMkLst>
        </pc:spChg>
        <pc:spChg chg="add del mod">
          <ac:chgData name="Bachmann, Hannah Ruth" userId="e7c09bfb-72c2-42e5-912c-bd6874d853db" providerId="ADAL" clId="{DD1C8496-D1C0-4671-8F7A-9C3077A0117C}" dt="2021-02-02T15:52:16.155" v="630" actId="478"/>
          <ac:spMkLst>
            <pc:docMk/>
            <pc:sldMk cId="1341081957" sldId="1400"/>
            <ac:spMk id="12" creationId="{01CDFAA1-B067-4A04-9F55-9F27DF3A94B7}"/>
          </ac:spMkLst>
        </pc:spChg>
        <pc:spChg chg="add mod">
          <ac:chgData name="Bachmann, Hannah Ruth" userId="e7c09bfb-72c2-42e5-912c-bd6874d853db" providerId="ADAL" clId="{DD1C8496-D1C0-4671-8F7A-9C3077A0117C}" dt="2021-01-28T12:19:57.035" v="102"/>
          <ac:spMkLst>
            <pc:docMk/>
            <pc:sldMk cId="1341081957" sldId="1400"/>
            <ac:spMk id="13" creationId="{F8849316-D6E7-4FBD-A89D-4C15C70617F9}"/>
          </ac:spMkLst>
        </pc:spChg>
        <pc:spChg chg="add mod">
          <ac:chgData name="Bachmann, Hannah Ruth" userId="e7c09bfb-72c2-42e5-912c-bd6874d853db" providerId="ADAL" clId="{DD1C8496-D1C0-4671-8F7A-9C3077A0117C}" dt="2021-02-02T15:52:16.508" v="631"/>
          <ac:spMkLst>
            <pc:docMk/>
            <pc:sldMk cId="1341081957" sldId="1400"/>
            <ac:spMk id="14" creationId="{1B399C60-39B9-4522-819D-6EAE7D5E7E3D}"/>
          </ac:spMkLst>
        </pc:spChg>
        <pc:spChg chg="add del mod">
          <ac:chgData name="Bachmann, Hannah Ruth" userId="e7c09bfb-72c2-42e5-912c-bd6874d853db" providerId="ADAL" clId="{DD1C8496-D1C0-4671-8F7A-9C3077A0117C}" dt="2021-01-28T12:39:20.307" v="491" actId="478"/>
          <ac:spMkLst>
            <pc:docMk/>
            <pc:sldMk cId="1341081957" sldId="1400"/>
            <ac:spMk id="14" creationId="{39071259-F99C-48F2-BB04-5EE00E0F9B1E}"/>
          </ac:spMkLst>
        </pc:spChg>
        <pc:spChg chg="add mod">
          <ac:chgData name="Bachmann, Hannah Ruth" userId="e7c09bfb-72c2-42e5-912c-bd6874d853db" providerId="ADAL" clId="{DD1C8496-D1C0-4671-8F7A-9C3077A0117C}" dt="2021-01-30T08:54:55.070" v="580" actId="20577"/>
          <ac:spMkLst>
            <pc:docMk/>
            <pc:sldMk cId="1341081957" sldId="1400"/>
            <ac:spMk id="15" creationId="{B1B833BD-1EE7-448B-AB21-30C8E3A4FA76}"/>
          </ac:spMkLst>
        </pc:spChg>
      </pc:sldChg>
      <pc:sldChg chg="addSp delSp modSp mod">
        <pc:chgData name="Bachmann, Hannah Ruth" userId="e7c09bfb-72c2-42e5-912c-bd6874d853db" providerId="ADAL" clId="{DD1C8496-D1C0-4671-8F7A-9C3077A0117C}" dt="2021-02-02T15:51:41.607" v="609" actId="20577"/>
        <pc:sldMkLst>
          <pc:docMk/>
          <pc:sldMk cId="2461512244" sldId="1401"/>
        </pc:sldMkLst>
        <pc:spChg chg="del">
          <ac:chgData name="Bachmann, Hannah Ruth" userId="e7c09bfb-72c2-42e5-912c-bd6874d853db" providerId="ADAL" clId="{DD1C8496-D1C0-4671-8F7A-9C3077A0117C}" dt="2021-01-28T12:15:39.148" v="8" actId="478"/>
          <ac:spMkLst>
            <pc:docMk/>
            <pc:sldMk cId="2461512244" sldId="1401"/>
            <ac:spMk id="4" creationId="{81F8E3CB-9FDC-2B46-AF1C-9124D81640C0}"/>
          </ac:spMkLst>
        </pc:spChg>
        <pc:spChg chg="del">
          <ac:chgData name="Bachmann, Hannah Ruth" userId="e7c09bfb-72c2-42e5-912c-bd6874d853db" providerId="ADAL" clId="{DD1C8496-D1C0-4671-8F7A-9C3077A0117C}" dt="2021-01-28T12:18:39.437" v="71" actId="478"/>
          <ac:spMkLst>
            <pc:docMk/>
            <pc:sldMk cId="2461512244" sldId="1401"/>
            <ac:spMk id="5" creationId="{B4E5B242-EB1A-3C43-ACCF-D45460E1C4B8}"/>
          </ac:spMkLst>
        </pc:spChg>
        <pc:spChg chg="add mod">
          <ac:chgData name="Bachmann, Hannah Ruth" userId="e7c09bfb-72c2-42e5-912c-bd6874d853db" providerId="ADAL" clId="{DD1C8496-D1C0-4671-8F7A-9C3077A0117C}" dt="2021-02-02T15:51:41.607" v="609" actId="20577"/>
          <ac:spMkLst>
            <pc:docMk/>
            <pc:sldMk cId="2461512244" sldId="1401"/>
            <ac:spMk id="7" creationId="{EBCD3F84-C536-49C2-914A-B59A2E35B003}"/>
          </ac:spMkLst>
        </pc:spChg>
        <pc:spChg chg="add mod">
          <ac:chgData name="Bachmann, Hannah Ruth" userId="e7c09bfb-72c2-42e5-912c-bd6874d853db" providerId="ADAL" clId="{DD1C8496-D1C0-4671-8F7A-9C3077A0117C}" dt="2021-01-28T12:18:40.124" v="72"/>
          <ac:spMkLst>
            <pc:docMk/>
            <pc:sldMk cId="2461512244" sldId="1401"/>
            <ac:spMk id="8" creationId="{1C349A1D-32AC-434E-9324-E0A963843CB1}"/>
          </ac:spMkLst>
        </pc:spChg>
      </pc:sldChg>
      <pc:sldChg chg="addSp delSp modSp mod">
        <pc:chgData name="Bachmann, Hannah Ruth" userId="e7c09bfb-72c2-42e5-912c-bd6874d853db" providerId="ADAL" clId="{DD1C8496-D1C0-4671-8F7A-9C3077A0117C}" dt="2021-02-02T15:51:57.338" v="619"/>
        <pc:sldMkLst>
          <pc:docMk/>
          <pc:sldMk cId="389061864" sldId="1402"/>
        </pc:sldMkLst>
        <pc:spChg chg="del">
          <ac:chgData name="Bachmann, Hannah Ruth" userId="e7c09bfb-72c2-42e5-912c-bd6874d853db" providerId="ADAL" clId="{DD1C8496-D1C0-4671-8F7A-9C3077A0117C}" dt="2021-01-28T12:16:24.037" v="21" actId="478"/>
          <ac:spMkLst>
            <pc:docMk/>
            <pc:sldMk cId="389061864" sldId="1402"/>
            <ac:spMk id="2" creationId="{1DDF0F42-57B1-CE47-AD11-6208BAA15CBF}"/>
          </ac:spMkLst>
        </pc:spChg>
        <pc:spChg chg="del">
          <ac:chgData name="Bachmann, Hannah Ruth" userId="e7c09bfb-72c2-42e5-912c-bd6874d853db" providerId="ADAL" clId="{DD1C8496-D1C0-4671-8F7A-9C3077A0117C}" dt="2021-01-28T12:19:21.401" v="89" actId="478"/>
          <ac:spMkLst>
            <pc:docMk/>
            <pc:sldMk cId="389061864" sldId="1402"/>
            <ac:spMk id="4" creationId="{C5D3B96C-7403-2B4D-BC01-0B4342784A44}"/>
          </ac:spMkLst>
        </pc:spChg>
        <pc:spChg chg="add del mod">
          <ac:chgData name="Bachmann, Hannah Ruth" userId="e7c09bfb-72c2-42e5-912c-bd6874d853db" providerId="ADAL" clId="{DD1C8496-D1C0-4671-8F7A-9C3077A0117C}" dt="2021-02-02T15:51:57.034" v="618" actId="478"/>
          <ac:spMkLst>
            <pc:docMk/>
            <pc:sldMk cId="389061864" sldId="1402"/>
            <ac:spMk id="8" creationId="{3254E26D-AFCB-4B1B-BFB8-5087FD34770A}"/>
          </ac:spMkLst>
        </pc:spChg>
        <pc:spChg chg="add mod">
          <ac:chgData name="Bachmann, Hannah Ruth" userId="e7c09bfb-72c2-42e5-912c-bd6874d853db" providerId="ADAL" clId="{DD1C8496-D1C0-4671-8F7A-9C3077A0117C}" dt="2021-01-28T12:19:21.698" v="90"/>
          <ac:spMkLst>
            <pc:docMk/>
            <pc:sldMk cId="389061864" sldId="1402"/>
            <ac:spMk id="9" creationId="{D170619B-BE49-4A5F-B69F-3A304FA4B230}"/>
          </ac:spMkLst>
        </pc:spChg>
        <pc:spChg chg="add mod">
          <ac:chgData name="Bachmann, Hannah Ruth" userId="e7c09bfb-72c2-42e5-912c-bd6874d853db" providerId="ADAL" clId="{DD1C8496-D1C0-4671-8F7A-9C3077A0117C}" dt="2021-02-02T15:51:57.338" v="619"/>
          <ac:spMkLst>
            <pc:docMk/>
            <pc:sldMk cId="389061864" sldId="1402"/>
            <ac:spMk id="10" creationId="{2E787B5B-40C0-4250-8D3E-124167D4C318}"/>
          </ac:spMkLst>
        </pc:spChg>
      </pc:sldChg>
      <pc:sldChg chg="addSp delSp modSp mod">
        <pc:chgData name="Bachmann, Hannah Ruth" userId="e7c09bfb-72c2-42e5-912c-bd6874d853db" providerId="ADAL" clId="{DD1C8496-D1C0-4671-8F7A-9C3077A0117C}" dt="2021-02-02T15:54:01.596" v="665" actId="114"/>
        <pc:sldMkLst>
          <pc:docMk/>
          <pc:sldMk cId="3163194976" sldId="1403"/>
        </pc:sldMkLst>
        <pc:spChg chg="mod">
          <ac:chgData name="Bachmann, Hannah Ruth" userId="e7c09bfb-72c2-42e5-912c-bd6874d853db" providerId="ADAL" clId="{DD1C8496-D1C0-4671-8F7A-9C3077A0117C}" dt="2021-02-02T15:54:01.596" v="665" actId="114"/>
          <ac:spMkLst>
            <pc:docMk/>
            <pc:sldMk cId="3163194976" sldId="1403"/>
            <ac:spMk id="2" creationId="{378FA3C7-64A3-4028-8594-0B6F6098B22B}"/>
          </ac:spMkLst>
        </pc:spChg>
        <pc:spChg chg="del">
          <ac:chgData name="Bachmann, Hannah Ruth" userId="e7c09bfb-72c2-42e5-912c-bd6874d853db" providerId="ADAL" clId="{DD1C8496-D1C0-4671-8F7A-9C3077A0117C}" dt="2021-01-28T12:16:26.517" v="23" actId="478"/>
          <ac:spMkLst>
            <pc:docMk/>
            <pc:sldMk cId="3163194976" sldId="1403"/>
            <ac:spMk id="4" creationId="{A8CF71CA-7015-8E4F-A6CF-59952EBC10E5}"/>
          </ac:spMkLst>
        </pc:spChg>
        <pc:spChg chg="del">
          <ac:chgData name="Bachmann, Hannah Ruth" userId="e7c09bfb-72c2-42e5-912c-bd6874d853db" providerId="ADAL" clId="{DD1C8496-D1C0-4671-8F7A-9C3077A0117C}" dt="2021-01-28T12:19:39.605" v="91" actId="478"/>
          <ac:spMkLst>
            <pc:docMk/>
            <pc:sldMk cId="3163194976" sldId="1403"/>
            <ac:spMk id="5" creationId="{4A41E194-9FAF-2D47-8606-56754B2ECE11}"/>
          </ac:spMkLst>
        </pc:spChg>
        <pc:spChg chg="add del mod">
          <ac:chgData name="Bachmann, Hannah Ruth" userId="e7c09bfb-72c2-42e5-912c-bd6874d853db" providerId="ADAL" clId="{DD1C8496-D1C0-4671-8F7A-9C3077A0117C}" dt="2021-02-02T15:52:00.901" v="620" actId="478"/>
          <ac:spMkLst>
            <pc:docMk/>
            <pc:sldMk cId="3163194976" sldId="1403"/>
            <ac:spMk id="7" creationId="{069221A6-D6E7-4259-B957-55EB53AD6A05}"/>
          </ac:spMkLst>
        </pc:spChg>
        <pc:spChg chg="add mod">
          <ac:chgData name="Bachmann, Hannah Ruth" userId="e7c09bfb-72c2-42e5-912c-bd6874d853db" providerId="ADAL" clId="{DD1C8496-D1C0-4671-8F7A-9C3077A0117C}" dt="2021-01-28T12:19:41.057" v="92"/>
          <ac:spMkLst>
            <pc:docMk/>
            <pc:sldMk cId="3163194976" sldId="1403"/>
            <ac:spMk id="8" creationId="{4ECCF7B0-9821-4161-8F3C-F918B97301C2}"/>
          </ac:spMkLst>
        </pc:spChg>
        <pc:spChg chg="add mod">
          <ac:chgData name="Bachmann, Hannah Ruth" userId="e7c09bfb-72c2-42e5-912c-bd6874d853db" providerId="ADAL" clId="{DD1C8496-D1C0-4671-8F7A-9C3077A0117C}" dt="2021-02-02T15:52:01.235" v="621"/>
          <ac:spMkLst>
            <pc:docMk/>
            <pc:sldMk cId="3163194976" sldId="1403"/>
            <ac:spMk id="9" creationId="{7403C322-5C35-4998-975D-9DA26D973375}"/>
          </ac:spMkLst>
        </pc:spChg>
        <pc:picChg chg="mod">
          <ac:chgData name="Bachmann, Hannah Ruth" userId="e7c09bfb-72c2-42e5-912c-bd6874d853db" providerId="ADAL" clId="{DD1C8496-D1C0-4671-8F7A-9C3077A0117C}" dt="2021-01-28T12:16:40.993" v="26" actId="1076"/>
          <ac:picMkLst>
            <pc:docMk/>
            <pc:sldMk cId="3163194976" sldId="1403"/>
            <ac:picMk id="6" creationId="{C9AF81F9-F730-4A6F-AC5D-DE3D603CC2C3}"/>
          </ac:picMkLst>
        </pc:picChg>
      </pc:sldChg>
      <pc:sldChg chg="addSp delSp modSp mod">
        <pc:chgData name="Bachmann, Hannah Ruth" userId="e7c09bfb-72c2-42e5-912c-bd6874d853db" providerId="ADAL" clId="{DD1C8496-D1C0-4671-8F7A-9C3077A0117C}" dt="2021-02-02T15:52:47.010" v="644"/>
        <pc:sldMkLst>
          <pc:docMk/>
          <pc:sldMk cId="3893099417" sldId="1405"/>
        </pc:sldMkLst>
        <pc:spChg chg="del">
          <ac:chgData name="Bachmann, Hannah Ruth" userId="e7c09bfb-72c2-42e5-912c-bd6874d853db" providerId="ADAL" clId="{DD1C8496-D1C0-4671-8F7A-9C3077A0117C}" dt="2021-01-28T12:17:29.287" v="52" actId="478"/>
          <ac:spMkLst>
            <pc:docMk/>
            <pc:sldMk cId="3893099417" sldId="1405"/>
            <ac:spMk id="4" creationId="{AF066EE7-AF88-6143-AB4C-16659352FE97}"/>
          </ac:spMkLst>
        </pc:spChg>
        <pc:spChg chg="del">
          <ac:chgData name="Bachmann, Hannah Ruth" userId="e7c09bfb-72c2-42e5-912c-bd6874d853db" providerId="ADAL" clId="{DD1C8496-D1C0-4671-8F7A-9C3077A0117C}" dt="2021-01-28T12:20:27.048" v="113" actId="478"/>
          <ac:spMkLst>
            <pc:docMk/>
            <pc:sldMk cId="3893099417" sldId="1405"/>
            <ac:spMk id="5" creationId="{63BD4F6E-64EE-F84B-B234-D57FF865BFD9}"/>
          </ac:spMkLst>
        </pc:spChg>
        <pc:spChg chg="del">
          <ac:chgData name="Bachmann, Hannah Ruth" userId="e7c09bfb-72c2-42e5-912c-bd6874d853db" providerId="ADAL" clId="{DD1C8496-D1C0-4671-8F7A-9C3077A0117C}" dt="2021-01-28T12:34:33.035" v="391" actId="478"/>
          <ac:spMkLst>
            <pc:docMk/>
            <pc:sldMk cId="3893099417" sldId="1405"/>
            <ac:spMk id="7" creationId="{4DC7472E-9D7C-45CB-874C-50A68B9DC657}"/>
          </ac:spMkLst>
        </pc:spChg>
        <pc:spChg chg="add del mod">
          <ac:chgData name="Bachmann, Hannah Ruth" userId="e7c09bfb-72c2-42e5-912c-bd6874d853db" providerId="ADAL" clId="{DD1C8496-D1C0-4671-8F7A-9C3077A0117C}" dt="2021-02-02T15:52:46.700" v="643" actId="478"/>
          <ac:spMkLst>
            <pc:docMk/>
            <pc:sldMk cId="3893099417" sldId="1405"/>
            <ac:spMk id="12" creationId="{94FA0DD0-543F-45CE-902D-888E320DC015}"/>
          </ac:spMkLst>
        </pc:spChg>
        <pc:spChg chg="add mod">
          <ac:chgData name="Bachmann, Hannah Ruth" userId="e7c09bfb-72c2-42e5-912c-bd6874d853db" providerId="ADAL" clId="{DD1C8496-D1C0-4671-8F7A-9C3077A0117C}" dt="2021-01-28T12:20:27.316" v="114"/>
          <ac:spMkLst>
            <pc:docMk/>
            <pc:sldMk cId="3893099417" sldId="1405"/>
            <ac:spMk id="13" creationId="{02C69475-0F5B-4036-A4F8-309A96E57C75}"/>
          </ac:spMkLst>
        </pc:spChg>
        <pc:spChg chg="add mod">
          <ac:chgData name="Bachmann, Hannah Ruth" userId="e7c09bfb-72c2-42e5-912c-bd6874d853db" providerId="ADAL" clId="{DD1C8496-D1C0-4671-8F7A-9C3077A0117C}" dt="2021-02-02T15:52:47.010" v="644"/>
          <ac:spMkLst>
            <pc:docMk/>
            <pc:sldMk cId="3893099417" sldId="1405"/>
            <ac:spMk id="14" creationId="{4CDE0E07-7EB0-4BE7-B8C0-3536BC378AA2}"/>
          </ac:spMkLst>
        </pc:spChg>
        <pc:spChg chg="add del mod">
          <ac:chgData name="Bachmann, Hannah Ruth" userId="e7c09bfb-72c2-42e5-912c-bd6874d853db" providerId="ADAL" clId="{DD1C8496-D1C0-4671-8F7A-9C3077A0117C}" dt="2021-01-28T12:38:10.537" v="475" actId="478"/>
          <ac:spMkLst>
            <pc:docMk/>
            <pc:sldMk cId="3893099417" sldId="1405"/>
            <ac:spMk id="14" creationId="{E12559ED-4889-44FE-8247-CCE96F7CDBE6}"/>
          </ac:spMkLst>
        </pc:spChg>
        <pc:spChg chg="add del mod">
          <ac:chgData name="Bachmann, Hannah Ruth" userId="e7c09bfb-72c2-42e5-912c-bd6874d853db" providerId="ADAL" clId="{DD1C8496-D1C0-4671-8F7A-9C3077A0117C}" dt="2021-01-28T12:38:08.345" v="474"/>
          <ac:spMkLst>
            <pc:docMk/>
            <pc:sldMk cId="3893099417" sldId="1405"/>
            <ac:spMk id="15" creationId="{BF5A1802-A743-4C47-BF57-5974409F629B}"/>
          </ac:spMkLst>
        </pc:spChg>
        <pc:spChg chg="add mod">
          <ac:chgData name="Bachmann, Hannah Ruth" userId="e7c09bfb-72c2-42e5-912c-bd6874d853db" providerId="ADAL" clId="{DD1C8496-D1C0-4671-8F7A-9C3077A0117C}" dt="2021-01-30T08:56:19.874" v="601" actId="20577"/>
          <ac:spMkLst>
            <pc:docMk/>
            <pc:sldMk cId="3893099417" sldId="1405"/>
            <ac:spMk id="16" creationId="{7CF7E462-AD0A-4E43-978E-A77E2E0F885D}"/>
          </ac:spMkLst>
        </pc:spChg>
      </pc:sldChg>
      <pc:sldChg chg="addSp delSp modSp mod">
        <pc:chgData name="Bachmann, Hannah Ruth" userId="e7c09bfb-72c2-42e5-912c-bd6874d853db" providerId="ADAL" clId="{DD1C8496-D1C0-4671-8F7A-9C3077A0117C}" dt="2021-02-02T15:52:51.848" v="648"/>
        <pc:sldMkLst>
          <pc:docMk/>
          <pc:sldMk cId="2415394275" sldId="1406"/>
        </pc:sldMkLst>
        <pc:spChg chg="del">
          <ac:chgData name="Bachmann, Hannah Ruth" userId="e7c09bfb-72c2-42e5-912c-bd6874d853db" providerId="ADAL" clId="{DD1C8496-D1C0-4671-8F7A-9C3077A0117C}" dt="2021-01-28T12:17:35.682" v="56" actId="478"/>
          <ac:spMkLst>
            <pc:docMk/>
            <pc:sldMk cId="2415394275" sldId="1406"/>
            <ac:spMk id="4" creationId="{8373C607-4090-B84A-B22F-C086CFF02D2D}"/>
          </ac:spMkLst>
        </pc:spChg>
        <pc:spChg chg="del">
          <ac:chgData name="Bachmann, Hannah Ruth" userId="e7c09bfb-72c2-42e5-912c-bd6874d853db" providerId="ADAL" clId="{DD1C8496-D1C0-4671-8F7A-9C3077A0117C}" dt="2021-01-28T12:20:46.327" v="117" actId="478"/>
          <ac:spMkLst>
            <pc:docMk/>
            <pc:sldMk cId="2415394275" sldId="1406"/>
            <ac:spMk id="5" creationId="{0C424869-EA81-1649-9744-3DAC45C43BA4}"/>
          </ac:spMkLst>
        </pc:spChg>
        <pc:spChg chg="del">
          <ac:chgData name="Bachmann, Hannah Ruth" userId="e7c09bfb-72c2-42e5-912c-bd6874d853db" providerId="ADAL" clId="{DD1C8496-D1C0-4671-8F7A-9C3077A0117C}" dt="2021-01-28T12:34:53.687" v="414" actId="478"/>
          <ac:spMkLst>
            <pc:docMk/>
            <pc:sldMk cId="2415394275" sldId="1406"/>
            <ac:spMk id="7" creationId="{A7EF0218-406F-4430-957C-C6CE2BEB85D2}"/>
          </ac:spMkLst>
        </pc:spChg>
        <pc:spChg chg="add del mod">
          <ac:chgData name="Bachmann, Hannah Ruth" userId="e7c09bfb-72c2-42e5-912c-bd6874d853db" providerId="ADAL" clId="{DD1C8496-D1C0-4671-8F7A-9C3077A0117C}" dt="2021-02-02T15:52:51.550" v="647" actId="478"/>
          <ac:spMkLst>
            <pc:docMk/>
            <pc:sldMk cId="2415394275" sldId="1406"/>
            <ac:spMk id="12" creationId="{160D3F43-B896-4554-9075-C4CAB1251CAF}"/>
          </ac:spMkLst>
        </pc:spChg>
        <pc:spChg chg="add mod">
          <ac:chgData name="Bachmann, Hannah Ruth" userId="e7c09bfb-72c2-42e5-912c-bd6874d853db" providerId="ADAL" clId="{DD1C8496-D1C0-4671-8F7A-9C3077A0117C}" dt="2021-01-28T12:20:46.577" v="118"/>
          <ac:spMkLst>
            <pc:docMk/>
            <pc:sldMk cId="2415394275" sldId="1406"/>
            <ac:spMk id="13" creationId="{D24C7D74-9AC6-47DF-9E3F-B1C30F9C34D2}"/>
          </ac:spMkLst>
        </pc:spChg>
        <pc:spChg chg="add del mod">
          <ac:chgData name="Bachmann, Hannah Ruth" userId="e7c09bfb-72c2-42e5-912c-bd6874d853db" providerId="ADAL" clId="{DD1C8496-D1C0-4671-8F7A-9C3077A0117C}" dt="2021-01-28T12:37:20.247" v="464" actId="478"/>
          <ac:spMkLst>
            <pc:docMk/>
            <pc:sldMk cId="2415394275" sldId="1406"/>
            <ac:spMk id="14" creationId="{13D1AA9D-ABA7-4388-AAA9-43DC8F698D1A}"/>
          </ac:spMkLst>
        </pc:spChg>
        <pc:spChg chg="add mod">
          <ac:chgData name="Bachmann, Hannah Ruth" userId="e7c09bfb-72c2-42e5-912c-bd6874d853db" providerId="ADAL" clId="{DD1C8496-D1C0-4671-8F7A-9C3077A0117C}" dt="2021-02-02T15:52:51.848" v="648"/>
          <ac:spMkLst>
            <pc:docMk/>
            <pc:sldMk cId="2415394275" sldId="1406"/>
            <ac:spMk id="14" creationId="{55DD89F7-2521-4D64-A5E3-F9E1EAE34130}"/>
          </ac:spMkLst>
        </pc:spChg>
        <pc:spChg chg="add mod">
          <ac:chgData name="Bachmann, Hannah Ruth" userId="e7c09bfb-72c2-42e5-912c-bd6874d853db" providerId="ADAL" clId="{DD1C8496-D1C0-4671-8F7A-9C3077A0117C}" dt="2021-01-30T08:55:21.196" v="592" actId="20577"/>
          <ac:spMkLst>
            <pc:docMk/>
            <pc:sldMk cId="2415394275" sldId="1406"/>
            <ac:spMk id="15" creationId="{0D72E47F-4DF8-41FF-99D1-0CD435B53015}"/>
          </ac:spMkLst>
        </pc:spChg>
      </pc:sldChg>
      <pc:sldChg chg="addSp delSp modSp mod">
        <pc:chgData name="Bachmann, Hannah Ruth" userId="e7c09bfb-72c2-42e5-912c-bd6874d853db" providerId="ADAL" clId="{DD1C8496-D1C0-4671-8F7A-9C3077A0117C}" dt="2021-02-02T15:52:58.556" v="652"/>
        <pc:sldMkLst>
          <pc:docMk/>
          <pc:sldMk cId="2379420804" sldId="1407"/>
        </pc:sldMkLst>
        <pc:spChg chg="del">
          <ac:chgData name="Bachmann, Hannah Ruth" userId="e7c09bfb-72c2-42e5-912c-bd6874d853db" providerId="ADAL" clId="{DD1C8496-D1C0-4671-8F7A-9C3077A0117C}" dt="2021-01-28T12:17:40.756" v="60" actId="478"/>
          <ac:spMkLst>
            <pc:docMk/>
            <pc:sldMk cId="2379420804" sldId="1407"/>
            <ac:spMk id="5" creationId="{60780AC2-7C0D-6649-AC1D-703F65D9CD6E}"/>
          </ac:spMkLst>
        </pc:spChg>
        <pc:spChg chg="del mod">
          <ac:chgData name="Bachmann, Hannah Ruth" userId="e7c09bfb-72c2-42e5-912c-bd6874d853db" providerId="ADAL" clId="{DD1C8496-D1C0-4671-8F7A-9C3077A0117C}" dt="2021-01-28T12:35:24.297" v="446" actId="478"/>
          <ac:spMkLst>
            <pc:docMk/>
            <pc:sldMk cId="2379420804" sldId="1407"/>
            <ac:spMk id="7" creationId="{9FD524CA-9172-4980-89C8-6537520931C2}"/>
          </ac:spMkLst>
        </pc:spChg>
        <pc:spChg chg="del">
          <ac:chgData name="Bachmann, Hannah Ruth" userId="e7c09bfb-72c2-42e5-912c-bd6874d853db" providerId="ADAL" clId="{DD1C8496-D1C0-4671-8F7A-9C3077A0117C}" dt="2021-01-28T12:20:59.048" v="121" actId="478"/>
          <ac:spMkLst>
            <pc:docMk/>
            <pc:sldMk cId="2379420804" sldId="1407"/>
            <ac:spMk id="10" creationId="{C5656802-CEA5-B742-A69B-AC735D45E591}"/>
          </ac:spMkLst>
        </pc:spChg>
        <pc:spChg chg="add del mod">
          <ac:chgData name="Bachmann, Hannah Ruth" userId="e7c09bfb-72c2-42e5-912c-bd6874d853db" providerId="ADAL" clId="{DD1C8496-D1C0-4671-8F7A-9C3077A0117C}" dt="2021-02-02T15:52:58.256" v="651" actId="478"/>
          <ac:spMkLst>
            <pc:docMk/>
            <pc:sldMk cId="2379420804" sldId="1407"/>
            <ac:spMk id="12" creationId="{5485A2C3-6FB1-464C-BDA3-1FD717689B79}"/>
          </ac:spMkLst>
        </pc:spChg>
        <pc:spChg chg="add mod">
          <ac:chgData name="Bachmann, Hannah Ruth" userId="e7c09bfb-72c2-42e5-912c-bd6874d853db" providerId="ADAL" clId="{DD1C8496-D1C0-4671-8F7A-9C3077A0117C}" dt="2021-01-28T12:20:59.327" v="122"/>
          <ac:spMkLst>
            <pc:docMk/>
            <pc:sldMk cId="2379420804" sldId="1407"/>
            <ac:spMk id="13" creationId="{3CD5D88D-63C6-40E3-AAEE-DF7A39FAFF99}"/>
          </ac:spMkLst>
        </pc:spChg>
        <pc:spChg chg="add mod">
          <ac:chgData name="Bachmann, Hannah Ruth" userId="e7c09bfb-72c2-42e5-912c-bd6874d853db" providerId="ADAL" clId="{DD1C8496-D1C0-4671-8F7A-9C3077A0117C}" dt="2021-02-02T15:52:58.556" v="652"/>
          <ac:spMkLst>
            <pc:docMk/>
            <pc:sldMk cId="2379420804" sldId="1407"/>
            <ac:spMk id="14" creationId="{0D0347C1-C483-43D4-8E62-DC76041D5167}"/>
          </ac:spMkLst>
        </pc:spChg>
        <pc:spChg chg="add del mod">
          <ac:chgData name="Bachmann, Hannah Ruth" userId="e7c09bfb-72c2-42e5-912c-bd6874d853db" providerId="ADAL" clId="{DD1C8496-D1C0-4671-8F7A-9C3077A0117C}" dt="2021-01-28T12:36:58.637" v="460" actId="478"/>
          <ac:spMkLst>
            <pc:docMk/>
            <pc:sldMk cId="2379420804" sldId="1407"/>
            <ac:spMk id="14" creationId="{37CA1F3F-7502-4869-AD48-92E18979FD6D}"/>
          </ac:spMkLst>
        </pc:spChg>
        <pc:spChg chg="add mod">
          <ac:chgData name="Bachmann, Hannah Ruth" userId="e7c09bfb-72c2-42e5-912c-bd6874d853db" providerId="ADAL" clId="{DD1C8496-D1C0-4671-8F7A-9C3077A0117C}" dt="2021-01-30T08:55:28.637" v="598" actId="20577"/>
          <ac:spMkLst>
            <pc:docMk/>
            <pc:sldMk cId="2379420804" sldId="1407"/>
            <ac:spMk id="15" creationId="{ECE34B08-C417-4D1B-880D-1AB9EEF0C006}"/>
          </ac:spMkLst>
        </pc:spChg>
      </pc:sldChg>
      <pc:sldChg chg="addSp delSp modSp mod">
        <pc:chgData name="Bachmann, Hannah Ruth" userId="e7c09bfb-72c2-42e5-912c-bd6874d853db" providerId="ADAL" clId="{DD1C8496-D1C0-4671-8F7A-9C3077A0117C}" dt="2021-02-02T15:55:19.268" v="685" actId="20577"/>
        <pc:sldMkLst>
          <pc:docMk/>
          <pc:sldMk cId="1964932819" sldId="1410"/>
        </pc:sldMkLst>
        <pc:spChg chg="mod">
          <ac:chgData name="Bachmann, Hannah Ruth" userId="e7c09bfb-72c2-42e5-912c-bd6874d853db" providerId="ADAL" clId="{DD1C8496-D1C0-4671-8F7A-9C3077A0117C}" dt="2021-02-02T15:55:19.268" v="685" actId="20577"/>
          <ac:spMkLst>
            <pc:docMk/>
            <pc:sldMk cId="1964932819" sldId="1410"/>
            <ac:spMk id="4" creationId="{00000000-0000-0000-0000-000000000000}"/>
          </ac:spMkLst>
        </pc:spChg>
        <pc:spChg chg="del">
          <ac:chgData name="Bachmann, Hannah Ruth" userId="e7c09bfb-72c2-42e5-912c-bd6874d853db" providerId="ADAL" clId="{DD1C8496-D1C0-4671-8F7A-9C3077A0117C}" dt="2021-01-28T12:18:45.886" v="75" actId="478"/>
          <ac:spMkLst>
            <pc:docMk/>
            <pc:sldMk cId="1964932819" sldId="1410"/>
            <ac:spMk id="5" creationId="{00000000-0000-0000-0000-000000000000}"/>
          </ac:spMkLst>
        </pc:spChg>
        <pc:spChg chg="del">
          <ac:chgData name="Bachmann, Hannah Ruth" userId="e7c09bfb-72c2-42e5-912c-bd6874d853db" providerId="ADAL" clId="{DD1C8496-D1C0-4671-8F7A-9C3077A0117C}" dt="2021-01-28T12:15:55.088" v="13" actId="478"/>
          <ac:spMkLst>
            <pc:docMk/>
            <pc:sldMk cId="1964932819" sldId="1410"/>
            <ac:spMk id="7" creationId="{6F3D1651-5F7B-CB45-9CDC-4807C97274A7}"/>
          </ac:spMkLst>
        </pc:spChg>
        <pc:spChg chg="add del mod">
          <ac:chgData name="Bachmann, Hannah Ruth" userId="e7c09bfb-72c2-42e5-912c-bd6874d853db" providerId="ADAL" clId="{DD1C8496-D1C0-4671-8F7A-9C3077A0117C}" dt="2021-02-02T15:51:47.909" v="612" actId="478"/>
          <ac:spMkLst>
            <pc:docMk/>
            <pc:sldMk cId="1964932819" sldId="1410"/>
            <ac:spMk id="8" creationId="{3B8016D3-A908-4B45-8981-46578DDC2A94}"/>
          </ac:spMkLst>
        </pc:spChg>
        <pc:spChg chg="add del mod">
          <ac:chgData name="Bachmann, Hannah Ruth" userId="e7c09bfb-72c2-42e5-912c-bd6874d853db" providerId="ADAL" clId="{DD1C8496-D1C0-4671-8F7A-9C3077A0117C}" dt="2021-01-28T12:19:08.387" v="84"/>
          <ac:spMkLst>
            <pc:docMk/>
            <pc:sldMk cId="1964932819" sldId="1410"/>
            <ac:spMk id="9" creationId="{4273BD4B-CF74-4C4D-B5A9-BD9272F9AD2A}"/>
          </ac:spMkLst>
        </pc:spChg>
        <pc:spChg chg="add mod">
          <ac:chgData name="Bachmann, Hannah Ruth" userId="e7c09bfb-72c2-42e5-912c-bd6874d853db" providerId="ADAL" clId="{DD1C8496-D1C0-4671-8F7A-9C3077A0117C}" dt="2021-02-02T15:51:48.283" v="613"/>
          <ac:spMkLst>
            <pc:docMk/>
            <pc:sldMk cId="1964932819" sldId="1410"/>
            <ac:spMk id="10" creationId="{5178260D-86F2-4F28-8971-3F359E49AAE5}"/>
          </ac:spMkLst>
        </pc:spChg>
      </pc:sldChg>
      <pc:sldChg chg="addSp delSp modSp mod">
        <pc:chgData name="Bachmann, Hannah Ruth" userId="e7c09bfb-72c2-42e5-912c-bd6874d853db" providerId="ADAL" clId="{DD1C8496-D1C0-4671-8F7A-9C3077A0117C}" dt="2021-02-02T15:53:03.534" v="656"/>
        <pc:sldMkLst>
          <pc:docMk/>
          <pc:sldMk cId="2160965922" sldId="1411"/>
        </pc:sldMkLst>
        <pc:spChg chg="del">
          <ac:chgData name="Bachmann, Hannah Ruth" userId="e7c09bfb-72c2-42e5-912c-bd6874d853db" providerId="ADAL" clId="{DD1C8496-D1C0-4671-8F7A-9C3077A0117C}" dt="2021-01-28T12:17:46.576" v="64" actId="478"/>
          <ac:spMkLst>
            <pc:docMk/>
            <pc:sldMk cId="2160965922" sldId="1411"/>
            <ac:spMk id="4" creationId="{722FB7A4-C520-9B42-9125-8BB7E02E2759}"/>
          </ac:spMkLst>
        </pc:spChg>
        <pc:spChg chg="del">
          <ac:chgData name="Bachmann, Hannah Ruth" userId="e7c09bfb-72c2-42e5-912c-bd6874d853db" providerId="ADAL" clId="{DD1C8496-D1C0-4671-8F7A-9C3077A0117C}" dt="2021-01-28T12:21:07.277" v="125" actId="478"/>
          <ac:spMkLst>
            <pc:docMk/>
            <pc:sldMk cId="2160965922" sldId="1411"/>
            <ac:spMk id="5" creationId="{7F2B9C1F-45D5-AD44-9839-6BC6BC5A52DE}"/>
          </ac:spMkLst>
        </pc:spChg>
        <pc:spChg chg="add del mod">
          <ac:chgData name="Bachmann, Hannah Ruth" userId="e7c09bfb-72c2-42e5-912c-bd6874d853db" providerId="ADAL" clId="{DD1C8496-D1C0-4671-8F7A-9C3077A0117C}" dt="2021-02-02T15:53:03.239" v="655" actId="478"/>
          <ac:spMkLst>
            <pc:docMk/>
            <pc:sldMk cId="2160965922" sldId="1411"/>
            <ac:spMk id="7" creationId="{F7FE8793-DC35-4458-9C66-5118E819202C}"/>
          </ac:spMkLst>
        </pc:spChg>
        <pc:spChg chg="add mod">
          <ac:chgData name="Bachmann, Hannah Ruth" userId="e7c09bfb-72c2-42e5-912c-bd6874d853db" providerId="ADAL" clId="{DD1C8496-D1C0-4671-8F7A-9C3077A0117C}" dt="2021-01-28T12:21:07.537" v="126"/>
          <ac:spMkLst>
            <pc:docMk/>
            <pc:sldMk cId="2160965922" sldId="1411"/>
            <ac:spMk id="8" creationId="{AAAFF4C3-E1E5-4D87-A779-439E4886D3DE}"/>
          </ac:spMkLst>
        </pc:spChg>
        <pc:spChg chg="add mod">
          <ac:chgData name="Bachmann, Hannah Ruth" userId="e7c09bfb-72c2-42e5-912c-bd6874d853db" providerId="ADAL" clId="{DD1C8496-D1C0-4671-8F7A-9C3077A0117C}" dt="2021-02-02T15:53:03.534" v="656"/>
          <ac:spMkLst>
            <pc:docMk/>
            <pc:sldMk cId="2160965922" sldId="1411"/>
            <ac:spMk id="9" creationId="{EEFC42A9-5887-428B-ACAB-ECB0A7C6DD1F}"/>
          </ac:spMkLst>
        </pc:spChg>
      </pc:sldChg>
      <pc:sldChg chg="addSp delSp modSp mod">
        <pc:chgData name="Bachmann, Hannah Ruth" userId="e7c09bfb-72c2-42e5-912c-bd6874d853db" providerId="ADAL" clId="{DD1C8496-D1C0-4671-8F7A-9C3077A0117C}" dt="2021-02-02T15:53:07.461" v="658"/>
        <pc:sldMkLst>
          <pc:docMk/>
          <pc:sldMk cId="4073303724" sldId="1412"/>
        </pc:sldMkLst>
        <pc:spChg chg="mod">
          <ac:chgData name="Bachmann, Hannah Ruth" userId="e7c09bfb-72c2-42e5-912c-bd6874d853db" providerId="ADAL" clId="{DD1C8496-D1C0-4671-8F7A-9C3077A0117C}" dt="2021-01-28T12:36:16.006" v="455" actId="1076"/>
          <ac:spMkLst>
            <pc:docMk/>
            <pc:sldMk cId="4073303724" sldId="1412"/>
            <ac:spMk id="9" creationId="{00000000-0000-0000-0000-000000000000}"/>
          </ac:spMkLst>
        </pc:spChg>
        <pc:spChg chg="del">
          <ac:chgData name="Bachmann, Hannah Ruth" userId="e7c09bfb-72c2-42e5-912c-bd6874d853db" providerId="ADAL" clId="{DD1C8496-D1C0-4671-8F7A-9C3077A0117C}" dt="2021-01-28T12:17:51.557" v="66" actId="478"/>
          <ac:spMkLst>
            <pc:docMk/>
            <pc:sldMk cId="4073303724" sldId="1412"/>
            <ac:spMk id="10" creationId="{1DDD7A5B-5D1B-2540-BAEA-83A9BBAB1CA6}"/>
          </ac:spMkLst>
        </pc:spChg>
        <pc:spChg chg="del">
          <ac:chgData name="Bachmann, Hannah Ruth" userId="e7c09bfb-72c2-42e5-912c-bd6874d853db" providerId="ADAL" clId="{DD1C8496-D1C0-4671-8F7A-9C3077A0117C}" dt="2021-01-28T12:21:10.866" v="127" actId="478"/>
          <ac:spMkLst>
            <pc:docMk/>
            <pc:sldMk cId="4073303724" sldId="1412"/>
            <ac:spMk id="11" creationId="{FA99DFF7-3F9A-6547-9347-4BE93E8790AE}"/>
          </ac:spMkLst>
        </pc:spChg>
        <pc:spChg chg="add del mod">
          <ac:chgData name="Bachmann, Hannah Ruth" userId="e7c09bfb-72c2-42e5-912c-bd6874d853db" providerId="ADAL" clId="{DD1C8496-D1C0-4671-8F7A-9C3077A0117C}" dt="2021-02-02T15:53:06.911" v="657" actId="478"/>
          <ac:spMkLst>
            <pc:docMk/>
            <pc:sldMk cId="4073303724" sldId="1412"/>
            <ac:spMk id="12" creationId="{894CA389-9FC7-4A1D-9687-F615927B524B}"/>
          </ac:spMkLst>
        </pc:spChg>
        <pc:spChg chg="add mod">
          <ac:chgData name="Bachmann, Hannah Ruth" userId="e7c09bfb-72c2-42e5-912c-bd6874d853db" providerId="ADAL" clId="{DD1C8496-D1C0-4671-8F7A-9C3077A0117C}" dt="2021-01-28T12:21:11.147" v="128"/>
          <ac:spMkLst>
            <pc:docMk/>
            <pc:sldMk cId="4073303724" sldId="1412"/>
            <ac:spMk id="13" creationId="{F070879B-EA0E-4E59-90C7-A304EB96C234}"/>
          </ac:spMkLst>
        </pc:spChg>
        <pc:spChg chg="add mod">
          <ac:chgData name="Bachmann, Hannah Ruth" userId="e7c09bfb-72c2-42e5-912c-bd6874d853db" providerId="ADAL" clId="{DD1C8496-D1C0-4671-8F7A-9C3077A0117C}" dt="2021-01-28T12:40:03.397" v="506" actId="1076"/>
          <ac:spMkLst>
            <pc:docMk/>
            <pc:sldMk cId="4073303724" sldId="1412"/>
            <ac:spMk id="14" creationId="{E0FA38F7-3E2E-41C9-AD6C-AC78323F3F25}"/>
          </ac:spMkLst>
        </pc:spChg>
        <pc:spChg chg="add mod">
          <ac:chgData name="Bachmann, Hannah Ruth" userId="e7c09bfb-72c2-42e5-912c-bd6874d853db" providerId="ADAL" clId="{DD1C8496-D1C0-4671-8F7A-9C3077A0117C}" dt="2021-02-02T15:53:07.461" v="658"/>
          <ac:spMkLst>
            <pc:docMk/>
            <pc:sldMk cId="4073303724" sldId="1412"/>
            <ac:spMk id="15" creationId="{6066EA08-D55D-4CEB-A2AE-4FBD2B7FE7BE}"/>
          </ac:spMkLst>
        </pc:spChg>
        <pc:picChg chg="mod">
          <ac:chgData name="Bachmann, Hannah Ruth" userId="e7c09bfb-72c2-42e5-912c-bd6874d853db" providerId="ADAL" clId="{DD1C8496-D1C0-4671-8F7A-9C3077A0117C}" dt="2021-01-28T12:36:13.698" v="454" actId="1076"/>
          <ac:picMkLst>
            <pc:docMk/>
            <pc:sldMk cId="4073303724" sldId="1412"/>
            <ac:picMk id="8" creationId="{A72B8FFD-BFD1-4A99-986F-9122FA3117C6}"/>
          </ac:picMkLst>
        </pc:picChg>
      </pc:sldChg>
      <pc:sldChg chg="addSp delSp modSp mod">
        <pc:chgData name="Bachmann, Hannah Ruth" userId="e7c09bfb-72c2-42e5-912c-bd6874d853db" providerId="ADAL" clId="{DD1C8496-D1C0-4671-8F7A-9C3077A0117C}" dt="2021-02-02T15:53:10.330" v="660"/>
        <pc:sldMkLst>
          <pc:docMk/>
          <pc:sldMk cId="50919579" sldId="1413"/>
        </pc:sldMkLst>
        <pc:spChg chg="del">
          <ac:chgData name="Bachmann, Hannah Ruth" userId="e7c09bfb-72c2-42e5-912c-bd6874d853db" providerId="ADAL" clId="{DD1C8496-D1C0-4671-8F7A-9C3077A0117C}" dt="2021-01-28T12:17:54.257" v="68" actId="478"/>
          <ac:spMkLst>
            <pc:docMk/>
            <pc:sldMk cId="50919579" sldId="1413"/>
            <ac:spMk id="2" creationId="{3F3FAE95-C826-6042-B3EA-2F4ACF07961C}"/>
          </ac:spMkLst>
        </pc:spChg>
        <pc:spChg chg="del">
          <ac:chgData name="Bachmann, Hannah Ruth" userId="e7c09bfb-72c2-42e5-912c-bd6874d853db" providerId="ADAL" clId="{DD1C8496-D1C0-4671-8F7A-9C3077A0117C}" dt="2021-01-28T12:26:47.928" v="210" actId="478"/>
          <ac:spMkLst>
            <pc:docMk/>
            <pc:sldMk cId="50919579" sldId="1413"/>
            <ac:spMk id="4" creationId="{5848463C-C9C3-E14B-863D-532EFB9E3322}"/>
          </ac:spMkLst>
        </pc:spChg>
        <pc:spChg chg="add del mod">
          <ac:chgData name="Bachmann, Hannah Ruth" userId="e7c09bfb-72c2-42e5-912c-bd6874d853db" providerId="ADAL" clId="{DD1C8496-D1C0-4671-8F7A-9C3077A0117C}" dt="2021-01-28T12:21:16.396" v="129" actId="478"/>
          <ac:spMkLst>
            <pc:docMk/>
            <pc:sldMk cId="50919579" sldId="1413"/>
            <ac:spMk id="7" creationId="{35FF29DB-3A99-4DD2-9C98-172638E1792C}"/>
          </ac:spMkLst>
        </pc:spChg>
        <pc:spChg chg="add mod">
          <ac:chgData name="Bachmann, Hannah Ruth" userId="e7c09bfb-72c2-42e5-912c-bd6874d853db" providerId="ADAL" clId="{DD1C8496-D1C0-4671-8F7A-9C3077A0117C}" dt="2021-02-02T15:53:10.330" v="660"/>
          <ac:spMkLst>
            <pc:docMk/>
            <pc:sldMk cId="50919579" sldId="1413"/>
            <ac:spMk id="7" creationId="{5AE4B68F-1EC4-4F59-A0C7-F51FB941B94D}"/>
          </ac:spMkLst>
        </pc:spChg>
        <pc:spChg chg="add mod">
          <ac:chgData name="Bachmann, Hannah Ruth" userId="e7c09bfb-72c2-42e5-912c-bd6874d853db" providerId="ADAL" clId="{DD1C8496-D1C0-4671-8F7A-9C3077A0117C}" dt="2021-01-28T12:21:16.707" v="130"/>
          <ac:spMkLst>
            <pc:docMk/>
            <pc:sldMk cId="50919579" sldId="1413"/>
            <ac:spMk id="8" creationId="{BAAD07FE-F670-4FCE-8AAE-06925624369E}"/>
          </ac:spMkLst>
        </pc:spChg>
        <pc:spChg chg="add del mod">
          <ac:chgData name="Bachmann, Hannah Ruth" userId="e7c09bfb-72c2-42e5-912c-bd6874d853db" providerId="ADAL" clId="{DD1C8496-D1C0-4671-8F7A-9C3077A0117C}" dt="2021-02-02T15:53:09.997" v="659" actId="478"/>
          <ac:spMkLst>
            <pc:docMk/>
            <pc:sldMk cId="50919579" sldId="1413"/>
            <ac:spMk id="9" creationId="{15331C17-7FEB-4F59-9798-C718ADD612B9}"/>
          </ac:spMkLst>
        </pc:spChg>
        <pc:picChg chg="mod">
          <ac:chgData name="Bachmann, Hannah Ruth" userId="e7c09bfb-72c2-42e5-912c-bd6874d853db" providerId="ADAL" clId="{DD1C8496-D1C0-4671-8F7A-9C3077A0117C}" dt="2021-01-28T12:26:36.148" v="208" actId="1076"/>
          <ac:picMkLst>
            <pc:docMk/>
            <pc:sldMk cId="50919579" sldId="1413"/>
            <ac:picMk id="3" creationId="{30834032-4D8C-4635-BD27-84286EFB661F}"/>
          </ac:picMkLst>
        </pc:picChg>
      </pc:sldChg>
      <pc:sldChg chg="addSp delSp modSp mod addCm modCm">
        <pc:chgData name="Bachmann, Hannah Ruth" userId="e7c09bfb-72c2-42e5-912c-bd6874d853db" providerId="ADAL" clId="{DD1C8496-D1C0-4671-8F7A-9C3077A0117C}" dt="2021-02-02T15:55:07.378" v="683" actId="27636"/>
        <pc:sldMkLst>
          <pc:docMk/>
          <pc:sldMk cId="1132605768" sldId="1414"/>
        </pc:sldMkLst>
        <pc:spChg chg="mod">
          <ac:chgData name="Bachmann, Hannah Ruth" userId="e7c09bfb-72c2-42e5-912c-bd6874d853db" providerId="ADAL" clId="{DD1C8496-D1C0-4671-8F7A-9C3077A0117C}" dt="2021-02-02T15:55:03.778" v="679" actId="20577"/>
          <ac:spMkLst>
            <pc:docMk/>
            <pc:sldMk cId="1132605768" sldId="1414"/>
            <ac:spMk id="3" creationId="{00000000-0000-0000-0000-000000000000}"/>
          </ac:spMkLst>
        </pc:spChg>
        <pc:spChg chg="mod">
          <ac:chgData name="Bachmann, Hannah Ruth" userId="e7c09bfb-72c2-42e5-912c-bd6874d853db" providerId="ADAL" clId="{DD1C8496-D1C0-4671-8F7A-9C3077A0117C}" dt="2021-02-02T15:55:07.378" v="683" actId="27636"/>
          <ac:spMkLst>
            <pc:docMk/>
            <pc:sldMk cId="1132605768" sldId="1414"/>
            <ac:spMk id="4" creationId="{00000000-0000-0000-0000-000000000000}"/>
          </ac:spMkLst>
        </pc:spChg>
        <pc:spChg chg="del">
          <ac:chgData name="Bachmann, Hannah Ruth" userId="e7c09bfb-72c2-42e5-912c-bd6874d853db" providerId="ADAL" clId="{DD1C8496-D1C0-4671-8F7A-9C3077A0117C}" dt="2021-01-28T12:18:42.908" v="73" actId="478"/>
          <ac:spMkLst>
            <pc:docMk/>
            <pc:sldMk cId="1132605768" sldId="1414"/>
            <ac:spMk id="5" creationId="{00000000-0000-0000-0000-000000000000}"/>
          </ac:spMkLst>
        </pc:spChg>
        <pc:spChg chg="del">
          <ac:chgData name="Bachmann, Hannah Ruth" userId="e7c09bfb-72c2-42e5-912c-bd6874d853db" providerId="ADAL" clId="{DD1C8496-D1C0-4671-8F7A-9C3077A0117C}" dt="2021-01-28T12:15:43.591" v="10" actId="478"/>
          <ac:spMkLst>
            <pc:docMk/>
            <pc:sldMk cId="1132605768" sldId="1414"/>
            <ac:spMk id="7" creationId="{AC193325-9DEB-5A4B-9C10-1CFC5F5ED9C1}"/>
          </ac:spMkLst>
        </pc:spChg>
        <pc:spChg chg="add del mod">
          <ac:chgData name="Bachmann, Hannah Ruth" userId="e7c09bfb-72c2-42e5-912c-bd6874d853db" providerId="ADAL" clId="{DD1C8496-D1C0-4671-8F7A-9C3077A0117C}" dt="2021-02-02T15:51:45.487" v="610" actId="478"/>
          <ac:spMkLst>
            <pc:docMk/>
            <pc:sldMk cId="1132605768" sldId="1414"/>
            <ac:spMk id="8" creationId="{0616033B-299E-4D9B-9DC2-488873497735}"/>
          </ac:spMkLst>
        </pc:spChg>
        <pc:spChg chg="add mod">
          <ac:chgData name="Bachmann, Hannah Ruth" userId="e7c09bfb-72c2-42e5-912c-bd6874d853db" providerId="ADAL" clId="{DD1C8496-D1C0-4671-8F7A-9C3077A0117C}" dt="2021-01-28T12:18:43.177" v="74"/>
          <ac:spMkLst>
            <pc:docMk/>
            <pc:sldMk cId="1132605768" sldId="1414"/>
            <ac:spMk id="9" creationId="{61BC041A-6E8E-4DFD-B43C-0B23F4C29F85}"/>
          </ac:spMkLst>
        </pc:spChg>
        <pc:spChg chg="add mod">
          <ac:chgData name="Bachmann, Hannah Ruth" userId="e7c09bfb-72c2-42e5-912c-bd6874d853db" providerId="ADAL" clId="{DD1C8496-D1C0-4671-8F7A-9C3077A0117C}" dt="2021-02-02T15:51:45.794" v="611"/>
          <ac:spMkLst>
            <pc:docMk/>
            <pc:sldMk cId="1132605768" sldId="1414"/>
            <ac:spMk id="10" creationId="{55355556-4A59-4AD0-883D-C3D97A6E0201}"/>
          </ac:spMkLst>
        </pc:spChg>
        <pc:picChg chg="mod">
          <ac:chgData name="Bachmann, Hannah Ruth" userId="e7c09bfb-72c2-42e5-912c-bd6874d853db" providerId="ADAL" clId="{DD1C8496-D1C0-4671-8F7A-9C3077A0117C}" dt="2021-01-28T12:15:51.567" v="12" actId="1076"/>
          <ac:picMkLst>
            <pc:docMk/>
            <pc:sldMk cId="1132605768" sldId="1414"/>
            <ac:picMk id="6" creationId="{30834032-4D8C-4635-BD27-84286EFB661F}"/>
          </ac:picMkLst>
        </pc:picChg>
      </pc:sldChg>
      <pc:sldChg chg="addSp delSp modSp mod">
        <pc:chgData name="Bachmann, Hannah Ruth" userId="e7c09bfb-72c2-42e5-912c-bd6874d853db" providerId="ADAL" clId="{DD1C8496-D1C0-4671-8F7A-9C3077A0117C}" dt="2021-02-02T15:52:07.024" v="625"/>
        <pc:sldMkLst>
          <pc:docMk/>
          <pc:sldMk cId="191877360" sldId="1415"/>
        </pc:sldMkLst>
        <pc:spChg chg="del">
          <ac:chgData name="Bachmann, Hannah Ruth" userId="e7c09bfb-72c2-42e5-912c-bd6874d853db" providerId="ADAL" clId="{DD1C8496-D1C0-4671-8F7A-9C3077A0117C}" dt="2021-01-28T12:16:55.666" v="31" actId="478"/>
          <ac:spMkLst>
            <pc:docMk/>
            <pc:sldMk cId="191877360" sldId="1415"/>
            <ac:spMk id="2" creationId="{F0A713E4-0AC7-FF4E-AADD-DC6B8227C7BB}"/>
          </ac:spMkLst>
        </pc:spChg>
        <pc:spChg chg="del mod">
          <ac:chgData name="Bachmann, Hannah Ruth" userId="e7c09bfb-72c2-42e5-912c-bd6874d853db" providerId="ADAL" clId="{DD1C8496-D1C0-4671-8F7A-9C3077A0117C}" dt="2021-01-28T12:30:02.196" v="254"/>
          <ac:spMkLst>
            <pc:docMk/>
            <pc:sldMk cId="191877360" sldId="1415"/>
            <ac:spMk id="7" creationId="{8118104B-9A5E-40DD-983A-492E8051F961}"/>
          </ac:spMkLst>
        </pc:spChg>
        <pc:spChg chg="del">
          <ac:chgData name="Bachmann, Hannah Ruth" userId="e7c09bfb-72c2-42e5-912c-bd6874d853db" providerId="ADAL" clId="{DD1C8496-D1C0-4671-8F7A-9C3077A0117C}" dt="2021-01-28T12:19:47.997" v="95" actId="478"/>
          <ac:spMkLst>
            <pc:docMk/>
            <pc:sldMk cId="191877360" sldId="1415"/>
            <ac:spMk id="8" creationId="{8488595A-2299-8841-8D46-598C2659A568}"/>
          </ac:spMkLst>
        </pc:spChg>
        <pc:spChg chg="add del mod">
          <ac:chgData name="Bachmann, Hannah Ruth" userId="e7c09bfb-72c2-42e5-912c-bd6874d853db" providerId="ADAL" clId="{DD1C8496-D1C0-4671-8F7A-9C3077A0117C}" dt="2021-02-02T15:52:06.722" v="624" actId="478"/>
          <ac:spMkLst>
            <pc:docMk/>
            <pc:sldMk cId="191877360" sldId="1415"/>
            <ac:spMk id="12" creationId="{499AE180-BF79-4C9E-B597-7482B419E27A}"/>
          </ac:spMkLst>
        </pc:spChg>
        <pc:spChg chg="add mod">
          <ac:chgData name="Bachmann, Hannah Ruth" userId="e7c09bfb-72c2-42e5-912c-bd6874d853db" providerId="ADAL" clId="{DD1C8496-D1C0-4671-8F7A-9C3077A0117C}" dt="2021-01-28T12:19:48.246" v="96"/>
          <ac:spMkLst>
            <pc:docMk/>
            <pc:sldMk cId="191877360" sldId="1415"/>
            <ac:spMk id="13" creationId="{5D8D10D5-C22A-4EBB-86BD-3344123778FE}"/>
          </ac:spMkLst>
        </pc:spChg>
        <pc:spChg chg="add mod">
          <ac:chgData name="Bachmann, Hannah Ruth" userId="e7c09bfb-72c2-42e5-912c-bd6874d853db" providerId="ADAL" clId="{DD1C8496-D1C0-4671-8F7A-9C3077A0117C}" dt="2021-01-30T08:54:42.561" v="574" actId="20577"/>
          <ac:spMkLst>
            <pc:docMk/>
            <pc:sldMk cId="191877360" sldId="1415"/>
            <ac:spMk id="14" creationId="{367EDC36-131A-4568-BC1F-66580D843961}"/>
          </ac:spMkLst>
        </pc:spChg>
        <pc:spChg chg="add mod">
          <ac:chgData name="Bachmann, Hannah Ruth" userId="e7c09bfb-72c2-42e5-912c-bd6874d853db" providerId="ADAL" clId="{DD1C8496-D1C0-4671-8F7A-9C3077A0117C}" dt="2021-02-02T15:52:07.024" v="625"/>
          <ac:spMkLst>
            <pc:docMk/>
            <pc:sldMk cId="191877360" sldId="1415"/>
            <ac:spMk id="15" creationId="{9764E9B6-6015-4845-91FA-DF7B2F0BA4A4}"/>
          </ac:spMkLst>
        </pc:spChg>
      </pc:sldChg>
      <pc:sldChg chg="addSp delSp modSp mod">
        <pc:chgData name="Bachmann, Hannah Ruth" userId="e7c09bfb-72c2-42e5-912c-bd6874d853db" providerId="ADAL" clId="{DD1C8496-D1C0-4671-8F7A-9C3077A0117C}" dt="2021-02-02T15:52:13.046" v="629"/>
        <pc:sldMkLst>
          <pc:docMk/>
          <pc:sldMk cId="3815199613" sldId="1416"/>
        </pc:sldMkLst>
        <pc:spChg chg="del">
          <ac:chgData name="Bachmann, Hannah Ruth" userId="e7c09bfb-72c2-42e5-912c-bd6874d853db" providerId="ADAL" clId="{DD1C8496-D1C0-4671-8F7A-9C3077A0117C}" dt="2021-01-28T12:17:07.013" v="38" actId="478"/>
          <ac:spMkLst>
            <pc:docMk/>
            <pc:sldMk cId="3815199613" sldId="1416"/>
            <ac:spMk id="5" creationId="{24D8A927-979E-5448-B1F9-6E074F0C412F}"/>
          </ac:spMkLst>
        </pc:spChg>
        <pc:spChg chg="del">
          <ac:chgData name="Bachmann, Hannah Ruth" userId="e7c09bfb-72c2-42e5-912c-bd6874d853db" providerId="ADAL" clId="{DD1C8496-D1C0-4671-8F7A-9C3077A0117C}" dt="2021-01-28T12:30:35.907" v="269" actId="478"/>
          <ac:spMkLst>
            <pc:docMk/>
            <pc:sldMk cId="3815199613" sldId="1416"/>
            <ac:spMk id="7" creationId="{1F36A9C6-482F-480E-B851-3A524C3D5E2F}"/>
          </ac:spMkLst>
        </pc:spChg>
        <pc:spChg chg="del">
          <ac:chgData name="Bachmann, Hannah Ruth" userId="e7c09bfb-72c2-42e5-912c-bd6874d853db" providerId="ADAL" clId="{DD1C8496-D1C0-4671-8F7A-9C3077A0117C}" dt="2021-01-28T12:19:54.126" v="99" actId="478"/>
          <ac:spMkLst>
            <pc:docMk/>
            <pc:sldMk cId="3815199613" sldId="1416"/>
            <ac:spMk id="9" creationId="{3C154B4A-BE16-EB4E-B89A-6589D8BDAED8}"/>
          </ac:spMkLst>
        </pc:spChg>
        <pc:spChg chg="add del mod">
          <ac:chgData name="Bachmann, Hannah Ruth" userId="e7c09bfb-72c2-42e5-912c-bd6874d853db" providerId="ADAL" clId="{DD1C8496-D1C0-4671-8F7A-9C3077A0117C}" dt="2021-02-02T15:52:12.730" v="628" actId="478"/>
          <ac:spMkLst>
            <pc:docMk/>
            <pc:sldMk cId="3815199613" sldId="1416"/>
            <ac:spMk id="12" creationId="{95B88771-067B-433A-A935-ADBBD377DDE4}"/>
          </ac:spMkLst>
        </pc:spChg>
        <pc:spChg chg="add mod">
          <ac:chgData name="Bachmann, Hannah Ruth" userId="e7c09bfb-72c2-42e5-912c-bd6874d853db" providerId="ADAL" clId="{DD1C8496-D1C0-4671-8F7A-9C3077A0117C}" dt="2021-01-28T12:19:54.386" v="100"/>
          <ac:spMkLst>
            <pc:docMk/>
            <pc:sldMk cId="3815199613" sldId="1416"/>
            <ac:spMk id="13" creationId="{1761A406-0741-42FB-B7BC-CA948EED1669}"/>
          </ac:spMkLst>
        </pc:spChg>
        <pc:spChg chg="add mod">
          <ac:chgData name="Bachmann, Hannah Ruth" userId="e7c09bfb-72c2-42e5-912c-bd6874d853db" providerId="ADAL" clId="{DD1C8496-D1C0-4671-8F7A-9C3077A0117C}" dt="2021-02-02T15:52:13.046" v="629"/>
          <ac:spMkLst>
            <pc:docMk/>
            <pc:sldMk cId="3815199613" sldId="1416"/>
            <ac:spMk id="14" creationId="{A11E7673-1DDF-44E1-BB47-F19291D4313F}"/>
          </ac:spMkLst>
        </pc:spChg>
        <pc:spChg chg="add del mod">
          <ac:chgData name="Bachmann, Hannah Ruth" userId="e7c09bfb-72c2-42e5-912c-bd6874d853db" providerId="ADAL" clId="{DD1C8496-D1C0-4671-8F7A-9C3077A0117C}" dt="2021-01-28T12:33:51.267" v="357" actId="478"/>
          <ac:spMkLst>
            <pc:docMk/>
            <pc:sldMk cId="3815199613" sldId="1416"/>
            <ac:spMk id="14" creationId="{A2242D41-C0D9-4A86-BB9A-3D0896160C6A}"/>
          </ac:spMkLst>
        </pc:spChg>
        <pc:spChg chg="add mod">
          <ac:chgData name="Bachmann, Hannah Ruth" userId="e7c09bfb-72c2-42e5-912c-bd6874d853db" providerId="ADAL" clId="{DD1C8496-D1C0-4671-8F7A-9C3077A0117C}" dt="2021-01-30T08:54:49.667" v="578" actId="20577"/>
          <ac:spMkLst>
            <pc:docMk/>
            <pc:sldMk cId="3815199613" sldId="1416"/>
            <ac:spMk id="15" creationId="{072A2A8E-BA8C-4DB6-9AE1-9E85EC84A13E}"/>
          </ac:spMkLst>
        </pc:spChg>
      </pc:sldChg>
      <pc:sldChg chg="addSp delSp modSp mod">
        <pc:chgData name="Bachmann, Hannah Ruth" userId="e7c09bfb-72c2-42e5-912c-bd6874d853db" providerId="ADAL" clId="{DD1C8496-D1C0-4671-8F7A-9C3077A0117C}" dt="2021-02-02T15:52:19.679" v="633"/>
        <pc:sldMkLst>
          <pc:docMk/>
          <pc:sldMk cId="3996054361" sldId="1417"/>
        </pc:sldMkLst>
        <pc:spChg chg="del">
          <ac:chgData name="Bachmann, Hannah Ruth" userId="e7c09bfb-72c2-42e5-912c-bd6874d853db" providerId="ADAL" clId="{DD1C8496-D1C0-4671-8F7A-9C3077A0117C}" dt="2021-01-28T12:17:13.136" v="42" actId="478"/>
          <ac:spMkLst>
            <pc:docMk/>
            <pc:sldMk cId="3996054361" sldId="1417"/>
            <ac:spMk id="4" creationId="{4177F71B-3094-6F42-92F5-8B159D326C10}"/>
          </ac:spMkLst>
        </pc:spChg>
        <pc:spChg chg="del">
          <ac:chgData name="Bachmann, Hannah Ruth" userId="e7c09bfb-72c2-42e5-912c-bd6874d853db" providerId="ADAL" clId="{DD1C8496-D1C0-4671-8F7A-9C3077A0117C}" dt="2021-01-28T12:20:03.136" v="103" actId="478"/>
          <ac:spMkLst>
            <pc:docMk/>
            <pc:sldMk cId="3996054361" sldId="1417"/>
            <ac:spMk id="5" creationId="{739650C5-5C39-3442-B549-DC993E2C0200}"/>
          </ac:spMkLst>
        </pc:spChg>
        <pc:spChg chg="del">
          <ac:chgData name="Bachmann, Hannah Ruth" userId="e7c09bfb-72c2-42e5-912c-bd6874d853db" providerId="ADAL" clId="{DD1C8496-D1C0-4671-8F7A-9C3077A0117C}" dt="2021-01-28T12:31:03.067" v="277" actId="478"/>
          <ac:spMkLst>
            <pc:docMk/>
            <pc:sldMk cId="3996054361" sldId="1417"/>
            <ac:spMk id="7" creationId="{62163B47-A695-45BA-83C0-968EE48DE055}"/>
          </ac:spMkLst>
        </pc:spChg>
        <pc:spChg chg="add del mod">
          <ac:chgData name="Bachmann, Hannah Ruth" userId="e7c09bfb-72c2-42e5-912c-bd6874d853db" providerId="ADAL" clId="{DD1C8496-D1C0-4671-8F7A-9C3077A0117C}" dt="2021-02-02T15:52:19.386" v="632" actId="478"/>
          <ac:spMkLst>
            <pc:docMk/>
            <pc:sldMk cId="3996054361" sldId="1417"/>
            <ac:spMk id="12" creationId="{0764A808-8C14-4D48-B7F3-C9F8F57614AC}"/>
          </ac:spMkLst>
        </pc:spChg>
        <pc:spChg chg="add mod">
          <ac:chgData name="Bachmann, Hannah Ruth" userId="e7c09bfb-72c2-42e5-912c-bd6874d853db" providerId="ADAL" clId="{DD1C8496-D1C0-4671-8F7A-9C3077A0117C}" dt="2021-01-28T12:20:03.426" v="104"/>
          <ac:spMkLst>
            <pc:docMk/>
            <pc:sldMk cId="3996054361" sldId="1417"/>
            <ac:spMk id="13" creationId="{619A16A1-F607-4904-972F-6F7CF12BFC14}"/>
          </ac:spMkLst>
        </pc:spChg>
        <pc:spChg chg="add mod">
          <ac:chgData name="Bachmann, Hannah Ruth" userId="e7c09bfb-72c2-42e5-912c-bd6874d853db" providerId="ADAL" clId="{DD1C8496-D1C0-4671-8F7A-9C3077A0117C}" dt="2021-01-30T08:54:59.221" v="582" actId="20577"/>
          <ac:spMkLst>
            <pc:docMk/>
            <pc:sldMk cId="3996054361" sldId="1417"/>
            <ac:spMk id="14" creationId="{383C696C-B355-47BA-8AFF-178102EB0EB6}"/>
          </ac:spMkLst>
        </pc:spChg>
        <pc:spChg chg="add mod">
          <ac:chgData name="Bachmann, Hannah Ruth" userId="e7c09bfb-72c2-42e5-912c-bd6874d853db" providerId="ADAL" clId="{DD1C8496-D1C0-4671-8F7A-9C3077A0117C}" dt="2021-02-02T15:52:19.679" v="633"/>
          <ac:spMkLst>
            <pc:docMk/>
            <pc:sldMk cId="3996054361" sldId="1417"/>
            <ac:spMk id="15" creationId="{7066FD7F-0FEC-458B-B9EC-1DC678CD8BA9}"/>
          </ac:spMkLst>
        </pc:spChg>
      </pc:sldChg>
      <pc:sldChg chg="addSp delSp modSp mod">
        <pc:chgData name="Bachmann, Hannah Ruth" userId="e7c09bfb-72c2-42e5-912c-bd6874d853db" providerId="ADAL" clId="{DD1C8496-D1C0-4671-8F7A-9C3077A0117C}" dt="2021-02-02T15:52:25.650" v="637"/>
        <pc:sldMkLst>
          <pc:docMk/>
          <pc:sldMk cId="927892933" sldId="1418"/>
        </pc:sldMkLst>
        <pc:spChg chg="del">
          <ac:chgData name="Bachmann, Hannah Ruth" userId="e7c09bfb-72c2-42e5-912c-bd6874d853db" providerId="ADAL" clId="{DD1C8496-D1C0-4671-8F7A-9C3077A0117C}" dt="2021-01-28T12:17:19.246" v="46" actId="478"/>
          <ac:spMkLst>
            <pc:docMk/>
            <pc:sldMk cId="927892933" sldId="1418"/>
            <ac:spMk id="4" creationId="{8140E769-2115-254F-9634-DE5869A7289A}"/>
          </ac:spMkLst>
        </pc:spChg>
        <pc:spChg chg="del">
          <ac:chgData name="Bachmann, Hannah Ruth" userId="e7c09bfb-72c2-42e5-912c-bd6874d853db" providerId="ADAL" clId="{DD1C8496-D1C0-4671-8F7A-9C3077A0117C}" dt="2021-01-28T12:20:09.666" v="107" actId="478"/>
          <ac:spMkLst>
            <pc:docMk/>
            <pc:sldMk cId="927892933" sldId="1418"/>
            <ac:spMk id="5" creationId="{BED993C8-A4B2-4B4D-8405-5126AC8AB90F}"/>
          </ac:spMkLst>
        </pc:spChg>
        <pc:spChg chg="del">
          <ac:chgData name="Bachmann, Hannah Ruth" userId="e7c09bfb-72c2-42e5-912c-bd6874d853db" providerId="ADAL" clId="{DD1C8496-D1C0-4671-8F7A-9C3077A0117C}" dt="2021-01-28T12:31:32.908" v="289" actId="478"/>
          <ac:spMkLst>
            <pc:docMk/>
            <pc:sldMk cId="927892933" sldId="1418"/>
            <ac:spMk id="7" creationId="{6D9E3CDE-590C-4871-803A-00128025EFBE}"/>
          </ac:spMkLst>
        </pc:spChg>
        <pc:spChg chg="add del mod">
          <ac:chgData name="Bachmann, Hannah Ruth" userId="e7c09bfb-72c2-42e5-912c-bd6874d853db" providerId="ADAL" clId="{DD1C8496-D1C0-4671-8F7A-9C3077A0117C}" dt="2021-02-02T15:52:25.318" v="636" actId="478"/>
          <ac:spMkLst>
            <pc:docMk/>
            <pc:sldMk cId="927892933" sldId="1418"/>
            <ac:spMk id="12" creationId="{0A2A2274-D7C6-4DC6-AC03-F971CE16B120}"/>
          </ac:spMkLst>
        </pc:spChg>
        <pc:spChg chg="add mod">
          <ac:chgData name="Bachmann, Hannah Ruth" userId="e7c09bfb-72c2-42e5-912c-bd6874d853db" providerId="ADAL" clId="{DD1C8496-D1C0-4671-8F7A-9C3077A0117C}" dt="2021-01-28T12:20:09.897" v="108"/>
          <ac:spMkLst>
            <pc:docMk/>
            <pc:sldMk cId="927892933" sldId="1418"/>
            <ac:spMk id="13" creationId="{975E6E0F-329F-4EC3-8FB6-949B2E2BA778}"/>
          </ac:spMkLst>
        </pc:spChg>
        <pc:spChg chg="add mod">
          <ac:chgData name="Bachmann, Hannah Ruth" userId="e7c09bfb-72c2-42e5-912c-bd6874d853db" providerId="ADAL" clId="{DD1C8496-D1C0-4671-8F7A-9C3077A0117C}" dt="2021-02-02T15:52:25.650" v="637"/>
          <ac:spMkLst>
            <pc:docMk/>
            <pc:sldMk cId="927892933" sldId="1418"/>
            <ac:spMk id="14" creationId="{1803B878-5CCB-4FCD-BE23-8E6448966BFF}"/>
          </ac:spMkLst>
        </pc:spChg>
        <pc:spChg chg="add del mod">
          <ac:chgData name="Bachmann, Hannah Ruth" userId="e7c09bfb-72c2-42e5-912c-bd6874d853db" providerId="ADAL" clId="{DD1C8496-D1C0-4671-8F7A-9C3077A0117C}" dt="2021-01-28T12:31:54.886" v="293"/>
          <ac:spMkLst>
            <pc:docMk/>
            <pc:sldMk cId="927892933" sldId="1418"/>
            <ac:spMk id="14" creationId="{2C36C50A-971D-4785-BE51-A833CBE54968}"/>
          </ac:spMkLst>
        </pc:spChg>
        <pc:spChg chg="add del mod">
          <ac:chgData name="Bachmann, Hannah Ruth" userId="e7c09bfb-72c2-42e5-912c-bd6874d853db" providerId="ADAL" clId="{DD1C8496-D1C0-4671-8F7A-9C3077A0117C}" dt="2021-01-28T12:38:56.558" v="485" actId="478"/>
          <ac:spMkLst>
            <pc:docMk/>
            <pc:sldMk cId="927892933" sldId="1418"/>
            <ac:spMk id="15" creationId="{1063D254-24F5-4252-85A0-DA41FF405752}"/>
          </ac:spMkLst>
        </pc:spChg>
        <pc:spChg chg="add mod">
          <ac:chgData name="Bachmann, Hannah Ruth" userId="e7c09bfb-72c2-42e5-912c-bd6874d853db" providerId="ADAL" clId="{DD1C8496-D1C0-4671-8F7A-9C3077A0117C}" dt="2021-01-30T08:55:06.744" v="586" actId="20577"/>
          <ac:spMkLst>
            <pc:docMk/>
            <pc:sldMk cId="927892933" sldId="1418"/>
            <ac:spMk id="16" creationId="{6DB43F9D-0C20-4CDF-B487-085C2E7E85C5}"/>
          </ac:spMkLst>
        </pc:spChg>
      </pc:sldChg>
      <pc:sldChg chg="addSp delSp modSp mod delCm">
        <pc:chgData name="Bachmann, Hannah Ruth" userId="e7c09bfb-72c2-42e5-912c-bd6874d853db" providerId="ADAL" clId="{DD1C8496-D1C0-4671-8F7A-9C3077A0117C}" dt="2021-02-02T15:52:41.023" v="642"/>
        <pc:sldMkLst>
          <pc:docMk/>
          <pc:sldMk cId="1308052649" sldId="1419"/>
        </pc:sldMkLst>
        <pc:spChg chg="del">
          <ac:chgData name="Bachmann, Hannah Ruth" userId="e7c09bfb-72c2-42e5-912c-bd6874d853db" providerId="ADAL" clId="{DD1C8496-D1C0-4671-8F7A-9C3077A0117C}" dt="2021-01-28T12:17:24.347" v="50" actId="478"/>
          <ac:spMkLst>
            <pc:docMk/>
            <pc:sldMk cId="1308052649" sldId="1419"/>
            <ac:spMk id="2" creationId="{C70062F6-DDB7-2840-8A25-8CF66C045C6F}"/>
          </ac:spMkLst>
        </pc:spChg>
        <pc:spChg chg="del">
          <ac:chgData name="Bachmann, Hannah Ruth" userId="e7c09bfb-72c2-42e5-912c-bd6874d853db" providerId="ADAL" clId="{DD1C8496-D1C0-4671-8F7A-9C3077A0117C}" dt="2021-01-28T12:20:21.456" v="111" actId="478"/>
          <ac:spMkLst>
            <pc:docMk/>
            <pc:sldMk cId="1308052649" sldId="1419"/>
            <ac:spMk id="5" creationId="{02811566-3EA9-3C4E-9494-244F2BA2ADF8}"/>
          </ac:spMkLst>
        </pc:spChg>
        <pc:spChg chg="del">
          <ac:chgData name="Bachmann, Hannah Ruth" userId="e7c09bfb-72c2-42e5-912c-bd6874d853db" providerId="ADAL" clId="{DD1C8496-D1C0-4671-8F7A-9C3077A0117C}" dt="2021-01-28T12:34:19.606" v="389" actId="478"/>
          <ac:spMkLst>
            <pc:docMk/>
            <pc:sldMk cId="1308052649" sldId="1419"/>
            <ac:spMk id="7" creationId="{74775016-AD5A-41E7-A502-E028AC92FE63}"/>
          </ac:spMkLst>
        </pc:spChg>
        <pc:spChg chg="add del mod">
          <ac:chgData name="Bachmann, Hannah Ruth" userId="e7c09bfb-72c2-42e5-912c-bd6874d853db" providerId="ADAL" clId="{DD1C8496-D1C0-4671-8F7A-9C3077A0117C}" dt="2021-02-02T15:52:40.698" v="641" actId="478"/>
          <ac:spMkLst>
            <pc:docMk/>
            <pc:sldMk cId="1308052649" sldId="1419"/>
            <ac:spMk id="12" creationId="{8B95E5DA-6A0E-43E9-9771-575C152F4422}"/>
          </ac:spMkLst>
        </pc:spChg>
        <pc:spChg chg="add mod">
          <ac:chgData name="Bachmann, Hannah Ruth" userId="e7c09bfb-72c2-42e5-912c-bd6874d853db" providerId="ADAL" clId="{DD1C8496-D1C0-4671-8F7A-9C3077A0117C}" dt="2021-01-28T12:20:21.847" v="112"/>
          <ac:spMkLst>
            <pc:docMk/>
            <pc:sldMk cId="1308052649" sldId="1419"/>
            <ac:spMk id="13" creationId="{D12643ED-0E27-425F-83CF-8741881DABBF}"/>
          </ac:spMkLst>
        </pc:spChg>
        <pc:spChg chg="add mod">
          <ac:chgData name="Bachmann, Hannah Ruth" userId="e7c09bfb-72c2-42e5-912c-bd6874d853db" providerId="ADAL" clId="{DD1C8496-D1C0-4671-8F7A-9C3077A0117C}" dt="2021-01-30T08:55:14.402" v="590" actId="20577"/>
          <ac:spMkLst>
            <pc:docMk/>
            <pc:sldMk cId="1308052649" sldId="1419"/>
            <ac:spMk id="14" creationId="{FCE5209C-4EF4-4142-A55B-5A746F2D59D8}"/>
          </ac:spMkLst>
        </pc:spChg>
        <pc:spChg chg="add mod">
          <ac:chgData name="Bachmann, Hannah Ruth" userId="e7c09bfb-72c2-42e5-912c-bd6874d853db" providerId="ADAL" clId="{DD1C8496-D1C0-4671-8F7A-9C3077A0117C}" dt="2021-02-02T15:52:41.023" v="642"/>
          <ac:spMkLst>
            <pc:docMk/>
            <pc:sldMk cId="1308052649" sldId="1419"/>
            <ac:spMk id="15" creationId="{DB420108-66B3-467B-A928-2D3AB43F27AF}"/>
          </ac:spMkLst>
        </pc:spChg>
      </pc:sldChg>
      <pc:sldChg chg="addSp delSp modSp mod">
        <pc:chgData name="Bachmann, Hannah Ruth" userId="e7c09bfb-72c2-42e5-912c-bd6874d853db" providerId="ADAL" clId="{DD1C8496-D1C0-4671-8F7A-9C3077A0117C}" dt="2021-02-02T15:52:49.458" v="646"/>
        <pc:sldMkLst>
          <pc:docMk/>
          <pc:sldMk cId="948239002" sldId="1420"/>
        </pc:sldMkLst>
        <pc:spChg chg="del">
          <ac:chgData name="Bachmann, Hannah Ruth" userId="e7c09bfb-72c2-42e5-912c-bd6874d853db" providerId="ADAL" clId="{DD1C8496-D1C0-4671-8F7A-9C3077A0117C}" dt="2021-01-28T12:17:33.157" v="54" actId="478"/>
          <ac:spMkLst>
            <pc:docMk/>
            <pc:sldMk cId="948239002" sldId="1420"/>
            <ac:spMk id="4" creationId="{E0742DB8-1175-7B4E-9EEF-F02F4D32BAFC}"/>
          </ac:spMkLst>
        </pc:spChg>
        <pc:spChg chg="del">
          <ac:chgData name="Bachmann, Hannah Ruth" userId="e7c09bfb-72c2-42e5-912c-bd6874d853db" providerId="ADAL" clId="{DD1C8496-D1C0-4671-8F7A-9C3077A0117C}" dt="2021-01-28T12:20:36.047" v="115" actId="478"/>
          <ac:spMkLst>
            <pc:docMk/>
            <pc:sldMk cId="948239002" sldId="1420"/>
            <ac:spMk id="5" creationId="{1EF912F0-BFDC-2B48-A54B-96D7DED1B9DB}"/>
          </ac:spMkLst>
        </pc:spChg>
        <pc:spChg chg="del">
          <ac:chgData name="Bachmann, Hannah Ruth" userId="e7c09bfb-72c2-42e5-912c-bd6874d853db" providerId="ADAL" clId="{DD1C8496-D1C0-4671-8F7A-9C3077A0117C}" dt="2021-01-28T12:34:49.217" v="412" actId="478"/>
          <ac:spMkLst>
            <pc:docMk/>
            <pc:sldMk cId="948239002" sldId="1420"/>
            <ac:spMk id="7" creationId="{4DC7472E-9D7C-45CB-874C-50A68B9DC657}"/>
          </ac:spMkLst>
        </pc:spChg>
        <pc:spChg chg="add del mod">
          <ac:chgData name="Bachmann, Hannah Ruth" userId="e7c09bfb-72c2-42e5-912c-bd6874d853db" providerId="ADAL" clId="{DD1C8496-D1C0-4671-8F7A-9C3077A0117C}" dt="2021-02-02T15:52:49.144" v="645" actId="478"/>
          <ac:spMkLst>
            <pc:docMk/>
            <pc:sldMk cId="948239002" sldId="1420"/>
            <ac:spMk id="12" creationId="{D7F23B57-997E-4C9F-BD5D-3171EE8F04D5}"/>
          </ac:spMkLst>
        </pc:spChg>
        <pc:spChg chg="add mod">
          <ac:chgData name="Bachmann, Hannah Ruth" userId="e7c09bfb-72c2-42e5-912c-bd6874d853db" providerId="ADAL" clId="{DD1C8496-D1C0-4671-8F7A-9C3077A0117C}" dt="2021-01-28T12:20:36.397" v="116"/>
          <ac:spMkLst>
            <pc:docMk/>
            <pc:sldMk cId="948239002" sldId="1420"/>
            <ac:spMk id="13" creationId="{6B32258D-526E-48B1-B406-6F6337BD1F15}"/>
          </ac:spMkLst>
        </pc:spChg>
        <pc:spChg chg="add mod">
          <ac:chgData name="Bachmann, Hannah Ruth" userId="e7c09bfb-72c2-42e5-912c-bd6874d853db" providerId="ADAL" clId="{DD1C8496-D1C0-4671-8F7A-9C3077A0117C}" dt="2021-01-30T08:56:22.969" v="602" actId="20577"/>
          <ac:spMkLst>
            <pc:docMk/>
            <pc:sldMk cId="948239002" sldId="1420"/>
            <ac:spMk id="14" creationId="{CD88D829-2CD1-4E62-8AAD-3213FB4F1826}"/>
          </ac:spMkLst>
        </pc:spChg>
        <pc:spChg chg="add mod">
          <ac:chgData name="Bachmann, Hannah Ruth" userId="e7c09bfb-72c2-42e5-912c-bd6874d853db" providerId="ADAL" clId="{DD1C8496-D1C0-4671-8F7A-9C3077A0117C}" dt="2021-02-02T15:52:49.458" v="646"/>
          <ac:spMkLst>
            <pc:docMk/>
            <pc:sldMk cId="948239002" sldId="1420"/>
            <ac:spMk id="15" creationId="{4D04B955-5466-484A-804D-918FEB78716D}"/>
          </ac:spMkLst>
        </pc:spChg>
      </pc:sldChg>
      <pc:sldChg chg="addSp delSp modSp mod">
        <pc:chgData name="Bachmann, Hannah Ruth" userId="e7c09bfb-72c2-42e5-912c-bd6874d853db" providerId="ADAL" clId="{DD1C8496-D1C0-4671-8F7A-9C3077A0117C}" dt="2021-02-02T15:52:55.101" v="650"/>
        <pc:sldMkLst>
          <pc:docMk/>
          <pc:sldMk cId="512470146" sldId="1421"/>
        </pc:sldMkLst>
        <pc:spChg chg="del">
          <ac:chgData name="Bachmann, Hannah Ruth" userId="e7c09bfb-72c2-42e5-912c-bd6874d853db" providerId="ADAL" clId="{DD1C8496-D1C0-4671-8F7A-9C3077A0117C}" dt="2021-01-28T12:17:38.244" v="58" actId="478"/>
          <ac:spMkLst>
            <pc:docMk/>
            <pc:sldMk cId="512470146" sldId="1421"/>
            <ac:spMk id="4" creationId="{E5F96D5E-4205-884E-8C7F-380BE14F3985}"/>
          </ac:spMkLst>
        </pc:spChg>
        <pc:spChg chg="del">
          <ac:chgData name="Bachmann, Hannah Ruth" userId="e7c09bfb-72c2-42e5-912c-bd6874d853db" providerId="ADAL" clId="{DD1C8496-D1C0-4671-8F7A-9C3077A0117C}" dt="2021-01-28T12:20:54.387" v="119" actId="478"/>
          <ac:spMkLst>
            <pc:docMk/>
            <pc:sldMk cId="512470146" sldId="1421"/>
            <ac:spMk id="5" creationId="{F378F5DA-B36A-2447-9D5C-D535BBCC67EC}"/>
          </ac:spMkLst>
        </pc:spChg>
        <pc:spChg chg="del">
          <ac:chgData name="Bachmann, Hannah Ruth" userId="e7c09bfb-72c2-42e5-912c-bd6874d853db" providerId="ADAL" clId="{DD1C8496-D1C0-4671-8F7A-9C3077A0117C}" dt="2021-01-28T12:35:05.207" v="416" actId="478"/>
          <ac:spMkLst>
            <pc:docMk/>
            <pc:sldMk cId="512470146" sldId="1421"/>
            <ac:spMk id="7" creationId="{A7EF0218-406F-4430-957C-C6CE2BEB85D2}"/>
          </ac:spMkLst>
        </pc:spChg>
        <pc:spChg chg="add del mod">
          <ac:chgData name="Bachmann, Hannah Ruth" userId="e7c09bfb-72c2-42e5-912c-bd6874d853db" providerId="ADAL" clId="{DD1C8496-D1C0-4671-8F7A-9C3077A0117C}" dt="2021-02-02T15:52:54.803" v="649" actId="478"/>
          <ac:spMkLst>
            <pc:docMk/>
            <pc:sldMk cId="512470146" sldId="1421"/>
            <ac:spMk id="12" creationId="{B9C63624-BE0A-459E-A393-4908A6E36E31}"/>
          </ac:spMkLst>
        </pc:spChg>
        <pc:spChg chg="add mod">
          <ac:chgData name="Bachmann, Hannah Ruth" userId="e7c09bfb-72c2-42e5-912c-bd6874d853db" providerId="ADAL" clId="{DD1C8496-D1C0-4671-8F7A-9C3077A0117C}" dt="2021-01-28T12:20:55.046" v="120"/>
          <ac:spMkLst>
            <pc:docMk/>
            <pc:sldMk cId="512470146" sldId="1421"/>
            <ac:spMk id="13" creationId="{7FC919C3-BC50-40BF-8AD7-82CF2E22B75A}"/>
          </ac:spMkLst>
        </pc:spChg>
        <pc:spChg chg="add mod">
          <ac:chgData name="Bachmann, Hannah Ruth" userId="e7c09bfb-72c2-42e5-912c-bd6874d853db" providerId="ADAL" clId="{DD1C8496-D1C0-4671-8F7A-9C3077A0117C}" dt="2021-01-30T08:55:24.801" v="594" actId="20577"/>
          <ac:spMkLst>
            <pc:docMk/>
            <pc:sldMk cId="512470146" sldId="1421"/>
            <ac:spMk id="14" creationId="{03660D0D-C4F6-4194-B004-A95C32C94003}"/>
          </ac:spMkLst>
        </pc:spChg>
        <pc:spChg chg="add mod">
          <ac:chgData name="Bachmann, Hannah Ruth" userId="e7c09bfb-72c2-42e5-912c-bd6874d853db" providerId="ADAL" clId="{DD1C8496-D1C0-4671-8F7A-9C3077A0117C}" dt="2021-02-02T15:52:55.101" v="650"/>
          <ac:spMkLst>
            <pc:docMk/>
            <pc:sldMk cId="512470146" sldId="1421"/>
            <ac:spMk id="15" creationId="{41F4CAFC-BD0B-4668-829A-CBA2596A6A6C}"/>
          </ac:spMkLst>
        </pc:spChg>
      </pc:sldChg>
      <pc:sldChg chg="addSp delSp modSp mod">
        <pc:chgData name="Bachmann, Hannah Ruth" userId="e7c09bfb-72c2-42e5-912c-bd6874d853db" providerId="ADAL" clId="{DD1C8496-D1C0-4671-8F7A-9C3077A0117C}" dt="2021-02-02T15:53:00.887" v="654"/>
        <pc:sldMkLst>
          <pc:docMk/>
          <pc:sldMk cId="2375000432" sldId="1422"/>
        </pc:sldMkLst>
        <pc:spChg chg="del">
          <ac:chgData name="Bachmann, Hannah Ruth" userId="e7c09bfb-72c2-42e5-912c-bd6874d853db" providerId="ADAL" clId="{DD1C8496-D1C0-4671-8F7A-9C3077A0117C}" dt="2021-01-28T12:17:43.376" v="62" actId="478"/>
          <ac:spMkLst>
            <pc:docMk/>
            <pc:sldMk cId="2375000432" sldId="1422"/>
            <ac:spMk id="4" creationId="{99EA7B4F-E8D7-3D45-AF90-911133C0446D}"/>
          </ac:spMkLst>
        </pc:spChg>
        <pc:spChg chg="del">
          <ac:chgData name="Bachmann, Hannah Ruth" userId="e7c09bfb-72c2-42e5-912c-bd6874d853db" providerId="ADAL" clId="{DD1C8496-D1C0-4671-8F7A-9C3077A0117C}" dt="2021-01-28T12:21:01.937" v="123" actId="478"/>
          <ac:spMkLst>
            <pc:docMk/>
            <pc:sldMk cId="2375000432" sldId="1422"/>
            <ac:spMk id="5" creationId="{836FACBE-1C2F-3041-A736-6CAAFE2EBF62}"/>
          </ac:spMkLst>
        </pc:spChg>
        <pc:spChg chg="del">
          <ac:chgData name="Bachmann, Hannah Ruth" userId="e7c09bfb-72c2-42e5-912c-bd6874d853db" providerId="ADAL" clId="{DD1C8496-D1C0-4671-8F7A-9C3077A0117C}" dt="2021-01-28T12:35:32.956" v="449" actId="478"/>
          <ac:spMkLst>
            <pc:docMk/>
            <pc:sldMk cId="2375000432" sldId="1422"/>
            <ac:spMk id="7" creationId="{9FD524CA-9172-4980-89C8-6537520931C2}"/>
          </ac:spMkLst>
        </pc:spChg>
        <pc:spChg chg="add del mod">
          <ac:chgData name="Bachmann, Hannah Ruth" userId="e7c09bfb-72c2-42e5-912c-bd6874d853db" providerId="ADAL" clId="{DD1C8496-D1C0-4671-8F7A-9C3077A0117C}" dt="2021-02-02T15:53:00.599" v="653" actId="478"/>
          <ac:spMkLst>
            <pc:docMk/>
            <pc:sldMk cId="2375000432" sldId="1422"/>
            <ac:spMk id="12" creationId="{98FD0F45-575F-47AE-965C-6813AB2180DB}"/>
          </ac:spMkLst>
        </pc:spChg>
        <pc:spChg chg="add mod">
          <ac:chgData name="Bachmann, Hannah Ruth" userId="e7c09bfb-72c2-42e5-912c-bd6874d853db" providerId="ADAL" clId="{DD1C8496-D1C0-4671-8F7A-9C3077A0117C}" dt="2021-01-28T12:21:02.167" v="124"/>
          <ac:spMkLst>
            <pc:docMk/>
            <pc:sldMk cId="2375000432" sldId="1422"/>
            <ac:spMk id="13" creationId="{1DB63B1C-128F-4105-A788-10723373440C}"/>
          </ac:spMkLst>
        </pc:spChg>
        <pc:spChg chg="add mod">
          <ac:chgData name="Bachmann, Hannah Ruth" userId="e7c09bfb-72c2-42e5-912c-bd6874d853db" providerId="ADAL" clId="{DD1C8496-D1C0-4671-8F7A-9C3077A0117C}" dt="2021-01-30T08:55:32.721" v="600" actId="20577"/>
          <ac:spMkLst>
            <pc:docMk/>
            <pc:sldMk cId="2375000432" sldId="1422"/>
            <ac:spMk id="14" creationId="{2E605F85-9F25-40ED-A4AC-FF69BF558768}"/>
          </ac:spMkLst>
        </pc:spChg>
        <pc:spChg chg="add mod">
          <ac:chgData name="Bachmann, Hannah Ruth" userId="e7c09bfb-72c2-42e5-912c-bd6874d853db" providerId="ADAL" clId="{DD1C8496-D1C0-4671-8F7A-9C3077A0117C}" dt="2021-02-02T15:53:00.887" v="654"/>
          <ac:spMkLst>
            <pc:docMk/>
            <pc:sldMk cId="2375000432" sldId="1422"/>
            <ac:spMk id="15" creationId="{F616D7CD-958C-4D39-B061-44683FC3E9B0}"/>
          </ac:spMkLst>
        </pc:spChg>
      </pc:sldChg>
      <pc:sldChg chg="addSp delSp modSp new mod">
        <pc:chgData name="Bachmann, Hannah Ruth" userId="e7c09bfb-72c2-42e5-912c-bd6874d853db" providerId="ADAL" clId="{DD1C8496-D1C0-4671-8F7A-9C3077A0117C}" dt="2021-02-02T15:54:33.777" v="673" actId="20577"/>
        <pc:sldMkLst>
          <pc:docMk/>
          <pc:sldMk cId="763736783" sldId="1423"/>
        </pc:sldMkLst>
        <pc:spChg chg="mod">
          <ac:chgData name="Bachmann, Hannah Ruth" userId="e7c09bfb-72c2-42e5-912c-bd6874d853db" providerId="ADAL" clId="{DD1C8496-D1C0-4671-8F7A-9C3077A0117C}" dt="2021-01-30T08:36:48.535" v="568" actId="113"/>
          <ac:spMkLst>
            <pc:docMk/>
            <pc:sldMk cId="763736783" sldId="1423"/>
            <ac:spMk id="2" creationId="{875BFEFB-4FC7-41C1-82B6-0B7134A30B13}"/>
          </ac:spMkLst>
        </pc:spChg>
        <pc:spChg chg="mod">
          <ac:chgData name="Bachmann, Hannah Ruth" userId="e7c09bfb-72c2-42e5-912c-bd6874d853db" providerId="ADAL" clId="{DD1C8496-D1C0-4671-8F7A-9C3077A0117C}" dt="2021-02-02T15:54:33.777" v="673" actId="20577"/>
          <ac:spMkLst>
            <pc:docMk/>
            <pc:sldMk cId="763736783" sldId="1423"/>
            <ac:spMk id="3" creationId="{920E4FA1-BE1D-482B-A034-DDEBC3968135}"/>
          </ac:spMkLst>
        </pc:spChg>
        <pc:spChg chg="del">
          <ac:chgData name="Bachmann, Hannah Ruth" userId="e7c09bfb-72c2-42e5-912c-bd6874d853db" providerId="ADAL" clId="{DD1C8496-D1C0-4671-8F7A-9C3077A0117C}" dt="2021-01-28T12:21:28.567" v="141" actId="478"/>
          <ac:spMkLst>
            <pc:docMk/>
            <pc:sldMk cId="763736783" sldId="1423"/>
            <ac:spMk id="4" creationId="{B3499517-937D-4576-AEFF-447A1473072A}"/>
          </ac:spMkLst>
        </pc:spChg>
        <pc:spChg chg="del">
          <ac:chgData name="Bachmann, Hannah Ruth" userId="e7c09bfb-72c2-42e5-912c-bd6874d853db" providerId="ADAL" clId="{DD1C8496-D1C0-4671-8F7A-9C3077A0117C}" dt="2021-01-28T12:26:56.508" v="212" actId="478"/>
          <ac:spMkLst>
            <pc:docMk/>
            <pc:sldMk cId="763736783" sldId="1423"/>
            <ac:spMk id="5" creationId="{0033432E-C102-4F0C-8A93-CF57985A6BDC}"/>
          </ac:spMkLst>
        </pc:spChg>
        <pc:spChg chg="add mod">
          <ac:chgData name="Bachmann, Hannah Ruth" userId="e7c09bfb-72c2-42e5-912c-bd6874d853db" providerId="ADAL" clId="{DD1C8496-D1C0-4671-8F7A-9C3077A0117C}" dt="2021-02-02T15:53:12.803" v="662"/>
          <ac:spMkLst>
            <pc:docMk/>
            <pc:sldMk cId="763736783" sldId="1423"/>
            <ac:spMk id="6" creationId="{52DCD008-8430-49A5-AD2A-50479B2C6DA3}"/>
          </ac:spMkLst>
        </pc:spChg>
        <pc:spChg chg="del">
          <ac:chgData name="Bachmann, Hannah Ruth" userId="e7c09bfb-72c2-42e5-912c-bd6874d853db" providerId="ADAL" clId="{DD1C8496-D1C0-4671-8F7A-9C3077A0117C}" dt="2021-01-28T12:27:04.825" v="215" actId="478"/>
          <ac:spMkLst>
            <pc:docMk/>
            <pc:sldMk cId="763736783" sldId="1423"/>
            <ac:spMk id="6" creationId="{B73D9DF0-4BD7-4066-8514-F4C736D116A3}"/>
          </ac:spMkLst>
        </pc:spChg>
        <pc:spChg chg="add del mod">
          <ac:chgData name="Bachmann, Hannah Ruth" userId="e7c09bfb-72c2-42e5-912c-bd6874d853db" providerId="ADAL" clId="{DD1C8496-D1C0-4671-8F7A-9C3077A0117C}" dt="2021-02-02T15:53:12.458" v="661" actId="478"/>
          <ac:spMkLst>
            <pc:docMk/>
            <pc:sldMk cId="763736783" sldId="1423"/>
            <ac:spMk id="7" creationId="{E6F54DD0-1BDB-4CAD-B399-0C030E512BFA}"/>
          </ac:spMkLst>
        </pc:spChg>
        <pc:spChg chg="add mod">
          <ac:chgData name="Bachmann, Hannah Ruth" userId="e7c09bfb-72c2-42e5-912c-bd6874d853db" providerId="ADAL" clId="{DD1C8496-D1C0-4671-8F7A-9C3077A0117C}" dt="2021-01-28T12:27:13.847" v="217"/>
          <ac:spMkLst>
            <pc:docMk/>
            <pc:sldMk cId="763736783" sldId="1423"/>
            <ac:spMk id="8" creationId="{BCB29536-9DA6-4569-852F-769B1866A8B0}"/>
          </ac:spMkLst>
        </pc:spChg>
      </pc:sldChg>
      <pc:sldChg chg="del">
        <pc:chgData name="Bachmann, Hannah Ruth" userId="e7c09bfb-72c2-42e5-912c-bd6874d853db" providerId="ADAL" clId="{DD1C8496-D1C0-4671-8F7A-9C3077A0117C}" dt="2021-01-28T12:15:14.087" v="7" actId="2696"/>
        <pc:sldMkLst>
          <pc:docMk/>
          <pc:sldMk cId="3837293539" sldId="1423"/>
        </pc:sldMkLst>
      </pc:sldChg>
      <pc:sldChg chg="addSp delSp modSp add mod">
        <pc:chgData name="Bachmann, Hannah Ruth" userId="e7c09bfb-72c2-42e5-912c-bd6874d853db" providerId="ADAL" clId="{DD1C8496-D1C0-4671-8F7A-9C3077A0117C}" dt="2021-02-02T15:54:31.528" v="672" actId="20577"/>
        <pc:sldMkLst>
          <pc:docMk/>
          <pc:sldMk cId="326037909" sldId="1424"/>
        </pc:sldMkLst>
        <pc:spChg chg="mod">
          <ac:chgData name="Bachmann, Hannah Ruth" userId="e7c09bfb-72c2-42e5-912c-bd6874d853db" providerId="ADAL" clId="{DD1C8496-D1C0-4671-8F7A-9C3077A0117C}" dt="2021-01-30T08:36:57.755" v="570" actId="113"/>
          <ac:spMkLst>
            <pc:docMk/>
            <pc:sldMk cId="326037909" sldId="1424"/>
            <ac:spMk id="2" creationId="{875BFEFB-4FC7-41C1-82B6-0B7134A30B13}"/>
          </ac:spMkLst>
        </pc:spChg>
        <pc:spChg chg="mod">
          <ac:chgData name="Bachmann, Hannah Ruth" userId="e7c09bfb-72c2-42e5-912c-bd6874d853db" providerId="ADAL" clId="{DD1C8496-D1C0-4671-8F7A-9C3077A0117C}" dt="2021-02-02T15:54:31.528" v="672" actId="20577"/>
          <ac:spMkLst>
            <pc:docMk/>
            <pc:sldMk cId="326037909" sldId="1424"/>
            <ac:spMk id="3" creationId="{920E4FA1-BE1D-482B-A034-DDEBC3968135}"/>
          </ac:spMkLst>
        </pc:spChg>
        <pc:spChg chg="del">
          <ac:chgData name="Bachmann, Hannah Ruth" userId="e7c09bfb-72c2-42e5-912c-bd6874d853db" providerId="ADAL" clId="{DD1C8496-D1C0-4671-8F7A-9C3077A0117C}" dt="2021-01-28T12:27:00.339" v="214" actId="478"/>
          <ac:spMkLst>
            <pc:docMk/>
            <pc:sldMk cId="326037909" sldId="1424"/>
            <ac:spMk id="5" creationId="{0033432E-C102-4F0C-8A93-CF57985A6BDC}"/>
          </ac:spMkLst>
        </pc:spChg>
        <pc:spChg chg="del">
          <ac:chgData name="Bachmann, Hannah Ruth" userId="e7c09bfb-72c2-42e5-912c-bd6874d853db" providerId="ADAL" clId="{DD1C8496-D1C0-4671-8F7A-9C3077A0117C}" dt="2021-01-28T12:27:08.197" v="216" actId="478"/>
          <ac:spMkLst>
            <pc:docMk/>
            <pc:sldMk cId="326037909" sldId="1424"/>
            <ac:spMk id="6" creationId="{B73D9DF0-4BD7-4066-8514-F4C736D116A3}"/>
          </ac:spMkLst>
        </pc:spChg>
        <pc:spChg chg="add mod">
          <ac:chgData name="Bachmann, Hannah Ruth" userId="e7c09bfb-72c2-42e5-912c-bd6874d853db" providerId="ADAL" clId="{DD1C8496-D1C0-4671-8F7A-9C3077A0117C}" dt="2021-02-02T15:53:16.354" v="664"/>
          <ac:spMkLst>
            <pc:docMk/>
            <pc:sldMk cId="326037909" sldId="1424"/>
            <ac:spMk id="6" creationId="{DCABEB41-212F-44CC-8F2D-09B58BA0FD8D}"/>
          </ac:spMkLst>
        </pc:spChg>
        <pc:spChg chg="add del mod">
          <ac:chgData name="Bachmann, Hannah Ruth" userId="e7c09bfb-72c2-42e5-912c-bd6874d853db" providerId="ADAL" clId="{DD1C8496-D1C0-4671-8F7A-9C3077A0117C}" dt="2021-02-02T15:53:16.051" v="663" actId="478"/>
          <ac:spMkLst>
            <pc:docMk/>
            <pc:sldMk cId="326037909" sldId="1424"/>
            <ac:spMk id="7" creationId="{000E8CDD-535C-48E6-A0CC-748A33399500}"/>
          </ac:spMkLst>
        </pc:spChg>
        <pc:spChg chg="add mod">
          <ac:chgData name="Bachmann, Hannah Ruth" userId="e7c09bfb-72c2-42e5-912c-bd6874d853db" providerId="ADAL" clId="{DD1C8496-D1C0-4671-8F7A-9C3077A0117C}" dt="2021-01-28T12:27:15.406" v="218"/>
          <ac:spMkLst>
            <pc:docMk/>
            <pc:sldMk cId="326037909" sldId="1424"/>
            <ac:spMk id="8" creationId="{BC7BEFC1-0AD4-485C-9116-E70F027C50EA}"/>
          </ac:spMkLst>
        </pc:spChg>
      </pc:sldChg>
    </pc:docChg>
  </pc:docChgLst>
  <pc:docChgLst>
    <pc:chgData name="Bachmann, Hannah Ruth" userId="S::habachma@uni-mainz.de::e7c09bfb-72c2-42e5-912c-bd6874d853db" providerId="AD" clId="Web-{1ADAC3C1-1EA4-EFB7-E823-FC38CD2A4785}"/>
    <pc:docChg chg="">
      <pc:chgData name="Bachmann, Hannah Ruth" userId="S::habachma@uni-mainz.de::e7c09bfb-72c2-42e5-912c-bd6874d853db" providerId="AD" clId="Web-{1ADAC3C1-1EA4-EFB7-E823-FC38CD2A4785}" dt="2020-12-10T13:21:46.134" v="1"/>
      <pc:docMkLst>
        <pc:docMk/>
      </pc:docMkLst>
      <pc:sldChg chg="addCm modCm">
        <pc:chgData name="Bachmann, Hannah Ruth" userId="S::habachma@uni-mainz.de::e7c09bfb-72c2-42e5-912c-bd6874d853db" providerId="AD" clId="Web-{1ADAC3C1-1EA4-EFB7-E823-FC38CD2A4785}" dt="2020-12-10T13:21:46.134" v="1"/>
        <pc:sldMkLst>
          <pc:docMk/>
          <pc:sldMk cId="1964932819" sldId="14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4</a:t>
            </a:fld>
            <a:endParaRPr lang="de-DE" altLang="de-DE"/>
          </a:p>
        </p:txBody>
      </p:sp>
    </p:spTree>
    <p:extLst>
      <p:ext uri="{BB962C8B-B14F-4D97-AF65-F5344CB8AC3E}">
        <p14:creationId xmlns:p14="http://schemas.microsoft.com/office/powerpoint/2010/main" val="169146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22</a:t>
            </a:fld>
            <a:endParaRPr lang="de-DE" altLang="de-DE"/>
          </a:p>
        </p:txBody>
      </p:sp>
    </p:spTree>
    <p:extLst>
      <p:ext uri="{BB962C8B-B14F-4D97-AF65-F5344CB8AC3E}">
        <p14:creationId xmlns:p14="http://schemas.microsoft.com/office/powerpoint/2010/main" val="128162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Titelmasterformat durch Klicken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730690EB-841D-A945-937C-EBC18C0BFCDF}" type="datetime1">
              <a:rPr lang="de-DE" smtClean="0"/>
              <a:t>15.03.2021</a:t>
            </a:fld>
            <a:endParaRPr lang="en-GB"/>
          </a:p>
        </p:txBody>
      </p:sp>
      <p:sp>
        <p:nvSpPr>
          <p:cNvPr id="5" name="Fußzeilenplatzhalter 4"/>
          <p:cNvSpPr>
            <a:spLocks noGrp="1"/>
          </p:cNvSpPr>
          <p:nvPr>
            <p:ph type="ftr" sz="quarter" idx="11"/>
          </p:nvPr>
        </p:nvSpPr>
        <p:spPr/>
        <p:txBody>
          <a:bodyPr/>
          <a:lstStyle/>
          <a:p>
            <a:r>
              <a:rPr lang="en-GB"/>
              <a:t>© 2020 - GET Across Borders</a:t>
            </a:r>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66FF1609-F11D-544F-9F73-D75EFCA2B5BC}" type="datetime1">
              <a:rPr lang="de-DE" smtClean="0"/>
              <a:t>15.03.2021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C8FD055B-4EC2-004E-8597-C26B20761ECF}" type="datetime1">
              <a:rPr lang="de-DE" smtClean="0"/>
              <a:t>15.03.2021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6840B570-6AF2-F046-A2D7-DD4FA471B5E9}" type="datetime1">
              <a:rPr lang="de-DE" smtClean="0"/>
              <a:t>15.03.2021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B6CB4059-0DCC-C648-9634-F1F099DA144E}" type="datetime1">
              <a:rPr lang="de-DE" smtClean="0"/>
              <a:t>15.03.2021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EABD126-5DA2-7D4D-842E-147FDD6D8293}" type="datetime1">
              <a:rPr lang="de-DE" smtClean="0"/>
              <a:t>15.03.2021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48121B5-3C66-CB4C-A49C-9811E2CBC9FE}" type="datetime1">
              <a:rPr lang="de-DE" smtClean="0"/>
              <a:t>15.03.2021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DC0B1D8B-C6F2-084A-B0B4-52E6EBFE332C}" type="datetime1">
              <a:rPr lang="de-DE" smtClean="0"/>
              <a:t>15.03.2021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E0F57806-6232-2245-B620-9903E71D95B2}" type="datetime1">
              <a:rPr lang="de-DE" smtClean="0"/>
              <a:t>15.03.2021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3BF3F9A-5FD2-144B-9DE6-8C3C49F8C2CF}" type="datetime1">
              <a:rPr lang="de-DE" smtClean="0"/>
              <a:t>15.03.2021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13EDBFE0-D61A-2240-A90A-0DDE64091880}" type="datetime1">
              <a:rPr lang="de-DE" smtClean="0"/>
              <a:t>15.03.2021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3970428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0A23CA73-8AB3-704C-84EB-5E64BCCEA125}" type="datetime1">
              <a:rPr lang="de-DE" smtClean="0"/>
              <a:t>15.03.2021</a:t>
            </a:fld>
            <a:endParaRPr lang="en-GB"/>
          </a:p>
        </p:txBody>
      </p:sp>
      <p:sp>
        <p:nvSpPr>
          <p:cNvPr id="5" name="Fußzeilenplatzhalter 4"/>
          <p:cNvSpPr>
            <a:spLocks noGrp="1"/>
          </p:cNvSpPr>
          <p:nvPr>
            <p:ph type="ftr" sz="quarter" idx="11"/>
          </p:nvPr>
        </p:nvSpPr>
        <p:spPr/>
        <p:txBody>
          <a:bodyPr/>
          <a:lstStyle/>
          <a:p>
            <a:r>
              <a:rPr lang="en-GB"/>
              <a:t>© 2020 - GET Across Borders</a:t>
            </a:r>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48419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20A70D2A-F45A-DD47-80EA-2F1657D7FE9F}" type="datetime1">
              <a:rPr lang="de-DE" smtClean="0"/>
              <a:t>15.03.2021</a:t>
            </a:fld>
            <a:endParaRPr lang="en-GB"/>
          </a:p>
        </p:txBody>
      </p:sp>
      <p:sp>
        <p:nvSpPr>
          <p:cNvPr id="5" name="Fußzeilenplatzhalter 4"/>
          <p:cNvSpPr>
            <a:spLocks noGrp="1"/>
          </p:cNvSpPr>
          <p:nvPr>
            <p:ph type="ftr" sz="quarter" idx="11"/>
          </p:nvPr>
        </p:nvSpPr>
        <p:spPr/>
        <p:txBody>
          <a:bodyPr/>
          <a:lstStyle/>
          <a:p>
            <a:r>
              <a:rPr lang="en-GB"/>
              <a:t>© 2020 - GET Across Borders</a:t>
            </a:r>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075530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9E909FC7-B5AF-144F-83FF-3BD18E3D133A}" type="datetime1">
              <a:rPr lang="de-DE" smtClean="0"/>
              <a:t>15.03.2021</a:t>
            </a:fld>
            <a:endParaRPr lang="en-GB"/>
          </a:p>
        </p:txBody>
      </p:sp>
      <p:sp>
        <p:nvSpPr>
          <p:cNvPr id="5" name="Fußzeilenplatzhalter 4"/>
          <p:cNvSpPr>
            <a:spLocks noGrp="1"/>
          </p:cNvSpPr>
          <p:nvPr>
            <p:ph type="ftr" sz="quarter" idx="11"/>
          </p:nvPr>
        </p:nvSpPr>
        <p:spPr/>
        <p:txBody>
          <a:bodyPr/>
          <a:lstStyle/>
          <a:p>
            <a:r>
              <a:rPr lang="en-GB"/>
              <a:t>© 2020 - GET Across Borders</a:t>
            </a:r>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80461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DE51DF1A-2487-304F-A524-6842A5AD3B23}" type="datetime1">
              <a:rPr lang="de-DE" smtClean="0"/>
              <a:t>15.03.2021</a:t>
            </a:fld>
            <a:endParaRPr lang="en-GB"/>
          </a:p>
        </p:txBody>
      </p:sp>
      <p:sp>
        <p:nvSpPr>
          <p:cNvPr id="6" name="Fußzeilenplatzhalter 5"/>
          <p:cNvSpPr>
            <a:spLocks noGrp="1"/>
          </p:cNvSpPr>
          <p:nvPr>
            <p:ph type="ftr" sz="quarter" idx="11"/>
          </p:nvPr>
        </p:nvSpPr>
        <p:spPr/>
        <p:txBody>
          <a:bodyPr/>
          <a:lstStyle/>
          <a:p>
            <a:r>
              <a:rPr lang="en-GB"/>
              <a:t>© 2020 - GET Across Borders</a:t>
            </a:r>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51838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4E81FDD9-41D3-A548-82AF-D5508B029CA9}" type="datetime1">
              <a:rPr lang="de-DE" smtClean="0"/>
              <a:t>15.03.2021</a:t>
            </a:fld>
            <a:endParaRPr lang="en-GB"/>
          </a:p>
        </p:txBody>
      </p:sp>
      <p:sp>
        <p:nvSpPr>
          <p:cNvPr id="8" name="Fußzeilenplatzhalter 7"/>
          <p:cNvSpPr>
            <a:spLocks noGrp="1"/>
          </p:cNvSpPr>
          <p:nvPr>
            <p:ph type="ftr" sz="quarter" idx="11"/>
          </p:nvPr>
        </p:nvSpPr>
        <p:spPr/>
        <p:txBody>
          <a:bodyPr/>
          <a:lstStyle/>
          <a:p>
            <a:r>
              <a:rPr lang="en-GB"/>
              <a:t>© 2020 - GET Across Borders</a:t>
            </a:r>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9060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4832BE60-5BB6-0B41-9EB3-07FA1C5500EE}" type="datetime1">
              <a:rPr lang="de-DE" smtClean="0"/>
              <a:t>15.03.2021</a:t>
            </a:fld>
            <a:endParaRPr lang="en-GB"/>
          </a:p>
        </p:txBody>
      </p:sp>
      <p:sp>
        <p:nvSpPr>
          <p:cNvPr id="4" name="Fußzeilenplatzhalter 3"/>
          <p:cNvSpPr>
            <a:spLocks noGrp="1"/>
          </p:cNvSpPr>
          <p:nvPr>
            <p:ph type="ftr" sz="quarter" idx="11"/>
          </p:nvPr>
        </p:nvSpPr>
        <p:spPr/>
        <p:txBody>
          <a:bodyPr/>
          <a:lstStyle/>
          <a:p>
            <a:r>
              <a:rPr lang="en-GB"/>
              <a:t>© 2020 - GET Across Borders</a:t>
            </a:r>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72964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9E256B4-BA2C-6C49-8AC6-BA5FB7508DCF}" type="datetime1">
              <a:rPr lang="de-DE" smtClean="0"/>
              <a:t>15.03.2021</a:t>
            </a:fld>
            <a:endParaRPr lang="en-GB"/>
          </a:p>
        </p:txBody>
      </p:sp>
      <p:sp>
        <p:nvSpPr>
          <p:cNvPr id="3" name="Fußzeilenplatzhalter 2"/>
          <p:cNvSpPr>
            <a:spLocks noGrp="1"/>
          </p:cNvSpPr>
          <p:nvPr>
            <p:ph type="ftr" sz="quarter" idx="11"/>
          </p:nvPr>
        </p:nvSpPr>
        <p:spPr/>
        <p:txBody>
          <a:bodyPr/>
          <a:lstStyle/>
          <a:p>
            <a:r>
              <a:rPr lang="en-GB"/>
              <a:t>© 2020 - GET Across Borders</a:t>
            </a:r>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01262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ABC48E0E-1FB3-0649-9617-C5D406D46A73}" type="datetime1">
              <a:rPr lang="de-DE" smtClean="0"/>
              <a:t>15.03.2021</a:t>
            </a:fld>
            <a:endParaRPr lang="en-GB"/>
          </a:p>
        </p:txBody>
      </p:sp>
      <p:sp>
        <p:nvSpPr>
          <p:cNvPr id="6" name="Fußzeilenplatzhalter 5"/>
          <p:cNvSpPr>
            <a:spLocks noGrp="1"/>
          </p:cNvSpPr>
          <p:nvPr>
            <p:ph type="ftr" sz="quarter" idx="11"/>
          </p:nvPr>
        </p:nvSpPr>
        <p:spPr/>
        <p:txBody>
          <a:bodyPr/>
          <a:lstStyle/>
          <a:p>
            <a:r>
              <a:rPr lang="en-GB"/>
              <a:t>© 2020 - GET Across Borders</a:t>
            </a:r>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3400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C744E140-EAB4-864A-AC36-9EE635F043A4}" type="datetime1">
              <a:rPr lang="de-DE" smtClean="0"/>
              <a:t>15.03.2021</a:t>
            </a:fld>
            <a:endParaRPr lang="en-GB"/>
          </a:p>
        </p:txBody>
      </p:sp>
      <p:sp>
        <p:nvSpPr>
          <p:cNvPr id="6" name="Fußzeilenplatzhalter 5"/>
          <p:cNvSpPr>
            <a:spLocks noGrp="1"/>
          </p:cNvSpPr>
          <p:nvPr>
            <p:ph type="ftr" sz="quarter" idx="11"/>
          </p:nvPr>
        </p:nvSpPr>
        <p:spPr/>
        <p:txBody>
          <a:bodyPr/>
          <a:lstStyle/>
          <a:p>
            <a:r>
              <a:rPr lang="en-GB"/>
              <a:t>© 2020 - GET Across Borders</a:t>
            </a:r>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555135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77A75A2-5770-274F-9481-831D5F2B8138}" type="datetime1">
              <a:rPr lang="de-DE" smtClean="0"/>
              <a:t>15.03.2021</a:t>
            </a:fld>
            <a:endParaRPr lang="en-GB"/>
          </a:p>
        </p:txBody>
      </p:sp>
      <p:sp>
        <p:nvSpPr>
          <p:cNvPr id="5" name="Fußzeilenplatzhalter 4"/>
          <p:cNvSpPr>
            <a:spLocks noGrp="1"/>
          </p:cNvSpPr>
          <p:nvPr>
            <p:ph type="ftr" sz="quarter" idx="11"/>
          </p:nvPr>
        </p:nvSpPr>
        <p:spPr/>
        <p:txBody>
          <a:bodyPr/>
          <a:lstStyle/>
          <a:p>
            <a:r>
              <a:rPr lang="en-GB"/>
              <a:t>© 2020 - GET Across Borders</a:t>
            </a:r>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369163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93806113-3427-B94C-80A0-F58B00B522FD}" type="datetime1">
              <a:rPr lang="de-DE" smtClean="0"/>
              <a:t>15.03.2021</a:t>
            </a:fld>
            <a:endParaRPr lang="en-GB"/>
          </a:p>
        </p:txBody>
      </p:sp>
      <p:sp>
        <p:nvSpPr>
          <p:cNvPr id="5" name="Fußzeilenplatzhalter 4"/>
          <p:cNvSpPr>
            <a:spLocks noGrp="1"/>
          </p:cNvSpPr>
          <p:nvPr>
            <p:ph type="ftr" sz="quarter" idx="11"/>
          </p:nvPr>
        </p:nvSpPr>
        <p:spPr/>
        <p:txBody>
          <a:bodyPr/>
          <a:lstStyle/>
          <a:p>
            <a:r>
              <a:rPr lang="en-GB"/>
              <a:t>© 2020 - GET Across Borders</a:t>
            </a:r>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189493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3D629316-66C7-0348-9099-32CD7642D594}" type="datetime1">
              <a:rPr lang="de-DE" smtClean="0"/>
              <a:t>15.03.2021</a:t>
            </a:fld>
            <a:endParaRPr lang="en-GB"/>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r>
              <a:rPr lang="en-GB"/>
              <a:t>© 2020 - GET Across Borders</a:t>
            </a:r>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607359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D3C7D4D8-08CF-2D4D-86D9-28E6669FC151}" type="datetime1">
              <a:rPr lang="de-DE" smtClean="0"/>
              <a:t>15.03.2021</a:t>
            </a:fld>
            <a:endParaRPr lang="en-GB"/>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r>
              <a:rPr lang="en-GB"/>
              <a:t>© 2020 - GET Across Borders</a:t>
            </a:r>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51439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17F498F2-BC7E-3543-A9D4-BB3B340227C9}" type="datetime1">
              <a:rPr lang="de-DE" smtClean="0"/>
              <a:t>15.03.2021</a:t>
            </a:fld>
            <a:endParaRPr lang="en-GB"/>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r>
              <a:rPr lang="en-GB"/>
              <a:t>© 2020 - GET Across Borders</a:t>
            </a:r>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733020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E3016895-9EF8-7E40-9718-464DD217F71C}" type="datetime1">
              <a:rPr lang="de-DE" smtClean="0"/>
              <a:t>15.03.2021</a:t>
            </a:fld>
            <a:endParaRPr lang="en-GB"/>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r>
              <a:rPr lang="en-GB"/>
              <a:t>© 2020 - GET Across Borders</a:t>
            </a:r>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874027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5AB22798-3172-774F-AE86-926866F543C0}" type="datetime1">
              <a:rPr lang="de-DE" smtClean="0"/>
              <a:t>15.03.2021</a:t>
            </a:fld>
            <a:endParaRPr lang="en-GB"/>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r>
              <a:rPr lang="en-GB"/>
              <a:t>© 2020 - GET Across Borders</a:t>
            </a:r>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186832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96C2E595-7C84-A645-A08D-ABB89D106CF8}" type="datetime1">
              <a:rPr lang="de-DE" smtClean="0"/>
              <a:t>15.03.2021</a:t>
            </a:fld>
            <a:endParaRPr lang="en-GB"/>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r>
              <a:rPr lang="en-GB"/>
              <a:t>© 2020 - GET Across Borders</a:t>
            </a:r>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56981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BD554A82-DF63-2C4F-9649-A1E81589818B}" type="datetime1">
              <a:rPr lang="de-DE" smtClean="0"/>
              <a:t>15.03.2021</a:t>
            </a:fld>
            <a:endParaRPr lang="en-GB"/>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r>
              <a:rPr lang="en-GB"/>
              <a:t>© 2020 - GET Across Borders</a:t>
            </a:r>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6637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84E16071-C2BE-EF4A-86E9-027E5172891D}" type="datetime1">
              <a:rPr lang="de-DE" smtClean="0"/>
              <a:t>15.03.2021</a:t>
            </a:fld>
            <a:endParaRPr lang="en-GB"/>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r>
              <a:rPr lang="en-GB"/>
              <a:t>© 2020 - GET Across Borders</a:t>
            </a:r>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836912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8B26680B-EB0D-244A-8C37-A489ED1A9040}" type="datetime1">
              <a:rPr lang="de-DE" smtClean="0"/>
              <a:t>15.03.2021</a:t>
            </a:fld>
            <a:endParaRPr lang="en-GB"/>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r>
              <a:rPr lang="en-GB"/>
              <a:t>© 2020 - GET Across Borders</a:t>
            </a:r>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36731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6F965C83-2CBD-0240-8471-405DFDFAF991}" type="datetime1">
              <a:rPr lang="de-DE" smtClean="0"/>
              <a:t>15.03.2021</a:t>
            </a:fld>
            <a:endParaRPr lang="en-GB"/>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r>
              <a:rPr lang="en-GB"/>
              <a:t>© 2020 - GET Across Borders</a:t>
            </a:r>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15954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D94C30D3-027A-EB4F-B769-67D72831F5D6}" type="datetime1">
              <a:rPr lang="de-DE" smtClean="0"/>
              <a:t>15.03.2021</a:t>
            </a:fld>
            <a:endParaRPr lang="en-GB"/>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r>
              <a:rPr lang="en-GB"/>
              <a:t>© 2020 - GET Across Borders</a:t>
            </a:r>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2502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AAFDAA1E-F660-A94F-8B0C-F4AC70859804}" type="datetime1">
              <a:rPr lang="de-DE" smtClean="0"/>
              <a:t>15.03.2021</a:t>
            </a:fld>
            <a:endParaRPr lang="en-GB"/>
          </a:p>
        </p:txBody>
      </p:sp>
      <p:sp>
        <p:nvSpPr>
          <p:cNvPr id="4" name="Fußzeilenplatzhalter 3"/>
          <p:cNvSpPr>
            <a:spLocks noGrp="1"/>
          </p:cNvSpPr>
          <p:nvPr>
            <p:ph type="ftr" sz="quarter" idx="11"/>
          </p:nvPr>
        </p:nvSpPr>
        <p:spPr/>
        <p:txBody>
          <a:bodyPr/>
          <a:lstStyle/>
          <a:p>
            <a:r>
              <a:rPr lang="en-GB"/>
              <a:t>© 2020 - GET Across Borders</a:t>
            </a:r>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53567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C5D2C583-84C3-F84F-AED3-3F3FF52A593C}" type="datetime1">
              <a:rPr lang="de-DE" smtClean="0"/>
              <a:t>15.03.2021</a:t>
            </a:fld>
            <a:endParaRPr lang="en-GB"/>
          </a:p>
        </p:txBody>
      </p:sp>
      <p:sp>
        <p:nvSpPr>
          <p:cNvPr id="4" name="Fußzeilenplatzhalter 3"/>
          <p:cNvSpPr>
            <a:spLocks noGrp="1"/>
          </p:cNvSpPr>
          <p:nvPr>
            <p:ph type="ftr" sz="quarter" idx="11"/>
          </p:nvPr>
        </p:nvSpPr>
        <p:spPr/>
        <p:txBody>
          <a:bodyPr/>
          <a:lstStyle/>
          <a:p>
            <a:r>
              <a:rPr lang="en-GB"/>
              <a:t>© 2020 - GET Across Borders</a:t>
            </a:r>
          </a:p>
        </p:txBody>
      </p:sp>
      <p:sp>
        <p:nvSpPr>
          <p:cNvPr id="5" name="Foliennummernplatzhalter 4"/>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770211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5080E4F2-6B56-6E44-BEB0-34F25F5F0294}" type="datetime1">
              <a:rPr lang="de-DE" smtClean="0"/>
              <a:t>15.03.2021</a:t>
            </a:fld>
            <a:endParaRPr lang="en-GB"/>
          </a:p>
        </p:txBody>
      </p:sp>
      <p:sp>
        <p:nvSpPr>
          <p:cNvPr id="4" name="Fußzeilenplatzhalter 3"/>
          <p:cNvSpPr>
            <a:spLocks noGrp="1"/>
          </p:cNvSpPr>
          <p:nvPr>
            <p:ph type="ftr" sz="quarter" idx="11"/>
          </p:nvPr>
        </p:nvSpPr>
        <p:spPr/>
        <p:txBody>
          <a:bodyPr/>
          <a:lstStyle/>
          <a:p>
            <a:r>
              <a:rPr lang="en-GB"/>
              <a:t>© 2020 - GET Across Borders</a:t>
            </a:r>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64767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15/03/2021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1345956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15/03/2021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59921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15/03/2021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38495068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Mastertitelformat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2149161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15/03/2021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662548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15/03/2021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73624593"/>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15/03/2021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981141830"/>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15/03/2021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757953388"/>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15/03/2021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468185799"/>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15/03/2021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622194549"/>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15/03/2021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507067776"/>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15/03/2021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492658145"/>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232808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6.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a:t>© 2020 - GET </a:t>
            </a:r>
            <a:r>
              <a:rPr lang="de-DE" err="1"/>
              <a:t>Across</a:t>
            </a:r>
            <a:r>
              <a:rPr lang="de-DE"/>
              <a:t> Borders</a:t>
            </a:r>
            <a:endParaRPr lang="en-GB"/>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3FD94EAA-3FD4-2B4A-A5F1-6EC6F1B45196}" type="datetime1">
              <a:rPr lang="de-DE" smtClean="0"/>
              <a:t>15.03.2021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 id="2147486127" r:id="rId12"/>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6D575A2E-E713-9848-AD0F-BED161B27E8F}" type="datetime1">
              <a:rPr lang="de-DE" smtClean="0"/>
              <a:t>15.03.2021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en-GB"/>
              <a:t>© 2020 - GET Across Borders</a:t>
            </a:r>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773D4AED-DF09-6C48-86B4-90F674D67C17}" type="datetime1">
              <a:rPr lang="de-DE" smtClean="0"/>
              <a:t>15.03.2021</a:t>
            </a:fld>
            <a:endParaRPr lang="en-GB"/>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en-GB"/>
              <a:t>© 2020 - GET Across Borders</a:t>
            </a:r>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15/03/2021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3488873995"/>
      </p:ext>
    </p:extLst>
  </p:cSld>
  <p:clrMap bg1="lt1" tx1="dk1" bg2="lt2" tx2="dk2" accent1="accent1" accent2="accent2" accent3="accent3" accent4="accent4" accent5="accent5" accent6="accent6" hlink="hlink" folHlink="folHlink"/>
  <p:sldLayoutIdLst>
    <p:sldLayoutId id="2147486129"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2546287253"/>
      </p:ext>
    </p:extLst>
  </p:cSld>
  <p:clrMap bg1="lt1" tx1="dk1" bg2="lt2" tx2="dk2" accent1="accent1" accent2="accent2" accent3="accent3" accent4="accent4" accent5="accent5" accent6="accent6" hlink="hlink" folHlink="folHlink"/>
  <p:sldLayoutIdLst>
    <p:sldLayoutId id="2147486141"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dirty="0">
                <a:solidFill>
                  <a:srgbClr val="000066"/>
                </a:solidFill>
              </a:rPr>
              <a:t>GET Buddied Up</a:t>
            </a:r>
            <a:endParaRPr lang="en-GB"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dirty="0">
                <a:solidFill>
                  <a:srgbClr val="000066"/>
                </a:solidFill>
              </a:rPr>
              <a:t>German with Ali, the Eagle </a:t>
            </a:r>
            <a:endParaRPr lang="en-GB" dirty="0"/>
          </a:p>
          <a:p>
            <a:pPr>
              <a:defRPr/>
            </a:pPr>
            <a:r>
              <a:rPr lang="en-GB" sz="1800" dirty="0">
                <a:solidFill>
                  <a:srgbClr val="000066"/>
                </a:solidFill>
              </a:rPr>
              <a:t>get-across-borders@uni-mainz.de</a:t>
            </a:r>
            <a:endParaRPr lang="en-GB" dirty="0"/>
          </a:p>
          <a:p>
            <a:pPr>
              <a:defRPr/>
            </a:pPr>
            <a:endParaRPr lang="en-GB" sz="1800" dirty="0">
              <a:solidFill>
                <a:srgbClr val="000066"/>
              </a:solidFill>
            </a:endParaRPr>
          </a:p>
          <a:p>
            <a:pPr>
              <a:defRPr/>
            </a:pPr>
            <a:endParaRPr lang="en-GB" sz="1800" dirty="0">
              <a:solidFill>
                <a:srgbClr val="000066"/>
              </a:solidFill>
            </a:endParaRPr>
          </a:p>
          <a:p>
            <a:pPr>
              <a:defRPr/>
            </a:pPr>
            <a:endParaRPr lang="en-GB" sz="180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rgbClr val="002060"/>
                </a:solidFill>
                <a:effectLst/>
                <a:uLnTx/>
                <a:uFillTx/>
                <a:latin typeface="Comic Sans MS"/>
                <a:cs typeface="Arial"/>
              </a:rPr>
              <a:t>© 2020 - GET </a:t>
            </a:r>
            <a:r>
              <a:rPr kumimoji="0" lang="de-DE" sz="1050" b="0" i="0" u="none" strike="noStrike" kern="0" cap="none" spc="0" normalizeH="0" baseline="0" noProof="0" err="1">
                <a:ln>
                  <a:noFill/>
                </a:ln>
                <a:solidFill>
                  <a:srgbClr val="002060"/>
                </a:solidFill>
                <a:effectLst/>
                <a:uLnTx/>
                <a:uFillTx/>
                <a:latin typeface="Comic Sans MS"/>
                <a:cs typeface="Arial"/>
              </a:rPr>
              <a:t>Across</a:t>
            </a:r>
            <a:r>
              <a:rPr kumimoji="0" lang="de-DE" sz="1050" b="0" i="0" u="none" strike="noStrike" kern="0" cap="none" spc="0" normalizeH="0" baseline="0" noProof="0">
                <a:ln>
                  <a:noFill/>
                </a:ln>
                <a:solidFill>
                  <a:srgbClr val="002060"/>
                </a:solidFill>
                <a:effectLst/>
                <a:uLnTx/>
                <a:uFillTx/>
                <a:latin typeface="Comic Sans MS"/>
                <a:cs typeface="Arial"/>
              </a:rPr>
              <a:t> Borders</a:t>
            </a:r>
            <a:endParaRPr kumimoji="0" lang="en-GB" sz="1050" b="0" i="0" u="none" strike="noStrike" kern="0" cap="none" spc="0" normalizeH="0" baseline="0" noProof="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5B15A1B0-B64A-49CA-B71E-70B5200B918A}"/>
              </a:ext>
            </a:extLst>
          </p:cNvPr>
          <p:cNvPicPr>
            <a:picLocks noGrp="1" noChangeAspect="1"/>
          </p:cNvPicPr>
          <p:nvPr>
            <p:ph sz="half" idx="1"/>
          </p:nvPr>
        </p:nvPicPr>
        <p:blipFill rotWithShape="1">
          <a:blip r:embed="rId2"/>
          <a:srcRect l="27970" r="10206" b="-2"/>
          <a:stretch/>
        </p:blipFill>
        <p:spPr>
          <a:xfrm>
            <a:off x="522288" y="1763713"/>
            <a:ext cx="4621212" cy="4989512"/>
          </a:xfrm>
          <a:prstGeom prst="rect">
            <a:avLst/>
          </a:prstGeom>
          <a:noFill/>
        </p:spPr>
      </p:pic>
      <p:sp>
        <p:nvSpPr>
          <p:cNvPr id="11" name="Content Placeholder 2">
            <a:extLst>
              <a:ext uri="{FF2B5EF4-FFF2-40B4-BE49-F238E27FC236}">
                <a16:creationId xmlns:a16="http://schemas.microsoft.com/office/drawing/2014/main" id="{BC82E55C-C48D-4D69-959B-C534C761F7FB}"/>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p>
        </p:txBody>
      </p:sp>
      <p:sp>
        <p:nvSpPr>
          <p:cNvPr id="3" name="Titel 2">
            <a:extLst>
              <a:ext uri="{FF2B5EF4-FFF2-40B4-BE49-F238E27FC236}">
                <a16:creationId xmlns:a16="http://schemas.microsoft.com/office/drawing/2014/main" id="{63CBFCCE-0AB6-4FD0-8805-868BCC272340}"/>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 </a:t>
            </a:r>
          </a:p>
        </p:txBody>
      </p:sp>
      <p:sp>
        <p:nvSpPr>
          <p:cNvPr id="4" name="Rechteck 3"/>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a:t>
            </a:r>
          </a:p>
        </p:txBody>
      </p:sp>
      <p:sp>
        <p:nvSpPr>
          <p:cNvPr id="5" name="Textfeld 4"/>
          <p:cNvSpPr txBox="1"/>
          <p:nvPr/>
        </p:nvSpPr>
        <p:spPr>
          <a:xfrm>
            <a:off x="2194738" y="2169417"/>
            <a:ext cx="1276311" cy="830997"/>
          </a:xfrm>
          <a:prstGeom prst="rect">
            <a:avLst/>
          </a:prstGeom>
          <a:solidFill>
            <a:schemeClr val="bg1"/>
          </a:solidFill>
        </p:spPr>
        <p:txBody>
          <a:bodyPr wrap="none" rtlCol="0">
            <a:spAutoFit/>
          </a:bodyPr>
          <a:lstStyle/>
          <a:p>
            <a:r>
              <a:rPr lang="de-DE" sz="4800" b="0">
                <a:latin typeface="Comic Sans MS" panose="030F0702030302020204" pitchFamily="66" charset="0"/>
              </a:rPr>
              <a:t>Sep</a:t>
            </a:r>
          </a:p>
        </p:txBody>
      </p:sp>
      <p:sp>
        <p:nvSpPr>
          <p:cNvPr id="9" name="Ellipse 8"/>
          <p:cNvSpPr/>
          <p:nvPr/>
        </p:nvSpPr>
        <p:spPr>
          <a:xfrm>
            <a:off x="2269356" y="4834648"/>
            <a:ext cx="220925" cy="1945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FD15E970-58FB-479F-8577-5FF145DD63E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B85E23FA-58B7-46FB-9FEF-3BB8C02A6885}"/>
              </a:ext>
            </a:extLst>
          </p:cNvPr>
          <p:cNvSpPr txBox="1"/>
          <p:nvPr/>
        </p:nvSpPr>
        <p:spPr>
          <a:xfrm>
            <a:off x="2287276" y="6827880"/>
            <a:ext cx="1091231"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GEOlino</a:t>
            </a:r>
            <a:endParaRPr lang="en-GB" sz="1050" b="0">
              <a:latin typeface="Comic Sans MS" panose="030F0702030302020204" pitchFamily="66" charset="0"/>
            </a:endParaRPr>
          </a:p>
        </p:txBody>
      </p:sp>
      <p:sp>
        <p:nvSpPr>
          <p:cNvPr id="15" name="Fußzeilenplatzhalter 3">
            <a:extLst>
              <a:ext uri="{FF2B5EF4-FFF2-40B4-BE49-F238E27FC236}">
                <a16:creationId xmlns:a16="http://schemas.microsoft.com/office/drawing/2014/main" id="{0813D62B-A864-439D-BEC7-D2C0E4326CC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52062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5B15A1B0-B64A-49CA-B71E-70B5200B918A}"/>
              </a:ext>
            </a:extLst>
          </p:cNvPr>
          <p:cNvPicPr>
            <a:picLocks noGrp="1" noChangeAspect="1"/>
          </p:cNvPicPr>
          <p:nvPr>
            <p:ph sz="half" idx="1"/>
          </p:nvPr>
        </p:nvPicPr>
        <p:blipFill rotWithShape="1">
          <a:blip r:embed="rId2"/>
          <a:srcRect l="27970" r="10206" b="-2"/>
          <a:stretch/>
        </p:blipFill>
        <p:spPr>
          <a:xfrm>
            <a:off x="522288" y="1763713"/>
            <a:ext cx="4621212" cy="4989512"/>
          </a:xfrm>
          <a:prstGeom prst="rect">
            <a:avLst/>
          </a:prstGeom>
          <a:noFill/>
        </p:spPr>
      </p:pic>
      <p:sp>
        <p:nvSpPr>
          <p:cNvPr id="11" name="Content Placeholder 2">
            <a:extLst>
              <a:ext uri="{FF2B5EF4-FFF2-40B4-BE49-F238E27FC236}">
                <a16:creationId xmlns:a16="http://schemas.microsoft.com/office/drawing/2014/main" id="{BC82E55C-C48D-4D69-959B-C534C761F7FB}"/>
              </a:ext>
            </a:extLst>
          </p:cNvPr>
          <p:cNvSpPr>
            <a:spLocks noGrp="1"/>
          </p:cNvSpPr>
          <p:nvPr>
            <p:ph sz="half" idx="2"/>
          </p:nvPr>
        </p:nvSpPr>
        <p:spPr>
          <a:xfrm>
            <a:off x="5295900" y="1763713"/>
            <a:ext cx="4621213" cy="4989512"/>
          </a:xfrm>
        </p:spPr>
        <p:txBody>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r>
              <a:rPr lang="en-GB" sz="2800" noProof="0" dirty="0" err="1">
                <a:solidFill>
                  <a:schemeClr val="accent1"/>
                </a:solidFill>
              </a:rPr>
              <a:t>zwei</a:t>
            </a:r>
            <a:r>
              <a:rPr lang="en-GB" sz="2800" b="1" u="sng" noProof="0" dirty="0" err="1">
                <a:solidFill>
                  <a:schemeClr val="accent1"/>
                </a:solidFill>
              </a:rPr>
              <a:t>te</a:t>
            </a:r>
            <a:r>
              <a:rPr lang="en-GB" sz="2800" noProof="0" dirty="0">
                <a:solidFill>
                  <a:schemeClr val="accent1"/>
                </a:solidFill>
              </a:rPr>
              <a:t> September.</a:t>
            </a:r>
          </a:p>
        </p:txBody>
      </p:sp>
      <p:sp>
        <p:nvSpPr>
          <p:cNvPr id="3" name="Titel 2">
            <a:extLst>
              <a:ext uri="{FF2B5EF4-FFF2-40B4-BE49-F238E27FC236}">
                <a16:creationId xmlns:a16="http://schemas.microsoft.com/office/drawing/2014/main" id="{63CBFCCE-0AB6-4FD0-8805-868BCC272340}"/>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 </a:t>
            </a:r>
          </a:p>
        </p:txBody>
      </p:sp>
      <p:sp>
        <p:nvSpPr>
          <p:cNvPr id="4" name="Rechteck 3"/>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a:t>
            </a:r>
          </a:p>
        </p:txBody>
      </p:sp>
      <p:sp>
        <p:nvSpPr>
          <p:cNvPr id="5" name="Textfeld 4"/>
          <p:cNvSpPr txBox="1"/>
          <p:nvPr/>
        </p:nvSpPr>
        <p:spPr>
          <a:xfrm>
            <a:off x="2194738" y="2169417"/>
            <a:ext cx="1276311" cy="830997"/>
          </a:xfrm>
          <a:prstGeom prst="rect">
            <a:avLst/>
          </a:prstGeom>
          <a:solidFill>
            <a:schemeClr val="bg1"/>
          </a:solidFill>
        </p:spPr>
        <p:txBody>
          <a:bodyPr wrap="none" rtlCol="0">
            <a:spAutoFit/>
          </a:bodyPr>
          <a:lstStyle/>
          <a:p>
            <a:r>
              <a:rPr lang="de-DE" sz="4800" b="0">
                <a:latin typeface="Comic Sans MS" panose="030F0702030302020204" pitchFamily="66" charset="0"/>
              </a:rPr>
              <a:t>Sep</a:t>
            </a:r>
          </a:p>
        </p:txBody>
      </p:sp>
      <p:sp>
        <p:nvSpPr>
          <p:cNvPr id="9" name="Ellipse 8"/>
          <p:cNvSpPr/>
          <p:nvPr/>
        </p:nvSpPr>
        <p:spPr>
          <a:xfrm>
            <a:off x="2269356" y="4834648"/>
            <a:ext cx="220925" cy="1945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5D8D10D5-C22A-4EBB-86BD-3344123778FE}"/>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367EDC36-131A-4568-BC1F-66580D843961}"/>
              </a:ext>
            </a:extLst>
          </p:cNvPr>
          <p:cNvSpPr txBox="1"/>
          <p:nvPr/>
        </p:nvSpPr>
        <p:spPr>
          <a:xfrm>
            <a:off x="2287276" y="6827880"/>
            <a:ext cx="1091231"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GEOlino</a:t>
            </a:r>
            <a:endParaRPr lang="en-GB" sz="1050" b="0">
              <a:latin typeface="Comic Sans MS" panose="030F0702030302020204" pitchFamily="66" charset="0"/>
            </a:endParaRPr>
          </a:p>
        </p:txBody>
      </p:sp>
      <p:sp>
        <p:nvSpPr>
          <p:cNvPr id="15" name="Fußzeilenplatzhalter 3">
            <a:extLst>
              <a:ext uri="{FF2B5EF4-FFF2-40B4-BE49-F238E27FC236}">
                <a16:creationId xmlns:a16="http://schemas.microsoft.com/office/drawing/2014/main" id="{9764E9B6-6015-4845-91FA-DF7B2F0BA4A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918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 schnell ist der Frühling in Deutschland">
            <a:extLst>
              <a:ext uri="{FF2B5EF4-FFF2-40B4-BE49-F238E27FC236}">
                <a16:creationId xmlns:a16="http://schemas.microsoft.com/office/drawing/2014/main" id="{F2BF7215-85F2-4E9D-9852-3FAD30103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96" r="31612" b="1"/>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DB2FCCC9-A0AB-4142-8937-87A1017BBF24}"/>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a:t>
            </a:r>
          </a:p>
        </p:txBody>
      </p:sp>
      <p:sp>
        <p:nvSpPr>
          <p:cNvPr id="3" name="Titel 2">
            <a:extLst>
              <a:ext uri="{FF2B5EF4-FFF2-40B4-BE49-F238E27FC236}">
                <a16:creationId xmlns:a16="http://schemas.microsoft.com/office/drawing/2014/main" id="{0D8A1B3D-7FA9-4A21-9DE2-9A74D9C27182}"/>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1996767" y="2099745"/>
            <a:ext cx="1340432" cy="830997"/>
          </a:xfrm>
          <a:prstGeom prst="rect">
            <a:avLst/>
          </a:prstGeom>
          <a:solidFill>
            <a:schemeClr val="bg1"/>
          </a:solidFill>
        </p:spPr>
        <p:txBody>
          <a:bodyPr wrap="square">
            <a:spAutoFit/>
          </a:bodyPr>
          <a:lstStyle/>
          <a:p>
            <a:pPr lvl="0"/>
            <a:r>
              <a:rPr lang="de-DE" sz="4800" b="0">
                <a:latin typeface="Comic Sans MS" panose="030F0702030302020204" pitchFamily="66" charset="0"/>
              </a:rPr>
              <a:t>Mär</a:t>
            </a:r>
          </a:p>
        </p:txBody>
      </p:sp>
      <p:pic>
        <p:nvPicPr>
          <p:cNvPr id="4" name="Grafik 3"/>
          <p:cNvPicPr>
            <a:picLocks noChangeAspect="1"/>
          </p:cNvPicPr>
          <p:nvPr/>
        </p:nvPicPr>
        <p:blipFill>
          <a:blip r:embed="rId3"/>
          <a:stretch>
            <a:fillRect/>
          </a:stretch>
        </p:blipFill>
        <p:spPr>
          <a:xfrm>
            <a:off x="1769049" y="4767182"/>
            <a:ext cx="2127688" cy="1780186"/>
          </a:xfrm>
          <a:prstGeom prst="rect">
            <a:avLst/>
          </a:prstGeom>
        </p:spPr>
      </p:pic>
      <p:sp>
        <p:nvSpPr>
          <p:cNvPr id="8" name="Ellipse 7"/>
          <p:cNvSpPr/>
          <p:nvPr/>
        </p:nvSpPr>
        <p:spPr>
          <a:xfrm>
            <a:off x="2988535" y="4849093"/>
            <a:ext cx="250776" cy="2092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4">
            <a:extLst>
              <a:ext uri="{FF2B5EF4-FFF2-40B4-BE49-F238E27FC236}">
                <a16:creationId xmlns:a16="http://schemas.microsoft.com/office/drawing/2014/main" id="{89477590-2C2A-4196-BD28-01C1469CE56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12</a:t>
            </a:fld>
            <a:endParaRPr lang="en-GB" sz="1050" b="0">
              <a:solidFill>
                <a:schemeClr val="bg2"/>
              </a:solidFill>
              <a:latin typeface="Comic Sans MS" panose="030F0702030302020204" pitchFamily="66" charset="0"/>
            </a:endParaRPr>
          </a:p>
        </p:txBody>
      </p:sp>
      <p:sp>
        <p:nvSpPr>
          <p:cNvPr id="16" name="Textfeld 15">
            <a:extLst>
              <a:ext uri="{FF2B5EF4-FFF2-40B4-BE49-F238E27FC236}">
                <a16:creationId xmlns:a16="http://schemas.microsoft.com/office/drawing/2014/main" id="{E8C2BCAB-F8AF-44F3-9CE3-166ED37EE520}"/>
              </a:ext>
            </a:extLst>
          </p:cNvPr>
          <p:cNvSpPr txBox="1"/>
          <p:nvPr/>
        </p:nvSpPr>
        <p:spPr>
          <a:xfrm>
            <a:off x="2074433" y="6835136"/>
            <a:ext cx="1516919"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Reader</a:t>
            </a:r>
            <a:r>
              <a:rPr kumimoji="0" lang="de-DE" sz="1050" b="0" i="0" u="none" strike="noStrike" kern="0" cap="none" spc="0" normalizeH="0" baseline="0" noProof="0" err="1">
                <a:ln>
                  <a:noFill/>
                </a:ln>
                <a:solidFill>
                  <a:srgbClr val="002060"/>
                </a:solidFill>
                <a:effectLst/>
                <a:uLnTx/>
                <a:uFillTx/>
                <a:latin typeface="Comic Sans MS"/>
                <a:cs typeface="Arial"/>
              </a:rPr>
              <a:t>‘s</a:t>
            </a:r>
            <a:r>
              <a:rPr kumimoji="0" lang="de-DE" sz="1050" b="0" i="0" u="none" strike="noStrike" kern="0" cap="none" spc="0" normalizeH="0" baseline="0" noProof="0">
                <a:ln>
                  <a:noFill/>
                </a:ln>
                <a:solidFill>
                  <a:srgbClr val="002060"/>
                </a:solidFill>
                <a:effectLst/>
                <a:uLnTx/>
                <a:uFillTx/>
                <a:latin typeface="Comic Sans MS"/>
                <a:cs typeface="Arial"/>
              </a:rPr>
              <a:t> Digest</a:t>
            </a:r>
            <a:endParaRPr lang="en-GB" sz="1050" b="0">
              <a:latin typeface="Comic Sans MS" panose="030F0702030302020204" pitchFamily="66" charset="0"/>
            </a:endParaRPr>
          </a:p>
        </p:txBody>
      </p:sp>
      <p:sp>
        <p:nvSpPr>
          <p:cNvPr id="12" name="Fußzeilenplatzhalter 3">
            <a:extLst>
              <a:ext uri="{FF2B5EF4-FFF2-40B4-BE49-F238E27FC236}">
                <a16:creationId xmlns:a16="http://schemas.microsoft.com/office/drawing/2014/main" id="{AC813D2F-3958-4067-85B2-472AC0E6E41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4833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 schnell ist der Frühling in Deutschland">
            <a:extLst>
              <a:ext uri="{FF2B5EF4-FFF2-40B4-BE49-F238E27FC236}">
                <a16:creationId xmlns:a16="http://schemas.microsoft.com/office/drawing/2014/main" id="{F2BF7215-85F2-4E9D-9852-3FAD30103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96" r="31612" b="1"/>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DB2FCCC9-A0AB-4142-8937-87A1017BBF24}"/>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r>
              <a:rPr lang="en-GB" sz="2800" noProof="0" dirty="0" err="1">
                <a:solidFill>
                  <a:schemeClr val="accent1"/>
                </a:solidFill>
              </a:rPr>
              <a:t>sechs</a:t>
            </a:r>
            <a:r>
              <a:rPr lang="en-GB" sz="2800" b="1" u="sng" noProof="0" dirty="0" err="1">
                <a:solidFill>
                  <a:schemeClr val="accent1"/>
                </a:solidFill>
              </a:rPr>
              <a:t>te</a:t>
            </a:r>
            <a:r>
              <a:rPr lang="en-GB" sz="2800" b="1" u="sng" noProof="0" dirty="0">
                <a:solidFill>
                  <a:schemeClr val="accent1"/>
                </a:solidFill>
              </a:rPr>
              <a:t> </a:t>
            </a:r>
            <a:r>
              <a:rPr lang="en-GB" sz="2800" noProof="0" dirty="0" err="1">
                <a:solidFill>
                  <a:schemeClr val="accent1"/>
                </a:solidFill>
              </a:rPr>
              <a:t>März</a:t>
            </a:r>
            <a:r>
              <a:rPr lang="en-GB" sz="2800" noProof="0" dirty="0">
                <a:solidFill>
                  <a:schemeClr val="accent1"/>
                </a:solidFill>
              </a:rPr>
              <a:t>.</a:t>
            </a:r>
          </a:p>
        </p:txBody>
      </p:sp>
      <p:sp>
        <p:nvSpPr>
          <p:cNvPr id="3" name="Titel 2">
            <a:extLst>
              <a:ext uri="{FF2B5EF4-FFF2-40B4-BE49-F238E27FC236}">
                <a16:creationId xmlns:a16="http://schemas.microsoft.com/office/drawing/2014/main" id="{0D8A1B3D-7FA9-4A21-9DE2-9A74D9C27182}"/>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1996767" y="2099745"/>
            <a:ext cx="1340432" cy="830997"/>
          </a:xfrm>
          <a:prstGeom prst="rect">
            <a:avLst/>
          </a:prstGeom>
          <a:solidFill>
            <a:schemeClr val="bg1"/>
          </a:solidFill>
        </p:spPr>
        <p:txBody>
          <a:bodyPr wrap="none">
            <a:spAutoFit/>
          </a:bodyPr>
          <a:lstStyle/>
          <a:p>
            <a:pPr lvl="0"/>
            <a:r>
              <a:rPr lang="de-DE" sz="4800" b="0">
                <a:latin typeface="Comic Sans MS" panose="030F0702030302020204" pitchFamily="66" charset="0"/>
              </a:rPr>
              <a:t>Mär</a:t>
            </a:r>
          </a:p>
        </p:txBody>
      </p:sp>
      <p:pic>
        <p:nvPicPr>
          <p:cNvPr id="4" name="Grafik 3"/>
          <p:cNvPicPr>
            <a:picLocks noChangeAspect="1"/>
          </p:cNvPicPr>
          <p:nvPr/>
        </p:nvPicPr>
        <p:blipFill>
          <a:blip r:embed="rId3"/>
          <a:stretch>
            <a:fillRect/>
          </a:stretch>
        </p:blipFill>
        <p:spPr>
          <a:xfrm>
            <a:off x="1769049" y="4767182"/>
            <a:ext cx="2127688" cy="1780186"/>
          </a:xfrm>
          <a:prstGeom prst="rect">
            <a:avLst/>
          </a:prstGeom>
        </p:spPr>
      </p:pic>
      <p:sp>
        <p:nvSpPr>
          <p:cNvPr id="8" name="Ellipse 7"/>
          <p:cNvSpPr/>
          <p:nvPr/>
        </p:nvSpPr>
        <p:spPr>
          <a:xfrm>
            <a:off x="2988535" y="4849093"/>
            <a:ext cx="250776" cy="2092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1761A406-0741-42FB-B7BC-CA948EED1669}"/>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13</a:t>
            </a:fld>
            <a:endParaRPr lang="en-GB" sz="1050" b="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072A2A8E-BA8C-4DB6-9AE1-9E85EC84A13E}"/>
              </a:ext>
            </a:extLst>
          </p:cNvPr>
          <p:cNvSpPr txBox="1"/>
          <p:nvPr/>
        </p:nvSpPr>
        <p:spPr>
          <a:xfrm>
            <a:off x="2074433" y="6835136"/>
            <a:ext cx="1516919"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Reader</a:t>
            </a:r>
            <a:r>
              <a:rPr kumimoji="0" lang="de-DE" sz="1050" b="0" i="0" u="none" strike="noStrike" kern="0" cap="none" spc="0" normalizeH="0" baseline="0" noProof="0" err="1">
                <a:ln>
                  <a:noFill/>
                </a:ln>
                <a:solidFill>
                  <a:srgbClr val="002060"/>
                </a:solidFill>
                <a:effectLst/>
                <a:uLnTx/>
                <a:uFillTx/>
                <a:latin typeface="Comic Sans MS"/>
                <a:cs typeface="Arial"/>
              </a:rPr>
              <a:t>‘s</a:t>
            </a:r>
            <a:r>
              <a:rPr kumimoji="0" lang="de-DE" sz="1050" b="0" i="0" u="none" strike="noStrike" kern="0" cap="none" spc="0" normalizeH="0" baseline="0" noProof="0">
                <a:ln>
                  <a:noFill/>
                </a:ln>
                <a:solidFill>
                  <a:srgbClr val="002060"/>
                </a:solidFill>
                <a:effectLst/>
                <a:uLnTx/>
                <a:uFillTx/>
                <a:latin typeface="Comic Sans MS"/>
                <a:cs typeface="Arial"/>
              </a:rPr>
              <a:t> Digest</a:t>
            </a:r>
            <a:endParaRPr lang="en-GB" sz="1050" b="0">
              <a:latin typeface="Comic Sans MS" panose="030F0702030302020204" pitchFamily="66" charset="0"/>
            </a:endParaRPr>
          </a:p>
        </p:txBody>
      </p:sp>
      <p:sp>
        <p:nvSpPr>
          <p:cNvPr id="14" name="Fußzeilenplatzhalter 3">
            <a:extLst>
              <a:ext uri="{FF2B5EF4-FFF2-40B4-BE49-F238E27FC236}">
                <a16:creationId xmlns:a16="http://schemas.microsoft.com/office/drawing/2014/main" id="{A11E7673-1DDF-44E1-BB47-F19291D4313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81519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Urlaub im Juli: Fünf großartige Reiseziele - [GEO]">
            <a:extLst>
              <a:ext uri="{FF2B5EF4-FFF2-40B4-BE49-F238E27FC236}">
                <a16:creationId xmlns:a16="http://schemas.microsoft.com/office/drawing/2014/main" id="{177E2E38-B4B2-43F4-B0E6-9D6645E46B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79" r="22297"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A8523086-8173-4A1D-9253-7568A8B274AC}"/>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a:t>
            </a:r>
          </a:p>
        </p:txBody>
      </p:sp>
      <p:sp>
        <p:nvSpPr>
          <p:cNvPr id="3" name="Titel 2">
            <a:extLst>
              <a:ext uri="{FF2B5EF4-FFF2-40B4-BE49-F238E27FC236}">
                <a16:creationId xmlns:a16="http://schemas.microsoft.com/office/drawing/2014/main" id="{C2EFA73B-4F77-414B-B617-6858A54AE28B}"/>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205158" y="2128926"/>
            <a:ext cx="1082348" cy="830997"/>
          </a:xfrm>
          <a:prstGeom prst="rect">
            <a:avLst/>
          </a:prstGeom>
          <a:solidFill>
            <a:schemeClr val="bg1"/>
          </a:solidFill>
        </p:spPr>
        <p:txBody>
          <a:bodyPr wrap="none">
            <a:spAutoFit/>
          </a:bodyPr>
          <a:lstStyle/>
          <a:p>
            <a:pPr lvl="0"/>
            <a:r>
              <a:rPr lang="de-DE" sz="4800" b="0">
                <a:latin typeface="Comic Sans MS" panose="030F0702030302020204" pitchFamily="66" charset="0"/>
              </a:rPr>
              <a:t>Jul</a:t>
            </a:r>
          </a:p>
        </p:txBody>
      </p:sp>
      <p:pic>
        <p:nvPicPr>
          <p:cNvPr id="8" name="Grafik 7"/>
          <p:cNvPicPr>
            <a:picLocks noChangeAspect="1"/>
          </p:cNvPicPr>
          <p:nvPr/>
        </p:nvPicPr>
        <p:blipFill>
          <a:blip r:embed="rId3"/>
          <a:stretch>
            <a:fillRect/>
          </a:stretch>
        </p:blipFill>
        <p:spPr>
          <a:xfrm>
            <a:off x="1769049" y="4767182"/>
            <a:ext cx="2127688" cy="1780186"/>
          </a:xfrm>
          <a:prstGeom prst="rect">
            <a:avLst/>
          </a:prstGeom>
        </p:spPr>
      </p:pic>
      <p:sp>
        <p:nvSpPr>
          <p:cNvPr id="9" name="Ellipse 8"/>
          <p:cNvSpPr/>
          <p:nvPr/>
        </p:nvSpPr>
        <p:spPr>
          <a:xfrm>
            <a:off x="2801566" y="5175115"/>
            <a:ext cx="282103" cy="2334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F8849316-D6E7-4FBD-A89D-4C15C70617F9}"/>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14</a:t>
            </a:fld>
            <a:endParaRPr lang="en-GB" sz="1050" b="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B1B833BD-1EE7-448B-AB21-30C8E3A4FA76}"/>
              </a:ext>
            </a:extLst>
          </p:cNvPr>
          <p:cNvSpPr txBox="1"/>
          <p:nvPr/>
        </p:nvSpPr>
        <p:spPr>
          <a:xfrm>
            <a:off x="2348451" y="6827880"/>
            <a:ext cx="906229"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GEO</a:t>
            </a:r>
            <a:endParaRPr lang="en-GB" sz="1050" b="0">
              <a:latin typeface="Comic Sans MS" panose="030F0702030302020204" pitchFamily="66" charset="0"/>
            </a:endParaRPr>
          </a:p>
        </p:txBody>
      </p:sp>
      <p:sp>
        <p:nvSpPr>
          <p:cNvPr id="14" name="Fußzeilenplatzhalter 3">
            <a:extLst>
              <a:ext uri="{FF2B5EF4-FFF2-40B4-BE49-F238E27FC236}">
                <a16:creationId xmlns:a16="http://schemas.microsoft.com/office/drawing/2014/main" id="{1B399C60-39B9-4522-819D-6EAE7D5E7E3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34108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Urlaub im Juli: Fünf großartige Reiseziele - [GEO]">
            <a:extLst>
              <a:ext uri="{FF2B5EF4-FFF2-40B4-BE49-F238E27FC236}">
                <a16:creationId xmlns:a16="http://schemas.microsoft.com/office/drawing/2014/main" id="{177E2E38-B4B2-43F4-B0E6-9D6645E46B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79" r="22297"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A8523086-8173-4A1D-9253-7568A8B274AC}"/>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r>
              <a:rPr lang="en-GB" sz="2800" noProof="0" dirty="0" err="1">
                <a:solidFill>
                  <a:schemeClr val="accent1"/>
                </a:solidFill>
              </a:rPr>
              <a:t>zwölf</a:t>
            </a:r>
            <a:r>
              <a:rPr lang="en-GB" sz="2800" b="1" u="sng" noProof="0" dirty="0" err="1">
                <a:solidFill>
                  <a:schemeClr val="accent1"/>
                </a:solidFill>
              </a:rPr>
              <a:t>te</a:t>
            </a:r>
            <a:r>
              <a:rPr lang="en-GB" sz="2800" noProof="0" dirty="0">
                <a:solidFill>
                  <a:schemeClr val="accent1"/>
                </a:solidFill>
              </a:rPr>
              <a:t> </a:t>
            </a:r>
            <a:r>
              <a:rPr lang="en-GB" sz="2800" noProof="0" dirty="0" err="1">
                <a:solidFill>
                  <a:schemeClr val="accent1"/>
                </a:solidFill>
              </a:rPr>
              <a:t>Juli</a:t>
            </a:r>
            <a:r>
              <a:rPr lang="en-GB" sz="2800" noProof="0" dirty="0">
                <a:solidFill>
                  <a:schemeClr val="accent1"/>
                </a:solidFill>
              </a:rPr>
              <a:t>.</a:t>
            </a:r>
          </a:p>
          <a:p>
            <a:endParaRPr lang="en-GB" sz="2800" noProof="0" dirty="0">
              <a:solidFill>
                <a:schemeClr val="accent1"/>
              </a:solidFill>
            </a:endParaRPr>
          </a:p>
          <a:p>
            <a:r>
              <a:rPr lang="en-GB" sz="2800" noProof="0" dirty="0" err="1">
                <a:solidFill>
                  <a:schemeClr val="accent1"/>
                </a:solidFill>
              </a:rPr>
              <a:t>Schöne</a:t>
            </a:r>
            <a:r>
              <a:rPr lang="en-GB" sz="2800" noProof="0" dirty="0">
                <a:solidFill>
                  <a:schemeClr val="accent1"/>
                </a:solidFill>
              </a:rPr>
              <a:t> </a:t>
            </a:r>
            <a:r>
              <a:rPr lang="en-GB" sz="2800" dirty="0" err="1">
                <a:solidFill>
                  <a:schemeClr val="accent1"/>
                </a:solidFill>
              </a:rPr>
              <a:t>Sommerf</a:t>
            </a:r>
            <a:r>
              <a:rPr lang="en-GB" sz="2800" noProof="0" dirty="0" err="1">
                <a:solidFill>
                  <a:schemeClr val="accent1"/>
                </a:solidFill>
              </a:rPr>
              <a:t>erien</a:t>
            </a:r>
            <a:r>
              <a:rPr lang="en-GB" sz="2800" noProof="0" dirty="0">
                <a:solidFill>
                  <a:schemeClr val="accent1"/>
                </a:solidFill>
              </a:rPr>
              <a:t>!</a:t>
            </a:r>
          </a:p>
          <a:p>
            <a:r>
              <a:rPr lang="en-GB" sz="2800" noProof="0" dirty="0">
                <a:solidFill>
                  <a:schemeClr val="accent2"/>
                </a:solidFill>
              </a:rPr>
              <a:t>Happy summer holidays!</a:t>
            </a:r>
          </a:p>
        </p:txBody>
      </p:sp>
      <p:sp>
        <p:nvSpPr>
          <p:cNvPr id="3" name="Titel 2">
            <a:extLst>
              <a:ext uri="{FF2B5EF4-FFF2-40B4-BE49-F238E27FC236}">
                <a16:creationId xmlns:a16="http://schemas.microsoft.com/office/drawing/2014/main" id="{C2EFA73B-4F77-414B-B617-6858A54AE28B}"/>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205158" y="2128926"/>
            <a:ext cx="1082348" cy="830997"/>
          </a:xfrm>
          <a:prstGeom prst="rect">
            <a:avLst/>
          </a:prstGeom>
          <a:solidFill>
            <a:schemeClr val="bg1"/>
          </a:solidFill>
        </p:spPr>
        <p:txBody>
          <a:bodyPr wrap="none">
            <a:spAutoFit/>
          </a:bodyPr>
          <a:lstStyle/>
          <a:p>
            <a:pPr lvl="0"/>
            <a:r>
              <a:rPr lang="de-DE" sz="4800" b="0">
                <a:latin typeface="Comic Sans MS" panose="030F0702030302020204" pitchFamily="66" charset="0"/>
              </a:rPr>
              <a:t>Jul</a:t>
            </a:r>
          </a:p>
        </p:txBody>
      </p:sp>
      <p:pic>
        <p:nvPicPr>
          <p:cNvPr id="8" name="Grafik 7"/>
          <p:cNvPicPr>
            <a:picLocks noChangeAspect="1"/>
          </p:cNvPicPr>
          <p:nvPr/>
        </p:nvPicPr>
        <p:blipFill>
          <a:blip r:embed="rId3"/>
          <a:stretch>
            <a:fillRect/>
          </a:stretch>
        </p:blipFill>
        <p:spPr>
          <a:xfrm>
            <a:off x="1769049" y="4767182"/>
            <a:ext cx="2127688" cy="1780186"/>
          </a:xfrm>
          <a:prstGeom prst="rect">
            <a:avLst/>
          </a:prstGeom>
        </p:spPr>
      </p:pic>
      <p:sp>
        <p:nvSpPr>
          <p:cNvPr id="9" name="Ellipse 8"/>
          <p:cNvSpPr/>
          <p:nvPr/>
        </p:nvSpPr>
        <p:spPr>
          <a:xfrm>
            <a:off x="2801566" y="5175115"/>
            <a:ext cx="282103" cy="2334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619A16A1-F607-4904-972F-6F7CF12BFC1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15</a:t>
            </a:fld>
            <a:endParaRPr lang="en-GB" sz="1050" b="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383C696C-B355-47BA-8AFF-178102EB0EB6}"/>
              </a:ext>
            </a:extLst>
          </p:cNvPr>
          <p:cNvSpPr txBox="1"/>
          <p:nvPr/>
        </p:nvSpPr>
        <p:spPr>
          <a:xfrm>
            <a:off x="2348451" y="6827880"/>
            <a:ext cx="906229"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GEO</a:t>
            </a:r>
            <a:endParaRPr lang="en-GB" sz="1050" b="0">
              <a:latin typeface="Comic Sans MS" panose="030F0702030302020204" pitchFamily="66" charset="0"/>
            </a:endParaRPr>
          </a:p>
        </p:txBody>
      </p:sp>
      <p:sp>
        <p:nvSpPr>
          <p:cNvPr id="15" name="Fußzeilenplatzhalter 3">
            <a:extLst>
              <a:ext uri="{FF2B5EF4-FFF2-40B4-BE49-F238E27FC236}">
                <a16:creationId xmlns:a16="http://schemas.microsoft.com/office/drawing/2014/main" id="{7066FD7F-0FEC-458B-B9EC-1DC678CD8BA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9960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arum verschenken wir am Valentinstag rote Rosen?">
            <a:extLst>
              <a:ext uri="{FF2B5EF4-FFF2-40B4-BE49-F238E27FC236}">
                <a16:creationId xmlns:a16="http://schemas.microsoft.com/office/drawing/2014/main" id="{4FE0F443-0FD7-4BF3-8410-A50FDAFA3D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52" r="21158"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974F0B17-248A-43C3-BE5D-31607DF227C7}"/>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a:t>
            </a:r>
          </a:p>
        </p:txBody>
      </p:sp>
      <p:sp>
        <p:nvSpPr>
          <p:cNvPr id="3" name="Titel 2">
            <a:extLst>
              <a:ext uri="{FF2B5EF4-FFF2-40B4-BE49-F238E27FC236}">
                <a16:creationId xmlns:a16="http://schemas.microsoft.com/office/drawing/2014/main" id="{4B0F62F9-AC55-4C5A-B22B-73B7ACB73433}"/>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202753" y="2197021"/>
            <a:ext cx="1260281" cy="830997"/>
          </a:xfrm>
          <a:prstGeom prst="rect">
            <a:avLst/>
          </a:prstGeom>
          <a:solidFill>
            <a:schemeClr val="bg1"/>
          </a:solidFill>
        </p:spPr>
        <p:txBody>
          <a:bodyPr wrap="none">
            <a:spAutoFit/>
          </a:bodyPr>
          <a:lstStyle/>
          <a:p>
            <a:pPr lvl="0"/>
            <a:r>
              <a:rPr lang="de-DE" sz="4800" b="0">
                <a:latin typeface="Comic Sans MS" panose="030F0702030302020204" pitchFamily="66" charset="0"/>
              </a:rPr>
              <a:t>Feb</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a:t>
            </a:r>
          </a:p>
        </p:txBody>
      </p:sp>
      <p:sp>
        <p:nvSpPr>
          <p:cNvPr id="9" name="Ellipse 8"/>
          <p:cNvSpPr/>
          <p:nvPr/>
        </p:nvSpPr>
        <p:spPr>
          <a:xfrm>
            <a:off x="3356043" y="5126477"/>
            <a:ext cx="272374" cy="3112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E6945ED5-0A75-402B-9A1F-DF97DEA8523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16</a:t>
            </a:fld>
            <a:endParaRPr lang="en-GB" sz="1050" b="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EEC74DD2-51BB-47F5-9B5D-F15FA9A30A7C}"/>
              </a:ext>
            </a:extLst>
          </p:cNvPr>
          <p:cNvSpPr txBox="1"/>
          <p:nvPr/>
        </p:nvSpPr>
        <p:spPr>
          <a:xfrm>
            <a:off x="2262610" y="6827880"/>
            <a:ext cx="1365807"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Blumen Kaiser</a:t>
            </a:r>
            <a:endParaRPr lang="en-GB" sz="1050" b="0">
              <a:latin typeface="Comic Sans MS" panose="030F0702030302020204" pitchFamily="66" charset="0"/>
            </a:endParaRPr>
          </a:p>
        </p:txBody>
      </p:sp>
      <p:sp>
        <p:nvSpPr>
          <p:cNvPr id="14" name="Fußzeilenplatzhalter 3">
            <a:extLst>
              <a:ext uri="{FF2B5EF4-FFF2-40B4-BE49-F238E27FC236}">
                <a16:creationId xmlns:a16="http://schemas.microsoft.com/office/drawing/2014/main" id="{056CBF2C-08C7-4868-B03B-DC6F327859F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29702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arum verschenken wir am Valentinstag rote Rosen?">
            <a:extLst>
              <a:ext uri="{FF2B5EF4-FFF2-40B4-BE49-F238E27FC236}">
                <a16:creationId xmlns:a16="http://schemas.microsoft.com/office/drawing/2014/main" id="{4FE0F443-0FD7-4BF3-8410-A50FDAFA3D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52" r="21158"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974F0B17-248A-43C3-BE5D-31607DF227C7}"/>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r>
              <a:rPr lang="en-GB" sz="2800" noProof="0" dirty="0" err="1">
                <a:solidFill>
                  <a:schemeClr val="accent1"/>
                </a:solidFill>
              </a:rPr>
              <a:t>vierzehn</a:t>
            </a:r>
            <a:r>
              <a:rPr lang="en-GB" sz="2800" b="1" u="sng" noProof="0" dirty="0" err="1">
                <a:solidFill>
                  <a:schemeClr val="accent1"/>
                </a:solidFill>
              </a:rPr>
              <a:t>te</a:t>
            </a:r>
            <a:r>
              <a:rPr lang="en-GB" sz="2800" noProof="0" dirty="0">
                <a:solidFill>
                  <a:schemeClr val="accent1"/>
                </a:solidFill>
              </a:rPr>
              <a:t> </a:t>
            </a:r>
            <a:r>
              <a:rPr lang="en-GB" sz="2800" noProof="0" dirty="0" err="1">
                <a:solidFill>
                  <a:schemeClr val="accent1"/>
                </a:solidFill>
              </a:rPr>
              <a:t>Februar</a:t>
            </a:r>
            <a:r>
              <a:rPr lang="en-GB" sz="2800" noProof="0" dirty="0">
                <a:solidFill>
                  <a:schemeClr val="accent1"/>
                </a:solidFill>
              </a:rPr>
              <a:t>.</a:t>
            </a:r>
          </a:p>
          <a:p>
            <a:endParaRPr lang="en-GB" sz="2800" noProof="0" dirty="0">
              <a:solidFill>
                <a:schemeClr val="accent1"/>
              </a:solidFill>
            </a:endParaRPr>
          </a:p>
          <a:p>
            <a:r>
              <a:rPr lang="en-GB" sz="2800" noProof="0" dirty="0" err="1">
                <a:solidFill>
                  <a:schemeClr val="accent1"/>
                </a:solidFill>
              </a:rPr>
              <a:t>Fröhlichen</a:t>
            </a:r>
            <a:r>
              <a:rPr lang="en-GB" sz="2800" noProof="0" dirty="0">
                <a:solidFill>
                  <a:schemeClr val="accent1"/>
                </a:solidFill>
              </a:rPr>
              <a:t> </a:t>
            </a:r>
            <a:r>
              <a:rPr lang="en-GB" sz="2800" noProof="0" dirty="0" err="1">
                <a:solidFill>
                  <a:schemeClr val="accent1"/>
                </a:solidFill>
              </a:rPr>
              <a:t>Valentinstag</a:t>
            </a:r>
            <a:r>
              <a:rPr lang="en-GB" sz="2800" noProof="0" dirty="0">
                <a:solidFill>
                  <a:schemeClr val="accent1"/>
                </a:solidFill>
              </a:rPr>
              <a:t>!</a:t>
            </a:r>
          </a:p>
          <a:p>
            <a:r>
              <a:rPr lang="en-GB" sz="2800" noProof="0" dirty="0">
                <a:solidFill>
                  <a:schemeClr val="accent2"/>
                </a:solidFill>
              </a:rPr>
              <a:t>Happy Valentine’s Day!</a:t>
            </a:r>
          </a:p>
        </p:txBody>
      </p:sp>
      <p:sp>
        <p:nvSpPr>
          <p:cNvPr id="3" name="Titel 2">
            <a:extLst>
              <a:ext uri="{FF2B5EF4-FFF2-40B4-BE49-F238E27FC236}">
                <a16:creationId xmlns:a16="http://schemas.microsoft.com/office/drawing/2014/main" id="{4B0F62F9-AC55-4C5A-B22B-73B7ACB73433}"/>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202753" y="2197021"/>
            <a:ext cx="1260281" cy="830997"/>
          </a:xfrm>
          <a:prstGeom prst="rect">
            <a:avLst/>
          </a:prstGeom>
          <a:solidFill>
            <a:schemeClr val="bg1"/>
          </a:solidFill>
        </p:spPr>
        <p:txBody>
          <a:bodyPr wrap="none">
            <a:spAutoFit/>
          </a:bodyPr>
          <a:lstStyle/>
          <a:p>
            <a:pPr lvl="0"/>
            <a:r>
              <a:rPr lang="de-DE" sz="4800" b="0">
                <a:latin typeface="Comic Sans MS" panose="030F0702030302020204" pitchFamily="66" charset="0"/>
              </a:rPr>
              <a:t>Feb</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a:t>
            </a:r>
          </a:p>
        </p:txBody>
      </p:sp>
      <p:sp>
        <p:nvSpPr>
          <p:cNvPr id="9" name="Ellipse 8"/>
          <p:cNvSpPr/>
          <p:nvPr/>
        </p:nvSpPr>
        <p:spPr>
          <a:xfrm>
            <a:off x="3356043" y="5126477"/>
            <a:ext cx="272374" cy="3112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975E6E0F-329F-4EC3-8FB6-949B2E2BA77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17</a:t>
            </a:fld>
            <a:endParaRPr lang="en-GB" sz="1050" b="0">
              <a:solidFill>
                <a:schemeClr val="bg2"/>
              </a:solidFill>
              <a:latin typeface="Comic Sans MS" panose="030F0702030302020204" pitchFamily="66" charset="0"/>
            </a:endParaRPr>
          </a:p>
        </p:txBody>
      </p:sp>
      <p:sp>
        <p:nvSpPr>
          <p:cNvPr id="16" name="Textfeld 15">
            <a:extLst>
              <a:ext uri="{FF2B5EF4-FFF2-40B4-BE49-F238E27FC236}">
                <a16:creationId xmlns:a16="http://schemas.microsoft.com/office/drawing/2014/main" id="{6DB43F9D-0C20-4CDF-B487-085C2E7E85C5}"/>
              </a:ext>
            </a:extLst>
          </p:cNvPr>
          <p:cNvSpPr txBox="1"/>
          <p:nvPr/>
        </p:nvSpPr>
        <p:spPr>
          <a:xfrm>
            <a:off x="2262610" y="6827880"/>
            <a:ext cx="1365807"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Blumen Kaiser</a:t>
            </a:r>
            <a:endParaRPr lang="en-GB" sz="1050" b="0">
              <a:latin typeface="Comic Sans MS" panose="030F0702030302020204" pitchFamily="66" charset="0"/>
            </a:endParaRPr>
          </a:p>
        </p:txBody>
      </p:sp>
      <p:sp>
        <p:nvSpPr>
          <p:cNvPr id="14" name="Fußzeilenplatzhalter 3">
            <a:extLst>
              <a:ext uri="{FF2B5EF4-FFF2-40B4-BE49-F238E27FC236}">
                <a16:creationId xmlns:a16="http://schemas.microsoft.com/office/drawing/2014/main" id="{1803B878-5CCB-4FCD-BE23-8E6448966BF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9278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rauchtum: Weihnachtsbräuche - Brauchtum - Kultur - Planet Wissen">
            <a:extLst>
              <a:ext uri="{FF2B5EF4-FFF2-40B4-BE49-F238E27FC236}">
                <a16:creationId xmlns:a16="http://schemas.microsoft.com/office/drawing/2014/main" id="{A72B8FFD-BFD1-4A99-986F-9122FA311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02" r="30801"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89CAFFA1-C70C-44C9-84D0-4722D49F3CC4}"/>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p>
        </p:txBody>
      </p:sp>
      <p:sp>
        <p:nvSpPr>
          <p:cNvPr id="3" name="Titel 2">
            <a:extLst>
              <a:ext uri="{FF2B5EF4-FFF2-40B4-BE49-F238E27FC236}">
                <a16:creationId xmlns:a16="http://schemas.microsoft.com/office/drawing/2014/main" id="{2FC89767-EB3B-4EA2-8282-A13763033270}"/>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4" name="Rechteck 3"/>
          <p:cNvSpPr/>
          <p:nvPr/>
        </p:nvSpPr>
        <p:spPr>
          <a:xfrm>
            <a:off x="2081535" y="2080289"/>
            <a:ext cx="1297150" cy="830997"/>
          </a:xfrm>
          <a:prstGeom prst="rect">
            <a:avLst/>
          </a:prstGeom>
          <a:solidFill>
            <a:schemeClr val="bg1"/>
          </a:solidFill>
        </p:spPr>
        <p:txBody>
          <a:bodyPr wrap="none">
            <a:spAutoFit/>
          </a:bodyPr>
          <a:lstStyle/>
          <a:p>
            <a:pPr lvl="0"/>
            <a:r>
              <a:rPr lang="de-DE" sz="4800" b="0">
                <a:latin typeface="Comic Sans MS" panose="030F0702030302020204" pitchFamily="66" charset="0"/>
              </a:rPr>
              <a:t>Dez</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27  28  29  30  31</a:t>
            </a:r>
          </a:p>
        </p:txBody>
      </p:sp>
      <p:sp>
        <p:nvSpPr>
          <p:cNvPr id="9" name="Ellipse 8"/>
          <p:cNvSpPr/>
          <p:nvPr/>
        </p:nvSpPr>
        <p:spPr>
          <a:xfrm>
            <a:off x="2832892" y="5782948"/>
            <a:ext cx="299414" cy="3454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8C147D36-44D3-494A-9A7F-9CA73FC6CCF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18</a:t>
            </a:fld>
            <a:endParaRPr lang="en-GB" sz="1050" b="0">
              <a:solidFill>
                <a:schemeClr val="bg2"/>
              </a:solidFill>
              <a:latin typeface="Comic Sans MS" panose="030F0702030302020204" pitchFamily="66" charset="0"/>
            </a:endParaRPr>
          </a:p>
        </p:txBody>
      </p:sp>
      <p:sp>
        <p:nvSpPr>
          <p:cNvPr id="16" name="Textfeld 15">
            <a:extLst>
              <a:ext uri="{FF2B5EF4-FFF2-40B4-BE49-F238E27FC236}">
                <a16:creationId xmlns:a16="http://schemas.microsoft.com/office/drawing/2014/main" id="{01768370-B853-47DA-AF0E-AB1C8D08B3A6}"/>
              </a:ext>
            </a:extLst>
          </p:cNvPr>
          <p:cNvSpPr txBox="1"/>
          <p:nvPr/>
        </p:nvSpPr>
        <p:spPr>
          <a:xfrm>
            <a:off x="2224139" y="6827880"/>
            <a:ext cx="1516919"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Planet Wissen</a:t>
            </a:r>
            <a:endParaRPr lang="en-GB" sz="1050" b="0">
              <a:latin typeface="Comic Sans MS" panose="030F0702030302020204" pitchFamily="66" charset="0"/>
            </a:endParaRPr>
          </a:p>
        </p:txBody>
      </p:sp>
      <p:sp>
        <p:nvSpPr>
          <p:cNvPr id="14" name="Fußzeilenplatzhalter 3">
            <a:extLst>
              <a:ext uri="{FF2B5EF4-FFF2-40B4-BE49-F238E27FC236}">
                <a16:creationId xmlns:a16="http://schemas.microsoft.com/office/drawing/2014/main" id="{BDC72C33-060E-4A11-9DE0-306270111F9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61443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rauchtum: Weihnachtsbräuche - Brauchtum - Kultur - Planet Wissen">
            <a:extLst>
              <a:ext uri="{FF2B5EF4-FFF2-40B4-BE49-F238E27FC236}">
                <a16:creationId xmlns:a16="http://schemas.microsoft.com/office/drawing/2014/main" id="{A72B8FFD-BFD1-4A99-986F-9122FA311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02" r="30801"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89CAFFA1-C70C-44C9-84D0-4722D49F3CC4}"/>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r>
              <a:rPr lang="en-GB" sz="2800" noProof="0" dirty="0" err="1">
                <a:solidFill>
                  <a:schemeClr val="accent1"/>
                </a:solidFill>
              </a:rPr>
              <a:t>vierundzwanzig</a:t>
            </a:r>
            <a:r>
              <a:rPr lang="en-GB" sz="2800" b="1" u="sng" noProof="0" dirty="0" err="1">
                <a:solidFill>
                  <a:schemeClr val="accent1"/>
                </a:solidFill>
              </a:rPr>
              <a:t>ste</a:t>
            </a:r>
            <a:r>
              <a:rPr lang="en-GB" sz="2800" noProof="0" dirty="0">
                <a:solidFill>
                  <a:schemeClr val="accent1"/>
                </a:solidFill>
              </a:rPr>
              <a:t> </a:t>
            </a:r>
            <a:r>
              <a:rPr lang="en-GB" sz="2800" noProof="0" dirty="0" err="1">
                <a:solidFill>
                  <a:schemeClr val="accent1"/>
                </a:solidFill>
              </a:rPr>
              <a:t>Dezember</a:t>
            </a:r>
            <a:r>
              <a:rPr lang="en-GB" sz="2800" noProof="0" dirty="0">
                <a:solidFill>
                  <a:schemeClr val="accent1"/>
                </a:solidFill>
              </a:rPr>
              <a:t>.</a:t>
            </a:r>
          </a:p>
          <a:p>
            <a:endParaRPr lang="en-GB" sz="2800" noProof="0" dirty="0">
              <a:solidFill>
                <a:schemeClr val="accent1"/>
              </a:solidFill>
            </a:endParaRPr>
          </a:p>
          <a:p>
            <a:r>
              <a:rPr lang="en-GB" sz="2800" noProof="0" dirty="0" err="1">
                <a:solidFill>
                  <a:schemeClr val="accent1"/>
                </a:solidFill>
              </a:rPr>
              <a:t>Fröhliche</a:t>
            </a:r>
            <a:r>
              <a:rPr lang="en-GB" sz="2800" noProof="0" dirty="0">
                <a:solidFill>
                  <a:schemeClr val="accent1"/>
                </a:solidFill>
              </a:rPr>
              <a:t> </a:t>
            </a:r>
            <a:r>
              <a:rPr lang="en-GB" sz="2800" noProof="0" dirty="0" err="1">
                <a:solidFill>
                  <a:schemeClr val="accent1"/>
                </a:solidFill>
              </a:rPr>
              <a:t>Weihnachten</a:t>
            </a:r>
            <a:r>
              <a:rPr lang="en-GB" sz="2800" noProof="0" dirty="0">
                <a:solidFill>
                  <a:schemeClr val="accent1"/>
                </a:solidFill>
              </a:rPr>
              <a:t>!</a:t>
            </a:r>
          </a:p>
          <a:p>
            <a:r>
              <a:rPr lang="en-GB" sz="2800" noProof="0" dirty="0">
                <a:solidFill>
                  <a:schemeClr val="accent2"/>
                </a:solidFill>
              </a:rPr>
              <a:t>Merry Christmas!</a:t>
            </a:r>
          </a:p>
        </p:txBody>
      </p:sp>
      <p:sp>
        <p:nvSpPr>
          <p:cNvPr id="3" name="Titel 2">
            <a:extLst>
              <a:ext uri="{FF2B5EF4-FFF2-40B4-BE49-F238E27FC236}">
                <a16:creationId xmlns:a16="http://schemas.microsoft.com/office/drawing/2014/main" id="{2FC89767-EB3B-4EA2-8282-A13763033270}"/>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4" name="Rechteck 3"/>
          <p:cNvSpPr/>
          <p:nvPr/>
        </p:nvSpPr>
        <p:spPr>
          <a:xfrm>
            <a:off x="2081535" y="2080289"/>
            <a:ext cx="1297150" cy="830997"/>
          </a:xfrm>
          <a:prstGeom prst="rect">
            <a:avLst/>
          </a:prstGeom>
          <a:solidFill>
            <a:schemeClr val="bg1"/>
          </a:solidFill>
        </p:spPr>
        <p:txBody>
          <a:bodyPr wrap="none">
            <a:spAutoFit/>
          </a:bodyPr>
          <a:lstStyle/>
          <a:p>
            <a:pPr lvl="0"/>
            <a:r>
              <a:rPr lang="de-DE" sz="4800" b="0">
                <a:latin typeface="Comic Sans MS" panose="030F0702030302020204" pitchFamily="66" charset="0"/>
              </a:rPr>
              <a:t>Dez</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27  28  29  30  31</a:t>
            </a:r>
          </a:p>
        </p:txBody>
      </p:sp>
      <p:sp>
        <p:nvSpPr>
          <p:cNvPr id="9" name="Ellipse 8"/>
          <p:cNvSpPr/>
          <p:nvPr/>
        </p:nvSpPr>
        <p:spPr>
          <a:xfrm>
            <a:off x="2832892" y="5782948"/>
            <a:ext cx="299414" cy="3454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D12643ED-0E27-425F-83CF-8741881DABB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19</a:t>
            </a:fld>
            <a:endParaRPr lang="en-GB" sz="1050" b="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FCE5209C-4EF4-4142-A55B-5A746F2D59D8}"/>
              </a:ext>
            </a:extLst>
          </p:cNvPr>
          <p:cNvSpPr txBox="1"/>
          <p:nvPr/>
        </p:nvSpPr>
        <p:spPr>
          <a:xfrm>
            <a:off x="2224139" y="6827880"/>
            <a:ext cx="1516919"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Planet Wissen</a:t>
            </a:r>
            <a:endParaRPr lang="en-GB" sz="1050" b="0">
              <a:latin typeface="Comic Sans MS" panose="030F0702030302020204" pitchFamily="66" charset="0"/>
            </a:endParaRPr>
          </a:p>
        </p:txBody>
      </p:sp>
      <p:sp>
        <p:nvSpPr>
          <p:cNvPr id="15" name="Fußzeilenplatzhalter 3">
            <a:extLst>
              <a:ext uri="{FF2B5EF4-FFF2-40B4-BE49-F238E27FC236}">
                <a16:creationId xmlns:a16="http://schemas.microsoft.com/office/drawing/2014/main" id="{DB420108-66B3-467B-A928-2D3AB43F27A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3080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dirty="0">
                <a:solidFill>
                  <a:srgbClr val="C00000"/>
                </a:solidFill>
              </a:rPr>
            </a:br>
            <a:br>
              <a:rPr lang="en-GB" dirty="0">
                <a:solidFill>
                  <a:srgbClr val="C00000"/>
                </a:solidFill>
              </a:rPr>
            </a:br>
            <a:br>
              <a:rPr lang="en-GB" dirty="0">
                <a:solidFill>
                  <a:srgbClr val="C00000"/>
                </a:solidFill>
              </a:rPr>
            </a:br>
            <a:br>
              <a:rPr lang="en-GB" dirty="0">
                <a:solidFill>
                  <a:srgbClr val="C00000"/>
                </a:solidFill>
              </a:rPr>
            </a:br>
            <a:r>
              <a:rPr lang="en-GB" sz="4000" dirty="0">
                <a:solidFill>
                  <a:srgbClr val="C00000"/>
                </a:solidFill>
              </a:rPr>
              <a:t>Deutsch </a:t>
            </a:r>
            <a:r>
              <a:rPr lang="en-GB" sz="4000" dirty="0" err="1">
                <a:solidFill>
                  <a:srgbClr val="C00000"/>
                </a:solidFill>
              </a:rPr>
              <a:t>lernen</a:t>
            </a:r>
            <a:r>
              <a:rPr lang="en-GB" sz="4000" dirty="0">
                <a:solidFill>
                  <a:srgbClr val="C00000"/>
                </a:solidFill>
              </a:rPr>
              <a:t> </a:t>
            </a:r>
            <a:br>
              <a:rPr lang="en-GB" sz="4000" dirty="0">
                <a:solidFill>
                  <a:srgbClr val="C00000"/>
                </a:solidFill>
              </a:rPr>
            </a:br>
            <a:r>
              <a:rPr lang="en-GB" sz="4000" dirty="0" err="1">
                <a:solidFill>
                  <a:srgbClr val="000066"/>
                </a:solidFill>
              </a:rPr>
              <a:t>mit</a:t>
            </a:r>
            <a:r>
              <a:rPr lang="en-GB" sz="4000" dirty="0">
                <a:solidFill>
                  <a:srgbClr val="000066"/>
                </a:solidFill>
              </a:rPr>
              <a:t> Ali,</a:t>
            </a:r>
            <a:br>
              <a:rPr lang="en-GB" sz="4000" dirty="0">
                <a:solidFill>
                  <a:srgbClr val="000066"/>
                </a:solidFill>
              </a:rPr>
            </a:br>
            <a:r>
              <a:rPr lang="en-GB" sz="4000" dirty="0" err="1">
                <a:solidFill>
                  <a:srgbClr val="C00000"/>
                </a:solidFill>
              </a:rPr>
              <a:t>unserem</a:t>
            </a:r>
            <a:r>
              <a:rPr lang="en-GB" sz="4000" dirty="0">
                <a:solidFill>
                  <a:srgbClr val="C00000"/>
                </a:solidFill>
              </a:rPr>
              <a:t> Adler</a:t>
            </a:r>
            <a:br>
              <a:rPr lang="en-GB" sz="4000" dirty="0">
                <a:solidFill>
                  <a:srgbClr val="C00000"/>
                </a:solidFill>
              </a:rPr>
            </a:br>
            <a:br>
              <a:rPr lang="en-GB" sz="4000" dirty="0">
                <a:solidFill>
                  <a:srgbClr val="C00000"/>
                </a:solidFill>
              </a:rPr>
            </a:br>
            <a:br>
              <a:rPr lang="en-GB" dirty="0">
                <a:solidFill>
                  <a:srgbClr val="C00000"/>
                </a:solidFill>
              </a:rPr>
            </a:br>
            <a:br>
              <a:rPr lang="en-GB" dirty="0">
                <a:solidFill>
                  <a:srgbClr val="C00000"/>
                </a:solidFill>
              </a:rPr>
            </a:br>
            <a:br>
              <a:rPr lang="en-GB" sz="2700" dirty="0">
                <a:solidFill>
                  <a:schemeClr val="accent1">
                    <a:lumMod val="75000"/>
                    <a:lumOff val="25000"/>
                  </a:schemeClr>
                </a:solidFill>
              </a:rPr>
            </a:br>
            <a:r>
              <a:rPr lang="en-GB" sz="2700" dirty="0">
                <a:solidFill>
                  <a:schemeClr val="accent1">
                    <a:lumMod val="90000"/>
                    <a:lumOff val="10000"/>
                  </a:schemeClr>
                </a:solidFill>
              </a:rPr>
              <a:t>Sigrid </a:t>
            </a:r>
            <a:r>
              <a:rPr lang="en-GB" sz="2700" dirty="0" err="1">
                <a:solidFill>
                  <a:schemeClr val="accent1">
                    <a:lumMod val="90000"/>
                    <a:lumOff val="10000"/>
                  </a:schemeClr>
                </a:solidFill>
              </a:rPr>
              <a:t>Rieuwerts</a:t>
            </a:r>
            <a:br>
              <a:rPr lang="en-GB" sz="2700" dirty="0">
                <a:solidFill>
                  <a:schemeClr val="accent1">
                    <a:lumMod val="90000"/>
                    <a:lumOff val="10000"/>
                  </a:schemeClr>
                </a:solidFill>
              </a:rPr>
            </a:br>
            <a:r>
              <a:rPr lang="en-GB" sz="2700" dirty="0">
                <a:solidFill>
                  <a:schemeClr val="accent1">
                    <a:lumMod val="90000"/>
                    <a:lumOff val="10000"/>
                  </a:schemeClr>
                </a:solidFill>
              </a:rPr>
              <a:t>get-across-borders@uni-mainz.de</a:t>
            </a:r>
            <a:endParaRPr lang="en-GB"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ostenlose Bild: Party, Feuerwerk, Explosion, festival">
            <a:extLst>
              <a:ext uri="{FF2B5EF4-FFF2-40B4-BE49-F238E27FC236}">
                <a16:creationId xmlns:a16="http://schemas.microsoft.com/office/drawing/2014/main" id="{05BECC80-133D-4316-8563-5A0044704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13" r="15812" b="-1"/>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0FAF52F4-833B-4DB8-9367-3B335EDA3D76}"/>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a:t>
            </a:r>
          </a:p>
          <a:p>
            <a:endParaRPr lang="en-GB" sz="2800" noProof="0" dirty="0">
              <a:solidFill>
                <a:schemeClr val="accent1"/>
              </a:solidFill>
            </a:endParaRPr>
          </a:p>
          <a:p>
            <a:r>
              <a:rPr lang="en-GB" sz="2800" noProof="0" dirty="0" err="1">
                <a:solidFill>
                  <a:schemeClr val="accent1"/>
                </a:solidFill>
              </a:rPr>
              <a:t>Frohes</a:t>
            </a:r>
            <a:r>
              <a:rPr lang="en-GB" sz="2800" noProof="0" dirty="0">
                <a:solidFill>
                  <a:schemeClr val="accent1"/>
                </a:solidFill>
              </a:rPr>
              <a:t> </a:t>
            </a:r>
            <a:r>
              <a:rPr lang="en-GB" sz="2800" noProof="0" dirty="0" err="1">
                <a:solidFill>
                  <a:schemeClr val="accent1"/>
                </a:solidFill>
              </a:rPr>
              <a:t>neues</a:t>
            </a:r>
            <a:r>
              <a:rPr lang="en-GB" sz="2800" noProof="0" dirty="0">
                <a:solidFill>
                  <a:schemeClr val="accent1"/>
                </a:solidFill>
              </a:rPr>
              <a:t> </a:t>
            </a:r>
            <a:r>
              <a:rPr lang="en-GB" sz="2800" noProof="0" dirty="0" err="1">
                <a:solidFill>
                  <a:schemeClr val="accent1"/>
                </a:solidFill>
              </a:rPr>
              <a:t>Jahr</a:t>
            </a:r>
            <a:r>
              <a:rPr lang="en-GB" sz="2800" noProof="0" dirty="0">
                <a:solidFill>
                  <a:schemeClr val="accent1"/>
                </a:solidFill>
              </a:rPr>
              <a:t>!</a:t>
            </a:r>
          </a:p>
          <a:p>
            <a:r>
              <a:rPr lang="en-GB" sz="2800" noProof="0" dirty="0">
                <a:solidFill>
                  <a:schemeClr val="accent2"/>
                </a:solidFill>
              </a:rPr>
              <a:t>Happy New </a:t>
            </a:r>
            <a:r>
              <a:rPr lang="en-GB" sz="2800" dirty="0">
                <a:solidFill>
                  <a:schemeClr val="accent2"/>
                </a:solidFill>
              </a:rPr>
              <a:t>Y</a:t>
            </a:r>
            <a:r>
              <a:rPr lang="en-GB" sz="2800" noProof="0" dirty="0">
                <a:solidFill>
                  <a:schemeClr val="accent2"/>
                </a:solidFill>
              </a:rPr>
              <a:t>ear!</a:t>
            </a:r>
          </a:p>
        </p:txBody>
      </p:sp>
      <p:sp>
        <p:nvSpPr>
          <p:cNvPr id="3" name="Titel 2">
            <a:extLst>
              <a:ext uri="{FF2B5EF4-FFF2-40B4-BE49-F238E27FC236}">
                <a16:creationId xmlns:a16="http://schemas.microsoft.com/office/drawing/2014/main" id="{84ECFBFE-6F8B-46F2-BE41-76DBE07B9448}"/>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202753" y="2012195"/>
            <a:ext cx="1231427" cy="830997"/>
          </a:xfrm>
          <a:prstGeom prst="rect">
            <a:avLst/>
          </a:prstGeom>
          <a:solidFill>
            <a:schemeClr val="bg1"/>
          </a:solidFill>
        </p:spPr>
        <p:txBody>
          <a:bodyPr wrap="none">
            <a:spAutoFit/>
          </a:bodyPr>
          <a:lstStyle/>
          <a:p>
            <a:pPr lvl="0"/>
            <a:r>
              <a:rPr lang="de-DE" sz="4800" b="0">
                <a:latin typeface="Comic Sans MS" panose="030F0702030302020204" pitchFamily="66" charset="0"/>
              </a:rPr>
              <a:t>Jan</a:t>
            </a:r>
          </a:p>
        </p:txBody>
      </p:sp>
      <p:sp>
        <p:nvSpPr>
          <p:cNvPr id="9" name="Rechteck 8"/>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27  28  29  30  31</a:t>
            </a:r>
          </a:p>
        </p:txBody>
      </p:sp>
      <p:sp>
        <p:nvSpPr>
          <p:cNvPr id="10" name="Ellipse 9"/>
          <p:cNvSpPr/>
          <p:nvPr/>
        </p:nvSpPr>
        <p:spPr>
          <a:xfrm>
            <a:off x="2066565" y="4844375"/>
            <a:ext cx="238890" cy="1945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02C69475-0F5B-4036-A4F8-309A96E57C7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20</a:t>
            </a:fld>
            <a:endParaRPr lang="en-GB" sz="1050" b="0">
              <a:solidFill>
                <a:schemeClr val="bg2"/>
              </a:solidFill>
              <a:latin typeface="Comic Sans MS" panose="030F0702030302020204" pitchFamily="66" charset="0"/>
            </a:endParaRPr>
          </a:p>
        </p:txBody>
      </p:sp>
      <p:sp>
        <p:nvSpPr>
          <p:cNvPr id="16" name="Textfeld 15">
            <a:extLst>
              <a:ext uri="{FF2B5EF4-FFF2-40B4-BE49-F238E27FC236}">
                <a16:creationId xmlns:a16="http://schemas.microsoft.com/office/drawing/2014/main" id="{7CF7E462-AD0A-4E43-978E-A77E2E0F885D}"/>
              </a:ext>
            </a:extLst>
          </p:cNvPr>
          <p:cNvSpPr txBox="1"/>
          <p:nvPr/>
        </p:nvSpPr>
        <p:spPr>
          <a:xfrm>
            <a:off x="2353576" y="6827880"/>
            <a:ext cx="958632"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 PIXNIO</a:t>
            </a:r>
            <a:endParaRPr lang="en-GB" sz="1050" b="0">
              <a:latin typeface="Comic Sans MS" panose="030F0702030302020204" pitchFamily="66" charset="0"/>
            </a:endParaRPr>
          </a:p>
        </p:txBody>
      </p:sp>
      <p:sp>
        <p:nvSpPr>
          <p:cNvPr id="14" name="Fußzeilenplatzhalter 3">
            <a:extLst>
              <a:ext uri="{FF2B5EF4-FFF2-40B4-BE49-F238E27FC236}">
                <a16:creationId xmlns:a16="http://schemas.microsoft.com/office/drawing/2014/main" id="{4CDE0E07-7EB0-4BE7-B8C0-3536BC378AA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8930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Kostenlose Bild: Party, Feuerwerk, Explosion, festival">
            <a:extLst>
              <a:ext uri="{FF2B5EF4-FFF2-40B4-BE49-F238E27FC236}">
                <a16:creationId xmlns:a16="http://schemas.microsoft.com/office/drawing/2014/main" id="{05BECC80-133D-4316-8563-5A0044704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13" r="15812" b="-1"/>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0FAF52F4-833B-4DB8-9367-3B335EDA3D76}"/>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r>
              <a:rPr lang="en-GB" sz="2800" b="1" u="sng" noProof="0" dirty="0" err="1">
                <a:solidFill>
                  <a:schemeClr val="accent1"/>
                </a:solidFill>
              </a:rPr>
              <a:t>erste</a:t>
            </a:r>
            <a:r>
              <a:rPr lang="en-GB" sz="2800" noProof="0" dirty="0">
                <a:solidFill>
                  <a:schemeClr val="accent1"/>
                </a:solidFill>
              </a:rPr>
              <a:t> </a:t>
            </a:r>
            <a:r>
              <a:rPr lang="en-GB" sz="2800" noProof="0" dirty="0" err="1">
                <a:solidFill>
                  <a:schemeClr val="accent1"/>
                </a:solidFill>
              </a:rPr>
              <a:t>Januar</a:t>
            </a:r>
            <a:r>
              <a:rPr lang="en-GB" sz="2800" noProof="0" dirty="0">
                <a:solidFill>
                  <a:schemeClr val="accent1"/>
                </a:solidFill>
              </a:rPr>
              <a:t>.</a:t>
            </a:r>
          </a:p>
          <a:p>
            <a:endParaRPr lang="en-GB" sz="2800" noProof="0" dirty="0">
              <a:solidFill>
                <a:schemeClr val="accent1"/>
              </a:solidFill>
            </a:endParaRPr>
          </a:p>
          <a:p>
            <a:r>
              <a:rPr lang="en-GB" sz="2800" noProof="0" dirty="0" err="1">
                <a:solidFill>
                  <a:schemeClr val="accent1"/>
                </a:solidFill>
              </a:rPr>
              <a:t>Frohes</a:t>
            </a:r>
            <a:r>
              <a:rPr lang="en-GB" sz="2800" noProof="0" dirty="0">
                <a:solidFill>
                  <a:schemeClr val="accent1"/>
                </a:solidFill>
              </a:rPr>
              <a:t> </a:t>
            </a:r>
            <a:r>
              <a:rPr lang="en-GB" sz="2800" noProof="0" dirty="0" err="1">
                <a:solidFill>
                  <a:schemeClr val="accent1"/>
                </a:solidFill>
              </a:rPr>
              <a:t>neues</a:t>
            </a:r>
            <a:r>
              <a:rPr lang="en-GB" sz="2800" noProof="0" dirty="0">
                <a:solidFill>
                  <a:schemeClr val="accent1"/>
                </a:solidFill>
              </a:rPr>
              <a:t> </a:t>
            </a:r>
            <a:r>
              <a:rPr lang="en-GB" sz="2800" noProof="0" dirty="0" err="1">
                <a:solidFill>
                  <a:schemeClr val="accent1"/>
                </a:solidFill>
              </a:rPr>
              <a:t>Jahr</a:t>
            </a:r>
            <a:r>
              <a:rPr lang="en-GB" sz="2800" noProof="0" dirty="0">
                <a:solidFill>
                  <a:schemeClr val="accent1"/>
                </a:solidFill>
              </a:rPr>
              <a:t>!</a:t>
            </a:r>
          </a:p>
          <a:p>
            <a:r>
              <a:rPr lang="en-GB" sz="2800" noProof="0" dirty="0">
                <a:solidFill>
                  <a:schemeClr val="accent2"/>
                </a:solidFill>
              </a:rPr>
              <a:t>Happy New </a:t>
            </a:r>
            <a:r>
              <a:rPr lang="en-GB" sz="2800" dirty="0">
                <a:solidFill>
                  <a:schemeClr val="accent2"/>
                </a:solidFill>
              </a:rPr>
              <a:t>Y</a:t>
            </a:r>
            <a:r>
              <a:rPr lang="en-GB" sz="2800" noProof="0" dirty="0">
                <a:solidFill>
                  <a:schemeClr val="accent2"/>
                </a:solidFill>
              </a:rPr>
              <a:t>ear!</a:t>
            </a:r>
          </a:p>
        </p:txBody>
      </p:sp>
      <p:sp>
        <p:nvSpPr>
          <p:cNvPr id="3" name="Titel 2">
            <a:extLst>
              <a:ext uri="{FF2B5EF4-FFF2-40B4-BE49-F238E27FC236}">
                <a16:creationId xmlns:a16="http://schemas.microsoft.com/office/drawing/2014/main" id="{84ECFBFE-6F8B-46F2-BE41-76DBE07B9448}"/>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202753" y="2012195"/>
            <a:ext cx="1231427" cy="830997"/>
          </a:xfrm>
          <a:prstGeom prst="rect">
            <a:avLst/>
          </a:prstGeom>
          <a:solidFill>
            <a:schemeClr val="bg1"/>
          </a:solidFill>
        </p:spPr>
        <p:txBody>
          <a:bodyPr wrap="none">
            <a:spAutoFit/>
          </a:bodyPr>
          <a:lstStyle/>
          <a:p>
            <a:pPr lvl="0"/>
            <a:r>
              <a:rPr lang="de-DE" sz="4800" b="0">
                <a:latin typeface="Comic Sans MS" panose="030F0702030302020204" pitchFamily="66" charset="0"/>
              </a:rPr>
              <a:t>Jan</a:t>
            </a:r>
          </a:p>
        </p:txBody>
      </p:sp>
      <p:sp>
        <p:nvSpPr>
          <p:cNvPr id="9" name="Rechteck 8"/>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27  28  29  30  31</a:t>
            </a:r>
          </a:p>
        </p:txBody>
      </p:sp>
      <p:sp>
        <p:nvSpPr>
          <p:cNvPr id="10" name="Ellipse 9"/>
          <p:cNvSpPr/>
          <p:nvPr/>
        </p:nvSpPr>
        <p:spPr>
          <a:xfrm>
            <a:off x="2066565" y="4844375"/>
            <a:ext cx="238890" cy="1945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6B32258D-526E-48B1-B406-6F6337BD1F1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21</a:t>
            </a:fld>
            <a:endParaRPr lang="en-GB" sz="1050" b="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CD88D829-2CD1-4E62-8AAD-3213FB4F1826}"/>
              </a:ext>
            </a:extLst>
          </p:cNvPr>
          <p:cNvSpPr txBox="1"/>
          <p:nvPr/>
        </p:nvSpPr>
        <p:spPr>
          <a:xfrm>
            <a:off x="2353576" y="6827880"/>
            <a:ext cx="958632"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 PIXNIO</a:t>
            </a:r>
            <a:endParaRPr lang="en-GB" sz="1050" b="0">
              <a:latin typeface="Comic Sans MS" panose="030F0702030302020204" pitchFamily="66" charset="0"/>
            </a:endParaRPr>
          </a:p>
        </p:txBody>
      </p:sp>
      <p:sp>
        <p:nvSpPr>
          <p:cNvPr id="15" name="Fußzeilenplatzhalter 3">
            <a:extLst>
              <a:ext uri="{FF2B5EF4-FFF2-40B4-BE49-F238E27FC236}">
                <a16:creationId xmlns:a16="http://schemas.microsoft.com/office/drawing/2014/main" id="{4D04B955-5466-484A-804D-918FEB78716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94823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stern - Religion - Kultur - Planet Wissen">
            <a:extLst>
              <a:ext uri="{FF2B5EF4-FFF2-40B4-BE49-F238E27FC236}">
                <a16:creationId xmlns:a16="http://schemas.microsoft.com/office/drawing/2014/main" id="{05FF4367-5CA5-4F98-85E9-EE65CF5B78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10" r="28693"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FC506CD1-FE82-4FEF-B711-A5BA316247F4}"/>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p>
          <a:p>
            <a:endParaRPr lang="en-GB" sz="2800" noProof="0" dirty="0">
              <a:solidFill>
                <a:schemeClr val="accent1"/>
              </a:solidFill>
            </a:endParaRPr>
          </a:p>
          <a:p>
            <a:r>
              <a:rPr lang="en-GB" sz="2800" noProof="0" dirty="0" err="1">
                <a:solidFill>
                  <a:schemeClr val="accent1"/>
                </a:solidFill>
              </a:rPr>
              <a:t>Frohe</a:t>
            </a:r>
            <a:r>
              <a:rPr lang="en-GB" sz="2800" noProof="0" dirty="0">
                <a:solidFill>
                  <a:schemeClr val="accent1"/>
                </a:solidFill>
              </a:rPr>
              <a:t> </a:t>
            </a:r>
            <a:r>
              <a:rPr lang="en-GB" sz="2800" noProof="0" dirty="0" err="1">
                <a:solidFill>
                  <a:schemeClr val="accent1"/>
                </a:solidFill>
              </a:rPr>
              <a:t>Ostern</a:t>
            </a:r>
            <a:r>
              <a:rPr lang="en-GB" sz="2800" noProof="0" dirty="0">
                <a:solidFill>
                  <a:schemeClr val="accent1"/>
                </a:solidFill>
              </a:rPr>
              <a:t>!</a:t>
            </a:r>
          </a:p>
          <a:p>
            <a:r>
              <a:rPr lang="en-GB" sz="2800" noProof="0" dirty="0">
                <a:solidFill>
                  <a:schemeClr val="accent2"/>
                </a:solidFill>
              </a:rPr>
              <a:t>Happy Easter!</a:t>
            </a:r>
          </a:p>
        </p:txBody>
      </p:sp>
      <p:sp>
        <p:nvSpPr>
          <p:cNvPr id="3" name="Titel 2">
            <a:extLst>
              <a:ext uri="{FF2B5EF4-FFF2-40B4-BE49-F238E27FC236}">
                <a16:creationId xmlns:a16="http://schemas.microsoft.com/office/drawing/2014/main" id="{0774FB92-1E15-4A64-A36A-AE74BCC9DEFB}"/>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032031" y="2109472"/>
            <a:ext cx="1260281" cy="830997"/>
          </a:xfrm>
          <a:prstGeom prst="rect">
            <a:avLst/>
          </a:prstGeom>
          <a:solidFill>
            <a:schemeClr val="bg1"/>
          </a:solidFill>
        </p:spPr>
        <p:txBody>
          <a:bodyPr wrap="none">
            <a:spAutoFit/>
          </a:bodyPr>
          <a:lstStyle/>
          <a:p>
            <a:pPr lvl="0"/>
            <a:r>
              <a:rPr lang="de-DE" sz="4800" b="0">
                <a:latin typeface="Comic Sans MS" panose="030F0702030302020204" pitchFamily="66" charset="0"/>
              </a:rPr>
              <a:t>Apr</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a:t>
            </a:r>
          </a:p>
        </p:txBody>
      </p:sp>
      <p:sp>
        <p:nvSpPr>
          <p:cNvPr id="9" name="Ellipse 8"/>
          <p:cNvSpPr/>
          <p:nvPr/>
        </p:nvSpPr>
        <p:spPr>
          <a:xfrm>
            <a:off x="3073940" y="5155660"/>
            <a:ext cx="272374" cy="2237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D24C7D74-9AC6-47DF-9E3F-B1C30F9C34D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22</a:t>
            </a:fld>
            <a:endParaRPr lang="en-GB" sz="1050" b="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0D72E47F-4DF8-41FF-99D1-0CD435B53015}"/>
              </a:ext>
            </a:extLst>
          </p:cNvPr>
          <p:cNvSpPr txBox="1"/>
          <p:nvPr/>
        </p:nvSpPr>
        <p:spPr>
          <a:xfrm>
            <a:off x="2181427" y="6819090"/>
            <a:ext cx="1302930"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Planet Wissen</a:t>
            </a:r>
            <a:endParaRPr lang="en-GB" sz="1050" b="0">
              <a:latin typeface="Comic Sans MS" panose="030F0702030302020204" pitchFamily="66" charset="0"/>
            </a:endParaRPr>
          </a:p>
        </p:txBody>
      </p:sp>
      <p:sp>
        <p:nvSpPr>
          <p:cNvPr id="14" name="Fußzeilenplatzhalter 3">
            <a:extLst>
              <a:ext uri="{FF2B5EF4-FFF2-40B4-BE49-F238E27FC236}">
                <a16:creationId xmlns:a16="http://schemas.microsoft.com/office/drawing/2014/main" id="{55DD89F7-2521-4D64-A5E3-F9E1EAE3413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41539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stern - Religion - Kultur - Planet Wissen">
            <a:extLst>
              <a:ext uri="{FF2B5EF4-FFF2-40B4-BE49-F238E27FC236}">
                <a16:creationId xmlns:a16="http://schemas.microsoft.com/office/drawing/2014/main" id="{05FF4367-5CA5-4F98-85E9-EE65CF5B78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10" r="28693"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FC506CD1-FE82-4FEF-B711-A5BA316247F4}"/>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r>
              <a:rPr lang="en-GB" sz="2800" noProof="0" dirty="0" err="1">
                <a:solidFill>
                  <a:schemeClr val="accent1"/>
                </a:solidFill>
              </a:rPr>
              <a:t>dreizehn</a:t>
            </a:r>
            <a:r>
              <a:rPr lang="en-GB" sz="2800" b="1" u="sng" dirty="0" err="1">
                <a:solidFill>
                  <a:schemeClr val="accent1"/>
                </a:solidFill>
              </a:rPr>
              <a:t>te</a:t>
            </a:r>
            <a:r>
              <a:rPr lang="en-GB" sz="2800" noProof="0" dirty="0">
                <a:solidFill>
                  <a:schemeClr val="accent1"/>
                </a:solidFill>
              </a:rPr>
              <a:t> April. </a:t>
            </a:r>
          </a:p>
          <a:p>
            <a:endParaRPr lang="en-GB" sz="2800" noProof="0" dirty="0">
              <a:solidFill>
                <a:schemeClr val="accent1"/>
              </a:solidFill>
            </a:endParaRPr>
          </a:p>
          <a:p>
            <a:r>
              <a:rPr lang="en-GB" sz="2800" noProof="0" dirty="0" err="1">
                <a:solidFill>
                  <a:schemeClr val="accent1"/>
                </a:solidFill>
              </a:rPr>
              <a:t>Frohe</a:t>
            </a:r>
            <a:r>
              <a:rPr lang="en-GB" sz="2800" noProof="0" dirty="0">
                <a:solidFill>
                  <a:schemeClr val="accent1"/>
                </a:solidFill>
              </a:rPr>
              <a:t> </a:t>
            </a:r>
            <a:r>
              <a:rPr lang="en-GB" sz="2800" noProof="0" dirty="0" err="1">
                <a:solidFill>
                  <a:schemeClr val="accent1"/>
                </a:solidFill>
              </a:rPr>
              <a:t>Ostern</a:t>
            </a:r>
            <a:r>
              <a:rPr lang="en-GB" sz="2800" noProof="0" dirty="0">
                <a:solidFill>
                  <a:schemeClr val="accent1"/>
                </a:solidFill>
              </a:rPr>
              <a:t>!</a:t>
            </a:r>
          </a:p>
          <a:p>
            <a:r>
              <a:rPr lang="en-GB" sz="2800" noProof="0" dirty="0">
                <a:solidFill>
                  <a:schemeClr val="accent2"/>
                </a:solidFill>
              </a:rPr>
              <a:t>Happy Easter!</a:t>
            </a:r>
          </a:p>
        </p:txBody>
      </p:sp>
      <p:sp>
        <p:nvSpPr>
          <p:cNvPr id="3" name="Titel 2">
            <a:extLst>
              <a:ext uri="{FF2B5EF4-FFF2-40B4-BE49-F238E27FC236}">
                <a16:creationId xmlns:a16="http://schemas.microsoft.com/office/drawing/2014/main" id="{0774FB92-1E15-4A64-A36A-AE74BCC9DEFB}"/>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032031" y="2109472"/>
            <a:ext cx="1260281" cy="830997"/>
          </a:xfrm>
          <a:prstGeom prst="rect">
            <a:avLst/>
          </a:prstGeom>
          <a:solidFill>
            <a:schemeClr val="bg1"/>
          </a:solidFill>
        </p:spPr>
        <p:txBody>
          <a:bodyPr wrap="none">
            <a:spAutoFit/>
          </a:bodyPr>
          <a:lstStyle/>
          <a:p>
            <a:pPr lvl="0"/>
            <a:r>
              <a:rPr lang="de-DE" sz="4800" b="0">
                <a:latin typeface="Comic Sans MS" panose="030F0702030302020204" pitchFamily="66" charset="0"/>
              </a:rPr>
              <a:t>Apr</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a:t>
            </a:r>
          </a:p>
        </p:txBody>
      </p:sp>
      <p:sp>
        <p:nvSpPr>
          <p:cNvPr id="9" name="Ellipse 8"/>
          <p:cNvSpPr/>
          <p:nvPr/>
        </p:nvSpPr>
        <p:spPr>
          <a:xfrm>
            <a:off x="3073940" y="5155660"/>
            <a:ext cx="272374" cy="2237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7FC919C3-BC50-40BF-8AD7-82CF2E22B75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23</a:t>
            </a:fld>
            <a:endParaRPr lang="en-GB" sz="1050" b="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03660D0D-C4F6-4194-B004-A95C32C94003}"/>
              </a:ext>
            </a:extLst>
          </p:cNvPr>
          <p:cNvSpPr txBox="1"/>
          <p:nvPr/>
        </p:nvSpPr>
        <p:spPr>
          <a:xfrm>
            <a:off x="2074432" y="6819090"/>
            <a:ext cx="1516919"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Planet Wissen</a:t>
            </a:r>
            <a:endParaRPr lang="en-GB" sz="1050" b="0">
              <a:latin typeface="Comic Sans MS" panose="030F0702030302020204" pitchFamily="66" charset="0"/>
            </a:endParaRPr>
          </a:p>
        </p:txBody>
      </p:sp>
      <p:sp>
        <p:nvSpPr>
          <p:cNvPr id="15" name="Fußzeilenplatzhalter 3">
            <a:extLst>
              <a:ext uri="{FF2B5EF4-FFF2-40B4-BE49-F238E27FC236}">
                <a16:creationId xmlns:a16="http://schemas.microsoft.com/office/drawing/2014/main" id="{41F4CAFC-BD0B-4668-829A-CBA2596A6A6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51247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ll you need to know about Edinburgh Festival Fringe | VisitBritain">
            <a:extLst>
              <a:ext uri="{FF2B5EF4-FFF2-40B4-BE49-F238E27FC236}">
                <a16:creationId xmlns:a16="http://schemas.microsoft.com/office/drawing/2014/main" id="{B29FF84F-8DBF-447E-AC32-9AE95B4F8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89" r="11787"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1C13D861-6C11-43F3-A35E-8BF9FD60BE70}"/>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a:t>
            </a:r>
          </a:p>
        </p:txBody>
      </p:sp>
      <p:sp>
        <p:nvSpPr>
          <p:cNvPr id="3" name="Titel 2">
            <a:extLst>
              <a:ext uri="{FF2B5EF4-FFF2-40B4-BE49-F238E27FC236}">
                <a16:creationId xmlns:a16="http://schemas.microsoft.com/office/drawing/2014/main" id="{C416D668-8549-4616-8B4B-DC4C0B5CCB36}"/>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191532" y="1842516"/>
            <a:ext cx="1282723" cy="830997"/>
          </a:xfrm>
          <a:prstGeom prst="rect">
            <a:avLst/>
          </a:prstGeom>
          <a:solidFill>
            <a:schemeClr val="bg1"/>
          </a:solidFill>
        </p:spPr>
        <p:txBody>
          <a:bodyPr wrap="none">
            <a:spAutoFit/>
          </a:bodyPr>
          <a:lstStyle/>
          <a:p>
            <a:pPr lvl="0"/>
            <a:r>
              <a:rPr lang="de-DE" sz="4800" b="0">
                <a:latin typeface="Comic Sans MS" panose="030F0702030302020204" pitchFamily="66" charset="0"/>
              </a:rPr>
              <a:t>Aug</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27  28  29  30   31</a:t>
            </a:r>
          </a:p>
        </p:txBody>
      </p:sp>
      <p:sp>
        <p:nvSpPr>
          <p:cNvPr id="9" name="Ellipse 8"/>
          <p:cNvSpPr/>
          <p:nvPr/>
        </p:nvSpPr>
        <p:spPr>
          <a:xfrm>
            <a:off x="2937752" y="6138152"/>
            <a:ext cx="321014" cy="2918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3CD5D88D-63C6-40E3-AAEE-DF7A39FAFF99}"/>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24</a:t>
            </a:fld>
            <a:endParaRPr lang="en-GB" sz="1050" b="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ECE34B08-C417-4D1B-880D-1AB9EEF0C006}"/>
              </a:ext>
            </a:extLst>
          </p:cNvPr>
          <p:cNvSpPr txBox="1"/>
          <p:nvPr/>
        </p:nvSpPr>
        <p:spPr>
          <a:xfrm>
            <a:off x="2210117" y="6827880"/>
            <a:ext cx="1245550" cy="253916"/>
          </a:xfrm>
          <a:prstGeom prst="rect">
            <a:avLst/>
          </a:prstGeom>
          <a:noFill/>
        </p:spPr>
        <p:txBody>
          <a:bodyPr wrap="square" rtlCol="0">
            <a:spAutoFit/>
          </a:bodyPr>
          <a:lstStyle/>
          <a:p>
            <a:pPr algn="ctr"/>
            <a:r>
              <a:rPr lang="de-DE" sz="1050" b="0" kern="0">
                <a:solidFill>
                  <a:srgbClr val="002060"/>
                </a:solidFill>
                <a:latin typeface="Comic Sans MS"/>
                <a:cs typeface="Arial"/>
              </a:rPr>
              <a:t>V</a:t>
            </a:r>
            <a:r>
              <a:rPr kumimoji="0" lang="de-DE" sz="1050" b="0" i="0" u="none" strike="noStrike" kern="0" cap="none" spc="0" normalizeH="0" baseline="0" noProof="0">
                <a:ln>
                  <a:noFill/>
                </a:ln>
                <a:solidFill>
                  <a:srgbClr val="002060"/>
                </a:solidFill>
                <a:effectLst/>
                <a:uLnTx/>
                <a:uFillTx/>
                <a:latin typeface="Comic Sans MS"/>
                <a:cs typeface="Arial"/>
              </a:rPr>
              <a:t>isit Britain</a:t>
            </a:r>
            <a:endParaRPr lang="en-GB" sz="1050" b="0">
              <a:latin typeface="Comic Sans MS" panose="030F0702030302020204" pitchFamily="66" charset="0"/>
            </a:endParaRPr>
          </a:p>
        </p:txBody>
      </p:sp>
      <p:sp>
        <p:nvSpPr>
          <p:cNvPr id="14" name="Fußzeilenplatzhalter 3">
            <a:extLst>
              <a:ext uri="{FF2B5EF4-FFF2-40B4-BE49-F238E27FC236}">
                <a16:creationId xmlns:a16="http://schemas.microsoft.com/office/drawing/2014/main" id="{0D0347C1-C483-43D4-8E62-DC76041D516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3794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ll you need to know about Edinburgh Festival Fringe | VisitBritain">
            <a:extLst>
              <a:ext uri="{FF2B5EF4-FFF2-40B4-BE49-F238E27FC236}">
                <a16:creationId xmlns:a16="http://schemas.microsoft.com/office/drawing/2014/main" id="{B29FF84F-8DBF-447E-AC32-9AE95B4F8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89" r="11787" b="-2"/>
          <a:stretch/>
        </p:blipFill>
        <p:spPr bwMode="auto">
          <a:xfrm>
            <a:off x="522288" y="1763713"/>
            <a:ext cx="4621212" cy="4989512"/>
          </a:xfrm>
          <a:prstGeom prst="rect">
            <a:avLst/>
          </a:prstGeom>
          <a:solidFill>
            <a:srgbClr val="FFFFFF"/>
          </a:solidFill>
        </p:spPr>
      </p:pic>
      <p:sp>
        <p:nvSpPr>
          <p:cNvPr id="11" name="Content Placeholder 2">
            <a:extLst>
              <a:ext uri="{FF2B5EF4-FFF2-40B4-BE49-F238E27FC236}">
                <a16:creationId xmlns:a16="http://schemas.microsoft.com/office/drawing/2014/main" id="{1C13D861-6C11-43F3-A35E-8BF9FD60BE70}"/>
              </a:ext>
            </a:extLst>
          </p:cNvPr>
          <p:cNvSpPr>
            <a:spLocks noGrp="1"/>
          </p:cNvSpPr>
          <p:nvPr>
            <p:ph sz="half" idx="2"/>
          </p:nvPr>
        </p:nvSpPr>
        <p:spPr>
          <a:xfrm>
            <a:off x="5295900" y="1763713"/>
            <a:ext cx="4621213" cy="4989512"/>
          </a:xfrm>
        </p:spPr>
        <p:txBody>
          <a:bodyPr>
            <a:normAutofit/>
          </a:bodyPr>
          <a:lstStyle/>
          <a:p>
            <a:r>
              <a:rPr lang="en-GB" sz="2800" noProof="0" dirty="0">
                <a:solidFill>
                  <a:schemeClr val="accent1"/>
                </a:solidFill>
              </a:rPr>
              <a:t>Heute </a:t>
            </a:r>
            <a:r>
              <a:rPr lang="en-GB" sz="2800" noProof="0" dirty="0" err="1">
                <a:solidFill>
                  <a:schemeClr val="accent1"/>
                </a:solidFill>
              </a:rPr>
              <a:t>ist</a:t>
            </a:r>
            <a:r>
              <a:rPr lang="en-GB" sz="2800" noProof="0" dirty="0">
                <a:solidFill>
                  <a:schemeClr val="accent1"/>
                </a:solidFill>
              </a:rPr>
              <a:t> der </a:t>
            </a:r>
            <a:r>
              <a:rPr lang="en-GB" sz="2800" noProof="0" dirty="0" err="1">
                <a:solidFill>
                  <a:schemeClr val="accent1"/>
                </a:solidFill>
              </a:rPr>
              <a:t>dreißig</a:t>
            </a:r>
            <a:r>
              <a:rPr lang="en-GB" sz="2800" b="1" u="sng" noProof="0" dirty="0" err="1">
                <a:solidFill>
                  <a:schemeClr val="accent1"/>
                </a:solidFill>
              </a:rPr>
              <a:t>ste</a:t>
            </a:r>
            <a:r>
              <a:rPr lang="en-GB" sz="2800" noProof="0" dirty="0">
                <a:solidFill>
                  <a:schemeClr val="accent1"/>
                </a:solidFill>
              </a:rPr>
              <a:t> August.</a:t>
            </a:r>
          </a:p>
        </p:txBody>
      </p:sp>
      <p:sp>
        <p:nvSpPr>
          <p:cNvPr id="3" name="Titel 2">
            <a:extLst>
              <a:ext uri="{FF2B5EF4-FFF2-40B4-BE49-F238E27FC236}">
                <a16:creationId xmlns:a16="http://schemas.microsoft.com/office/drawing/2014/main" id="{C416D668-8549-4616-8B4B-DC4C0B5CCB36}"/>
              </a:ext>
            </a:extLst>
          </p:cNvPr>
          <p:cNvSpPr>
            <a:spLocks noGrp="1"/>
          </p:cNvSpPr>
          <p:nvPr>
            <p:ph type="title"/>
          </p:nvPr>
        </p:nvSpPr>
        <p:spPr>
          <a:xfrm>
            <a:off x="522288" y="303213"/>
            <a:ext cx="9394825" cy="1258887"/>
          </a:xfrm>
        </p:spPr>
        <p:txBody>
          <a:bodyPr wrap="square" anchor="ctr">
            <a:normAutofit/>
          </a:bodyPr>
          <a:lstStyle/>
          <a:p>
            <a:r>
              <a:rPr lang="en-GB" b="1" noProof="0" dirty="0"/>
              <a:t>Welches Datum </a:t>
            </a:r>
            <a:r>
              <a:rPr lang="en-GB" b="1" noProof="0" dirty="0" err="1"/>
              <a:t>ist</a:t>
            </a:r>
            <a:r>
              <a:rPr lang="en-GB" b="1" noProof="0" dirty="0"/>
              <a:t> </a:t>
            </a:r>
            <a:r>
              <a:rPr lang="en-GB" b="1" noProof="0" dirty="0" err="1"/>
              <a:t>heute</a:t>
            </a:r>
            <a:r>
              <a:rPr lang="en-GB" b="1" noProof="0" dirty="0"/>
              <a:t>?</a:t>
            </a:r>
          </a:p>
        </p:txBody>
      </p:sp>
      <p:sp>
        <p:nvSpPr>
          <p:cNvPr id="2" name="Rechteck 1"/>
          <p:cNvSpPr/>
          <p:nvPr/>
        </p:nvSpPr>
        <p:spPr>
          <a:xfrm>
            <a:off x="2191532" y="1842516"/>
            <a:ext cx="1282723" cy="830997"/>
          </a:xfrm>
          <a:prstGeom prst="rect">
            <a:avLst/>
          </a:prstGeom>
          <a:solidFill>
            <a:schemeClr val="bg1"/>
          </a:solidFill>
        </p:spPr>
        <p:txBody>
          <a:bodyPr wrap="none">
            <a:spAutoFit/>
          </a:bodyPr>
          <a:lstStyle/>
          <a:p>
            <a:pPr lvl="0"/>
            <a:r>
              <a:rPr lang="de-DE" sz="4800" b="0">
                <a:latin typeface="Comic Sans MS" panose="030F0702030302020204" pitchFamily="66" charset="0"/>
              </a:rPr>
              <a:t>Aug</a:t>
            </a:r>
          </a:p>
        </p:txBody>
      </p:sp>
      <p:sp>
        <p:nvSpPr>
          <p:cNvPr id="8" name="Rechteck 7"/>
          <p:cNvSpPr/>
          <p:nvPr/>
        </p:nvSpPr>
        <p:spPr>
          <a:xfrm>
            <a:off x="1782305" y="4766554"/>
            <a:ext cx="2101175" cy="1663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de-DE" sz="1500"/>
              <a:t>1  2  3  4  5  6  7  8</a:t>
            </a:r>
          </a:p>
          <a:p>
            <a:pPr algn="ctr">
              <a:lnSpc>
                <a:spcPct val="150000"/>
              </a:lnSpc>
            </a:pPr>
            <a:r>
              <a:rPr lang="de-DE" sz="1500"/>
              <a:t>9  10  11  12  13  14</a:t>
            </a:r>
          </a:p>
          <a:p>
            <a:pPr algn="ctr">
              <a:lnSpc>
                <a:spcPct val="150000"/>
              </a:lnSpc>
            </a:pPr>
            <a:r>
              <a:rPr lang="de-DE" sz="1500"/>
              <a:t>15  16  17  18  19  20</a:t>
            </a:r>
          </a:p>
          <a:p>
            <a:pPr algn="ctr">
              <a:lnSpc>
                <a:spcPct val="150000"/>
              </a:lnSpc>
            </a:pPr>
            <a:r>
              <a:rPr lang="de-DE" sz="1500"/>
              <a:t>21  22  23  24  25  26</a:t>
            </a:r>
          </a:p>
          <a:p>
            <a:pPr algn="ctr">
              <a:lnSpc>
                <a:spcPct val="150000"/>
              </a:lnSpc>
            </a:pPr>
            <a:r>
              <a:rPr lang="de-DE" sz="1500"/>
              <a:t>27  28  29  30   31</a:t>
            </a:r>
          </a:p>
        </p:txBody>
      </p:sp>
      <p:sp>
        <p:nvSpPr>
          <p:cNvPr id="9" name="Ellipse 8"/>
          <p:cNvSpPr/>
          <p:nvPr/>
        </p:nvSpPr>
        <p:spPr>
          <a:xfrm>
            <a:off x="2937752" y="6138152"/>
            <a:ext cx="321014" cy="2918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4">
            <a:extLst>
              <a:ext uri="{FF2B5EF4-FFF2-40B4-BE49-F238E27FC236}">
                <a16:creationId xmlns:a16="http://schemas.microsoft.com/office/drawing/2014/main" id="{1DB63B1C-128F-4105-A788-10723373440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25</a:t>
            </a:fld>
            <a:endParaRPr lang="en-GB" sz="1050" b="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2E605F85-9F25-40ED-A4AC-FF69BF558768}"/>
              </a:ext>
            </a:extLst>
          </p:cNvPr>
          <p:cNvSpPr txBox="1"/>
          <p:nvPr/>
        </p:nvSpPr>
        <p:spPr>
          <a:xfrm>
            <a:off x="2210117" y="6827880"/>
            <a:ext cx="1245550"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Visit Britain</a:t>
            </a:r>
            <a:endParaRPr lang="en-GB" sz="1050" b="0">
              <a:latin typeface="Comic Sans MS" panose="030F0702030302020204" pitchFamily="66" charset="0"/>
            </a:endParaRPr>
          </a:p>
        </p:txBody>
      </p:sp>
      <p:sp>
        <p:nvSpPr>
          <p:cNvPr id="15" name="Fußzeilenplatzhalter 3">
            <a:extLst>
              <a:ext uri="{FF2B5EF4-FFF2-40B4-BE49-F238E27FC236}">
                <a16:creationId xmlns:a16="http://schemas.microsoft.com/office/drawing/2014/main" id="{F616D7CD-958C-4D39-B061-44683FC3E9B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3750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78FA3C7-64A3-4028-8594-0B6F6098B22B}"/>
              </a:ext>
            </a:extLst>
          </p:cNvPr>
          <p:cNvSpPr>
            <a:spLocks noGrp="1"/>
          </p:cNvSpPr>
          <p:nvPr>
            <p:ph idx="1"/>
          </p:nvPr>
        </p:nvSpPr>
        <p:spPr/>
        <p:txBody>
          <a:bodyPr>
            <a:normAutofit/>
          </a:bodyPr>
          <a:lstStyle/>
          <a:p>
            <a:pPr marL="457200" indent="-457200">
              <a:buFont typeface="Arial" panose="020B0604020202020204" pitchFamily="34" charset="0"/>
              <a:buChar char="•"/>
            </a:pPr>
            <a:r>
              <a:rPr lang="en-GB" sz="2800" noProof="0" dirty="0"/>
              <a:t>Look at the chat and fill in the gaps (in German!).</a:t>
            </a:r>
          </a:p>
          <a:p>
            <a:pPr marL="457200" indent="-457200">
              <a:buFont typeface="Arial" panose="020B0604020202020204" pitchFamily="34" charset="0"/>
              <a:buChar char="•"/>
            </a:pPr>
            <a:r>
              <a:rPr lang="en-GB" sz="2800" noProof="0" dirty="0"/>
              <a:t>Work together in pairs and practise the chat. Take turns. </a:t>
            </a:r>
          </a:p>
          <a:p>
            <a:pPr marL="457200" indent="-457200">
              <a:buFont typeface="Arial" panose="020B0604020202020204" pitchFamily="34" charset="0"/>
              <a:buChar char="•"/>
            </a:pPr>
            <a:r>
              <a:rPr lang="en-GB" sz="2800" noProof="0" dirty="0"/>
              <a:t>You will get the solution shortly!</a:t>
            </a:r>
          </a:p>
        </p:txBody>
      </p:sp>
      <p:sp>
        <p:nvSpPr>
          <p:cNvPr id="3" name="Titel 2">
            <a:extLst>
              <a:ext uri="{FF2B5EF4-FFF2-40B4-BE49-F238E27FC236}">
                <a16:creationId xmlns:a16="http://schemas.microsoft.com/office/drawing/2014/main" id="{FC4C8799-2C9E-410F-B173-E33704A3E014}"/>
              </a:ext>
            </a:extLst>
          </p:cNvPr>
          <p:cNvSpPr>
            <a:spLocks noGrp="1"/>
          </p:cNvSpPr>
          <p:nvPr>
            <p:ph type="title"/>
          </p:nvPr>
        </p:nvSpPr>
        <p:spPr>
          <a:xfrm>
            <a:off x="521970" y="297344"/>
            <a:ext cx="9395460" cy="1259946"/>
          </a:xfrm>
        </p:spPr>
        <p:txBody>
          <a:bodyPr/>
          <a:lstStyle/>
          <a:p>
            <a:r>
              <a:rPr lang="en-GB" b="1" noProof="0" dirty="0"/>
              <a:t>A Small Chat in German</a:t>
            </a:r>
          </a:p>
        </p:txBody>
      </p:sp>
      <p:pic>
        <p:nvPicPr>
          <p:cNvPr id="6" name="Picture 8">
            <a:extLst>
              <a:ext uri="{FF2B5EF4-FFF2-40B4-BE49-F238E27FC236}">
                <a16:creationId xmlns:a16="http://schemas.microsoft.com/office/drawing/2014/main" id="{C9AF81F9-F730-4A6F-AC5D-DE3D603CC2C3}"/>
              </a:ext>
            </a:extLst>
          </p:cNvPr>
          <p:cNvPicPr>
            <a:picLocks noChangeAspect="1"/>
          </p:cNvPicPr>
          <p:nvPr/>
        </p:nvPicPr>
        <p:blipFill>
          <a:blip r:embed="rId2"/>
          <a:stretch>
            <a:fillRect/>
          </a:stretch>
        </p:blipFill>
        <p:spPr>
          <a:xfrm>
            <a:off x="599422" y="4283818"/>
            <a:ext cx="2371755" cy="3054375"/>
          </a:xfrm>
          <a:prstGeom prst="rect">
            <a:avLst/>
          </a:prstGeom>
        </p:spPr>
      </p:pic>
      <p:sp>
        <p:nvSpPr>
          <p:cNvPr id="8" name="Foliennummernplatzhalter 4">
            <a:extLst>
              <a:ext uri="{FF2B5EF4-FFF2-40B4-BE49-F238E27FC236}">
                <a16:creationId xmlns:a16="http://schemas.microsoft.com/office/drawing/2014/main" id="{AAAFF4C3-E1E5-4D87-A779-439E4886D3DE}"/>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26</a:t>
            </a:fld>
            <a:endParaRPr lang="en-GB" sz="1050" b="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EEFC42A9-5887-428B-ACAB-ECB0A7C6DD1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160965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B3D886-E4FF-40A3-9884-779620BDFF56}"/>
              </a:ext>
            </a:extLst>
          </p:cNvPr>
          <p:cNvSpPr>
            <a:spLocks noGrp="1"/>
          </p:cNvSpPr>
          <p:nvPr>
            <p:ph type="title"/>
          </p:nvPr>
        </p:nvSpPr>
        <p:spPr/>
        <p:txBody>
          <a:bodyPr/>
          <a:lstStyle/>
          <a:p>
            <a:r>
              <a:rPr lang="en-GB" b="1" noProof="0" dirty="0"/>
              <a:t>A Small Chat in German</a:t>
            </a:r>
          </a:p>
        </p:txBody>
      </p:sp>
      <p:sp>
        <p:nvSpPr>
          <p:cNvPr id="5" name="Sprechblase: oval 4">
            <a:extLst>
              <a:ext uri="{FF2B5EF4-FFF2-40B4-BE49-F238E27FC236}">
                <a16:creationId xmlns:a16="http://schemas.microsoft.com/office/drawing/2014/main" id="{187C2710-DA6D-41A3-A6AE-8E5CFD353344}"/>
              </a:ext>
            </a:extLst>
          </p:cNvPr>
          <p:cNvSpPr/>
          <p:nvPr/>
        </p:nvSpPr>
        <p:spPr>
          <a:xfrm>
            <a:off x="447472" y="1590814"/>
            <a:ext cx="4192622" cy="1945622"/>
          </a:xfrm>
          <a:prstGeom prst="wedgeEllipseCallout">
            <a:avLst>
              <a:gd name="adj1" fmla="val 19041"/>
              <a:gd name="adj2" fmla="val 62500"/>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400" b="0" dirty="0">
                <a:solidFill>
                  <a:schemeClr val="accent1"/>
                </a:solidFill>
                <a:latin typeface="Comic Sans MS"/>
              </a:rPr>
              <a:t>Hallo Bärbel! Welches ________ ist heute?</a:t>
            </a:r>
          </a:p>
        </p:txBody>
      </p:sp>
      <p:sp>
        <p:nvSpPr>
          <p:cNvPr id="7" name="Sprechblase: oval 6">
            <a:extLst>
              <a:ext uri="{FF2B5EF4-FFF2-40B4-BE49-F238E27FC236}">
                <a16:creationId xmlns:a16="http://schemas.microsoft.com/office/drawing/2014/main" id="{4B9D0AA7-41DB-4309-B6CD-036E342AC57C}"/>
              </a:ext>
            </a:extLst>
          </p:cNvPr>
          <p:cNvSpPr/>
          <p:nvPr/>
        </p:nvSpPr>
        <p:spPr>
          <a:xfrm flipH="1">
            <a:off x="5219700" y="1615558"/>
            <a:ext cx="4116376" cy="1896135"/>
          </a:xfrm>
          <a:prstGeom prst="wedgeEllipseCallout">
            <a:avLst>
              <a:gd name="adj1" fmla="val 23276"/>
              <a:gd name="adj2" fmla="val 59792"/>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400" b="0" dirty="0">
                <a:solidFill>
                  <a:schemeClr val="accent1"/>
                </a:solidFill>
                <a:latin typeface="Comic Sans MS"/>
              </a:rPr>
              <a:t>Hallo Jan! </a:t>
            </a:r>
            <a:endParaRPr lang="de-DE" sz="2400" b="0" dirty="0">
              <a:solidFill>
                <a:schemeClr val="accent1"/>
              </a:solidFill>
              <a:latin typeface="Comic Sans MS" panose="030F0702030302020204" pitchFamily="66" charset="0"/>
            </a:endParaRPr>
          </a:p>
          <a:p>
            <a:pPr algn="ctr"/>
            <a:r>
              <a:rPr lang="de-DE" sz="2400" b="0" dirty="0">
                <a:solidFill>
                  <a:schemeClr val="accent1"/>
                </a:solidFill>
                <a:latin typeface="Comic Sans MS"/>
              </a:rPr>
              <a:t>Heute ist der___________.</a:t>
            </a:r>
          </a:p>
        </p:txBody>
      </p:sp>
      <p:pic>
        <p:nvPicPr>
          <p:cNvPr id="6" name="Picture 9" descr="A drawing of a person&#10;&#10;Description automatically generated">
            <a:extLst>
              <a:ext uri="{FF2B5EF4-FFF2-40B4-BE49-F238E27FC236}">
                <a16:creationId xmlns:a16="http://schemas.microsoft.com/office/drawing/2014/main" id="{6CE8C9FB-FE4A-4D13-8FDE-2335EEA5914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14740" y="3652333"/>
            <a:ext cx="2555919" cy="3396274"/>
          </a:xfrm>
          <a:prstGeom prst="rect">
            <a:avLst/>
          </a:prstGeom>
        </p:spPr>
      </p:pic>
      <p:pic>
        <p:nvPicPr>
          <p:cNvPr id="8" name="Picture 2" descr="Brauchtum: Weihnachtsbräuche - Brauchtum - Kultur - Planet Wissen">
            <a:extLst>
              <a:ext uri="{FF2B5EF4-FFF2-40B4-BE49-F238E27FC236}">
                <a16:creationId xmlns:a16="http://schemas.microsoft.com/office/drawing/2014/main" id="{A72B8FFD-BFD1-4A99-986F-9122FA3117C6}"/>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7102" r="30801" b="2"/>
          <a:stretch/>
        </p:blipFill>
        <p:spPr bwMode="auto">
          <a:xfrm>
            <a:off x="7176296" y="3733721"/>
            <a:ext cx="2159780" cy="2331909"/>
          </a:xfrm>
          <a:prstGeom prst="rect">
            <a:avLst/>
          </a:prstGeom>
          <a:solidFill>
            <a:srgbClr val="FFFFFF"/>
          </a:solidFill>
        </p:spPr>
      </p:pic>
      <p:pic>
        <p:nvPicPr>
          <p:cNvPr id="2" name="Grafik 1"/>
          <p:cNvPicPr>
            <a:picLocks noChangeAspect="1"/>
          </p:cNvPicPr>
          <p:nvPr/>
        </p:nvPicPr>
        <p:blipFill>
          <a:blip r:embed="rId4"/>
          <a:stretch>
            <a:fillRect/>
          </a:stretch>
        </p:blipFill>
        <p:spPr>
          <a:xfrm>
            <a:off x="7653352" y="4882197"/>
            <a:ext cx="1205666" cy="1008752"/>
          </a:xfrm>
          <a:prstGeom prst="rect">
            <a:avLst/>
          </a:prstGeom>
        </p:spPr>
      </p:pic>
      <p:sp>
        <p:nvSpPr>
          <p:cNvPr id="4" name="Rechteck 3"/>
          <p:cNvSpPr/>
          <p:nvPr/>
        </p:nvSpPr>
        <p:spPr>
          <a:xfrm>
            <a:off x="7769365" y="4101599"/>
            <a:ext cx="910594" cy="523220"/>
          </a:xfrm>
          <a:prstGeom prst="rect">
            <a:avLst/>
          </a:prstGeom>
          <a:solidFill>
            <a:schemeClr val="bg1"/>
          </a:solidFill>
        </p:spPr>
        <p:txBody>
          <a:bodyPr wrap="square">
            <a:spAutoFit/>
          </a:bodyPr>
          <a:lstStyle/>
          <a:p>
            <a:pPr lvl="0"/>
            <a:r>
              <a:rPr lang="de-DE" sz="2800" b="0">
                <a:latin typeface="Comic Sans MS" panose="030F0702030302020204" pitchFamily="66" charset="0"/>
              </a:rPr>
              <a:t>Dez</a:t>
            </a:r>
          </a:p>
        </p:txBody>
      </p:sp>
      <p:sp>
        <p:nvSpPr>
          <p:cNvPr id="9" name="Textfeld 8"/>
          <p:cNvSpPr txBox="1"/>
          <p:nvPr/>
        </p:nvSpPr>
        <p:spPr>
          <a:xfrm>
            <a:off x="6210328" y="6373471"/>
            <a:ext cx="4028667" cy="461665"/>
          </a:xfrm>
          <a:prstGeom prst="rect">
            <a:avLst/>
          </a:prstGeom>
          <a:noFill/>
        </p:spPr>
        <p:txBody>
          <a:bodyPr wrap="none" rtlCol="0">
            <a:spAutoFit/>
          </a:bodyPr>
          <a:lstStyle/>
          <a:p>
            <a:pPr algn="ctr"/>
            <a:r>
              <a:rPr lang="en-GB" sz="2400" dirty="0">
                <a:solidFill>
                  <a:schemeClr val="accent2"/>
                </a:solidFill>
                <a:latin typeface="Comic Sans MS" panose="030F0702030302020204" pitchFamily="66" charset="0"/>
              </a:rPr>
              <a:t>You</a:t>
            </a:r>
            <a:r>
              <a:rPr lang="de-DE" sz="2400" dirty="0">
                <a:solidFill>
                  <a:schemeClr val="accent2"/>
                </a:solidFill>
                <a:latin typeface="Comic Sans MS" panose="030F0702030302020204" pitchFamily="66" charset="0"/>
              </a:rPr>
              <a:t> </a:t>
            </a:r>
            <a:r>
              <a:rPr lang="en-GB" sz="2400" dirty="0">
                <a:solidFill>
                  <a:schemeClr val="accent2"/>
                </a:solidFill>
                <a:latin typeface="Comic Sans MS" panose="030F0702030302020204" pitchFamily="66" charset="0"/>
              </a:rPr>
              <a:t>may</a:t>
            </a:r>
            <a:r>
              <a:rPr lang="de-DE" sz="2400" dirty="0">
                <a:solidFill>
                  <a:schemeClr val="accent2"/>
                </a:solidFill>
                <a:latin typeface="Comic Sans MS" panose="030F0702030302020204" pitchFamily="66" charset="0"/>
              </a:rPr>
              <a:t> </a:t>
            </a:r>
            <a:r>
              <a:rPr lang="en-GB" sz="2400" dirty="0">
                <a:solidFill>
                  <a:schemeClr val="accent2"/>
                </a:solidFill>
                <a:latin typeface="Comic Sans MS" panose="030F0702030302020204" pitchFamily="66" charset="0"/>
              </a:rPr>
              <a:t>choose</a:t>
            </a:r>
            <a:r>
              <a:rPr lang="de-DE" sz="2400" dirty="0">
                <a:solidFill>
                  <a:schemeClr val="accent2"/>
                </a:solidFill>
                <a:latin typeface="Comic Sans MS" panose="030F0702030302020204" pitchFamily="66" charset="0"/>
              </a:rPr>
              <a:t> a </a:t>
            </a:r>
            <a:r>
              <a:rPr lang="en-GB" sz="2400" dirty="0">
                <a:solidFill>
                  <a:schemeClr val="accent2"/>
                </a:solidFill>
                <a:latin typeface="Comic Sans MS" panose="030F0702030302020204" pitchFamily="66" charset="0"/>
              </a:rPr>
              <a:t>date</a:t>
            </a:r>
            <a:r>
              <a:rPr lang="de-DE" sz="2400" dirty="0">
                <a:solidFill>
                  <a:schemeClr val="accent2"/>
                </a:solidFill>
                <a:latin typeface="Comic Sans MS" panose="030F0702030302020204" pitchFamily="66" charset="0"/>
              </a:rPr>
              <a:t> </a:t>
            </a:r>
            <a:r>
              <a:rPr lang="de-DE" sz="2400" dirty="0">
                <a:solidFill>
                  <a:srgbClr val="C00000"/>
                </a:solidFill>
                <a:latin typeface="Comic Sans MS" panose="030F0702030302020204" pitchFamily="66" charset="0"/>
                <a:sym typeface="Wingdings" panose="05000000000000000000" pitchFamily="2" charset="2"/>
              </a:rPr>
              <a:t></a:t>
            </a:r>
            <a:endParaRPr lang="de-DE" sz="2400" dirty="0">
              <a:solidFill>
                <a:srgbClr val="C00000"/>
              </a:solidFill>
              <a:latin typeface="Comic Sans MS" panose="030F0702030302020204" pitchFamily="66" charset="0"/>
            </a:endParaRPr>
          </a:p>
        </p:txBody>
      </p:sp>
      <p:sp>
        <p:nvSpPr>
          <p:cNvPr id="13" name="Foliennummernplatzhalter 4">
            <a:extLst>
              <a:ext uri="{FF2B5EF4-FFF2-40B4-BE49-F238E27FC236}">
                <a16:creationId xmlns:a16="http://schemas.microsoft.com/office/drawing/2014/main" id="{F070879B-EA0E-4E59-90C7-A304EB96C23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27</a:t>
            </a:fld>
            <a:endParaRPr lang="en-GB" sz="1050" b="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E0FA38F7-3E2E-41C9-AD6C-AC78323F3F25}"/>
              </a:ext>
            </a:extLst>
          </p:cNvPr>
          <p:cNvSpPr txBox="1"/>
          <p:nvPr/>
        </p:nvSpPr>
        <p:spPr>
          <a:xfrm>
            <a:off x="7497725" y="6065630"/>
            <a:ext cx="1516919" cy="253916"/>
          </a:xfrm>
          <a:prstGeom prst="rect">
            <a:avLst/>
          </a:prstGeom>
          <a:noFill/>
        </p:spPr>
        <p:txBody>
          <a:bodyPr wrap="square" rtlCol="0">
            <a:spAutoFit/>
          </a:bodyPr>
          <a:lstStyle/>
          <a:p>
            <a:pPr algn="ctr"/>
            <a:r>
              <a:rPr kumimoji="0" lang="de-DE" sz="1050" b="0" i="0" u="none" strike="noStrike" kern="0" cap="none" spc="0" normalizeH="0" baseline="0" noProof="0">
                <a:ln>
                  <a:noFill/>
                </a:ln>
                <a:solidFill>
                  <a:srgbClr val="002060"/>
                </a:solidFill>
                <a:effectLst/>
                <a:uLnTx/>
                <a:uFillTx/>
                <a:latin typeface="Comic Sans MS"/>
                <a:cs typeface="Arial"/>
              </a:rPr>
              <a:t>© Planet Wissen</a:t>
            </a:r>
            <a:endParaRPr lang="en-GB" sz="1050" b="0">
              <a:latin typeface="Comic Sans MS" panose="030F0702030302020204" pitchFamily="66" charset="0"/>
            </a:endParaRPr>
          </a:p>
        </p:txBody>
      </p:sp>
      <p:sp>
        <p:nvSpPr>
          <p:cNvPr id="15" name="Fußzeilenplatzhalter 3">
            <a:extLst>
              <a:ext uri="{FF2B5EF4-FFF2-40B4-BE49-F238E27FC236}">
                <a16:creationId xmlns:a16="http://schemas.microsoft.com/office/drawing/2014/main" id="{6066EA08-D55D-4CEB-A2AE-4FBD2B7FE7B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4073303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0A80AA62-1ABC-48A1-BA16-912785EAE625}"/>
              </a:ext>
            </a:extLst>
          </p:cNvPr>
          <p:cNvSpPr>
            <a:spLocks noGrp="1"/>
          </p:cNvSpPr>
          <p:nvPr>
            <p:ph type="title"/>
          </p:nvPr>
        </p:nvSpPr>
        <p:spPr>
          <a:xfrm>
            <a:off x="522288" y="303213"/>
            <a:ext cx="9394825" cy="1258887"/>
          </a:xfrm>
        </p:spPr>
        <p:txBody>
          <a:bodyPr/>
          <a:lstStyle/>
          <a:p>
            <a:r>
              <a:rPr lang="en-GB" altLang="en-US" b="1" noProof="0" dirty="0" err="1"/>
              <a:t>Gimme</a:t>
            </a:r>
            <a:r>
              <a:rPr lang="en-GB" altLang="en-US" b="1" noProof="0" dirty="0"/>
              <a:t> 5</a:t>
            </a:r>
          </a:p>
        </p:txBody>
      </p:sp>
      <p:pic>
        <p:nvPicPr>
          <p:cNvPr id="3" name="Picture 7" descr="A picture containing drawing&#10;&#10;Description automatically generated">
            <a:extLst>
              <a:ext uri="{FF2B5EF4-FFF2-40B4-BE49-F238E27FC236}">
                <a16:creationId xmlns:a16="http://schemas.microsoft.com/office/drawing/2014/main" id="{30834032-4D8C-4635-BD27-84286EFB66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62688" y="3415858"/>
            <a:ext cx="2347150" cy="3590843"/>
          </a:xfrm>
          <a:prstGeom prst="rect">
            <a:avLst/>
          </a:prstGeom>
        </p:spPr>
      </p:pic>
      <p:sp>
        <p:nvSpPr>
          <p:cNvPr id="5" name="Inhaltsplatzhalter 4"/>
          <p:cNvSpPr>
            <a:spLocks noGrp="1"/>
          </p:cNvSpPr>
          <p:nvPr>
            <p:ph sz="half" idx="1"/>
          </p:nvPr>
        </p:nvSpPr>
        <p:spPr>
          <a:xfrm>
            <a:off x="521970" y="1763927"/>
            <a:ext cx="9225145" cy="3664107"/>
          </a:xfrm>
        </p:spPr>
        <p:txBody>
          <a:bodyPr>
            <a:normAutofit/>
          </a:bodyPr>
          <a:lstStyle/>
          <a:p>
            <a:pPr>
              <a:lnSpc>
                <a:spcPct val="150000"/>
              </a:lnSpc>
            </a:pPr>
            <a:r>
              <a:rPr lang="en-GB" sz="2800" noProof="0" dirty="0"/>
              <a:t>Think about what we have learned today. </a:t>
            </a:r>
          </a:p>
          <a:p>
            <a:pPr>
              <a:lnSpc>
                <a:spcPct val="150000"/>
              </a:lnSpc>
            </a:pPr>
            <a:r>
              <a:rPr lang="en-GB" sz="2800" noProof="0" dirty="0"/>
              <a:t>Can we come up with 5 things that we have learned?</a:t>
            </a:r>
          </a:p>
        </p:txBody>
      </p:sp>
      <p:sp>
        <p:nvSpPr>
          <p:cNvPr id="8" name="Foliennummernplatzhalter 4">
            <a:extLst>
              <a:ext uri="{FF2B5EF4-FFF2-40B4-BE49-F238E27FC236}">
                <a16:creationId xmlns:a16="http://schemas.microsoft.com/office/drawing/2014/main" id="{BAAD07FE-F670-4FCE-8AAE-06925624369E}"/>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28</a:t>
            </a:fld>
            <a:endParaRPr lang="en-GB" sz="1050" b="0">
              <a:solidFill>
                <a:schemeClr val="bg2"/>
              </a:solidFill>
              <a:latin typeface="Comic Sans MS" panose="030F0702030302020204" pitchFamily="66" charset="0"/>
            </a:endParaRPr>
          </a:p>
        </p:txBody>
      </p:sp>
      <p:sp>
        <p:nvSpPr>
          <p:cNvPr id="7" name="Fußzeilenplatzhalter 3">
            <a:extLst>
              <a:ext uri="{FF2B5EF4-FFF2-40B4-BE49-F238E27FC236}">
                <a16:creationId xmlns:a16="http://schemas.microsoft.com/office/drawing/2014/main" id="{5AE4B68F-1EC4-4F59-A0C7-F51FB941B94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50919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BFEFB-4FC7-41C1-82B6-0B7134A30B13}"/>
              </a:ext>
            </a:extLst>
          </p:cNvPr>
          <p:cNvSpPr>
            <a:spLocks noGrp="1"/>
          </p:cNvSpPr>
          <p:nvPr>
            <p:ph type="title"/>
          </p:nvPr>
        </p:nvSpPr>
        <p:spPr/>
        <p:txBody>
          <a:bodyPr>
            <a:normAutofit/>
          </a:bodyPr>
          <a:lstStyle/>
          <a:p>
            <a:r>
              <a:rPr lang="en-GB" b="1" dirty="0">
                <a:latin typeface="Comic Sans MS"/>
              </a:rPr>
              <a:t>Sources</a:t>
            </a:r>
          </a:p>
        </p:txBody>
      </p:sp>
      <p:sp>
        <p:nvSpPr>
          <p:cNvPr id="3" name="Inhaltsplatzhalter 2">
            <a:extLst>
              <a:ext uri="{FF2B5EF4-FFF2-40B4-BE49-F238E27FC236}">
                <a16:creationId xmlns:a16="http://schemas.microsoft.com/office/drawing/2014/main" id="{920E4FA1-BE1D-482B-A034-DDEBC3968135}"/>
              </a:ext>
            </a:extLst>
          </p:cNvPr>
          <p:cNvSpPr>
            <a:spLocks noGrp="1"/>
          </p:cNvSpPr>
          <p:nvPr>
            <p:ph sz="half" idx="1"/>
          </p:nvPr>
        </p:nvSpPr>
        <p:spPr>
          <a:xfrm>
            <a:off x="417488" y="1530211"/>
            <a:ext cx="9810207" cy="5460274"/>
          </a:xfrm>
        </p:spPr>
        <p:txBody>
          <a:bodyPr vert="horz" lIns="91430" tIns="45716" rIns="91430" bIns="45716" rtlCol="0" anchor="t">
            <a:normAutofit/>
          </a:bodyPr>
          <a:lstStyle/>
          <a:p>
            <a:pPr marL="377825" indent="-377825" algn="just"/>
            <a:r>
              <a:rPr lang="en-GB" sz="2400" b="0" dirty="0">
                <a:latin typeface="Comic Sans MS"/>
              </a:rPr>
              <a:t>Activity idea: see GET Teaching Resources</a:t>
            </a:r>
            <a:r>
              <a:rPr lang="en-GB" dirty="0">
                <a:latin typeface="Comic Sans MS"/>
              </a:rPr>
              <a:t> (Sabrina Koch)</a:t>
            </a:r>
          </a:p>
          <a:p>
            <a:pPr marL="377825" indent="-377825" algn="just"/>
            <a:r>
              <a:rPr lang="en-GB" sz="2400" b="0" dirty="0">
                <a:latin typeface="Comic Sans MS"/>
              </a:rPr>
              <a:t>https://www.geo.de/geolino/natur-und-umwelt/17239-rtkl-herbst-zehn-gruende-den-herbst-zu-lieben;</a:t>
            </a:r>
          </a:p>
          <a:p>
            <a:pPr marL="377825" indent="-377825" algn="just"/>
            <a:r>
              <a:rPr lang="en-GB" sz="2400" b="0" dirty="0">
                <a:latin typeface="Comic Sans MS"/>
              </a:rPr>
              <a:t>https://readersdigest.de/at/wissen-tipps/familie-leben/item/der-fruehling-braucht-3-tage-fuer-100-hoehenmeter</a:t>
            </a:r>
          </a:p>
          <a:p>
            <a:pPr marL="377825" indent="-377825" algn="just"/>
            <a:r>
              <a:rPr lang="en-GB" sz="2400" b="0" dirty="0">
                <a:latin typeface="Comic Sans MS"/>
              </a:rPr>
              <a:t>https://www.geo.de/reisen/reiseziele/21282-rtkl-urlaub-im-juli-die-schoensten-reiseziele-im-hochsommer</a:t>
            </a:r>
          </a:p>
          <a:p>
            <a:pPr marL="377825" indent="-377825" algn="just"/>
            <a:r>
              <a:rPr lang="en-GB" sz="2400" b="0" dirty="0">
                <a:latin typeface="Comic Sans MS"/>
              </a:rPr>
              <a:t>https://blumen-kaiser.de/warum-verschenken-wir-valentinstag-rote-rosen/</a:t>
            </a:r>
          </a:p>
          <a:p>
            <a:pPr marL="377825" indent="-377825" algn="just"/>
            <a:r>
              <a:rPr lang="en-GB" sz="2400" b="0" dirty="0">
                <a:latin typeface="Comic Sans MS"/>
              </a:rPr>
              <a:t>https://www.planet-wissen.de/kultur/brauchtum/weihnachtsbraeuche/index.html</a:t>
            </a:r>
          </a:p>
        </p:txBody>
      </p:sp>
      <p:sp>
        <p:nvSpPr>
          <p:cNvPr id="8" name="Foliennummernplatzhalter 4">
            <a:extLst>
              <a:ext uri="{FF2B5EF4-FFF2-40B4-BE49-F238E27FC236}">
                <a16:creationId xmlns:a16="http://schemas.microsoft.com/office/drawing/2014/main" id="{BCB29536-9DA6-4569-852F-769B1866A8B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29</a:t>
            </a:fld>
            <a:endParaRPr lang="en-GB" sz="1050" b="0">
              <a:solidFill>
                <a:schemeClr val="bg2"/>
              </a:solidFill>
              <a:latin typeface="Comic Sans MS" panose="030F0702030302020204" pitchFamily="66" charset="0"/>
            </a:endParaRPr>
          </a:p>
        </p:txBody>
      </p:sp>
      <p:sp>
        <p:nvSpPr>
          <p:cNvPr id="6" name="Fußzeilenplatzhalter 3">
            <a:extLst>
              <a:ext uri="{FF2B5EF4-FFF2-40B4-BE49-F238E27FC236}">
                <a16:creationId xmlns:a16="http://schemas.microsoft.com/office/drawing/2014/main" id="{52DCD008-8430-49A5-AD2A-50479B2C6DA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76373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dirty="0" err="1">
                <a:latin typeface="Comic Sans MS"/>
              </a:rPr>
              <a:t>Willkommen</a:t>
            </a:r>
            <a:r>
              <a:rPr lang="en-GB" b="1" noProof="0" dirty="0">
                <a:latin typeface="Comic Sans MS"/>
              </a:rPr>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621212" cy="4989512"/>
          </a:xfrm>
        </p:spPr>
        <p:txBody>
          <a:bodyPr>
            <a:normAutofit/>
          </a:bodyPr>
          <a:lstStyle/>
          <a:p>
            <a:pPr marL="0" indent="0" defTabSz="893763">
              <a:buNone/>
            </a:pPr>
            <a:r>
              <a:rPr lang="en-GB" altLang="de-DE" sz="3200" noProof="0" dirty="0">
                <a:solidFill>
                  <a:srgbClr val="000066"/>
                </a:solidFill>
                <a:cs typeface="Times New Roman" panose="02020603050405020304" pitchFamily="18" charset="0"/>
              </a:rPr>
              <a:t>What we’re going to learn today…</a:t>
            </a:r>
          </a:p>
          <a:p>
            <a:pPr marL="457200" indent="-457200" defTabSz="893763">
              <a:buFont typeface="Arial" panose="020B0604020202020204" pitchFamily="34" charset="0"/>
              <a:buChar char="•"/>
            </a:pPr>
            <a:r>
              <a:rPr lang="en-GB" altLang="de-DE" sz="3200" noProof="0" dirty="0">
                <a:solidFill>
                  <a:srgbClr val="000066"/>
                </a:solidFill>
                <a:cs typeface="Times New Roman" panose="02020603050405020304" pitchFamily="18" charset="0"/>
              </a:rPr>
              <a:t>How to respond to the question “What date is it today?” in German. </a:t>
            </a:r>
            <a:endParaRPr lang="en-GB" sz="3200" noProof="0" dirty="0"/>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14258" y="2028696"/>
            <a:ext cx="3431159" cy="3590843"/>
          </a:xfrm>
          <a:prstGeom prst="rect">
            <a:avLst/>
          </a:prstGeom>
        </p:spPr>
      </p:pic>
      <p:sp>
        <p:nvSpPr>
          <p:cNvPr id="7" name="Fußzeilenplatzhalter 3">
            <a:extLst>
              <a:ext uri="{FF2B5EF4-FFF2-40B4-BE49-F238E27FC236}">
                <a16:creationId xmlns:a16="http://schemas.microsoft.com/office/drawing/2014/main" id="{EBCD3F84-C536-49C2-914A-B59A2E35B00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
        <p:nvSpPr>
          <p:cNvPr id="8" name="Foliennummernplatzhalter 4">
            <a:extLst>
              <a:ext uri="{FF2B5EF4-FFF2-40B4-BE49-F238E27FC236}">
                <a16:creationId xmlns:a16="http://schemas.microsoft.com/office/drawing/2014/main" id="{1C349A1D-32AC-434E-9324-E0A963843CB1}"/>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BFEFB-4FC7-41C1-82B6-0B7134A30B13}"/>
              </a:ext>
            </a:extLst>
          </p:cNvPr>
          <p:cNvSpPr>
            <a:spLocks noGrp="1"/>
          </p:cNvSpPr>
          <p:nvPr>
            <p:ph type="title"/>
          </p:nvPr>
        </p:nvSpPr>
        <p:spPr/>
        <p:txBody>
          <a:bodyPr>
            <a:normAutofit/>
          </a:bodyPr>
          <a:lstStyle/>
          <a:p>
            <a:r>
              <a:rPr lang="en-GB" b="1" dirty="0">
                <a:latin typeface="Comic Sans MS"/>
              </a:rPr>
              <a:t>Sources</a:t>
            </a:r>
          </a:p>
        </p:txBody>
      </p:sp>
      <p:sp>
        <p:nvSpPr>
          <p:cNvPr id="3" name="Inhaltsplatzhalter 2">
            <a:extLst>
              <a:ext uri="{FF2B5EF4-FFF2-40B4-BE49-F238E27FC236}">
                <a16:creationId xmlns:a16="http://schemas.microsoft.com/office/drawing/2014/main" id="{920E4FA1-BE1D-482B-A034-DDEBC3968135}"/>
              </a:ext>
            </a:extLst>
          </p:cNvPr>
          <p:cNvSpPr>
            <a:spLocks noGrp="1"/>
          </p:cNvSpPr>
          <p:nvPr>
            <p:ph sz="half" idx="1"/>
          </p:nvPr>
        </p:nvSpPr>
        <p:spPr>
          <a:xfrm>
            <a:off x="407373" y="1562683"/>
            <a:ext cx="9731829" cy="5355237"/>
          </a:xfrm>
        </p:spPr>
        <p:txBody>
          <a:bodyPr>
            <a:normAutofit/>
          </a:bodyPr>
          <a:lstStyle/>
          <a:p>
            <a:pPr algn="just"/>
            <a:r>
              <a:rPr lang="en-GB" sz="2400" b="0" dirty="0">
                <a:latin typeface="Comic Sans MS" panose="030F0702030302020204" pitchFamily="66" charset="0"/>
              </a:rPr>
              <a:t>https://www.planet-wissen.de/kultur/religion/ostern/ostereier-140.html</a:t>
            </a:r>
          </a:p>
          <a:p>
            <a:pPr algn="just"/>
            <a:r>
              <a:rPr lang="en-GB" sz="2400" b="0" dirty="0">
                <a:latin typeface="Comic Sans MS" panose="030F0702030302020204" pitchFamily="66" charset="0"/>
              </a:rPr>
              <a:t>https://www.visitbritain.com/gb/en/all-you-need-know-about-edinburgh-fringe-festival</a:t>
            </a:r>
          </a:p>
          <a:p>
            <a:pPr algn="just"/>
            <a:r>
              <a:rPr lang="en-GB" sz="2400" b="0" dirty="0">
                <a:latin typeface="Comic Sans MS" panose="030F0702030302020204" pitchFamily="66" charset="0"/>
              </a:rPr>
              <a:t>https://pixnio.com/de/sonstiges/feuerwerk/party-feuerwerk-explosion-festival  </a:t>
            </a:r>
          </a:p>
        </p:txBody>
      </p:sp>
      <p:sp>
        <p:nvSpPr>
          <p:cNvPr id="8" name="Foliennummernplatzhalter 4">
            <a:extLst>
              <a:ext uri="{FF2B5EF4-FFF2-40B4-BE49-F238E27FC236}">
                <a16:creationId xmlns:a16="http://schemas.microsoft.com/office/drawing/2014/main" id="{BC7BEFC1-0AD4-485C-9116-E70F027C50E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30</a:t>
            </a:fld>
            <a:endParaRPr lang="en-GB" sz="1050" b="0">
              <a:solidFill>
                <a:schemeClr val="bg2"/>
              </a:solidFill>
              <a:latin typeface="Comic Sans MS" panose="030F0702030302020204" pitchFamily="66" charset="0"/>
            </a:endParaRPr>
          </a:p>
        </p:txBody>
      </p:sp>
      <p:sp>
        <p:nvSpPr>
          <p:cNvPr id="6" name="Fußzeilenplatzhalter 3">
            <a:extLst>
              <a:ext uri="{FF2B5EF4-FFF2-40B4-BE49-F238E27FC236}">
                <a16:creationId xmlns:a16="http://schemas.microsoft.com/office/drawing/2014/main" id="{DCABEB41-212F-44CC-8F2D-09B58BA0FD8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26037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dirty="0"/>
              <a:t>Thank you for </a:t>
            </a:r>
            <a:br>
              <a:rPr lang="en-GB" dirty="0"/>
            </a:br>
            <a:r>
              <a:rPr lang="en-GB" dirty="0"/>
              <a:t>learning German with us! </a:t>
            </a:r>
            <a:r>
              <a:rPr lang="en-GB" dirty="0">
                <a:sym typeface="Wingdings" panose="05000000000000000000" pitchFamily="2" charset="2"/>
              </a:rPr>
              <a:t></a:t>
            </a:r>
            <a:r>
              <a:rPr lang="en-GB"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dirty="0"/>
          </a:p>
          <a:p>
            <a:pPr>
              <a:defRPr/>
            </a:pPr>
            <a:r>
              <a:rPr lang="en-GB" dirty="0">
                <a:solidFill>
                  <a:srgbClr val="FFC000"/>
                </a:solidFill>
              </a:rPr>
              <a:t>© 2020 – GET Across Borders and  © Leap4Joy</a:t>
            </a:r>
            <a:endParaRPr lang="en-GB"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en-US" b="1" noProof="0" dirty="0"/>
              <a:t>What do we need to know?</a:t>
            </a:r>
            <a:endParaRPr lang="en-GB" b="1" noProof="0" dirty="0"/>
          </a:p>
        </p:txBody>
      </p:sp>
      <p:sp>
        <p:nvSpPr>
          <p:cNvPr id="3" name="Inhaltsplatzhalter 2"/>
          <p:cNvSpPr>
            <a:spLocks noGrp="1"/>
          </p:cNvSpPr>
          <p:nvPr>
            <p:ph sz="half" idx="1"/>
          </p:nvPr>
        </p:nvSpPr>
        <p:spPr>
          <a:xfrm>
            <a:off x="521970" y="1562683"/>
            <a:ext cx="9569450" cy="1365343"/>
          </a:xfrm>
        </p:spPr>
        <p:txBody>
          <a:bodyPr vert="horz" lIns="91430" tIns="45716" rIns="91430" bIns="45716" rtlCol="0" anchor="t">
            <a:normAutofit fontScale="85000" lnSpcReduction="10000"/>
          </a:bodyPr>
          <a:lstStyle/>
          <a:p>
            <a:pPr marL="377825" indent="-377825">
              <a:lnSpc>
                <a:spcPct val="160000"/>
              </a:lnSpc>
            </a:pPr>
            <a:r>
              <a:rPr lang="en-GB" altLang="en-US" sz="2800" noProof="0" dirty="0">
                <a:solidFill>
                  <a:schemeClr val="accent1"/>
                </a:solidFill>
              </a:rPr>
              <a:t>Ordinal </a:t>
            </a:r>
            <a:r>
              <a:rPr lang="en-GB" altLang="en-US" sz="2800" dirty="0">
                <a:solidFill>
                  <a:schemeClr val="accent1"/>
                </a:solidFill>
              </a:rPr>
              <a:t>n</a:t>
            </a:r>
            <a:r>
              <a:rPr lang="en-GB" altLang="en-US" sz="2800" noProof="0" dirty="0">
                <a:solidFill>
                  <a:schemeClr val="accent1"/>
                </a:solidFill>
              </a:rPr>
              <a:t>umbers (1</a:t>
            </a:r>
            <a:r>
              <a:rPr lang="en-GB" altLang="en-US" sz="2800" baseline="30000" noProof="0" dirty="0">
                <a:solidFill>
                  <a:schemeClr val="accent1"/>
                </a:solidFill>
              </a:rPr>
              <a:t>st</a:t>
            </a:r>
            <a:r>
              <a:rPr lang="en-GB" altLang="en-US" sz="2800" noProof="0" dirty="0">
                <a:solidFill>
                  <a:schemeClr val="accent1"/>
                </a:solidFill>
              </a:rPr>
              <a:t>, 2</a:t>
            </a:r>
            <a:r>
              <a:rPr lang="en-GB" altLang="en-US" sz="2800" baseline="30000" noProof="0" dirty="0">
                <a:solidFill>
                  <a:schemeClr val="accent1"/>
                </a:solidFill>
              </a:rPr>
              <a:t>nd</a:t>
            </a:r>
            <a:r>
              <a:rPr lang="en-GB" altLang="en-US" sz="2800" noProof="0" dirty="0">
                <a:solidFill>
                  <a:schemeClr val="accent1"/>
                </a:solidFill>
              </a:rPr>
              <a:t> , 3</a:t>
            </a:r>
            <a:r>
              <a:rPr lang="en-GB" altLang="en-US" sz="2800" baseline="30000" noProof="0" dirty="0">
                <a:solidFill>
                  <a:schemeClr val="accent1"/>
                </a:solidFill>
              </a:rPr>
              <a:t>rd</a:t>
            </a:r>
            <a:r>
              <a:rPr lang="en-GB" altLang="en-US" sz="2800" noProof="0" dirty="0">
                <a:solidFill>
                  <a:schemeClr val="accent1"/>
                </a:solidFill>
              </a:rPr>
              <a:t> ...)</a:t>
            </a:r>
            <a:endParaRPr lang="de-DE" dirty="0">
              <a:solidFill>
                <a:schemeClr val="accent1"/>
              </a:solidFill>
            </a:endParaRPr>
          </a:p>
          <a:p>
            <a:pPr marL="377825" indent="-377825">
              <a:lnSpc>
                <a:spcPct val="160000"/>
              </a:lnSpc>
            </a:pPr>
            <a:r>
              <a:rPr lang="en-GB" altLang="en-US" sz="2800" noProof="0" dirty="0">
                <a:solidFill>
                  <a:schemeClr val="accent1"/>
                </a:solidFill>
                <a:latin typeface="Comic Sans MS"/>
              </a:rPr>
              <a:t>Months (January – December)</a:t>
            </a:r>
            <a:r>
              <a:rPr lang="en-GB" altLang="en-US" sz="2800" dirty="0">
                <a:solidFill>
                  <a:schemeClr val="accent1"/>
                </a:solidFill>
                <a:latin typeface="Comic Sans MS"/>
              </a:rPr>
              <a:t>                           </a:t>
            </a:r>
            <a:r>
              <a:rPr lang="en-GB" altLang="en-US" sz="2800" noProof="0" dirty="0">
                <a:solidFill>
                  <a:schemeClr val="accent1"/>
                </a:solidFill>
                <a:latin typeface="Comic Sans MS"/>
              </a:rPr>
              <a:t> </a:t>
            </a:r>
            <a:r>
              <a:rPr lang="en-GB" altLang="en-US" sz="2800" b="1" noProof="0" dirty="0">
                <a:solidFill>
                  <a:schemeClr val="accent1"/>
                </a:solidFill>
                <a:latin typeface="Comic Sans MS"/>
              </a:rPr>
              <a:t>Revision </a:t>
            </a:r>
            <a:r>
              <a:rPr lang="en-GB" altLang="en-US" sz="2800" b="1" noProof="0" dirty="0">
                <a:solidFill>
                  <a:schemeClr val="accent1"/>
                </a:solidFill>
                <a:latin typeface="Comic Sans MS"/>
                <a:sym typeface="Wingdings" panose="05000000000000000000" pitchFamily="2" charset="2"/>
              </a:rPr>
              <a:t></a:t>
            </a:r>
            <a:endParaRPr lang="en-GB" altLang="en-US" sz="2800" b="1" noProof="0" dirty="0">
              <a:solidFill>
                <a:schemeClr val="accent1"/>
              </a:solidFill>
              <a:latin typeface="Comic Sans MS"/>
            </a:endParaRPr>
          </a:p>
        </p:txBody>
      </p:sp>
      <p:sp>
        <p:nvSpPr>
          <p:cNvPr id="4" name="Inhaltsplatzhalter 3"/>
          <p:cNvSpPr>
            <a:spLocks noGrp="1"/>
          </p:cNvSpPr>
          <p:nvPr>
            <p:ph sz="half" idx="2"/>
          </p:nvPr>
        </p:nvSpPr>
        <p:spPr>
          <a:xfrm>
            <a:off x="521970" y="3234254"/>
            <a:ext cx="7559007" cy="3704267"/>
          </a:xfrm>
        </p:spPr>
        <p:txBody>
          <a:bodyPr vert="horz" lIns="91430" tIns="45716" rIns="91430" bIns="45716" rtlCol="0" anchor="t">
            <a:normAutofit fontScale="85000" lnSpcReduction="10000"/>
          </a:bodyPr>
          <a:lstStyle/>
          <a:p>
            <a:pPr marL="285750" indent="-285750" defTabSz="914400" eaLnBrk="0" fontAlgn="base" hangingPunct="0">
              <a:lnSpc>
                <a:spcPct val="150000"/>
              </a:lnSpc>
              <a:spcBef>
                <a:spcPct val="0"/>
              </a:spcBef>
              <a:spcAft>
                <a:spcPct val="0"/>
              </a:spcAft>
            </a:pPr>
            <a:r>
              <a:rPr lang="en-GB" sz="2800" u="sng" noProof="0" dirty="0">
                <a:solidFill>
                  <a:srgbClr val="002060"/>
                </a:solidFill>
                <a:latin typeface="Comic Sans MS"/>
              </a:rPr>
              <a:t>Question:</a:t>
            </a:r>
            <a:endParaRPr lang="de-DE" sz="2800" u="sng" dirty="0">
              <a:solidFill>
                <a:schemeClr val="accent1"/>
              </a:solidFill>
            </a:endParaRPr>
          </a:p>
          <a:p>
            <a:pPr marL="0" lvl="0" indent="0" defTabSz="914400">
              <a:lnSpc>
                <a:spcPct val="150000"/>
              </a:lnSpc>
              <a:spcBef>
                <a:spcPct val="0"/>
              </a:spcBef>
              <a:spcAft>
                <a:spcPct val="0"/>
              </a:spcAft>
              <a:buNone/>
            </a:pPr>
            <a:r>
              <a:rPr lang="en-GB" sz="2800" dirty="0">
                <a:solidFill>
                  <a:schemeClr val="accent1"/>
                </a:solidFill>
                <a:latin typeface="Comic Sans MS"/>
              </a:rPr>
              <a:t>What date is it today?</a:t>
            </a:r>
            <a:endParaRPr lang="de-DE" sz="2800" dirty="0">
              <a:solidFill>
                <a:schemeClr val="accent1"/>
              </a:solidFill>
            </a:endParaRPr>
          </a:p>
          <a:p>
            <a:pPr marL="0" indent="0" defTabSz="914400">
              <a:lnSpc>
                <a:spcPct val="150000"/>
              </a:lnSpc>
              <a:spcBef>
                <a:spcPct val="0"/>
              </a:spcBef>
              <a:spcAft>
                <a:spcPct val="0"/>
              </a:spcAft>
              <a:buNone/>
            </a:pPr>
            <a:r>
              <a:rPr lang="en-GB" sz="2800" noProof="0" dirty="0">
                <a:solidFill>
                  <a:schemeClr val="accent2"/>
                </a:solidFill>
                <a:latin typeface="Comic Sans MS"/>
              </a:rPr>
              <a:t>Welches Datum </a:t>
            </a:r>
            <a:r>
              <a:rPr lang="en-GB" sz="2800" noProof="0" dirty="0" err="1">
                <a:solidFill>
                  <a:schemeClr val="accent2"/>
                </a:solidFill>
                <a:latin typeface="Comic Sans MS"/>
              </a:rPr>
              <a:t>ist</a:t>
            </a:r>
            <a:r>
              <a:rPr lang="en-GB" sz="2800" noProof="0" dirty="0">
                <a:solidFill>
                  <a:schemeClr val="accent2"/>
                </a:solidFill>
                <a:latin typeface="Comic Sans MS"/>
              </a:rPr>
              <a:t> </a:t>
            </a:r>
            <a:r>
              <a:rPr lang="en-GB" sz="2800" noProof="0" dirty="0" err="1">
                <a:solidFill>
                  <a:schemeClr val="accent2"/>
                </a:solidFill>
                <a:latin typeface="Comic Sans MS"/>
              </a:rPr>
              <a:t>heute</a:t>
            </a:r>
            <a:r>
              <a:rPr lang="en-GB" sz="2800" noProof="0" dirty="0">
                <a:solidFill>
                  <a:schemeClr val="accent2"/>
                </a:solidFill>
                <a:latin typeface="Comic Sans MS"/>
              </a:rPr>
              <a:t>?</a:t>
            </a:r>
            <a:endParaRPr lang="en-GB" sz="2800" dirty="0">
              <a:solidFill>
                <a:schemeClr val="accent2"/>
              </a:solidFill>
            </a:endParaRPr>
          </a:p>
          <a:p>
            <a:pPr marL="0" indent="0" defTabSz="914400">
              <a:lnSpc>
                <a:spcPct val="150000"/>
              </a:lnSpc>
              <a:spcBef>
                <a:spcPct val="0"/>
              </a:spcBef>
              <a:spcAft>
                <a:spcPct val="0"/>
              </a:spcAft>
              <a:buNone/>
            </a:pPr>
            <a:endParaRPr lang="en-GB" dirty="0">
              <a:solidFill>
                <a:schemeClr val="accent2"/>
              </a:solidFill>
              <a:latin typeface="Comic Sans MS"/>
            </a:endParaRPr>
          </a:p>
          <a:p>
            <a:pPr marL="285750" indent="-285750" defTabSz="914400" eaLnBrk="0" fontAlgn="base" hangingPunct="0">
              <a:lnSpc>
                <a:spcPct val="150000"/>
              </a:lnSpc>
              <a:spcBef>
                <a:spcPct val="0"/>
              </a:spcBef>
              <a:spcAft>
                <a:spcPct val="0"/>
              </a:spcAft>
            </a:pPr>
            <a:r>
              <a:rPr lang="en-GB" sz="2800" u="sng" noProof="0" dirty="0">
                <a:solidFill>
                  <a:srgbClr val="002060"/>
                </a:solidFill>
                <a:latin typeface="Comic Sans MS"/>
              </a:rPr>
              <a:t>Answer:</a:t>
            </a:r>
            <a:endParaRPr lang="en-GB" sz="2800" u="sng" dirty="0">
              <a:solidFill>
                <a:schemeClr val="accent1"/>
              </a:solidFill>
              <a:latin typeface="Comic Sans MS"/>
            </a:endParaRPr>
          </a:p>
          <a:p>
            <a:pPr marL="0" indent="0" defTabSz="914400">
              <a:lnSpc>
                <a:spcPct val="150000"/>
              </a:lnSpc>
              <a:spcBef>
                <a:spcPct val="0"/>
              </a:spcBef>
              <a:spcAft>
                <a:spcPct val="0"/>
              </a:spcAft>
              <a:buNone/>
            </a:pPr>
            <a:r>
              <a:rPr lang="en-GB" sz="2800" dirty="0">
                <a:solidFill>
                  <a:schemeClr val="accent1"/>
                </a:solidFill>
                <a:latin typeface="Comic Sans MS"/>
              </a:rPr>
              <a:t>Today is… November second.</a:t>
            </a:r>
            <a:endParaRPr lang="en-GB" sz="2800" dirty="0">
              <a:solidFill>
                <a:schemeClr val="accent1"/>
              </a:solidFill>
            </a:endParaRPr>
          </a:p>
          <a:p>
            <a:pPr marL="0" indent="0" defTabSz="914400">
              <a:lnSpc>
                <a:spcPct val="150000"/>
              </a:lnSpc>
              <a:spcBef>
                <a:spcPct val="0"/>
              </a:spcBef>
              <a:spcAft>
                <a:spcPct val="0"/>
              </a:spcAft>
              <a:buNone/>
            </a:pPr>
            <a:r>
              <a:rPr lang="en-GB" sz="2800" noProof="0" dirty="0">
                <a:solidFill>
                  <a:schemeClr val="accent2"/>
                </a:solidFill>
                <a:latin typeface="Comic Sans MS"/>
              </a:rPr>
              <a:t>Heute </a:t>
            </a:r>
            <a:r>
              <a:rPr lang="en-GB" sz="2800" noProof="0" dirty="0" err="1">
                <a:solidFill>
                  <a:schemeClr val="accent2"/>
                </a:solidFill>
                <a:latin typeface="Comic Sans MS"/>
              </a:rPr>
              <a:t>ist</a:t>
            </a:r>
            <a:r>
              <a:rPr lang="en-GB" sz="2800" noProof="0" dirty="0">
                <a:solidFill>
                  <a:schemeClr val="accent2"/>
                </a:solidFill>
                <a:latin typeface="Comic Sans MS"/>
              </a:rPr>
              <a:t>…</a:t>
            </a:r>
            <a:r>
              <a:rPr lang="en-GB" sz="2800" dirty="0">
                <a:solidFill>
                  <a:schemeClr val="accent2"/>
                </a:solidFill>
                <a:latin typeface="Comic Sans MS"/>
              </a:rPr>
              <a:t> </a:t>
            </a:r>
            <a:r>
              <a:rPr lang="en-GB" sz="2800" noProof="0" dirty="0">
                <a:solidFill>
                  <a:schemeClr val="accent2"/>
                </a:solidFill>
                <a:latin typeface="Comic Sans MS"/>
              </a:rPr>
              <a:t>der </a:t>
            </a:r>
            <a:r>
              <a:rPr lang="en-GB" sz="2800" noProof="0" dirty="0" err="1">
                <a:solidFill>
                  <a:schemeClr val="accent2"/>
                </a:solidFill>
                <a:latin typeface="Comic Sans MS"/>
              </a:rPr>
              <a:t>zwei</a:t>
            </a:r>
            <a:r>
              <a:rPr lang="en-GB" sz="2800" b="1" noProof="0" dirty="0" err="1">
                <a:solidFill>
                  <a:schemeClr val="accent2"/>
                </a:solidFill>
                <a:latin typeface="Comic Sans MS"/>
              </a:rPr>
              <a:t>te</a:t>
            </a:r>
            <a:r>
              <a:rPr lang="en-GB" sz="2800" noProof="0" dirty="0">
                <a:solidFill>
                  <a:schemeClr val="accent2"/>
                </a:solidFill>
                <a:latin typeface="Comic Sans MS"/>
              </a:rPr>
              <a:t> November.</a:t>
            </a:r>
            <a:endParaRPr lang="en-GB" sz="2800" dirty="0">
              <a:solidFill>
                <a:schemeClr val="accent2"/>
              </a:solidFill>
            </a:endParaRPr>
          </a:p>
        </p:txBody>
      </p:sp>
      <p:pic>
        <p:nvPicPr>
          <p:cNvPr id="6" name="Picture 7" descr="A picture containing drawing&#10;&#10;Description automatically generated">
            <a:extLst>
              <a:ext uri="{FF2B5EF4-FFF2-40B4-BE49-F238E27FC236}">
                <a16:creationId xmlns:a16="http://schemas.microsoft.com/office/drawing/2014/main" id="{30834032-4D8C-4635-BD27-84286EFB66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25925" y="3234254"/>
            <a:ext cx="2347150" cy="3590843"/>
          </a:xfrm>
          <a:prstGeom prst="rect">
            <a:avLst/>
          </a:prstGeom>
        </p:spPr>
      </p:pic>
      <p:sp>
        <p:nvSpPr>
          <p:cNvPr id="9" name="Foliennummernplatzhalter 4">
            <a:extLst>
              <a:ext uri="{FF2B5EF4-FFF2-40B4-BE49-F238E27FC236}">
                <a16:creationId xmlns:a16="http://schemas.microsoft.com/office/drawing/2014/main" id="{61BC041A-6E8E-4DFD-B43C-0B23F4C29F8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55355556-4A59-4AD0-883D-C3D97A6E020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132605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287" y="470219"/>
            <a:ext cx="9394825" cy="1258887"/>
          </a:xfrm>
        </p:spPr>
        <p:txBody>
          <a:bodyPr/>
          <a:lstStyle/>
          <a:p>
            <a:r>
              <a:rPr lang="en-GB" noProof="0" dirty="0">
                <a:latin typeface="Comic Sans MS"/>
              </a:rPr>
              <a:t>Revision: Do you remember?</a:t>
            </a:r>
          </a:p>
        </p:txBody>
      </p:sp>
      <p:sp>
        <p:nvSpPr>
          <p:cNvPr id="3" name="Inhaltsplatzhalter 2"/>
          <p:cNvSpPr>
            <a:spLocks noGrp="1"/>
          </p:cNvSpPr>
          <p:nvPr>
            <p:ph sz="half" idx="1"/>
          </p:nvPr>
        </p:nvSpPr>
        <p:spPr>
          <a:xfrm>
            <a:off x="802153" y="2221387"/>
            <a:ext cx="4228052" cy="4553636"/>
          </a:xfrm>
        </p:spPr>
        <p:txBody>
          <a:bodyPr/>
          <a:lstStyle/>
          <a:p>
            <a:pPr lvl="0" eaLnBrk="1" fontAlgn="auto" hangingPunct="1">
              <a:lnSpc>
                <a:spcPct val="150000"/>
              </a:lnSpc>
              <a:spcBef>
                <a:spcPts val="0"/>
              </a:spcBef>
              <a:spcAft>
                <a:spcPts val="0"/>
              </a:spcAft>
            </a:pPr>
            <a:r>
              <a:rPr lang="en-GB" noProof="0" dirty="0">
                <a:solidFill>
                  <a:schemeClr val="accent2"/>
                </a:solidFill>
              </a:rPr>
              <a:t>1</a:t>
            </a:r>
            <a:r>
              <a:rPr lang="en-GB" baseline="30000" noProof="0" dirty="0">
                <a:solidFill>
                  <a:schemeClr val="accent2"/>
                </a:solidFill>
              </a:rPr>
              <a:t>st</a:t>
            </a:r>
            <a:r>
              <a:rPr lang="en-GB" noProof="0" dirty="0">
                <a:solidFill>
                  <a:schemeClr val="accent2"/>
                </a:solidFill>
              </a:rPr>
              <a:t> </a:t>
            </a:r>
            <a:r>
              <a:rPr lang="en-GB" noProof="0" dirty="0"/>
              <a:t>     </a:t>
            </a:r>
            <a:r>
              <a:rPr lang="en-GB" b="1" u="sng" noProof="0" dirty="0" err="1">
                <a:solidFill>
                  <a:schemeClr val="accent1"/>
                </a:solidFill>
              </a:rPr>
              <a:t>erste</a:t>
            </a:r>
            <a:r>
              <a:rPr lang="en-GB" dirty="0">
                <a:solidFill>
                  <a:schemeClr val="accent1"/>
                </a:solidFill>
              </a:rPr>
              <a:t>	</a:t>
            </a:r>
            <a:r>
              <a:rPr lang="en-GB" dirty="0">
                <a:solidFill>
                  <a:srgbClr val="00B050"/>
                </a:solidFill>
              </a:rPr>
              <a:t>	</a:t>
            </a:r>
            <a:r>
              <a:rPr lang="en-GB" noProof="0" dirty="0">
                <a:solidFill>
                  <a:srgbClr val="C00000"/>
                </a:solidFill>
              </a:rPr>
              <a:t>!</a:t>
            </a:r>
            <a:r>
              <a:rPr lang="en-GB" noProof="0" dirty="0"/>
              <a:t>        </a:t>
            </a:r>
          </a:p>
          <a:p>
            <a:pPr lvl="0" eaLnBrk="1" fontAlgn="auto" hangingPunct="1">
              <a:lnSpc>
                <a:spcPct val="150000"/>
              </a:lnSpc>
              <a:spcBef>
                <a:spcPts val="0"/>
              </a:spcBef>
              <a:spcAft>
                <a:spcPts val="0"/>
              </a:spcAft>
            </a:pPr>
            <a:r>
              <a:rPr lang="en-GB" noProof="0" dirty="0">
                <a:solidFill>
                  <a:schemeClr val="accent2"/>
                </a:solidFill>
              </a:rPr>
              <a:t>2</a:t>
            </a:r>
            <a:r>
              <a:rPr lang="en-GB" baseline="30000" noProof="0" dirty="0">
                <a:solidFill>
                  <a:schemeClr val="accent2"/>
                </a:solidFill>
              </a:rPr>
              <a:t>nd</a:t>
            </a:r>
            <a:r>
              <a:rPr lang="en-GB" noProof="0" dirty="0">
                <a:solidFill>
                  <a:schemeClr val="accent2"/>
                </a:solidFill>
              </a:rPr>
              <a:t> </a:t>
            </a:r>
            <a:r>
              <a:rPr lang="en-GB" noProof="0" dirty="0"/>
              <a:t>    </a:t>
            </a:r>
            <a:r>
              <a:rPr lang="en-GB" noProof="0" dirty="0" err="1"/>
              <a:t>zwei</a:t>
            </a:r>
            <a:r>
              <a:rPr lang="en-GB" b="1" u="sng" noProof="0" dirty="0" err="1">
                <a:solidFill>
                  <a:schemeClr val="accent1"/>
                </a:solidFill>
              </a:rPr>
              <a:t>te</a:t>
            </a:r>
            <a:endParaRPr lang="en-GB" b="1" u="sng" noProof="0" dirty="0">
              <a:solidFill>
                <a:schemeClr val="accent1"/>
              </a:solidFill>
            </a:endParaRPr>
          </a:p>
          <a:p>
            <a:pPr lvl="0" eaLnBrk="1" fontAlgn="auto" hangingPunct="1">
              <a:lnSpc>
                <a:spcPct val="150000"/>
              </a:lnSpc>
              <a:spcBef>
                <a:spcPts val="0"/>
              </a:spcBef>
              <a:spcAft>
                <a:spcPts val="0"/>
              </a:spcAft>
            </a:pPr>
            <a:r>
              <a:rPr lang="en-GB" noProof="0" dirty="0">
                <a:solidFill>
                  <a:schemeClr val="accent2"/>
                </a:solidFill>
              </a:rPr>
              <a:t>3</a:t>
            </a:r>
            <a:r>
              <a:rPr lang="en-GB" baseline="30000" noProof="0" dirty="0">
                <a:solidFill>
                  <a:schemeClr val="accent2"/>
                </a:solidFill>
              </a:rPr>
              <a:t>rd</a:t>
            </a:r>
            <a:r>
              <a:rPr lang="en-GB" noProof="0" dirty="0"/>
              <a:t>     </a:t>
            </a:r>
            <a:r>
              <a:rPr lang="en-GB" noProof="0" dirty="0" err="1"/>
              <a:t>drit</a:t>
            </a:r>
            <a:r>
              <a:rPr lang="en-GB" b="1" u="sng" noProof="0" dirty="0" err="1">
                <a:solidFill>
                  <a:schemeClr val="accent1"/>
                </a:solidFill>
              </a:rPr>
              <a:t>te</a:t>
            </a:r>
            <a:r>
              <a:rPr lang="en-GB" b="1" u="sng" dirty="0">
                <a:solidFill>
                  <a:schemeClr val="accent1"/>
                </a:solidFill>
              </a:rPr>
              <a:t>	</a:t>
            </a:r>
            <a:r>
              <a:rPr lang="en-GB" dirty="0">
                <a:solidFill>
                  <a:srgbClr val="C00000"/>
                </a:solidFill>
              </a:rPr>
              <a:t>	</a:t>
            </a:r>
            <a:r>
              <a:rPr lang="en-GB" noProof="0" dirty="0">
                <a:solidFill>
                  <a:srgbClr val="C00000"/>
                </a:solidFill>
              </a:rPr>
              <a:t>!</a:t>
            </a:r>
            <a:r>
              <a:rPr lang="en-GB" noProof="0" dirty="0"/>
              <a:t>    </a:t>
            </a:r>
          </a:p>
          <a:p>
            <a:pPr lvl="0" eaLnBrk="1" fontAlgn="auto" hangingPunct="1">
              <a:lnSpc>
                <a:spcPct val="150000"/>
              </a:lnSpc>
              <a:spcBef>
                <a:spcPts val="0"/>
              </a:spcBef>
              <a:spcAft>
                <a:spcPts val="0"/>
              </a:spcAft>
            </a:pPr>
            <a:r>
              <a:rPr lang="en-GB" noProof="0" dirty="0">
                <a:solidFill>
                  <a:schemeClr val="accent2"/>
                </a:solidFill>
              </a:rPr>
              <a:t>4</a:t>
            </a:r>
            <a:r>
              <a:rPr lang="en-GB" baseline="30000" noProof="0" dirty="0">
                <a:solidFill>
                  <a:schemeClr val="accent2"/>
                </a:solidFill>
              </a:rPr>
              <a:t>th</a:t>
            </a:r>
            <a:r>
              <a:rPr lang="en-GB" noProof="0" dirty="0">
                <a:solidFill>
                  <a:schemeClr val="accent2"/>
                </a:solidFill>
              </a:rPr>
              <a:t>   </a:t>
            </a:r>
            <a:r>
              <a:rPr lang="en-GB" noProof="0" dirty="0"/>
              <a:t>  </a:t>
            </a:r>
            <a:r>
              <a:rPr lang="en-GB" noProof="0" dirty="0" err="1"/>
              <a:t>vier</a:t>
            </a:r>
            <a:r>
              <a:rPr lang="en-GB" b="1" u="sng" noProof="0" dirty="0" err="1">
                <a:solidFill>
                  <a:schemeClr val="accent1"/>
                </a:solidFill>
              </a:rPr>
              <a:t>te</a:t>
            </a:r>
            <a:r>
              <a:rPr lang="en-GB" b="1" u="sng" noProof="0" dirty="0">
                <a:solidFill>
                  <a:schemeClr val="accent1"/>
                </a:solidFill>
              </a:rPr>
              <a:t> </a:t>
            </a:r>
          </a:p>
          <a:p>
            <a:pPr lvl="0" eaLnBrk="1" fontAlgn="auto" hangingPunct="1">
              <a:lnSpc>
                <a:spcPct val="150000"/>
              </a:lnSpc>
              <a:spcBef>
                <a:spcPts val="0"/>
              </a:spcBef>
              <a:spcAft>
                <a:spcPts val="0"/>
              </a:spcAft>
            </a:pPr>
            <a:r>
              <a:rPr lang="en-GB" noProof="0" dirty="0">
                <a:solidFill>
                  <a:schemeClr val="accent2"/>
                </a:solidFill>
              </a:rPr>
              <a:t>5</a:t>
            </a:r>
            <a:r>
              <a:rPr lang="en-GB" baseline="30000" noProof="0" dirty="0">
                <a:solidFill>
                  <a:schemeClr val="accent2"/>
                </a:solidFill>
              </a:rPr>
              <a:t>th</a:t>
            </a:r>
            <a:r>
              <a:rPr lang="en-GB" noProof="0" dirty="0">
                <a:solidFill>
                  <a:schemeClr val="accent2"/>
                </a:solidFill>
              </a:rPr>
              <a:t>   </a:t>
            </a:r>
            <a:r>
              <a:rPr lang="en-GB" noProof="0" dirty="0"/>
              <a:t>  </a:t>
            </a:r>
            <a:r>
              <a:rPr lang="en-GB" noProof="0" dirty="0" err="1"/>
              <a:t>fünf</a:t>
            </a:r>
            <a:r>
              <a:rPr lang="en-GB" b="1" u="sng" noProof="0" dirty="0" err="1">
                <a:solidFill>
                  <a:schemeClr val="accent1"/>
                </a:solidFill>
              </a:rPr>
              <a:t>te</a:t>
            </a:r>
            <a:endParaRPr lang="en-GB" b="1" u="sng" noProof="0" dirty="0">
              <a:solidFill>
                <a:schemeClr val="accent1"/>
              </a:solidFill>
            </a:endParaRPr>
          </a:p>
          <a:p>
            <a:pPr lvl="0" eaLnBrk="1" fontAlgn="auto" hangingPunct="1">
              <a:lnSpc>
                <a:spcPct val="150000"/>
              </a:lnSpc>
              <a:spcBef>
                <a:spcPts val="0"/>
              </a:spcBef>
              <a:spcAft>
                <a:spcPts val="0"/>
              </a:spcAft>
            </a:pPr>
            <a:r>
              <a:rPr lang="en-GB" noProof="0" dirty="0">
                <a:solidFill>
                  <a:schemeClr val="accent2"/>
                </a:solidFill>
              </a:rPr>
              <a:t>6</a:t>
            </a:r>
            <a:r>
              <a:rPr lang="en-GB" baseline="30000" noProof="0" dirty="0">
                <a:solidFill>
                  <a:schemeClr val="accent2"/>
                </a:solidFill>
              </a:rPr>
              <a:t>th</a:t>
            </a:r>
            <a:r>
              <a:rPr lang="en-GB" noProof="0" dirty="0">
                <a:solidFill>
                  <a:schemeClr val="accent2"/>
                </a:solidFill>
              </a:rPr>
              <a:t>  </a:t>
            </a:r>
            <a:r>
              <a:rPr lang="en-GB" noProof="0" dirty="0"/>
              <a:t>   </a:t>
            </a:r>
            <a:r>
              <a:rPr lang="en-GB" noProof="0" dirty="0" err="1"/>
              <a:t>sechs</a:t>
            </a:r>
            <a:r>
              <a:rPr lang="en-GB" b="1" u="sng" noProof="0" dirty="0" err="1">
                <a:solidFill>
                  <a:schemeClr val="accent1"/>
                </a:solidFill>
              </a:rPr>
              <a:t>te</a:t>
            </a:r>
            <a:r>
              <a:rPr lang="en-GB" b="1" u="sng" noProof="0" dirty="0">
                <a:solidFill>
                  <a:schemeClr val="accent1"/>
                </a:solidFill>
              </a:rPr>
              <a:t> </a:t>
            </a:r>
          </a:p>
          <a:p>
            <a:pPr lvl="0" eaLnBrk="1" fontAlgn="auto" hangingPunct="1">
              <a:lnSpc>
                <a:spcPct val="150000"/>
              </a:lnSpc>
              <a:spcBef>
                <a:spcPts val="0"/>
              </a:spcBef>
              <a:spcAft>
                <a:spcPts val="0"/>
              </a:spcAft>
            </a:pPr>
            <a:r>
              <a:rPr lang="en-GB" noProof="0" dirty="0">
                <a:solidFill>
                  <a:schemeClr val="accent2"/>
                </a:solidFill>
              </a:rPr>
              <a:t>7</a:t>
            </a:r>
            <a:r>
              <a:rPr lang="en-GB" baseline="30000" noProof="0" dirty="0">
                <a:solidFill>
                  <a:schemeClr val="accent2"/>
                </a:solidFill>
              </a:rPr>
              <a:t>th</a:t>
            </a:r>
            <a:r>
              <a:rPr lang="en-GB" noProof="0" dirty="0">
                <a:solidFill>
                  <a:schemeClr val="accent2"/>
                </a:solidFill>
              </a:rPr>
              <a:t> </a:t>
            </a:r>
            <a:r>
              <a:rPr lang="en-GB" noProof="0" dirty="0"/>
              <a:t>    </a:t>
            </a:r>
            <a:r>
              <a:rPr lang="en-GB" noProof="0" dirty="0" err="1"/>
              <a:t>sieb</a:t>
            </a:r>
            <a:r>
              <a:rPr lang="en-GB" b="1" u="sng" noProof="0" dirty="0" err="1">
                <a:solidFill>
                  <a:schemeClr val="accent1"/>
                </a:solidFill>
              </a:rPr>
              <a:t>te</a:t>
            </a:r>
            <a:r>
              <a:rPr lang="en-GB" dirty="0">
                <a:solidFill>
                  <a:srgbClr val="C00000"/>
                </a:solidFill>
              </a:rPr>
              <a:t>		</a:t>
            </a:r>
            <a:r>
              <a:rPr lang="en-GB" noProof="0" dirty="0">
                <a:solidFill>
                  <a:srgbClr val="C00000"/>
                </a:solidFill>
              </a:rPr>
              <a:t>!</a:t>
            </a:r>
            <a:r>
              <a:rPr lang="en-GB" noProof="0" dirty="0"/>
              <a:t> </a:t>
            </a:r>
          </a:p>
          <a:p>
            <a:pPr lvl="0" eaLnBrk="1" fontAlgn="auto" hangingPunct="1">
              <a:lnSpc>
                <a:spcPct val="150000"/>
              </a:lnSpc>
              <a:spcBef>
                <a:spcPts val="0"/>
              </a:spcBef>
              <a:spcAft>
                <a:spcPts val="0"/>
              </a:spcAft>
            </a:pPr>
            <a:r>
              <a:rPr lang="en-GB" noProof="0" dirty="0">
                <a:solidFill>
                  <a:schemeClr val="accent2"/>
                </a:solidFill>
              </a:rPr>
              <a:t>8</a:t>
            </a:r>
            <a:r>
              <a:rPr lang="en-GB" baseline="30000" noProof="0" dirty="0">
                <a:solidFill>
                  <a:schemeClr val="accent2"/>
                </a:solidFill>
              </a:rPr>
              <a:t>th</a:t>
            </a:r>
            <a:r>
              <a:rPr lang="en-GB" noProof="0" dirty="0">
                <a:solidFill>
                  <a:schemeClr val="accent2"/>
                </a:solidFill>
              </a:rPr>
              <a:t> </a:t>
            </a:r>
            <a:r>
              <a:rPr lang="en-GB" noProof="0" dirty="0"/>
              <a:t>    </a:t>
            </a:r>
            <a:r>
              <a:rPr lang="en-GB" noProof="0" dirty="0" err="1"/>
              <a:t>ach</a:t>
            </a:r>
            <a:r>
              <a:rPr lang="en-GB" b="1" u="sng" noProof="0" dirty="0" err="1">
                <a:solidFill>
                  <a:schemeClr val="accent1"/>
                </a:solidFill>
              </a:rPr>
              <a:t>te</a:t>
            </a:r>
            <a:r>
              <a:rPr lang="en-GB" noProof="0" dirty="0">
                <a:solidFill>
                  <a:srgbClr val="C00000"/>
                </a:solidFill>
              </a:rPr>
              <a:t> </a:t>
            </a:r>
            <a:r>
              <a:rPr lang="en-GB" noProof="0" dirty="0"/>
              <a:t>………</a:t>
            </a:r>
          </a:p>
        </p:txBody>
      </p:sp>
      <p:sp>
        <p:nvSpPr>
          <p:cNvPr id="4" name="Inhaltsplatzhalter 3"/>
          <p:cNvSpPr>
            <a:spLocks noGrp="1"/>
          </p:cNvSpPr>
          <p:nvPr>
            <p:ph sz="half" idx="2"/>
          </p:nvPr>
        </p:nvSpPr>
        <p:spPr>
          <a:xfrm>
            <a:off x="5689543" y="2345664"/>
            <a:ext cx="4449659" cy="4121655"/>
          </a:xfrm>
        </p:spPr>
        <p:txBody>
          <a:bodyPr/>
          <a:lstStyle/>
          <a:p>
            <a:pPr>
              <a:lnSpc>
                <a:spcPct val="150000"/>
              </a:lnSpc>
            </a:pPr>
            <a:r>
              <a:rPr lang="en-GB" noProof="0" dirty="0">
                <a:solidFill>
                  <a:schemeClr val="accent2"/>
                </a:solidFill>
              </a:rPr>
              <a:t>20</a:t>
            </a:r>
            <a:r>
              <a:rPr lang="en-GB" baseline="30000" noProof="0" dirty="0">
                <a:solidFill>
                  <a:schemeClr val="accent2"/>
                </a:solidFill>
              </a:rPr>
              <a:t>th</a:t>
            </a:r>
            <a:r>
              <a:rPr lang="en-GB" noProof="0" dirty="0"/>
              <a:t> </a:t>
            </a:r>
            <a:r>
              <a:rPr lang="en-GB" noProof="0" dirty="0" err="1"/>
              <a:t>zwanzig</a:t>
            </a:r>
            <a:r>
              <a:rPr lang="en-GB" b="1" u="sng" noProof="0" dirty="0" err="1">
                <a:solidFill>
                  <a:schemeClr val="accent1"/>
                </a:solidFill>
              </a:rPr>
              <a:t>ste</a:t>
            </a:r>
            <a:endParaRPr lang="en-GB" b="1" u="sng" noProof="0" dirty="0">
              <a:solidFill>
                <a:schemeClr val="accent1"/>
              </a:solidFill>
            </a:endParaRPr>
          </a:p>
          <a:p>
            <a:pPr>
              <a:lnSpc>
                <a:spcPct val="150000"/>
              </a:lnSpc>
            </a:pPr>
            <a:r>
              <a:rPr lang="en-GB" noProof="0" dirty="0">
                <a:solidFill>
                  <a:schemeClr val="accent2"/>
                </a:solidFill>
              </a:rPr>
              <a:t>21</a:t>
            </a:r>
            <a:r>
              <a:rPr lang="en-GB" baseline="30000" noProof="0" dirty="0">
                <a:solidFill>
                  <a:schemeClr val="accent2"/>
                </a:solidFill>
              </a:rPr>
              <a:t>st</a:t>
            </a:r>
            <a:r>
              <a:rPr lang="en-GB" noProof="0" dirty="0"/>
              <a:t>  </a:t>
            </a:r>
            <a:r>
              <a:rPr lang="en-GB" noProof="0" dirty="0" err="1"/>
              <a:t>einundzwanzig</a:t>
            </a:r>
            <a:r>
              <a:rPr lang="en-GB" b="1" u="sng" noProof="0" dirty="0" err="1">
                <a:solidFill>
                  <a:schemeClr val="accent1"/>
                </a:solidFill>
              </a:rPr>
              <a:t>ste</a:t>
            </a:r>
            <a:endParaRPr lang="en-GB" b="1" u="sng" noProof="0" dirty="0">
              <a:solidFill>
                <a:schemeClr val="accent1"/>
              </a:solidFill>
            </a:endParaRPr>
          </a:p>
          <a:p>
            <a:pPr>
              <a:lnSpc>
                <a:spcPct val="150000"/>
              </a:lnSpc>
            </a:pPr>
            <a:r>
              <a:rPr lang="en-GB" noProof="0" dirty="0">
                <a:solidFill>
                  <a:schemeClr val="accent2"/>
                </a:solidFill>
              </a:rPr>
              <a:t>22</a:t>
            </a:r>
            <a:r>
              <a:rPr lang="en-GB" baseline="30000" noProof="0" dirty="0">
                <a:solidFill>
                  <a:schemeClr val="accent2"/>
                </a:solidFill>
              </a:rPr>
              <a:t>nd</a:t>
            </a:r>
            <a:r>
              <a:rPr lang="en-GB" noProof="0" dirty="0">
                <a:solidFill>
                  <a:schemeClr val="accent2"/>
                </a:solidFill>
              </a:rPr>
              <a:t> </a:t>
            </a:r>
            <a:r>
              <a:rPr lang="en-GB" noProof="0" dirty="0" err="1"/>
              <a:t>zweiundzwanzig</a:t>
            </a:r>
            <a:r>
              <a:rPr lang="en-GB" b="1" u="sng" noProof="0" dirty="0" err="1">
                <a:solidFill>
                  <a:schemeClr val="accent1"/>
                </a:solidFill>
              </a:rPr>
              <a:t>ste</a:t>
            </a:r>
            <a:r>
              <a:rPr lang="en-GB" noProof="0" dirty="0"/>
              <a:t>………</a:t>
            </a:r>
          </a:p>
          <a:p>
            <a:pPr>
              <a:lnSpc>
                <a:spcPct val="150000"/>
              </a:lnSpc>
            </a:pPr>
            <a:endParaRPr lang="en-GB" noProof="0" dirty="0"/>
          </a:p>
          <a:p>
            <a:r>
              <a:rPr lang="en-GB" u="sng" noProof="0" dirty="0">
                <a:solidFill>
                  <a:schemeClr val="accent2"/>
                </a:solidFill>
              </a:rPr>
              <a:t>Rule</a:t>
            </a:r>
          </a:p>
          <a:p>
            <a:pPr>
              <a:lnSpc>
                <a:spcPct val="150000"/>
              </a:lnSpc>
            </a:pPr>
            <a:r>
              <a:rPr lang="en-GB" noProof="0" dirty="0">
                <a:solidFill>
                  <a:schemeClr val="accent1"/>
                </a:solidFill>
              </a:rPr>
              <a:t>1 – 19 </a:t>
            </a:r>
            <a:r>
              <a:rPr lang="en-GB" noProof="0" dirty="0">
                <a:solidFill>
                  <a:schemeClr val="accent2"/>
                </a:solidFill>
              </a:rPr>
              <a:t>= number</a:t>
            </a:r>
            <a:r>
              <a:rPr lang="en-GB" noProof="0" dirty="0">
                <a:solidFill>
                  <a:srgbClr val="C00000"/>
                </a:solidFill>
              </a:rPr>
              <a:t> </a:t>
            </a:r>
            <a:r>
              <a:rPr lang="en-GB" noProof="0" dirty="0">
                <a:solidFill>
                  <a:schemeClr val="accent1"/>
                </a:solidFill>
              </a:rPr>
              <a:t>+ </a:t>
            </a:r>
            <a:r>
              <a:rPr lang="en-GB" b="1" u="sng" noProof="0" dirty="0" err="1">
                <a:solidFill>
                  <a:schemeClr val="accent1"/>
                </a:solidFill>
              </a:rPr>
              <a:t>te</a:t>
            </a:r>
            <a:endParaRPr lang="en-GB" b="1" u="sng" noProof="0" dirty="0">
              <a:solidFill>
                <a:schemeClr val="accent1"/>
              </a:solidFill>
            </a:endParaRPr>
          </a:p>
          <a:p>
            <a:pPr>
              <a:lnSpc>
                <a:spcPct val="150000"/>
              </a:lnSpc>
            </a:pPr>
            <a:r>
              <a:rPr lang="en-GB" noProof="0" dirty="0">
                <a:solidFill>
                  <a:schemeClr val="accent1"/>
                </a:solidFill>
              </a:rPr>
              <a:t>20 – 100</a:t>
            </a:r>
            <a:r>
              <a:rPr lang="en-GB" noProof="0" dirty="0">
                <a:solidFill>
                  <a:schemeClr val="accent2"/>
                </a:solidFill>
              </a:rPr>
              <a:t> = number </a:t>
            </a:r>
            <a:r>
              <a:rPr lang="en-GB" noProof="0" dirty="0">
                <a:solidFill>
                  <a:schemeClr val="accent1"/>
                </a:solidFill>
              </a:rPr>
              <a:t>+ </a:t>
            </a:r>
            <a:r>
              <a:rPr lang="en-GB" b="1" u="sng" noProof="0" dirty="0" err="1">
                <a:solidFill>
                  <a:schemeClr val="accent1"/>
                </a:solidFill>
              </a:rPr>
              <a:t>ste</a:t>
            </a:r>
            <a:endParaRPr lang="en-GB" b="1" u="sng" noProof="0" dirty="0">
              <a:solidFill>
                <a:schemeClr val="accent1"/>
              </a:solidFill>
            </a:endParaRPr>
          </a:p>
        </p:txBody>
      </p:sp>
      <p:pic>
        <p:nvPicPr>
          <p:cNvPr id="6" name="Picture 5" descr="A picture containing drawing&#10;&#10;Description automatically generated">
            <a:extLst>
              <a:ext uri="{FF2B5EF4-FFF2-40B4-BE49-F238E27FC236}">
                <a16:creationId xmlns:a16="http://schemas.microsoft.com/office/drawing/2014/main" id="{8C7C7793-B7FC-ED4A-B71A-F73CDA021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413" y="3674759"/>
            <a:ext cx="1406024" cy="3000201"/>
          </a:xfrm>
          <a:prstGeom prst="rect">
            <a:avLst/>
          </a:prstGeom>
        </p:spPr>
      </p:pic>
      <p:sp>
        <p:nvSpPr>
          <p:cNvPr id="9" name="Foliennummernplatzhalter 4">
            <a:extLst>
              <a:ext uri="{FF2B5EF4-FFF2-40B4-BE49-F238E27FC236}">
                <a16:creationId xmlns:a16="http://schemas.microsoft.com/office/drawing/2014/main" id="{4273BD4B-CF74-4C4D-B5A9-BD9272F9AD2A}"/>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5</a:t>
            </a:fld>
            <a:endParaRPr lang="en-GB" sz="1050" b="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5178260D-86F2-4F28-8971-3F359E49AAE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96493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0A80AA62-1ABC-48A1-BA16-912785EAE625}"/>
              </a:ext>
            </a:extLst>
          </p:cNvPr>
          <p:cNvSpPr>
            <a:spLocks noGrp="1"/>
          </p:cNvSpPr>
          <p:nvPr>
            <p:ph type="title"/>
          </p:nvPr>
        </p:nvSpPr>
        <p:spPr>
          <a:xfrm>
            <a:off x="522288" y="303213"/>
            <a:ext cx="9394825" cy="1258887"/>
          </a:xfrm>
        </p:spPr>
        <p:txBody>
          <a:bodyPr>
            <a:normAutofit fontScale="90000"/>
          </a:bodyPr>
          <a:lstStyle/>
          <a:p>
            <a:br>
              <a:rPr lang="en-GB" altLang="en-US" b="1" noProof="0" dirty="0"/>
            </a:br>
            <a:r>
              <a:rPr lang="en-GB" altLang="en-US" sz="4000" b="1" noProof="0" dirty="0"/>
              <a:t>Revision: Do you remember?</a:t>
            </a:r>
            <a:br>
              <a:rPr lang="en-GB" altLang="en-US" b="1" noProof="0" dirty="0"/>
            </a:br>
            <a:endParaRPr lang="en-GB" altLang="en-US" b="1" noProof="0" dirty="0"/>
          </a:p>
        </p:txBody>
      </p:sp>
      <p:sp>
        <p:nvSpPr>
          <p:cNvPr id="12291" name="Inhaltsplatzhalter 2">
            <a:extLst>
              <a:ext uri="{FF2B5EF4-FFF2-40B4-BE49-F238E27FC236}">
                <a16:creationId xmlns:a16="http://schemas.microsoft.com/office/drawing/2014/main" id="{824B1F99-2671-4642-B57C-422257ABC338}"/>
              </a:ext>
            </a:extLst>
          </p:cNvPr>
          <p:cNvSpPr>
            <a:spLocks noGrp="1"/>
          </p:cNvSpPr>
          <p:nvPr>
            <p:ph sz="half" idx="1"/>
          </p:nvPr>
        </p:nvSpPr>
        <p:spPr>
          <a:xfrm>
            <a:off x="608965" y="1943370"/>
            <a:ext cx="4610735" cy="2710796"/>
          </a:xfrm>
        </p:spPr>
        <p:txBody>
          <a:bodyPr>
            <a:noAutofit/>
          </a:bodyPr>
          <a:lstStyle/>
          <a:p>
            <a:pPr marL="0" indent="0">
              <a:lnSpc>
                <a:spcPct val="150000"/>
              </a:lnSpc>
              <a:buNone/>
            </a:pPr>
            <a:r>
              <a:rPr lang="en-GB" altLang="en-US" sz="2800" dirty="0">
                <a:solidFill>
                  <a:schemeClr val="accent1"/>
                </a:solidFill>
              </a:rPr>
              <a:t>d</a:t>
            </a:r>
            <a:r>
              <a:rPr lang="en-GB" altLang="en-US" sz="2800" noProof="0" dirty="0" err="1">
                <a:solidFill>
                  <a:schemeClr val="accent1"/>
                </a:solidFill>
              </a:rPr>
              <a:t>ie</a:t>
            </a:r>
            <a:r>
              <a:rPr lang="en-GB" altLang="en-US" sz="2800" noProof="0" dirty="0">
                <a:solidFill>
                  <a:schemeClr val="accent1"/>
                </a:solidFill>
              </a:rPr>
              <a:t> </a:t>
            </a:r>
            <a:r>
              <a:rPr lang="en-GB" altLang="en-US" sz="2800" noProof="0" dirty="0" err="1">
                <a:solidFill>
                  <a:schemeClr val="accent1"/>
                </a:solidFill>
              </a:rPr>
              <a:t>Monate</a:t>
            </a:r>
            <a:r>
              <a:rPr lang="en-GB" altLang="en-US" sz="2800" noProof="0" dirty="0">
                <a:solidFill>
                  <a:schemeClr val="accent1"/>
                </a:solidFill>
              </a:rPr>
              <a:t> – </a:t>
            </a:r>
            <a:r>
              <a:rPr lang="en-GB" altLang="en-US" sz="2800" noProof="0" dirty="0">
                <a:solidFill>
                  <a:schemeClr val="accent2"/>
                </a:solidFill>
              </a:rPr>
              <a:t>the months</a:t>
            </a:r>
          </a:p>
          <a:p>
            <a:pPr>
              <a:lnSpc>
                <a:spcPct val="150000"/>
              </a:lnSpc>
            </a:pPr>
            <a:r>
              <a:rPr lang="en-GB" altLang="en-US" sz="2800" noProof="0" dirty="0" err="1">
                <a:solidFill>
                  <a:schemeClr val="accent1"/>
                </a:solidFill>
              </a:rPr>
              <a:t>Januar</a:t>
            </a:r>
            <a:endParaRPr lang="en-GB" altLang="en-US" sz="2800" noProof="0" dirty="0">
              <a:solidFill>
                <a:schemeClr val="accent1"/>
              </a:solidFill>
            </a:endParaRPr>
          </a:p>
          <a:p>
            <a:pPr>
              <a:lnSpc>
                <a:spcPct val="150000"/>
              </a:lnSpc>
            </a:pPr>
            <a:r>
              <a:rPr lang="en-GB" altLang="en-US" sz="2800" noProof="0" dirty="0" err="1">
                <a:solidFill>
                  <a:schemeClr val="accent1"/>
                </a:solidFill>
              </a:rPr>
              <a:t>Februar</a:t>
            </a:r>
            <a:endParaRPr lang="en-GB" altLang="en-US" sz="2800" noProof="0" dirty="0">
              <a:solidFill>
                <a:schemeClr val="accent1"/>
              </a:solidFill>
            </a:endParaRPr>
          </a:p>
          <a:p>
            <a:pPr>
              <a:lnSpc>
                <a:spcPct val="150000"/>
              </a:lnSpc>
            </a:pPr>
            <a:r>
              <a:rPr lang="en-GB" altLang="en-US" sz="2800" noProof="0" dirty="0" err="1">
                <a:solidFill>
                  <a:schemeClr val="accent1"/>
                </a:solidFill>
              </a:rPr>
              <a:t>März</a:t>
            </a:r>
            <a:endParaRPr lang="en-GB" altLang="en-US" sz="2800" noProof="0" dirty="0">
              <a:solidFill>
                <a:schemeClr val="accent1"/>
              </a:solidFill>
            </a:endParaRPr>
          </a:p>
          <a:p>
            <a:pPr>
              <a:lnSpc>
                <a:spcPct val="150000"/>
              </a:lnSpc>
            </a:pPr>
            <a:r>
              <a:rPr lang="en-GB" altLang="en-US" sz="2800" noProof="0" dirty="0">
                <a:solidFill>
                  <a:schemeClr val="accent1"/>
                </a:solidFill>
              </a:rPr>
              <a:t>April</a:t>
            </a:r>
          </a:p>
          <a:p>
            <a:pPr>
              <a:lnSpc>
                <a:spcPct val="150000"/>
              </a:lnSpc>
            </a:pPr>
            <a:r>
              <a:rPr lang="en-GB" altLang="en-US" sz="2800" noProof="0" dirty="0">
                <a:solidFill>
                  <a:schemeClr val="accent1"/>
                </a:solidFill>
              </a:rPr>
              <a:t>Mai</a:t>
            </a:r>
          </a:p>
          <a:p>
            <a:pPr>
              <a:lnSpc>
                <a:spcPct val="150000"/>
              </a:lnSpc>
            </a:pPr>
            <a:r>
              <a:rPr lang="en-GB" altLang="en-US" sz="2800" noProof="0" dirty="0" err="1">
                <a:solidFill>
                  <a:schemeClr val="accent1"/>
                </a:solidFill>
              </a:rPr>
              <a:t>Juni</a:t>
            </a:r>
            <a:endParaRPr lang="en-GB" altLang="en-US" sz="2800" noProof="0" dirty="0">
              <a:solidFill>
                <a:schemeClr val="accent1"/>
              </a:solidFill>
            </a:endParaRPr>
          </a:p>
        </p:txBody>
      </p:sp>
      <p:sp>
        <p:nvSpPr>
          <p:cNvPr id="12292" name="Inhaltsplatzhalter 3">
            <a:extLst>
              <a:ext uri="{FF2B5EF4-FFF2-40B4-BE49-F238E27FC236}">
                <a16:creationId xmlns:a16="http://schemas.microsoft.com/office/drawing/2014/main" id="{4063C01B-E4CE-47D3-AF43-2F5B90D9221B}"/>
              </a:ext>
            </a:extLst>
          </p:cNvPr>
          <p:cNvSpPr>
            <a:spLocks noGrp="1"/>
          </p:cNvSpPr>
          <p:nvPr>
            <p:ph sz="half" idx="2"/>
          </p:nvPr>
        </p:nvSpPr>
        <p:spPr>
          <a:xfrm>
            <a:off x="4853364" y="2716420"/>
            <a:ext cx="4610735" cy="4989036"/>
          </a:xfrm>
        </p:spPr>
        <p:txBody>
          <a:bodyPr>
            <a:normAutofit/>
          </a:bodyPr>
          <a:lstStyle/>
          <a:p>
            <a:pPr>
              <a:lnSpc>
                <a:spcPct val="150000"/>
              </a:lnSpc>
            </a:pPr>
            <a:r>
              <a:rPr lang="en-GB" altLang="en-US" sz="2800" noProof="0" dirty="0" err="1">
                <a:solidFill>
                  <a:schemeClr val="accent1"/>
                </a:solidFill>
              </a:rPr>
              <a:t>Juli</a:t>
            </a:r>
            <a:endParaRPr lang="en-GB" altLang="en-US" sz="2800" noProof="0" dirty="0">
              <a:solidFill>
                <a:schemeClr val="accent1"/>
              </a:solidFill>
            </a:endParaRPr>
          </a:p>
          <a:p>
            <a:pPr>
              <a:lnSpc>
                <a:spcPct val="150000"/>
              </a:lnSpc>
            </a:pPr>
            <a:r>
              <a:rPr lang="en-GB" altLang="en-US" sz="2800" noProof="0" dirty="0">
                <a:solidFill>
                  <a:schemeClr val="accent1"/>
                </a:solidFill>
              </a:rPr>
              <a:t>August</a:t>
            </a:r>
          </a:p>
          <a:p>
            <a:pPr>
              <a:lnSpc>
                <a:spcPct val="150000"/>
              </a:lnSpc>
            </a:pPr>
            <a:r>
              <a:rPr lang="en-GB" altLang="en-US" sz="2800" noProof="0" dirty="0">
                <a:solidFill>
                  <a:schemeClr val="accent1"/>
                </a:solidFill>
              </a:rPr>
              <a:t>September</a:t>
            </a:r>
          </a:p>
          <a:p>
            <a:pPr>
              <a:lnSpc>
                <a:spcPct val="150000"/>
              </a:lnSpc>
            </a:pPr>
            <a:r>
              <a:rPr lang="en-GB" altLang="en-US" sz="2800" noProof="0" dirty="0" err="1">
                <a:solidFill>
                  <a:schemeClr val="accent1"/>
                </a:solidFill>
              </a:rPr>
              <a:t>Oktober</a:t>
            </a:r>
            <a:endParaRPr lang="en-GB" altLang="en-US" sz="2800" noProof="0" dirty="0">
              <a:solidFill>
                <a:schemeClr val="accent1"/>
              </a:solidFill>
            </a:endParaRPr>
          </a:p>
          <a:p>
            <a:pPr>
              <a:lnSpc>
                <a:spcPct val="150000"/>
              </a:lnSpc>
            </a:pPr>
            <a:r>
              <a:rPr lang="en-GB" altLang="en-US" sz="2800" noProof="0" dirty="0">
                <a:solidFill>
                  <a:schemeClr val="accent1"/>
                </a:solidFill>
              </a:rPr>
              <a:t>November </a:t>
            </a:r>
          </a:p>
          <a:p>
            <a:pPr>
              <a:lnSpc>
                <a:spcPct val="150000"/>
              </a:lnSpc>
            </a:pPr>
            <a:r>
              <a:rPr lang="en-GB" altLang="en-US" sz="2800" noProof="0" dirty="0" err="1">
                <a:solidFill>
                  <a:schemeClr val="accent1"/>
                </a:solidFill>
              </a:rPr>
              <a:t>Dezember</a:t>
            </a:r>
            <a:r>
              <a:rPr lang="en-GB" altLang="en-US" sz="2800" noProof="0" dirty="0">
                <a:solidFill>
                  <a:schemeClr val="accent1"/>
                </a:solidFill>
              </a:rPr>
              <a:t> </a:t>
            </a:r>
          </a:p>
        </p:txBody>
      </p:sp>
      <p:pic>
        <p:nvPicPr>
          <p:cNvPr id="3" name="Picture 7" descr="A picture containing drawing&#10;&#10;Description automatically generated">
            <a:extLst>
              <a:ext uri="{FF2B5EF4-FFF2-40B4-BE49-F238E27FC236}">
                <a16:creationId xmlns:a16="http://schemas.microsoft.com/office/drawing/2014/main" id="{30834032-4D8C-4635-BD27-84286EFB66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83458" y="2986065"/>
            <a:ext cx="2347150" cy="3590843"/>
          </a:xfrm>
          <a:prstGeom prst="rect">
            <a:avLst/>
          </a:prstGeom>
        </p:spPr>
      </p:pic>
      <p:sp>
        <p:nvSpPr>
          <p:cNvPr id="10" name="Foliennummernplatzhalter 4">
            <a:extLst>
              <a:ext uri="{FF2B5EF4-FFF2-40B4-BE49-F238E27FC236}">
                <a16:creationId xmlns:a16="http://schemas.microsoft.com/office/drawing/2014/main" id="{83E939C7-1C5E-40AC-AF17-4DF3225C52B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8EE51E13-D3B0-4BD8-9BC5-4622CDFC059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0A80AA62-1ABC-48A1-BA16-912785EAE625}"/>
              </a:ext>
            </a:extLst>
          </p:cNvPr>
          <p:cNvSpPr>
            <a:spLocks noGrp="1"/>
          </p:cNvSpPr>
          <p:nvPr>
            <p:ph type="title"/>
          </p:nvPr>
        </p:nvSpPr>
        <p:spPr>
          <a:xfrm>
            <a:off x="522288" y="303213"/>
            <a:ext cx="9394825" cy="1258887"/>
          </a:xfrm>
        </p:spPr>
        <p:txBody>
          <a:bodyPr/>
          <a:lstStyle/>
          <a:p>
            <a:r>
              <a:rPr lang="en-GB" altLang="en-US" b="1" noProof="0" dirty="0">
                <a:solidFill>
                  <a:schemeClr val="accent2"/>
                </a:solidFill>
              </a:rPr>
              <a:t>How to remember them easily!</a:t>
            </a:r>
          </a:p>
        </p:txBody>
      </p:sp>
      <p:sp>
        <p:nvSpPr>
          <p:cNvPr id="12291" name="Inhaltsplatzhalter 2">
            <a:extLst>
              <a:ext uri="{FF2B5EF4-FFF2-40B4-BE49-F238E27FC236}">
                <a16:creationId xmlns:a16="http://schemas.microsoft.com/office/drawing/2014/main" id="{824B1F99-2671-4642-B57C-422257ABC338}"/>
              </a:ext>
            </a:extLst>
          </p:cNvPr>
          <p:cNvSpPr>
            <a:spLocks noGrp="1"/>
          </p:cNvSpPr>
          <p:nvPr>
            <p:ph sz="half" idx="1"/>
          </p:nvPr>
        </p:nvSpPr>
        <p:spPr/>
        <p:txBody>
          <a:bodyPr/>
          <a:lstStyle/>
          <a:p>
            <a:r>
              <a:rPr lang="en-GB" altLang="en-US" noProof="0" dirty="0" err="1">
                <a:solidFill>
                  <a:srgbClr val="000066"/>
                </a:solidFill>
              </a:rPr>
              <a:t>Januar</a:t>
            </a:r>
            <a:r>
              <a:rPr lang="en-GB" altLang="en-US" noProof="0" dirty="0">
                <a:solidFill>
                  <a:srgbClr val="000066"/>
                </a:solidFill>
              </a:rPr>
              <a:t>	</a:t>
            </a:r>
            <a:r>
              <a:rPr lang="en-GB" altLang="en-US" noProof="0" dirty="0">
                <a:solidFill>
                  <a:schemeClr val="accent2"/>
                </a:solidFill>
              </a:rPr>
              <a:t>leave out -y</a:t>
            </a:r>
          </a:p>
          <a:p>
            <a:r>
              <a:rPr lang="en-GB" altLang="en-US" noProof="0" dirty="0" err="1">
                <a:solidFill>
                  <a:srgbClr val="000066"/>
                </a:solidFill>
              </a:rPr>
              <a:t>Februar</a:t>
            </a:r>
            <a:r>
              <a:rPr lang="en-GB" altLang="en-US" noProof="0" dirty="0">
                <a:solidFill>
                  <a:srgbClr val="000066"/>
                </a:solidFill>
              </a:rPr>
              <a:t>	</a:t>
            </a:r>
            <a:r>
              <a:rPr lang="en-GB" altLang="en-US" noProof="0" dirty="0">
                <a:solidFill>
                  <a:schemeClr val="accent2"/>
                </a:solidFill>
              </a:rPr>
              <a:t>leave out -y</a:t>
            </a:r>
          </a:p>
          <a:p>
            <a:r>
              <a:rPr lang="en-GB" altLang="en-US" noProof="0" dirty="0" err="1">
                <a:solidFill>
                  <a:srgbClr val="000066"/>
                </a:solidFill>
              </a:rPr>
              <a:t>März</a:t>
            </a:r>
            <a:r>
              <a:rPr lang="en-GB" altLang="en-US" noProof="0" dirty="0">
                <a:solidFill>
                  <a:srgbClr val="000066"/>
                </a:solidFill>
              </a:rPr>
              <a:t>	</a:t>
            </a:r>
            <a:r>
              <a:rPr lang="en-GB" altLang="en-US" noProof="0" dirty="0">
                <a:solidFill>
                  <a:schemeClr val="accent2"/>
                </a:solidFill>
              </a:rPr>
              <a:t>a → ä  </a:t>
            </a:r>
            <a:r>
              <a:rPr lang="en-GB" altLang="en-US" noProof="0" dirty="0" err="1">
                <a:solidFill>
                  <a:schemeClr val="accent2"/>
                </a:solidFill>
              </a:rPr>
              <a:t>ch</a:t>
            </a:r>
            <a:r>
              <a:rPr lang="en-GB" altLang="en-US" noProof="0" dirty="0">
                <a:solidFill>
                  <a:schemeClr val="accent2"/>
                </a:solidFill>
              </a:rPr>
              <a:t> →z </a:t>
            </a:r>
          </a:p>
          <a:p>
            <a:r>
              <a:rPr lang="en-GB" altLang="en-US" noProof="0" dirty="0">
                <a:solidFill>
                  <a:srgbClr val="000066"/>
                </a:solidFill>
              </a:rPr>
              <a:t>April	</a:t>
            </a:r>
            <a:r>
              <a:rPr lang="en-GB" altLang="en-US" noProof="0" dirty="0">
                <a:solidFill>
                  <a:schemeClr val="accent2"/>
                </a:solidFill>
                <a:sym typeface="Wingdings" panose="05000000000000000000" pitchFamily="2" charset="2"/>
              </a:rPr>
              <a:t></a:t>
            </a:r>
            <a:endParaRPr lang="en-GB" altLang="en-US" noProof="0" dirty="0">
              <a:solidFill>
                <a:schemeClr val="accent2"/>
              </a:solidFill>
            </a:endParaRPr>
          </a:p>
          <a:p>
            <a:r>
              <a:rPr lang="en-GB" altLang="en-US" noProof="0" dirty="0">
                <a:solidFill>
                  <a:srgbClr val="000066"/>
                </a:solidFill>
              </a:rPr>
              <a:t>Mai		</a:t>
            </a:r>
            <a:r>
              <a:rPr lang="en-GB" altLang="en-US" noProof="0" dirty="0">
                <a:solidFill>
                  <a:schemeClr val="accent2"/>
                </a:solidFill>
              </a:rPr>
              <a:t>y → </a:t>
            </a:r>
            <a:r>
              <a:rPr lang="en-GB" altLang="en-US" noProof="0" dirty="0" err="1">
                <a:solidFill>
                  <a:schemeClr val="accent2"/>
                </a:solidFill>
              </a:rPr>
              <a:t>i</a:t>
            </a:r>
            <a:endParaRPr lang="en-GB" altLang="en-US" noProof="0" dirty="0">
              <a:solidFill>
                <a:schemeClr val="accent2"/>
              </a:solidFill>
            </a:endParaRPr>
          </a:p>
          <a:p>
            <a:r>
              <a:rPr lang="en-GB" altLang="en-US" noProof="0" dirty="0" err="1">
                <a:solidFill>
                  <a:srgbClr val="000066"/>
                </a:solidFill>
              </a:rPr>
              <a:t>Juni</a:t>
            </a:r>
            <a:r>
              <a:rPr lang="en-GB" altLang="en-US" noProof="0" dirty="0">
                <a:solidFill>
                  <a:srgbClr val="000066"/>
                </a:solidFill>
              </a:rPr>
              <a:t>		</a:t>
            </a:r>
            <a:r>
              <a:rPr lang="en-GB" altLang="en-US" noProof="0" dirty="0">
                <a:solidFill>
                  <a:schemeClr val="accent2"/>
                </a:solidFill>
              </a:rPr>
              <a:t>e → </a:t>
            </a:r>
            <a:r>
              <a:rPr lang="en-GB" altLang="en-US" noProof="0" dirty="0" err="1">
                <a:solidFill>
                  <a:schemeClr val="accent2"/>
                </a:solidFill>
              </a:rPr>
              <a:t>i</a:t>
            </a:r>
            <a:endParaRPr lang="en-GB" altLang="en-US" noProof="0" dirty="0">
              <a:solidFill>
                <a:schemeClr val="accent2"/>
              </a:solidFill>
            </a:endParaRPr>
          </a:p>
        </p:txBody>
      </p:sp>
      <p:sp>
        <p:nvSpPr>
          <p:cNvPr id="12292" name="Inhaltsplatzhalter 3">
            <a:extLst>
              <a:ext uri="{FF2B5EF4-FFF2-40B4-BE49-F238E27FC236}">
                <a16:creationId xmlns:a16="http://schemas.microsoft.com/office/drawing/2014/main" id="{4063C01B-E4CE-47D3-AF43-2F5B90D9221B}"/>
              </a:ext>
            </a:extLst>
          </p:cNvPr>
          <p:cNvSpPr>
            <a:spLocks noGrp="1"/>
          </p:cNvSpPr>
          <p:nvPr>
            <p:ph sz="half" idx="2"/>
          </p:nvPr>
        </p:nvSpPr>
        <p:spPr/>
        <p:txBody>
          <a:bodyPr/>
          <a:lstStyle/>
          <a:p>
            <a:r>
              <a:rPr lang="en-GB" altLang="en-US" noProof="0" dirty="0" err="1">
                <a:solidFill>
                  <a:srgbClr val="000066"/>
                </a:solidFill>
              </a:rPr>
              <a:t>Juli</a:t>
            </a:r>
            <a:r>
              <a:rPr lang="en-GB" altLang="en-US" noProof="0" dirty="0">
                <a:solidFill>
                  <a:srgbClr val="000066"/>
                </a:solidFill>
              </a:rPr>
              <a:t>		</a:t>
            </a:r>
            <a:r>
              <a:rPr lang="en-GB" altLang="en-US" noProof="0" dirty="0">
                <a:solidFill>
                  <a:schemeClr val="accent2"/>
                </a:solidFill>
              </a:rPr>
              <a:t>y → </a:t>
            </a:r>
            <a:r>
              <a:rPr lang="en-GB" altLang="en-US" noProof="0" dirty="0" err="1">
                <a:solidFill>
                  <a:schemeClr val="accent2"/>
                </a:solidFill>
              </a:rPr>
              <a:t>i</a:t>
            </a:r>
            <a:endParaRPr lang="en-GB" altLang="en-US" noProof="0" dirty="0">
              <a:solidFill>
                <a:schemeClr val="accent2"/>
              </a:solidFill>
            </a:endParaRPr>
          </a:p>
          <a:p>
            <a:r>
              <a:rPr lang="en-GB" altLang="en-US" noProof="0" dirty="0">
                <a:solidFill>
                  <a:srgbClr val="000066"/>
                </a:solidFill>
              </a:rPr>
              <a:t>August	</a:t>
            </a:r>
            <a:r>
              <a:rPr lang="en-GB" altLang="en-US" noProof="0" dirty="0">
                <a:solidFill>
                  <a:schemeClr val="accent2"/>
                </a:solidFill>
                <a:sym typeface="Wingdings" panose="05000000000000000000" pitchFamily="2" charset="2"/>
              </a:rPr>
              <a:t></a:t>
            </a:r>
            <a:endParaRPr lang="en-GB" altLang="en-US" noProof="0" dirty="0">
              <a:solidFill>
                <a:schemeClr val="accent2"/>
              </a:solidFill>
            </a:endParaRPr>
          </a:p>
          <a:p>
            <a:r>
              <a:rPr lang="en-GB" altLang="en-US" noProof="0" dirty="0">
                <a:solidFill>
                  <a:srgbClr val="000066"/>
                </a:solidFill>
              </a:rPr>
              <a:t>September	</a:t>
            </a:r>
            <a:r>
              <a:rPr lang="en-GB" altLang="en-US" noProof="0" dirty="0">
                <a:solidFill>
                  <a:schemeClr val="accent2"/>
                </a:solidFill>
                <a:sym typeface="Wingdings" panose="05000000000000000000" pitchFamily="2" charset="2"/>
              </a:rPr>
              <a:t></a:t>
            </a:r>
            <a:endParaRPr lang="en-GB" altLang="en-US" noProof="0" dirty="0">
              <a:solidFill>
                <a:schemeClr val="accent2"/>
              </a:solidFill>
            </a:endParaRPr>
          </a:p>
          <a:p>
            <a:r>
              <a:rPr lang="en-GB" altLang="en-US" noProof="0" dirty="0" err="1">
                <a:solidFill>
                  <a:srgbClr val="000066"/>
                </a:solidFill>
              </a:rPr>
              <a:t>Oktober</a:t>
            </a:r>
            <a:r>
              <a:rPr lang="en-GB" altLang="en-US" noProof="0" dirty="0">
                <a:solidFill>
                  <a:srgbClr val="000066"/>
                </a:solidFill>
              </a:rPr>
              <a:t> 	</a:t>
            </a:r>
            <a:r>
              <a:rPr lang="en-GB" altLang="en-US" noProof="0" dirty="0">
                <a:solidFill>
                  <a:schemeClr val="accent2"/>
                </a:solidFill>
                <a:sym typeface="Wingdings" panose="05000000000000000000" pitchFamily="2" charset="2"/>
              </a:rPr>
              <a:t>c → k</a:t>
            </a:r>
            <a:endParaRPr lang="en-GB" altLang="en-US" noProof="0" dirty="0">
              <a:solidFill>
                <a:schemeClr val="accent2"/>
              </a:solidFill>
            </a:endParaRPr>
          </a:p>
          <a:p>
            <a:r>
              <a:rPr lang="en-GB" altLang="en-US" noProof="0" dirty="0">
                <a:solidFill>
                  <a:srgbClr val="000066"/>
                </a:solidFill>
              </a:rPr>
              <a:t>November 	</a:t>
            </a:r>
            <a:r>
              <a:rPr lang="en-GB" altLang="en-US" noProof="0" dirty="0">
                <a:solidFill>
                  <a:schemeClr val="accent2"/>
                </a:solidFill>
                <a:sym typeface="Wingdings" panose="05000000000000000000" pitchFamily="2" charset="2"/>
              </a:rPr>
              <a:t></a:t>
            </a:r>
            <a:endParaRPr lang="en-GB" altLang="en-US" noProof="0" dirty="0">
              <a:solidFill>
                <a:schemeClr val="accent2"/>
              </a:solidFill>
            </a:endParaRPr>
          </a:p>
          <a:p>
            <a:r>
              <a:rPr lang="en-GB" altLang="en-US" noProof="0" dirty="0" err="1">
                <a:solidFill>
                  <a:srgbClr val="000066"/>
                </a:solidFill>
              </a:rPr>
              <a:t>Dezember</a:t>
            </a:r>
            <a:r>
              <a:rPr lang="en-GB" altLang="en-US" noProof="0" dirty="0">
                <a:solidFill>
                  <a:srgbClr val="000066"/>
                </a:solidFill>
              </a:rPr>
              <a:t> 	</a:t>
            </a:r>
            <a:r>
              <a:rPr lang="en-GB" altLang="en-US" noProof="0" dirty="0">
                <a:solidFill>
                  <a:schemeClr val="accent2"/>
                </a:solidFill>
                <a:sym typeface="Wingdings" panose="05000000000000000000" pitchFamily="2" charset="2"/>
              </a:rPr>
              <a:t>c → z</a:t>
            </a:r>
          </a:p>
          <a:p>
            <a:endParaRPr lang="en-GB" altLang="en-US" noProof="0" dirty="0">
              <a:solidFill>
                <a:srgbClr val="000066"/>
              </a:solidFill>
              <a:sym typeface="Wingdings" panose="05000000000000000000" pitchFamily="2" charset="2"/>
            </a:endParaRPr>
          </a:p>
          <a:p>
            <a:pPr marL="0" indent="0">
              <a:buNone/>
            </a:pPr>
            <a:endParaRPr lang="en-GB" altLang="en-US" b="1" noProof="0" dirty="0">
              <a:solidFill>
                <a:schemeClr val="accent2"/>
              </a:solidFill>
              <a:sym typeface="Wingdings" panose="05000000000000000000" pitchFamily="2" charset="2"/>
            </a:endParaRPr>
          </a:p>
          <a:p>
            <a:pPr marL="0" indent="0">
              <a:buNone/>
            </a:pPr>
            <a:endParaRPr lang="en-GB" altLang="en-US" b="1" noProof="0" dirty="0">
              <a:solidFill>
                <a:schemeClr val="accent2"/>
              </a:solidFill>
              <a:sym typeface="Wingdings" panose="05000000000000000000" pitchFamily="2" charset="2"/>
            </a:endParaRPr>
          </a:p>
          <a:p>
            <a:pPr marL="0" indent="0">
              <a:buNone/>
            </a:pPr>
            <a:endParaRPr lang="en-GB" altLang="en-US" b="1" noProof="0" dirty="0">
              <a:solidFill>
                <a:schemeClr val="accent2"/>
              </a:solidFill>
              <a:sym typeface="Wingdings" panose="05000000000000000000" pitchFamily="2" charset="2"/>
            </a:endParaRPr>
          </a:p>
          <a:p>
            <a:pPr marL="0" indent="0">
              <a:buNone/>
            </a:pPr>
            <a:r>
              <a:rPr lang="en-GB" altLang="en-US" b="1" noProof="0" dirty="0">
                <a:solidFill>
                  <a:schemeClr val="accent2"/>
                </a:solidFill>
                <a:sym typeface="Wingdings" panose="05000000000000000000" pitchFamily="2" charset="2"/>
              </a:rPr>
              <a:t>…capitalisation! </a:t>
            </a:r>
            <a:endParaRPr lang="en-GB" altLang="en-US" b="1" noProof="0" dirty="0">
              <a:solidFill>
                <a:schemeClr val="accent2"/>
              </a:solidFill>
            </a:endParaRPr>
          </a:p>
        </p:txBody>
      </p:sp>
      <p:pic>
        <p:nvPicPr>
          <p:cNvPr id="3" name="Picture 6" descr="A close up of a mans face&#10;&#10;Description automatically generated">
            <a:extLst>
              <a:ext uri="{FF2B5EF4-FFF2-40B4-BE49-F238E27FC236}">
                <a16:creationId xmlns:a16="http://schemas.microsoft.com/office/drawing/2014/main" id="{30EF8733-D87A-4184-B80F-CECA5FDC4A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26820" y="5010599"/>
            <a:ext cx="1247677" cy="1258888"/>
          </a:xfrm>
          <a:prstGeom prst="rect">
            <a:avLst/>
          </a:prstGeom>
        </p:spPr>
      </p:pic>
      <p:sp>
        <p:nvSpPr>
          <p:cNvPr id="9" name="Foliennummernplatzhalter 4">
            <a:extLst>
              <a:ext uri="{FF2B5EF4-FFF2-40B4-BE49-F238E27FC236}">
                <a16:creationId xmlns:a16="http://schemas.microsoft.com/office/drawing/2014/main" id="{2968834F-0D9D-481D-A9A8-73CCEFB37CE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ACF0978C-C698-4B20-9988-FC63C87E78F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67437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B3D886-E4FF-40A3-9884-779620BDFF56}"/>
              </a:ext>
            </a:extLst>
          </p:cNvPr>
          <p:cNvSpPr>
            <a:spLocks noGrp="1"/>
          </p:cNvSpPr>
          <p:nvPr>
            <p:ph type="title"/>
          </p:nvPr>
        </p:nvSpPr>
        <p:spPr/>
        <p:txBody>
          <a:bodyPr/>
          <a:lstStyle/>
          <a:p>
            <a:r>
              <a:rPr lang="en-GB" b="1" noProof="0" dirty="0"/>
              <a:t>Let’s say it together!</a:t>
            </a:r>
          </a:p>
        </p:txBody>
      </p:sp>
      <p:sp>
        <p:nvSpPr>
          <p:cNvPr id="5" name="Sprechblase: oval 4">
            <a:extLst>
              <a:ext uri="{FF2B5EF4-FFF2-40B4-BE49-F238E27FC236}">
                <a16:creationId xmlns:a16="http://schemas.microsoft.com/office/drawing/2014/main" id="{187C2710-DA6D-41A3-A6AE-8E5CFD353344}"/>
              </a:ext>
            </a:extLst>
          </p:cNvPr>
          <p:cNvSpPr/>
          <p:nvPr/>
        </p:nvSpPr>
        <p:spPr>
          <a:xfrm>
            <a:off x="398340" y="1756992"/>
            <a:ext cx="4537710" cy="2514600"/>
          </a:xfrm>
          <a:prstGeom prst="wedgeEllipseCallout">
            <a:avLst>
              <a:gd name="adj1" fmla="val 19041"/>
              <a:gd name="adj2" fmla="val 6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0" dirty="0">
                <a:solidFill>
                  <a:schemeClr val="accent1"/>
                </a:solidFill>
                <a:latin typeface="Comic Sans MS" panose="030F0702030302020204" pitchFamily="66" charset="0"/>
              </a:rPr>
              <a:t>Welches Datum  ist heute?</a:t>
            </a:r>
          </a:p>
          <a:p>
            <a:pPr algn="ctr"/>
            <a:r>
              <a:rPr lang="de-DE" sz="2400" b="0" dirty="0" err="1">
                <a:solidFill>
                  <a:schemeClr val="accent2"/>
                </a:solidFill>
                <a:latin typeface="Comic Sans MS" panose="030F0702030302020204" pitchFamily="66" charset="0"/>
              </a:rPr>
              <a:t>What</a:t>
            </a:r>
            <a:r>
              <a:rPr lang="de-DE" sz="2400" b="0" dirty="0">
                <a:solidFill>
                  <a:schemeClr val="accent2"/>
                </a:solidFill>
                <a:latin typeface="Comic Sans MS" panose="030F0702030302020204" pitchFamily="66" charset="0"/>
              </a:rPr>
              <a:t> date </a:t>
            </a:r>
            <a:r>
              <a:rPr lang="de-DE" sz="2400" b="0" dirty="0" err="1">
                <a:solidFill>
                  <a:schemeClr val="accent2"/>
                </a:solidFill>
                <a:latin typeface="Comic Sans MS" panose="030F0702030302020204" pitchFamily="66" charset="0"/>
              </a:rPr>
              <a:t>is</a:t>
            </a:r>
            <a:r>
              <a:rPr lang="de-DE" sz="2400" b="0" dirty="0">
                <a:solidFill>
                  <a:schemeClr val="accent2"/>
                </a:solidFill>
                <a:latin typeface="Comic Sans MS" panose="030F0702030302020204" pitchFamily="66" charset="0"/>
              </a:rPr>
              <a:t> </a:t>
            </a:r>
            <a:r>
              <a:rPr lang="de-DE" sz="2400" b="0" dirty="0" err="1">
                <a:solidFill>
                  <a:schemeClr val="accent2"/>
                </a:solidFill>
                <a:latin typeface="Comic Sans MS" panose="030F0702030302020204" pitchFamily="66" charset="0"/>
              </a:rPr>
              <a:t>it</a:t>
            </a:r>
            <a:r>
              <a:rPr lang="de-DE" sz="2400" b="0" dirty="0">
                <a:solidFill>
                  <a:schemeClr val="accent2"/>
                </a:solidFill>
                <a:latin typeface="Comic Sans MS" panose="030F0702030302020204" pitchFamily="66" charset="0"/>
              </a:rPr>
              <a:t> </a:t>
            </a:r>
            <a:r>
              <a:rPr lang="de-DE" sz="2400" b="0" dirty="0" err="1">
                <a:solidFill>
                  <a:schemeClr val="accent2"/>
                </a:solidFill>
                <a:latin typeface="Comic Sans MS" panose="030F0702030302020204" pitchFamily="66" charset="0"/>
              </a:rPr>
              <a:t>today</a:t>
            </a:r>
            <a:r>
              <a:rPr lang="de-DE" sz="2400" b="0" dirty="0">
                <a:solidFill>
                  <a:schemeClr val="accent2"/>
                </a:solidFill>
                <a:latin typeface="Comic Sans MS" panose="030F0702030302020204" pitchFamily="66" charset="0"/>
              </a:rPr>
              <a:t>?</a:t>
            </a:r>
            <a:endParaRPr lang="en-GB" sz="2400" b="0" dirty="0">
              <a:solidFill>
                <a:schemeClr val="accent2"/>
              </a:solidFill>
              <a:latin typeface="Comic Sans MS" panose="030F0702030302020204" pitchFamily="66" charset="0"/>
            </a:endParaRPr>
          </a:p>
        </p:txBody>
      </p:sp>
      <p:sp>
        <p:nvSpPr>
          <p:cNvPr id="7" name="Sprechblase: oval 6">
            <a:extLst>
              <a:ext uri="{FF2B5EF4-FFF2-40B4-BE49-F238E27FC236}">
                <a16:creationId xmlns:a16="http://schemas.microsoft.com/office/drawing/2014/main" id="{4B9D0AA7-41DB-4309-B6CD-036E342AC57C}"/>
              </a:ext>
            </a:extLst>
          </p:cNvPr>
          <p:cNvSpPr/>
          <p:nvPr/>
        </p:nvSpPr>
        <p:spPr>
          <a:xfrm flipH="1">
            <a:off x="5246370" y="1763713"/>
            <a:ext cx="4697413" cy="2514600"/>
          </a:xfrm>
          <a:prstGeom prst="wedgeEllipseCallout">
            <a:avLst>
              <a:gd name="adj1" fmla="val 23276"/>
              <a:gd name="adj2" fmla="val 597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0" dirty="0">
                <a:solidFill>
                  <a:schemeClr val="accent1"/>
                </a:solidFill>
                <a:latin typeface="Comic Sans MS" panose="030F0702030302020204" pitchFamily="66" charset="0"/>
              </a:rPr>
              <a:t>Heute ist der…sechs</a:t>
            </a:r>
            <a:r>
              <a:rPr lang="de-DE" sz="2400" u="sng" dirty="0">
                <a:solidFill>
                  <a:schemeClr val="accent1"/>
                </a:solidFill>
                <a:latin typeface="Comic Sans MS" panose="030F0702030302020204" pitchFamily="66" charset="0"/>
              </a:rPr>
              <a:t>te</a:t>
            </a:r>
            <a:r>
              <a:rPr lang="de-DE" sz="2400" b="0" dirty="0">
                <a:solidFill>
                  <a:schemeClr val="accent1"/>
                </a:solidFill>
                <a:latin typeface="Comic Sans MS" panose="030F0702030302020204" pitchFamily="66" charset="0"/>
              </a:rPr>
              <a:t> Dezember.</a:t>
            </a:r>
          </a:p>
          <a:p>
            <a:pPr algn="ctr"/>
            <a:r>
              <a:rPr lang="de-DE" sz="2400" b="0" dirty="0">
                <a:solidFill>
                  <a:schemeClr val="accent2"/>
                </a:solidFill>
                <a:latin typeface="Comic Sans MS" panose="030F0702030302020204" pitchFamily="66" charset="0"/>
              </a:rPr>
              <a:t>Today </a:t>
            </a:r>
            <a:r>
              <a:rPr lang="de-DE" sz="2400" b="0" dirty="0" err="1">
                <a:solidFill>
                  <a:schemeClr val="accent2"/>
                </a:solidFill>
                <a:latin typeface="Comic Sans MS" panose="030F0702030302020204" pitchFamily="66" charset="0"/>
              </a:rPr>
              <a:t>is</a:t>
            </a:r>
            <a:r>
              <a:rPr lang="de-DE" sz="2400" b="0" dirty="0">
                <a:solidFill>
                  <a:schemeClr val="accent2"/>
                </a:solidFill>
                <a:latin typeface="Comic Sans MS" panose="030F0702030302020204" pitchFamily="66" charset="0"/>
              </a:rPr>
              <a:t>…</a:t>
            </a:r>
            <a:r>
              <a:rPr lang="de-DE" sz="2400" b="0" dirty="0" err="1">
                <a:solidFill>
                  <a:schemeClr val="accent2"/>
                </a:solidFill>
                <a:latin typeface="Comic Sans MS" panose="030F0702030302020204" pitchFamily="66" charset="0"/>
              </a:rPr>
              <a:t>December</a:t>
            </a:r>
            <a:r>
              <a:rPr lang="de-DE" sz="2400" b="0" dirty="0">
                <a:solidFill>
                  <a:schemeClr val="accent2"/>
                </a:solidFill>
                <a:latin typeface="Comic Sans MS" panose="030F0702030302020204" pitchFamily="66" charset="0"/>
              </a:rPr>
              <a:t> </a:t>
            </a:r>
            <a:r>
              <a:rPr lang="de-DE" sz="2400" b="0" dirty="0" err="1">
                <a:solidFill>
                  <a:schemeClr val="accent2"/>
                </a:solidFill>
                <a:latin typeface="Comic Sans MS" panose="030F0702030302020204" pitchFamily="66" charset="0"/>
              </a:rPr>
              <a:t>sixth</a:t>
            </a:r>
            <a:r>
              <a:rPr lang="de-DE" sz="2400" b="0" dirty="0">
                <a:solidFill>
                  <a:schemeClr val="accent2"/>
                </a:solidFill>
                <a:latin typeface="Comic Sans MS" panose="030F0702030302020204" pitchFamily="66" charset="0"/>
              </a:rPr>
              <a:t>.</a:t>
            </a:r>
            <a:endParaRPr lang="en-GB" sz="2400" b="0" dirty="0">
              <a:solidFill>
                <a:schemeClr val="accent2"/>
              </a:solidFill>
              <a:latin typeface="Comic Sans MS" panose="030F0702030302020204" pitchFamily="66" charset="0"/>
            </a:endParaRPr>
          </a:p>
        </p:txBody>
      </p:sp>
      <p:pic>
        <p:nvPicPr>
          <p:cNvPr id="6" name="Picture 9" descr="A drawing of a person&#10;&#10;Description automatically generated">
            <a:extLst>
              <a:ext uri="{FF2B5EF4-FFF2-40B4-BE49-F238E27FC236}">
                <a16:creationId xmlns:a16="http://schemas.microsoft.com/office/drawing/2014/main" id="{6CE8C9FB-FE4A-4D13-8FDE-2335EEA5914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55367" y="4163401"/>
            <a:ext cx="2555919" cy="3396274"/>
          </a:xfrm>
          <a:prstGeom prst="rect">
            <a:avLst/>
          </a:prstGeom>
        </p:spPr>
      </p:pic>
      <p:sp>
        <p:nvSpPr>
          <p:cNvPr id="9" name="Foliennummernplatzhalter 4">
            <a:extLst>
              <a:ext uri="{FF2B5EF4-FFF2-40B4-BE49-F238E27FC236}">
                <a16:creationId xmlns:a16="http://schemas.microsoft.com/office/drawing/2014/main" id="{D170619B-BE49-4A5F-B69F-3A304FA4B23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2E787B5B-40C0-4250-8D3E-124167D4C31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8906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C9AF81F9-F730-4A6F-AC5D-DE3D603CC2C3}"/>
              </a:ext>
            </a:extLst>
          </p:cNvPr>
          <p:cNvPicPr>
            <a:picLocks noChangeAspect="1"/>
          </p:cNvPicPr>
          <p:nvPr/>
        </p:nvPicPr>
        <p:blipFill>
          <a:blip r:embed="rId2"/>
          <a:stretch>
            <a:fillRect/>
          </a:stretch>
        </p:blipFill>
        <p:spPr>
          <a:xfrm flipH="1">
            <a:off x="7692929" y="302737"/>
            <a:ext cx="2371755" cy="3054375"/>
          </a:xfrm>
          <a:prstGeom prst="rect">
            <a:avLst/>
          </a:prstGeom>
        </p:spPr>
      </p:pic>
      <p:sp>
        <p:nvSpPr>
          <p:cNvPr id="2" name="Inhaltsplatzhalter 1">
            <a:extLst>
              <a:ext uri="{FF2B5EF4-FFF2-40B4-BE49-F238E27FC236}">
                <a16:creationId xmlns:a16="http://schemas.microsoft.com/office/drawing/2014/main" id="{378FA3C7-64A3-4028-8594-0B6F6098B22B}"/>
              </a:ext>
            </a:extLst>
          </p:cNvPr>
          <p:cNvSpPr>
            <a:spLocks noGrp="1"/>
          </p:cNvSpPr>
          <p:nvPr>
            <p:ph idx="1"/>
          </p:nvPr>
        </p:nvSpPr>
        <p:spPr/>
        <p:txBody>
          <a:bodyPr>
            <a:normAutofit/>
          </a:bodyPr>
          <a:lstStyle/>
          <a:p>
            <a:pPr marL="457200" indent="-457200">
              <a:lnSpc>
                <a:spcPct val="150000"/>
              </a:lnSpc>
              <a:buFont typeface="Arial" panose="020B0604020202020204" pitchFamily="34" charset="0"/>
              <a:buChar char="•"/>
            </a:pPr>
            <a:r>
              <a:rPr lang="en-GB" sz="2800" noProof="0" dirty="0"/>
              <a:t>Look at the pictures of the calendar.</a:t>
            </a:r>
          </a:p>
          <a:p>
            <a:pPr>
              <a:lnSpc>
                <a:spcPct val="150000"/>
              </a:lnSpc>
            </a:pPr>
            <a:r>
              <a:rPr lang="en-GB" sz="2800" noProof="0" dirty="0"/>
              <a:t>Question: </a:t>
            </a:r>
            <a:r>
              <a:rPr lang="en-GB" sz="2800" noProof="0" dirty="0">
                <a:solidFill>
                  <a:schemeClr val="accent2"/>
                </a:solidFill>
              </a:rPr>
              <a:t>Welches Datum </a:t>
            </a:r>
            <a:r>
              <a:rPr lang="en-GB" sz="2800" noProof="0" dirty="0" err="1">
                <a:solidFill>
                  <a:schemeClr val="accent2"/>
                </a:solidFill>
              </a:rPr>
              <a:t>ist</a:t>
            </a:r>
            <a:r>
              <a:rPr lang="en-GB" sz="2800" noProof="0" dirty="0">
                <a:solidFill>
                  <a:schemeClr val="accent2"/>
                </a:solidFill>
              </a:rPr>
              <a:t> </a:t>
            </a:r>
            <a:r>
              <a:rPr lang="en-GB" sz="2800" noProof="0" dirty="0" err="1">
                <a:solidFill>
                  <a:schemeClr val="accent2"/>
                </a:solidFill>
              </a:rPr>
              <a:t>heute</a:t>
            </a:r>
            <a:r>
              <a:rPr lang="en-GB" sz="2800" noProof="0" dirty="0">
                <a:solidFill>
                  <a:schemeClr val="accent2"/>
                </a:solidFill>
              </a:rPr>
              <a:t>? </a:t>
            </a:r>
            <a:br>
              <a:rPr lang="en-GB" sz="2800" noProof="0" dirty="0"/>
            </a:br>
            <a:r>
              <a:rPr lang="en-GB" sz="2800" noProof="0" dirty="0"/>
              <a:t>		 </a:t>
            </a:r>
            <a:r>
              <a:rPr lang="en-GB" sz="2800" noProof="0" dirty="0">
                <a:solidFill>
                  <a:schemeClr val="accent1"/>
                </a:solidFill>
              </a:rPr>
              <a:t>What date is it today?</a:t>
            </a:r>
          </a:p>
          <a:p>
            <a:pPr marL="457200" indent="-457200">
              <a:lnSpc>
                <a:spcPct val="150000"/>
              </a:lnSpc>
              <a:buFont typeface="Arial" panose="020B0604020202020204" pitchFamily="34" charset="0"/>
              <a:buChar char="•"/>
            </a:pPr>
            <a:r>
              <a:rPr lang="en-GB" sz="2800" noProof="0" dirty="0"/>
              <a:t>Think about which date it might be (in German!).</a:t>
            </a:r>
          </a:p>
          <a:p>
            <a:pPr marL="457200" indent="-457200">
              <a:lnSpc>
                <a:spcPct val="150000"/>
              </a:lnSpc>
              <a:buFont typeface="Arial" panose="020B0604020202020204" pitchFamily="34" charset="0"/>
              <a:buChar char="•"/>
            </a:pPr>
            <a:r>
              <a:rPr lang="en-GB" sz="2800" noProof="0" dirty="0"/>
              <a:t>You will get the solution shortly! </a:t>
            </a:r>
          </a:p>
        </p:txBody>
      </p:sp>
      <p:sp>
        <p:nvSpPr>
          <p:cNvPr id="3" name="Titel 2">
            <a:extLst>
              <a:ext uri="{FF2B5EF4-FFF2-40B4-BE49-F238E27FC236}">
                <a16:creationId xmlns:a16="http://schemas.microsoft.com/office/drawing/2014/main" id="{FC4C8799-2C9E-410F-B173-E33704A3E014}"/>
              </a:ext>
            </a:extLst>
          </p:cNvPr>
          <p:cNvSpPr>
            <a:spLocks noGrp="1"/>
          </p:cNvSpPr>
          <p:nvPr>
            <p:ph type="title"/>
          </p:nvPr>
        </p:nvSpPr>
        <p:spPr/>
        <p:txBody>
          <a:bodyPr/>
          <a:lstStyle/>
          <a:p>
            <a:r>
              <a:rPr lang="en-GB" b="1" noProof="0" dirty="0"/>
              <a:t>Quiz!</a:t>
            </a:r>
          </a:p>
        </p:txBody>
      </p:sp>
      <p:sp>
        <p:nvSpPr>
          <p:cNvPr id="8" name="Foliennummernplatzhalter 4">
            <a:extLst>
              <a:ext uri="{FF2B5EF4-FFF2-40B4-BE49-F238E27FC236}">
                <a16:creationId xmlns:a16="http://schemas.microsoft.com/office/drawing/2014/main" id="{4ECCF7B0-9821-4161-8F3C-F918B97301C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a:solidFill>
                <a:schemeClr val="bg2"/>
              </a:solidFill>
              <a:latin typeface="Comic Sans MS" panose="030F0702030302020204" pitchFamily="66" charset="0"/>
            </a:endParaRPr>
          </a:p>
        </p:txBody>
      </p:sp>
      <p:sp>
        <p:nvSpPr>
          <p:cNvPr id="9" name="Fußzeilenplatzhalter 3">
            <a:extLst>
              <a:ext uri="{FF2B5EF4-FFF2-40B4-BE49-F238E27FC236}">
                <a16:creationId xmlns:a16="http://schemas.microsoft.com/office/drawing/2014/main" id="{7403C322-5C35-4998-975D-9DA26D97337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163194976"/>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8.xml><?xml version="1.0" encoding="utf-8"?>
<a:theme xmlns:a="http://schemas.openxmlformats.org/drawingml/2006/main" name="1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1384</Words>
  <Application>Microsoft Office PowerPoint</Application>
  <PresentationFormat>Benutzerdefiniert</PresentationFormat>
  <Paragraphs>309</Paragraphs>
  <Slides>31</Slides>
  <Notes>2</Notes>
  <HiddenSlides>0</HiddenSlides>
  <MMClips>0</MMClips>
  <ScaleCrop>false</ScaleCrop>
  <HeadingPairs>
    <vt:vector size="6" baseType="variant">
      <vt:variant>
        <vt:lpstr>Verwendete Schriftarten</vt:lpstr>
      </vt:variant>
      <vt:variant>
        <vt:i4>6</vt:i4>
      </vt:variant>
      <vt:variant>
        <vt:lpstr>Design</vt:lpstr>
      </vt:variant>
      <vt:variant>
        <vt:i4>8</vt:i4>
      </vt:variant>
      <vt:variant>
        <vt:lpstr>Folientitel</vt:lpstr>
      </vt:variant>
      <vt:variant>
        <vt:i4>31</vt:i4>
      </vt:variant>
    </vt:vector>
  </HeadingPairs>
  <TitlesOfParts>
    <vt:vector size="45" baseType="lpstr">
      <vt:lpstr>Arial</vt:lpstr>
      <vt:lpstr>Calibri</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1_GET-Buddied-UP Master4_SR</vt:lpstr>
      <vt:lpstr>1_GET-Buddied-UP Master3_Schluss</vt:lpstr>
      <vt:lpstr>GET Buddied Up</vt:lpstr>
      <vt:lpstr>    Deutsch lernen  mit Ali, unserem Adler     Sigrid Rieuwerts get-across-borders@uni-mainz.de</vt:lpstr>
      <vt:lpstr>Willkommen!</vt:lpstr>
      <vt:lpstr>What do we need to know?</vt:lpstr>
      <vt:lpstr>Revision: Do you remember?</vt:lpstr>
      <vt:lpstr> Revision: Do you remember? </vt:lpstr>
      <vt:lpstr>How to remember them easily!</vt:lpstr>
      <vt:lpstr>Let’s say it together!</vt:lpstr>
      <vt:lpstr>Quiz!</vt:lpstr>
      <vt:lpstr>Welches Datum ist heute? </vt:lpstr>
      <vt:lpstr>Welches Datum ist heute? </vt:lpstr>
      <vt:lpstr>Welches Datum ist heute?</vt:lpstr>
      <vt:lpstr>Welches Datum ist heute?</vt:lpstr>
      <vt:lpstr>Welches Datum ist heute?</vt:lpstr>
      <vt:lpstr>Welches Datum ist heute?</vt:lpstr>
      <vt:lpstr>Welches Datum ist heute?</vt:lpstr>
      <vt:lpstr>Welches Datum ist heute?</vt:lpstr>
      <vt:lpstr>Welches Datum ist heute?</vt:lpstr>
      <vt:lpstr>Welches Datum ist heute?</vt:lpstr>
      <vt:lpstr>Welches Datum ist heute?</vt:lpstr>
      <vt:lpstr>Welches Datum ist heute?</vt:lpstr>
      <vt:lpstr>Welches Datum ist heute?</vt:lpstr>
      <vt:lpstr>Welches Datum ist heute?</vt:lpstr>
      <vt:lpstr>Welches Datum ist heute?</vt:lpstr>
      <vt:lpstr>Welches Datum ist heute?</vt:lpstr>
      <vt:lpstr>A Small Chat in German</vt:lpstr>
      <vt:lpstr>A Small Chat in German</vt:lpstr>
      <vt:lpstr>Gimme 5</vt:lpstr>
      <vt:lpstr>Sources</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30</cp:revision>
  <cp:lastPrinted>2020-09-10T09:50:33Z</cp:lastPrinted>
  <dcterms:created xsi:type="dcterms:W3CDTF">2001-06-14T15:13:50Z</dcterms:created>
  <dcterms:modified xsi:type="dcterms:W3CDTF">2021-03-15T17:52:08Z</dcterms:modified>
</cp:coreProperties>
</file>