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4.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5.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6.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slideLayouts/slideLayout5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947" r:id="rId1"/>
    <p:sldMasterId id="2147486043" r:id="rId2"/>
    <p:sldMasterId id="2147486085" r:id="rId3"/>
    <p:sldMasterId id="2147486086" r:id="rId4"/>
    <p:sldMasterId id="2147486099" r:id="rId5"/>
    <p:sldMasterId id="2147486111" r:id="rId6"/>
    <p:sldMasterId id="2147486126" r:id="rId7"/>
    <p:sldMasterId id="2147486138" r:id="rId8"/>
  </p:sldMasterIdLst>
  <p:notesMasterIdLst>
    <p:notesMasterId r:id="rId21"/>
  </p:notesMasterIdLst>
  <p:handoutMasterIdLst>
    <p:handoutMasterId r:id="rId22"/>
  </p:handoutMasterIdLst>
  <p:sldIdLst>
    <p:sldId id="256" r:id="rId9"/>
    <p:sldId id="257" r:id="rId10"/>
    <p:sldId id="1401" r:id="rId11"/>
    <p:sldId id="1398" r:id="rId12"/>
    <p:sldId id="1402" r:id="rId13"/>
    <p:sldId id="1397" r:id="rId14"/>
    <p:sldId id="1403" r:id="rId15"/>
    <p:sldId id="1404" r:id="rId16"/>
    <p:sldId id="1405" r:id="rId17"/>
    <p:sldId id="1407" r:id="rId18"/>
    <p:sldId id="1406" r:id="rId19"/>
    <p:sldId id="264" r:id="rId20"/>
  </p:sldIdLst>
  <p:sldSz cx="10439400" cy="7559675"/>
  <p:notesSz cx="6662738" cy="9866313"/>
  <p:defaultTextStyle>
    <a:defPPr>
      <a:defRPr lang="de-DE"/>
    </a:defPPr>
    <a:lvl1pPr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1pPr>
    <a:lvl2pPr marL="4556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2pPr>
    <a:lvl3pPr marL="9128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3pPr>
    <a:lvl4pPr marL="13700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4pPr>
    <a:lvl5pPr marL="1827213" indent="1588" algn="l" rtl="0" eaLnBrk="0" fontAlgn="base" hangingPunct="0">
      <a:spcBef>
        <a:spcPct val="0"/>
      </a:spcBef>
      <a:spcAft>
        <a:spcPct val="0"/>
      </a:spcAft>
      <a:defRPr sz="1300" b="1" kern="1200">
        <a:solidFill>
          <a:schemeClr val="tx1"/>
        </a:solidFill>
        <a:latin typeface="Tahoma" panose="020B0604030504040204" pitchFamily="34" charset="0"/>
        <a:ea typeface="+mn-ea"/>
        <a:cs typeface="+mn-cs"/>
      </a:defRPr>
    </a:lvl5pPr>
    <a:lvl6pPr marL="2286000" algn="l" defTabSz="914400" rtl="0" eaLnBrk="1" latinLnBrk="0" hangingPunct="1">
      <a:defRPr sz="1300" b="1" kern="1200">
        <a:solidFill>
          <a:schemeClr val="tx1"/>
        </a:solidFill>
        <a:latin typeface="Tahoma" panose="020B0604030504040204" pitchFamily="34" charset="0"/>
        <a:ea typeface="+mn-ea"/>
        <a:cs typeface="+mn-cs"/>
      </a:defRPr>
    </a:lvl6pPr>
    <a:lvl7pPr marL="2743200" algn="l" defTabSz="914400" rtl="0" eaLnBrk="1" latinLnBrk="0" hangingPunct="1">
      <a:defRPr sz="1300" b="1" kern="1200">
        <a:solidFill>
          <a:schemeClr val="tx1"/>
        </a:solidFill>
        <a:latin typeface="Tahoma" panose="020B0604030504040204" pitchFamily="34" charset="0"/>
        <a:ea typeface="+mn-ea"/>
        <a:cs typeface="+mn-cs"/>
      </a:defRPr>
    </a:lvl7pPr>
    <a:lvl8pPr marL="3200400" algn="l" defTabSz="914400" rtl="0" eaLnBrk="1" latinLnBrk="0" hangingPunct="1">
      <a:defRPr sz="1300" b="1" kern="1200">
        <a:solidFill>
          <a:schemeClr val="tx1"/>
        </a:solidFill>
        <a:latin typeface="Tahoma" panose="020B0604030504040204" pitchFamily="34" charset="0"/>
        <a:ea typeface="+mn-ea"/>
        <a:cs typeface="+mn-cs"/>
      </a:defRPr>
    </a:lvl8pPr>
    <a:lvl9pPr marL="3657600" algn="l" defTabSz="914400" rtl="0" eaLnBrk="1" latinLnBrk="0" hangingPunct="1">
      <a:defRPr sz="1300" b="1"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1258">
          <p15:clr>
            <a:srgbClr val="A4A3A4"/>
          </p15:clr>
        </p15:guide>
        <p15:guide id="2" pos="640">
          <p15:clr>
            <a:srgbClr val="A4A3A4"/>
          </p15:clr>
        </p15:guide>
      </p15:sldGuideLst>
    </p:ext>
    <p:ext uri="{2D200454-40CA-4A62-9FC3-DE9A4176ACB9}">
      <p15:notesGuideLst xmlns:p15="http://schemas.microsoft.com/office/powerpoint/2012/main">
        <p15:guide id="1" orient="horz" pos="3107">
          <p15:clr>
            <a:srgbClr val="A4A3A4"/>
          </p15:clr>
        </p15:guide>
        <p15:guide id="2" pos="209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isa Pesau" initials="LP" lastIdx="1" clrIdx="0">
    <p:extLst>
      <p:ext uri="{19B8F6BF-5375-455C-9EA6-DF929625EA0E}">
        <p15:presenceInfo xmlns:p15="http://schemas.microsoft.com/office/powerpoint/2012/main" userId="496448eef75ddfa3" providerId="Windows Live"/>
      </p:ext>
    </p:extLst>
  </p:cmAuthor>
  <p:cmAuthor id="2" name="Bachmann, Hannah Ruth" initials="BHR" lastIdx="8" clrIdx="1">
    <p:extLst>
      <p:ext uri="{19B8F6BF-5375-455C-9EA6-DF929625EA0E}">
        <p15:presenceInfo xmlns:p15="http://schemas.microsoft.com/office/powerpoint/2012/main" userId="Bachmann, Hannah Ruth" providerId="None"/>
      </p:ext>
    </p:extLst>
  </p:cmAuthor>
  <p:cmAuthor id="3" name="Bachmann, Hannah Ruth" initials="BR" lastIdx="1" clrIdx="2">
    <p:extLst>
      <p:ext uri="{19B8F6BF-5375-455C-9EA6-DF929625EA0E}">
        <p15:presenceInfo xmlns:p15="http://schemas.microsoft.com/office/powerpoint/2012/main" userId="S::habachma@uni-mainz.de::e7c09bfb-72c2-42e5-912c-bd6874d853d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00"/>
    <a:srgbClr val="000066"/>
    <a:srgbClr val="FF9900"/>
    <a:srgbClr val="333399"/>
    <a:srgbClr val="FF0000"/>
    <a:srgbClr val="E2E2F6"/>
    <a:srgbClr val="FF9999"/>
    <a:srgbClr val="FFFF00"/>
    <a:srgbClr val="6B6B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5E423F-26E1-4FCF-90BD-7C46EEDFB8FC}" v="22" dt="2021-03-10T15:40:32.209"/>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3" autoAdjust="0"/>
    <p:restoredTop sz="86471" autoAdjust="0"/>
  </p:normalViewPr>
  <p:slideViewPr>
    <p:cSldViewPr snapToGrid="0">
      <p:cViewPr>
        <p:scale>
          <a:sx n="49" d="100"/>
          <a:sy n="49" d="100"/>
        </p:scale>
        <p:origin x="784" y="56"/>
      </p:cViewPr>
      <p:guideLst>
        <p:guide orient="horz" pos="1258"/>
        <p:guide pos="640"/>
      </p:guideLst>
    </p:cSldViewPr>
  </p:slideViewPr>
  <p:outlineViewPr>
    <p:cViewPr>
      <p:scale>
        <a:sx n="33" d="100"/>
        <a:sy n="33" d="100"/>
      </p:scale>
      <p:origin x="0" y="-7344"/>
    </p:cViewPr>
  </p:outlineViewPr>
  <p:notesTextViewPr>
    <p:cViewPr>
      <p:scale>
        <a:sx n="1" d="1"/>
        <a:sy n="1" d="1"/>
      </p:scale>
      <p:origin x="0" y="0"/>
    </p:cViewPr>
  </p:notesTextViewPr>
  <p:notesViewPr>
    <p:cSldViewPr snapToGrid="0">
      <p:cViewPr varScale="1">
        <p:scale>
          <a:sx n="66" d="100"/>
          <a:sy n="66" d="100"/>
        </p:scale>
        <p:origin x="0" y="0"/>
      </p:cViewPr>
      <p:guideLst>
        <p:guide orient="horz" pos="3107"/>
        <p:guide pos="209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minik Wallerius" userId="a368d9d8-ce33-42c3-883f-a2e82223f6d6" providerId="ADAL" clId="{3DC0C193-5234-DA4F-8DEC-84C2F8B3CC92}"/>
    <pc:docChg chg="undo custSel modSld">
      <pc:chgData name="Dominik Wallerius" userId="a368d9d8-ce33-42c3-883f-a2e82223f6d6" providerId="ADAL" clId="{3DC0C193-5234-DA4F-8DEC-84C2F8B3CC92}" dt="2020-12-15T14:10:41.562" v="31" actId="313"/>
      <pc:docMkLst>
        <pc:docMk/>
      </pc:docMkLst>
      <pc:sldChg chg="modSp mod delCm">
        <pc:chgData name="Dominik Wallerius" userId="a368d9d8-ce33-42c3-883f-a2e82223f6d6" providerId="ADAL" clId="{3DC0C193-5234-DA4F-8DEC-84C2F8B3CC92}" dt="2020-12-15T14:07:44.804" v="4" actId="1592"/>
        <pc:sldMkLst>
          <pc:docMk/>
          <pc:sldMk cId="238310380" sldId="1397"/>
        </pc:sldMkLst>
        <pc:spChg chg="mod">
          <ac:chgData name="Dominik Wallerius" userId="a368d9d8-ce33-42c3-883f-a2e82223f6d6" providerId="ADAL" clId="{3DC0C193-5234-DA4F-8DEC-84C2F8B3CC92}" dt="2020-12-15T14:07:41.897" v="3" actId="403"/>
          <ac:spMkLst>
            <pc:docMk/>
            <pc:sldMk cId="238310380" sldId="1397"/>
            <ac:spMk id="12" creationId="{C3749583-842C-4520-BBC9-EF13DF5785C4}"/>
          </ac:spMkLst>
        </pc:spChg>
      </pc:sldChg>
      <pc:sldChg chg="delCm">
        <pc:chgData name="Dominik Wallerius" userId="a368d9d8-ce33-42c3-883f-a2e82223f6d6" providerId="ADAL" clId="{3DC0C193-5234-DA4F-8DEC-84C2F8B3CC92}" dt="2020-12-15T14:07:14.967" v="0" actId="1592"/>
        <pc:sldMkLst>
          <pc:docMk/>
          <pc:sldMk cId="2461512244" sldId="1401"/>
        </pc:sldMkLst>
      </pc:sldChg>
      <pc:sldChg chg="delSp modSp mod delCm">
        <pc:chgData name="Dominik Wallerius" userId="a368d9d8-ce33-42c3-883f-a2e82223f6d6" providerId="ADAL" clId="{3DC0C193-5234-DA4F-8DEC-84C2F8B3CC92}" dt="2020-12-15T14:09:50.603" v="11" actId="1592"/>
        <pc:sldMkLst>
          <pc:docMk/>
          <pc:sldMk cId="1879831005" sldId="1403"/>
        </pc:sldMkLst>
        <pc:spChg chg="del mod">
          <ac:chgData name="Dominik Wallerius" userId="a368d9d8-ce33-42c3-883f-a2e82223f6d6" providerId="ADAL" clId="{3DC0C193-5234-DA4F-8DEC-84C2F8B3CC92}" dt="2020-12-15T14:08:45.354" v="10" actId="478"/>
          <ac:spMkLst>
            <pc:docMk/>
            <pc:sldMk cId="1879831005" sldId="1403"/>
            <ac:spMk id="2" creationId="{A7AC718E-3258-440B-B51E-1212AD03187C}"/>
          </ac:spMkLst>
        </pc:spChg>
        <pc:spChg chg="del">
          <ac:chgData name="Dominik Wallerius" userId="a368d9d8-ce33-42c3-883f-a2e82223f6d6" providerId="ADAL" clId="{3DC0C193-5234-DA4F-8DEC-84C2F8B3CC92}" dt="2020-12-15T14:08:08.846" v="5" actId="478"/>
          <ac:spMkLst>
            <pc:docMk/>
            <pc:sldMk cId="1879831005" sldId="1403"/>
            <ac:spMk id="9" creationId="{48881F10-F4EA-4425-86E8-00B67BC50D50}"/>
          </ac:spMkLst>
        </pc:spChg>
        <pc:spChg chg="mod">
          <ac:chgData name="Dominik Wallerius" userId="a368d9d8-ce33-42c3-883f-a2e82223f6d6" providerId="ADAL" clId="{3DC0C193-5234-DA4F-8DEC-84C2F8B3CC92}" dt="2020-12-15T14:08:25.866" v="6" actId="207"/>
          <ac:spMkLst>
            <pc:docMk/>
            <pc:sldMk cId="1879831005" sldId="1403"/>
            <ac:spMk id="11" creationId="{F1F976DC-1764-4055-A558-871DA7417BCF}"/>
          </ac:spMkLst>
        </pc:spChg>
      </pc:sldChg>
      <pc:sldChg chg="modSp mod delCm">
        <pc:chgData name="Dominik Wallerius" userId="a368d9d8-ce33-42c3-883f-a2e82223f6d6" providerId="ADAL" clId="{3DC0C193-5234-DA4F-8DEC-84C2F8B3CC92}" dt="2020-12-15T14:10:41.562" v="31" actId="313"/>
        <pc:sldMkLst>
          <pc:docMk/>
          <pc:sldMk cId="1021063001" sldId="1404"/>
        </pc:sldMkLst>
        <pc:spChg chg="mod">
          <ac:chgData name="Dominik Wallerius" userId="a368d9d8-ce33-42c3-883f-a2e82223f6d6" providerId="ADAL" clId="{3DC0C193-5234-DA4F-8DEC-84C2F8B3CC92}" dt="2020-12-15T14:10:41.562" v="31" actId="313"/>
          <ac:spMkLst>
            <pc:docMk/>
            <pc:sldMk cId="1021063001" sldId="1404"/>
            <ac:spMk id="4" creationId="{6B30DF33-A4EE-4973-8D78-D1029A907D19}"/>
          </ac:spMkLst>
        </pc:spChg>
      </pc:sldChg>
    </pc:docChg>
  </pc:docChgLst>
  <pc:docChgLst>
    <pc:chgData name="Bachmann, Hannah Ruth" userId="e7c09bfb-72c2-42e5-912c-bd6874d853db" providerId="ADAL" clId="{54D97AA8-151B-4F49-BB7A-521247A40652}"/>
    <pc:docChg chg="custSel addSld delSld modSld sldOrd">
      <pc:chgData name="Bachmann, Hannah Ruth" userId="e7c09bfb-72c2-42e5-912c-bd6874d853db" providerId="ADAL" clId="{54D97AA8-151B-4F49-BB7A-521247A40652}" dt="2021-02-02T16:40:28.599" v="72" actId="20577"/>
      <pc:docMkLst>
        <pc:docMk/>
      </pc:docMkLst>
      <pc:sldChg chg="modSp">
        <pc:chgData name="Bachmann, Hannah Ruth" userId="e7c09bfb-72c2-42e5-912c-bd6874d853db" providerId="ADAL" clId="{54D97AA8-151B-4F49-BB7A-521247A40652}" dt="2021-02-02T16:40:28.599" v="72" actId="20577"/>
        <pc:sldMkLst>
          <pc:docMk/>
          <pc:sldMk cId="0" sldId="264"/>
        </pc:sldMkLst>
        <pc:spChg chg="mod">
          <ac:chgData name="Bachmann, Hannah Ruth" userId="e7c09bfb-72c2-42e5-912c-bd6874d853db" providerId="ADAL" clId="{54D97AA8-151B-4F49-BB7A-521247A40652}" dt="2021-02-02T16:40:28.599" v="72" actId="20577"/>
          <ac:spMkLst>
            <pc:docMk/>
            <pc:sldMk cId="0" sldId="264"/>
            <ac:spMk id="5" creationId="{00000000-0000-0000-0000-000000000000}"/>
          </ac:spMkLst>
        </pc:spChg>
      </pc:sldChg>
      <pc:sldChg chg="del">
        <pc:chgData name="Bachmann, Hannah Ruth" userId="e7c09bfb-72c2-42e5-912c-bd6874d853db" providerId="ADAL" clId="{54D97AA8-151B-4F49-BB7A-521247A40652}" dt="2021-01-27T15:36:02.205" v="44" actId="2696"/>
        <pc:sldMkLst>
          <pc:docMk/>
          <pc:sldMk cId="4018256689" sldId="1394"/>
        </pc:sldMkLst>
      </pc:sldChg>
      <pc:sldChg chg="addSp delSp modSp mod">
        <pc:chgData name="Bachmann, Hannah Ruth" userId="e7c09bfb-72c2-42e5-912c-bd6874d853db" providerId="ADAL" clId="{54D97AA8-151B-4F49-BB7A-521247A40652}" dt="2021-02-02T16:39:58.341" v="58"/>
        <pc:sldMkLst>
          <pc:docMk/>
          <pc:sldMk cId="238310380" sldId="1397"/>
        </pc:sldMkLst>
        <pc:spChg chg="del">
          <ac:chgData name="Bachmann, Hannah Ruth" userId="e7c09bfb-72c2-42e5-912c-bd6874d853db" providerId="ADAL" clId="{54D97AA8-151B-4F49-BB7A-521247A40652}" dt="2021-01-27T12:16:44.806" v="8" actId="478"/>
          <ac:spMkLst>
            <pc:docMk/>
            <pc:sldMk cId="238310380" sldId="1397"/>
            <ac:spMk id="4" creationId="{FA67E788-16AD-4722-8226-C338B991DF04}"/>
          </ac:spMkLst>
        </pc:spChg>
        <pc:spChg chg="del">
          <ac:chgData name="Bachmann, Hannah Ruth" userId="e7c09bfb-72c2-42e5-912c-bd6874d853db" providerId="ADAL" clId="{54D97AA8-151B-4F49-BB7A-521247A40652}" dt="2021-01-27T12:17:24.626" v="26" actId="478"/>
          <ac:spMkLst>
            <pc:docMk/>
            <pc:sldMk cId="238310380" sldId="1397"/>
            <ac:spMk id="5" creationId="{C859ED43-A29B-4EE0-837F-C073677EC34E}"/>
          </ac:spMkLst>
        </pc:spChg>
        <pc:spChg chg="add del mod">
          <ac:chgData name="Bachmann, Hannah Ruth" userId="e7c09bfb-72c2-42e5-912c-bd6874d853db" providerId="ADAL" clId="{54D97AA8-151B-4F49-BB7A-521247A40652}" dt="2021-02-02T16:39:58.075" v="57" actId="478"/>
          <ac:spMkLst>
            <pc:docMk/>
            <pc:sldMk cId="238310380" sldId="1397"/>
            <ac:spMk id="10" creationId="{A84DF74D-4C2C-4C6D-AD7C-57643E0EB571}"/>
          </ac:spMkLst>
        </pc:spChg>
        <pc:spChg chg="add mod">
          <ac:chgData name="Bachmann, Hannah Ruth" userId="e7c09bfb-72c2-42e5-912c-bd6874d853db" providerId="ADAL" clId="{54D97AA8-151B-4F49-BB7A-521247A40652}" dt="2021-01-27T12:17:24.921" v="27"/>
          <ac:spMkLst>
            <pc:docMk/>
            <pc:sldMk cId="238310380" sldId="1397"/>
            <ac:spMk id="11" creationId="{25C66846-B7F5-469E-BBBC-47853539C355}"/>
          </ac:spMkLst>
        </pc:spChg>
        <pc:spChg chg="add mod">
          <ac:chgData name="Bachmann, Hannah Ruth" userId="e7c09bfb-72c2-42e5-912c-bd6874d853db" providerId="ADAL" clId="{54D97AA8-151B-4F49-BB7A-521247A40652}" dt="2021-02-02T16:39:58.341" v="58"/>
          <ac:spMkLst>
            <pc:docMk/>
            <pc:sldMk cId="238310380" sldId="1397"/>
            <ac:spMk id="13" creationId="{72DDA119-F88C-4066-BFD4-ADE1B622336A}"/>
          </ac:spMkLst>
        </pc:spChg>
      </pc:sldChg>
      <pc:sldChg chg="addSp delSp modSp mod">
        <pc:chgData name="Bachmann, Hannah Ruth" userId="e7c09bfb-72c2-42e5-912c-bd6874d853db" providerId="ADAL" clId="{54D97AA8-151B-4F49-BB7A-521247A40652}" dt="2021-02-02T16:39:53.175" v="54"/>
        <pc:sldMkLst>
          <pc:docMk/>
          <pc:sldMk cId="1899391020" sldId="1398"/>
        </pc:sldMkLst>
        <pc:spChg chg="del">
          <ac:chgData name="Bachmann, Hannah Ruth" userId="e7c09bfb-72c2-42e5-912c-bd6874d853db" providerId="ADAL" clId="{54D97AA8-151B-4F49-BB7A-521247A40652}" dt="2021-01-27T12:16:39.676" v="4" actId="478"/>
          <ac:spMkLst>
            <pc:docMk/>
            <pc:sldMk cId="1899391020" sldId="1398"/>
            <ac:spMk id="4" creationId="{8D099E31-4DF6-4C53-AB53-7620DCCCF7E2}"/>
          </ac:spMkLst>
        </pc:spChg>
        <pc:spChg chg="del">
          <ac:chgData name="Bachmann, Hannah Ruth" userId="e7c09bfb-72c2-42e5-912c-bd6874d853db" providerId="ADAL" clId="{54D97AA8-151B-4F49-BB7A-521247A40652}" dt="2021-01-27T12:17:19.296" v="22" actId="478"/>
          <ac:spMkLst>
            <pc:docMk/>
            <pc:sldMk cId="1899391020" sldId="1398"/>
            <ac:spMk id="5" creationId="{0730DD38-6928-4719-9BEB-470A52ECA203}"/>
          </ac:spMkLst>
        </pc:spChg>
        <pc:spChg chg="add del mod">
          <ac:chgData name="Bachmann, Hannah Ruth" userId="e7c09bfb-72c2-42e5-912c-bd6874d853db" providerId="ADAL" clId="{54D97AA8-151B-4F49-BB7A-521247A40652}" dt="2021-02-02T16:39:52.854" v="53" actId="478"/>
          <ac:spMkLst>
            <pc:docMk/>
            <pc:sldMk cId="1899391020" sldId="1398"/>
            <ac:spMk id="8" creationId="{908C17E6-AE62-408F-AFD0-E491F56F5290}"/>
          </ac:spMkLst>
        </pc:spChg>
        <pc:spChg chg="add mod">
          <ac:chgData name="Bachmann, Hannah Ruth" userId="e7c09bfb-72c2-42e5-912c-bd6874d853db" providerId="ADAL" clId="{54D97AA8-151B-4F49-BB7A-521247A40652}" dt="2021-01-27T12:17:19.596" v="23"/>
          <ac:spMkLst>
            <pc:docMk/>
            <pc:sldMk cId="1899391020" sldId="1398"/>
            <ac:spMk id="9" creationId="{E3C224F4-B049-4250-BDE6-58BC3B298043}"/>
          </ac:spMkLst>
        </pc:spChg>
        <pc:spChg chg="add mod">
          <ac:chgData name="Bachmann, Hannah Ruth" userId="e7c09bfb-72c2-42e5-912c-bd6874d853db" providerId="ADAL" clId="{54D97AA8-151B-4F49-BB7A-521247A40652}" dt="2021-02-02T16:39:53.175" v="54"/>
          <ac:spMkLst>
            <pc:docMk/>
            <pc:sldMk cId="1899391020" sldId="1398"/>
            <ac:spMk id="10" creationId="{E0881AB4-71D0-42DC-8251-92176314921A}"/>
          </ac:spMkLst>
        </pc:spChg>
      </pc:sldChg>
      <pc:sldChg chg="addSp delSp modSp mod">
        <pc:chgData name="Bachmann, Hannah Ruth" userId="e7c09bfb-72c2-42e5-912c-bd6874d853db" providerId="ADAL" clId="{54D97AA8-151B-4F49-BB7A-521247A40652}" dt="2021-02-02T16:39:48.872" v="52" actId="20577"/>
        <pc:sldMkLst>
          <pc:docMk/>
          <pc:sldMk cId="2461512244" sldId="1401"/>
        </pc:sldMkLst>
        <pc:spChg chg="del">
          <ac:chgData name="Bachmann, Hannah Ruth" userId="e7c09bfb-72c2-42e5-912c-bd6874d853db" providerId="ADAL" clId="{54D97AA8-151B-4F49-BB7A-521247A40652}" dt="2021-01-27T12:16:37.296" v="2" actId="478"/>
          <ac:spMkLst>
            <pc:docMk/>
            <pc:sldMk cId="2461512244" sldId="1401"/>
            <ac:spMk id="4" creationId="{8D099E31-4DF6-4C53-AB53-7620DCCCF7E2}"/>
          </ac:spMkLst>
        </pc:spChg>
        <pc:spChg chg="del">
          <ac:chgData name="Bachmann, Hannah Ruth" userId="e7c09bfb-72c2-42e5-912c-bd6874d853db" providerId="ADAL" clId="{54D97AA8-151B-4F49-BB7A-521247A40652}" dt="2021-01-27T12:17:16.425" v="20" actId="478"/>
          <ac:spMkLst>
            <pc:docMk/>
            <pc:sldMk cId="2461512244" sldId="1401"/>
            <ac:spMk id="5" creationId="{0730DD38-6928-4719-9BEB-470A52ECA203}"/>
          </ac:spMkLst>
        </pc:spChg>
        <pc:spChg chg="add mod">
          <ac:chgData name="Bachmann, Hannah Ruth" userId="e7c09bfb-72c2-42e5-912c-bd6874d853db" providerId="ADAL" clId="{54D97AA8-151B-4F49-BB7A-521247A40652}" dt="2021-02-02T16:39:48.872" v="52" actId="20577"/>
          <ac:spMkLst>
            <pc:docMk/>
            <pc:sldMk cId="2461512244" sldId="1401"/>
            <ac:spMk id="7" creationId="{BA7273F6-3CD1-49EB-86E4-80243AC74C79}"/>
          </ac:spMkLst>
        </pc:spChg>
        <pc:spChg chg="add mod">
          <ac:chgData name="Bachmann, Hannah Ruth" userId="e7c09bfb-72c2-42e5-912c-bd6874d853db" providerId="ADAL" clId="{54D97AA8-151B-4F49-BB7A-521247A40652}" dt="2021-01-27T12:17:16.725" v="21"/>
          <ac:spMkLst>
            <pc:docMk/>
            <pc:sldMk cId="2461512244" sldId="1401"/>
            <ac:spMk id="8" creationId="{AE829B61-98C9-420B-9D7E-7CBB9F79226A}"/>
          </ac:spMkLst>
        </pc:spChg>
      </pc:sldChg>
      <pc:sldChg chg="addSp delSp modSp mod">
        <pc:chgData name="Bachmann, Hannah Ruth" userId="e7c09bfb-72c2-42e5-912c-bd6874d853db" providerId="ADAL" clId="{54D97AA8-151B-4F49-BB7A-521247A40652}" dt="2021-02-02T16:39:55.874" v="56"/>
        <pc:sldMkLst>
          <pc:docMk/>
          <pc:sldMk cId="2436898066" sldId="1402"/>
        </pc:sldMkLst>
        <pc:spChg chg="del">
          <ac:chgData name="Bachmann, Hannah Ruth" userId="e7c09bfb-72c2-42e5-912c-bd6874d853db" providerId="ADAL" clId="{54D97AA8-151B-4F49-BB7A-521247A40652}" dt="2021-01-27T12:16:41.936" v="6" actId="478"/>
          <ac:spMkLst>
            <pc:docMk/>
            <pc:sldMk cId="2436898066" sldId="1402"/>
            <ac:spMk id="5" creationId="{13780D96-29BC-4D88-BDC5-C9C6CB71B314}"/>
          </ac:spMkLst>
        </pc:spChg>
        <pc:spChg chg="del">
          <ac:chgData name="Bachmann, Hannah Ruth" userId="e7c09bfb-72c2-42e5-912c-bd6874d853db" providerId="ADAL" clId="{54D97AA8-151B-4F49-BB7A-521247A40652}" dt="2021-01-27T12:17:22.006" v="24" actId="478"/>
          <ac:spMkLst>
            <pc:docMk/>
            <pc:sldMk cId="2436898066" sldId="1402"/>
            <ac:spMk id="6" creationId="{A2DF0593-559F-4288-AA65-092BDA5A15BB}"/>
          </ac:spMkLst>
        </pc:spChg>
        <pc:spChg chg="add del mod">
          <ac:chgData name="Bachmann, Hannah Ruth" userId="e7c09bfb-72c2-42e5-912c-bd6874d853db" providerId="ADAL" clId="{54D97AA8-151B-4F49-BB7A-521247A40652}" dt="2021-02-02T16:39:55.579" v="55" actId="478"/>
          <ac:spMkLst>
            <pc:docMk/>
            <pc:sldMk cId="2436898066" sldId="1402"/>
            <ac:spMk id="8" creationId="{DF59E8FA-E0EC-4A35-929F-3612E5F2242B}"/>
          </ac:spMkLst>
        </pc:spChg>
        <pc:spChg chg="add mod">
          <ac:chgData name="Bachmann, Hannah Ruth" userId="e7c09bfb-72c2-42e5-912c-bd6874d853db" providerId="ADAL" clId="{54D97AA8-151B-4F49-BB7A-521247A40652}" dt="2021-01-27T12:17:22.305" v="25"/>
          <ac:spMkLst>
            <pc:docMk/>
            <pc:sldMk cId="2436898066" sldId="1402"/>
            <ac:spMk id="9" creationId="{097014AE-D7F2-4B93-BF8D-077BF2BFE9B8}"/>
          </ac:spMkLst>
        </pc:spChg>
        <pc:spChg chg="add mod">
          <ac:chgData name="Bachmann, Hannah Ruth" userId="e7c09bfb-72c2-42e5-912c-bd6874d853db" providerId="ADAL" clId="{54D97AA8-151B-4F49-BB7A-521247A40652}" dt="2021-02-02T16:39:55.874" v="56"/>
          <ac:spMkLst>
            <pc:docMk/>
            <pc:sldMk cId="2436898066" sldId="1402"/>
            <ac:spMk id="10" creationId="{D4B3122D-3609-487A-A99C-D6E54AB3F898}"/>
          </ac:spMkLst>
        </pc:spChg>
      </pc:sldChg>
      <pc:sldChg chg="addSp delSp modSp mod">
        <pc:chgData name="Bachmann, Hannah Ruth" userId="e7c09bfb-72c2-42e5-912c-bd6874d853db" providerId="ADAL" clId="{54D97AA8-151B-4F49-BB7A-521247A40652}" dt="2021-02-02T16:40:01.053" v="60"/>
        <pc:sldMkLst>
          <pc:docMk/>
          <pc:sldMk cId="1879831005" sldId="1403"/>
        </pc:sldMkLst>
        <pc:spChg chg="del">
          <ac:chgData name="Bachmann, Hannah Ruth" userId="e7c09bfb-72c2-42e5-912c-bd6874d853db" providerId="ADAL" clId="{54D97AA8-151B-4F49-BB7A-521247A40652}" dt="2021-01-27T12:16:48.416" v="10" actId="478"/>
          <ac:spMkLst>
            <pc:docMk/>
            <pc:sldMk cId="1879831005" sldId="1403"/>
            <ac:spMk id="5" creationId="{83E4D639-DDD8-40E0-8C70-07601E9F0158}"/>
          </ac:spMkLst>
        </pc:spChg>
        <pc:spChg chg="del">
          <ac:chgData name="Bachmann, Hannah Ruth" userId="e7c09bfb-72c2-42e5-912c-bd6874d853db" providerId="ADAL" clId="{54D97AA8-151B-4F49-BB7A-521247A40652}" dt="2021-01-27T12:17:27.926" v="28" actId="478"/>
          <ac:spMkLst>
            <pc:docMk/>
            <pc:sldMk cId="1879831005" sldId="1403"/>
            <ac:spMk id="6" creationId="{657547DC-C798-4C4E-A650-A0D284BA0CE9}"/>
          </ac:spMkLst>
        </pc:spChg>
        <pc:spChg chg="add del mod">
          <ac:chgData name="Bachmann, Hannah Ruth" userId="e7c09bfb-72c2-42e5-912c-bd6874d853db" providerId="ADAL" clId="{54D97AA8-151B-4F49-BB7A-521247A40652}" dt="2021-02-02T16:40:00.748" v="59" actId="478"/>
          <ac:spMkLst>
            <pc:docMk/>
            <pc:sldMk cId="1879831005" sldId="1403"/>
            <ac:spMk id="8" creationId="{7323DE31-3F2F-487B-9EF1-E1C40C9881A1}"/>
          </ac:spMkLst>
        </pc:spChg>
        <pc:spChg chg="add mod">
          <ac:chgData name="Bachmann, Hannah Ruth" userId="e7c09bfb-72c2-42e5-912c-bd6874d853db" providerId="ADAL" clId="{54D97AA8-151B-4F49-BB7A-521247A40652}" dt="2021-01-27T12:17:28.215" v="29"/>
          <ac:spMkLst>
            <pc:docMk/>
            <pc:sldMk cId="1879831005" sldId="1403"/>
            <ac:spMk id="9" creationId="{246FB894-B0E2-475A-813C-994D960F8FFA}"/>
          </ac:spMkLst>
        </pc:spChg>
        <pc:spChg chg="add mod">
          <ac:chgData name="Bachmann, Hannah Ruth" userId="e7c09bfb-72c2-42e5-912c-bd6874d853db" providerId="ADAL" clId="{54D97AA8-151B-4F49-BB7A-521247A40652}" dt="2021-02-02T16:40:01.053" v="60"/>
          <ac:spMkLst>
            <pc:docMk/>
            <pc:sldMk cId="1879831005" sldId="1403"/>
            <ac:spMk id="10" creationId="{C7CE4319-BE2B-4BFB-9D84-D93BA4C7AE85}"/>
          </ac:spMkLst>
        </pc:spChg>
      </pc:sldChg>
      <pc:sldChg chg="addSp delSp modSp mod">
        <pc:chgData name="Bachmann, Hannah Ruth" userId="e7c09bfb-72c2-42e5-912c-bd6874d853db" providerId="ADAL" clId="{54D97AA8-151B-4F49-BB7A-521247A40652}" dt="2021-02-02T16:40:06.818" v="62"/>
        <pc:sldMkLst>
          <pc:docMk/>
          <pc:sldMk cId="1021063001" sldId="1404"/>
        </pc:sldMkLst>
        <pc:spChg chg="del">
          <ac:chgData name="Bachmann, Hannah Ruth" userId="e7c09bfb-72c2-42e5-912c-bd6874d853db" providerId="ADAL" clId="{54D97AA8-151B-4F49-BB7A-521247A40652}" dt="2021-01-27T12:16:51.666" v="12" actId="478"/>
          <ac:spMkLst>
            <pc:docMk/>
            <pc:sldMk cId="1021063001" sldId="1404"/>
            <ac:spMk id="5" creationId="{AC130C76-B85E-451B-9D15-FF535624111E}"/>
          </ac:spMkLst>
        </pc:spChg>
        <pc:spChg chg="del mod">
          <ac:chgData name="Bachmann, Hannah Ruth" userId="e7c09bfb-72c2-42e5-912c-bd6874d853db" providerId="ADAL" clId="{54D97AA8-151B-4F49-BB7A-521247A40652}" dt="2021-01-27T12:17:31.266" v="31" actId="478"/>
          <ac:spMkLst>
            <pc:docMk/>
            <pc:sldMk cId="1021063001" sldId="1404"/>
            <ac:spMk id="6" creationId="{9391D9F7-0C14-4584-A12C-91B7AED50B7F}"/>
          </ac:spMkLst>
        </pc:spChg>
        <pc:spChg chg="add del mod">
          <ac:chgData name="Bachmann, Hannah Ruth" userId="e7c09bfb-72c2-42e5-912c-bd6874d853db" providerId="ADAL" clId="{54D97AA8-151B-4F49-BB7A-521247A40652}" dt="2021-02-02T16:40:06.512" v="61" actId="478"/>
          <ac:spMkLst>
            <pc:docMk/>
            <pc:sldMk cId="1021063001" sldId="1404"/>
            <ac:spMk id="8" creationId="{ABE4F4DD-57EE-44AE-A29F-4A30284A17A4}"/>
          </ac:spMkLst>
        </pc:spChg>
        <pc:spChg chg="add mod">
          <ac:chgData name="Bachmann, Hannah Ruth" userId="e7c09bfb-72c2-42e5-912c-bd6874d853db" providerId="ADAL" clId="{54D97AA8-151B-4F49-BB7A-521247A40652}" dt="2021-01-27T12:17:31.866" v="32"/>
          <ac:spMkLst>
            <pc:docMk/>
            <pc:sldMk cId="1021063001" sldId="1404"/>
            <ac:spMk id="9" creationId="{D6E5790C-A482-4815-8A40-EB7A448DD26A}"/>
          </ac:spMkLst>
        </pc:spChg>
        <pc:spChg chg="add mod">
          <ac:chgData name="Bachmann, Hannah Ruth" userId="e7c09bfb-72c2-42e5-912c-bd6874d853db" providerId="ADAL" clId="{54D97AA8-151B-4F49-BB7A-521247A40652}" dt="2021-02-02T16:40:06.818" v="62"/>
          <ac:spMkLst>
            <pc:docMk/>
            <pc:sldMk cId="1021063001" sldId="1404"/>
            <ac:spMk id="10" creationId="{B5A95755-DE46-4F1D-A663-40F8B37AA259}"/>
          </ac:spMkLst>
        </pc:spChg>
      </pc:sldChg>
      <pc:sldChg chg="addSp delSp modSp mod">
        <pc:chgData name="Bachmann, Hannah Ruth" userId="e7c09bfb-72c2-42e5-912c-bd6874d853db" providerId="ADAL" clId="{54D97AA8-151B-4F49-BB7A-521247A40652}" dt="2021-02-02T16:40:09.312" v="64"/>
        <pc:sldMkLst>
          <pc:docMk/>
          <pc:sldMk cId="79260252" sldId="1405"/>
        </pc:sldMkLst>
        <pc:spChg chg="del">
          <ac:chgData name="Bachmann, Hannah Ruth" userId="e7c09bfb-72c2-42e5-912c-bd6874d853db" providerId="ADAL" clId="{54D97AA8-151B-4F49-BB7A-521247A40652}" dt="2021-01-27T12:16:54.036" v="14" actId="478"/>
          <ac:spMkLst>
            <pc:docMk/>
            <pc:sldMk cId="79260252" sldId="1405"/>
            <ac:spMk id="5" creationId="{DE8C2567-7A08-46FB-82C4-B31C0AF3F514}"/>
          </ac:spMkLst>
        </pc:spChg>
        <pc:spChg chg="del">
          <ac:chgData name="Bachmann, Hannah Ruth" userId="e7c09bfb-72c2-42e5-912c-bd6874d853db" providerId="ADAL" clId="{54D97AA8-151B-4F49-BB7A-521247A40652}" dt="2021-01-27T12:17:36.028" v="33" actId="478"/>
          <ac:spMkLst>
            <pc:docMk/>
            <pc:sldMk cId="79260252" sldId="1405"/>
            <ac:spMk id="6" creationId="{158B3CEA-6C10-43F3-AE5D-964387069540}"/>
          </ac:spMkLst>
        </pc:spChg>
        <pc:spChg chg="add del mod">
          <ac:chgData name="Bachmann, Hannah Ruth" userId="e7c09bfb-72c2-42e5-912c-bd6874d853db" providerId="ADAL" clId="{54D97AA8-151B-4F49-BB7A-521247A40652}" dt="2021-02-02T16:40:09.005" v="63" actId="478"/>
          <ac:spMkLst>
            <pc:docMk/>
            <pc:sldMk cId="79260252" sldId="1405"/>
            <ac:spMk id="8" creationId="{BF567907-DCCA-405E-87C6-0CED755F44F3}"/>
          </ac:spMkLst>
        </pc:spChg>
        <pc:spChg chg="add mod">
          <ac:chgData name="Bachmann, Hannah Ruth" userId="e7c09bfb-72c2-42e5-912c-bd6874d853db" providerId="ADAL" clId="{54D97AA8-151B-4F49-BB7A-521247A40652}" dt="2021-01-27T12:17:36.715" v="34"/>
          <ac:spMkLst>
            <pc:docMk/>
            <pc:sldMk cId="79260252" sldId="1405"/>
            <ac:spMk id="11" creationId="{58892BF7-A35E-4450-B80E-D14B925C36F4}"/>
          </ac:spMkLst>
        </pc:spChg>
        <pc:spChg chg="add mod">
          <ac:chgData name="Bachmann, Hannah Ruth" userId="e7c09bfb-72c2-42e5-912c-bd6874d853db" providerId="ADAL" clId="{54D97AA8-151B-4F49-BB7A-521247A40652}" dt="2021-02-02T16:40:09.312" v="64"/>
          <ac:spMkLst>
            <pc:docMk/>
            <pc:sldMk cId="79260252" sldId="1405"/>
            <ac:spMk id="12" creationId="{B4670992-52F2-4197-8CF3-D425818E3042}"/>
          </ac:spMkLst>
        </pc:spChg>
      </pc:sldChg>
      <pc:sldChg chg="addSp delSp modSp mod">
        <pc:chgData name="Bachmann, Hannah Ruth" userId="e7c09bfb-72c2-42e5-912c-bd6874d853db" providerId="ADAL" clId="{54D97AA8-151B-4F49-BB7A-521247A40652}" dt="2021-02-02T16:40:15.081" v="68"/>
        <pc:sldMkLst>
          <pc:docMk/>
          <pc:sldMk cId="2792995416" sldId="1406"/>
        </pc:sldMkLst>
        <pc:spChg chg="del">
          <ac:chgData name="Bachmann, Hannah Ruth" userId="e7c09bfb-72c2-42e5-912c-bd6874d853db" providerId="ADAL" clId="{54D97AA8-151B-4F49-BB7A-521247A40652}" dt="2021-01-27T12:16:56.226" v="16" actId="478"/>
          <ac:spMkLst>
            <pc:docMk/>
            <pc:sldMk cId="2792995416" sldId="1406"/>
            <ac:spMk id="5" creationId="{6DCAC1B5-58CB-4FF2-B8E2-C0297A8A7FB9}"/>
          </ac:spMkLst>
        </pc:spChg>
        <pc:spChg chg="del">
          <ac:chgData name="Bachmann, Hannah Ruth" userId="e7c09bfb-72c2-42e5-912c-bd6874d853db" providerId="ADAL" clId="{54D97AA8-151B-4F49-BB7A-521247A40652}" dt="2021-01-27T12:17:41.876" v="35" actId="478"/>
          <ac:spMkLst>
            <pc:docMk/>
            <pc:sldMk cId="2792995416" sldId="1406"/>
            <ac:spMk id="6" creationId="{52EFD1B6-1861-4938-A796-034CF86CDE73}"/>
          </ac:spMkLst>
        </pc:spChg>
        <pc:spChg chg="add del mod">
          <ac:chgData name="Bachmann, Hannah Ruth" userId="e7c09bfb-72c2-42e5-912c-bd6874d853db" providerId="ADAL" clId="{54D97AA8-151B-4F49-BB7A-521247A40652}" dt="2021-02-02T16:40:14.779" v="67" actId="478"/>
          <ac:spMkLst>
            <pc:docMk/>
            <pc:sldMk cId="2792995416" sldId="1406"/>
            <ac:spMk id="12" creationId="{DDD5B03F-89D2-4496-AE4B-445DD6AE5E23}"/>
          </ac:spMkLst>
        </pc:spChg>
        <pc:spChg chg="add mod">
          <ac:chgData name="Bachmann, Hannah Ruth" userId="e7c09bfb-72c2-42e5-912c-bd6874d853db" providerId="ADAL" clId="{54D97AA8-151B-4F49-BB7A-521247A40652}" dt="2021-01-27T12:17:42.505" v="36"/>
          <ac:spMkLst>
            <pc:docMk/>
            <pc:sldMk cId="2792995416" sldId="1406"/>
            <ac:spMk id="14" creationId="{F39BDEBE-E817-462F-8D7B-8AAF6B48544A}"/>
          </ac:spMkLst>
        </pc:spChg>
        <pc:spChg chg="add mod">
          <ac:chgData name="Bachmann, Hannah Ruth" userId="e7c09bfb-72c2-42e5-912c-bd6874d853db" providerId="ADAL" clId="{54D97AA8-151B-4F49-BB7A-521247A40652}" dt="2021-02-02T16:40:15.081" v="68"/>
          <ac:spMkLst>
            <pc:docMk/>
            <pc:sldMk cId="2792995416" sldId="1406"/>
            <ac:spMk id="15" creationId="{C7C797FF-56A3-4262-9D5E-93E2DC84C4B1}"/>
          </ac:spMkLst>
        </pc:spChg>
      </pc:sldChg>
      <pc:sldChg chg="addSp delSp modSp del mod ord">
        <pc:chgData name="Bachmann, Hannah Ruth" userId="e7c09bfb-72c2-42e5-912c-bd6874d853db" providerId="ADAL" clId="{54D97AA8-151B-4F49-BB7A-521247A40652}" dt="2021-01-27T12:19:07.796" v="41" actId="2696"/>
        <pc:sldMkLst>
          <pc:docMk/>
          <pc:sldMk cId="2737994484" sldId="1407"/>
        </pc:sldMkLst>
        <pc:spChg chg="del">
          <ac:chgData name="Bachmann, Hannah Ruth" userId="e7c09bfb-72c2-42e5-912c-bd6874d853db" providerId="ADAL" clId="{54D97AA8-151B-4F49-BB7A-521247A40652}" dt="2021-01-27T12:16:59.356" v="18" actId="478"/>
          <ac:spMkLst>
            <pc:docMk/>
            <pc:sldMk cId="2737994484" sldId="1407"/>
            <ac:spMk id="5" creationId="{C3C55713-2604-4965-A582-B7279174E4CF}"/>
          </ac:spMkLst>
        </pc:spChg>
        <pc:spChg chg="del">
          <ac:chgData name="Bachmann, Hannah Ruth" userId="e7c09bfb-72c2-42e5-912c-bd6874d853db" providerId="ADAL" clId="{54D97AA8-151B-4F49-BB7A-521247A40652}" dt="2021-01-27T12:17:45.796" v="37" actId="478"/>
          <ac:spMkLst>
            <pc:docMk/>
            <pc:sldMk cId="2737994484" sldId="1407"/>
            <ac:spMk id="6" creationId="{23CC21AB-9D70-49C2-BEB2-436C7D10721A}"/>
          </ac:spMkLst>
        </pc:spChg>
        <pc:spChg chg="add mod">
          <ac:chgData name="Bachmann, Hannah Ruth" userId="e7c09bfb-72c2-42e5-912c-bd6874d853db" providerId="ADAL" clId="{54D97AA8-151B-4F49-BB7A-521247A40652}" dt="2021-01-27T12:17:00.716" v="19"/>
          <ac:spMkLst>
            <pc:docMk/>
            <pc:sldMk cId="2737994484" sldId="1407"/>
            <ac:spMk id="10" creationId="{EB683E77-18EE-49BD-8DA9-AEDB8EE43675}"/>
          </ac:spMkLst>
        </pc:spChg>
        <pc:spChg chg="add mod">
          <ac:chgData name="Bachmann, Hannah Ruth" userId="e7c09bfb-72c2-42e5-912c-bd6874d853db" providerId="ADAL" clId="{54D97AA8-151B-4F49-BB7A-521247A40652}" dt="2021-01-27T12:17:46.096" v="38"/>
          <ac:spMkLst>
            <pc:docMk/>
            <pc:sldMk cId="2737994484" sldId="1407"/>
            <ac:spMk id="11" creationId="{6708807B-3F65-4738-BF66-A402984145C3}"/>
          </ac:spMkLst>
        </pc:spChg>
      </pc:sldChg>
      <pc:sldChg chg="addSp delSp modSp add mod">
        <pc:chgData name="Bachmann, Hannah Ruth" userId="e7c09bfb-72c2-42e5-912c-bd6874d853db" providerId="ADAL" clId="{54D97AA8-151B-4F49-BB7A-521247A40652}" dt="2021-02-02T16:40:12.477" v="66"/>
        <pc:sldMkLst>
          <pc:docMk/>
          <pc:sldMk cId="3322024972" sldId="1407"/>
        </pc:sldMkLst>
        <pc:spChg chg="del">
          <ac:chgData name="Bachmann, Hannah Ruth" userId="e7c09bfb-72c2-42e5-912c-bd6874d853db" providerId="ADAL" clId="{54D97AA8-151B-4F49-BB7A-521247A40652}" dt="2021-02-02T16:40:12.197" v="65" actId="478"/>
          <ac:spMkLst>
            <pc:docMk/>
            <pc:sldMk cId="3322024972" sldId="1407"/>
            <ac:spMk id="10" creationId="{EB683E77-18EE-49BD-8DA9-AEDB8EE43675}"/>
          </ac:spMkLst>
        </pc:spChg>
        <pc:spChg chg="add mod">
          <ac:chgData name="Bachmann, Hannah Ruth" userId="e7c09bfb-72c2-42e5-912c-bd6874d853db" providerId="ADAL" clId="{54D97AA8-151B-4F49-BB7A-521247A40652}" dt="2021-02-02T16:40:12.477" v="66"/>
          <ac:spMkLst>
            <pc:docMk/>
            <pc:sldMk cId="3322024972" sldId="1407"/>
            <ac:spMk id="12" creationId="{D01BE0D8-2C43-4970-80D1-9D0CD52EAC97}"/>
          </ac:spMkLst>
        </pc:spChg>
      </pc:sldChg>
      <pc:sldChg chg="addSp delSp modSp del mod">
        <pc:chgData name="Bachmann, Hannah Ruth" userId="e7c09bfb-72c2-42e5-912c-bd6874d853db" providerId="ADAL" clId="{54D97AA8-151B-4F49-BB7A-521247A40652}" dt="2021-01-27T15:35:51.841" v="43" actId="2696"/>
        <pc:sldMkLst>
          <pc:docMk/>
          <pc:sldMk cId="3019495335" sldId="1410"/>
        </pc:sldMkLst>
        <pc:spChg chg="del">
          <ac:chgData name="Bachmann, Hannah Ruth" userId="e7c09bfb-72c2-42e5-912c-bd6874d853db" providerId="ADAL" clId="{54D97AA8-151B-4F49-BB7A-521247A40652}" dt="2021-01-27T12:16:33.451" v="0" actId="478"/>
          <ac:spMkLst>
            <pc:docMk/>
            <pc:sldMk cId="3019495335" sldId="1410"/>
            <ac:spMk id="13" creationId="{3C2E595F-CF42-4BE1-B961-752DCC44C3EA}"/>
          </ac:spMkLst>
        </pc:spChg>
        <pc:spChg chg="add mod">
          <ac:chgData name="Bachmann, Hannah Ruth" userId="e7c09bfb-72c2-42e5-912c-bd6874d853db" providerId="ADAL" clId="{54D97AA8-151B-4F49-BB7A-521247A40652}" dt="2021-01-27T12:16:33.815" v="1"/>
          <ac:spMkLst>
            <pc:docMk/>
            <pc:sldMk cId="3019495335" sldId="1410"/>
            <ac:spMk id="15" creationId="{81371E50-3FF9-4D56-A913-2164C47AAA15}"/>
          </ac:spMkLst>
        </pc:spChg>
      </pc:sldChg>
      <pc:sldChg chg="del">
        <pc:chgData name="Bachmann, Hannah Ruth" userId="e7c09bfb-72c2-42e5-912c-bd6874d853db" providerId="ADAL" clId="{54D97AA8-151B-4F49-BB7A-521247A40652}" dt="2021-01-27T15:36:14.533" v="45" actId="2696"/>
        <pc:sldMkLst>
          <pc:docMk/>
          <pc:sldMk cId="47279079" sldId="1411"/>
        </pc:sldMkLst>
      </pc:sldChg>
    </pc:docChg>
  </pc:docChgLst>
  <pc:docChgLst>
    <pc:chgData name="Bachmann, Hannah Ruth" userId="S::habachma@uni-mainz.de::e7c09bfb-72c2-42e5-912c-bd6874d853db" providerId="AD" clId="Web-{1A6104BF-416B-45FA-B8AB-9100EF9EB249}"/>
    <pc:docChg chg="">
      <pc:chgData name="Bachmann, Hannah Ruth" userId="S::habachma@uni-mainz.de::e7c09bfb-72c2-42e5-912c-bd6874d853db" providerId="AD" clId="Web-{1A6104BF-416B-45FA-B8AB-9100EF9EB249}" dt="2020-12-06T00:48:39.009" v="1"/>
      <pc:docMkLst>
        <pc:docMk/>
      </pc:docMkLst>
      <pc:sldChg chg="addCm modCm">
        <pc:chgData name="Bachmann, Hannah Ruth" userId="S::habachma@uni-mainz.de::e7c09bfb-72c2-42e5-912c-bd6874d853db" providerId="AD" clId="Web-{1A6104BF-416B-45FA-B8AB-9100EF9EB249}" dt="2020-12-06T00:48:39.009" v="1"/>
        <pc:sldMkLst>
          <pc:docMk/>
          <pc:sldMk cId="1879831005" sldId="1403"/>
        </pc:sldMkLst>
      </pc:sldChg>
    </pc:docChg>
  </pc:docChgLst>
  <pc:docChgLst>
    <pc:chgData name="Bachmann, Hannah Ruth" userId="S::habachma@uni-mainz.de::e7c09bfb-72c2-42e5-912c-bd6874d853db" providerId="AD" clId="Web-{96AA5F9E-7479-110F-B943-C5F0CBEFEDAF}"/>
    <pc:docChg chg="">
      <pc:chgData name="Bachmann, Hannah Ruth" userId="S::habachma@uni-mainz.de::e7c09bfb-72c2-42e5-912c-bd6874d853db" providerId="AD" clId="Web-{96AA5F9E-7479-110F-B943-C5F0CBEFEDAF}" dt="2021-01-27T12:14:41.914" v="0"/>
      <pc:docMkLst>
        <pc:docMk/>
      </pc:docMkLst>
      <pc:sldChg chg="delCm">
        <pc:chgData name="Bachmann, Hannah Ruth" userId="S::habachma@uni-mainz.de::e7c09bfb-72c2-42e5-912c-bd6874d853db" providerId="AD" clId="Web-{96AA5F9E-7479-110F-B943-C5F0CBEFEDAF}" dt="2021-01-27T12:14:41.914" v="0"/>
        <pc:sldMkLst>
          <pc:docMk/>
          <pc:sldMk cId="2737994484" sldId="1407"/>
        </pc:sldMkLst>
      </pc:sldChg>
    </pc:docChg>
  </pc:docChgLst>
  <pc:docChgLst>
    <pc:chgData name="Wallerius, Dominik" userId="S::walleriu@uni-mainz.de::a368d9d8-ce33-42c3-883f-a2e82223f6d6" providerId="AD" clId="Web-{BD2CB626-D4BE-66A6-EB4A-801F7A8D95C6}"/>
    <pc:docChg chg="modSld">
      <pc:chgData name="Wallerius, Dominik" userId="S::walleriu@uni-mainz.de::a368d9d8-ce33-42c3-883f-a2e82223f6d6" providerId="AD" clId="Web-{BD2CB626-D4BE-66A6-EB4A-801F7A8D95C6}" dt="2020-12-15T14:05:43.874" v="0" actId="20577"/>
      <pc:docMkLst>
        <pc:docMk/>
      </pc:docMkLst>
      <pc:sldChg chg="modSp">
        <pc:chgData name="Wallerius, Dominik" userId="S::walleriu@uni-mainz.de::a368d9d8-ce33-42c3-883f-a2e82223f6d6" providerId="AD" clId="Web-{BD2CB626-D4BE-66A6-EB4A-801F7A8D95C6}" dt="2020-12-15T14:05:43.874" v="0" actId="20577"/>
        <pc:sldMkLst>
          <pc:docMk/>
          <pc:sldMk cId="2461512244" sldId="1401"/>
        </pc:sldMkLst>
        <pc:spChg chg="mod">
          <ac:chgData name="Wallerius, Dominik" userId="S::walleriu@uni-mainz.de::a368d9d8-ce33-42c3-883f-a2e82223f6d6" providerId="AD" clId="Web-{BD2CB626-D4BE-66A6-EB4A-801F7A8D95C6}" dt="2020-12-15T14:05:43.874" v="0" actId="20577"/>
          <ac:spMkLst>
            <pc:docMk/>
            <pc:sldMk cId="2461512244" sldId="1401"/>
            <ac:spMk id="12" creationId="{68A12010-6D41-411C-93B2-4E46D5E8882B}"/>
          </ac:spMkLst>
        </pc:spChg>
      </pc:sldChg>
    </pc:docChg>
  </pc:docChgLst>
  <pc:docChgLst>
    <pc:chgData name="Bachmann, Hannah Ruth" userId="e7c09bfb-72c2-42e5-912c-bd6874d853db" providerId="ADAL" clId="{295E423F-26E1-4FCF-90BD-7C46EEDFB8FC}"/>
    <pc:docChg chg="custSel modSld">
      <pc:chgData name="Bachmann, Hannah Ruth" userId="e7c09bfb-72c2-42e5-912c-bd6874d853db" providerId="ADAL" clId="{295E423F-26E1-4FCF-90BD-7C46EEDFB8FC}" dt="2021-03-10T15:41:13.149" v="251" actId="1076"/>
      <pc:docMkLst>
        <pc:docMk/>
      </pc:docMkLst>
      <pc:sldChg chg="modSp mod">
        <pc:chgData name="Bachmann, Hannah Ruth" userId="e7c09bfb-72c2-42e5-912c-bd6874d853db" providerId="ADAL" clId="{295E423F-26E1-4FCF-90BD-7C46EEDFB8FC}" dt="2021-03-10T15:37:31.483" v="181" actId="1076"/>
        <pc:sldMkLst>
          <pc:docMk/>
          <pc:sldMk cId="238310380" sldId="1397"/>
        </pc:sldMkLst>
        <pc:spChg chg="mod">
          <ac:chgData name="Bachmann, Hannah Ruth" userId="e7c09bfb-72c2-42e5-912c-bd6874d853db" providerId="ADAL" clId="{295E423F-26E1-4FCF-90BD-7C46EEDFB8FC}" dt="2021-03-10T15:32:51.697" v="58" actId="20577"/>
          <ac:spMkLst>
            <pc:docMk/>
            <pc:sldMk cId="238310380" sldId="1397"/>
            <ac:spMk id="2" creationId="{2A8E7AE3-A2BF-4B31-85FB-C94A4552ECD1}"/>
          </ac:spMkLst>
        </pc:spChg>
        <pc:spChg chg="mod">
          <ac:chgData name="Bachmann, Hannah Ruth" userId="e7c09bfb-72c2-42e5-912c-bd6874d853db" providerId="ADAL" clId="{295E423F-26E1-4FCF-90BD-7C46EEDFB8FC}" dt="2021-03-10T15:32:55.880" v="59" actId="207"/>
          <ac:spMkLst>
            <pc:docMk/>
            <pc:sldMk cId="238310380" sldId="1397"/>
            <ac:spMk id="12" creationId="{C3749583-842C-4520-BBC9-EF13DF5785C4}"/>
          </ac:spMkLst>
        </pc:spChg>
        <pc:picChg chg="mod">
          <ac:chgData name="Bachmann, Hannah Ruth" userId="e7c09bfb-72c2-42e5-912c-bd6874d853db" providerId="ADAL" clId="{295E423F-26E1-4FCF-90BD-7C46EEDFB8FC}" dt="2021-03-10T15:37:31.483" v="181" actId="1076"/>
          <ac:picMkLst>
            <pc:docMk/>
            <pc:sldMk cId="238310380" sldId="1397"/>
            <ac:picMk id="9" creationId="{53436086-9400-476D-AA21-57157D5E6918}"/>
          </ac:picMkLst>
        </pc:picChg>
      </pc:sldChg>
      <pc:sldChg chg="modSp mod">
        <pc:chgData name="Bachmann, Hannah Ruth" userId="e7c09bfb-72c2-42e5-912c-bd6874d853db" providerId="ADAL" clId="{295E423F-26E1-4FCF-90BD-7C46EEDFB8FC}" dt="2021-03-10T15:39:27.111" v="201" actId="1076"/>
        <pc:sldMkLst>
          <pc:docMk/>
          <pc:sldMk cId="1899391020" sldId="1398"/>
        </pc:sldMkLst>
        <pc:spChg chg="mod">
          <ac:chgData name="Bachmann, Hannah Ruth" userId="e7c09bfb-72c2-42e5-912c-bd6874d853db" providerId="ADAL" clId="{295E423F-26E1-4FCF-90BD-7C46EEDFB8FC}" dt="2021-03-10T15:31:53.488" v="36" actId="20577"/>
          <ac:spMkLst>
            <pc:docMk/>
            <pc:sldMk cId="1899391020" sldId="1398"/>
            <ac:spMk id="2" creationId="{AC284810-2428-466D-B869-22185656E3A7}"/>
          </ac:spMkLst>
        </pc:spChg>
        <pc:spChg chg="mod">
          <ac:chgData name="Bachmann, Hannah Ruth" userId="e7c09bfb-72c2-42e5-912c-bd6874d853db" providerId="ADAL" clId="{295E423F-26E1-4FCF-90BD-7C46EEDFB8FC}" dt="2021-03-10T15:30:25.629" v="18" actId="207"/>
          <ac:spMkLst>
            <pc:docMk/>
            <pc:sldMk cId="1899391020" sldId="1398"/>
            <ac:spMk id="12" creationId="{68A12010-6D41-411C-93B2-4E46D5E8882B}"/>
          </ac:spMkLst>
        </pc:spChg>
        <pc:picChg chg="mod">
          <ac:chgData name="Bachmann, Hannah Ruth" userId="e7c09bfb-72c2-42e5-912c-bd6874d853db" providerId="ADAL" clId="{295E423F-26E1-4FCF-90BD-7C46EEDFB8FC}" dt="2021-03-10T15:30:19.014" v="17" actId="196"/>
          <ac:picMkLst>
            <pc:docMk/>
            <pc:sldMk cId="1899391020" sldId="1398"/>
            <ac:picMk id="3" creationId="{B30648FB-0122-4308-ACAA-04272B2F8EF4}"/>
          </ac:picMkLst>
        </pc:picChg>
        <pc:picChg chg="mod">
          <ac:chgData name="Bachmann, Hannah Ruth" userId="e7c09bfb-72c2-42e5-912c-bd6874d853db" providerId="ADAL" clId="{295E423F-26E1-4FCF-90BD-7C46EEDFB8FC}" dt="2021-03-10T15:39:27.111" v="201" actId="1076"/>
          <ac:picMkLst>
            <pc:docMk/>
            <pc:sldMk cId="1899391020" sldId="1398"/>
            <ac:picMk id="6" creationId="{9D1E92F8-C425-4812-946C-055B83B174E7}"/>
          </ac:picMkLst>
        </pc:picChg>
      </pc:sldChg>
      <pc:sldChg chg="modSp mod">
        <pc:chgData name="Bachmann, Hannah Ruth" userId="e7c09bfb-72c2-42e5-912c-bd6874d853db" providerId="ADAL" clId="{295E423F-26E1-4FCF-90BD-7C46EEDFB8FC}" dt="2021-03-10T15:30:14.026" v="16" actId="1076"/>
        <pc:sldMkLst>
          <pc:docMk/>
          <pc:sldMk cId="2461512244" sldId="1401"/>
        </pc:sldMkLst>
        <pc:spChg chg="mod">
          <ac:chgData name="Bachmann, Hannah Ruth" userId="e7c09bfb-72c2-42e5-912c-bd6874d853db" providerId="ADAL" clId="{295E423F-26E1-4FCF-90BD-7C46EEDFB8FC}" dt="2021-03-10T15:30:05.325" v="14" actId="20577"/>
          <ac:spMkLst>
            <pc:docMk/>
            <pc:sldMk cId="2461512244" sldId="1401"/>
            <ac:spMk id="2" creationId="{AC284810-2428-466D-B869-22185656E3A7}"/>
          </ac:spMkLst>
        </pc:spChg>
        <pc:spChg chg="mod">
          <ac:chgData name="Bachmann, Hannah Ruth" userId="e7c09bfb-72c2-42e5-912c-bd6874d853db" providerId="ADAL" clId="{295E423F-26E1-4FCF-90BD-7C46EEDFB8FC}" dt="2021-03-10T15:30:08.253" v="15" actId="1076"/>
          <ac:spMkLst>
            <pc:docMk/>
            <pc:sldMk cId="2461512244" sldId="1401"/>
            <ac:spMk id="12" creationId="{68A12010-6D41-411C-93B2-4E46D5E8882B}"/>
          </ac:spMkLst>
        </pc:spChg>
        <pc:picChg chg="mod">
          <ac:chgData name="Bachmann, Hannah Ruth" userId="e7c09bfb-72c2-42e5-912c-bd6874d853db" providerId="ADAL" clId="{295E423F-26E1-4FCF-90BD-7C46EEDFB8FC}" dt="2021-03-10T15:30:14.026" v="16" actId="1076"/>
          <ac:picMkLst>
            <pc:docMk/>
            <pc:sldMk cId="2461512244" sldId="1401"/>
            <ac:picMk id="3" creationId="{6B0FA5E2-30CB-4DE0-9B67-75704DA9EC98}"/>
          </ac:picMkLst>
        </pc:picChg>
      </pc:sldChg>
      <pc:sldChg chg="modSp mod">
        <pc:chgData name="Bachmann, Hannah Ruth" userId="e7c09bfb-72c2-42e5-912c-bd6874d853db" providerId="ADAL" clId="{295E423F-26E1-4FCF-90BD-7C46EEDFB8FC}" dt="2021-03-10T15:32:44.841" v="48" actId="196"/>
        <pc:sldMkLst>
          <pc:docMk/>
          <pc:sldMk cId="2436898066" sldId="1402"/>
        </pc:sldMkLst>
        <pc:spChg chg="mod">
          <ac:chgData name="Bachmann, Hannah Ruth" userId="e7c09bfb-72c2-42e5-912c-bd6874d853db" providerId="ADAL" clId="{295E423F-26E1-4FCF-90BD-7C46EEDFB8FC}" dt="2021-03-10T15:32:03.120" v="39" actId="20577"/>
          <ac:spMkLst>
            <pc:docMk/>
            <pc:sldMk cId="2436898066" sldId="1402"/>
            <ac:spMk id="2" creationId="{92768DDB-F99D-41DC-9427-5739858AD765}"/>
          </ac:spMkLst>
        </pc:spChg>
        <pc:spChg chg="mod">
          <ac:chgData name="Bachmann, Hannah Ruth" userId="e7c09bfb-72c2-42e5-912c-bd6874d853db" providerId="ADAL" clId="{295E423F-26E1-4FCF-90BD-7C46EEDFB8FC}" dt="2021-03-10T15:32:39.839" v="47" actId="207"/>
          <ac:spMkLst>
            <pc:docMk/>
            <pc:sldMk cId="2436898066" sldId="1402"/>
            <ac:spMk id="3" creationId="{6325E7F7-84CC-43A2-8DCF-1FD4C9BF2437}"/>
          </ac:spMkLst>
        </pc:spChg>
        <pc:picChg chg="mod">
          <ac:chgData name="Bachmann, Hannah Ruth" userId="e7c09bfb-72c2-42e5-912c-bd6874d853db" providerId="ADAL" clId="{295E423F-26E1-4FCF-90BD-7C46EEDFB8FC}" dt="2021-03-10T15:32:44.841" v="48" actId="196"/>
          <ac:picMkLst>
            <pc:docMk/>
            <pc:sldMk cId="2436898066" sldId="1402"/>
            <ac:picMk id="7" creationId="{C6E91E9F-DF8D-4816-9496-321353E11653}"/>
          </ac:picMkLst>
        </pc:picChg>
      </pc:sldChg>
      <pc:sldChg chg="addSp delSp modSp mod chgLayout">
        <pc:chgData name="Bachmann, Hannah Ruth" userId="e7c09bfb-72c2-42e5-912c-bd6874d853db" providerId="ADAL" clId="{295E423F-26E1-4FCF-90BD-7C46EEDFB8FC}" dt="2021-03-10T15:35:24.922" v="134" actId="1076"/>
        <pc:sldMkLst>
          <pc:docMk/>
          <pc:sldMk cId="1879831005" sldId="1403"/>
        </pc:sldMkLst>
        <pc:spChg chg="add del mod ord">
          <ac:chgData name="Bachmann, Hannah Ruth" userId="e7c09bfb-72c2-42e5-912c-bd6874d853db" providerId="ADAL" clId="{295E423F-26E1-4FCF-90BD-7C46EEDFB8FC}" dt="2021-03-10T15:33:29.086" v="68" actId="478"/>
          <ac:spMkLst>
            <pc:docMk/>
            <pc:sldMk cId="1879831005" sldId="1403"/>
            <ac:spMk id="2" creationId="{B07A79D7-1583-451D-A44F-4516E069D405}"/>
          </ac:spMkLst>
        </pc:spChg>
        <pc:spChg chg="add del mod ord">
          <ac:chgData name="Bachmann, Hannah Ruth" userId="e7c09bfb-72c2-42e5-912c-bd6874d853db" providerId="ADAL" clId="{295E423F-26E1-4FCF-90BD-7C46EEDFB8FC}" dt="2021-03-10T15:34:57.355" v="123" actId="478"/>
          <ac:spMkLst>
            <pc:docMk/>
            <pc:sldMk cId="1879831005" sldId="1403"/>
            <ac:spMk id="3" creationId="{F0F0CCC6-D978-4EDE-8FDC-DE3EA955DAD0}"/>
          </ac:spMkLst>
        </pc:spChg>
        <pc:spChg chg="add del mod">
          <ac:chgData name="Bachmann, Hannah Ruth" userId="e7c09bfb-72c2-42e5-912c-bd6874d853db" providerId="ADAL" clId="{295E423F-26E1-4FCF-90BD-7C46EEDFB8FC}" dt="2021-03-10T15:34:36.445" v="116" actId="478"/>
          <ac:spMkLst>
            <pc:docMk/>
            <pc:sldMk cId="1879831005" sldId="1403"/>
            <ac:spMk id="4" creationId="{DE8204C7-2F08-4B03-BC0B-8C6488BCDAB2}"/>
          </ac:spMkLst>
        </pc:spChg>
        <pc:spChg chg="mod ord">
          <ac:chgData name="Bachmann, Hannah Ruth" userId="e7c09bfb-72c2-42e5-912c-bd6874d853db" providerId="ADAL" clId="{295E423F-26E1-4FCF-90BD-7C46EEDFB8FC}" dt="2021-03-10T15:33:24.277" v="67" actId="700"/>
          <ac:spMkLst>
            <pc:docMk/>
            <pc:sldMk cId="1879831005" sldId="1403"/>
            <ac:spMk id="9" creationId="{246FB894-B0E2-475A-813C-994D960F8FFA}"/>
          </ac:spMkLst>
        </pc:spChg>
        <pc:spChg chg="mod">
          <ac:chgData name="Bachmann, Hannah Ruth" userId="e7c09bfb-72c2-42e5-912c-bd6874d853db" providerId="ADAL" clId="{295E423F-26E1-4FCF-90BD-7C46EEDFB8FC}" dt="2021-03-10T15:35:23.273" v="133" actId="1076"/>
          <ac:spMkLst>
            <pc:docMk/>
            <pc:sldMk cId="1879831005" sldId="1403"/>
            <ac:spMk id="11" creationId="{F1F976DC-1764-4055-A558-871DA7417BCF}"/>
          </ac:spMkLst>
        </pc:spChg>
        <pc:spChg chg="add mod">
          <ac:chgData name="Bachmann, Hannah Ruth" userId="e7c09bfb-72c2-42e5-912c-bd6874d853db" providerId="ADAL" clId="{295E423F-26E1-4FCF-90BD-7C46EEDFB8FC}" dt="2021-03-10T15:35:24.922" v="134" actId="1076"/>
          <ac:spMkLst>
            <pc:docMk/>
            <pc:sldMk cId="1879831005" sldId="1403"/>
            <ac:spMk id="14" creationId="{920D1660-BE02-4282-AB86-1B8DC2DB81E1}"/>
          </ac:spMkLst>
        </pc:spChg>
        <pc:picChg chg="mod ord">
          <ac:chgData name="Bachmann, Hannah Ruth" userId="e7c09bfb-72c2-42e5-912c-bd6874d853db" providerId="ADAL" clId="{295E423F-26E1-4FCF-90BD-7C46EEDFB8FC}" dt="2021-03-10T15:35:18.490" v="130" actId="1076"/>
          <ac:picMkLst>
            <pc:docMk/>
            <pc:sldMk cId="1879831005" sldId="1403"/>
            <ac:picMk id="7" creationId="{7DEA30EE-3452-49CF-B392-C0FFD2A6EFD5}"/>
          </ac:picMkLst>
        </pc:picChg>
        <pc:picChg chg="del mod">
          <ac:chgData name="Bachmann, Hannah Ruth" userId="e7c09bfb-72c2-42e5-912c-bd6874d853db" providerId="ADAL" clId="{295E423F-26E1-4FCF-90BD-7C46EEDFB8FC}" dt="2021-03-10T15:33:58.042" v="90" actId="478"/>
          <ac:picMkLst>
            <pc:docMk/>
            <pc:sldMk cId="1879831005" sldId="1403"/>
            <ac:picMk id="12" creationId="{B955EA95-28EB-42E6-A0BD-FAA49188879A}"/>
          </ac:picMkLst>
        </pc:picChg>
        <pc:picChg chg="mod">
          <ac:chgData name="Bachmann, Hannah Ruth" userId="e7c09bfb-72c2-42e5-912c-bd6874d853db" providerId="ADAL" clId="{295E423F-26E1-4FCF-90BD-7C46EEDFB8FC}" dt="2021-03-10T15:35:21.364" v="132" actId="1076"/>
          <ac:picMkLst>
            <pc:docMk/>
            <pc:sldMk cId="1879831005" sldId="1403"/>
            <ac:picMk id="13" creationId="{E2CDC600-D9A3-49F2-BAC6-9B8424DFEBD3}"/>
          </ac:picMkLst>
        </pc:picChg>
      </pc:sldChg>
      <pc:sldChg chg="modSp mod">
        <pc:chgData name="Bachmann, Hannah Ruth" userId="e7c09bfb-72c2-42e5-912c-bd6874d853db" providerId="ADAL" clId="{295E423F-26E1-4FCF-90BD-7C46EEDFB8FC}" dt="2021-03-10T15:40:39.549" v="250" actId="207"/>
        <pc:sldMkLst>
          <pc:docMk/>
          <pc:sldMk cId="1021063001" sldId="1404"/>
        </pc:sldMkLst>
        <pc:spChg chg="mod">
          <ac:chgData name="Bachmann, Hannah Ruth" userId="e7c09bfb-72c2-42e5-912c-bd6874d853db" providerId="ADAL" clId="{295E423F-26E1-4FCF-90BD-7C46EEDFB8FC}" dt="2021-03-10T15:40:39.549" v="250" actId="207"/>
          <ac:spMkLst>
            <pc:docMk/>
            <pc:sldMk cId="1021063001" sldId="1404"/>
            <ac:spMk id="2" creationId="{DBD95967-645B-4C63-8E1F-FD5B3B1610CE}"/>
          </ac:spMkLst>
        </pc:spChg>
        <pc:spChg chg="mod">
          <ac:chgData name="Bachmann, Hannah Ruth" userId="e7c09bfb-72c2-42e5-912c-bd6874d853db" providerId="ADAL" clId="{295E423F-26E1-4FCF-90BD-7C46EEDFB8FC}" dt="2021-03-10T15:37:43.678" v="185" actId="20577"/>
          <ac:spMkLst>
            <pc:docMk/>
            <pc:sldMk cId="1021063001" sldId="1404"/>
            <ac:spMk id="4" creationId="{6B30DF33-A4EE-4973-8D78-D1029A907D19}"/>
          </ac:spMkLst>
        </pc:spChg>
        <pc:picChg chg="mod">
          <ac:chgData name="Bachmann, Hannah Ruth" userId="e7c09bfb-72c2-42e5-912c-bd6874d853db" providerId="ADAL" clId="{295E423F-26E1-4FCF-90BD-7C46EEDFB8FC}" dt="2021-03-10T15:35:58.064" v="144" actId="1076"/>
          <ac:picMkLst>
            <pc:docMk/>
            <pc:sldMk cId="1021063001" sldId="1404"/>
            <ac:picMk id="7" creationId="{BB12FF10-8B9D-42E5-8A1E-128D1A5987B6}"/>
          </ac:picMkLst>
        </pc:picChg>
      </pc:sldChg>
      <pc:sldChg chg="modSp mod">
        <pc:chgData name="Bachmann, Hannah Ruth" userId="e7c09bfb-72c2-42e5-912c-bd6874d853db" providerId="ADAL" clId="{295E423F-26E1-4FCF-90BD-7C46EEDFB8FC}" dt="2021-03-10T15:31:25.932" v="31" actId="207"/>
        <pc:sldMkLst>
          <pc:docMk/>
          <pc:sldMk cId="79260252" sldId="1405"/>
        </pc:sldMkLst>
        <pc:spChg chg="mod">
          <ac:chgData name="Bachmann, Hannah Ruth" userId="e7c09bfb-72c2-42e5-912c-bd6874d853db" providerId="ADAL" clId="{295E423F-26E1-4FCF-90BD-7C46EEDFB8FC}" dt="2021-03-10T15:31:25.932" v="31" actId="207"/>
          <ac:spMkLst>
            <pc:docMk/>
            <pc:sldMk cId="79260252" sldId="1405"/>
            <ac:spMk id="4" creationId="{DD65BFF9-61D4-4692-8917-7680D53B6826}"/>
          </ac:spMkLst>
        </pc:spChg>
      </pc:sldChg>
      <pc:sldChg chg="modSp mod">
        <pc:chgData name="Bachmann, Hannah Ruth" userId="e7c09bfb-72c2-42e5-912c-bd6874d853db" providerId="ADAL" clId="{295E423F-26E1-4FCF-90BD-7C46EEDFB8FC}" dt="2021-03-10T15:41:13.149" v="251" actId="1076"/>
        <pc:sldMkLst>
          <pc:docMk/>
          <pc:sldMk cId="2792995416" sldId="1406"/>
        </pc:sldMkLst>
        <pc:spChg chg="mod">
          <ac:chgData name="Bachmann, Hannah Ruth" userId="e7c09bfb-72c2-42e5-912c-bd6874d853db" providerId="ADAL" clId="{295E423F-26E1-4FCF-90BD-7C46EEDFB8FC}" dt="2021-03-10T15:40:13.750" v="226" actId="207"/>
          <ac:spMkLst>
            <pc:docMk/>
            <pc:sldMk cId="2792995416" sldId="1406"/>
            <ac:spMk id="2" creationId="{E70CB173-C129-491E-996F-82AAE0DE7074}"/>
          </ac:spMkLst>
        </pc:spChg>
        <pc:spChg chg="mod">
          <ac:chgData name="Bachmann, Hannah Ruth" userId="e7c09bfb-72c2-42e5-912c-bd6874d853db" providerId="ADAL" clId="{295E423F-26E1-4FCF-90BD-7C46EEDFB8FC}" dt="2021-03-10T15:37:05.370" v="176" actId="14100"/>
          <ac:spMkLst>
            <pc:docMk/>
            <pc:sldMk cId="2792995416" sldId="1406"/>
            <ac:spMk id="4" creationId="{E03E4DD1-9586-413F-B8A7-7694244161C1}"/>
          </ac:spMkLst>
        </pc:spChg>
        <pc:spChg chg="mod">
          <ac:chgData name="Bachmann, Hannah Ruth" userId="e7c09bfb-72c2-42e5-912c-bd6874d853db" providerId="ADAL" clId="{295E423F-26E1-4FCF-90BD-7C46EEDFB8FC}" dt="2021-03-10T15:36:35.048" v="159" actId="14100"/>
          <ac:spMkLst>
            <pc:docMk/>
            <pc:sldMk cId="2792995416" sldId="1406"/>
            <ac:spMk id="9" creationId="{9CC5F18B-0158-411D-B4AF-E8376E91F4E1}"/>
          </ac:spMkLst>
        </pc:spChg>
        <pc:spChg chg="mod">
          <ac:chgData name="Bachmann, Hannah Ruth" userId="e7c09bfb-72c2-42e5-912c-bd6874d853db" providerId="ADAL" clId="{295E423F-26E1-4FCF-90BD-7C46EEDFB8FC}" dt="2021-03-10T15:41:13.149" v="251" actId="1076"/>
          <ac:spMkLst>
            <pc:docMk/>
            <pc:sldMk cId="2792995416" sldId="1406"/>
            <ac:spMk id="11" creationId="{920AE37F-A79F-480D-9FD1-01B93E0A9178}"/>
          </ac:spMkLst>
        </pc:spChg>
        <pc:picChg chg="mod">
          <ac:chgData name="Bachmann, Hannah Ruth" userId="e7c09bfb-72c2-42e5-912c-bd6874d853db" providerId="ADAL" clId="{295E423F-26E1-4FCF-90BD-7C46EEDFB8FC}" dt="2021-03-10T15:36:52.593" v="174" actId="1076"/>
          <ac:picMkLst>
            <pc:docMk/>
            <pc:sldMk cId="2792995416" sldId="1406"/>
            <ac:picMk id="7" creationId="{3ED82179-3B02-4ACB-B4F4-7A9EC72FB2C4}"/>
          </ac:picMkLst>
        </pc:picChg>
        <pc:picChg chg="mod">
          <ac:chgData name="Bachmann, Hannah Ruth" userId="e7c09bfb-72c2-42e5-912c-bd6874d853db" providerId="ADAL" clId="{295E423F-26E1-4FCF-90BD-7C46EEDFB8FC}" dt="2021-03-10T15:36:49.789" v="173" actId="1076"/>
          <ac:picMkLst>
            <pc:docMk/>
            <pc:sldMk cId="2792995416" sldId="1406"/>
            <ac:picMk id="10" creationId="{BAF6480A-B65D-4529-90E3-852F22B35BC3}"/>
          </ac:picMkLst>
        </pc:picChg>
      </pc:sldChg>
      <pc:sldChg chg="modSp mod">
        <pc:chgData name="Bachmann, Hannah Ruth" userId="e7c09bfb-72c2-42e5-912c-bd6874d853db" providerId="ADAL" clId="{295E423F-26E1-4FCF-90BD-7C46EEDFB8FC}" dt="2021-03-10T15:38:57.191" v="199" actId="207"/>
        <pc:sldMkLst>
          <pc:docMk/>
          <pc:sldMk cId="3322024972" sldId="1407"/>
        </pc:sldMkLst>
        <pc:spChg chg="mod">
          <ac:chgData name="Bachmann, Hannah Ruth" userId="e7c09bfb-72c2-42e5-912c-bd6874d853db" providerId="ADAL" clId="{295E423F-26E1-4FCF-90BD-7C46EEDFB8FC}" dt="2021-03-10T15:38:57.191" v="199" actId="207"/>
          <ac:spMkLst>
            <pc:docMk/>
            <pc:sldMk cId="3322024972" sldId="1407"/>
            <ac:spMk id="3" creationId="{DCA4A01E-FD28-45CB-93CF-61CA2A5E4762}"/>
          </ac:spMkLst>
        </pc:spChg>
        <pc:picChg chg="mod">
          <ac:chgData name="Bachmann, Hannah Ruth" userId="e7c09bfb-72c2-42e5-912c-bd6874d853db" providerId="ADAL" clId="{295E423F-26E1-4FCF-90BD-7C46EEDFB8FC}" dt="2021-03-10T15:37:20.865" v="179" actId="1076"/>
          <ac:picMkLst>
            <pc:docMk/>
            <pc:sldMk cId="3322024972" sldId="1407"/>
            <ac:picMk id="9" creationId="{A8696E06-5D7C-44D5-9E0E-CBDB8F592349}"/>
          </ac:picMkLst>
        </pc:picChg>
      </pc:sldChg>
    </pc:docChg>
  </pc:docChgLst>
  <pc:docChgLst>
    <pc:chgData name="Wallerius, Dominik" userId="S::walleriu@uni-mainz.de::a368d9d8-ce33-42c3-883f-a2e82223f6d6" providerId="AD" clId="Web-{EC6AB6D7-451E-E506-4E69-6955530378F2}"/>
    <pc:docChg chg="addSld">
      <pc:chgData name="Wallerius, Dominik" userId="S::walleriu@uni-mainz.de::a368d9d8-ce33-42c3-883f-a2e82223f6d6" providerId="AD" clId="Web-{EC6AB6D7-451E-E506-4E69-6955530378F2}" dt="2020-12-15T15:37:30.546" v="0"/>
      <pc:docMkLst>
        <pc:docMk/>
      </pc:docMkLst>
      <pc:sldChg chg="new">
        <pc:chgData name="Wallerius, Dominik" userId="S::walleriu@uni-mainz.de::a368d9d8-ce33-42c3-883f-a2e82223f6d6" providerId="AD" clId="Web-{EC6AB6D7-451E-E506-4E69-6955530378F2}" dt="2020-12-15T15:37:30.546" v="0"/>
        <pc:sldMkLst>
          <pc:docMk/>
          <pc:sldMk cId="3996102475" sldId="1412"/>
        </pc:sldMkLst>
      </pc:sldChg>
    </pc:docChg>
  </pc:docChgLst>
  <pc:docChgLst>
    <pc:chgData name="Dominik Wallerius" userId="a368d9d8-ce33-42c3-883f-a2e82223f6d6" providerId="ADAL" clId="{9A0FD58B-04DE-664A-BDC2-644CA2F3DB4F}"/>
    <pc:docChg chg="delSld">
      <pc:chgData name="Dominik Wallerius" userId="a368d9d8-ce33-42c3-883f-a2e82223f6d6" providerId="ADAL" clId="{9A0FD58B-04DE-664A-BDC2-644CA2F3DB4F}" dt="2021-01-12T14:30:50.626" v="0" actId="2696"/>
      <pc:docMkLst>
        <pc:docMk/>
      </pc:docMkLst>
      <pc:sldChg chg="del">
        <pc:chgData name="Dominik Wallerius" userId="a368d9d8-ce33-42c3-883f-a2e82223f6d6" providerId="ADAL" clId="{9A0FD58B-04DE-664A-BDC2-644CA2F3DB4F}" dt="2021-01-12T14:30:50.626" v="0" actId="2696"/>
        <pc:sldMkLst>
          <pc:docMk/>
          <pc:sldMk cId="3996102475" sldId="1412"/>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6417820A-6E8E-4C42-9C84-6FF14ED85FAC}"/>
              </a:ext>
            </a:extLst>
          </p:cNvPr>
          <p:cNvSpPr>
            <a:spLocks noGrp="1" noChangeArrowheads="1"/>
          </p:cNvSpPr>
          <p:nvPr>
            <p:ph type="hdr" sz="quarter"/>
          </p:nvPr>
        </p:nvSpPr>
        <p:spPr bwMode="auto">
          <a:xfrm>
            <a:off x="0" y="0"/>
            <a:ext cx="2868613"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3" name="Rectangle 3">
            <a:extLst>
              <a:ext uri="{FF2B5EF4-FFF2-40B4-BE49-F238E27FC236}">
                <a16:creationId xmlns:a16="http://schemas.microsoft.com/office/drawing/2014/main" id="{F5FDC419-D9BC-4DFC-A0F2-D91A116D3E05}"/>
              </a:ext>
            </a:extLst>
          </p:cNvPr>
          <p:cNvSpPr>
            <a:spLocks noGrp="1" noChangeArrowheads="1"/>
          </p:cNvSpPr>
          <p:nvPr>
            <p:ph type="dt" sz="quarter" idx="1"/>
          </p:nvPr>
        </p:nvSpPr>
        <p:spPr bwMode="auto">
          <a:xfrm>
            <a:off x="3773488" y="0"/>
            <a:ext cx="2871787" cy="457200"/>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p>
        </p:txBody>
      </p:sp>
      <p:sp>
        <p:nvSpPr>
          <p:cNvPr id="56324" name="Rectangle 4">
            <a:extLst>
              <a:ext uri="{FF2B5EF4-FFF2-40B4-BE49-F238E27FC236}">
                <a16:creationId xmlns:a16="http://schemas.microsoft.com/office/drawing/2014/main" id="{6843BFF0-7223-4878-B108-4A8282207A57}"/>
              </a:ext>
            </a:extLst>
          </p:cNvPr>
          <p:cNvSpPr>
            <a:spLocks noGrp="1" noChangeArrowheads="1"/>
          </p:cNvSpPr>
          <p:nvPr>
            <p:ph type="ftr" sz="quarter" idx="2"/>
          </p:nvPr>
        </p:nvSpPr>
        <p:spPr bwMode="auto">
          <a:xfrm>
            <a:off x="0" y="9372600"/>
            <a:ext cx="2868613"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p>
        </p:txBody>
      </p:sp>
      <p:sp>
        <p:nvSpPr>
          <p:cNvPr id="56325" name="Rectangle 5">
            <a:extLst>
              <a:ext uri="{FF2B5EF4-FFF2-40B4-BE49-F238E27FC236}">
                <a16:creationId xmlns:a16="http://schemas.microsoft.com/office/drawing/2014/main" id="{0FBDF707-EEFE-4648-8DD4-CB6F7DD2D9D7}"/>
              </a:ext>
            </a:extLst>
          </p:cNvPr>
          <p:cNvSpPr>
            <a:spLocks noGrp="1" noChangeArrowheads="1"/>
          </p:cNvSpPr>
          <p:nvPr>
            <p:ph type="sldNum" sz="quarter" idx="3"/>
          </p:nvPr>
        </p:nvSpPr>
        <p:spPr bwMode="auto">
          <a:xfrm>
            <a:off x="3773488" y="9372600"/>
            <a:ext cx="2871787" cy="458788"/>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030740A3-B7F4-4EF5-825C-3263C0B4BB3F}" type="slidenum">
              <a:rPr lang="de-DE" altLang="de-DE"/>
              <a:pPr>
                <a:defRPr/>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B084295F-40D3-4C2A-A366-811A7A63F13D}"/>
              </a:ext>
            </a:extLst>
          </p:cNvPr>
          <p:cNvSpPr>
            <a:spLocks noGrp="1" noChangeArrowheads="1"/>
          </p:cNvSpPr>
          <p:nvPr>
            <p:ph type="hdr" sz="quarter"/>
          </p:nvPr>
        </p:nvSpPr>
        <p:spPr bwMode="auto">
          <a:xfrm>
            <a:off x="0"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27" name="Rectangle 3">
            <a:extLst>
              <a:ext uri="{FF2B5EF4-FFF2-40B4-BE49-F238E27FC236}">
                <a16:creationId xmlns:a16="http://schemas.microsoft.com/office/drawing/2014/main" id="{EDE4C6E8-E543-4357-B077-F4FEBF332387}"/>
              </a:ext>
            </a:extLst>
          </p:cNvPr>
          <p:cNvSpPr>
            <a:spLocks noGrp="1" noChangeArrowheads="1"/>
          </p:cNvSpPr>
          <p:nvPr>
            <p:ph type="dt" idx="1"/>
          </p:nvPr>
        </p:nvSpPr>
        <p:spPr bwMode="auto">
          <a:xfrm>
            <a:off x="3773488" y="0"/>
            <a:ext cx="2889250" cy="493713"/>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lvl1pPr algn="r" defTabSz="895350">
              <a:defRPr sz="1200" b="0">
                <a:latin typeface="Times New Roman" charset="0"/>
              </a:defRPr>
            </a:lvl1pPr>
          </a:lstStyle>
          <a:p>
            <a:pPr>
              <a:defRPr/>
            </a:pPr>
            <a:endParaRPr lang="de-DE" altLang="de-DE"/>
          </a:p>
        </p:txBody>
      </p:sp>
      <p:sp>
        <p:nvSpPr>
          <p:cNvPr id="5124" name="Rectangle 4">
            <a:extLst>
              <a:ext uri="{FF2B5EF4-FFF2-40B4-BE49-F238E27FC236}">
                <a16:creationId xmlns:a16="http://schemas.microsoft.com/office/drawing/2014/main" id="{77DD439B-7FC2-452F-AADA-04510E03C3FF}"/>
              </a:ext>
            </a:extLst>
          </p:cNvPr>
          <p:cNvSpPr>
            <a:spLocks noGrp="1" noRot="1" noChangeAspect="1" noChangeArrowheads="1" noTextEdit="1"/>
          </p:cNvSpPr>
          <p:nvPr>
            <p:ph type="sldImg" idx="2"/>
          </p:nvPr>
        </p:nvSpPr>
        <p:spPr bwMode="auto">
          <a:xfrm>
            <a:off x="779463" y="741363"/>
            <a:ext cx="5105400"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a:extLst>
              <a:ext uri="{FF2B5EF4-FFF2-40B4-BE49-F238E27FC236}">
                <a16:creationId xmlns:a16="http://schemas.microsoft.com/office/drawing/2014/main" id="{D25A4AD7-13D1-44EF-A801-41F76A76F24F}"/>
              </a:ext>
            </a:extLst>
          </p:cNvPr>
          <p:cNvSpPr>
            <a:spLocks noGrp="1" noChangeArrowheads="1"/>
          </p:cNvSpPr>
          <p:nvPr>
            <p:ph type="body" sz="quarter" idx="3"/>
          </p:nvPr>
        </p:nvSpPr>
        <p:spPr bwMode="auto">
          <a:xfrm>
            <a:off x="887413" y="4684713"/>
            <a:ext cx="4887912" cy="4440237"/>
          </a:xfrm>
          <a:prstGeom prst="rect">
            <a:avLst/>
          </a:prstGeom>
          <a:noFill/>
          <a:ln w="9525">
            <a:noFill/>
            <a:miter lim="800000"/>
            <a:headEnd/>
            <a:tailEnd/>
          </a:ln>
          <a:effectLst/>
        </p:spPr>
        <p:txBody>
          <a:bodyPr vert="horz" wrap="square" lIns="89653" tIns="44826" rIns="89653" bIns="44826" numCol="1" anchor="t" anchorCtr="0" compatLnSpc="1">
            <a:prstTxWarp prst="textNoShape">
              <a:avLst/>
            </a:prstTxWarp>
          </a:bodyPr>
          <a:lstStyle/>
          <a:p>
            <a:pPr lvl="0"/>
            <a:r>
              <a:rPr lang="de-DE" altLang="de-DE" noProof="0"/>
              <a:t>Klicken Sie, um die Formate des Vorlagentextes zu bearbeiten</a:t>
            </a:r>
          </a:p>
          <a:p>
            <a:pPr lvl="1"/>
            <a:r>
              <a:rPr lang="de-DE" altLang="de-DE" noProof="0"/>
              <a:t>Zweite Ebene</a:t>
            </a:r>
          </a:p>
          <a:p>
            <a:pPr lvl="2"/>
            <a:r>
              <a:rPr lang="de-DE" altLang="de-DE" noProof="0"/>
              <a:t>Dritte Ebene</a:t>
            </a:r>
          </a:p>
          <a:p>
            <a:pPr lvl="3"/>
            <a:r>
              <a:rPr lang="de-DE" altLang="de-DE" noProof="0"/>
              <a:t>Vierte Ebene</a:t>
            </a:r>
          </a:p>
          <a:p>
            <a:pPr lvl="4"/>
            <a:r>
              <a:rPr lang="de-DE" altLang="de-DE" noProof="0"/>
              <a:t>Fünfte Ebene</a:t>
            </a:r>
          </a:p>
        </p:txBody>
      </p:sp>
      <p:sp>
        <p:nvSpPr>
          <p:cNvPr id="26630" name="Rectangle 6">
            <a:extLst>
              <a:ext uri="{FF2B5EF4-FFF2-40B4-BE49-F238E27FC236}">
                <a16:creationId xmlns:a16="http://schemas.microsoft.com/office/drawing/2014/main" id="{95E0607F-EA31-4EA0-B532-3FFD7EB2EB91}"/>
              </a:ext>
            </a:extLst>
          </p:cNvPr>
          <p:cNvSpPr>
            <a:spLocks noGrp="1" noChangeArrowheads="1"/>
          </p:cNvSpPr>
          <p:nvPr>
            <p:ph type="ftr" sz="quarter" idx="4"/>
          </p:nvPr>
        </p:nvSpPr>
        <p:spPr bwMode="auto">
          <a:xfrm>
            <a:off x="0"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l" defTabSz="895350">
              <a:defRPr sz="1200" b="0">
                <a:latin typeface="Times New Roman" charset="0"/>
              </a:defRPr>
            </a:lvl1pPr>
          </a:lstStyle>
          <a:p>
            <a:pPr>
              <a:defRPr/>
            </a:pPr>
            <a:endParaRPr lang="de-DE" altLang="de-DE"/>
          </a:p>
        </p:txBody>
      </p:sp>
      <p:sp>
        <p:nvSpPr>
          <p:cNvPr id="26631" name="Rectangle 7">
            <a:extLst>
              <a:ext uri="{FF2B5EF4-FFF2-40B4-BE49-F238E27FC236}">
                <a16:creationId xmlns:a16="http://schemas.microsoft.com/office/drawing/2014/main" id="{4ED8D479-F098-42A5-9C34-07B6E07EDDA9}"/>
              </a:ext>
            </a:extLst>
          </p:cNvPr>
          <p:cNvSpPr>
            <a:spLocks noGrp="1" noChangeArrowheads="1"/>
          </p:cNvSpPr>
          <p:nvPr>
            <p:ph type="sldNum" sz="quarter" idx="5"/>
          </p:nvPr>
        </p:nvSpPr>
        <p:spPr bwMode="auto">
          <a:xfrm>
            <a:off x="3773488" y="9372600"/>
            <a:ext cx="2889250" cy="493713"/>
          </a:xfrm>
          <a:prstGeom prst="rect">
            <a:avLst/>
          </a:prstGeom>
          <a:noFill/>
          <a:ln w="9525">
            <a:noFill/>
            <a:miter lim="800000"/>
            <a:headEnd/>
            <a:tailEnd/>
          </a:ln>
          <a:effectLst/>
        </p:spPr>
        <p:txBody>
          <a:bodyPr vert="horz" wrap="square" lIns="89653" tIns="44826" rIns="89653" bIns="44826" numCol="1" anchor="b" anchorCtr="0" compatLnSpc="1">
            <a:prstTxWarp prst="textNoShape">
              <a:avLst/>
            </a:prstTxWarp>
          </a:bodyPr>
          <a:lstStyle>
            <a:lvl1pPr algn="r" defTabSz="895350">
              <a:defRPr sz="1200" b="0">
                <a:latin typeface="Times New Roman" panose="02020603050405020304" pitchFamily="18" charset="0"/>
              </a:defRPr>
            </a:lvl1pPr>
          </a:lstStyle>
          <a:p>
            <a:pPr>
              <a:defRPr/>
            </a:pPr>
            <a:fld id="{A8B09437-ED09-41F8-92C2-9622BC3C592B}"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5613"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2813"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0013"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7213"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5516" algn="l" defTabSz="914207" rtl="0" eaLnBrk="1" latinLnBrk="0" hangingPunct="1">
      <a:defRPr sz="1200" kern="1200">
        <a:solidFill>
          <a:schemeClr val="tx1"/>
        </a:solidFill>
        <a:latin typeface="+mn-lt"/>
        <a:ea typeface="+mn-ea"/>
        <a:cs typeface="+mn-cs"/>
      </a:defRPr>
    </a:lvl6pPr>
    <a:lvl7pPr marL="2742620" algn="l" defTabSz="914207" rtl="0" eaLnBrk="1" latinLnBrk="0" hangingPunct="1">
      <a:defRPr sz="1200" kern="1200">
        <a:solidFill>
          <a:schemeClr val="tx1"/>
        </a:solidFill>
        <a:latin typeface="+mn-lt"/>
        <a:ea typeface="+mn-ea"/>
        <a:cs typeface="+mn-cs"/>
      </a:defRPr>
    </a:lvl7pPr>
    <a:lvl8pPr marL="3199724" algn="l" defTabSz="914207" rtl="0" eaLnBrk="1" latinLnBrk="0" hangingPunct="1">
      <a:defRPr sz="1200" kern="1200">
        <a:solidFill>
          <a:schemeClr val="tx1"/>
        </a:solidFill>
        <a:latin typeface="+mn-lt"/>
        <a:ea typeface="+mn-ea"/>
        <a:cs typeface="+mn-cs"/>
      </a:defRPr>
    </a:lvl8pPr>
    <a:lvl9pPr marL="3656826" algn="l" defTabSz="91420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Titelmasterformat durch Klicken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endParaRPr lang="en-GB"/>
          </a:p>
        </p:txBody>
      </p:sp>
    </p:spTree>
    <p:extLst>
      <p:ext uri="{BB962C8B-B14F-4D97-AF65-F5344CB8AC3E}">
        <p14:creationId xmlns:p14="http://schemas.microsoft.com/office/powerpoint/2010/main" val="2663820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3AB72A6-87CB-4F8B-BADE-53F27CC54479}" type="datetime1">
              <a:rPr lang="en-GB" smtClean="0"/>
              <a:pPr/>
              <a:t>10/03/2021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3D1C419C-FE75-48E2-A75A-2D6F1D62BDBF}" type="slidenum">
              <a:rPr lang="en-GB" smtClean="0"/>
              <a:pPr/>
              <a:t>‹Nr.›</a:t>
            </a:fld>
            <a:endParaRPr lang="en-GB"/>
          </a:p>
        </p:txBody>
      </p:sp>
    </p:spTree>
    <p:extLst>
      <p:ext uri="{BB962C8B-B14F-4D97-AF65-F5344CB8AC3E}">
        <p14:creationId xmlns:p14="http://schemas.microsoft.com/office/powerpoint/2010/main" val="37345628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C1FEF78-7969-4A2C-B832-006A4442904F}" type="datetime1">
              <a:rPr lang="en-GB" smtClean="0"/>
              <a:pPr/>
              <a:t>10/03/2021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9082294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7477FEBE-4C88-45DA-B207-66626CED51FD}" type="datetime1">
              <a:rPr lang="en-GB" smtClean="0"/>
              <a:pPr/>
              <a:t>10/03/2021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263910912"/>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A8958534-89E5-41A3-867E-1F6E21F7B8DA}" type="datetime1">
              <a:rPr lang="en-GB" smtClean="0"/>
              <a:pPr/>
              <a:t>10/03/2021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4063518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C9D24E35-1C1B-4A02-85E9-09350A7B64E6}" type="datetime1">
              <a:rPr lang="en-GB" smtClean="0"/>
              <a:pPr/>
              <a:t>10/03/2021</a:t>
            </a:fld>
            <a:endParaRPr lang="en-GB"/>
          </a:p>
        </p:txBody>
      </p:sp>
      <p:sp>
        <p:nvSpPr>
          <p:cNvPr id="8" name="Fußzeilenplatzhalter 7"/>
          <p:cNvSpPr>
            <a:spLocks noGrp="1"/>
          </p:cNvSpPr>
          <p:nvPr>
            <p:ph type="ftr" sz="quarter" idx="11"/>
          </p:nvPr>
        </p:nvSpPr>
        <p:spPr/>
        <p:txBody>
          <a:bodyPr/>
          <a:lstStyle/>
          <a:p>
            <a:r>
              <a:rPr lang="de-DE"/>
              <a:t>© 2020 - GET Across Borders</a:t>
            </a:r>
            <a:endParaRPr lang="en-GB"/>
          </a:p>
        </p:txBody>
      </p:sp>
      <p:sp>
        <p:nvSpPr>
          <p:cNvPr id="9" name="Foliennummernplatzhalter 8"/>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4281011225"/>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6B541A2-0254-4FF3-9DBB-7D3DD377FEDF}" type="datetime1">
              <a:rPr lang="en-GB" smtClean="0"/>
              <a:pPr/>
              <a:t>10/03/2021</a:t>
            </a:fld>
            <a:endParaRPr lang="en-GB"/>
          </a:p>
        </p:txBody>
      </p:sp>
      <p:sp>
        <p:nvSpPr>
          <p:cNvPr id="4" name="Fußzeilenplatzhalter 3"/>
          <p:cNvSpPr>
            <a:spLocks noGrp="1"/>
          </p:cNvSpPr>
          <p:nvPr>
            <p:ph type="ftr" sz="quarter" idx="11"/>
          </p:nvPr>
        </p:nvSpPr>
        <p:spPr/>
        <p:txBody>
          <a:bodyPr/>
          <a:lstStyle/>
          <a:p>
            <a:r>
              <a:rPr lang="de-DE"/>
              <a:t>© 2020 - GET Across Borders</a:t>
            </a:r>
            <a:endParaRPr lang="en-GB"/>
          </a:p>
        </p:txBody>
      </p:sp>
      <p:sp>
        <p:nvSpPr>
          <p:cNvPr id="5" name="Foliennummernplatzhalter 4"/>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7924284"/>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9EE62CEA-B13D-4294-886A-3F10A5F362AC}" type="datetime1">
              <a:rPr lang="en-GB" smtClean="0"/>
              <a:pPr/>
              <a:t>10/03/2021</a:t>
            </a:fld>
            <a:endParaRPr lang="en-GB"/>
          </a:p>
        </p:txBody>
      </p:sp>
      <p:sp>
        <p:nvSpPr>
          <p:cNvPr id="3" name="Fußzeilenplatzhalter 2"/>
          <p:cNvSpPr>
            <a:spLocks noGrp="1"/>
          </p:cNvSpPr>
          <p:nvPr>
            <p:ph type="ftr" sz="quarter" idx="11"/>
          </p:nvPr>
        </p:nvSpPr>
        <p:spPr/>
        <p:txBody>
          <a:bodyPr/>
          <a:lstStyle/>
          <a:p>
            <a:r>
              <a:rPr lang="de-DE"/>
              <a:t>© 2020 - GET Across Borders</a:t>
            </a:r>
            <a:endParaRPr lang="en-GB"/>
          </a:p>
        </p:txBody>
      </p:sp>
      <p:sp>
        <p:nvSpPr>
          <p:cNvPr id="4" name="Foliennummernplatzhalter 3"/>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91906172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00F1EC65-3F2D-4240-9FB2-86BAF6AF6314}" type="datetime1">
              <a:rPr lang="en-GB" smtClean="0"/>
              <a:pPr/>
              <a:t>10/03/2021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366226504"/>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3C3FCD5E-69B8-4F4C-82B4-AA8390DE7F8D}" type="datetime1">
              <a:rPr lang="en-GB" smtClean="0"/>
              <a:pPr/>
              <a:t>10/03/2021</a:t>
            </a:fld>
            <a:endParaRPr lang="en-GB"/>
          </a:p>
        </p:txBody>
      </p:sp>
      <p:sp>
        <p:nvSpPr>
          <p:cNvPr id="6" name="Fußzeilenplatzhalter 5"/>
          <p:cNvSpPr>
            <a:spLocks noGrp="1"/>
          </p:cNvSpPr>
          <p:nvPr>
            <p:ph type="ftr" sz="quarter" idx="11"/>
          </p:nvPr>
        </p:nvSpPr>
        <p:spPr/>
        <p:txBody>
          <a:bodyPr/>
          <a:lstStyle/>
          <a:p>
            <a:r>
              <a:rPr lang="de-DE"/>
              <a:t>© 2020 - GET Across Borders</a:t>
            </a:r>
            <a:endParaRPr lang="en-GB"/>
          </a:p>
        </p:txBody>
      </p:sp>
      <p:sp>
        <p:nvSpPr>
          <p:cNvPr id="7" name="Foliennummernplatzhalter 6"/>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030944477"/>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EF937EC-4118-4B87-B290-472EF67D333B}" type="datetime1">
              <a:rPr lang="en-GB" smtClean="0"/>
              <a:pPr/>
              <a:t>10/03/2021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587203540"/>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bg>
      <p:bgRef idx="1001">
        <a:schemeClr val="bg1"/>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idx="1"/>
          </p:nvPr>
        </p:nvSpPr>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Fußzeilenplatzhalter 1">
            <a:extLst>
              <a:ext uri="{FF2B5EF4-FFF2-40B4-BE49-F238E27FC236}">
                <a16:creationId xmlns:a16="http://schemas.microsoft.com/office/drawing/2014/main" id="{CC2E37E7-1806-4D21-8266-8ADFB0E0001B}"/>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566EE03D-0E66-4A78-85B8-06FBB550002F}"/>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8901524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0977CC8A-DC74-4D43-9830-70796848A750}" type="datetime1">
              <a:rPr lang="en-GB" smtClean="0"/>
              <a:pPr/>
              <a:t>10/03/2021</a:t>
            </a:fld>
            <a:endParaRPr lang="en-GB"/>
          </a:p>
        </p:txBody>
      </p:sp>
      <p:sp>
        <p:nvSpPr>
          <p:cNvPr id="5" name="Fußzeilenplatzhalter 4"/>
          <p:cNvSpPr>
            <a:spLocks noGrp="1"/>
          </p:cNvSpPr>
          <p:nvPr>
            <p:ph type="ftr" sz="quarter" idx="11"/>
          </p:nvPr>
        </p:nvSpPr>
        <p:spPr/>
        <p:txBody>
          <a:bodyPr/>
          <a:lstStyle/>
          <a:p>
            <a:r>
              <a:rPr lang="de-DE"/>
              <a:t>© 2020 - GET Across Borders</a:t>
            </a:r>
            <a:endParaRPr lang="en-GB"/>
          </a:p>
        </p:txBody>
      </p:sp>
      <p:sp>
        <p:nvSpPr>
          <p:cNvPr id="6" name="Foliennummernplatzhalter 5"/>
          <p:cNvSpPr>
            <a:spLocks noGrp="1"/>
          </p:cNvSpPr>
          <p:nvPr>
            <p:ph type="sldNum" sz="quarter" idx="12"/>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2125677474"/>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782955" y="2348402"/>
            <a:ext cx="8873490" cy="1620430"/>
          </a:xfrm>
        </p:spPr>
        <p:txBody>
          <a:bodyPr/>
          <a:lstStyle/>
          <a:p>
            <a:r>
              <a:rPr lang="en-US"/>
              <a:t>Click to edit Master title style</a:t>
            </a:r>
            <a:endParaRPr lang="en-GB"/>
          </a:p>
        </p:txBody>
      </p:sp>
      <p:sp>
        <p:nvSpPr>
          <p:cNvPr id="3" name="Untertitel 2"/>
          <p:cNvSpPr>
            <a:spLocks noGrp="1"/>
          </p:cNvSpPr>
          <p:nvPr>
            <p:ph type="subTitle" idx="1"/>
          </p:nvPr>
        </p:nvSpPr>
        <p:spPr>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2" indent="0" algn="ctr">
              <a:buNone/>
              <a:defRPr>
                <a:solidFill>
                  <a:schemeClr val="tx1">
                    <a:tint val="75000"/>
                  </a:schemeClr>
                </a:solidFill>
              </a:defRPr>
            </a:lvl6pPr>
            <a:lvl7pPr marL="3023510"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r>
              <a:rPr lang="en-US"/>
              <a:t>Click to edit Master subtitle style</a:t>
            </a:r>
            <a:endParaRPr lang="en-GB"/>
          </a:p>
        </p:txBody>
      </p:sp>
      <p:sp>
        <p:nvSpPr>
          <p:cNvPr id="4" name="Datumsplatzhalter 3"/>
          <p:cNvSpPr>
            <a:spLocks noGrp="1"/>
          </p:cNvSpPr>
          <p:nvPr>
            <p:ph type="dt" sz="half" idx="10"/>
          </p:nvPr>
        </p:nvSpPr>
        <p:spPr/>
        <p:txBody>
          <a:bodyPr/>
          <a:lstStyle/>
          <a:p>
            <a:fld id="{CD174E74-CACA-497B-99F7-231ED2321951}" type="datetime1">
              <a:rPr lang="en-GB" smtClean="0"/>
              <a:pPr/>
              <a:t>10/03/2021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484192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4650F874-7860-4E76-B9BA-5786280081FC}" type="datetime1">
              <a:rPr lang="en-GB" smtClean="0"/>
              <a:pPr/>
              <a:t>10/03/2021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075530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24641" y="4857794"/>
            <a:ext cx="8873490" cy="1501435"/>
          </a:xfrm>
        </p:spPr>
        <p:txBody>
          <a:bodyPr anchor="t"/>
          <a:lstStyle>
            <a:lvl1pPr algn="l">
              <a:defRPr sz="4409" b="1" cap="all"/>
            </a:lvl1pPr>
          </a:lstStyle>
          <a:p>
            <a:r>
              <a:rPr lang="en-US"/>
              <a:t>Click to edit Master title style</a:t>
            </a:r>
            <a:endParaRPr lang="en-GB"/>
          </a:p>
        </p:txBody>
      </p:sp>
      <p:sp>
        <p:nvSpPr>
          <p:cNvPr id="3" name="Textplatzhalter 2"/>
          <p:cNvSpPr>
            <a:spLocks noGrp="1"/>
          </p:cNvSpPr>
          <p:nvPr>
            <p:ph type="body" idx="1"/>
          </p:nvPr>
        </p:nvSpPr>
        <p:spPr>
          <a:xfrm>
            <a:off x="824641" y="3204116"/>
            <a:ext cx="8873490" cy="1653678"/>
          </a:xfrm>
        </p:spPr>
        <p:txBody>
          <a:bodyPr anchor="b"/>
          <a:lstStyle>
            <a:lvl1pPr marL="0" indent="0">
              <a:buNone/>
              <a:defRPr sz="2205">
                <a:solidFill>
                  <a:schemeClr val="tx1">
                    <a:tint val="75000"/>
                  </a:schemeClr>
                </a:solidFill>
              </a:defRPr>
            </a:lvl1pPr>
            <a:lvl2pPr marL="503919" indent="0">
              <a:buNone/>
              <a:defRPr sz="1984">
                <a:solidFill>
                  <a:schemeClr val="tx1">
                    <a:tint val="75000"/>
                  </a:schemeClr>
                </a:solidFill>
              </a:defRPr>
            </a:lvl2pPr>
            <a:lvl3pPr marL="1007837" indent="0">
              <a:buNone/>
              <a:defRPr sz="1764">
                <a:solidFill>
                  <a:schemeClr val="tx1">
                    <a:tint val="75000"/>
                  </a:schemeClr>
                </a:solidFill>
              </a:defRPr>
            </a:lvl3pPr>
            <a:lvl4pPr marL="1511756" indent="0">
              <a:buNone/>
              <a:defRPr sz="1543">
                <a:solidFill>
                  <a:schemeClr val="tx1">
                    <a:tint val="75000"/>
                  </a:schemeClr>
                </a:solidFill>
              </a:defRPr>
            </a:lvl4pPr>
            <a:lvl5pPr marL="2015672" indent="0">
              <a:buNone/>
              <a:defRPr sz="1543">
                <a:solidFill>
                  <a:schemeClr val="tx1">
                    <a:tint val="75000"/>
                  </a:schemeClr>
                </a:solidFill>
              </a:defRPr>
            </a:lvl5pPr>
            <a:lvl6pPr marL="2519592" indent="0">
              <a:buNone/>
              <a:defRPr sz="1543">
                <a:solidFill>
                  <a:schemeClr val="tx1">
                    <a:tint val="75000"/>
                  </a:schemeClr>
                </a:solidFill>
              </a:defRPr>
            </a:lvl6pPr>
            <a:lvl7pPr marL="3023510" indent="0">
              <a:buNone/>
              <a:defRPr sz="1543">
                <a:solidFill>
                  <a:schemeClr val="tx1">
                    <a:tint val="75000"/>
                  </a:schemeClr>
                </a:solidFill>
              </a:defRPr>
            </a:lvl7pPr>
            <a:lvl8pPr marL="3527428" indent="0">
              <a:buNone/>
              <a:defRPr sz="1543">
                <a:solidFill>
                  <a:schemeClr val="tx1">
                    <a:tint val="75000"/>
                  </a:schemeClr>
                </a:solidFill>
              </a:defRPr>
            </a:lvl8pPr>
            <a:lvl9pPr marL="4031346" indent="0">
              <a:buNone/>
              <a:defRPr sz="1543">
                <a:solidFill>
                  <a:schemeClr val="tx1">
                    <a:tint val="75000"/>
                  </a:schemeClr>
                </a:solidFill>
              </a:defRPr>
            </a:lvl9pPr>
          </a:lstStyle>
          <a:p>
            <a:pPr lvl="0"/>
            <a:r>
              <a:rPr lang="en-US"/>
              <a:t>Click to edit Master text styles</a:t>
            </a:r>
          </a:p>
        </p:txBody>
      </p:sp>
      <p:sp>
        <p:nvSpPr>
          <p:cNvPr id="4" name="Datumsplatzhalter 3"/>
          <p:cNvSpPr>
            <a:spLocks noGrp="1"/>
          </p:cNvSpPr>
          <p:nvPr>
            <p:ph type="dt" sz="half" idx="10"/>
          </p:nvPr>
        </p:nvSpPr>
        <p:spPr/>
        <p:txBody>
          <a:bodyPr/>
          <a:lstStyle/>
          <a:p>
            <a:fld id="{6959908D-B457-4B66-8064-D65755BBB79F}" type="datetime1">
              <a:rPr lang="en-GB" smtClean="0"/>
              <a:pPr/>
              <a:t>10/03/2021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80461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Inhaltsplatzhalter 2"/>
          <p:cNvSpPr>
            <a:spLocks noGrp="1"/>
          </p:cNvSpPr>
          <p:nvPr>
            <p:ph sz="half" idx="1"/>
          </p:nvPr>
        </p:nvSpPr>
        <p:spPr>
          <a:xfrm>
            <a:off x="521970"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Inhaltsplatzhalter 3"/>
          <p:cNvSpPr>
            <a:spLocks noGrp="1"/>
          </p:cNvSpPr>
          <p:nvPr>
            <p:ph sz="half" idx="2"/>
          </p:nvPr>
        </p:nvSpPr>
        <p:spPr>
          <a:xfrm>
            <a:off x="5306695" y="1763927"/>
            <a:ext cx="4610735" cy="4989036"/>
          </a:xfrm>
        </p:spPr>
        <p:txBody>
          <a:bodyPr/>
          <a:lstStyle>
            <a:lvl1pPr>
              <a:defRPr sz="3086"/>
            </a:lvl1pPr>
            <a:lvl2pPr>
              <a:defRPr sz="2646"/>
            </a:lvl2pPr>
            <a:lvl3pPr>
              <a:defRPr sz="2205"/>
            </a:lvl3pPr>
            <a:lvl4pPr>
              <a:defRPr sz="1984"/>
            </a:lvl4pPr>
            <a:lvl5pPr>
              <a:defRPr sz="1984"/>
            </a:lvl5pPr>
            <a:lvl6pPr>
              <a:defRPr sz="1984"/>
            </a:lvl6pPr>
            <a:lvl7pPr>
              <a:defRPr sz="1984"/>
            </a:lvl7pPr>
            <a:lvl8pPr>
              <a:defRPr sz="1984"/>
            </a:lvl8pPr>
            <a:lvl9pPr>
              <a:defRPr sz="198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umsplatzhalter 4"/>
          <p:cNvSpPr>
            <a:spLocks noGrp="1"/>
          </p:cNvSpPr>
          <p:nvPr>
            <p:ph type="dt" sz="half" idx="10"/>
          </p:nvPr>
        </p:nvSpPr>
        <p:spPr/>
        <p:txBody>
          <a:bodyPr/>
          <a:lstStyle/>
          <a:p>
            <a:fld id="{35250F1C-BDC4-4429-AD27-F5265790A591}" type="datetime1">
              <a:rPr lang="en-GB" smtClean="0"/>
              <a:pPr/>
              <a:t>10/03/2021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518381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t>Click to edit Master title style</a:t>
            </a:r>
            <a:endParaRPr lang="en-GB"/>
          </a:p>
        </p:txBody>
      </p:sp>
      <p:sp>
        <p:nvSpPr>
          <p:cNvPr id="3" name="Textplatzhalter 2"/>
          <p:cNvSpPr>
            <a:spLocks noGrp="1"/>
          </p:cNvSpPr>
          <p:nvPr>
            <p:ph type="body" idx="1"/>
          </p:nvPr>
        </p:nvSpPr>
        <p:spPr>
          <a:xfrm>
            <a:off x="521970" y="1692179"/>
            <a:ext cx="4612548"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4" name="Inhaltsplatzhalter 3"/>
          <p:cNvSpPr>
            <a:spLocks noGrp="1"/>
          </p:cNvSpPr>
          <p:nvPr>
            <p:ph sz="half" idx="2"/>
          </p:nvPr>
        </p:nvSpPr>
        <p:spPr>
          <a:xfrm>
            <a:off x="521970" y="2397397"/>
            <a:ext cx="4612548"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platzhalter 4"/>
          <p:cNvSpPr>
            <a:spLocks noGrp="1"/>
          </p:cNvSpPr>
          <p:nvPr>
            <p:ph type="body" sz="quarter" idx="3"/>
          </p:nvPr>
        </p:nvSpPr>
        <p:spPr>
          <a:xfrm>
            <a:off x="5303073" y="1692179"/>
            <a:ext cx="4614360" cy="705219"/>
          </a:xfrm>
        </p:spPr>
        <p:txBody>
          <a:bodyPr anchor="b"/>
          <a:lstStyle>
            <a:lvl1pPr marL="0" indent="0">
              <a:buNone/>
              <a:defRPr sz="2646" b="1"/>
            </a:lvl1pPr>
            <a:lvl2pPr marL="503919" indent="0">
              <a:buNone/>
              <a:defRPr sz="2205" b="1"/>
            </a:lvl2pPr>
            <a:lvl3pPr marL="1007837" indent="0">
              <a:buNone/>
              <a:defRPr sz="1984" b="1"/>
            </a:lvl3pPr>
            <a:lvl4pPr marL="1511756" indent="0">
              <a:buNone/>
              <a:defRPr sz="1764" b="1"/>
            </a:lvl4pPr>
            <a:lvl5pPr marL="2015672" indent="0">
              <a:buNone/>
              <a:defRPr sz="1764" b="1"/>
            </a:lvl5pPr>
            <a:lvl6pPr marL="2519592" indent="0">
              <a:buNone/>
              <a:defRPr sz="1764" b="1"/>
            </a:lvl6pPr>
            <a:lvl7pPr marL="3023510" indent="0">
              <a:buNone/>
              <a:defRPr sz="1764" b="1"/>
            </a:lvl7pPr>
            <a:lvl8pPr marL="3527428" indent="0">
              <a:buNone/>
              <a:defRPr sz="1764" b="1"/>
            </a:lvl8pPr>
            <a:lvl9pPr marL="4031346" indent="0">
              <a:buNone/>
              <a:defRPr sz="1764" b="1"/>
            </a:lvl9pPr>
          </a:lstStyle>
          <a:p>
            <a:pPr lvl="0"/>
            <a:r>
              <a:rPr lang="en-US"/>
              <a:t>Click to edit Master text styles</a:t>
            </a:r>
          </a:p>
        </p:txBody>
      </p:sp>
      <p:sp>
        <p:nvSpPr>
          <p:cNvPr id="6" name="Inhaltsplatzhalter 5"/>
          <p:cNvSpPr>
            <a:spLocks noGrp="1"/>
          </p:cNvSpPr>
          <p:nvPr>
            <p:ph sz="quarter" idx="4"/>
          </p:nvPr>
        </p:nvSpPr>
        <p:spPr>
          <a:xfrm>
            <a:off x="5303073" y="2397397"/>
            <a:ext cx="4614360" cy="4355563"/>
          </a:xfrm>
        </p:spPr>
        <p:txBody>
          <a:bodyPr/>
          <a:lstStyle>
            <a:lvl1pPr>
              <a:defRPr sz="2646"/>
            </a:lvl1pPr>
            <a:lvl2pPr>
              <a:defRPr sz="2205"/>
            </a:lvl2pPr>
            <a:lvl3pPr>
              <a:defRPr sz="1984"/>
            </a:lvl3pPr>
            <a:lvl4pPr>
              <a:defRPr sz="1764"/>
            </a:lvl4pPr>
            <a:lvl5pPr>
              <a:defRPr sz="1764"/>
            </a:lvl5pPr>
            <a:lvl6pPr>
              <a:defRPr sz="1764"/>
            </a:lvl6pPr>
            <a:lvl7pPr>
              <a:defRPr sz="1764"/>
            </a:lvl7pPr>
            <a:lvl8pPr>
              <a:defRPr sz="1764"/>
            </a:lvl8pPr>
            <a:lvl9pPr>
              <a:defRPr sz="176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umsplatzhalter 6"/>
          <p:cNvSpPr>
            <a:spLocks noGrp="1"/>
          </p:cNvSpPr>
          <p:nvPr>
            <p:ph type="dt" sz="half" idx="10"/>
          </p:nvPr>
        </p:nvSpPr>
        <p:spPr/>
        <p:txBody>
          <a:bodyPr/>
          <a:lstStyle/>
          <a:p>
            <a:fld id="{6413C292-8FB8-48BC-85C3-B7DA021F67D8}" type="datetime1">
              <a:rPr lang="en-GB" smtClean="0"/>
              <a:pPr/>
              <a:t>10/03/2021</a:t>
            </a:fld>
            <a:endParaRPr lang="en-GB"/>
          </a:p>
        </p:txBody>
      </p:sp>
      <p:sp>
        <p:nvSpPr>
          <p:cNvPr id="8" name="Fußzeilenplatzhalter 7"/>
          <p:cNvSpPr>
            <a:spLocks noGrp="1"/>
          </p:cNvSpPr>
          <p:nvPr>
            <p:ph type="ftr" sz="quarter" idx="11"/>
          </p:nvPr>
        </p:nvSpPr>
        <p:spPr/>
        <p:txBody>
          <a:bodyPr/>
          <a:lstStyle/>
          <a:p>
            <a:endParaRPr lang="en-GB"/>
          </a:p>
        </p:txBody>
      </p:sp>
      <p:sp>
        <p:nvSpPr>
          <p:cNvPr id="9" name="Foliennummernplatzhalter 8"/>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90604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554B045-C609-41A7-B50F-7A74B4E4DAB0}" type="datetime1">
              <a:rPr lang="en-GB" smtClean="0"/>
              <a:pPr/>
              <a:t>10/03/2021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729647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0A0690-B9A1-435C-8B85-59275D57CCBB}" type="datetime1">
              <a:rPr lang="en-GB" smtClean="0"/>
              <a:pPr/>
              <a:t>10/03/2021</a:t>
            </a:fld>
            <a:endParaRPr lang="en-GB"/>
          </a:p>
        </p:txBody>
      </p:sp>
      <p:sp>
        <p:nvSpPr>
          <p:cNvPr id="3" name="Fußzeilenplatzhalter 2"/>
          <p:cNvSpPr>
            <a:spLocks noGrp="1"/>
          </p:cNvSpPr>
          <p:nvPr>
            <p:ph type="ftr" sz="quarter" idx="11"/>
          </p:nvPr>
        </p:nvSpPr>
        <p:spPr/>
        <p:txBody>
          <a:bodyPr/>
          <a:lstStyle/>
          <a:p>
            <a:endParaRPr lang="en-GB"/>
          </a:p>
        </p:txBody>
      </p:sp>
      <p:sp>
        <p:nvSpPr>
          <p:cNvPr id="4" name="Foliennummernplatzhalter 3"/>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012625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21973" y="300987"/>
            <a:ext cx="3434491" cy="1280945"/>
          </a:xfrm>
        </p:spPr>
        <p:txBody>
          <a:bodyPr anchor="b"/>
          <a:lstStyle>
            <a:lvl1pPr algn="l">
              <a:defRPr sz="2205" b="1"/>
            </a:lvl1pPr>
          </a:lstStyle>
          <a:p>
            <a:r>
              <a:rPr lang="en-US"/>
              <a:t>Click to edit Master title style</a:t>
            </a:r>
            <a:endParaRPr lang="en-GB"/>
          </a:p>
        </p:txBody>
      </p:sp>
      <p:sp>
        <p:nvSpPr>
          <p:cNvPr id="3" name="Inhaltsplatzhalter 2"/>
          <p:cNvSpPr>
            <a:spLocks noGrp="1"/>
          </p:cNvSpPr>
          <p:nvPr>
            <p:ph idx="1"/>
          </p:nvPr>
        </p:nvSpPr>
        <p:spPr>
          <a:xfrm>
            <a:off x="4081515" y="300990"/>
            <a:ext cx="5835915" cy="6451973"/>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platzhalter 3"/>
          <p:cNvSpPr>
            <a:spLocks noGrp="1"/>
          </p:cNvSpPr>
          <p:nvPr>
            <p:ph type="body" sz="half" idx="2"/>
          </p:nvPr>
        </p:nvSpPr>
        <p:spPr>
          <a:xfrm>
            <a:off x="521973" y="1581935"/>
            <a:ext cx="3434491" cy="5171028"/>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7A777AF5-AD89-4772-9482-E5960E258D59}" type="datetime1">
              <a:rPr lang="en-GB" smtClean="0"/>
              <a:pPr/>
              <a:t>10/03/2021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7340062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2046195" y="5291772"/>
            <a:ext cx="6263640" cy="624724"/>
          </a:xfrm>
        </p:spPr>
        <p:txBody>
          <a:bodyPr anchor="b"/>
          <a:lstStyle>
            <a:lvl1pPr algn="l">
              <a:defRPr sz="2205" b="1"/>
            </a:lvl1pPr>
          </a:lstStyle>
          <a:p>
            <a:r>
              <a:rPr lang="en-US"/>
              <a:t>Click to edit Master title style</a:t>
            </a:r>
            <a:endParaRPr lang="en-GB"/>
          </a:p>
        </p:txBody>
      </p:sp>
      <p:sp>
        <p:nvSpPr>
          <p:cNvPr id="3" name="Bildplatzhalter 2"/>
          <p:cNvSpPr>
            <a:spLocks noGrp="1"/>
          </p:cNvSpPr>
          <p:nvPr>
            <p:ph type="pic" idx="1"/>
          </p:nvPr>
        </p:nvSpPr>
        <p:spPr>
          <a:xfrm>
            <a:off x="2046195" y="675471"/>
            <a:ext cx="6263640" cy="4535805"/>
          </a:xfrm>
        </p:spPr>
        <p:txBody>
          <a:bodyPr/>
          <a:lstStyle>
            <a:lvl1pPr marL="0" indent="0">
              <a:buNone/>
              <a:defRPr sz="3527"/>
            </a:lvl1pPr>
            <a:lvl2pPr marL="503919" indent="0">
              <a:buNone/>
              <a:defRPr sz="3086"/>
            </a:lvl2pPr>
            <a:lvl3pPr marL="1007837" indent="0">
              <a:buNone/>
              <a:defRPr sz="2646"/>
            </a:lvl3pPr>
            <a:lvl4pPr marL="1511756" indent="0">
              <a:buNone/>
              <a:defRPr sz="2205"/>
            </a:lvl4pPr>
            <a:lvl5pPr marL="2015672" indent="0">
              <a:buNone/>
              <a:defRPr sz="2205"/>
            </a:lvl5pPr>
            <a:lvl6pPr marL="2519592" indent="0">
              <a:buNone/>
              <a:defRPr sz="2205"/>
            </a:lvl6pPr>
            <a:lvl7pPr marL="3023510" indent="0">
              <a:buNone/>
              <a:defRPr sz="2205"/>
            </a:lvl7pPr>
            <a:lvl8pPr marL="3527428" indent="0">
              <a:buNone/>
              <a:defRPr sz="2205"/>
            </a:lvl8pPr>
            <a:lvl9pPr marL="4031346" indent="0">
              <a:buNone/>
              <a:defRPr sz="2205"/>
            </a:lvl9pPr>
          </a:lstStyle>
          <a:p>
            <a:r>
              <a:rPr lang="en-US"/>
              <a:t>Click icon to add picture</a:t>
            </a:r>
            <a:endParaRPr lang="en-GB"/>
          </a:p>
        </p:txBody>
      </p:sp>
      <p:sp>
        <p:nvSpPr>
          <p:cNvPr id="4" name="Textplatzhalter 3"/>
          <p:cNvSpPr>
            <a:spLocks noGrp="1"/>
          </p:cNvSpPr>
          <p:nvPr>
            <p:ph type="body" sz="half" idx="2"/>
          </p:nvPr>
        </p:nvSpPr>
        <p:spPr>
          <a:xfrm>
            <a:off x="2046195" y="5916496"/>
            <a:ext cx="6263640" cy="887211"/>
          </a:xfrm>
        </p:spPr>
        <p:txBody>
          <a:bodyPr/>
          <a:lstStyle>
            <a:lvl1pPr marL="0" indent="0">
              <a:buNone/>
              <a:defRPr sz="1543"/>
            </a:lvl1pPr>
            <a:lvl2pPr marL="503919" indent="0">
              <a:buNone/>
              <a:defRPr sz="1323"/>
            </a:lvl2pPr>
            <a:lvl3pPr marL="1007837" indent="0">
              <a:buNone/>
              <a:defRPr sz="1102"/>
            </a:lvl3pPr>
            <a:lvl4pPr marL="1511756" indent="0">
              <a:buNone/>
              <a:defRPr sz="992"/>
            </a:lvl4pPr>
            <a:lvl5pPr marL="2015672" indent="0">
              <a:buNone/>
              <a:defRPr sz="992"/>
            </a:lvl5pPr>
            <a:lvl6pPr marL="2519592" indent="0">
              <a:buNone/>
              <a:defRPr sz="992"/>
            </a:lvl6pPr>
            <a:lvl7pPr marL="3023510" indent="0">
              <a:buNone/>
              <a:defRPr sz="992"/>
            </a:lvl7pPr>
            <a:lvl8pPr marL="3527428" indent="0">
              <a:buNone/>
              <a:defRPr sz="992"/>
            </a:lvl8pPr>
            <a:lvl9pPr marL="4031346" indent="0">
              <a:buNone/>
              <a:defRPr sz="992"/>
            </a:lvl9pPr>
          </a:lstStyle>
          <a:p>
            <a:pPr lvl="0"/>
            <a:r>
              <a:rPr lang="en-US"/>
              <a:t>Click to edit Master text styles</a:t>
            </a:r>
          </a:p>
        </p:txBody>
      </p:sp>
      <p:sp>
        <p:nvSpPr>
          <p:cNvPr id="5" name="Datumsplatzhalter 4"/>
          <p:cNvSpPr>
            <a:spLocks noGrp="1"/>
          </p:cNvSpPr>
          <p:nvPr>
            <p:ph type="dt" sz="half" idx="10"/>
          </p:nvPr>
        </p:nvSpPr>
        <p:spPr/>
        <p:txBody>
          <a:bodyPr/>
          <a:lstStyle/>
          <a:p>
            <a:fld id="{24AA125F-BEDC-4471-8488-0F52453129B2}" type="datetime1">
              <a:rPr lang="en-GB" smtClean="0"/>
              <a:pPr/>
              <a:t>10/03/2021</a:t>
            </a:fld>
            <a:endParaRPr lang="en-GB"/>
          </a:p>
        </p:txBody>
      </p:sp>
      <p:sp>
        <p:nvSpPr>
          <p:cNvPr id="6" name="Fußzeilenplatzhalter 5"/>
          <p:cNvSpPr>
            <a:spLocks noGrp="1"/>
          </p:cNvSpPr>
          <p:nvPr>
            <p:ph type="ftr" sz="quarter" idx="11"/>
          </p:nvPr>
        </p:nvSpPr>
        <p:spPr/>
        <p:txBody>
          <a:bodyPr/>
          <a:lstStyle/>
          <a:p>
            <a:endParaRPr lang="en-GB"/>
          </a:p>
        </p:txBody>
      </p:sp>
      <p:sp>
        <p:nvSpPr>
          <p:cNvPr id="7" name="Foliennummernplatzhalter 6"/>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5551354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2"/>
                </a:solidFill>
              </a:defRPr>
            </a:lvl1pPr>
          </a:lstStyle>
          <a:p>
            <a:r>
              <a:rPr lang="de-DE"/>
              <a:t>Titelmasterformat durch Klicken bearbeiten</a:t>
            </a:r>
            <a:endParaRPr lang="en-GB"/>
          </a:p>
        </p:txBody>
      </p:sp>
      <p:sp>
        <p:nvSpPr>
          <p:cNvPr id="3" name="Inhaltsplatzhalter 2"/>
          <p:cNvSpPr>
            <a:spLocks noGrp="1"/>
          </p:cNvSpPr>
          <p:nvPr>
            <p:ph sz="half" idx="1"/>
          </p:nvPr>
        </p:nvSpPr>
        <p:spPr>
          <a:xfrm>
            <a:off x="522288" y="1763713"/>
            <a:ext cx="4621212"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2400"/>
            </a:lvl1pPr>
            <a:lvl2pPr marL="457200" indent="0">
              <a:buFontTx/>
              <a:buNone/>
              <a:defRPr sz="2400"/>
            </a:lvl2pPr>
            <a:lvl3pPr marL="914400" indent="0">
              <a:buFontTx/>
              <a:buNone/>
              <a:defRPr sz="2400"/>
            </a:lvl3pPr>
            <a:lvl4pPr marL="1371600" indent="0">
              <a:buFontTx/>
              <a:buNone/>
              <a:defRPr sz="2400"/>
            </a:lvl4pPr>
            <a:lvl5pPr marL="1828800" indent="0">
              <a:buFontTx/>
              <a:buNone/>
              <a:defRPr sz="24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48D9B97-C724-4437-8DD2-7E14E991862E}"/>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5" name="Foliennummernplatzhalter 4">
            <a:extLst>
              <a:ext uri="{FF2B5EF4-FFF2-40B4-BE49-F238E27FC236}">
                <a16:creationId xmlns:a16="http://schemas.microsoft.com/office/drawing/2014/main" id="{CB1085C9-E46E-4F2E-B64F-2BE91E35DA78}"/>
              </a:ext>
            </a:extLst>
          </p:cNvPr>
          <p:cNvSpPr>
            <a:spLocks noGrp="1"/>
          </p:cNvSpPr>
          <p:nvPr>
            <p:ph type="sldNum" sz="quarter" idx="10"/>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2231121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Vertikaler Textplatzhalt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BEE2D67E-E787-46DD-85CD-9DEF749A5213}" type="datetime1">
              <a:rPr lang="en-GB" smtClean="0"/>
              <a:pPr/>
              <a:t>10/03/2021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3691631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568565" y="302740"/>
            <a:ext cx="2348865" cy="6450223"/>
          </a:xfrm>
        </p:spPr>
        <p:txBody>
          <a:bodyPr vert="eaVert"/>
          <a:lstStyle/>
          <a:p>
            <a:r>
              <a:rPr lang="en-US"/>
              <a:t>Click to edit Master title style</a:t>
            </a:r>
            <a:endParaRPr lang="en-GB"/>
          </a:p>
        </p:txBody>
      </p:sp>
      <p:sp>
        <p:nvSpPr>
          <p:cNvPr id="3" name="Vertikaler Textplatzhalter 2"/>
          <p:cNvSpPr>
            <a:spLocks noGrp="1"/>
          </p:cNvSpPr>
          <p:nvPr>
            <p:ph type="body" orient="vert" idx="1"/>
          </p:nvPr>
        </p:nvSpPr>
        <p:spPr>
          <a:xfrm>
            <a:off x="521970" y="302740"/>
            <a:ext cx="6872605" cy="64502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umsplatzhalter 3"/>
          <p:cNvSpPr>
            <a:spLocks noGrp="1"/>
          </p:cNvSpPr>
          <p:nvPr>
            <p:ph type="dt" sz="half" idx="10"/>
          </p:nvPr>
        </p:nvSpPr>
        <p:spPr/>
        <p:txBody>
          <a:bodyPr/>
          <a:lstStyle/>
          <a:p>
            <a:fld id="{DB690F81-5FC5-4F25-992A-91F11AE065AC}" type="datetime1">
              <a:rPr lang="en-GB" smtClean="0"/>
              <a:pPr/>
              <a:t>10/03/2021</a:t>
            </a:fld>
            <a:endParaRPr lang="en-GB"/>
          </a:p>
        </p:txBody>
      </p:sp>
      <p:sp>
        <p:nvSpPr>
          <p:cNvPr id="5" name="Fußzeilenplatzhalter 4"/>
          <p:cNvSpPr>
            <a:spLocks noGrp="1"/>
          </p:cNvSpPr>
          <p:nvPr>
            <p:ph type="ftr" sz="quarter" idx="11"/>
          </p:nvPr>
        </p:nvSpPr>
        <p:spPr/>
        <p:txBody>
          <a:bodyPr/>
          <a:lstStyle/>
          <a:p>
            <a:endParaRPr lang="en-GB"/>
          </a:p>
        </p:txBody>
      </p:sp>
      <p:sp>
        <p:nvSpPr>
          <p:cNvPr id="6" name="Foliennummernplatzhalter 5"/>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1894932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B3666-B9D4-4A7F-B5AB-1B849221485D}"/>
              </a:ext>
            </a:extLst>
          </p:cNvPr>
          <p:cNvSpPr>
            <a:spLocks noGrp="1"/>
          </p:cNvSpPr>
          <p:nvPr>
            <p:ph type="ctrTitle"/>
          </p:nvPr>
        </p:nvSpPr>
        <p:spPr>
          <a:xfrm>
            <a:off x="1304925" y="1237197"/>
            <a:ext cx="7829550" cy="2631887"/>
          </a:xfrm>
        </p:spPr>
        <p:txBody>
          <a:bodyPr anchor="b"/>
          <a:lstStyle>
            <a:lvl1pPr algn="ctr">
              <a:defRPr sz="4960"/>
            </a:lvl1pPr>
          </a:lstStyle>
          <a:p>
            <a:r>
              <a:rPr lang="en-US"/>
              <a:t>Click to edit Master title style</a:t>
            </a:r>
            <a:endParaRPr lang="de-DE"/>
          </a:p>
        </p:txBody>
      </p:sp>
      <p:sp>
        <p:nvSpPr>
          <p:cNvPr id="3" name="Subtitle 2">
            <a:extLst>
              <a:ext uri="{FF2B5EF4-FFF2-40B4-BE49-F238E27FC236}">
                <a16:creationId xmlns:a16="http://schemas.microsoft.com/office/drawing/2014/main" id="{7F286C9B-D9D4-4BA9-842B-3178AECF34C1}"/>
              </a:ext>
            </a:extLst>
          </p:cNvPr>
          <p:cNvSpPr>
            <a:spLocks noGrp="1"/>
          </p:cNvSpPr>
          <p:nvPr>
            <p:ph type="subTitle" idx="1"/>
          </p:nvPr>
        </p:nvSpPr>
        <p:spPr>
          <a:xfrm>
            <a:off x="1304925" y="3970580"/>
            <a:ext cx="7829550" cy="1825171"/>
          </a:xfrm>
        </p:spPr>
        <p:txBody>
          <a:bodyPr/>
          <a:lstStyle>
            <a:lvl1pPr marL="0" indent="0" algn="ctr">
              <a:buNone/>
              <a:defRPr sz="1984"/>
            </a:lvl1pPr>
            <a:lvl2pPr marL="377979" indent="0" algn="ctr">
              <a:buNone/>
              <a:defRPr sz="1653"/>
            </a:lvl2pPr>
            <a:lvl3pPr marL="755957" indent="0" algn="ctr">
              <a:buNone/>
              <a:defRPr sz="1488"/>
            </a:lvl3pPr>
            <a:lvl4pPr marL="1133936" indent="0" algn="ctr">
              <a:buNone/>
              <a:defRPr sz="1323"/>
            </a:lvl4pPr>
            <a:lvl5pPr marL="1511915" indent="0" algn="ctr">
              <a:buNone/>
              <a:defRPr sz="1323"/>
            </a:lvl5pPr>
            <a:lvl6pPr marL="1889893" indent="0" algn="ctr">
              <a:buNone/>
              <a:defRPr sz="1323"/>
            </a:lvl6pPr>
            <a:lvl7pPr marL="2267872" indent="0" algn="ctr">
              <a:buNone/>
              <a:defRPr sz="1323"/>
            </a:lvl7pPr>
            <a:lvl8pPr marL="2645851" indent="0" algn="ctr">
              <a:buNone/>
              <a:defRPr sz="1323"/>
            </a:lvl8pPr>
            <a:lvl9pPr marL="3023829" indent="0" algn="ctr">
              <a:buNone/>
              <a:defRPr sz="1323"/>
            </a:lvl9pPr>
          </a:lstStyle>
          <a:p>
            <a:r>
              <a:rPr lang="en-US"/>
              <a:t>Click to edit Master subtitle style</a:t>
            </a:r>
            <a:endParaRPr lang="de-DE"/>
          </a:p>
        </p:txBody>
      </p:sp>
      <p:sp>
        <p:nvSpPr>
          <p:cNvPr id="4" name="Date Placeholder 3">
            <a:extLst>
              <a:ext uri="{FF2B5EF4-FFF2-40B4-BE49-F238E27FC236}">
                <a16:creationId xmlns:a16="http://schemas.microsoft.com/office/drawing/2014/main" id="{A5B50EF4-086E-447F-BE9D-0E3C2E829E7F}"/>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5" name="Footer Placeholder 4">
            <a:extLst>
              <a:ext uri="{FF2B5EF4-FFF2-40B4-BE49-F238E27FC236}">
                <a16:creationId xmlns:a16="http://schemas.microsoft.com/office/drawing/2014/main" id="{CC3B49E6-24C3-4872-9F6F-464016402EF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E4DCE-6CF9-411C-A2D8-393DFB03915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607359589"/>
      </p:ext>
    </p:extLst>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0B395-D27D-434B-AC31-B468858D16A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1B60559E-55DF-4421-9A73-EBD11E1B53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73F49D6-A711-427A-9849-270347797AD6}"/>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5" name="Footer Placeholder 4">
            <a:extLst>
              <a:ext uri="{FF2B5EF4-FFF2-40B4-BE49-F238E27FC236}">
                <a16:creationId xmlns:a16="http://schemas.microsoft.com/office/drawing/2014/main" id="{B280D77C-AC84-4490-9890-02C464C8246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C5A1E3-8D0C-4E39-8C8C-88A4663F0AAD}"/>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51439177"/>
      </p:ext>
    </p:extLst>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A0C24-AF1D-484E-85C8-F6340E37CCDD}"/>
              </a:ext>
            </a:extLst>
          </p:cNvPr>
          <p:cNvSpPr>
            <a:spLocks noGrp="1"/>
          </p:cNvSpPr>
          <p:nvPr>
            <p:ph type="title"/>
          </p:nvPr>
        </p:nvSpPr>
        <p:spPr>
          <a:xfrm>
            <a:off x="712272" y="1884671"/>
            <a:ext cx="9003983" cy="3144614"/>
          </a:xfrm>
        </p:spPr>
        <p:txBody>
          <a:bodyPr anchor="b"/>
          <a:lstStyle>
            <a:lvl1pPr>
              <a:defRPr sz="4960"/>
            </a:lvl1pPr>
          </a:lstStyle>
          <a:p>
            <a:r>
              <a:rPr lang="en-US"/>
              <a:t>Click to edit Master title style</a:t>
            </a:r>
            <a:endParaRPr lang="de-DE"/>
          </a:p>
        </p:txBody>
      </p:sp>
      <p:sp>
        <p:nvSpPr>
          <p:cNvPr id="3" name="Text Placeholder 2">
            <a:extLst>
              <a:ext uri="{FF2B5EF4-FFF2-40B4-BE49-F238E27FC236}">
                <a16:creationId xmlns:a16="http://schemas.microsoft.com/office/drawing/2014/main" id="{DA0216E2-A5E6-439E-863D-756266F8ED0F}"/>
              </a:ext>
            </a:extLst>
          </p:cNvPr>
          <p:cNvSpPr>
            <a:spLocks noGrp="1"/>
          </p:cNvSpPr>
          <p:nvPr>
            <p:ph type="body" idx="1"/>
          </p:nvPr>
        </p:nvSpPr>
        <p:spPr>
          <a:xfrm>
            <a:off x="712272" y="5059035"/>
            <a:ext cx="9003983" cy="1653678"/>
          </a:xfrm>
        </p:spPr>
        <p:txBody>
          <a:bodyPr/>
          <a:lstStyle>
            <a:lvl1pPr marL="0" indent="0">
              <a:buNone/>
              <a:defRPr sz="1984">
                <a:solidFill>
                  <a:schemeClr val="tx1">
                    <a:tint val="75000"/>
                  </a:schemeClr>
                </a:solidFill>
              </a:defRPr>
            </a:lvl1pPr>
            <a:lvl2pPr marL="377979" indent="0">
              <a:buNone/>
              <a:defRPr sz="1653">
                <a:solidFill>
                  <a:schemeClr val="tx1">
                    <a:tint val="75000"/>
                  </a:schemeClr>
                </a:solidFill>
              </a:defRPr>
            </a:lvl2pPr>
            <a:lvl3pPr marL="755957" indent="0">
              <a:buNone/>
              <a:defRPr sz="1488">
                <a:solidFill>
                  <a:schemeClr val="tx1">
                    <a:tint val="75000"/>
                  </a:schemeClr>
                </a:solidFill>
              </a:defRPr>
            </a:lvl3pPr>
            <a:lvl4pPr marL="1133936" indent="0">
              <a:buNone/>
              <a:defRPr sz="1323">
                <a:solidFill>
                  <a:schemeClr val="tx1">
                    <a:tint val="75000"/>
                  </a:schemeClr>
                </a:solidFill>
              </a:defRPr>
            </a:lvl4pPr>
            <a:lvl5pPr marL="1511915" indent="0">
              <a:buNone/>
              <a:defRPr sz="1323">
                <a:solidFill>
                  <a:schemeClr val="tx1">
                    <a:tint val="75000"/>
                  </a:schemeClr>
                </a:solidFill>
              </a:defRPr>
            </a:lvl5pPr>
            <a:lvl6pPr marL="1889893" indent="0">
              <a:buNone/>
              <a:defRPr sz="1323">
                <a:solidFill>
                  <a:schemeClr val="tx1">
                    <a:tint val="75000"/>
                  </a:schemeClr>
                </a:solidFill>
              </a:defRPr>
            </a:lvl6pPr>
            <a:lvl7pPr marL="2267872" indent="0">
              <a:buNone/>
              <a:defRPr sz="1323">
                <a:solidFill>
                  <a:schemeClr val="tx1">
                    <a:tint val="75000"/>
                  </a:schemeClr>
                </a:solidFill>
              </a:defRPr>
            </a:lvl7pPr>
            <a:lvl8pPr marL="2645851" indent="0">
              <a:buNone/>
              <a:defRPr sz="1323">
                <a:solidFill>
                  <a:schemeClr val="tx1">
                    <a:tint val="75000"/>
                  </a:schemeClr>
                </a:solidFill>
              </a:defRPr>
            </a:lvl8pPr>
            <a:lvl9pPr marL="3023829" indent="0">
              <a:buNone/>
              <a:defRPr sz="1323">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EBADA8E-9CCE-46BC-AD24-8FE1AD06C450}"/>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5" name="Footer Placeholder 4">
            <a:extLst>
              <a:ext uri="{FF2B5EF4-FFF2-40B4-BE49-F238E27FC236}">
                <a16:creationId xmlns:a16="http://schemas.microsoft.com/office/drawing/2014/main" id="{901303F3-A43A-4AD0-A436-DB791D8B8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5369F9-78D6-4302-8D6E-81AEA293C4DC}"/>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733020724"/>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403773-8E2F-4096-A786-6537F603CA94}"/>
              </a:ext>
            </a:extLst>
          </p:cNvPr>
          <p:cNvSpPr>
            <a:spLocks noGrp="1"/>
          </p:cNvSpPr>
          <p:nvPr>
            <p:ph type="title"/>
          </p:nvPr>
        </p:nvSpPr>
        <p:spPr/>
        <p:txBody>
          <a:bodyPr/>
          <a:lstStyle/>
          <a:p>
            <a:r>
              <a:rPr lang="en-US"/>
              <a:t>Click to edit Master title style</a:t>
            </a:r>
            <a:endParaRPr lang="de-DE"/>
          </a:p>
        </p:txBody>
      </p:sp>
      <p:sp>
        <p:nvSpPr>
          <p:cNvPr id="3" name="Content Placeholder 2">
            <a:extLst>
              <a:ext uri="{FF2B5EF4-FFF2-40B4-BE49-F238E27FC236}">
                <a16:creationId xmlns:a16="http://schemas.microsoft.com/office/drawing/2014/main" id="{70453A0E-E1E5-4F88-A5E2-226EE1C15E73}"/>
              </a:ext>
            </a:extLst>
          </p:cNvPr>
          <p:cNvSpPr>
            <a:spLocks noGrp="1"/>
          </p:cNvSpPr>
          <p:nvPr>
            <p:ph sz="half" idx="1"/>
          </p:nvPr>
        </p:nvSpPr>
        <p:spPr>
          <a:xfrm>
            <a:off x="717709"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Content Placeholder 3">
            <a:extLst>
              <a:ext uri="{FF2B5EF4-FFF2-40B4-BE49-F238E27FC236}">
                <a16:creationId xmlns:a16="http://schemas.microsoft.com/office/drawing/2014/main" id="{1AFDE1FC-1859-495C-B6E1-442A9022F9D1}"/>
              </a:ext>
            </a:extLst>
          </p:cNvPr>
          <p:cNvSpPr>
            <a:spLocks noGrp="1"/>
          </p:cNvSpPr>
          <p:nvPr>
            <p:ph sz="half" idx="2"/>
          </p:nvPr>
        </p:nvSpPr>
        <p:spPr>
          <a:xfrm>
            <a:off x="5284946" y="2012414"/>
            <a:ext cx="4436745" cy="47965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Date Placeholder 4">
            <a:extLst>
              <a:ext uri="{FF2B5EF4-FFF2-40B4-BE49-F238E27FC236}">
                <a16:creationId xmlns:a16="http://schemas.microsoft.com/office/drawing/2014/main" id="{4A249A4C-57E9-4DD7-9525-1E242790B818}"/>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6" name="Footer Placeholder 5">
            <a:extLst>
              <a:ext uri="{FF2B5EF4-FFF2-40B4-BE49-F238E27FC236}">
                <a16:creationId xmlns:a16="http://schemas.microsoft.com/office/drawing/2014/main" id="{2C5FB6D4-74C0-4BA0-AEDA-50B5A6E2BF5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BA730D3-F43B-42F9-90C4-A2918790FAA5}"/>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874027285"/>
      </p:ext>
    </p:extLst>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5D623-89D1-40F5-955E-9C1182CEB48A}"/>
              </a:ext>
            </a:extLst>
          </p:cNvPr>
          <p:cNvSpPr>
            <a:spLocks noGrp="1"/>
          </p:cNvSpPr>
          <p:nvPr>
            <p:ph type="title"/>
          </p:nvPr>
        </p:nvSpPr>
        <p:spPr>
          <a:xfrm>
            <a:off x="719068" y="402484"/>
            <a:ext cx="9003983" cy="1461188"/>
          </a:xfrm>
        </p:spPr>
        <p:txBody>
          <a:bodyPr/>
          <a:lstStyle/>
          <a:p>
            <a:r>
              <a:rPr lang="en-US"/>
              <a:t>Click to edit Master title style</a:t>
            </a:r>
            <a:endParaRPr lang="de-DE"/>
          </a:p>
        </p:txBody>
      </p:sp>
      <p:sp>
        <p:nvSpPr>
          <p:cNvPr id="3" name="Text Placeholder 2">
            <a:extLst>
              <a:ext uri="{FF2B5EF4-FFF2-40B4-BE49-F238E27FC236}">
                <a16:creationId xmlns:a16="http://schemas.microsoft.com/office/drawing/2014/main" id="{3C997739-714E-4D06-B04F-F617EBDCE3EB}"/>
              </a:ext>
            </a:extLst>
          </p:cNvPr>
          <p:cNvSpPr>
            <a:spLocks noGrp="1"/>
          </p:cNvSpPr>
          <p:nvPr>
            <p:ph type="body" idx="1"/>
          </p:nvPr>
        </p:nvSpPr>
        <p:spPr>
          <a:xfrm>
            <a:off x="719070" y="1853171"/>
            <a:ext cx="441635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4" name="Content Placeholder 3">
            <a:extLst>
              <a:ext uri="{FF2B5EF4-FFF2-40B4-BE49-F238E27FC236}">
                <a16:creationId xmlns:a16="http://schemas.microsoft.com/office/drawing/2014/main" id="{EF96EFC1-54E0-4ACD-96E8-327995199179}"/>
              </a:ext>
            </a:extLst>
          </p:cNvPr>
          <p:cNvSpPr>
            <a:spLocks noGrp="1"/>
          </p:cNvSpPr>
          <p:nvPr>
            <p:ph sz="half" idx="2"/>
          </p:nvPr>
        </p:nvSpPr>
        <p:spPr>
          <a:xfrm>
            <a:off x="719070" y="2761381"/>
            <a:ext cx="441635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5" name="Text Placeholder 4">
            <a:extLst>
              <a:ext uri="{FF2B5EF4-FFF2-40B4-BE49-F238E27FC236}">
                <a16:creationId xmlns:a16="http://schemas.microsoft.com/office/drawing/2014/main" id="{46F74997-33F4-472E-A1C2-FB7551A57BE0}"/>
              </a:ext>
            </a:extLst>
          </p:cNvPr>
          <p:cNvSpPr>
            <a:spLocks noGrp="1"/>
          </p:cNvSpPr>
          <p:nvPr>
            <p:ph type="body" sz="quarter" idx="3"/>
          </p:nvPr>
        </p:nvSpPr>
        <p:spPr>
          <a:xfrm>
            <a:off x="5284947" y="1853171"/>
            <a:ext cx="4438105" cy="908210"/>
          </a:xfrm>
        </p:spPr>
        <p:txBody>
          <a:bodyPr anchor="b"/>
          <a:lstStyle>
            <a:lvl1pPr marL="0" indent="0">
              <a:buNone/>
              <a:defRPr sz="1984" b="1"/>
            </a:lvl1pPr>
            <a:lvl2pPr marL="377979" indent="0">
              <a:buNone/>
              <a:defRPr sz="1653" b="1"/>
            </a:lvl2pPr>
            <a:lvl3pPr marL="755957" indent="0">
              <a:buNone/>
              <a:defRPr sz="1488" b="1"/>
            </a:lvl3pPr>
            <a:lvl4pPr marL="1133936" indent="0">
              <a:buNone/>
              <a:defRPr sz="1323" b="1"/>
            </a:lvl4pPr>
            <a:lvl5pPr marL="1511915" indent="0">
              <a:buNone/>
              <a:defRPr sz="1323" b="1"/>
            </a:lvl5pPr>
            <a:lvl6pPr marL="1889893" indent="0">
              <a:buNone/>
              <a:defRPr sz="1323" b="1"/>
            </a:lvl6pPr>
            <a:lvl7pPr marL="2267872" indent="0">
              <a:buNone/>
              <a:defRPr sz="1323" b="1"/>
            </a:lvl7pPr>
            <a:lvl8pPr marL="2645851" indent="0">
              <a:buNone/>
              <a:defRPr sz="1323" b="1"/>
            </a:lvl8pPr>
            <a:lvl9pPr marL="3023829" indent="0">
              <a:buNone/>
              <a:defRPr sz="1323" b="1"/>
            </a:lvl9pPr>
          </a:lstStyle>
          <a:p>
            <a:pPr lvl="0"/>
            <a:r>
              <a:rPr lang="en-US"/>
              <a:t>Click to edit Master text styles</a:t>
            </a:r>
          </a:p>
        </p:txBody>
      </p:sp>
      <p:sp>
        <p:nvSpPr>
          <p:cNvPr id="6" name="Content Placeholder 5">
            <a:extLst>
              <a:ext uri="{FF2B5EF4-FFF2-40B4-BE49-F238E27FC236}">
                <a16:creationId xmlns:a16="http://schemas.microsoft.com/office/drawing/2014/main" id="{BE15DDD0-41E6-4F76-BBD4-DB8CC3ECA1FB}"/>
              </a:ext>
            </a:extLst>
          </p:cNvPr>
          <p:cNvSpPr>
            <a:spLocks noGrp="1"/>
          </p:cNvSpPr>
          <p:nvPr>
            <p:ph sz="quarter" idx="4"/>
          </p:nvPr>
        </p:nvSpPr>
        <p:spPr>
          <a:xfrm>
            <a:off x="5284947" y="2761381"/>
            <a:ext cx="4438105" cy="4061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7" name="Date Placeholder 6">
            <a:extLst>
              <a:ext uri="{FF2B5EF4-FFF2-40B4-BE49-F238E27FC236}">
                <a16:creationId xmlns:a16="http://schemas.microsoft.com/office/drawing/2014/main" id="{88D6DF04-3F2F-4B3C-8412-DAE9BE388D56}"/>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8" name="Footer Placeholder 7">
            <a:extLst>
              <a:ext uri="{FF2B5EF4-FFF2-40B4-BE49-F238E27FC236}">
                <a16:creationId xmlns:a16="http://schemas.microsoft.com/office/drawing/2014/main" id="{7E5F77A6-F5D0-4A32-8CE2-770578E4E75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E106DD2-CBE9-47E1-9C1D-32C2C31F6B8E}"/>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186832140"/>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8BA29-0C87-4E57-BCF6-C086EEB0CBF3}"/>
              </a:ext>
            </a:extLst>
          </p:cNvPr>
          <p:cNvSpPr>
            <a:spLocks noGrp="1"/>
          </p:cNvSpPr>
          <p:nvPr>
            <p:ph type="title"/>
          </p:nvPr>
        </p:nvSpPr>
        <p:spPr/>
        <p:txBody>
          <a:bodyPr/>
          <a:lstStyle/>
          <a:p>
            <a:r>
              <a:rPr lang="en-US"/>
              <a:t>Click to edit Master title style</a:t>
            </a:r>
            <a:endParaRPr lang="de-DE"/>
          </a:p>
        </p:txBody>
      </p:sp>
      <p:sp>
        <p:nvSpPr>
          <p:cNvPr id="3" name="Date Placeholder 2">
            <a:extLst>
              <a:ext uri="{FF2B5EF4-FFF2-40B4-BE49-F238E27FC236}">
                <a16:creationId xmlns:a16="http://schemas.microsoft.com/office/drawing/2014/main" id="{68326C3C-4E61-4C58-825A-BE7543D79837}"/>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4" name="Footer Placeholder 3">
            <a:extLst>
              <a:ext uri="{FF2B5EF4-FFF2-40B4-BE49-F238E27FC236}">
                <a16:creationId xmlns:a16="http://schemas.microsoft.com/office/drawing/2014/main" id="{CBED2C71-265B-4E94-994C-3ECDB6FD362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0239CFC-B5BA-4221-9916-6811C177BB6B}"/>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3956981380"/>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FF4CC5D-54B9-4213-B16A-B92BDCF180CD}"/>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3" name="Footer Placeholder 2">
            <a:extLst>
              <a:ext uri="{FF2B5EF4-FFF2-40B4-BE49-F238E27FC236}">
                <a16:creationId xmlns:a16="http://schemas.microsoft.com/office/drawing/2014/main" id="{8251BD53-3A02-4CC1-B434-EC2106DDC89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83CF48C-613C-4026-97B1-F5C0EC711993}"/>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66370007"/>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B16E-3AE0-4BCE-BA75-18342D2AB66E}"/>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Content Placeholder 2">
            <a:extLst>
              <a:ext uri="{FF2B5EF4-FFF2-40B4-BE49-F238E27FC236}">
                <a16:creationId xmlns:a16="http://schemas.microsoft.com/office/drawing/2014/main" id="{65AC6E98-0776-4B75-9548-AC709D174406}"/>
              </a:ext>
            </a:extLst>
          </p:cNvPr>
          <p:cNvSpPr>
            <a:spLocks noGrp="1"/>
          </p:cNvSpPr>
          <p:nvPr>
            <p:ph idx="1"/>
          </p:nvPr>
        </p:nvSpPr>
        <p:spPr>
          <a:xfrm>
            <a:off x="4438105" y="1088455"/>
            <a:ext cx="5284946" cy="5372269"/>
          </a:xfrm>
        </p:spPr>
        <p:txBody>
          <a:bodyPr/>
          <a:lstStyle>
            <a:lvl1pPr>
              <a:defRPr sz="2646"/>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Text Placeholder 3">
            <a:extLst>
              <a:ext uri="{FF2B5EF4-FFF2-40B4-BE49-F238E27FC236}">
                <a16:creationId xmlns:a16="http://schemas.microsoft.com/office/drawing/2014/main" id="{5127ED68-93D0-4210-9BC0-69634DE19E43}"/>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E9061493-6895-4E1A-B10E-0CD482652FB0}"/>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6" name="Footer Placeholder 5">
            <a:extLst>
              <a:ext uri="{FF2B5EF4-FFF2-40B4-BE49-F238E27FC236}">
                <a16:creationId xmlns:a16="http://schemas.microsoft.com/office/drawing/2014/main" id="{96B76833-5C26-4272-83DE-E1EA7A69A6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73172AF-B180-44CF-9D29-AC5D63ED81F4}"/>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836912976"/>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3027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C30856E7-03FB-461E-A4E8-138F538D7FA5}"/>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BB550D4C-E0CC-4B1C-99CB-791BEDCE53C8}"/>
              </a:ext>
            </a:extLst>
          </p:cNvPr>
          <p:cNvSpPr>
            <a:spLocks noGrp="1"/>
          </p:cNvSpPr>
          <p:nvPr>
            <p:ph type="sldNum" sz="quarter" idx="11"/>
          </p:nvPr>
        </p:nvSpPr>
        <p:spPr/>
        <p:txBody>
          <a:bodyPr/>
          <a:lstStyle/>
          <a:p>
            <a:fld id="{1C6A1CB6-5D98-4296-B8F9-B78E6A9A9E34}" type="slidenum">
              <a:rPr lang="en-GB" smtClean="0"/>
              <a:t>‹Nr.›</a:t>
            </a:fld>
            <a:endParaRPr lang="en-GB"/>
          </a:p>
        </p:txBody>
      </p:sp>
    </p:spTree>
    <p:extLst>
      <p:ext uri="{BB962C8B-B14F-4D97-AF65-F5344CB8AC3E}">
        <p14:creationId xmlns:p14="http://schemas.microsoft.com/office/powerpoint/2010/main" val="1129564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393D7-6583-4038-BFEA-9B7C886412D0}"/>
              </a:ext>
            </a:extLst>
          </p:cNvPr>
          <p:cNvSpPr>
            <a:spLocks noGrp="1"/>
          </p:cNvSpPr>
          <p:nvPr>
            <p:ph type="title"/>
          </p:nvPr>
        </p:nvSpPr>
        <p:spPr>
          <a:xfrm>
            <a:off x="719069" y="503978"/>
            <a:ext cx="3366978" cy="1763924"/>
          </a:xfrm>
        </p:spPr>
        <p:txBody>
          <a:bodyPr anchor="b"/>
          <a:lstStyle>
            <a:lvl1pPr>
              <a:defRPr sz="2646"/>
            </a:lvl1pPr>
          </a:lstStyle>
          <a:p>
            <a:r>
              <a:rPr lang="en-US"/>
              <a:t>Click to edit Master title style</a:t>
            </a:r>
            <a:endParaRPr lang="de-DE"/>
          </a:p>
        </p:txBody>
      </p:sp>
      <p:sp>
        <p:nvSpPr>
          <p:cNvPr id="3" name="Picture Placeholder 2">
            <a:extLst>
              <a:ext uri="{FF2B5EF4-FFF2-40B4-BE49-F238E27FC236}">
                <a16:creationId xmlns:a16="http://schemas.microsoft.com/office/drawing/2014/main" id="{35A6E152-F043-46F5-86A6-9E546D21B0FB}"/>
              </a:ext>
            </a:extLst>
          </p:cNvPr>
          <p:cNvSpPr>
            <a:spLocks noGrp="1"/>
          </p:cNvSpPr>
          <p:nvPr>
            <p:ph type="pic" idx="1"/>
          </p:nvPr>
        </p:nvSpPr>
        <p:spPr>
          <a:xfrm>
            <a:off x="4438105" y="1088455"/>
            <a:ext cx="5284946" cy="5372269"/>
          </a:xfrm>
        </p:spPr>
        <p:txBody>
          <a:bodyPr/>
          <a:lstStyle>
            <a:lvl1pPr marL="0" indent="0">
              <a:buNone/>
              <a:defRPr sz="2646"/>
            </a:lvl1pPr>
            <a:lvl2pPr marL="377979" indent="0">
              <a:buNone/>
              <a:defRPr sz="2315"/>
            </a:lvl2pPr>
            <a:lvl3pPr marL="755957" indent="0">
              <a:buNone/>
              <a:defRPr sz="1984"/>
            </a:lvl3pPr>
            <a:lvl4pPr marL="1133936" indent="0">
              <a:buNone/>
              <a:defRPr sz="1653"/>
            </a:lvl4pPr>
            <a:lvl5pPr marL="1511915" indent="0">
              <a:buNone/>
              <a:defRPr sz="1653"/>
            </a:lvl5pPr>
            <a:lvl6pPr marL="1889893" indent="0">
              <a:buNone/>
              <a:defRPr sz="1653"/>
            </a:lvl6pPr>
            <a:lvl7pPr marL="2267872" indent="0">
              <a:buNone/>
              <a:defRPr sz="1653"/>
            </a:lvl7pPr>
            <a:lvl8pPr marL="2645851" indent="0">
              <a:buNone/>
              <a:defRPr sz="1653"/>
            </a:lvl8pPr>
            <a:lvl9pPr marL="3023829" indent="0">
              <a:buNone/>
              <a:defRPr sz="1653"/>
            </a:lvl9pPr>
          </a:lstStyle>
          <a:p>
            <a:r>
              <a:rPr lang="en-US"/>
              <a:t>Click icon to add picture</a:t>
            </a:r>
            <a:endParaRPr lang="de-DE"/>
          </a:p>
        </p:txBody>
      </p:sp>
      <p:sp>
        <p:nvSpPr>
          <p:cNvPr id="4" name="Text Placeholder 3">
            <a:extLst>
              <a:ext uri="{FF2B5EF4-FFF2-40B4-BE49-F238E27FC236}">
                <a16:creationId xmlns:a16="http://schemas.microsoft.com/office/drawing/2014/main" id="{4B3E0A73-B178-4C99-AA71-5EA4715BB7F6}"/>
              </a:ext>
            </a:extLst>
          </p:cNvPr>
          <p:cNvSpPr>
            <a:spLocks noGrp="1"/>
          </p:cNvSpPr>
          <p:nvPr>
            <p:ph type="body" sz="half" idx="2"/>
          </p:nvPr>
        </p:nvSpPr>
        <p:spPr>
          <a:xfrm>
            <a:off x="719069" y="2267902"/>
            <a:ext cx="3366978" cy="4201570"/>
          </a:xfrm>
        </p:spPr>
        <p:txBody>
          <a:bodyPr/>
          <a:lstStyle>
            <a:lvl1pPr marL="0" indent="0">
              <a:buNone/>
              <a:defRPr sz="1323"/>
            </a:lvl1pPr>
            <a:lvl2pPr marL="377979" indent="0">
              <a:buNone/>
              <a:defRPr sz="1157"/>
            </a:lvl2pPr>
            <a:lvl3pPr marL="755957" indent="0">
              <a:buNone/>
              <a:defRPr sz="992"/>
            </a:lvl3pPr>
            <a:lvl4pPr marL="1133936" indent="0">
              <a:buNone/>
              <a:defRPr sz="827"/>
            </a:lvl4pPr>
            <a:lvl5pPr marL="1511915" indent="0">
              <a:buNone/>
              <a:defRPr sz="827"/>
            </a:lvl5pPr>
            <a:lvl6pPr marL="1889893" indent="0">
              <a:buNone/>
              <a:defRPr sz="827"/>
            </a:lvl6pPr>
            <a:lvl7pPr marL="2267872" indent="0">
              <a:buNone/>
              <a:defRPr sz="827"/>
            </a:lvl7pPr>
            <a:lvl8pPr marL="2645851" indent="0">
              <a:buNone/>
              <a:defRPr sz="827"/>
            </a:lvl8pPr>
            <a:lvl9pPr marL="3023829" indent="0">
              <a:buNone/>
              <a:defRPr sz="827"/>
            </a:lvl9pPr>
          </a:lstStyle>
          <a:p>
            <a:pPr lvl="0"/>
            <a:r>
              <a:rPr lang="en-US"/>
              <a:t>Click to edit Master text styles</a:t>
            </a:r>
          </a:p>
        </p:txBody>
      </p:sp>
      <p:sp>
        <p:nvSpPr>
          <p:cNvPr id="5" name="Date Placeholder 4">
            <a:extLst>
              <a:ext uri="{FF2B5EF4-FFF2-40B4-BE49-F238E27FC236}">
                <a16:creationId xmlns:a16="http://schemas.microsoft.com/office/drawing/2014/main" id="{F53FB789-DAFB-4BF4-B5B2-19CA743979CA}"/>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6" name="Footer Placeholder 5">
            <a:extLst>
              <a:ext uri="{FF2B5EF4-FFF2-40B4-BE49-F238E27FC236}">
                <a16:creationId xmlns:a16="http://schemas.microsoft.com/office/drawing/2014/main" id="{3EF71D1E-9189-4F4F-9850-93BA09F241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A559FD3-6DC7-4C97-B9F7-3FCD41ECF7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36731901"/>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441228-F46D-4CE5-934B-CF1D68AC71C6}"/>
              </a:ext>
            </a:extLst>
          </p:cNvPr>
          <p:cNvSpPr>
            <a:spLocks noGrp="1"/>
          </p:cNvSpPr>
          <p:nvPr>
            <p:ph type="title"/>
          </p:nvPr>
        </p:nvSpPr>
        <p:spPr/>
        <p:txBody>
          <a:bodyPr/>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F75DD7A5-914E-4484-B27F-2ED0ED0DF7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44A9568A-E406-400C-BDB9-B8A8CD25BA0F}"/>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5" name="Footer Placeholder 4">
            <a:extLst>
              <a:ext uri="{FF2B5EF4-FFF2-40B4-BE49-F238E27FC236}">
                <a16:creationId xmlns:a16="http://schemas.microsoft.com/office/drawing/2014/main" id="{101659A5-53E9-4216-BA9D-87405900AB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F6231EC-BC30-48DA-94EC-105D5E0B4D71}"/>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1595453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63B12F6-2B01-4930-8622-D00D5EC85CDA}"/>
              </a:ext>
            </a:extLst>
          </p:cNvPr>
          <p:cNvSpPr>
            <a:spLocks noGrp="1"/>
          </p:cNvSpPr>
          <p:nvPr>
            <p:ph type="title" orient="vert"/>
          </p:nvPr>
        </p:nvSpPr>
        <p:spPr>
          <a:xfrm>
            <a:off x="7470696" y="402483"/>
            <a:ext cx="2250996" cy="6406475"/>
          </a:xfrm>
        </p:spPr>
        <p:txBody>
          <a:bodyPr vert="eaVert"/>
          <a:lstStyle/>
          <a:p>
            <a:r>
              <a:rPr lang="en-US"/>
              <a:t>Click to edit Master title style</a:t>
            </a:r>
            <a:endParaRPr lang="de-DE"/>
          </a:p>
        </p:txBody>
      </p:sp>
      <p:sp>
        <p:nvSpPr>
          <p:cNvPr id="3" name="Vertical Text Placeholder 2">
            <a:extLst>
              <a:ext uri="{FF2B5EF4-FFF2-40B4-BE49-F238E27FC236}">
                <a16:creationId xmlns:a16="http://schemas.microsoft.com/office/drawing/2014/main" id="{900EA3DB-938E-4822-BAE3-31CA9217CD0B}"/>
              </a:ext>
            </a:extLst>
          </p:cNvPr>
          <p:cNvSpPr>
            <a:spLocks noGrp="1"/>
          </p:cNvSpPr>
          <p:nvPr>
            <p:ph type="body" orient="vert" idx="1"/>
          </p:nvPr>
        </p:nvSpPr>
        <p:spPr>
          <a:xfrm>
            <a:off x="717710" y="402483"/>
            <a:ext cx="6622494" cy="6406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D07409DC-206D-438C-95C8-1772C3C1C26F}"/>
              </a:ext>
            </a:extLst>
          </p:cNvPr>
          <p:cNvSpPr>
            <a:spLocks noGrp="1"/>
          </p:cNvSpPr>
          <p:nvPr>
            <p:ph type="dt" sz="half" idx="10"/>
          </p:nvPr>
        </p:nvSpPr>
        <p:spPr/>
        <p:txBody>
          <a:bodyPr/>
          <a:lstStyle/>
          <a:p>
            <a:fld id="{43EDBFBC-ADCA-49A1-895F-DB2CE0B6D406}" type="datetime1">
              <a:rPr lang="en-GB" smtClean="0"/>
              <a:pPr/>
              <a:t>10/03/2021</a:t>
            </a:fld>
            <a:endParaRPr lang="en-GB"/>
          </a:p>
        </p:txBody>
      </p:sp>
      <p:sp>
        <p:nvSpPr>
          <p:cNvPr id="5" name="Footer Placeholder 4">
            <a:extLst>
              <a:ext uri="{FF2B5EF4-FFF2-40B4-BE49-F238E27FC236}">
                <a16:creationId xmlns:a16="http://schemas.microsoft.com/office/drawing/2014/main" id="{3473700E-F41E-4237-94B1-F701E46E231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67AAB-9781-4A46-B685-F19BED0C8036}"/>
              </a:ext>
            </a:extLst>
          </p:cNvPr>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102502756"/>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2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85B07FCF-7C3B-4A92-9F36-FD05CE8AB8CD}" type="datetime1">
              <a:rPr lang="en-GB" smtClean="0"/>
              <a:pPr/>
              <a:t>10/03/2021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22535674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EC42199B-1030-4A6B-9B63-CBE792F21029}" type="datetime1">
              <a:rPr lang="en-GB" smtClean="0"/>
              <a:pPr/>
              <a:t>10/03/2021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endParaRPr lang="en-GB"/>
          </a:p>
        </p:txBody>
      </p:sp>
    </p:spTree>
    <p:extLst>
      <p:ext uri="{BB962C8B-B14F-4D97-AF65-F5344CB8AC3E}">
        <p14:creationId xmlns:p14="http://schemas.microsoft.com/office/powerpoint/2010/main" val="2770211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1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en-GB"/>
          </a:p>
        </p:txBody>
      </p:sp>
      <p:sp>
        <p:nvSpPr>
          <p:cNvPr id="3" name="Datumsplatzhalter 2"/>
          <p:cNvSpPr>
            <a:spLocks noGrp="1"/>
          </p:cNvSpPr>
          <p:nvPr>
            <p:ph type="dt" sz="half" idx="10"/>
          </p:nvPr>
        </p:nvSpPr>
        <p:spPr/>
        <p:txBody>
          <a:bodyPr/>
          <a:lstStyle/>
          <a:p>
            <a:fld id="{9D7D2C37-12D8-41FD-855A-E968F14CF782}" type="datetime1">
              <a:rPr lang="en-GB" smtClean="0"/>
              <a:pPr/>
              <a:t>10/03/2021</a:t>
            </a:fld>
            <a:endParaRPr lang="en-GB"/>
          </a:p>
        </p:txBody>
      </p:sp>
      <p:sp>
        <p:nvSpPr>
          <p:cNvPr id="4" name="Fußzeilenplatzhalter 3"/>
          <p:cNvSpPr>
            <a:spLocks noGrp="1"/>
          </p:cNvSpPr>
          <p:nvPr>
            <p:ph type="ftr" sz="quarter" idx="11"/>
          </p:nvPr>
        </p:nvSpPr>
        <p:spPr/>
        <p:txBody>
          <a:bodyPr/>
          <a:lstStyle/>
          <a:p>
            <a:endParaRPr lang="en-GB"/>
          </a:p>
        </p:txBody>
      </p:sp>
      <p:sp>
        <p:nvSpPr>
          <p:cNvPr id="5" name="Foliennummernplatzhalter 4"/>
          <p:cNvSpPr>
            <a:spLocks noGrp="1"/>
          </p:cNvSpPr>
          <p:nvPr>
            <p:ph type="sldNum" sz="quarter" idx="12"/>
          </p:nvPr>
        </p:nvSpPr>
        <p:spPr/>
        <p:txBody>
          <a:bodyPr/>
          <a:lstStyle/>
          <a:p>
            <a:fld id="{8F019F8B-0C05-4607-920A-B70C92381060}" type="slidenum">
              <a:rPr lang="en-GB" smtClean="0"/>
              <a:pPr/>
              <a:t>‹Nr.›</a:t>
            </a:fld>
            <a:endParaRPr lang="en-GB"/>
          </a:p>
        </p:txBody>
      </p:sp>
    </p:spTree>
    <p:extLst>
      <p:ext uri="{BB962C8B-B14F-4D97-AF65-F5344CB8AC3E}">
        <p14:creationId xmlns:p14="http://schemas.microsoft.com/office/powerpoint/2010/main" val="426476794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PhAnim="0" type="title" preserve="1" userDrawn="1">
  <p:cSld name="Titelfolie">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955" y="2348401"/>
            <a:ext cx="8873490" cy="1620430"/>
          </a:xfrm>
        </p:spPr>
        <p:txBody>
          <a:bodyPr/>
          <a:lstStyle/>
          <a:p>
            <a:pPr>
              <a:defRPr/>
            </a:pPr>
            <a:r>
              <a:rPr lang="en-US"/>
              <a:t>Click to edit Master title style</a:t>
            </a:r>
            <a:endParaRPr lang="en-GB"/>
          </a:p>
        </p:txBody>
      </p:sp>
      <p:sp>
        <p:nvSpPr>
          <p:cNvPr id="5" name="Untertitel 2"/>
          <p:cNvSpPr>
            <a:spLocks noGrp="1"/>
          </p:cNvSpPr>
          <p:nvPr>
            <p:ph type="subTitle" idx="1"/>
          </p:nvPr>
        </p:nvSpPr>
        <p:spPr bwMode="auto">
          <a:xfrm>
            <a:off x="1565910" y="4283818"/>
            <a:ext cx="7307580" cy="1931917"/>
          </a:xfrm>
        </p:spPr>
        <p:txBody>
          <a:bodyPr/>
          <a:lstStyle>
            <a:lvl1pPr marL="0" indent="0" algn="ctr">
              <a:buNone/>
              <a:defRPr>
                <a:solidFill>
                  <a:schemeClr val="tx1">
                    <a:tint val="75000"/>
                  </a:schemeClr>
                </a:solidFill>
              </a:defRPr>
            </a:lvl1pPr>
            <a:lvl2pPr marL="503919" indent="0" algn="ctr">
              <a:buNone/>
              <a:defRPr>
                <a:solidFill>
                  <a:schemeClr val="tx1">
                    <a:tint val="75000"/>
                  </a:schemeClr>
                </a:solidFill>
              </a:defRPr>
            </a:lvl2pPr>
            <a:lvl3pPr marL="1007837" indent="0" algn="ctr">
              <a:buNone/>
              <a:defRPr>
                <a:solidFill>
                  <a:schemeClr val="tx1">
                    <a:tint val="75000"/>
                  </a:schemeClr>
                </a:solidFill>
              </a:defRPr>
            </a:lvl3pPr>
            <a:lvl4pPr marL="1511756" indent="0" algn="ctr">
              <a:buNone/>
              <a:defRPr>
                <a:solidFill>
                  <a:schemeClr val="tx1">
                    <a:tint val="75000"/>
                  </a:schemeClr>
                </a:solidFill>
              </a:defRPr>
            </a:lvl4pPr>
            <a:lvl5pPr marL="2015672" indent="0" algn="ctr">
              <a:buNone/>
              <a:defRPr>
                <a:solidFill>
                  <a:schemeClr val="tx1">
                    <a:tint val="75000"/>
                  </a:schemeClr>
                </a:solidFill>
              </a:defRPr>
            </a:lvl5pPr>
            <a:lvl6pPr marL="2519591" indent="0" algn="ctr">
              <a:buNone/>
              <a:defRPr>
                <a:solidFill>
                  <a:schemeClr val="tx1">
                    <a:tint val="75000"/>
                  </a:schemeClr>
                </a:solidFill>
              </a:defRPr>
            </a:lvl6pPr>
            <a:lvl7pPr marL="3023509" indent="0" algn="ctr">
              <a:buNone/>
              <a:defRPr>
                <a:solidFill>
                  <a:schemeClr val="tx1">
                    <a:tint val="75000"/>
                  </a:schemeClr>
                </a:solidFill>
              </a:defRPr>
            </a:lvl7pPr>
            <a:lvl8pPr marL="3527428" indent="0" algn="ctr">
              <a:buNone/>
              <a:defRPr>
                <a:solidFill>
                  <a:schemeClr val="tx1">
                    <a:tint val="75000"/>
                  </a:schemeClr>
                </a:solidFill>
              </a:defRPr>
            </a:lvl8pPr>
            <a:lvl9pPr marL="4031346" indent="0" algn="ctr">
              <a:buNone/>
              <a:defRPr>
                <a:solidFill>
                  <a:schemeClr val="tx1">
                    <a:tint val="75000"/>
                  </a:schemeClr>
                </a:solidFill>
              </a:defRPr>
            </a:lvl9pPr>
          </a:lstStyle>
          <a:p>
            <a:pPr>
              <a:defRPr/>
            </a:pPr>
            <a:r>
              <a:rPr lang="en-US"/>
              <a:t>Click to edit Master subtitle style</a:t>
            </a:r>
            <a:endParaRPr lang="en-GB"/>
          </a:p>
        </p:txBody>
      </p:sp>
      <p:sp>
        <p:nvSpPr>
          <p:cNvPr id="6" name="Datumsplatzhalter 3"/>
          <p:cNvSpPr>
            <a:spLocks noGrp="1"/>
          </p:cNvSpPr>
          <p:nvPr>
            <p:ph type="dt" sz="half" idx="10"/>
          </p:nvPr>
        </p:nvSpPr>
        <p:spPr bwMode="auto"/>
        <p:txBody>
          <a:bodyPr/>
          <a:lstStyle/>
          <a:p>
            <a:pPr>
              <a:defRPr/>
            </a:pPr>
            <a:fld id="{C3AB72A6-87CB-4F8B-BADE-53F27CC54479}" type="datetime1">
              <a:rPr lang="en-GB"/>
              <a:t>10/03/2021</a:t>
            </a:fld>
            <a:endParaRPr lang="en-GB"/>
          </a:p>
        </p:txBody>
      </p:sp>
      <p:sp>
        <p:nvSpPr>
          <p:cNvPr id="7" name="Fußzeilenplatzhalter 4"/>
          <p:cNvSpPr>
            <a:spLocks noGrp="1"/>
          </p:cNvSpPr>
          <p:nvPr>
            <p:ph type="ftr" sz="quarter" idx="11"/>
          </p:nvPr>
        </p:nvSpPr>
        <p:spPr bwMode="auto"/>
        <p:txBody>
          <a:bodyPr/>
          <a:lstStyle/>
          <a:p>
            <a:pPr>
              <a:defRPr/>
            </a:pPr>
            <a:endParaRPr lang="en-GB"/>
          </a:p>
        </p:txBody>
      </p:sp>
      <p:sp>
        <p:nvSpPr>
          <p:cNvPr id="8" name="Foliennummernplatzhalter 5"/>
          <p:cNvSpPr>
            <a:spLocks noGrp="1"/>
          </p:cNvSpPr>
          <p:nvPr>
            <p:ph type="sldNum" sz="quarter" idx="12"/>
          </p:nvPr>
        </p:nvSpPr>
        <p:spPr bwMode="auto"/>
        <p:txBody>
          <a:bodyPr/>
          <a:lstStyle/>
          <a:p>
            <a:pPr>
              <a:defRPr/>
            </a:pPr>
            <a:fld id="{3D1C419C-FE75-48E2-A75A-2D6F1D62BDBF}" type="slidenum">
              <a:rPr lang="en-GB"/>
              <a:t>‹Nr.›</a:t>
            </a:fld>
            <a:endParaRPr lang="en-GB"/>
          </a:p>
        </p:txBody>
      </p:sp>
    </p:spTree>
    <p:extLst>
      <p:ext uri="{BB962C8B-B14F-4D97-AF65-F5344CB8AC3E}">
        <p14:creationId xmlns:p14="http://schemas.microsoft.com/office/powerpoint/2010/main" val="1407609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PhAnim="0" type="obj" preserve="1" userDrawn="1">
  <p:cSld name="Titel und Inhal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4C1FEF78-7969-4A2C-B832-006A4442904F}" type="datetime1">
              <a:rPr lang="en-GB"/>
              <a:t>10/03/2021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02504744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PhAnim="0" type="secHead" preserve="1" userDrawn="1">
  <p:cSld name="Abschnitts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824641" y="4857794"/>
            <a:ext cx="8873490" cy="1501435"/>
          </a:xfrm>
        </p:spPr>
        <p:txBody>
          <a:bodyPr anchor="t"/>
          <a:lstStyle>
            <a:lvl1pPr algn="l">
              <a:defRPr sz="4400" b="1" cap="all"/>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824641" y="3204116"/>
            <a:ext cx="8873490" cy="1653678"/>
          </a:xfrm>
        </p:spPr>
        <p:txBody>
          <a:bodyPr anchor="b"/>
          <a:lstStyle>
            <a:lvl1pPr marL="0" indent="0">
              <a:buNone/>
              <a:defRPr sz="2200">
                <a:solidFill>
                  <a:schemeClr val="tx1">
                    <a:tint val="75000"/>
                  </a:schemeClr>
                </a:solidFill>
              </a:defRPr>
            </a:lvl1pPr>
            <a:lvl2pPr marL="503919" indent="0">
              <a:buNone/>
              <a:defRPr sz="2000">
                <a:solidFill>
                  <a:schemeClr val="tx1">
                    <a:tint val="75000"/>
                  </a:schemeClr>
                </a:solidFill>
              </a:defRPr>
            </a:lvl2pPr>
            <a:lvl3pPr marL="1007837" indent="0">
              <a:buNone/>
              <a:defRPr sz="1750">
                <a:solidFill>
                  <a:schemeClr val="tx1">
                    <a:tint val="75000"/>
                  </a:schemeClr>
                </a:solidFill>
              </a:defRPr>
            </a:lvl3pPr>
            <a:lvl4pPr marL="1511756" indent="0">
              <a:buNone/>
              <a:defRPr sz="1550">
                <a:solidFill>
                  <a:schemeClr val="tx1">
                    <a:tint val="75000"/>
                  </a:schemeClr>
                </a:solidFill>
              </a:defRPr>
            </a:lvl4pPr>
            <a:lvl5pPr marL="2015672" indent="0">
              <a:buNone/>
              <a:defRPr sz="1550">
                <a:solidFill>
                  <a:schemeClr val="tx1">
                    <a:tint val="75000"/>
                  </a:schemeClr>
                </a:solidFill>
              </a:defRPr>
            </a:lvl5pPr>
            <a:lvl6pPr marL="2519591" indent="0">
              <a:buNone/>
              <a:defRPr sz="1550">
                <a:solidFill>
                  <a:schemeClr val="tx1">
                    <a:tint val="75000"/>
                  </a:schemeClr>
                </a:solidFill>
              </a:defRPr>
            </a:lvl6pPr>
            <a:lvl7pPr marL="3023509" indent="0">
              <a:buNone/>
              <a:defRPr sz="1550">
                <a:solidFill>
                  <a:schemeClr val="tx1">
                    <a:tint val="75000"/>
                  </a:schemeClr>
                </a:solidFill>
              </a:defRPr>
            </a:lvl7pPr>
            <a:lvl8pPr marL="3527428" indent="0">
              <a:buNone/>
              <a:defRPr sz="1550">
                <a:solidFill>
                  <a:schemeClr val="tx1">
                    <a:tint val="75000"/>
                  </a:schemeClr>
                </a:solidFill>
              </a:defRPr>
            </a:lvl8pPr>
            <a:lvl9pPr marL="4031346" indent="0">
              <a:buNone/>
              <a:defRPr sz="1550">
                <a:solidFill>
                  <a:schemeClr val="tx1">
                    <a:tint val="75000"/>
                  </a:schemeClr>
                </a:solidFill>
              </a:defRPr>
            </a:lvl9pPr>
          </a:lstStyle>
          <a:p>
            <a:pPr lvl="0">
              <a:defRPr/>
            </a:pPr>
            <a:r>
              <a:rPr lang="en-US"/>
              <a:t>Click to edit Master text styles</a:t>
            </a:r>
            <a:endParaRPr/>
          </a:p>
        </p:txBody>
      </p:sp>
      <p:sp>
        <p:nvSpPr>
          <p:cNvPr id="6" name="Datumsplatzhalter 3"/>
          <p:cNvSpPr>
            <a:spLocks noGrp="1"/>
          </p:cNvSpPr>
          <p:nvPr>
            <p:ph type="dt" sz="half" idx="10"/>
          </p:nvPr>
        </p:nvSpPr>
        <p:spPr bwMode="auto"/>
        <p:txBody>
          <a:bodyPr/>
          <a:lstStyle/>
          <a:p>
            <a:pPr>
              <a:defRPr/>
            </a:pPr>
            <a:fld id="{7477FEBE-4C88-45DA-B207-66626CED51FD}" type="datetime1">
              <a:rPr lang="en-GB"/>
              <a:t>10/03/2021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1108404499"/>
      </p:ext>
    </p:extLst>
  </p:cSld>
  <p:clrMapOvr>
    <a:masterClrMapping/>
  </p:clrMapOvr>
  <p:hf hdr="0" dt="0"/>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PhAnim="0" type="twoObj" preserve="1" userDrawn="1">
  <p:cSld name="Zwei Inhalte">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Inhaltsplatzhalter 2"/>
          <p:cNvSpPr>
            <a:spLocks noGrp="1"/>
          </p:cNvSpPr>
          <p:nvPr>
            <p:ph sz="half" idx="1"/>
          </p:nvPr>
        </p:nvSpPr>
        <p:spPr bwMode="auto">
          <a:xfrm>
            <a:off x="521970"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Inhaltsplatzhalter 3"/>
          <p:cNvSpPr>
            <a:spLocks noGrp="1"/>
          </p:cNvSpPr>
          <p:nvPr>
            <p:ph sz="half" idx="2"/>
          </p:nvPr>
        </p:nvSpPr>
        <p:spPr bwMode="auto">
          <a:xfrm>
            <a:off x="5306695" y="1763927"/>
            <a:ext cx="4610735" cy="4989035"/>
          </a:xfrm>
        </p:spPr>
        <p:txBody>
          <a:bodyPr/>
          <a:lstStyle>
            <a:lvl1pPr>
              <a:defRPr sz="3100"/>
            </a:lvl1pPr>
            <a:lvl2pPr>
              <a:defRPr sz="2650"/>
            </a:lvl2pPr>
            <a:lvl3pPr>
              <a:defRPr sz="2200"/>
            </a:lvl3pPr>
            <a:lvl4pPr>
              <a:defRPr sz="2000"/>
            </a:lvl4pPr>
            <a:lvl5pPr>
              <a:defRPr sz="20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Datumsplatzhalter 4"/>
          <p:cNvSpPr>
            <a:spLocks noGrp="1"/>
          </p:cNvSpPr>
          <p:nvPr>
            <p:ph type="dt" sz="half" idx="10"/>
          </p:nvPr>
        </p:nvSpPr>
        <p:spPr bwMode="auto"/>
        <p:txBody>
          <a:bodyPr/>
          <a:lstStyle/>
          <a:p>
            <a:pPr>
              <a:defRPr/>
            </a:pPr>
            <a:fld id="{A8958534-89E5-41A3-867E-1F6E21F7B8DA}" type="datetime1">
              <a:rPr lang="en-GB"/>
              <a:t>10/03/2021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552626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chemeClr val="tx1"/>
        </a:solid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782638" y="2347913"/>
            <a:ext cx="8874125" cy="1620837"/>
          </a:xfrm>
        </p:spPr>
        <p:txBody>
          <a:bodyPr/>
          <a:lstStyle>
            <a:lvl1pPr>
              <a:defRPr>
                <a:solidFill>
                  <a:schemeClr val="accent3"/>
                </a:solidFill>
              </a:defRPr>
            </a:lvl1pPr>
          </a:lstStyle>
          <a:p>
            <a:r>
              <a:rPr lang="de-DE"/>
              <a:t>Mastertitelformat bearbeiten</a:t>
            </a:r>
            <a:endParaRPr lang="en-GB"/>
          </a:p>
        </p:txBody>
      </p:sp>
      <p:sp>
        <p:nvSpPr>
          <p:cNvPr id="3" name="Untertitel 2"/>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214916130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Vergleich">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lvl1pPr>
              <a:defRPr/>
            </a:lvl1pPr>
          </a:lstStyle>
          <a:p>
            <a:pPr>
              <a:defRPr/>
            </a:pPr>
            <a:r>
              <a:rPr lang="en-US"/>
              <a:t>Click to edit Master title style</a:t>
            </a:r>
            <a:endParaRPr lang="en-GB"/>
          </a:p>
        </p:txBody>
      </p:sp>
      <p:sp>
        <p:nvSpPr>
          <p:cNvPr id="5" name="Textplatzhalter 2"/>
          <p:cNvSpPr>
            <a:spLocks noGrp="1"/>
          </p:cNvSpPr>
          <p:nvPr>
            <p:ph type="body" idx="1"/>
          </p:nvPr>
        </p:nvSpPr>
        <p:spPr bwMode="auto">
          <a:xfrm>
            <a:off x="521970" y="1692179"/>
            <a:ext cx="4612548"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6" name="Inhaltsplatzhalter 3"/>
          <p:cNvSpPr>
            <a:spLocks noGrp="1"/>
          </p:cNvSpPr>
          <p:nvPr>
            <p:ph sz="half" idx="2"/>
          </p:nvPr>
        </p:nvSpPr>
        <p:spPr bwMode="auto">
          <a:xfrm>
            <a:off x="521970" y="2397397"/>
            <a:ext cx="4612548"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7" name="Textplatzhalter 4"/>
          <p:cNvSpPr>
            <a:spLocks noGrp="1"/>
          </p:cNvSpPr>
          <p:nvPr>
            <p:ph type="body" sz="quarter" idx="3"/>
          </p:nvPr>
        </p:nvSpPr>
        <p:spPr bwMode="auto">
          <a:xfrm>
            <a:off x="5303073" y="1692179"/>
            <a:ext cx="4614360" cy="705218"/>
          </a:xfrm>
        </p:spPr>
        <p:txBody>
          <a:bodyPr anchor="b"/>
          <a:lstStyle>
            <a:lvl1pPr marL="0" indent="0">
              <a:buNone/>
              <a:defRPr sz="2650" b="1"/>
            </a:lvl1pPr>
            <a:lvl2pPr marL="503919" indent="0">
              <a:buNone/>
              <a:defRPr sz="2200" b="1"/>
            </a:lvl2pPr>
            <a:lvl3pPr marL="1007837" indent="0">
              <a:buNone/>
              <a:defRPr sz="2000" b="1"/>
            </a:lvl3pPr>
            <a:lvl4pPr marL="1511756" indent="0">
              <a:buNone/>
              <a:defRPr sz="1750" b="1"/>
            </a:lvl4pPr>
            <a:lvl5pPr marL="2015672" indent="0">
              <a:buNone/>
              <a:defRPr sz="1750" b="1"/>
            </a:lvl5pPr>
            <a:lvl6pPr marL="2519591" indent="0">
              <a:buNone/>
              <a:defRPr sz="1750" b="1"/>
            </a:lvl6pPr>
            <a:lvl7pPr marL="3023509" indent="0">
              <a:buNone/>
              <a:defRPr sz="1750" b="1"/>
            </a:lvl7pPr>
            <a:lvl8pPr marL="3527428" indent="0">
              <a:buNone/>
              <a:defRPr sz="1750" b="1"/>
            </a:lvl8pPr>
            <a:lvl9pPr marL="4031346" indent="0">
              <a:buNone/>
              <a:defRPr sz="1750" b="1"/>
            </a:lvl9pPr>
          </a:lstStyle>
          <a:p>
            <a:pPr lvl="0">
              <a:defRPr/>
            </a:pPr>
            <a:r>
              <a:rPr lang="en-US"/>
              <a:t>Click to edit Master text styles</a:t>
            </a:r>
            <a:endParaRPr/>
          </a:p>
        </p:txBody>
      </p:sp>
      <p:sp>
        <p:nvSpPr>
          <p:cNvPr id="8" name="Inhaltsplatzhalter 5"/>
          <p:cNvSpPr>
            <a:spLocks noGrp="1"/>
          </p:cNvSpPr>
          <p:nvPr>
            <p:ph sz="quarter" idx="4"/>
          </p:nvPr>
        </p:nvSpPr>
        <p:spPr bwMode="auto">
          <a:xfrm>
            <a:off x="5303073" y="2397397"/>
            <a:ext cx="4614360" cy="4355563"/>
          </a:xfrm>
        </p:spPr>
        <p:txBody>
          <a:bodyPr/>
          <a:lstStyle>
            <a:lvl1pPr>
              <a:defRPr sz="2650"/>
            </a:lvl1pPr>
            <a:lvl2pPr>
              <a:defRPr sz="2200"/>
            </a:lvl2pPr>
            <a:lvl3pPr>
              <a:defRPr sz="2000"/>
            </a:lvl3pPr>
            <a:lvl4pPr>
              <a:defRPr sz="1750"/>
            </a:lvl4pPr>
            <a:lvl5pPr>
              <a:defRPr sz="1750"/>
            </a:lvl5pPr>
            <a:lvl6pPr>
              <a:defRPr sz="1750"/>
            </a:lvl6pPr>
            <a:lvl7pPr>
              <a:defRPr sz="1750"/>
            </a:lvl7pPr>
            <a:lvl8pPr>
              <a:defRPr sz="1750"/>
            </a:lvl8pPr>
            <a:lvl9pPr>
              <a:defRPr sz="175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9" name="Datumsplatzhalter 6"/>
          <p:cNvSpPr>
            <a:spLocks noGrp="1"/>
          </p:cNvSpPr>
          <p:nvPr>
            <p:ph type="dt" sz="half" idx="10"/>
          </p:nvPr>
        </p:nvSpPr>
        <p:spPr bwMode="auto"/>
        <p:txBody>
          <a:bodyPr/>
          <a:lstStyle/>
          <a:p>
            <a:pPr>
              <a:defRPr/>
            </a:pPr>
            <a:fld id="{C9D24E35-1C1B-4A02-85E9-09350A7B64E6}" type="datetime1">
              <a:rPr lang="en-GB"/>
              <a:t>10/03/2021</a:t>
            </a:fld>
            <a:endParaRPr lang="en-GB"/>
          </a:p>
        </p:txBody>
      </p:sp>
      <p:sp>
        <p:nvSpPr>
          <p:cNvPr id="10" name="Fußzeilenplatzhalter 7"/>
          <p:cNvSpPr>
            <a:spLocks noGrp="1"/>
          </p:cNvSpPr>
          <p:nvPr>
            <p:ph type="ftr" sz="quarter" idx="11"/>
          </p:nvPr>
        </p:nvSpPr>
        <p:spPr bwMode="auto"/>
        <p:txBody>
          <a:bodyPr/>
          <a:lstStyle/>
          <a:p>
            <a:pPr>
              <a:defRPr/>
            </a:pPr>
            <a:r>
              <a:rPr lang="de-DE"/>
              <a:t>© 2020 - GET Across Borders</a:t>
            </a:r>
            <a:endParaRPr lang="en-GB"/>
          </a:p>
        </p:txBody>
      </p:sp>
      <p:sp>
        <p:nvSpPr>
          <p:cNvPr id="11" name="Foliennummernplatzhalter 8"/>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651103020"/>
      </p:ext>
    </p:extLst>
  </p:cSld>
  <p:clrMapOvr>
    <a:masterClrMapping/>
  </p:clrMapOvr>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PhAnim="0" type="titleOnly" preserve="1" userDrawn="1">
  <p:cSld name="Nur Titel">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Datumsplatzhalter 2"/>
          <p:cNvSpPr>
            <a:spLocks noGrp="1"/>
          </p:cNvSpPr>
          <p:nvPr>
            <p:ph type="dt" sz="half" idx="10"/>
          </p:nvPr>
        </p:nvSpPr>
        <p:spPr bwMode="auto"/>
        <p:txBody>
          <a:bodyPr/>
          <a:lstStyle/>
          <a:p>
            <a:pPr>
              <a:defRPr/>
            </a:pPr>
            <a:fld id="{96B541A2-0254-4FF3-9DBB-7D3DD377FEDF}" type="datetime1">
              <a:rPr lang="en-GB"/>
              <a:t>10/03/2021</a:t>
            </a:fld>
            <a:endParaRPr lang="en-GB"/>
          </a:p>
        </p:txBody>
      </p:sp>
      <p:sp>
        <p:nvSpPr>
          <p:cNvPr id="6" name="Fußzeilenplatzhalter 3"/>
          <p:cNvSpPr>
            <a:spLocks noGrp="1"/>
          </p:cNvSpPr>
          <p:nvPr>
            <p:ph type="ftr" sz="quarter" idx="11"/>
          </p:nvPr>
        </p:nvSpPr>
        <p:spPr bwMode="auto"/>
        <p:txBody>
          <a:bodyPr/>
          <a:lstStyle/>
          <a:p>
            <a:pPr>
              <a:defRPr/>
            </a:pPr>
            <a:r>
              <a:rPr lang="de-DE"/>
              <a:t>© 2020 - GET Across Borders</a:t>
            </a:r>
            <a:endParaRPr lang="en-GB"/>
          </a:p>
        </p:txBody>
      </p:sp>
      <p:sp>
        <p:nvSpPr>
          <p:cNvPr id="7" name="Foliennummernplatzhalter 4"/>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872249206"/>
      </p:ext>
    </p:extLst>
  </p:cSld>
  <p:clrMapOvr>
    <a:masterClrMapping/>
  </p:clrMapOvr>
  <p:hf hdr="0" dt="0"/>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PhAnim="0" type="blank" preserve="1" userDrawn="1">
  <p:cSld name="Leer">
    <p:spTree>
      <p:nvGrpSpPr>
        <p:cNvPr id="1" name=""/>
        <p:cNvGrpSpPr/>
        <p:nvPr/>
      </p:nvGrpSpPr>
      <p:grpSpPr bwMode="auto">
        <a:xfrm>
          <a:off x="0" y="0"/>
          <a:ext cx="0" cy="0"/>
          <a:chOff x="0" y="0"/>
          <a:chExt cx="0" cy="0"/>
        </a:xfrm>
      </p:grpSpPr>
      <p:sp>
        <p:nvSpPr>
          <p:cNvPr id="4" name="Datumsplatzhalter 1"/>
          <p:cNvSpPr>
            <a:spLocks noGrp="1"/>
          </p:cNvSpPr>
          <p:nvPr>
            <p:ph type="dt" sz="half" idx="10"/>
          </p:nvPr>
        </p:nvSpPr>
        <p:spPr bwMode="auto"/>
        <p:txBody>
          <a:bodyPr/>
          <a:lstStyle/>
          <a:p>
            <a:pPr>
              <a:defRPr/>
            </a:pPr>
            <a:fld id="{9EE62CEA-B13D-4294-886A-3F10A5F362AC}" type="datetime1">
              <a:rPr lang="en-GB"/>
              <a:t>10/03/2021</a:t>
            </a:fld>
            <a:endParaRPr lang="en-GB"/>
          </a:p>
        </p:txBody>
      </p:sp>
      <p:sp>
        <p:nvSpPr>
          <p:cNvPr id="5" name="Fußzeilenplatzhalter 2"/>
          <p:cNvSpPr>
            <a:spLocks noGrp="1"/>
          </p:cNvSpPr>
          <p:nvPr>
            <p:ph type="ftr" sz="quarter" idx="11"/>
          </p:nvPr>
        </p:nvSpPr>
        <p:spPr bwMode="auto"/>
        <p:txBody>
          <a:bodyPr/>
          <a:lstStyle/>
          <a:p>
            <a:pPr>
              <a:defRPr/>
            </a:pPr>
            <a:r>
              <a:rPr lang="de-DE"/>
              <a:t>© 2020 - GET Across Borders</a:t>
            </a:r>
            <a:endParaRPr lang="en-GB"/>
          </a:p>
        </p:txBody>
      </p:sp>
      <p:sp>
        <p:nvSpPr>
          <p:cNvPr id="6" name="Foliennummernplatzhalter 3"/>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755471646"/>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PhAnim="0" type="objTx" preserve="1" userDrawn="1">
  <p:cSld name="Inhalt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521973" y="300987"/>
            <a:ext cx="3434491" cy="1280945"/>
          </a:xfrm>
        </p:spPr>
        <p:txBody>
          <a:bodyPr anchor="b"/>
          <a:lstStyle>
            <a:lvl1pPr algn="l">
              <a:defRPr sz="2200" b="1"/>
            </a:lvl1pPr>
          </a:lstStyle>
          <a:p>
            <a:pPr>
              <a:defRPr/>
            </a:pPr>
            <a:r>
              <a:rPr lang="en-US"/>
              <a:t>Click to edit Master title style</a:t>
            </a:r>
            <a:endParaRPr lang="en-GB"/>
          </a:p>
        </p:txBody>
      </p:sp>
      <p:sp>
        <p:nvSpPr>
          <p:cNvPr id="5" name="Inhaltsplatzhalter 2"/>
          <p:cNvSpPr>
            <a:spLocks noGrp="1"/>
          </p:cNvSpPr>
          <p:nvPr>
            <p:ph idx="1"/>
          </p:nvPr>
        </p:nvSpPr>
        <p:spPr bwMode="auto">
          <a:xfrm>
            <a:off x="4081515" y="300990"/>
            <a:ext cx="5835914" cy="6451973"/>
          </a:xfrm>
        </p:spPr>
        <p:txBody>
          <a:bodyPr/>
          <a:lstStyle>
            <a:lvl1pPr>
              <a:defRPr sz="3550"/>
            </a:lvl1pPr>
            <a:lvl2pPr>
              <a:defRPr sz="3100"/>
            </a:lvl2pPr>
            <a:lvl3pPr>
              <a:defRPr sz="2650"/>
            </a:lvl3pPr>
            <a:lvl4pPr>
              <a:defRPr sz="2200"/>
            </a:lvl4pPr>
            <a:lvl5pPr>
              <a:defRPr sz="2200"/>
            </a:lvl5pPr>
            <a:lvl6pPr>
              <a:defRPr sz="2200"/>
            </a:lvl6pPr>
            <a:lvl7pPr>
              <a:defRPr sz="2200"/>
            </a:lvl7pPr>
            <a:lvl8pPr>
              <a:defRPr sz="2200"/>
            </a:lvl8pPr>
            <a:lvl9pPr>
              <a:defRPr sz="22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Textplatzhalter 3"/>
          <p:cNvSpPr>
            <a:spLocks noGrp="1"/>
          </p:cNvSpPr>
          <p:nvPr>
            <p:ph type="body" sz="half" idx="2"/>
          </p:nvPr>
        </p:nvSpPr>
        <p:spPr bwMode="auto">
          <a:xfrm>
            <a:off x="521973" y="1581935"/>
            <a:ext cx="3434491" cy="5171028"/>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00F1EC65-3F2D-4240-9FB2-86BAF6AF6314}" type="datetime1">
              <a:rPr lang="en-GB"/>
              <a:t>10/03/2021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366941159"/>
      </p:ext>
    </p:extLst>
  </p:cSld>
  <p:clrMapOvr>
    <a:masterClrMapping/>
  </p:clrMapOvr>
  <p:hf hdr="0" dt="0"/>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PhAnim="0" type="picTx" preserve="1" userDrawn="1">
  <p:cSld name="Bild mit Überschrift">
    <p:spTree>
      <p:nvGrpSpPr>
        <p:cNvPr id="1" name=""/>
        <p:cNvGrpSpPr/>
        <p:nvPr/>
      </p:nvGrpSpPr>
      <p:grpSpPr bwMode="auto">
        <a:xfrm>
          <a:off x="0" y="0"/>
          <a:ext cx="0" cy="0"/>
          <a:chOff x="0" y="0"/>
          <a:chExt cx="0" cy="0"/>
        </a:xfrm>
      </p:grpSpPr>
      <p:sp>
        <p:nvSpPr>
          <p:cNvPr id="4" name="Titel 1"/>
          <p:cNvSpPr>
            <a:spLocks noGrp="1"/>
          </p:cNvSpPr>
          <p:nvPr>
            <p:ph type="title"/>
          </p:nvPr>
        </p:nvSpPr>
        <p:spPr bwMode="auto">
          <a:xfrm>
            <a:off x="2046195" y="5291772"/>
            <a:ext cx="6263640" cy="624724"/>
          </a:xfrm>
        </p:spPr>
        <p:txBody>
          <a:bodyPr anchor="b"/>
          <a:lstStyle>
            <a:lvl1pPr algn="l">
              <a:defRPr sz="2200" b="1"/>
            </a:lvl1pPr>
          </a:lstStyle>
          <a:p>
            <a:pPr>
              <a:defRPr/>
            </a:pPr>
            <a:r>
              <a:rPr lang="en-US"/>
              <a:t>Click to edit Master title style</a:t>
            </a:r>
            <a:endParaRPr lang="en-GB"/>
          </a:p>
        </p:txBody>
      </p:sp>
      <p:sp>
        <p:nvSpPr>
          <p:cNvPr id="5" name="Bildplatzhalter 2"/>
          <p:cNvSpPr>
            <a:spLocks noGrp="1"/>
          </p:cNvSpPr>
          <p:nvPr>
            <p:ph type="pic" idx="1"/>
          </p:nvPr>
        </p:nvSpPr>
        <p:spPr bwMode="auto">
          <a:xfrm>
            <a:off x="2046195" y="675471"/>
            <a:ext cx="6263640" cy="4535805"/>
          </a:xfrm>
        </p:spPr>
        <p:txBody>
          <a:bodyPr/>
          <a:lstStyle>
            <a:lvl1pPr marL="0" indent="0">
              <a:buNone/>
              <a:defRPr sz="3550"/>
            </a:lvl1pPr>
            <a:lvl2pPr marL="503919" indent="0">
              <a:buNone/>
              <a:defRPr sz="3100"/>
            </a:lvl2pPr>
            <a:lvl3pPr marL="1007837" indent="0">
              <a:buNone/>
              <a:defRPr sz="2650"/>
            </a:lvl3pPr>
            <a:lvl4pPr marL="1511756" indent="0">
              <a:buNone/>
              <a:defRPr sz="2200"/>
            </a:lvl4pPr>
            <a:lvl5pPr marL="2015672" indent="0">
              <a:buNone/>
              <a:defRPr sz="2200"/>
            </a:lvl5pPr>
            <a:lvl6pPr marL="2519591" indent="0">
              <a:buNone/>
              <a:defRPr sz="2200"/>
            </a:lvl6pPr>
            <a:lvl7pPr marL="3023509" indent="0">
              <a:buNone/>
              <a:defRPr sz="2200"/>
            </a:lvl7pPr>
            <a:lvl8pPr marL="3527428" indent="0">
              <a:buNone/>
              <a:defRPr sz="2200"/>
            </a:lvl8pPr>
            <a:lvl9pPr marL="4031346" indent="0">
              <a:buNone/>
              <a:defRPr sz="2200"/>
            </a:lvl9pPr>
          </a:lstStyle>
          <a:p>
            <a:pPr>
              <a:defRPr/>
            </a:pPr>
            <a:r>
              <a:rPr lang="en-US"/>
              <a:t>Click icon to add picture</a:t>
            </a:r>
            <a:endParaRPr lang="en-GB"/>
          </a:p>
        </p:txBody>
      </p:sp>
      <p:sp>
        <p:nvSpPr>
          <p:cNvPr id="6" name="Textplatzhalter 3"/>
          <p:cNvSpPr>
            <a:spLocks noGrp="1"/>
          </p:cNvSpPr>
          <p:nvPr>
            <p:ph type="body" sz="half" idx="2"/>
          </p:nvPr>
        </p:nvSpPr>
        <p:spPr bwMode="auto">
          <a:xfrm>
            <a:off x="2046195" y="5916496"/>
            <a:ext cx="6263640" cy="887210"/>
          </a:xfrm>
        </p:spPr>
        <p:txBody>
          <a:bodyPr/>
          <a:lstStyle>
            <a:lvl1pPr marL="0" indent="0">
              <a:buNone/>
              <a:defRPr sz="1550"/>
            </a:lvl1pPr>
            <a:lvl2pPr marL="503919" indent="0">
              <a:buNone/>
              <a:defRPr sz="1300"/>
            </a:lvl2pPr>
            <a:lvl3pPr marL="1007837" indent="0">
              <a:buNone/>
              <a:defRPr sz="1100"/>
            </a:lvl3pPr>
            <a:lvl4pPr marL="1511756" indent="0">
              <a:buNone/>
              <a:defRPr sz="1000"/>
            </a:lvl4pPr>
            <a:lvl5pPr marL="2015672" indent="0">
              <a:buNone/>
              <a:defRPr sz="1000"/>
            </a:lvl5pPr>
            <a:lvl6pPr marL="2519591" indent="0">
              <a:buNone/>
              <a:defRPr sz="1000"/>
            </a:lvl6pPr>
            <a:lvl7pPr marL="3023509" indent="0">
              <a:buNone/>
              <a:defRPr sz="1000"/>
            </a:lvl7pPr>
            <a:lvl8pPr marL="3527428" indent="0">
              <a:buNone/>
              <a:defRPr sz="1000"/>
            </a:lvl8pPr>
            <a:lvl9pPr marL="4031346" indent="0">
              <a:buNone/>
              <a:defRPr sz="1000"/>
            </a:lvl9pPr>
          </a:lstStyle>
          <a:p>
            <a:pPr lvl="0">
              <a:defRPr/>
            </a:pPr>
            <a:r>
              <a:rPr lang="en-US"/>
              <a:t>Click to edit Master text styles</a:t>
            </a:r>
            <a:endParaRPr/>
          </a:p>
        </p:txBody>
      </p:sp>
      <p:sp>
        <p:nvSpPr>
          <p:cNvPr id="7" name="Datumsplatzhalter 4"/>
          <p:cNvSpPr>
            <a:spLocks noGrp="1"/>
          </p:cNvSpPr>
          <p:nvPr>
            <p:ph type="dt" sz="half" idx="10"/>
          </p:nvPr>
        </p:nvSpPr>
        <p:spPr bwMode="auto"/>
        <p:txBody>
          <a:bodyPr/>
          <a:lstStyle/>
          <a:p>
            <a:pPr>
              <a:defRPr/>
            </a:pPr>
            <a:fld id="{3C3FCD5E-69B8-4F4C-82B4-AA8390DE7F8D}" type="datetime1">
              <a:rPr lang="en-GB"/>
              <a:t>10/03/2021</a:t>
            </a:fld>
            <a:endParaRPr lang="en-GB"/>
          </a:p>
        </p:txBody>
      </p:sp>
      <p:sp>
        <p:nvSpPr>
          <p:cNvPr id="8" name="Fußzeilenplatzhalter 5"/>
          <p:cNvSpPr>
            <a:spLocks noGrp="1"/>
          </p:cNvSpPr>
          <p:nvPr>
            <p:ph type="ftr" sz="quarter" idx="11"/>
          </p:nvPr>
        </p:nvSpPr>
        <p:spPr bwMode="auto"/>
        <p:txBody>
          <a:bodyPr/>
          <a:lstStyle/>
          <a:p>
            <a:pPr>
              <a:defRPr/>
            </a:pPr>
            <a:r>
              <a:rPr lang="de-DE"/>
              <a:t>© 2020 - GET Across Borders</a:t>
            </a:r>
            <a:endParaRPr lang="en-GB"/>
          </a:p>
        </p:txBody>
      </p:sp>
      <p:sp>
        <p:nvSpPr>
          <p:cNvPr id="9" name="Foliennummernplatzhalter 6"/>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722997443"/>
      </p:ext>
    </p:extLst>
  </p:cSld>
  <p:clrMapOvr>
    <a:masterClrMapping/>
  </p:clrMapOvr>
  <p:hf hdr="0" dt="0"/>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PhAnim="0" type="vertTx" preserve="1" userDrawn="1">
  <p:cSld name="Titel und vertikaler Text">
    <p:spTree>
      <p:nvGrpSpPr>
        <p:cNvPr id="1" name=""/>
        <p:cNvGrpSpPr/>
        <p:nvPr/>
      </p:nvGrpSpPr>
      <p:grpSpPr bwMode="auto">
        <a:xfrm>
          <a:off x="0" y="0"/>
          <a:ext cx="0" cy="0"/>
          <a:chOff x="0" y="0"/>
          <a:chExt cx="0" cy="0"/>
        </a:xfrm>
      </p:grpSpPr>
      <p:sp>
        <p:nvSpPr>
          <p:cNvPr id="4" name="Titel 1"/>
          <p:cNvSpPr>
            <a:spLocks noGrp="1"/>
          </p:cNvSpPr>
          <p:nvPr>
            <p:ph type="title"/>
          </p:nvPr>
        </p:nvSpPr>
        <p:spPr bwMode="auto"/>
        <p:txBody>
          <a:bodyPr/>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DEF937EC-4118-4B87-B290-472EF67D333B}" type="datetime1">
              <a:rPr lang="en-GB"/>
              <a:t>10/03/2021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3492418724"/>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kaler Titel und Text">
    <p:spTree>
      <p:nvGrpSpPr>
        <p:cNvPr id="1" name=""/>
        <p:cNvGrpSpPr/>
        <p:nvPr/>
      </p:nvGrpSpPr>
      <p:grpSpPr bwMode="auto">
        <a:xfrm>
          <a:off x="0" y="0"/>
          <a:ext cx="0" cy="0"/>
          <a:chOff x="0" y="0"/>
          <a:chExt cx="0" cy="0"/>
        </a:xfrm>
      </p:grpSpPr>
      <p:sp>
        <p:nvSpPr>
          <p:cNvPr id="4" name="Vertikaler Titel 1"/>
          <p:cNvSpPr>
            <a:spLocks noGrp="1"/>
          </p:cNvSpPr>
          <p:nvPr>
            <p:ph type="title" orient="vert"/>
          </p:nvPr>
        </p:nvSpPr>
        <p:spPr bwMode="auto">
          <a:xfrm>
            <a:off x="7568565" y="302740"/>
            <a:ext cx="2348865" cy="6450223"/>
          </a:xfrm>
        </p:spPr>
        <p:txBody>
          <a:bodyPr vert="eaVert"/>
          <a:lstStyle/>
          <a:p>
            <a:pPr>
              <a:defRPr/>
            </a:pPr>
            <a:r>
              <a:rPr lang="en-US"/>
              <a:t>Click to edit Master title style</a:t>
            </a:r>
            <a:endParaRPr lang="en-GB"/>
          </a:p>
        </p:txBody>
      </p:sp>
      <p:sp>
        <p:nvSpPr>
          <p:cNvPr id="5" name="Vertikaler Textplatzhalter 2"/>
          <p:cNvSpPr>
            <a:spLocks noGrp="1"/>
          </p:cNvSpPr>
          <p:nvPr>
            <p:ph type="body" orient="vert" idx="1"/>
          </p:nvPr>
        </p:nvSpPr>
        <p:spPr bwMode="auto">
          <a:xfrm>
            <a:off x="521970" y="302740"/>
            <a:ext cx="6872605" cy="6450223"/>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lang="en-GB"/>
          </a:p>
        </p:txBody>
      </p:sp>
      <p:sp>
        <p:nvSpPr>
          <p:cNvPr id="6" name="Datumsplatzhalter 3"/>
          <p:cNvSpPr>
            <a:spLocks noGrp="1"/>
          </p:cNvSpPr>
          <p:nvPr>
            <p:ph type="dt" sz="half" idx="10"/>
          </p:nvPr>
        </p:nvSpPr>
        <p:spPr bwMode="auto"/>
        <p:txBody>
          <a:bodyPr/>
          <a:lstStyle/>
          <a:p>
            <a:pPr>
              <a:defRPr/>
            </a:pPr>
            <a:fld id="{0977CC8A-DC74-4D43-9830-70796848A750}" type="datetime1">
              <a:rPr lang="en-GB"/>
              <a:t>10/03/2021</a:t>
            </a:fld>
            <a:endParaRPr lang="en-GB"/>
          </a:p>
        </p:txBody>
      </p:sp>
      <p:sp>
        <p:nvSpPr>
          <p:cNvPr id="7" name="Fußzeilenplatzhalter 4"/>
          <p:cNvSpPr>
            <a:spLocks noGrp="1"/>
          </p:cNvSpPr>
          <p:nvPr>
            <p:ph type="ftr" sz="quarter" idx="11"/>
          </p:nvPr>
        </p:nvSpPr>
        <p:spPr bwMode="auto"/>
        <p:txBody>
          <a:bodyPr/>
          <a:lstStyle/>
          <a:p>
            <a:pPr>
              <a:defRPr/>
            </a:pPr>
            <a:r>
              <a:rPr lang="de-DE"/>
              <a:t>© 2020 - GET Across Borders</a:t>
            </a:r>
            <a:endParaRPr lang="en-GB"/>
          </a:p>
        </p:txBody>
      </p:sp>
      <p:sp>
        <p:nvSpPr>
          <p:cNvPr id="8" name="Foliennummernplatzhalter 5"/>
          <p:cNvSpPr>
            <a:spLocks noGrp="1"/>
          </p:cNvSpPr>
          <p:nvPr>
            <p:ph type="sldNum" sz="quarter" idx="12"/>
          </p:nvPr>
        </p:nvSpPr>
        <p:spPr bwMode="auto"/>
        <p:txBody>
          <a:bodyPr/>
          <a:lstStyle/>
          <a:p>
            <a:pPr>
              <a:defRPr/>
            </a:pPr>
            <a:fld id="{B7512931-C0D2-4182-94BF-31D8AB2CEE49}" type="slidenum">
              <a:rPr lang="en-GB"/>
              <a:t>‹Nr.›</a:t>
            </a:fld>
            <a:endParaRPr lang="en-GB"/>
          </a:p>
        </p:txBody>
      </p:sp>
    </p:spTree>
    <p:extLst>
      <p:ext uri="{BB962C8B-B14F-4D97-AF65-F5344CB8AC3E}">
        <p14:creationId xmlns:p14="http://schemas.microsoft.com/office/powerpoint/2010/main" val="2697362609"/>
      </p:ext>
    </p:extLst>
  </p:cSld>
  <p:clrMapOvr>
    <a:masterClrMapping/>
  </p:clrMapOvr>
  <p:hf hdr="0" dt="0"/>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PhAnim="0" preserve="1" userDrawn="1">
  <p:cSld name="Benutzerdefiniertes Layout">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a:xfrm>
            <a:off x="782638" y="2347913"/>
            <a:ext cx="8874125" cy="1620837"/>
          </a:xfrm>
        </p:spPr>
        <p:txBody>
          <a:bodyPr/>
          <a:lstStyle>
            <a:lvl1pPr algn="ctr">
              <a:defRPr>
                <a:solidFill>
                  <a:schemeClr val="accent3"/>
                </a:solidFill>
              </a:defRPr>
            </a:lvl1pPr>
          </a:lstStyle>
          <a:p>
            <a:pPr>
              <a:defRPr/>
            </a:pPr>
            <a:r>
              <a:rPr lang="de-DE"/>
              <a:t>Titelmasterformat durch Klicken bearbeiten</a:t>
            </a:r>
            <a:endParaRPr lang="en-GB"/>
          </a:p>
        </p:txBody>
      </p:sp>
      <p:sp>
        <p:nvSpPr>
          <p:cNvPr id="5" name="Untertitel 2"/>
          <p:cNvSpPr>
            <a:spLocks noGrp="1"/>
          </p:cNvSpPr>
          <p:nvPr>
            <p:ph type="subTitle" idx="1"/>
          </p:nvPr>
        </p:nvSpPr>
        <p:spPr bwMode="auto">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a:defRPr/>
            </a:pPr>
            <a:r>
              <a:rPr lang="de-DE"/>
              <a:t>Master-Untertitelformat bearbeiten</a:t>
            </a:r>
            <a:endParaRPr lang="en-GB"/>
          </a:p>
        </p:txBody>
      </p:sp>
    </p:spTree>
    <p:extLst>
      <p:ext uri="{BB962C8B-B14F-4D97-AF65-F5344CB8AC3E}">
        <p14:creationId xmlns:p14="http://schemas.microsoft.com/office/powerpoint/2010/main" val="988635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und Inhalt">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lvl1pPr marL="0" indent="0">
              <a:buFontTx/>
              <a:buNone/>
              <a:defRPr sz="3200">
                <a:solidFill>
                  <a:schemeClr val="tx2"/>
                </a:solidFill>
              </a:defRPr>
            </a:lvl1pPr>
            <a:lvl2pPr marL="457200" indent="0">
              <a:buFontTx/>
              <a:buNone/>
              <a:defRPr>
                <a:solidFill>
                  <a:schemeClr val="tx2"/>
                </a:solidFill>
              </a:defRPr>
            </a:lvl2pPr>
            <a:lvl3pPr marL="914400" indent="0">
              <a:buFontTx/>
              <a:buNone/>
              <a:defRPr>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itel 3">
            <a:extLst>
              <a:ext uri="{FF2B5EF4-FFF2-40B4-BE49-F238E27FC236}">
                <a16:creationId xmlns:a16="http://schemas.microsoft.com/office/drawing/2014/main" id="{33317DF5-8DE8-4886-993F-D76DD18E04E5}"/>
              </a:ext>
            </a:extLst>
          </p:cNvPr>
          <p:cNvSpPr>
            <a:spLocks noGrp="1"/>
          </p:cNvSpPr>
          <p:nvPr>
            <p:ph type="title"/>
          </p:nvPr>
        </p:nvSpPr>
        <p:spPr/>
        <p:txBody>
          <a:bodyPr/>
          <a:lstStyle/>
          <a:p>
            <a:r>
              <a:rPr lang="de-DE"/>
              <a:t>Mastertitelformat bearbeiten</a:t>
            </a:r>
            <a:endParaRPr lang="en-GB"/>
          </a:p>
        </p:txBody>
      </p:sp>
      <p:sp>
        <p:nvSpPr>
          <p:cNvPr id="7" name="Fußzeilenplatzhalter 1">
            <a:extLst>
              <a:ext uri="{FF2B5EF4-FFF2-40B4-BE49-F238E27FC236}">
                <a16:creationId xmlns:a16="http://schemas.microsoft.com/office/drawing/2014/main" id="{8180A93C-0508-4151-A520-925BCCF30E5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2" name="Foliennummernplatzhalter 1">
            <a:extLst>
              <a:ext uri="{FF2B5EF4-FFF2-40B4-BE49-F238E27FC236}">
                <a16:creationId xmlns:a16="http://schemas.microsoft.com/office/drawing/2014/main" id="{0AD8A8A6-AC51-459A-8267-443F3EDCD985}"/>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3711813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wei Inhalte">
    <p:bg>
      <p:bgPr>
        <a:solidFill>
          <a:schemeClr val="bg1"/>
        </a:solidFill>
        <a:effectLst/>
      </p:bgPr>
    </p:bg>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522288" y="1763713"/>
            <a:ext cx="4621212"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half" idx="2"/>
          </p:nvPr>
        </p:nvSpPr>
        <p:spPr>
          <a:xfrm>
            <a:off x="5295900" y="1763713"/>
            <a:ext cx="4621213" cy="4989512"/>
          </a:xfrm>
        </p:spPr>
        <p:txBody>
          <a:bodyPr/>
          <a:lstStyle>
            <a:lvl1pPr marL="0" indent="0">
              <a:buFontTx/>
              <a:buNone/>
              <a:defRPr sz="3200">
                <a:solidFill>
                  <a:schemeClr val="tx2"/>
                </a:solidFill>
              </a:defRPr>
            </a:lvl1pPr>
            <a:lvl2pPr marL="457200" indent="0">
              <a:buFontTx/>
              <a:buNone/>
              <a:defRPr sz="2800">
                <a:solidFill>
                  <a:schemeClr val="tx2"/>
                </a:solidFill>
              </a:defRPr>
            </a:lvl2pPr>
            <a:lvl3pPr marL="914400" indent="0">
              <a:buFontTx/>
              <a:buNone/>
              <a:defRPr sz="2400">
                <a:solidFill>
                  <a:schemeClr val="tx2"/>
                </a:solidFill>
              </a:defRPr>
            </a:lvl3pPr>
            <a:lvl4pPr marL="1371600" indent="0">
              <a:buFontTx/>
              <a:buNone/>
              <a:defRPr sz="2000">
                <a:solidFill>
                  <a:schemeClr val="tx2"/>
                </a:solidFill>
              </a:defRPr>
            </a:lvl4pPr>
            <a:lvl5pPr marL="1828800" indent="0">
              <a:buFontTx/>
              <a:buNone/>
              <a:defRPr sz="1800">
                <a:solidFill>
                  <a:schemeClr val="tx2"/>
                </a:solidFill>
              </a:defRPr>
            </a:lvl5pPr>
            <a:lvl6pPr>
              <a:defRPr sz="1800"/>
            </a:lvl6pPr>
            <a:lvl7pPr>
              <a:defRPr sz="1800"/>
            </a:lvl7pPr>
            <a:lvl8pPr>
              <a:defRPr sz="1800"/>
            </a:lvl8pPr>
            <a:lvl9pPr>
              <a:defRPr sz="18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65ECFBE8-D33B-4D58-9CDC-A33B69EDD4B1}"/>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defRPr>
            </a:lvl1pPr>
          </a:lstStyle>
          <a:p>
            <a:r>
              <a:rPr lang="de-DE"/>
              <a:t>© 2020 - GET Across Borders</a:t>
            </a:r>
            <a:endParaRPr lang="en-GB"/>
          </a:p>
        </p:txBody>
      </p:sp>
      <p:sp>
        <p:nvSpPr>
          <p:cNvPr id="7" name="Titel 6">
            <a:extLst>
              <a:ext uri="{FF2B5EF4-FFF2-40B4-BE49-F238E27FC236}">
                <a16:creationId xmlns:a16="http://schemas.microsoft.com/office/drawing/2014/main" id="{FCF65751-D986-43F2-86FC-136453134611}"/>
              </a:ext>
            </a:extLst>
          </p:cNvPr>
          <p:cNvSpPr>
            <a:spLocks noGrp="1"/>
          </p:cNvSpPr>
          <p:nvPr>
            <p:ph type="title"/>
          </p:nvPr>
        </p:nvSpPr>
        <p:spPr/>
        <p:txBody>
          <a:bodyPr/>
          <a:lstStyle/>
          <a:p>
            <a:r>
              <a:rPr lang="de-DE"/>
              <a:t>Mastertitelformat bearbeiten</a:t>
            </a:r>
            <a:endParaRPr lang="en-GB"/>
          </a:p>
        </p:txBody>
      </p:sp>
      <p:sp>
        <p:nvSpPr>
          <p:cNvPr id="2" name="Foliennummernplatzhalter 1">
            <a:extLst>
              <a:ext uri="{FF2B5EF4-FFF2-40B4-BE49-F238E27FC236}">
                <a16:creationId xmlns:a16="http://schemas.microsoft.com/office/drawing/2014/main" id="{E2258276-FFDB-44B8-A307-D5D53C49E33B}"/>
              </a:ext>
            </a:extLst>
          </p:cNvPr>
          <p:cNvSpPr>
            <a:spLocks noGrp="1"/>
          </p:cNvSpPr>
          <p:nvPr>
            <p:ph type="sldNum" sz="quarter" idx="10"/>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210540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AndTwoObj">
  <p:cSld name="Titel, Text und zwei Inhalte">
    <p:bg>
      <p:bgPr>
        <a:solidFill>
          <a:schemeClr val="bg1"/>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521970" y="220837"/>
            <a:ext cx="9395460" cy="1259946"/>
          </a:xfrm>
          <a:prstGeom prst="rect">
            <a:avLst/>
          </a:prstGeom>
        </p:spPr>
        <p:txBody>
          <a:bodyPr/>
          <a:lstStyle>
            <a:lvl1pPr>
              <a:defRPr>
                <a:solidFill>
                  <a:schemeClr val="accent2"/>
                </a:solidFill>
              </a:defRPr>
            </a:lvl1pPr>
          </a:lstStyle>
          <a:p>
            <a:r>
              <a:rPr lang="de-DE"/>
              <a:t>Titelmasterformat durch Klicken bearbeiten</a:t>
            </a:r>
            <a:endParaRPr lang="en-GB"/>
          </a:p>
        </p:txBody>
      </p:sp>
      <p:sp>
        <p:nvSpPr>
          <p:cNvPr id="3" name="Textplatzhalter 2"/>
          <p:cNvSpPr>
            <a:spLocks noGrp="1"/>
          </p:cNvSpPr>
          <p:nvPr>
            <p:ph type="body" sz="half" idx="1"/>
          </p:nvPr>
        </p:nvSpPr>
        <p:spPr>
          <a:xfrm>
            <a:off x="521970" y="1763925"/>
            <a:ext cx="4610735" cy="498903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p:cNvSpPr>
            <a:spLocks noGrp="1"/>
          </p:cNvSpPr>
          <p:nvPr>
            <p:ph sz="quarter" idx="2"/>
          </p:nvPr>
        </p:nvSpPr>
        <p:spPr>
          <a:xfrm>
            <a:off x="5306695" y="1763924"/>
            <a:ext cx="4610735" cy="2409647"/>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Inhaltsplatzhalter 4"/>
          <p:cNvSpPr>
            <a:spLocks noGrp="1"/>
          </p:cNvSpPr>
          <p:nvPr>
            <p:ph sz="quarter" idx="3"/>
          </p:nvPr>
        </p:nvSpPr>
        <p:spPr>
          <a:xfrm>
            <a:off x="5306695" y="4341565"/>
            <a:ext cx="4610735" cy="2411396"/>
          </a:xfrm>
          <a:prstGeom prst="rect">
            <a:avLst/>
          </a:prstGeo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1">
            <a:extLst>
              <a:ext uri="{FF2B5EF4-FFF2-40B4-BE49-F238E27FC236}">
                <a16:creationId xmlns:a16="http://schemas.microsoft.com/office/drawing/2014/main" id="{FFDB9E20-5D6E-4A6E-BD97-AC2BBE07C15F}"/>
              </a:ext>
            </a:extLst>
          </p:cNvPr>
          <p:cNvSpPr>
            <a:spLocks noGrp="1"/>
          </p:cNvSpPr>
          <p:nvPr>
            <p:ph type="ftr" sz="quarter" idx="10"/>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mj-lt"/>
              </a:defRPr>
            </a:lvl1pPr>
          </a:lstStyle>
          <a:p>
            <a:r>
              <a:rPr lang="de-DE"/>
              <a:t>© 2020 - GET Across Borders</a:t>
            </a:r>
            <a:endParaRPr lang="en-GB"/>
          </a:p>
        </p:txBody>
      </p:sp>
      <p:sp>
        <p:nvSpPr>
          <p:cNvPr id="7" name="Foliennummernplatzhalter 6">
            <a:extLst>
              <a:ext uri="{FF2B5EF4-FFF2-40B4-BE49-F238E27FC236}">
                <a16:creationId xmlns:a16="http://schemas.microsoft.com/office/drawing/2014/main" id="{C3BC6D00-1404-484C-9AB8-CEA917FD5F48}"/>
              </a:ext>
            </a:extLst>
          </p:cNvPr>
          <p:cNvSpPr>
            <a:spLocks noGrp="1"/>
          </p:cNvSpPr>
          <p:nvPr>
            <p:ph type="sldNum" sz="quarter" idx="11"/>
          </p:nvPr>
        </p:nvSpPr>
        <p:spPr/>
        <p:txBody>
          <a:bodyPr/>
          <a:lstStyle/>
          <a:p>
            <a:fld id="{B7512931-C0D2-4182-94BF-31D8AB2CEE49}" type="slidenum">
              <a:rPr lang="en-GB" smtClean="0"/>
              <a:t>‹Nr.›</a:t>
            </a:fld>
            <a:endParaRPr lang="en-GB"/>
          </a:p>
        </p:txBody>
      </p:sp>
    </p:spTree>
    <p:extLst>
      <p:ext uri="{BB962C8B-B14F-4D97-AF65-F5344CB8AC3E}">
        <p14:creationId xmlns:p14="http://schemas.microsoft.com/office/powerpoint/2010/main" val="1104287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6" name="Titel 1">
            <a:extLst>
              <a:ext uri="{FF2B5EF4-FFF2-40B4-BE49-F238E27FC236}">
                <a16:creationId xmlns:a16="http://schemas.microsoft.com/office/drawing/2014/main" id="{06DF7CAC-49A4-472C-B4BB-5BC517A73257}"/>
              </a:ext>
            </a:extLst>
          </p:cNvPr>
          <p:cNvSpPr>
            <a:spLocks noGrp="1"/>
          </p:cNvSpPr>
          <p:nvPr>
            <p:ph type="ctrTitle"/>
          </p:nvPr>
        </p:nvSpPr>
        <p:spPr>
          <a:xfrm>
            <a:off x="782638" y="2347913"/>
            <a:ext cx="8874125" cy="1620837"/>
          </a:xfrm>
        </p:spPr>
        <p:txBody>
          <a:bodyPr/>
          <a:lstStyle>
            <a:lvl1pPr algn="ctr">
              <a:defRPr>
                <a:solidFill>
                  <a:schemeClr val="accent3"/>
                </a:solidFill>
              </a:defRPr>
            </a:lvl1pPr>
          </a:lstStyle>
          <a:p>
            <a:r>
              <a:rPr lang="de-DE"/>
              <a:t>Titelmasterformat durch Klicken bearbeiten</a:t>
            </a:r>
            <a:endParaRPr lang="en-GB"/>
          </a:p>
        </p:txBody>
      </p:sp>
      <p:sp>
        <p:nvSpPr>
          <p:cNvPr id="7" name="Untertitel 2">
            <a:extLst>
              <a:ext uri="{FF2B5EF4-FFF2-40B4-BE49-F238E27FC236}">
                <a16:creationId xmlns:a16="http://schemas.microsoft.com/office/drawing/2014/main" id="{3619968D-5112-4864-AB4D-1595891F739C}"/>
              </a:ext>
            </a:extLst>
          </p:cNvPr>
          <p:cNvSpPr>
            <a:spLocks noGrp="1"/>
          </p:cNvSpPr>
          <p:nvPr>
            <p:ph type="subTitle" idx="1"/>
          </p:nvPr>
        </p:nvSpPr>
        <p:spPr>
          <a:xfrm>
            <a:off x="1565275" y="4283075"/>
            <a:ext cx="7308850" cy="1931988"/>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GB"/>
          </a:p>
        </p:txBody>
      </p:sp>
    </p:spTree>
    <p:extLst>
      <p:ext uri="{BB962C8B-B14F-4D97-AF65-F5344CB8AC3E}">
        <p14:creationId xmlns:p14="http://schemas.microsoft.com/office/powerpoint/2010/main" val="35153369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5.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theme" Target="../theme/theme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2">
            <a:lumMod val="75000"/>
          </a:schemeClr>
        </a:solidFill>
        <a:effectLst/>
      </p:bgPr>
    </p:bg>
    <p:spTree>
      <p:nvGrpSpPr>
        <p:cNvPr id="1" name=""/>
        <p:cNvGrpSpPr/>
        <p:nvPr/>
      </p:nvGrpSpPr>
      <p:grpSpPr>
        <a:xfrm>
          <a:off x="0" y="0"/>
          <a:ext cx="0" cy="0"/>
          <a:chOff x="0" y="0"/>
          <a:chExt cx="0" cy="0"/>
        </a:xfrm>
      </p:grpSpPr>
      <p:sp>
        <p:nvSpPr>
          <p:cNvPr id="1026" name="Titelplatzhalter 1">
            <a:extLst>
              <a:ext uri="{FF2B5EF4-FFF2-40B4-BE49-F238E27FC236}">
                <a16:creationId xmlns:a16="http://schemas.microsoft.com/office/drawing/2014/main" id="{593E8F3B-D167-43B8-9B07-E7D71371DC8D}"/>
              </a:ext>
            </a:extLst>
          </p:cNvPr>
          <p:cNvSpPr>
            <a:spLocks noGrp="1"/>
          </p:cNvSpPr>
          <p:nvPr>
            <p:ph type="title"/>
          </p:nvPr>
        </p:nvSpPr>
        <p:spPr bwMode="auto">
          <a:xfrm>
            <a:off x="522288" y="198437"/>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1027" name="Textplatzhalter 2">
            <a:extLst>
              <a:ext uri="{FF2B5EF4-FFF2-40B4-BE49-F238E27FC236}">
                <a16:creationId xmlns:a16="http://schemas.microsoft.com/office/drawing/2014/main" id="{F5061ECF-2CE0-425E-B9D8-609C8E79B26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2" name="Fußzeilenplatzhalter 1">
            <a:extLst>
              <a:ext uri="{FF2B5EF4-FFF2-40B4-BE49-F238E27FC236}">
                <a16:creationId xmlns:a16="http://schemas.microsoft.com/office/drawing/2014/main" id="{433943D4-04A8-4CCA-AE34-1016CADA1F33}"/>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3" name="Foliennummernplatzhalter 2">
            <a:extLst>
              <a:ext uri="{FF2B5EF4-FFF2-40B4-BE49-F238E27FC236}">
                <a16:creationId xmlns:a16="http://schemas.microsoft.com/office/drawing/2014/main" id="{7F1A67F0-7578-494C-954D-FE251135D46B}"/>
              </a:ext>
            </a:extLst>
          </p:cNvPr>
          <p:cNvSpPr>
            <a:spLocks noGrp="1"/>
          </p:cNvSpPr>
          <p:nvPr>
            <p:ph type="sldNum" sz="quarter" idx="4"/>
          </p:nvPr>
        </p:nvSpPr>
        <p:spPr>
          <a:xfrm>
            <a:off x="9835529" y="6958806"/>
            <a:ext cx="60734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1C6A1CB6-5D98-4296-B8F9-B78E6A9A9E34}"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6" r:id="rId1"/>
    <p:sldLayoutId id="2147486077" r:id="rId2"/>
    <p:sldLayoutId id="2147486081" r:id="rId3"/>
    <p:sldLayoutId id="2147486078" r:id="rId4"/>
  </p:sldLayoutIdLst>
  <p:hf hdr="0" dt="0"/>
  <p:txStyles>
    <p:titleStyle>
      <a:lvl1pPr algn="ctr" rtl="0" eaLnBrk="0" fontAlgn="base" hangingPunct="0">
        <a:spcBef>
          <a:spcPct val="0"/>
        </a:spcBef>
        <a:spcAft>
          <a:spcPct val="0"/>
        </a:spcAft>
        <a:defRPr sz="3600" b="1" kern="1200">
          <a:solidFill>
            <a:schemeClr val="tx1"/>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fontAlgn="base">
        <a:spcBef>
          <a:spcPct val="0"/>
        </a:spcBef>
        <a:spcAft>
          <a:spcPct val="0"/>
        </a:spcAft>
        <a:defRPr sz="3600" b="1">
          <a:solidFill>
            <a:schemeClr val="tx1"/>
          </a:solidFill>
          <a:latin typeface="Perpetua" pitchFamily="18" charset="0"/>
        </a:defRPr>
      </a:lvl6pPr>
      <a:lvl7pPr marL="914400" algn="ctr" rtl="0" fontAlgn="base">
        <a:spcBef>
          <a:spcPct val="0"/>
        </a:spcBef>
        <a:spcAft>
          <a:spcPct val="0"/>
        </a:spcAft>
        <a:defRPr sz="3600" b="1">
          <a:solidFill>
            <a:schemeClr val="tx1"/>
          </a:solidFill>
          <a:latin typeface="Perpetua" pitchFamily="18" charset="0"/>
        </a:defRPr>
      </a:lvl7pPr>
      <a:lvl8pPr marL="1371600" algn="ctr" rtl="0" fontAlgn="base">
        <a:spcBef>
          <a:spcPct val="0"/>
        </a:spcBef>
        <a:spcAft>
          <a:spcPct val="0"/>
        </a:spcAft>
        <a:defRPr sz="3600" b="1">
          <a:solidFill>
            <a:schemeClr val="tx1"/>
          </a:solidFill>
          <a:latin typeface="Perpetua" pitchFamily="18" charset="0"/>
        </a:defRPr>
      </a:lvl8pPr>
      <a:lvl9pPr marL="1828800" algn="ctr" rtl="0" fontAlgn="base">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a:extLst>
              <a:ext uri="{FF2B5EF4-FFF2-40B4-BE49-F238E27FC236}">
                <a16:creationId xmlns:a16="http://schemas.microsoft.com/office/drawing/2014/main" id="{926CFF7B-6C12-4687-AFAE-912EBCBCB2DD}"/>
              </a:ext>
            </a:extLst>
          </p:cNvPr>
          <p:cNvSpPr>
            <a:spLocks noGrp="1"/>
          </p:cNvSpPr>
          <p:nvPr>
            <p:ph type="title"/>
          </p:nvPr>
        </p:nvSpPr>
        <p:spPr bwMode="auto">
          <a:xfrm>
            <a:off x="522288" y="196850"/>
            <a:ext cx="9394825" cy="125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en-US"/>
              <a:t>Titelmasterformat durch Klicken bearbeiten</a:t>
            </a:r>
            <a:endParaRPr lang="en-GB" altLang="en-US"/>
          </a:p>
        </p:txBody>
      </p:sp>
      <p:sp>
        <p:nvSpPr>
          <p:cNvPr id="2051" name="Textplatzhalter 2">
            <a:extLst>
              <a:ext uri="{FF2B5EF4-FFF2-40B4-BE49-F238E27FC236}">
                <a16:creationId xmlns:a16="http://schemas.microsoft.com/office/drawing/2014/main" id="{ECE1A8C1-0F54-46B8-B933-3922B1C3F7DA}"/>
              </a:ext>
            </a:extLst>
          </p:cNvPr>
          <p:cNvSpPr>
            <a:spLocks noGrp="1"/>
          </p:cNvSpPr>
          <p:nvPr>
            <p:ph type="body" idx="1"/>
          </p:nvPr>
        </p:nvSpPr>
        <p:spPr bwMode="auto">
          <a:xfrm>
            <a:off x="522288" y="1763713"/>
            <a:ext cx="9394825" cy="539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en-US"/>
              <a:t>Textmasterformat bearbeiten</a:t>
            </a:r>
          </a:p>
          <a:p>
            <a:pPr lvl="1"/>
            <a:r>
              <a:rPr lang="de-DE" altLang="en-US"/>
              <a:t>Zweite Ebene</a:t>
            </a:r>
          </a:p>
          <a:p>
            <a:pPr lvl="2"/>
            <a:r>
              <a:rPr lang="de-DE" altLang="en-US"/>
              <a:t>Dritte Ebene</a:t>
            </a:r>
          </a:p>
          <a:p>
            <a:pPr lvl="3"/>
            <a:r>
              <a:rPr lang="de-DE" altLang="en-US"/>
              <a:t>Vierte Ebene</a:t>
            </a:r>
          </a:p>
          <a:p>
            <a:pPr lvl="4"/>
            <a:r>
              <a:rPr lang="de-DE" altLang="en-US"/>
              <a:t>Fünfte Ebene</a:t>
            </a:r>
            <a:endParaRPr lang="en-GB" altLang="en-US"/>
          </a:p>
        </p:txBody>
      </p:sp>
      <p:sp>
        <p:nvSpPr>
          <p:cNvPr id="4" name="Fußzeilenplatzhalter 1">
            <a:extLst>
              <a:ext uri="{FF2B5EF4-FFF2-40B4-BE49-F238E27FC236}">
                <a16:creationId xmlns:a16="http://schemas.microsoft.com/office/drawing/2014/main" id="{879EA96C-DDEB-4D23-ADCD-3C1FF85686E8}"/>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2"/>
                </a:solidFill>
                <a:latin typeface="Comic Sans MS" panose="030F0702030302020204" pitchFamily="66" charset="0"/>
              </a:defRPr>
            </a:lvl1pPr>
          </a:lstStyle>
          <a:p>
            <a:r>
              <a:rPr lang="de-DE"/>
              <a:t>© 2020 - GET </a:t>
            </a:r>
            <a:r>
              <a:rPr lang="de-DE" err="1"/>
              <a:t>Across</a:t>
            </a:r>
            <a:r>
              <a:rPr lang="de-DE"/>
              <a:t> Borders</a:t>
            </a:r>
            <a:endParaRPr lang="en-GB"/>
          </a:p>
        </p:txBody>
      </p:sp>
      <p:sp>
        <p:nvSpPr>
          <p:cNvPr id="2" name="Foliennummernplatzhalter 1">
            <a:extLst>
              <a:ext uri="{FF2B5EF4-FFF2-40B4-BE49-F238E27FC236}">
                <a16:creationId xmlns:a16="http://schemas.microsoft.com/office/drawing/2014/main" id="{882FB633-EA07-4F7E-9145-FBB4112AD1BF}"/>
              </a:ext>
            </a:extLst>
          </p:cNvPr>
          <p:cNvSpPr>
            <a:spLocks noGrp="1"/>
          </p:cNvSpPr>
          <p:nvPr>
            <p:ph type="sldNum" sz="quarter" idx="4"/>
          </p:nvPr>
        </p:nvSpPr>
        <p:spPr>
          <a:xfrm>
            <a:off x="9894273" y="6958806"/>
            <a:ext cx="545127" cy="401638"/>
          </a:xfrm>
          <a:prstGeom prst="rect">
            <a:avLst/>
          </a:prstGeom>
        </p:spPr>
        <p:txBody>
          <a:bodyPr vert="horz" lIns="91440" tIns="45720" rIns="91440" bIns="45720" rtlCol="0" anchor="ctr"/>
          <a:lstStyle>
            <a:lvl1pPr algn="r">
              <a:defRPr sz="1200">
                <a:solidFill>
                  <a:schemeClr val="tx1">
                    <a:tint val="75000"/>
                  </a:schemeClr>
                </a:solidFill>
              </a:defRPr>
            </a:lvl1pPr>
          </a:lstStyle>
          <a:p>
            <a:fld id="{B7512931-C0D2-4182-94BF-31D8AB2CEE49}" type="slidenum">
              <a:rPr lang="en-GB" smtClean="0"/>
              <a:t>‹Nr.›</a:t>
            </a:fld>
            <a:endParaRPr lang="en-GB"/>
          </a:p>
        </p:txBody>
      </p:sp>
    </p:spTree>
  </p:cSld>
  <p:clrMap bg1="lt1" tx1="dk1" bg2="lt2" tx2="dk2" accent1="accent1" accent2="accent2" accent3="accent3" accent4="accent4" accent5="accent5" accent6="accent6" hlink="hlink" folHlink="folHlink"/>
  <p:sldLayoutIdLst>
    <p:sldLayoutId id="2147486079" r:id="rId1"/>
    <p:sldLayoutId id="2147486080" r:id="rId2"/>
    <p:sldLayoutId id="2147486082" r:id="rId3"/>
    <p:sldLayoutId id="2147486083" r:id="rId4"/>
  </p:sldLayoutIdLst>
  <p:hf hdr="0" dt="0"/>
  <p:txStyles>
    <p:titleStyle>
      <a:lvl1pPr algn="ctr" rtl="0" eaLnBrk="0" fontAlgn="base" hangingPunct="0">
        <a:spcBef>
          <a:spcPct val="0"/>
        </a:spcBef>
        <a:spcAft>
          <a:spcPct val="0"/>
        </a:spcAft>
        <a:defRPr sz="3600" b="1" kern="1200">
          <a:solidFill>
            <a:schemeClr val="accent2"/>
          </a:solidFill>
          <a:latin typeface="Comic Sans MS" panose="030F0702030302020204" pitchFamily="66" charset="0"/>
          <a:ea typeface="+mj-ea"/>
          <a:cs typeface="+mj-cs"/>
        </a:defRPr>
      </a:lvl1pPr>
      <a:lvl2pPr algn="ctr" rtl="0" eaLnBrk="0" fontAlgn="base" hangingPunct="0">
        <a:spcBef>
          <a:spcPct val="0"/>
        </a:spcBef>
        <a:spcAft>
          <a:spcPct val="0"/>
        </a:spcAft>
        <a:defRPr sz="3600" b="1">
          <a:solidFill>
            <a:schemeClr val="tx1"/>
          </a:solidFill>
          <a:latin typeface="Perpetua" pitchFamily="18" charset="0"/>
        </a:defRPr>
      </a:lvl2pPr>
      <a:lvl3pPr algn="ctr" rtl="0" eaLnBrk="0" fontAlgn="base" hangingPunct="0">
        <a:spcBef>
          <a:spcPct val="0"/>
        </a:spcBef>
        <a:spcAft>
          <a:spcPct val="0"/>
        </a:spcAft>
        <a:defRPr sz="3600" b="1">
          <a:solidFill>
            <a:schemeClr val="tx1"/>
          </a:solidFill>
          <a:latin typeface="Perpetua" pitchFamily="18" charset="0"/>
        </a:defRPr>
      </a:lvl3pPr>
      <a:lvl4pPr algn="ctr" rtl="0" eaLnBrk="0" fontAlgn="base" hangingPunct="0">
        <a:spcBef>
          <a:spcPct val="0"/>
        </a:spcBef>
        <a:spcAft>
          <a:spcPct val="0"/>
        </a:spcAft>
        <a:defRPr sz="3600" b="1">
          <a:solidFill>
            <a:schemeClr val="tx1"/>
          </a:solidFill>
          <a:latin typeface="Perpetua" pitchFamily="18" charset="0"/>
        </a:defRPr>
      </a:lvl4pPr>
      <a:lvl5pPr algn="ctr" rtl="0" eaLnBrk="0" fontAlgn="base" hangingPunct="0">
        <a:spcBef>
          <a:spcPct val="0"/>
        </a:spcBef>
        <a:spcAft>
          <a:spcPct val="0"/>
        </a:spcAft>
        <a:defRPr sz="3600" b="1">
          <a:solidFill>
            <a:schemeClr val="tx1"/>
          </a:solidFill>
          <a:latin typeface="Perpetua" pitchFamily="18" charset="0"/>
        </a:defRPr>
      </a:lvl5pPr>
      <a:lvl6pPr marL="457200" algn="ctr" rtl="0" eaLnBrk="1" fontAlgn="base" hangingPunct="1">
        <a:spcBef>
          <a:spcPct val="0"/>
        </a:spcBef>
        <a:spcAft>
          <a:spcPct val="0"/>
        </a:spcAft>
        <a:defRPr sz="3600" b="1">
          <a:solidFill>
            <a:schemeClr val="tx1"/>
          </a:solidFill>
          <a:latin typeface="Perpetua" pitchFamily="18" charset="0"/>
        </a:defRPr>
      </a:lvl6pPr>
      <a:lvl7pPr marL="914400" algn="ctr" rtl="0" eaLnBrk="1" fontAlgn="base" hangingPunct="1">
        <a:spcBef>
          <a:spcPct val="0"/>
        </a:spcBef>
        <a:spcAft>
          <a:spcPct val="0"/>
        </a:spcAft>
        <a:defRPr sz="3600" b="1">
          <a:solidFill>
            <a:schemeClr val="tx1"/>
          </a:solidFill>
          <a:latin typeface="Perpetua" pitchFamily="18" charset="0"/>
        </a:defRPr>
      </a:lvl7pPr>
      <a:lvl8pPr marL="1371600" algn="ctr" rtl="0" eaLnBrk="1" fontAlgn="base" hangingPunct="1">
        <a:spcBef>
          <a:spcPct val="0"/>
        </a:spcBef>
        <a:spcAft>
          <a:spcPct val="0"/>
        </a:spcAft>
        <a:defRPr sz="3600" b="1">
          <a:solidFill>
            <a:schemeClr val="tx1"/>
          </a:solidFill>
          <a:latin typeface="Perpetua" pitchFamily="18" charset="0"/>
        </a:defRPr>
      </a:lvl8pPr>
      <a:lvl9pPr marL="1828800" algn="ctr" rtl="0" eaLnBrk="1" fontAlgn="base" hangingPunct="1">
        <a:spcBef>
          <a:spcPct val="0"/>
        </a:spcBef>
        <a:spcAft>
          <a:spcPct val="0"/>
        </a:spcAft>
        <a:defRPr sz="3600" b="1">
          <a:solidFill>
            <a:schemeClr val="tx1"/>
          </a:solidFill>
          <a:latin typeface="Perpetua" pitchFamily="18" charset="0"/>
        </a:defRPr>
      </a:lvl9pPr>
    </p:titleStyle>
    <p:bodyStyle>
      <a:lvl1pPr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1pPr>
      <a:lvl2pPr marL="4572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2pPr>
      <a:lvl3pPr marL="9144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3pPr>
      <a:lvl4pPr marL="13716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4pPr>
      <a:lvl5pPr marL="1828800" algn="l" rtl="0" eaLnBrk="0" fontAlgn="base" hangingPunct="0">
        <a:spcBef>
          <a:spcPct val="20000"/>
        </a:spcBef>
        <a:spcAft>
          <a:spcPct val="0"/>
        </a:spcAft>
        <a:defRPr sz="2400" kern="1200">
          <a:solidFill>
            <a:schemeClr val="tx1"/>
          </a:solidFill>
          <a:latin typeface="Comic Sans MS" panose="030F0702030302020204" pitchFamily="66"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DA661421-2CF6-4D01-B18C-3664828D6051}"/>
              </a:ext>
            </a:extLst>
          </p:cNvPr>
          <p:cNvSpPr>
            <a:spLocks noGrp="1"/>
          </p:cNvSpPr>
          <p:nvPr>
            <p:ph type="title"/>
          </p:nvPr>
        </p:nvSpPr>
        <p:spPr>
          <a:xfrm>
            <a:off x="717550" y="198437"/>
            <a:ext cx="9004300" cy="1460500"/>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E271646F-4AA4-48CB-9731-8FB2ABAB52A6}"/>
              </a:ext>
            </a:extLst>
          </p:cNvPr>
          <p:cNvSpPr>
            <a:spLocks noGrp="1"/>
          </p:cNvSpPr>
          <p:nvPr>
            <p:ph type="body" idx="1"/>
          </p:nvPr>
        </p:nvSpPr>
        <p:spPr>
          <a:xfrm>
            <a:off x="717550" y="2012950"/>
            <a:ext cx="9004300" cy="47958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Fußzeilenplatzhalter 1">
            <a:extLst>
              <a:ext uri="{FF2B5EF4-FFF2-40B4-BE49-F238E27FC236}">
                <a16:creationId xmlns:a16="http://schemas.microsoft.com/office/drawing/2014/main" id="{75E2854B-0CBB-478C-883B-32389F77DC35}"/>
              </a:ext>
            </a:extLst>
          </p:cNvPr>
          <p:cNvSpPr>
            <a:spLocks noGrp="1"/>
          </p:cNvSpPr>
          <p:nvPr>
            <p:ph type="ftr" sz="quarter" idx="3"/>
          </p:nvPr>
        </p:nvSpPr>
        <p:spPr>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panose="030F0702030302020204" pitchFamily="66" charset="0"/>
              </a:defRPr>
            </a:lvl1pPr>
          </a:lstStyle>
          <a:p>
            <a:r>
              <a:rPr lang="de-DE"/>
              <a:t>© 2020 - GET </a:t>
            </a:r>
            <a:r>
              <a:rPr lang="de-DE" err="1"/>
              <a:t>Across</a:t>
            </a:r>
            <a:r>
              <a:rPr lang="de-DE"/>
              <a:t> Borders</a:t>
            </a:r>
            <a:endParaRPr lang="en-GB"/>
          </a:p>
        </p:txBody>
      </p:sp>
    </p:spTree>
    <p:extLst>
      <p:ext uri="{BB962C8B-B14F-4D97-AF65-F5344CB8AC3E}">
        <p14:creationId xmlns:p14="http://schemas.microsoft.com/office/powerpoint/2010/main" val="3797513125"/>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ctr" defTabSz="914400" rtl="0" eaLnBrk="1" latinLnBrk="0" hangingPunct="1">
        <a:lnSpc>
          <a:spcPct val="90000"/>
        </a:lnSpc>
        <a:spcBef>
          <a:spcPct val="0"/>
        </a:spcBef>
        <a:buNone/>
        <a:defRPr sz="3600" b="1" kern="1200">
          <a:solidFill>
            <a:schemeClr val="accent3"/>
          </a:solidFill>
          <a:latin typeface="Comic Sans MS" panose="030F0702030302020204" pitchFamily="66" charset="0"/>
          <a:ea typeface="+mj-ea"/>
          <a:cs typeface="+mj-cs"/>
        </a:defRPr>
      </a:lvl1pPr>
    </p:titleStyle>
    <p:bodyStyle>
      <a:lvl1pPr marL="0" indent="0" algn="l" defTabSz="914400" rtl="0" eaLnBrk="1" latinLnBrk="0" hangingPunct="1">
        <a:lnSpc>
          <a:spcPct val="90000"/>
        </a:lnSpc>
        <a:spcBef>
          <a:spcPts val="1000"/>
        </a:spcBef>
        <a:buFontTx/>
        <a:buNone/>
        <a:defRPr sz="2400" kern="1200">
          <a:solidFill>
            <a:schemeClr val="bg1"/>
          </a:solidFill>
          <a:latin typeface="Comic Sans MS" panose="030F0702030302020204" pitchFamily="66" charset="0"/>
          <a:ea typeface="+mn-ea"/>
          <a:cs typeface="+mn-cs"/>
        </a:defRPr>
      </a:lvl1pPr>
      <a:lvl2pPr marL="4572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2pPr>
      <a:lvl3pPr marL="9144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3pPr>
      <a:lvl4pPr marL="13716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4pPr>
      <a:lvl5pPr marL="1828800" indent="0" algn="l" defTabSz="914400" rtl="0" eaLnBrk="1" latinLnBrk="0" hangingPunct="1">
        <a:lnSpc>
          <a:spcPct val="90000"/>
        </a:lnSpc>
        <a:spcBef>
          <a:spcPts val="500"/>
        </a:spcBef>
        <a:buFontTx/>
        <a:buNone/>
        <a:defRPr sz="2400" kern="1200">
          <a:solidFill>
            <a:schemeClr val="bg1"/>
          </a:solidFill>
          <a:latin typeface="Comic Sans MS" panose="030F0702030302020204" pitchFamily="66"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E9DBB94B-7369-455E-8C33-C3D06DBCC3E6}" type="datetime1">
              <a:rPr lang="en-GB" smtClean="0"/>
              <a:pPr/>
              <a:t>10/03/2021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r>
              <a:rPr lang="de-DE"/>
              <a:t>© 2020 - GET </a:t>
            </a:r>
            <a:r>
              <a:rPr lang="de-DE" err="1"/>
              <a:t>Across</a:t>
            </a:r>
            <a:r>
              <a:rPr lang="de-DE"/>
              <a:t> Borders</a:t>
            </a:r>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1C6A1CB6-5D98-4296-B8F9-B78E6A9A9E34}" type="slidenum">
              <a:rPr lang="en-GB" smtClean="0"/>
              <a:pPr/>
              <a:t>‹Nr.›</a:t>
            </a:fld>
            <a:endParaRPr lang="en-GB"/>
          </a:p>
        </p:txBody>
      </p:sp>
    </p:spTree>
    <p:extLst>
      <p:ext uri="{BB962C8B-B14F-4D97-AF65-F5344CB8AC3E}">
        <p14:creationId xmlns:p14="http://schemas.microsoft.com/office/powerpoint/2010/main" val="2587592766"/>
      </p:ext>
    </p:extLst>
  </p:cSld>
  <p:clrMap bg1="lt1" tx1="dk1" bg2="lt2" tx2="dk2" accent1="accent1" accent2="accent2" accent3="accent3" accent4="accent4" accent5="accent5" accent6="accent6" hlink="hlink" folHlink="folHlink"/>
  <p:sldLayoutIdLst>
    <p:sldLayoutId id="2147486087" r:id="rId1"/>
    <p:sldLayoutId id="2147486088" r:id="rId2"/>
    <p:sldLayoutId id="2147486089" r:id="rId3"/>
    <p:sldLayoutId id="2147486090" r:id="rId4"/>
    <p:sldLayoutId id="2147486091" r:id="rId5"/>
    <p:sldLayoutId id="2147486092" r:id="rId6"/>
    <p:sldLayoutId id="2147486093" r:id="rId7"/>
    <p:sldLayoutId id="2147486094" r:id="rId8"/>
    <p:sldLayoutId id="2147486095" r:id="rId9"/>
    <p:sldLayoutId id="2147486096" r:id="rId10"/>
    <p:sldLayoutId id="2147486097" r:id="rId11"/>
  </p:sldLayoutIdLst>
  <p:hf hd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521970" y="302737"/>
            <a:ext cx="9395460" cy="1259946"/>
          </a:xfrm>
          <a:prstGeom prst="rect">
            <a:avLst/>
          </a:prstGeom>
        </p:spPr>
        <p:txBody>
          <a:bodyPr vert="horz" lIns="91430" tIns="45716" rIns="91430" bIns="45716" rtlCol="0" anchor="ctr">
            <a:normAutofit/>
          </a:bodyPr>
          <a:lstStyle/>
          <a:p>
            <a:r>
              <a:rPr lang="de-DE"/>
              <a:t>Titelmasterformat durch Klicken bearbeiten</a:t>
            </a:r>
            <a:endParaRPr lang="en-GB"/>
          </a:p>
        </p:txBody>
      </p:sp>
      <p:sp>
        <p:nvSpPr>
          <p:cNvPr id="3" name="Textplatzhalter 2"/>
          <p:cNvSpPr>
            <a:spLocks noGrp="1"/>
          </p:cNvSpPr>
          <p:nvPr>
            <p:ph type="body" idx="1"/>
          </p:nvPr>
        </p:nvSpPr>
        <p:spPr>
          <a:xfrm>
            <a:off x="521970" y="1763927"/>
            <a:ext cx="9395460" cy="4989036"/>
          </a:xfrm>
          <a:prstGeom prst="rect">
            <a:avLst/>
          </a:prstGeom>
        </p:spPr>
        <p:txBody>
          <a:bodyPr vert="horz" lIns="91430" tIns="45716" rIns="91430" bIns="45716"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p:cNvSpPr>
            <a:spLocks noGrp="1"/>
          </p:cNvSpPr>
          <p:nvPr>
            <p:ph type="dt" sz="half" idx="2"/>
          </p:nvPr>
        </p:nvSpPr>
        <p:spPr>
          <a:xfrm>
            <a:off x="521970" y="7006701"/>
            <a:ext cx="2435860" cy="402483"/>
          </a:xfrm>
          <a:prstGeom prst="rect">
            <a:avLst/>
          </a:prstGeom>
        </p:spPr>
        <p:txBody>
          <a:bodyPr vert="horz" lIns="91430" tIns="45716" rIns="91430" bIns="45716" rtlCol="0" anchor="ctr"/>
          <a:lstStyle>
            <a:lvl1pPr algn="l">
              <a:defRPr sz="1323">
                <a:solidFill>
                  <a:schemeClr val="tx1"/>
                </a:solidFill>
              </a:defRPr>
            </a:lvl1pPr>
          </a:lstStyle>
          <a:p>
            <a:fld id="{D5DCEE8E-3E7E-4BB1-BBE3-C730CEF9565E}" type="datetime1">
              <a:rPr lang="en-GB" smtClean="0"/>
              <a:pPr/>
              <a:t>10/03/2021</a:t>
            </a:fld>
            <a:endParaRPr lang="en-GB"/>
          </a:p>
        </p:txBody>
      </p:sp>
      <p:sp>
        <p:nvSpPr>
          <p:cNvPr id="5" name="Fußzeilenplatzhalter 4"/>
          <p:cNvSpPr>
            <a:spLocks noGrp="1"/>
          </p:cNvSpPr>
          <p:nvPr>
            <p:ph type="ftr" sz="quarter" idx="3"/>
          </p:nvPr>
        </p:nvSpPr>
        <p:spPr>
          <a:xfrm>
            <a:off x="3566795" y="7006701"/>
            <a:ext cx="3305810" cy="402483"/>
          </a:xfrm>
          <a:prstGeom prst="rect">
            <a:avLst/>
          </a:prstGeom>
        </p:spPr>
        <p:txBody>
          <a:bodyPr vert="horz" lIns="91430" tIns="45716" rIns="91430" bIns="45716" rtlCol="0" anchor="ctr"/>
          <a:lstStyle>
            <a:lvl1pPr algn="ctr">
              <a:defRPr sz="1323">
                <a:solidFill>
                  <a:schemeClr val="tx1"/>
                </a:solidFill>
              </a:defRPr>
            </a:lvl1pPr>
          </a:lstStyle>
          <a:p>
            <a:endParaRPr lang="en-GB"/>
          </a:p>
        </p:txBody>
      </p:sp>
      <p:sp>
        <p:nvSpPr>
          <p:cNvPr id="6" name="Foliennummernplatzhalter 5"/>
          <p:cNvSpPr>
            <a:spLocks noGrp="1"/>
          </p:cNvSpPr>
          <p:nvPr>
            <p:ph type="sldNum" sz="quarter" idx="4"/>
          </p:nvPr>
        </p:nvSpPr>
        <p:spPr>
          <a:xfrm>
            <a:off x="7481570" y="7006701"/>
            <a:ext cx="2435860" cy="402483"/>
          </a:xfrm>
          <a:prstGeom prst="rect">
            <a:avLst/>
          </a:prstGeom>
        </p:spPr>
        <p:txBody>
          <a:bodyPr vert="horz" lIns="91430" tIns="45716" rIns="91430" bIns="45716" rtlCol="0" anchor="ctr"/>
          <a:lstStyle>
            <a:lvl1pPr algn="r">
              <a:defRPr sz="1323">
                <a:solidFill>
                  <a:schemeClr val="tx1"/>
                </a:solidFill>
              </a:defRPr>
            </a:lvl1pPr>
          </a:lstStyle>
          <a:p>
            <a:fld id="{8F019F8B-0C05-4607-920A-B70C92381060}" type="slidenum">
              <a:rPr lang="en-GB" smtClean="0"/>
              <a:pPr/>
              <a:t>‹Nr.›</a:t>
            </a:fld>
            <a:endParaRPr lang="en-GB"/>
          </a:p>
        </p:txBody>
      </p:sp>
    </p:spTree>
    <p:extLst>
      <p:ext uri="{BB962C8B-B14F-4D97-AF65-F5344CB8AC3E}">
        <p14:creationId xmlns:p14="http://schemas.microsoft.com/office/powerpoint/2010/main" val="452047891"/>
      </p:ext>
    </p:extLst>
  </p:cSld>
  <p:clrMap bg1="lt1" tx1="dk1" bg2="lt2" tx2="dk2" accent1="accent1" accent2="accent2" accent3="accent3" accent4="accent4" accent5="accent5" accent6="accent6" hlink="hlink" folHlink="folHlink"/>
  <p:sldLayoutIdLst>
    <p:sldLayoutId id="2147486100" r:id="rId1"/>
    <p:sldLayoutId id="2147486101" r:id="rId2"/>
    <p:sldLayoutId id="2147486102" r:id="rId3"/>
    <p:sldLayoutId id="2147486103" r:id="rId4"/>
    <p:sldLayoutId id="2147486104" r:id="rId5"/>
    <p:sldLayoutId id="2147486105" r:id="rId6"/>
    <p:sldLayoutId id="2147486106" r:id="rId7"/>
    <p:sldLayoutId id="2147486107" r:id="rId8"/>
    <p:sldLayoutId id="2147486108" r:id="rId9"/>
    <p:sldLayoutId id="2147486109" r:id="rId10"/>
    <p:sldLayoutId id="2147486110" r:id="rId11"/>
  </p:sldLayoutIdLst>
  <p:hf hdr="0" ftr="0" dt="0"/>
  <p:txStyles>
    <p:titleStyle>
      <a:lvl1pPr algn="ctr" defTabSz="1007837" rtl="0" eaLnBrk="1" latinLnBrk="0" hangingPunct="1">
        <a:spcBef>
          <a:spcPct val="0"/>
        </a:spcBef>
        <a:buNone/>
        <a:defRPr sz="3600" kern="1200">
          <a:solidFill>
            <a:schemeClr val="accent2"/>
          </a:solidFill>
          <a:latin typeface="Comic Sans MS" panose="030F0702030302020204" pitchFamily="66" charset="0"/>
          <a:ea typeface="+mj-ea"/>
          <a:cs typeface="+mj-cs"/>
        </a:defRPr>
      </a:lvl1pPr>
    </p:titleStyle>
    <p:bodyStyle>
      <a:lvl1pPr marL="377939" indent="-37793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1pPr>
      <a:lvl2pPr marL="818868" indent="-31494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2pPr>
      <a:lvl3pPr marL="1259796"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3pPr>
      <a:lvl4pPr marL="1763714"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4pPr>
      <a:lvl5pPr marL="2267633" indent="-251959" algn="l" defTabSz="1007837" rtl="0" eaLnBrk="1" latinLnBrk="0" hangingPunct="1">
        <a:spcBef>
          <a:spcPct val="20000"/>
        </a:spcBef>
        <a:buFont typeface="Arial" pitchFamily="34" charset="0"/>
        <a:buChar char="»"/>
        <a:defRPr sz="2400" kern="1200">
          <a:solidFill>
            <a:schemeClr val="tx1"/>
          </a:solidFill>
          <a:latin typeface="Comic Sans MS" panose="030F0702030302020204" pitchFamily="66" charset="0"/>
          <a:ea typeface="+mn-ea"/>
          <a:cs typeface="+mn-cs"/>
        </a:defRPr>
      </a:lvl5pPr>
      <a:lvl6pPr marL="2771550"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6pPr>
      <a:lvl7pPr marL="3275469"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7pPr>
      <a:lvl8pPr marL="3779388"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8pPr>
      <a:lvl9pPr marL="4283306" indent="-251959" algn="l" defTabSz="1007837" rtl="0" eaLnBrk="1" latinLnBrk="0" hangingPunct="1">
        <a:spcBef>
          <a:spcPct val="20000"/>
        </a:spcBef>
        <a:buFont typeface="Arial" pitchFamily="34" charset="0"/>
        <a:buChar char="•"/>
        <a:defRPr sz="2205" kern="1200">
          <a:solidFill>
            <a:schemeClr val="tx1"/>
          </a:solidFill>
          <a:latin typeface="+mn-lt"/>
          <a:ea typeface="+mn-ea"/>
          <a:cs typeface="+mn-cs"/>
        </a:defRPr>
      </a:lvl9pPr>
    </p:bodyStyle>
    <p:otherStyle>
      <a:defPPr>
        <a:defRPr lang="de-DE"/>
      </a:defPPr>
      <a:lvl1pPr marL="0" algn="l" defTabSz="1007837" rtl="0" eaLnBrk="1" latinLnBrk="0" hangingPunct="1">
        <a:defRPr sz="1984" kern="1200">
          <a:solidFill>
            <a:schemeClr val="tx1"/>
          </a:solidFill>
          <a:latin typeface="+mn-lt"/>
          <a:ea typeface="+mn-ea"/>
          <a:cs typeface="+mn-cs"/>
        </a:defRPr>
      </a:lvl1pPr>
      <a:lvl2pPr marL="503919" algn="l" defTabSz="1007837" rtl="0" eaLnBrk="1" latinLnBrk="0" hangingPunct="1">
        <a:defRPr sz="1984" kern="1200">
          <a:solidFill>
            <a:schemeClr val="tx1"/>
          </a:solidFill>
          <a:latin typeface="+mn-lt"/>
          <a:ea typeface="+mn-ea"/>
          <a:cs typeface="+mn-cs"/>
        </a:defRPr>
      </a:lvl2pPr>
      <a:lvl3pPr marL="1007837" algn="l" defTabSz="1007837" rtl="0" eaLnBrk="1" latinLnBrk="0" hangingPunct="1">
        <a:defRPr sz="1984" kern="1200">
          <a:solidFill>
            <a:schemeClr val="tx1"/>
          </a:solidFill>
          <a:latin typeface="+mn-lt"/>
          <a:ea typeface="+mn-ea"/>
          <a:cs typeface="+mn-cs"/>
        </a:defRPr>
      </a:lvl3pPr>
      <a:lvl4pPr marL="1511756" algn="l" defTabSz="1007837" rtl="0" eaLnBrk="1" latinLnBrk="0" hangingPunct="1">
        <a:defRPr sz="1984" kern="1200">
          <a:solidFill>
            <a:schemeClr val="tx1"/>
          </a:solidFill>
          <a:latin typeface="+mn-lt"/>
          <a:ea typeface="+mn-ea"/>
          <a:cs typeface="+mn-cs"/>
        </a:defRPr>
      </a:lvl4pPr>
      <a:lvl5pPr marL="2015672" algn="l" defTabSz="1007837" rtl="0" eaLnBrk="1" latinLnBrk="0" hangingPunct="1">
        <a:defRPr sz="1984" kern="1200">
          <a:solidFill>
            <a:schemeClr val="tx1"/>
          </a:solidFill>
          <a:latin typeface="+mn-lt"/>
          <a:ea typeface="+mn-ea"/>
          <a:cs typeface="+mn-cs"/>
        </a:defRPr>
      </a:lvl5pPr>
      <a:lvl6pPr marL="2519592" algn="l" defTabSz="1007837" rtl="0" eaLnBrk="1" latinLnBrk="0" hangingPunct="1">
        <a:defRPr sz="1984" kern="1200">
          <a:solidFill>
            <a:schemeClr val="tx1"/>
          </a:solidFill>
          <a:latin typeface="+mn-lt"/>
          <a:ea typeface="+mn-ea"/>
          <a:cs typeface="+mn-cs"/>
        </a:defRPr>
      </a:lvl6pPr>
      <a:lvl7pPr marL="3023510" algn="l" defTabSz="1007837" rtl="0" eaLnBrk="1" latinLnBrk="0" hangingPunct="1">
        <a:defRPr sz="1984" kern="1200">
          <a:solidFill>
            <a:schemeClr val="tx1"/>
          </a:solidFill>
          <a:latin typeface="+mn-lt"/>
          <a:ea typeface="+mn-ea"/>
          <a:cs typeface="+mn-cs"/>
        </a:defRPr>
      </a:lvl7pPr>
      <a:lvl8pPr marL="3527428" algn="l" defTabSz="1007837" rtl="0" eaLnBrk="1" latinLnBrk="0" hangingPunct="1">
        <a:defRPr sz="1984" kern="1200">
          <a:solidFill>
            <a:schemeClr val="tx1"/>
          </a:solidFill>
          <a:latin typeface="+mn-lt"/>
          <a:ea typeface="+mn-ea"/>
          <a:cs typeface="+mn-cs"/>
        </a:defRPr>
      </a:lvl8pPr>
      <a:lvl9pPr marL="4031346" algn="l" defTabSz="1007837" rtl="0" eaLnBrk="1" latinLnBrk="0" hangingPunct="1">
        <a:defRPr sz="1984"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AA9A61-2850-4144-8D5B-61AB2B465562}"/>
              </a:ext>
            </a:extLst>
          </p:cNvPr>
          <p:cNvSpPr>
            <a:spLocks noGrp="1"/>
          </p:cNvSpPr>
          <p:nvPr>
            <p:ph type="title"/>
          </p:nvPr>
        </p:nvSpPr>
        <p:spPr>
          <a:xfrm>
            <a:off x="717709" y="402484"/>
            <a:ext cx="9003983" cy="1461188"/>
          </a:xfrm>
          <a:prstGeom prst="rect">
            <a:avLst/>
          </a:prstGeom>
        </p:spPr>
        <p:txBody>
          <a:bodyPr vert="horz" lIns="91440" tIns="45720" rIns="91440" bIns="45720" rtlCol="0" anchor="ctr">
            <a:normAutofit/>
          </a:bodyPr>
          <a:lstStyle/>
          <a:p>
            <a:r>
              <a:rPr lang="en-US"/>
              <a:t>Click to edit Master title style</a:t>
            </a:r>
            <a:endParaRPr lang="de-DE"/>
          </a:p>
        </p:txBody>
      </p:sp>
      <p:sp>
        <p:nvSpPr>
          <p:cNvPr id="3" name="Text Placeholder 2">
            <a:extLst>
              <a:ext uri="{FF2B5EF4-FFF2-40B4-BE49-F238E27FC236}">
                <a16:creationId xmlns:a16="http://schemas.microsoft.com/office/drawing/2014/main" id="{BFB36F0E-2CDA-41CB-8AB4-9535793FAF01}"/>
              </a:ext>
            </a:extLst>
          </p:cNvPr>
          <p:cNvSpPr>
            <a:spLocks noGrp="1"/>
          </p:cNvSpPr>
          <p:nvPr>
            <p:ph type="body" idx="1"/>
          </p:nvPr>
        </p:nvSpPr>
        <p:spPr>
          <a:xfrm>
            <a:off x="717709" y="2012414"/>
            <a:ext cx="9003983" cy="479654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
        <p:nvSpPr>
          <p:cNvPr id="4" name="Date Placeholder 3">
            <a:extLst>
              <a:ext uri="{FF2B5EF4-FFF2-40B4-BE49-F238E27FC236}">
                <a16:creationId xmlns:a16="http://schemas.microsoft.com/office/drawing/2014/main" id="{86E9C319-521B-4E69-8568-3B8646775178}"/>
              </a:ext>
            </a:extLst>
          </p:cNvPr>
          <p:cNvSpPr>
            <a:spLocks noGrp="1"/>
          </p:cNvSpPr>
          <p:nvPr>
            <p:ph type="dt" sz="half" idx="2"/>
          </p:nvPr>
        </p:nvSpPr>
        <p:spPr>
          <a:xfrm>
            <a:off x="717709" y="7006700"/>
            <a:ext cx="2348865" cy="402483"/>
          </a:xfrm>
          <a:prstGeom prst="rect">
            <a:avLst/>
          </a:prstGeom>
        </p:spPr>
        <p:txBody>
          <a:bodyPr vert="horz" lIns="91440" tIns="45720" rIns="91440" bIns="45720" rtlCol="0" anchor="ctr"/>
          <a:lstStyle>
            <a:lvl1pPr algn="l">
              <a:defRPr sz="992">
                <a:solidFill>
                  <a:schemeClr val="tx1">
                    <a:tint val="75000"/>
                  </a:schemeClr>
                </a:solidFill>
              </a:defRPr>
            </a:lvl1pPr>
          </a:lstStyle>
          <a:p>
            <a:fld id="{E9DBB94B-7369-455E-8C33-C3D06DBCC3E6}" type="datetime1">
              <a:rPr lang="en-GB" smtClean="0"/>
              <a:pPr/>
              <a:t>10/03/2021</a:t>
            </a:fld>
            <a:endParaRPr lang="en-GB"/>
          </a:p>
        </p:txBody>
      </p:sp>
      <p:sp>
        <p:nvSpPr>
          <p:cNvPr id="5" name="Footer Placeholder 4">
            <a:extLst>
              <a:ext uri="{FF2B5EF4-FFF2-40B4-BE49-F238E27FC236}">
                <a16:creationId xmlns:a16="http://schemas.microsoft.com/office/drawing/2014/main" id="{3E8CF960-1B6E-4A37-A081-17DEC6DBD153}"/>
              </a:ext>
            </a:extLst>
          </p:cNvPr>
          <p:cNvSpPr>
            <a:spLocks noGrp="1"/>
          </p:cNvSpPr>
          <p:nvPr>
            <p:ph type="ftr" sz="quarter" idx="3"/>
          </p:nvPr>
        </p:nvSpPr>
        <p:spPr>
          <a:xfrm>
            <a:off x="3458051" y="7006700"/>
            <a:ext cx="3523298" cy="402483"/>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7DFBF5-6FFF-4692-8C50-70CFE93E660F}"/>
              </a:ext>
            </a:extLst>
          </p:cNvPr>
          <p:cNvSpPr>
            <a:spLocks noGrp="1"/>
          </p:cNvSpPr>
          <p:nvPr>
            <p:ph type="sldNum" sz="quarter" idx="4"/>
          </p:nvPr>
        </p:nvSpPr>
        <p:spPr>
          <a:xfrm>
            <a:off x="7372826" y="7006700"/>
            <a:ext cx="2348865" cy="402483"/>
          </a:xfrm>
          <a:prstGeom prst="rect">
            <a:avLst/>
          </a:prstGeom>
        </p:spPr>
        <p:txBody>
          <a:bodyPr vert="horz" lIns="91440" tIns="45720" rIns="91440" bIns="45720" rtlCol="0" anchor="ctr"/>
          <a:lstStyle>
            <a:lvl1pPr algn="r">
              <a:defRPr sz="992">
                <a:solidFill>
                  <a:schemeClr val="tx1">
                    <a:tint val="75000"/>
                  </a:schemeClr>
                </a:solidFill>
              </a:defRPr>
            </a:lvl1pPr>
          </a:lstStyle>
          <a:p>
            <a:fld id="{3D1C419C-FE75-48E2-A75A-2D6F1D62BDBF}" type="slidenum">
              <a:rPr lang="en-GB" smtClean="0"/>
              <a:pPr/>
              <a:t>‹Nr.›</a:t>
            </a:fld>
            <a:endParaRPr lang="en-GB"/>
          </a:p>
        </p:txBody>
      </p:sp>
    </p:spTree>
    <p:extLst>
      <p:ext uri="{BB962C8B-B14F-4D97-AF65-F5344CB8AC3E}">
        <p14:creationId xmlns:p14="http://schemas.microsoft.com/office/powerpoint/2010/main" val="760229"/>
      </p:ext>
    </p:extLst>
  </p:cSld>
  <p:clrMap bg1="dk1" tx1="lt1" bg2="dk2" tx2="lt2" accent1="accent1" accent2="accent2" accent3="accent3" accent4="accent4" accent5="accent5" accent6="accent6" hlink="hlink" folHlink="folHlink"/>
  <p:sldLayoutIdLst>
    <p:sldLayoutId id="2147486112" r:id="rId1"/>
    <p:sldLayoutId id="2147486113" r:id="rId2"/>
    <p:sldLayoutId id="2147486114" r:id="rId3"/>
    <p:sldLayoutId id="2147486115" r:id="rId4"/>
    <p:sldLayoutId id="2147486116" r:id="rId5"/>
    <p:sldLayoutId id="2147486117" r:id="rId6"/>
    <p:sldLayoutId id="2147486118" r:id="rId7"/>
    <p:sldLayoutId id="2147486119" r:id="rId8"/>
    <p:sldLayoutId id="2147486120" r:id="rId9"/>
    <p:sldLayoutId id="2147486121" r:id="rId10"/>
    <p:sldLayoutId id="2147486122" r:id="rId11"/>
    <p:sldLayoutId id="2147486123" r:id="rId12"/>
    <p:sldLayoutId id="2147486124" r:id="rId13"/>
    <p:sldLayoutId id="2147486125" r:id="rId14"/>
  </p:sldLayoutIdLst>
  <p:hf hdr="0" ftr="0" dt="0"/>
  <p:txStyles>
    <p:titleStyle>
      <a:lvl1pPr algn="l" defTabSz="755957" rtl="0" eaLnBrk="1" latinLnBrk="0" hangingPunct="1">
        <a:lnSpc>
          <a:spcPct val="90000"/>
        </a:lnSpc>
        <a:spcBef>
          <a:spcPct val="0"/>
        </a:spcBef>
        <a:buNone/>
        <a:defRPr sz="3638"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188989" indent="-188989" algn="l" defTabSz="755957"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68" indent="-188989" algn="l" defTabSz="755957"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47" indent="-188989" algn="l" defTabSz="755957"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925"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904"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83"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861"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840"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819" indent="-188989" algn="l" defTabSz="755957"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de-DE"/>
      </a:defPPr>
      <a:lvl1pPr marL="0" algn="l" defTabSz="755957" rtl="0" eaLnBrk="1" latinLnBrk="0" hangingPunct="1">
        <a:defRPr sz="1488" kern="1200">
          <a:solidFill>
            <a:schemeClr val="tx1"/>
          </a:solidFill>
          <a:latin typeface="+mn-lt"/>
          <a:ea typeface="+mn-ea"/>
          <a:cs typeface="+mn-cs"/>
        </a:defRPr>
      </a:lvl1pPr>
      <a:lvl2pPr marL="377979" algn="l" defTabSz="755957" rtl="0" eaLnBrk="1" latinLnBrk="0" hangingPunct="1">
        <a:defRPr sz="1488" kern="1200">
          <a:solidFill>
            <a:schemeClr val="tx1"/>
          </a:solidFill>
          <a:latin typeface="+mn-lt"/>
          <a:ea typeface="+mn-ea"/>
          <a:cs typeface="+mn-cs"/>
        </a:defRPr>
      </a:lvl2pPr>
      <a:lvl3pPr marL="755957" algn="l" defTabSz="755957" rtl="0" eaLnBrk="1" latinLnBrk="0" hangingPunct="1">
        <a:defRPr sz="1488" kern="1200">
          <a:solidFill>
            <a:schemeClr val="tx1"/>
          </a:solidFill>
          <a:latin typeface="+mn-lt"/>
          <a:ea typeface="+mn-ea"/>
          <a:cs typeface="+mn-cs"/>
        </a:defRPr>
      </a:lvl3pPr>
      <a:lvl4pPr marL="1133936" algn="l" defTabSz="755957" rtl="0" eaLnBrk="1" latinLnBrk="0" hangingPunct="1">
        <a:defRPr sz="1488" kern="1200">
          <a:solidFill>
            <a:schemeClr val="tx1"/>
          </a:solidFill>
          <a:latin typeface="+mn-lt"/>
          <a:ea typeface="+mn-ea"/>
          <a:cs typeface="+mn-cs"/>
        </a:defRPr>
      </a:lvl4pPr>
      <a:lvl5pPr marL="1511915" algn="l" defTabSz="755957" rtl="0" eaLnBrk="1" latinLnBrk="0" hangingPunct="1">
        <a:defRPr sz="1488" kern="1200">
          <a:solidFill>
            <a:schemeClr val="tx1"/>
          </a:solidFill>
          <a:latin typeface="+mn-lt"/>
          <a:ea typeface="+mn-ea"/>
          <a:cs typeface="+mn-cs"/>
        </a:defRPr>
      </a:lvl5pPr>
      <a:lvl6pPr marL="1889893" algn="l" defTabSz="755957" rtl="0" eaLnBrk="1" latinLnBrk="0" hangingPunct="1">
        <a:defRPr sz="1488" kern="1200">
          <a:solidFill>
            <a:schemeClr val="tx1"/>
          </a:solidFill>
          <a:latin typeface="+mn-lt"/>
          <a:ea typeface="+mn-ea"/>
          <a:cs typeface="+mn-cs"/>
        </a:defRPr>
      </a:lvl6pPr>
      <a:lvl7pPr marL="2267872" algn="l" defTabSz="755957" rtl="0" eaLnBrk="1" latinLnBrk="0" hangingPunct="1">
        <a:defRPr sz="1488" kern="1200">
          <a:solidFill>
            <a:schemeClr val="tx1"/>
          </a:solidFill>
          <a:latin typeface="+mn-lt"/>
          <a:ea typeface="+mn-ea"/>
          <a:cs typeface="+mn-cs"/>
        </a:defRPr>
      </a:lvl7pPr>
      <a:lvl8pPr marL="2645851" algn="l" defTabSz="755957" rtl="0" eaLnBrk="1" latinLnBrk="0" hangingPunct="1">
        <a:defRPr sz="1488" kern="1200">
          <a:solidFill>
            <a:schemeClr val="tx1"/>
          </a:solidFill>
          <a:latin typeface="+mn-lt"/>
          <a:ea typeface="+mn-ea"/>
          <a:cs typeface="+mn-cs"/>
        </a:defRPr>
      </a:lvl8pPr>
      <a:lvl9pPr marL="3023829" algn="l" defTabSz="755957" rtl="0" eaLnBrk="1" latinLnBrk="0" hangingPunct="1">
        <a:defRPr sz="148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521970" y="302737"/>
            <a:ext cx="9395460" cy="1259946"/>
          </a:xfrm>
          <a:prstGeom prst="rect">
            <a:avLst/>
          </a:prstGeom>
        </p:spPr>
        <p:txBody>
          <a:bodyPr vert="horz" lIns="91430" tIns="45716" rIns="91430" bIns="45716" rtlCol="0" anchor="ctr">
            <a:normAutofit/>
          </a:bodyPr>
          <a:lstStyle/>
          <a:p>
            <a:pPr>
              <a:defRPr/>
            </a:pPr>
            <a:r>
              <a:rPr lang="de-DE"/>
              <a:t>Titelmasterformat durch Klicken bearbeiten</a:t>
            </a:r>
            <a:endParaRPr lang="en-GB"/>
          </a:p>
        </p:txBody>
      </p:sp>
      <p:sp>
        <p:nvSpPr>
          <p:cNvPr id="5" name="Textplatzhalter 2"/>
          <p:cNvSpPr>
            <a:spLocks noGrp="1"/>
          </p:cNvSpPr>
          <p:nvPr>
            <p:ph type="body" idx="1"/>
          </p:nvPr>
        </p:nvSpPr>
        <p:spPr bwMode="auto">
          <a:xfrm>
            <a:off x="521970" y="1763927"/>
            <a:ext cx="9395460" cy="4989035"/>
          </a:xfrm>
          <a:prstGeom prst="rect">
            <a:avLst/>
          </a:prstGeom>
        </p:spPr>
        <p:txBody>
          <a:bodyPr vert="horz" lIns="91430" tIns="45716" rIns="91430" bIns="45716" rtlCol="0">
            <a:normAutofit/>
          </a:bodyPr>
          <a:lstStyle/>
          <a:p>
            <a:pPr lvl="0">
              <a:defRPr/>
            </a:pPr>
            <a:r>
              <a:rPr lang="de-DE"/>
              <a:t>Textmasterformate durch Klicken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Datumsplatzhalter 3"/>
          <p:cNvSpPr>
            <a:spLocks noGrp="1"/>
          </p:cNvSpPr>
          <p:nvPr>
            <p:ph type="dt" sz="half" idx="2"/>
          </p:nvPr>
        </p:nvSpPr>
        <p:spPr bwMode="auto">
          <a:xfrm>
            <a:off x="521970" y="7006701"/>
            <a:ext cx="2435860" cy="402483"/>
          </a:xfrm>
          <a:prstGeom prst="rect">
            <a:avLst/>
          </a:prstGeom>
        </p:spPr>
        <p:txBody>
          <a:bodyPr vert="horz" lIns="91430" tIns="45716" rIns="91430" bIns="45716" rtlCol="0" anchor="ctr"/>
          <a:lstStyle>
            <a:lvl1pPr algn="l">
              <a:defRPr sz="1300">
                <a:solidFill>
                  <a:schemeClr val="tx1"/>
                </a:solidFill>
              </a:defRPr>
            </a:lvl1pPr>
          </a:lstStyle>
          <a:p>
            <a:pPr>
              <a:defRPr/>
            </a:pPr>
            <a:fld id="{E9DBB94B-7369-455E-8C33-C3D06DBCC3E6}" type="datetime1">
              <a:rPr lang="en-GB"/>
              <a:t>10/03/2021</a:t>
            </a:fld>
            <a:endParaRPr lang="en-GB"/>
          </a:p>
        </p:txBody>
      </p:sp>
      <p:sp>
        <p:nvSpPr>
          <p:cNvPr id="7" name="Fußzeilenplatzhalter 4"/>
          <p:cNvSpPr>
            <a:spLocks noGrp="1"/>
          </p:cNvSpPr>
          <p:nvPr>
            <p:ph type="ftr" sz="quarter" idx="3"/>
          </p:nvPr>
        </p:nvSpPr>
        <p:spPr bwMode="auto">
          <a:xfrm>
            <a:off x="3566795" y="7006701"/>
            <a:ext cx="3305810" cy="402483"/>
          </a:xfrm>
          <a:prstGeom prst="rect">
            <a:avLst/>
          </a:prstGeom>
        </p:spPr>
        <p:txBody>
          <a:bodyPr vert="horz" lIns="91430" tIns="45716" rIns="91430" bIns="45716" rtlCol="0" anchor="ctr"/>
          <a:lstStyle>
            <a:lvl1pPr algn="ctr">
              <a:defRPr sz="1300">
                <a:solidFill>
                  <a:schemeClr val="tx1"/>
                </a:solidFill>
              </a:defRPr>
            </a:lvl1pPr>
          </a:lstStyle>
          <a:p>
            <a:pPr>
              <a:defRPr/>
            </a:pPr>
            <a:r>
              <a:rPr lang="de-DE"/>
              <a:t>© 2020 - GET Across Borders</a:t>
            </a:r>
            <a:endParaRPr lang="en-GB"/>
          </a:p>
        </p:txBody>
      </p:sp>
      <p:sp>
        <p:nvSpPr>
          <p:cNvPr id="8" name="Foliennummernplatzhalter 5"/>
          <p:cNvSpPr>
            <a:spLocks noGrp="1"/>
          </p:cNvSpPr>
          <p:nvPr>
            <p:ph type="sldNum" sz="quarter" idx="4"/>
          </p:nvPr>
        </p:nvSpPr>
        <p:spPr bwMode="auto">
          <a:xfrm>
            <a:off x="7481570" y="7006701"/>
            <a:ext cx="2435860" cy="402483"/>
          </a:xfrm>
          <a:prstGeom prst="rect">
            <a:avLst/>
          </a:prstGeom>
        </p:spPr>
        <p:txBody>
          <a:bodyPr vert="horz" lIns="91430" tIns="45716" rIns="91430" bIns="45716" rtlCol="0" anchor="ctr"/>
          <a:lstStyle>
            <a:lvl1pPr algn="r">
              <a:defRPr sz="1300">
                <a:solidFill>
                  <a:schemeClr val="tx1"/>
                </a:solidFill>
              </a:defRPr>
            </a:lvl1pPr>
          </a:lstStyle>
          <a:p>
            <a:pPr>
              <a:defRPr/>
            </a:pPr>
            <a:fld id="{1C6A1CB6-5D98-4296-B8F9-B78E6A9A9E34}" type="slidenum">
              <a:rPr lang="en-GB"/>
              <a:t>‹Nr.›</a:t>
            </a:fld>
            <a:endParaRPr lang="en-GB"/>
          </a:p>
        </p:txBody>
      </p:sp>
    </p:spTree>
    <p:extLst>
      <p:ext uri="{BB962C8B-B14F-4D97-AF65-F5344CB8AC3E}">
        <p14:creationId xmlns:p14="http://schemas.microsoft.com/office/powerpoint/2010/main" val="1564758420"/>
      </p:ext>
    </p:extLst>
  </p:cSld>
  <p:clrMap bg1="lt1" tx1="dk1" bg2="lt2" tx2="dk2" accent1="accent1" accent2="accent2" accent3="accent3" accent4="accent4" accent5="accent5" accent6="accent6" hlink="hlink" folHlink="folHlink"/>
  <p:sldLayoutIdLst>
    <p:sldLayoutId id="2147486127" r:id="rId1"/>
    <p:sldLayoutId id="2147486128" r:id="rId2"/>
    <p:sldLayoutId id="2147486129" r:id="rId3"/>
    <p:sldLayoutId id="2147486130" r:id="rId4"/>
    <p:sldLayoutId id="2147486131" r:id="rId5"/>
    <p:sldLayoutId id="2147486132" r:id="rId6"/>
    <p:sldLayoutId id="2147486133" r:id="rId7"/>
    <p:sldLayoutId id="2147486134" r:id="rId8"/>
    <p:sldLayoutId id="2147486135" r:id="rId9"/>
    <p:sldLayoutId id="2147486136" r:id="rId10"/>
    <p:sldLayoutId id="2147486137" r:id="rId11"/>
  </p:sldLayoutIdLst>
  <p:hf hdr="0" dt="0"/>
  <p:txStyles>
    <p:titleStyle>
      <a:lvl1pPr algn="ctr" defTabSz="1007837">
        <a:spcBef>
          <a:spcPts val="0"/>
        </a:spcBef>
        <a:buNone/>
        <a:defRPr sz="3600">
          <a:solidFill>
            <a:schemeClr val="accent2"/>
          </a:solidFill>
          <a:latin typeface="Comic Sans MS"/>
          <a:ea typeface="+mj-ea"/>
          <a:cs typeface="+mj-cs"/>
        </a:defRPr>
      </a:lvl1pPr>
    </p:titleStyle>
    <p:bodyStyle>
      <a:lvl1pPr marL="377939" indent="-377939" algn="l" defTabSz="1007837">
        <a:spcBef>
          <a:spcPts val="0"/>
        </a:spcBef>
        <a:buFont typeface="Arial"/>
        <a:buChar char="•"/>
        <a:defRPr sz="2400">
          <a:solidFill>
            <a:schemeClr val="tx1"/>
          </a:solidFill>
          <a:latin typeface="Comic Sans MS"/>
          <a:ea typeface="+mn-ea"/>
          <a:cs typeface="+mn-cs"/>
        </a:defRPr>
      </a:lvl1pPr>
      <a:lvl2pPr marL="818868" indent="-314948" algn="l" defTabSz="1007837">
        <a:spcBef>
          <a:spcPts val="0"/>
        </a:spcBef>
        <a:buFont typeface="Arial"/>
        <a:buChar char="–"/>
        <a:defRPr sz="2400">
          <a:solidFill>
            <a:schemeClr val="tx1"/>
          </a:solidFill>
          <a:latin typeface="Comic Sans MS"/>
          <a:ea typeface="+mn-ea"/>
          <a:cs typeface="+mn-cs"/>
        </a:defRPr>
      </a:lvl2pPr>
      <a:lvl3pPr marL="1259795" indent="-251959" algn="l" defTabSz="1007837">
        <a:spcBef>
          <a:spcPts val="0"/>
        </a:spcBef>
        <a:buFont typeface="Arial"/>
        <a:buChar char="•"/>
        <a:defRPr sz="2400">
          <a:solidFill>
            <a:schemeClr val="tx1"/>
          </a:solidFill>
          <a:latin typeface="Comic Sans MS"/>
          <a:ea typeface="+mn-ea"/>
          <a:cs typeface="+mn-cs"/>
        </a:defRPr>
      </a:lvl3pPr>
      <a:lvl4pPr marL="1763714" indent="-251959" algn="l" defTabSz="1007837">
        <a:spcBef>
          <a:spcPts val="0"/>
        </a:spcBef>
        <a:buFont typeface="Arial"/>
        <a:buChar char="–"/>
        <a:defRPr sz="2400">
          <a:solidFill>
            <a:schemeClr val="tx1"/>
          </a:solidFill>
          <a:latin typeface="Comic Sans MS"/>
          <a:ea typeface="+mn-ea"/>
          <a:cs typeface="+mn-cs"/>
        </a:defRPr>
      </a:lvl4pPr>
      <a:lvl5pPr marL="2267633" indent="-251959" algn="l" defTabSz="1007837">
        <a:spcBef>
          <a:spcPts val="0"/>
        </a:spcBef>
        <a:buFont typeface="Arial"/>
        <a:buChar char="»"/>
        <a:defRPr sz="2400">
          <a:solidFill>
            <a:schemeClr val="tx1"/>
          </a:solidFill>
          <a:latin typeface="Comic Sans MS"/>
          <a:ea typeface="+mn-ea"/>
          <a:cs typeface="+mn-cs"/>
        </a:defRPr>
      </a:lvl5pPr>
      <a:lvl6pPr marL="2771550" indent="-251959" algn="l" defTabSz="1007837">
        <a:spcBef>
          <a:spcPts val="0"/>
        </a:spcBef>
        <a:buFont typeface="Arial"/>
        <a:buChar char="•"/>
        <a:defRPr sz="2200">
          <a:solidFill>
            <a:schemeClr val="tx1"/>
          </a:solidFill>
          <a:latin typeface="+mn-lt"/>
          <a:ea typeface="+mn-ea"/>
          <a:cs typeface="+mn-cs"/>
        </a:defRPr>
      </a:lvl6pPr>
      <a:lvl7pPr marL="3275468" indent="-251959" algn="l" defTabSz="1007837">
        <a:spcBef>
          <a:spcPts val="0"/>
        </a:spcBef>
        <a:buFont typeface="Arial"/>
        <a:buChar char="•"/>
        <a:defRPr sz="2200">
          <a:solidFill>
            <a:schemeClr val="tx1"/>
          </a:solidFill>
          <a:latin typeface="+mn-lt"/>
          <a:ea typeface="+mn-ea"/>
          <a:cs typeface="+mn-cs"/>
        </a:defRPr>
      </a:lvl7pPr>
      <a:lvl8pPr marL="3779388" indent="-251959" algn="l" defTabSz="1007837">
        <a:spcBef>
          <a:spcPts val="0"/>
        </a:spcBef>
        <a:buFont typeface="Arial"/>
        <a:buChar char="•"/>
        <a:defRPr sz="2200">
          <a:solidFill>
            <a:schemeClr val="tx1"/>
          </a:solidFill>
          <a:latin typeface="+mn-lt"/>
          <a:ea typeface="+mn-ea"/>
          <a:cs typeface="+mn-cs"/>
        </a:defRPr>
      </a:lvl8pPr>
      <a:lvl9pPr marL="4283306" indent="-251959" algn="l" defTabSz="1007837">
        <a:spcBef>
          <a:spcPts val="0"/>
        </a:spcBef>
        <a:buFont typeface="Arial"/>
        <a:buChar char="•"/>
        <a:defRPr sz="2200">
          <a:solidFill>
            <a:schemeClr val="tx1"/>
          </a:solidFill>
          <a:latin typeface="+mn-lt"/>
          <a:ea typeface="+mn-ea"/>
          <a:cs typeface="+mn-cs"/>
        </a:defRPr>
      </a:lvl9pPr>
    </p:bodyStyle>
    <p:otherStyle>
      <a:defPPr>
        <a:defRPr lang="de-DE"/>
      </a:defPPr>
      <a:lvl1pPr marL="0" algn="l" defTabSz="1007837">
        <a:defRPr sz="2000">
          <a:solidFill>
            <a:schemeClr val="tx1"/>
          </a:solidFill>
          <a:latin typeface="+mn-lt"/>
          <a:ea typeface="+mn-ea"/>
          <a:cs typeface="+mn-cs"/>
        </a:defRPr>
      </a:lvl1pPr>
      <a:lvl2pPr marL="503919" algn="l" defTabSz="1007837">
        <a:defRPr sz="2000">
          <a:solidFill>
            <a:schemeClr val="tx1"/>
          </a:solidFill>
          <a:latin typeface="+mn-lt"/>
          <a:ea typeface="+mn-ea"/>
          <a:cs typeface="+mn-cs"/>
        </a:defRPr>
      </a:lvl2pPr>
      <a:lvl3pPr marL="1007837" algn="l" defTabSz="1007837">
        <a:defRPr sz="2000">
          <a:solidFill>
            <a:schemeClr val="tx1"/>
          </a:solidFill>
          <a:latin typeface="+mn-lt"/>
          <a:ea typeface="+mn-ea"/>
          <a:cs typeface="+mn-cs"/>
        </a:defRPr>
      </a:lvl3pPr>
      <a:lvl4pPr marL="1511756" algn="l" defTabSz="1007837">
        <a:defRPr sz="2000">
          <a:solidFill>
            <a:schemeClr val="tx1"/>
          </a:solidFill>
          <a:latin typeface="+mn-lt"/>
          <a:ea typeface="+mn-ea"/>
          <a:cs typeface="+mn-cs"/>
        </a:defRPr>
      </a:lvl4pPr>
      <a:lvl5pPr marL="2015672" algn="l" defTabSz="1007837">
        <a:defRPr sz="2000">
          <a:solidFill>
            <a:schemeClr val="tx1"/>
          </a:solidFill>
          <a:latin typeface="+mn-lt"/>
          <a:ea typeface="+mn-ea"/>
          <a:cs typeface="+mn-cs"/>
        </a:defRPr>
      </a:lvl5pPr>
      <a:lvl6pPr marL="2519591" algn="l" defTabSz="1007837">
        <a:defRPr sz="2000">
          <a:solidFill>
            <a:schemeClr val="tx1"/>
          </a:solidFill>
          <a:latin typeface="+mn-lt"/>
          <a:ea typeface="+mn-ea"/>
          <a:cs typeface="+mn-cs"/>
        </a:defRPr>
      </a:lvl6pPr>
      <a:lvl7pPr marL="3023509" algn="l" defTabSz="1007837">
        <a:defRPr sz="2000">
          <a:solidFill>
            <a:schemeClr val="tx1"/>
          </a:solidFill>
          <a:latin typeface="+mn-lt"/>
          <a:ea typeface="+mn-ea"/>
          <a:cs typeface="+mn-cs"/>
        </a:defRPr>
      </a:lvl7pPr>
      <a:lvl8pPr marL="3527428" algn="l" defTabSz="1007837">
        <a:defRPr sz="2000">
          <a:solidFill>
            <a:schemeClr val="tx1"/>
          </a:solidFill>
          <a:latin typeface="+mn-lt"/>
          <a:ea typeface="+mn-ea"/>
          <a:cs typeface="+mn-cs"/>
        </a:defRPr>
      </a:lvl8pPr>
      <a:lvl9pPr marL="4031346" algn="l" defTabSz="1007837">
        <a:defRPr sz="20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bwMode="auto">
        <a:xfrm>
          <a:off x="0" y="0"/>
          <a:ext cx="0" cy="0"/>
          <a:chOff x="0" y="0"/>
          <a:chExt cx="0" cy="0"/>
        </a:xfrm>
      </p:grpSpPr>
      <p:sp>
        <p:nvSpPr>
          <p:cNvPr id="4" name="Titelplatzhalter 1"/>
          <p:cNvSpPr>
            <a:spLocks noGrp="1"/>
          </p:cNvSpPr>
          <p:nvPr>
            <p:ph type="title"/>
          </p:nvPr>
        </p:nvSpPr>
        <p:spPr bwMode="auto">
          <a:xfrm>
            <a:off x="717550" y="198437"/>
            <a:ext cx="9004300" cy="1460500"/>
          </a:xfrm>
          <a:prstGeom prst="rect">
            <a:avLst/>
          </a:prstGeom>
        </p:spPr>
        <p:txBody>
          <a:bodyPr vert="horz" lIns="91440" tIns="45720" rIns="91440" bIns="45720" rtlCol="0" anchor="ctr">
            <a:normAutofit/>
          </a:bodyPr>
          <a:lstStyle/>
          <a:p>
            <a:pPr>
              <a:defRPr/>
            </a:pPr>
            <a:r>
              <a:rPr lang="de-DE"/>
              <a:t>Mastertitelformat bearbeiten</a:t>
            </a:r>
            <a:endParaRPr lang="en-GB"/>
          </a:p>
        </p:txBody>
      </p:sp>
      <p:sp>
        <p:nvSpPr>
          <p:cNvPr id="5" name="Textplatzhalter 2"/>
          <p:cNvSpPr>
            <a:spLocks noGrp="1"/>
          </p:cNvSpPr>
          <p:nvPr>
            <p:ph type="body" idx="1"/>
          </p:nvPr>
        </p:nvSpPr>
        <p:spPr bwMode="auto">
          <a:xfrm>
            <a:off x="717550" y="2012949"/>
            <a:ext cx="9004300" cy="4795838"/>
          </a:xfrm>
          <a:prstGeom prst="rect">
            <a:avLst/>
          </a:prstGeom>
        </p:spPr>
        <p:txBody>
          <a:bodyPr vert="horz" lIns="91440" tIns="45720" rIns="91440" bIns="45720" rtlCol="0">
            <a:normAutofit/>
          </a:bodyPr>
          <a:lstStyle/>
          <a:p>
            <a:pPr lvl="0">
              <a:defRPr/>
            </a:pPr>
            <a:r>
              <a:rPr lang="de-DE"/>
              <a:t>Mastertextformat bearbeiten</a:t>
            </a:r>
            <a:endParaRPr/>
          </a:p>
          <a:p>
            <a:pPr lvl="1">
              <a:defRPr/>
            </a:pPr>
            <a:r>
              <a:rPr lang="de-DE"/>
              <a:t>Zweite Ebene</a:t>
            </a:r>
            <a:endParaRPr/>
          </a:p>
          <a:p>
            <a:pPr lvl="2">
              <a:defRPr/>
            </a:pPr>
            <a:r>
              <a:rPr lang="de-DE"/>
              <a:t>Dritte Ebene</a:t>
            </a:r>
            <a:endParaRPr/>
          </a:p>
          <a:p>
            <a:pPr lvl="3">
              <a:defRPr/>
            </a:pPr>
            <a:r>
              <a:rPr lang="de-DE"/>
              <a:t>Vierte Ebene</a:t>
            </a:r>
            <a:endParaRPr/>
          </a:p>
          <a:p>
            <a:pPr lvl="4">
              <a:defRPr/>
            </a:pPr>
            <a:r>
              <a:rPr lang="de-DE"/>
              <a:t>Fünfte Ebene</a:t>
            </a:r>
            <a:endParaRPr lang="en-GB"/>
          </a:p>
        </p:txBody>
      </p:sp>
      <p:sp>
        <p:nvSpPr>
          <p:cNvPr id="6" name="Fußzeilenplatzhalter 1"/>
          <p:cNvSpPr>
            <a:spLocks noGrp="1"/>
          </p:cNvSpPr>
          <p:nvPr>
            <p:ph type="ftr" sz="quarter" idx="3"/>
          </p:nvPr>
        </p:nvSpPr>
        <p:spPr bwMode="auto">
          <a:xfrm>
            <a:off x="6392862" y="6959600"/>
            <a:ext cx="3524250" cy="401638"/>
          </a:xfrm>
          <a:prstGeom prst="rect">
            <a:avLst/>
          </a:prstGeom>
        </p:spPr>
        <p:txBody>
          <a:bodyPr vert="horz" lIns="91440" tIns="45720" rIns="91440" bIns="45720" rtlCol="0" anchor="ctr"/>
          <a:lstStyle>
            <a:lvl1pPr algn="r">
              <a:defRPr sz="1200">
                <a:solidFill>
                  <a:schemeClr val="bg1"/>
                </a:solidFill>
                <a:latin typeface="Comic Sans MS"/>
              </a:defRPr>
            </a:lvl1pPr>
          </a:lstStyle>
          <a:p>
            <a:pPr>
              <a:defRPr/>
            </a:pPr>
            <a:r>
              <a:rPr lang="de-DE"/>
              <a:t>© 2020 - GET Across Borders</a:t>
            </a:r>
            <a:endParaRPr lang="en-GB"/>
          </a:p>
        </p:txBody>
      </p:sp>
    </p:spTree>
    <p:extLst>
      <p:ext uri="{BB962C8B-B14F-4D97-AF65-F5344CB8AC3E}">
        <p14:creationId xmlns:p14="http://schemas.microsoft.com/office/powerpoint/2010/main" val="3811917734"/>
      </p:ext>
    </p:extLst>
  </p:cSld>
  <p:clrMap bg1="lt1" tx1="dk1" bg2="lt2" tx2="dk2" accent1="accent1" accent2="accent2" accent3="accent3" accent4="accent4" accent5="accent5" accent6="accent6" hlink="hlink" folHlink="folHlink"/>
  <p:sldLayoutIdLst>
    <p:sldLayoutId id="2147486139" r:id="rId1"/>
  </p:sldLayoutIdLst>
  <p:hf hdr="0" dt="0"/>
  <p:txStyles>
    <p:titleStyle>
      <a:lvl1pPr algn="ctr" defTabSz="914400">
        <a:lnSpc>
          <a:spcPct val="90000"/>
        </a:lnSpc>
        <a:spcBef>
          <a:spcPts val="0"/>
        </a:spcBef>
        <a:buNone/>
        <a:defRPr sz="3600" b="1">
          <a:solidFill>
            <a:schemeClr val="accent3"/>
          </a:solidFill>
          <a:latin typeface="Comic Sans MS"/>
          <a:ea typeface="+mj-ea"/>
          <a:cs typeface="+mj-cs"/>
        </a:defRPr>
      </a:lvl1pPr>
    </p:titleStyle>
    <p:bodyStyle>
      <a:lvl1pPr marL="0" indent="0" algn="l" defTabSz="914400">
        <a:lnSpc>
          <a:spcPct val="90000"/>
        </a:lnSpc>
        <a:spcBef>
          <a:spcPts val="1000"/>
        </a:spcBef>
        <a:buFontTx/>
        <a:buNone/>
        <a:defRPr sz="2400">
          <a:solidFill>
            <a:schemeClr val="bg1"/>
          </a:solidFill>
          <a:latin typeface="Comic Sans MS"/>
          <a:ea typeface="+mn-ea"/>
          <a:cs typeface="+mn-cs"/>
        </a:defRPr>
      </a:lvl1pPr>
      <a:lvl2pPr marL="457200" indent="0" algn="l" defTabSz="914400">
        <a:lnSpc>
          <a:spcPct val="90000"/>
        </a:lnSpc>
        <a:spcBef>
          <a:spcPts val="500"/>
        </a:spcBef>
        <a:buFontTx/>
        <a:buNone/>
        <a:defRPr sz="2400">
          <a:solidFill>
            <a:schemeClr val="bg1"/>
          </a:solidFill>
          <a:latin typeface="Comic Sans MS"/>
          <a:ea typeface="+mn-ea"/>
          <a:cs typeface="+mn-cs"/>
        </a:defRPr>
      </a:lvl2pPr>
      <a:lvl3pPr marL="914400" indent="0" algn="l" defTabSz="914400">
        <a:lnSpc>
          <a:spcPct val="90000"/>
        </a:lnSpc>
        <a:spcBef>
          <a:spcPts val="500"/>
        </a:spcBef>
        <a:buFontTx/>
        <a:buNone/>
        <a:defRPr sz="2400">
          <a:solidFill>
            <a:schemeClr val="bg1"/>
          </a:solidFill>
          <a:latin typeface="Comic Sans MS"/>
          <a:ea typeface="+mn-ea"/>
          <a:cs typeface="+mn-cs"/>
        </a:defRPr>
      </a:lvl3pPr>
      <a:lvl4pPr marL="1371600" indent="0" algn="l" defTabSz="914400">
        <a:lnSpc>
          <a:spcPct val="90000"/>
        </a:lnSpc>
        <a:spcBef>
          <a:spcPts val="500"/>
        </a:spcBef>
        <a:buFontTx/>
        <a:buNone/>
        <a:defRPr sz="2400">
          <a:solidFill>
            <a:schemeClr val="bg1"/>
          </a:solidFill>
          <a:latin typeface="Comic Sans MS"/>
          <a:ea typeface="+mn-ea"/>
          <a:cs typeface="+mn-cs"/>
        </a:defRPr>
      </a:lvl4pPr>
      <a:lvl5pPr marL="1828800" indent="0" algn="l" defTabSz="914400">
        <a:lnSpc>
          <a:spcPct val="90000"/>
        </a:lnSpc>
        <a:spcBef>
          <a:spcPts val="500"/>
        </a:spcBef>
        <a:buFontTx/>
        <a:buNone/>
        <a:defRPr sz="2400">
          <a:solidFill>
            <a:schemeClr val="bg1"/>
          </a:solidFill>
          <a:latin typeface="Comic Sans MS"/>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8.png"/><Relationship Id="rId5" Type="http://schemas.openxmlformats.org/officeDocument/2006/relationships/image" Target="../media/image17.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5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6.png"/><Relationship Id="rId1" Type="http://schemas.openxmlformats.org/officeDocument/2006/relationships/slideLayout" Target="../slideLayouts/slideLayout4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8.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8.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1090424" y="1797649"/>
            <a:ext cx="4623834" cy="1583441"/>
          </a:xfrm>
        </p:spPr>
        <p:txBody>
          <a:bodyPr/>
          <a:lstStyle/>
          <a:p>
            <a:pPr>
              <a:defRPr/>
            </a:pPr>
            <a:r>
              <a:rPr lang="en-GB" noProof="0" dirty="0">
                <a:solidFill>
                  <a:srgbClr val="000066"/>
                </a:solidFill>
              </a:rPr>
              <a:t>GET Buddied Up</a:t>
            </a:r>
            <a:endParaRPr lang="en-GB" noProof="0" dirty="0"/>
          </a:p>
        </p:txBody>
      </p:sp>
      <p:sp>
        <p:nvSpPr>
          <p:cNvPr id="10" name="Untertitel 2"/>
          <p:cNvSpPr>
            <a:spLocks noGrp="1"/>
          </p:cNvSpPr>
          <p:nvPr>
            <p:ph type="subTitle" idx="1"/>
          </p:nvPr>
        </p:nvSpPr>
        <p:spPr bwMode="auto">
          <a:xfrm>
            <a:off x="5109697" y="5626289"/>
            <a:ext cx="5286846" cy="1933385"/>
          </a:xfrm>
        </p:spPr>
        <p:txBody>
          <a:bodyPr/>
          <a:lstStyle/>
          <a:p>
            <a:pPr>
              <a:defRPr/>
            </a:pPr>
            <a:r>
              <a:rPr lang="en-GB" sz="2800" b="1" noProof="0" dirty="0">
                <a:solidFill>
                  <a:srgbClr val="000066"/>
                </a:solidFill>
              </a:rPr>
              <a:t>German with Ali, the Eagle </a:t>
            </a:r>
            <a:endParaRPr lang="en-GB" noProof="0" dirty="0"/>
          </a:p>
          <a:p>
            <a:pPr>
              <a:defRPr/>
            </a:pPr>
            <a:r>
              <a:rPr lang="en-GB" sz="1800" noProof="0" dirty="0">
                <a:solidFill>
                  <a:srgbClr val="000066"/>
                </a:solidFill>
              </a:rPr>
              <a:t>get-across-borders@uni-mainz.de</a:t>
            </a:r>
            <a:endParaRPr lang="en-GB" noProof="0" dirty="0"/>
          </a:p>
          <a:p>
            <a:pPr>
              <a:defRPr/>
            </a:pPr>
            <a:endParaRPr lang="en-GB" sz="1800" noProof="0" dirty="0">
              <a:solidFill>
                <a:srgbClr val="000066"/>
              </a:solidFill>
            </a:endParaRPr>
          </a:p>
          <a:p>
            <a:pPr>
              <a:defRPr/>
            </a:pPr>
            <a:endParaRPr lang="en-GB" sz="1800" noProof="0" dirty="0">
              <a:solidFill>
                <a:srgbClr val="000066"/>
              </a:solidFill>
            </a:endParaRPr>
          </a:p>
          <a:p>
            <a:pPr>
              <a:defRPr/>
            </a:pPr>
            <a:endParaRPr lang="en-GB" sz="1800" noProof="0" dirty="0">
              <a:solidFill>
                <a:srgbClr val="000066"/>
              </a:solidFill>
            </a:endParaRPr>
          </a:p>
        </p:txBody>
      </p:sp>
      <p:pic>
        <p:nvPicPr>
          <p:cNvPr id="12" name="Picture 5" descr="A picture containing drawing&#10;&#10;Description automatically generated"/>
          <p:cNvPicPr>
            <a:picLocks noChangeAspect="1"/>
          </p:cNvPicPr>
          <p:nvPr/>
        </p:nvPicPr>
        <p:blipFill>
          <a:blip r:embed="rId2"/>
          <a:stretch/>
        </p:blipFill>
        <p:spPr bwMode="auto">
          <a:xfrm>
            <a:off x="6037540" y="1603498"/>
            <a:ext cx="3431159" cy="3590843"/>
          </a:xfrm>
          <a:prstGeom prst="rect">
            <a:avLst/>
          </a:prstGeom>
        </p:spPr>
      </p:pic>
      <p:pic>
        <p:nvPicPr>
          <p:cNvPr id="13" name="Picture 7" descr="A picture containing drawing&#10;&#10;Description automatically generated"/>
          <p:cNvPicPr>
            <a:picLocks noChangeAspect="1"/>
          </p:cNvPicPr>
          <p:nvPr/>
        </p:nvPicPr>
        <p:blipFill>
          <a:blip r:embed="rId3"/>
          <a:stretch/>
        </p:blipFill>
        <p:spPr bwMode="auto">
          <a:xfrm>
            <a:off x="2944168" y="3774346"/>
            <a:ext cx="2347150" cy="3590843"/>
          </a:xfrm>
          <a:prstGeom prst="rect">
            <a:avLst/>
          </a:prstGeom>
        </p:spPr>
      </p:pic>
      <p:pic>
        <p:nvPicPr>
          <p:cNvPr id="14" name="Picture 8"/>
          <p:cNvPicPr>
            <a:picLocks noChangeAspect="1"/>
          </p:cNvPicPr>
          <p:nvPr/>
        </p:nvPicPr>
        <p:blipFill>
          <a:blip r:embed="rId4"/>
          <a:stretch/>
        </p:blipFill>
        <p:spPr bwMode="auto">
          <a:xfrm>
            <a:off x="599422" y="4283818"/>
            <a:ext cx="2371755" cy="3054375"/>
          </a:xfrm>
          <a:prstGeom prst="rect">
            <a:avLst/>
          </a:prstGeom>
        </p:spPr>
      </p:pic>
      <p:sp>
        <p:nvSpPr>
          <p:cNvPr id="18" name="Fußzeilenplatzhalter 3">
            <a:extLst>
              <a:ext uri="{FF2B5EF4-FFF2-40B4-BE49-F238E27FC236}">
                <a16:creationId xmlns:a16="http://schemas.microsoft.com/office/drawing/2014/main" id="{B8598C8A-A85F-497E-8B4E-19B5023B0C6E}"/>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a:ln>
                  <a:noFill/>
                </a:ln>
                <a:solidFill>
                  <a:srgbClr val="002060"/>
                </a:solidFill>
                <a:effectLst/>
                <a:uLnTx/>
                <a:uFillTx/>
                <a:latin typeface="Comic Sans MS"/>
                <a:cs typeface="Arial"/>
              </a:rPr>
              <a:t>© 2020 - GET </a:t>
            </a:r>
            <a:r>
              <a:rPr kumimoji="0" lang="de-DE" sz="1050" b="0" i="0" u="none" strike="noStrike" kern="0" cap="none" spc="0" normalizeH="0" baseline="0" noProof="0" err="1">
                <a:ln>
                  <a:noFill/>
                </a:ln>
                <a:solidFill>
                  <a:srgbClr val="002060"/>
                </a:solidFill>
                <a:effectLst/>
                <a:uLnTx/>
                <a:uFillTx/>
                <a:latin typeface="Comic Sans MS"/>
                <a:cs typeface="Arial"/>
              </a:rPr>
              <a:t>Across</a:t>
            </a:r>
            <a:r>
              <a:rPr kumimoji="0" lang="de-DE" sz="1050" b="0" i="0" u="none" strike="noStrike" kern="0" cap="none" spc="0" normalizeH="0" baseline="0" noProof="0">
                <a:ln>
                  <a:noFill/>
                </a:ln>
                <a:solidFill>
                  <a:srgbClr val="002060"/>
                </a:solidFill>
                <a:effectLst/>
                <a:uLnTx/>
                <a:uFillTx/>
                <a:latin typeface="Comic Sans MS"/>
                <a:cs typeface="Arial"/>
              </a:rPr>
              <a:t> Borders</a:t>
            </a:r>
            <a:endParaRPr kumimoji="0" lang="en-GB" sz="1050" b="0" i="0" u="none" strike="noStrike" kern="0" cap="none" spc="0" normalizeH="0" baseline="0" noProof="0">
              <a:ln>
                <a:noFill/>
              </a:ln>
              <a:solidFill>
                <a:srgbClr val="002060"/>
              </a:solidFill>
              <a:effectLst/>
              <a:uLnTx/>
              <a:uFillTx/>
              <a:latin typeface="Comic Sans MS"/>
              <a:cs typeface="Arial"/>
            </a:endParaRPr>
          </a:p>
        </p:txBody>
      </p:sp>
      <p:pic>
        <p:nvPicPr>
          <p:cNvPr id="23" name="Grafik 2">
            <a:extLst>
              <a:ext uri="{FF2B5EF4-FFF2-40B4-BE49-F238E27FC236}">
                <a16:creationId xmlns:a16="http://schemas.microsoft.com/office/drawing/2014/main" id="{AD84E014-A4F3-4994-8990-594CBBDAEFC2}"/>
              </a:ext>
            </a:extLst>
          </p:cNvPr>
          <p:cNvPicPr>
            <a:picLocks noChangeAspect="1"/>
          </p:cNvPicPr>
          <p:nvPr/>
        </p:nvPicPr>
        <p:blipFill>
          <a:blip r:embed="rId5"/>
          <a:stretch/>
        </p:blipFill>
        <p:spPr bwMode="auto">
          <a:xfrm>
            <a:off x="970091" y="179207"/>
            <a:ext cx="2701395" cy="1276831"/>
          </a:xfrm>
          <a:prstGeom prst="rect">
            <a:avLst/>
          </a:prstGeom>
        </p:spPr>
      </p:pic>
      <p:pic>
        <p:nvPicPr>
          <p:cNvPr id="25" name="Picture 9">
            <a:extLst>
              <a:ext uri="{FF2B5EF4-FFF2-40B4-BE49-F238E27FC236}">
                <a16:creationId xmlns:a16="http://schemas.microsoft.com/office/drawing/2014/main" id="{5433889F-DB99-42DB-AE70-D2D290DE2695}"/>
              </a:ext>
            </a:extLst>
          </p:cNvPr>
          <p:cNvPicPr>
            <a:picLocks noChangeAspect="1" noChangeArrowheads="1"/>
          </p:cNvPicPr>
          <p:nvPr/>
        </p:nvPicPr>
        <p:blipFill>
          <a:blip r:embed="rId6"/>
          <a:stretch/>
        </p:blipFill>
        <p:spPr bwMode="auto">
          <a:xfrm>
            <a:off x="8154987" y="503238"/>
            <a:ext cx="1038208" cy="1038208"/>
          </a:xfrm>
          <a:prstGeom prst="rect">
            <a:avLst/>
          </a:prstGeom>
          <a:noFill/>
          <a:ln>
            <a:noFill/>
          </a:ln>
        </p:spPr>
      </p:pic>
      <p:pic>
        <p:nvPicPr>
          <p:cNvPr id="2" name="Grafik 3" descr="Ein Bild, das Spiel enthält.&#10;&#10;Beschreibung automatisch generiert.">
            <a:extLst>
              <a:ext uri="{FF2B5EF4-FFF2-40B4-BE49-F238E27FC236}">
                <a16:creationId xmlns:a16="http://schemas.microsoft.com/office/drawing/2014/main" id="{E1A8BA56-E108-4CC9-984C-A4F9AC680984}"/>
              </a:ext>
            </a:extLst>
          </p:cNvPr>
          <p:cNvPicPr>
            <a:picLocks noChangeAspect="1"/>
          </p:cNvPicPr>
          <p:nvPr/>
        </p:nvPicPr>
        <p:blipFill>
          <a:blip r:embed="rId7"/>
          <a:stretch/>
        </p:blipFill>
        <p:spPr bwMode="auto">
          <a:xfrm>
            <a:off x="4401861" y="177527"/>
            <a:ext cx="2833495" cy="163712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21BAD2-EDC8-4CE0-9166-7A316788C9E4}"/>
              </a:ext>
            </a:extLst>
          </p:cNvPr>
          <p:cNvSpPr>
            <a:spLocks noGrp="1"/>
          </p:cNvSpPr>
          <p:nvPr>
            <p:ph type="title"/>
          </p:nvPr>
        </p:nvSpPr>
        <p:spPr/>
        <p:txBody>
          <a:bodyPr/>
          <a:lstStyle/>
          <a:p>
            <a:r>
              <a:rPr lang="en-GB" noProof="0" dirty="0"/>
              <a:t>Solutions</a:t>
            </a:r>
          </a:p>
        </p:txBody>
      </p:sp>
      <p:sp>
        <p:nvSpPr>
          <p:cNvPr id="3" name="Inhaltsplatzhalter 2">
            <a:extLst>
              <a:ext uri="{FF2B5EF4-FFF2-40B4-BE49-F238E27FC236}">
                <a16:creationId xmlns:a16="http://schemas.microsoft.com/office/drawing/2014/main" id="{DCA4A01E-FD28-45CB-93CF-61CA2A5E4762}"/>
              </a:ext>
            </a:extLst>
          </p:cNvPr>
          <p:cNvSpPr>
            <a:spLocks noGrp="1"/>
          </p:cNvSpPr>
          <p:nvPr>
            <p:ph sz="half" idx="1"/>
          </p:nvPr>
        </p:nvSpPr>
        <p:spPr/>
        <p:txBody>
          <a:bodyPr/>
          <a:lstStyle/>
          <a:p>
            <a:pPr marL="342900" indent="-342900">
              <a:buFont typeface="Arial" panose="020B0604020202020204" pitchFamily="34" charset="0"/>
              <a:buChar char="•"/>
            </a:pPr>
            <a:r>
              <a:rPr lang="en-GB" sz="2800" noProof="0" dirty="0"/>
              <a:t>Heute </a:t>
            </a:r>
            <a:r>
              <a:rPr lang="en-GB" sz="2800" noProof="0" dirty="0" err="1"/>
              <a:t>ist</a:t>
            </a:r>
            <a:r>
              <a:rPr lang="en-GB" sz="2800" noProof="0" dirty="0"/>
              <a:t> … F</a:t>
            </a:r>
            <a:r>
              <a:rPr lang="en-GB" sz="2800" noProof="0" dirty="0">
                <a:solidFill>
                  <a:schemeClr val="accent2"/>
                </a:solidFill>
              </a:rPr>
              <a:t>re</a:t>
            </a:r>
            <a:r>
              <a:rPr lang="en-GB" sz="2800" noProof="0" dirty="0"/>
              <a:t>it</a:t>
            </a:r>
            <a:r>
              <a:rPr lang="en-GB" sz="2800" noProof="0" dirty="0">
                <a:solidFill>
                  <a:schemeClr val="accent2"/>
                </a:solidFill>
              </a:rPr>
              <a:t>a</a:t>
            </a:r>
            <a:r>
              <a:rPr lang="en-GB" sz="2800" noProof="0" dirty="0"/>
              <a:t>g.</a:t>
            </a:r>
          </a:p>
          <a:p>
            <a:pPr marL="342900" indent="-342900">
              <a:buFont typeface="Arial" panose="020B0604020202020204" pitchFamily="34" charset="0"/>
              <a:buChar char="•"/>
            </a:pPr>
            <a:r>
              <a:rPr lang="en-GB" sz="2800" noProof="0" dirty="0"/>
              <a:t>Heute </a:t>
            </a:r>
            <a:r>
              <a:rPr lang="en-GB" sz="2800" noProof="0" dirty="0" err="1"/>
              <a:t>ist</a:t>
            </a:r>
            <a:r>
              <a:rPr lang="en-GB" sz="2800" noProof="0" dirty="0"/>
              <a:t> … Mo</a:t>
            </a:r>
            <a:r>
              <a:rPr lang="en-GB" sz="2800" noProof="0" dirty="0">
                <a:solidFill>
                  <a:schemeClr val="accent2"/>
                </a:solidFill>
              </a:rPr>
              <a:t>nt</a:t>
            </a:r>
            <a:r>
              <a:rPr lang="en-GB" sz="2800" noProof="0" dirty="0"/>
              <a:t>ag.</a:t>
            </a:r>
          </a:p>
          <a:p>
            <a:pPr marL="342900" indent="-342900">
              <a:buFont typeface="Arial" panose="020B0604020202020204" pitchFamily="34" charset="0"/>
              <a:buChar char="•"/>
            </a:pPr>
            <a:r>
              <a:rPr lang="en-GB" sz="2800" noProof="0" dirty="0"/>
              <a:t>Heute </a:t>
            </a:r>
            <a:r>
              <a:rPr lang="en-GB" sz="2800" noProof="0" dirty="0" err="1"/>
              <a:t>ist</a:t>
            </a:r>
            <a:r>
              <a:rPr lang="en-GB" sz="2800" noProof="0" dirty="0"/>
              <a:t> … S</a:t>
            </a:r>
            <a:r>
              <a:rPr lang="en-GB" sz="2800" noProof="0" dirty="0">
                <a:solidFill>
                  <a:schemeClr val="accent2"/>
                </a:solidFill>
              </a:rPr>
              <a:t>o</a:t>
            </a:r>
            <a:r>
              <a:rPr lang="en-GB" sz="2800" noProof="0" dirty="0"/>
              <a:t>nnt</a:t>
            </a:r>
            <a:r>
              <a:rPr lang="en-GB" sz="2800" noProof="0" dirty="0">
                <a:solidFill>
                  <a:schemeClr val="accent2"/>
                </a:solidFill>
              </a:rPr>
              <a:t>ag</a:t>
            </a:r>
            <a:r>
              <a:rPr lang="en-GB" sz="2800" noProof="0" dirty="0"/>
              <a:t>.</a:t>
            </a:r>
          </a:p>
          <a:p>
            <a:pPr marL="342900" indent="-342900">
              <a:buFont typeface="Arial" panose="020B0604020202020204" pitchFamily="34" charset="0"/>
              <a:buChar char="•"/>
            </a:pPr>
            <a:r>
              <a:rPr lang="en-GB" sz="2800" noProof="0" dirty="0"/>
              <a:t>Heute </a:t>
            </a:r>
            <a:r>
              <a:rPr lang="en-GB" sz="2800" noProof="0" dirty="0" err="1"/>
              <a:t>ist</a:t>
            </a:r>
            <a:r>
              <a:rPr lang="en-GB" sz="2800" noProof="0" dirty="0"/>
              <a:t> … </a:t>
            </a:r>
            <a:r>
              <a:rPr lang="en-GB" sz="2800" noProof="0" dirty="0" err="1"/>
              <a:t>M</a:t>
            </a:r>
            <a:r>
              <a:rPr lang="en-GB" sz="2800" noProof="0" dirty="0" err="1">
                <a:solidFill>
                  <a:schemeClr val="accent2"/>
                </a:solidFill>
              </a:rPr>
              <a:t>i</a:t>
            </a:r>
            <a:r>
              <a:rPr lang="en-GB" sz="2800" noProof="0" dirty="0" err="1"/>
              <a:t>tt</a:t>
            </a:r>
            <a:r>
              <a:rPr lang="en-GB" sz="2800" noProof="0" dirty="0" err="1">
                <a:solidFill>
                  <a:schemeClr val="accent2"/>
                </a:solidFill>
              </a:rPr>
              <a:t>w</a:t>
            </a:r>
            <a:r>
              <a:rPr lang="en-GB" sz="2800" noProof="0" dirty="0" err="1"/>
              <a:t>oc</a:t>
            </a:r>
            <a:r>
              <a:rPr lang="en-GB" sz="2800" noProof="0" dirty="0" err="1">
                <a:solidFill>
                  <a:schemeClr val="accent2"/>
                </a:solidFill>
              </a:rPr>
              <a:t>h</a:t>
            </a:r>
            <a:r>
              <a:rPr lang="en-GB" sz="2800" noProof="0" dirty="0"/>
              <a:t>.</a:t>
            </a:r>
          </a:p>
          <a:p>
            <a:pPr marL="342900" indent="-342900">
              <a:buFont typeface="Arial" panose="020B0604020202020204" pitchFamily="34" charset="0"/>
              <a:buChar char="•"/>
            </a:pPr>
            <a:r>
              <a:rPr lang="en-GB" sz="2800" noProof="0" dirty="0"/>
              <a:t>Heute </a:t>
            </a:r>
            <a:r>
              <a:rPr lang="en-GB" sz="2800" noProof="0" dirty="0" err="1"/>
              <a:t>ist</a:t>
            </a:r>
            <a:r>
              <a:rPr lang="en-GB" sz="2800" noProof="0" dirty="0"/>
              <a:t> … </a:t>
            </a:r>
            <a:r>
              <a:rPr lang="en-GB" sz="2800" noProof="0" dirty="0" err="1"/>
              <a:t>Do</a:t>
            </a:r>
            <a:r>
              <a:rPr lang="en-GB" sz="2800" noProof="0" dirty="0" err="1">
                <a:solidFill>
                  <a:schemeClr val="accent2"/>
                </a:solidFill>
              </a:rPr>
              <a:t>n</a:t>
            </a:r>
            <a:r>
              <a:rPr lang="en-GB" sz="2800" noProof="0" dirty="0" err="1"/>
              <a:t>ne</a:t>
            </a:r>
            <a:r>
              <a:rPr lang="en-GB" sz="2800" noProof="0" dirty="0" err="1">
                <a:solidFill>
                  <a:schemeClr val="accent2"/>
                </a:solidFill>
              </a:rPr>
              <a:t>r</a:t>
            </a:r>
            <a:r>
              <a:rPr lang="en-GB" sz="2800" noProof="0" dirty="0" err="1"/>
              <a:t>st</a:t>
            </a:r>
            <a:r>
              <a:rPr lang="en-GB" sz="2800" noProof="0" dirty="0" err="1">
                <a:solidFill>
                  <a:schemeClr val="accent2"/>
                </a:solidFill>
              </a:rPr>
              <a:t>ag</a:t>
            </a:r>
            <a:r>
              <a:rPr lang="en-GB" sz="2800" noProof="0" dirty="0"/>
              <a:t>.</a:t>
            </a:r>
          </a:p>
          <a:p>
            <a:pPr marL="342900" indent="-342900">
              <a:buFont typeface="Arial" panose="020B0604020202020204" pitchFamily="34" charset="0"/>
              <a:buChar char="•"/>
            </a:pPr>
            <a:r>
              <a:rPr lang="en-GB" sz="2800" noProof="0" dirty="0"/>
              <a:t>Heute </a:t>
            </a:r>
            <a:r>
              <a:rPr lang="en-GB" sz="2800" noProof="0" dirty="0" err="1"/>
              <a:t>ist</a:t>
            </a:r>
            <a:r>
              <a:rPr lang="en-GB" sz="2800" noProof="0" dirty="0"/>
              <a:t> … </a:t>
            </a:r>
            <a:r>
              <a:rPr lang="en-GB" sz="2800" noProof="0" dirty="0" err="1"/>
              <a:t>Sa</a:t>
            </a:r>
            <a:r>
              <a:rPr lang="en-GB" sz="2800" noProof="0" dirty="0" err="1">
                <a:solidFill>
                  <a:schemeClr val="accent2"/>
                </a:solidFill>
              </a:rPr>
              <a:t>m</a:t>
            </a:r>
            <a:r>
              <a:rPr lang="en-GB" sz="2800" noProof="0" dirty="0" err="1"/>
              <a:t>s</a:t>
            </a:r>
            <a:r>
              <a:rPr lang="en-GB" sz="2800" noProof="0" dirty="0" err="1">
                <a:solidFill>
                  <a:schemeClr val="accent2"/>
                </a:solidFill>
              </a:rPr>
              <a:t>t</a:t>
            </a:r>
            <a:r>
              <a:rPr lang="en-GB" sz="2800" noProof="0" dirty="0" err="1"/>
              <a:t>ag</a:t>
            </a:r>
            <a:r>
              <a:rPr lang="en-GB" sz="2800" noProof="0" dirty="0"/>
              <a:t>.</a:t>
            </a:r>
          </a:p>
          <a:p>
            <a:pPr marL="342900" indent="-342900">
              <a:buFont typeface="Arial" panose="020B0604020202020204" pitchFamily="34" charset="0"/>
              <a:buChar char="•"/>
            </a:pPr>
            <a:r>
              <a:rPr lang="en-GB" sz="2800" noProof="0" dirty="0"/>
              <a:t>Heute </a:t>
            </a:r>
            <a:r>
              <a:rPr lang="en-GB" sz="2800" noProof="0" dirty="0" err="1"/>
              <a:t>ist</a:t>
            </a:r>
            <a:r>
              <a:rPr lang="en-GB" sz="2800" noProof="0" dirty="0"/>
              <a:t> … </a:t>
            </a:r>
            <a:r>
              <a:rPr lang="en-GB" sz="2800" noProof="0" dirty="0" err="1"/>
              <a:t>Die</a:t>
            </a:r>
            <a:r>
              <a:rPr lang="en-GB" sz="2800" noProof="0" dirty="0" err="1">
                <a:solidFill>
                  <a:schemeClr val="accent2"/>
                </a:solidFill>
              </a:rPr>
              <a:t>nst</a:t>
            </a:r>
            <a:r>
              <a:rPr lang="en-GB" sz="2800" noProof="0" dirty="0" err="1"/>
              <a:t>ag</a:t>
            </a:r>
            <a:r>
              <a:rPr lang="en-GB" sz="2800" noProof="0" dirty="0"/>
              <a:t>.</a:t>
            </a:r>
          </a:p>
        </p:txBody>
      </p:sp>
      <p:pic>
        <p:nvPicPr>
          <p:cNvPr id="7" name="Inhaltsplatzhalter 6">
            <a:extLst>
              <a:ext uri="{FF2B5EF4-FFF2-40B4-BE49-F238E27FC236}">
                <a16:creationId xmlns:a16="http://schemas.microsoft.com/office/drawing/2014/main" id="{E26BEEFC-E6CA-4CD0-95B5-D612F73A9DF1}"/>
              </a:ext>
            </a:extLst>
          </p:cNvPr>
          <p:cNvPicPr>
            <a:picLocks noGrp="1" noChangeAspect="1"/>
          </p:cNvPicPr>
          <p:nvPr>
            <p:ph sz="half" idx="2"/>
          </p:nvPr>
        </p:nvPicPr>
        <p:blipFill>
          <a:blip r:embed="rId4"/>
          <a:stretch>
            <a:fillRect/>
          </a:stretch>
        </p:blipFill>
        <p:spPr>
          <a:xfrm>
            <a:off x="6748141" y="827880"/>
            <a:ext cx="3267739" cy="4017612"/>
          </a:xfrm>
          <a:prstGeom prst="rect">
            <a:avLst/>
          </a:prstGeom>
        </p:spPr>
      </p:pic>
      <p:pic>
        <p:nvPicPr>
          <p:cNvPr id="8" name="Grafik 7">
            <a:extLst>
              <a:ext uri="{FF2B5EF4-FFF2-40B4-BE49-F238E27FC236}">
                <a16:creationId xmlns:a16="http://schemas.microsoft.com/office/drawing/2014/main" id="{71C4C0D4-0299-49F9-BE84-45DBD4B65502}"/>
              </a:ext>
            </a:extLst>
          </p:cNvPr>
          <p:cNvPicPr>
            <a:picLocks noChangeAspect="1"/>
          </p:cNvPicPr>
          <p:nvPr/>
        </p:nvPicPr>
        <p:blipFill>
          <a:blip r:embed="rId5"/>
          <a:stretch>
            <a:fillRect/>
          </a:stretch>
        </p:blipFill>
        <p:spPr>
          <a:xfrm>
            <a:off x="4792872" y="4629372"/>
            <a:ext cx="2305898" cy="2123853"/>
          </a:xfrm>
          <a:prstGeom prst="rect">
            <a:avLst/>
          </a:prstGeom>
        </p:spPr>
      </p:pic>
      <p:pic>
        <p:nvPicPr>
          <p:cNvPr id="9" name="Aufgezeichneter Sound">
            <a:hlinkClick r:id="" action="ppaction://media"/>
            <a:extLst>
              <a:ext uri="{FF2B5EF4-FFF2-40B4-BE49-F238E27FC236}">
                <a16:creationId xmlns:a16="http://schemas.microsoft.com/office/drawing/2014/main" id="{A8696E06-5D7C-44D5-9E0E-CBDB8F592349}"/>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673551" y="2780528"/>
            <a:ext cx="832029" cy="832029"/>
          </a:xfrm>
          <a:prstGeom prst="rect">
            <a:avLst/>
          </a:prstGeom>
        </p:spPr>
      </p:pic>
      <p:sp>
        <p:nvSpPr>
          <p:cNvPr id="11" name="Foliennummernplatzhalter 4">
            <a:extLst>
              <a:ext uri="{FF2B5EF4-FFF2-40B4-BE49-F238E27FC236}">
                <a16:creationId xmlns:a16="http://schemas.microsoft.com/office/drawing/2014/main" id="{6708807B-3F65-4738-BF66-A402984145C3}"/>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10</a:t>
            </a:fld>
            <a:endParaRPr lang="en-GB" sz="1050" b="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D01BE0D8-2C43-4970-80D1-9D0CD52EAC97}"/>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3322024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0892"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0662F16A-DB06-42FF-A900-0CC3CE17677F}"/>
              </a:ext>
            </a:extLst>
          </p:cNvPr>
          <p:cNvPicPr>
            <a:picLocks noChangeAspect="1"/>
          </p:cNvPicPr>
          <p:nvPr/>
        </p:nvPicPr>
        <p:blipFill>
          <a:blip r:embed="rId2"/>
          <a:stretch>
            <a:fillRect/>
          </a:stretch>
        </p:blipFill>
        <p:spPr>
          <a:xfrm>
            <a:off x="283209" y="1457324"/>
            <a:ext cx="1944793" cy="2493480"/>
          </a:xfrm>
          <a:prstGeom prst="rect">
            <a:avLst/>
          </a:prstGeom>
        </p:spPr>
      </p:pic>
      <p:sp>
        <p:nvSpPr>
          <p:cNvPr id="2" name="Titel 1">
            <a:extLst>
              <a:ext uri="{FF2B5EF4-FFF2-40B4-BE49-F238E27FC236}">
                <a16:creationId xmlns:a16="http://schemas.microsoft.com/office/drawing/2014/main" id="{E70CB173-C129-491E-996F-82AAE0DE7074}"/>
              </a:ext>
            </a:extLst>
          </p:cNvPr>
          <p:cNvSpPr>
            <a:spLocks noGrp="1"/>
          </p:cNvSpPr>
          <p:nvPr>
            <p:ph type="title"/>
          </p:nvPr>
        </p:nvSpPr>
        <p:spPr/>
        <p:txBody>
          <a:bodyPr/>
          <a:lstStyle/>
          <a:p>
            <a:r>
              <a:rPr lang="en-GB" noProof="0" dirty="0">
                <a:solidFill>
                  <a:schemeClr val="accent1"/>
                </a:solidFill>
              </a:rPr>
              <a:t>Task: </a:t>
            </a:r>
            <a:r>
              <a:rPr lang="en-GB" noProof="0" dirty="0" err="1"/>
              <a:t>Welchen</a:t>
            </a:r>
            <a:r>
              <a:rPr lang="en-GB" noProof="0" dirty="0"/>
              <a:t> Tag </a:t>
            </a:r>
            <a:r>
              <a:rPr lang="en-GB" noProof="0" dirty="0" err="1"/>
              <a:t>haben</a:t>
            </a:r>
            <a:r>
              <a:rPr lang="en-GB" noProof="0" dirty="0"/>
              <a:t> </a:t>
            </a:r>
            <a:r>
              <a:rPr lang="en-GB" noProof="0" dirty="0" err="1"/>
              <a:t>wir</a:t>
            </a:r>
            <a:r>
              <a:rPr lang="en-GB" noProof="0" dirty="0"/>
              <a:t> </a:t>
            </a:r>
            <a:r>
              <a:rPr lang="en-GB" noProof="0" dirty="0" err="1"/>
              <a:t>heute</a:t>
            </a:r>
            <a:r>
              <a:rPr lang="en-GB" noProof="0" dirty="0"/>
              <a:t>?</a:t>
            </a:r>
          </a:p>
        </p:txBody>
      </p:sp>
      <p:pic>
        <p:nvPicPr>
          <p:cNvPr id="7" name="Inhaltsplatzhalter 6">
            <a:extLst>
              <a:ext uri="{FF2B5EF4-FFF2-40B4-BE49-F238E27FC236}">
                <a16:creationId xmlns:a16="http://schemas.microsoft.com/office/drawing/2014/main" id="{3ED82179-3B02-4ACB-B4F4-7A9EC72FB2C4}"/>
              </a:ext>
            </a:extLst>
          </p:cNvPr>
          <p:cNvPicPr>
            <a:picLocks noGrp="1" noChangeAspect="1"/>
          </p:cNvPicPr>
          <p:nvPr>
            <p:ph sz="half" idx="1"/>
          </p:nvPr>
        </p:nvPicPr>
        <p:blipFill>
          <a:blip r:embed="rId3"/>
          <a:stretch>
            <a:fillRect/>
          </a:stretch>
        </p:blipFill>
        <p:spPr>
          <a:xfrm>
            <a:off x="4231487" y="3423276"/>
            <a:ext cx="2878364" cy="3818239"/>
          </a:xfrm>
          <a:prstGeom prst="rect">
            <a:avLst/>
          </a:prstGeom>
        </p:spPr>
      </p:pic>
      <p:sp>
        <p:nvSpPr>
          <p:cNvPr id="4" name="Inhaltsplatzhalter 3">
            <a:extLst>
              <a:ext uri="{FF2B5EF4-FFF2-40B4-BE49-F238E27FC236}">
                <a16:creationId xmlns:a16="http://schemas.microsoft.com/office/drawing/2014/main" id="{E03E4DD1-9586-413F-B8A7-7694244161C1}"/>
              </a:ext>
            </a:extLst>
          </p:cNvPr>
          <p:cNvSpPr>
            <a:spLocks noGrp="1"/>
          </p:cNvSpPr>
          <p:nvPr>
            <p:ph sz="half" idx="2"/>
          </p:nvPr>
        </p:nvSpPr>
        <p:spPr>
          <a:xfrm>
            <a:off x="1988924" y="1457323"/>
            <a:ext cx="1475512" cy="1083181"/>
          </a:xfrm>
        </p:spPr>
        <p:txBody>
          <a:bodyPr/>
          <a:lstStyle/>
          <a:p>
            <a:r>
              <a:rPr lang="en-GB" sz="3200" noProof="0" dirty="0"/>
              <a:t>Take turns!</a:t>
            </a:r>
          </a:p>
        </p:txBody>
      </p:sp>
      <p:sp>
        <p:nvSpPr>
          <p:cNvPr id="9" name="Sprechblase: oval 8">
            <a:extLst>
              <a:ext uri="{FF2B5EF4-FFF2-40B4-BE49-F238E27FC236}">
                <a16:creationId xmlns:a16="http://schemas.microsoft.com/office/drawing/2014/main" id="{9CC5F18B-0158-411D-B4AF-E8376E91F4E1}"/>
              </a:ext>
            </a:extLst>
          </p:cNvPr>
          <p:cNvSpPr/>
          <p:nvPr/>
        </p:nvSpPr>
        <p:spPr>
          <a:xfrm>
            <a:off x="673507" y="4207668"/>
            <a:ext cx="3108990" cy="2249457"/>
          </a:xfrm>
          <a:prstGeom prst="wedgeEllipseCallout">
            <a:avLst>
              <a:gd name="adj1" fmla="val 57317"/>
              <a:gd name="adj2" fmla="val -35060"/>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3200" dirty="0">
                <a:solidFill>
                  <a:schemeClr val="accent2"/>
                </a:solidFill>
                <a:latin typeface="Comic Sans MS" panose="030F0702030302020204" pitchFamily="66" charset="0"/>
              </a:rPr>
              <a:t>Welchen Tag haben wir heute?</a:t>
            </a:r>
            <a:endParaRPr lang="en-GB" sz="3200" dirty="0">
              <a:solidFill>
                <a:schemeClr val="accent2"/>
              </a:solidFill>
              <a:latin typeface="Comic Sans MS" panose="030F0702030302020204" pitchFamily="66" charset="0"/>
            </a:endParaRPr>
          </a:p>
        </p:txBody>
      </p:sp>
      <p:pic>
        <p:nvPicPr>
          <p:cNvPr id="10" name="Grafik 9">
            <a:extLst>
              <a:ext uri="{FF2B5EF4-FFF2-40B4-BE49-F238E27FC236}">
                <a16:creationId xmlns:a16="http://schemas.microsoft.com/office/drawing/2014/main" id="{BAF6480A-B65D-4529-90E3-852F22B35BC3}"/>
              </a:ext>
            </a:extLst>
          </p:cNvPr>
          <p:cNvPicPr>
            <a:picLocks noChangeAspect="1"/>
          </p:cNvPicPr>
          <p:nvPr/>
        </p:nvPicPr>
        <p:blipFill>
          <a:blip r:embed="rId4"/>
          <a:stretch>
            <a:fillRect/>
          </a:stretch>
        </p:blipFill>
        <p:spPr>
          <a:xfrm>
            <a:off x="6974966" y="1692970"/>
            <a:ext cx="2810500" cy="2542252"/>
          </a:xfrm>
          <a:prstGeom prst="rect">
            <a:avLst/>
          </a:prstGeom>
        </p:spPr>
      </p:pic>
      <p:sp>
        <p:nvSpPr>
          <p:cNvPr id="11" name="Textfeld 10">
            <a:extLst>
              <a:ext uri="{FF2B5EF4-FFF2-40B4-BE49-F238E27FC236}">
                <a16:creationId xmlns:a16="http://schemas.microsoft.com/office/drawing/2014/main" id="{920AE37F-A79F-480D-9FD1-01B93E0A9178}"/>
              </a:ext>
            </a:extLst>
          </p:cNvPr>
          <p:cNvSpPr txBox="1"/>
          <p:nvPr/>
        </p:nvSpPr>
        <p:spPr>
          <a:xfrm>
            <a:off x="7284932" y="2540108"/>
            <a:ext cx="2331087" cy="584775"/>
          </a:xfrm>
          <a:prstGeom prst="rect">
            <a:avLst/>
          </a:prstGeom>
          <a:noFill/>
        </p:spPr>
        <p:txBody>
          <a:bodyPr wrap="none" rtlCol="0">
            <a:spAutoFit/>
          </a:bodyPr>
          <a:lstStyle/>
          <a:p>
            <a:r>
              <a:rPr lang="de-DE" sz="3200" dirty="0">
                <a:solidFill>
                  <a:schemeClr val="accent2"/>
                </a:solidFill>
                <a:latin typeface="Comic Sans MS" panose="030F0702030302020204" pitchFamily="66" charset="0"/>
              </a:rPr>
              <a:t>Heute ist…</a:t>
            </a:r>
            <a:endParaRPr lang="en-GB" sz="3200" dirty="0">
              <a:solidFill>
                <a:schemeClr val="accent2"/>
              </a:solidFill>
              <a:latin typeface="Comic Sans MS" panose="030F0702030302020204" pitchFamily="66" charset="0"/>
            </a:endParaRPr>
          </a:p>
        </p:txBody>
      </p:sp>
      <p:sp>
        <p:nvSpPr>
          <p:cNvPr id="14" name="Foliennummernplatzhalter 4">
            <a:extLst>
              <a:ext uri="{FF2B5EF4-FFF2-40B4-BE49-F238E27FC236}">
                <a16:creationId xmlns:a16="http://schemas.microsoft.com/office/drawing/2014/main" id="{F39BDEBE-E817-462F-8D7B-8AAF6B48544A}"/>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11</a:t>
            </a:fld>
            <a:endParaRPr lang="en-GB" sz="1050" b="0">
              <a:solidFill>
                <a:schemeClr val="bg2"/>
              </a:solidFill>
              <a:latin typeface="Comic Sans MS" panose="030F0702030302020204" pitchFamily="66" charset="0"/>
            </a:endParaRPr>
          </a:p>
        </p:txBody>
      </p:sp>
      <p:sp>
        <p:nvSpPr>
          <p:cNvPr id="15" name="Fußzeilenplatzhalter 3">
            <a:extLst>
              <a:ext uri="{FF2B5EF4-FFF2-40B4-BE49-F238E27FC236}">
                <a16:creationId xmlns:a16="http://schemas.microsoft.com/office/drawing/2014/main" id="{C7C797FF-56A3-4262-9D5E-93E2DC84C4B1}"/>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7929954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Titel 1"/>
          <p:cNvSpPr>
            <a:spLocks noGrp="1"/>
          </p:cNvSpPr>
          <p:nvPr>
            <p:ph type="ctrTitle"/>
          </p:nvPr>
        </p:nvSpPr>
        <p:spPr bwMode="auto"/>
        <p:txBody>
          <a:bodyPr/>
          <a:lstStyle/>
          <a:p>
            <a:pPr>
              <a:defRPr/>
            </a:pPr>
            <a:r>
              <a:rPr lang="en-GB" noProof="0" dirty="0"/>
              <a:t>Thank you for </a:t>
            </a:r>
            <a:br>
              <a:rPr lang="en-GB" noProof="0" dirty="0"/>
            </a:br>
            <a:r>
              <a:rPr lang="en-GB" noProof="0" dirty="0"/>
              <a:t>learning German with us! </a:t>
            </a:r>
            <a:r>
              <a:rPr lang="en-GB" noProof="0" dirty="0">
                <a:sym typeface="Wingdings" panose="05000000000000000000" pitchFamily="2" charset="2"/>
              </a:rPr>
              <a:t></a:t>
            </a:r>
            <a:r>
              <a:rPr lang="en-GB" noProof="0" dirty="0"/>
              <a:t> </a:t>
            </a:r>
          </a:p>
        </p:txBody>
      </p:sp>
      <p:sp>
        <p:nvSpPr>
          <p:cNvPr id="5" name="Untertitel 2"/>
          <p:cNvSpPr>
            <a:spLocks noGrp="1"/>
          </p:cNvSpPr>
          <p:nvPr>
            <p:ph type="subTitle" idx="1"/>
          </p:nvPr>
        </p:nvSpPr>
        <p:spPr bwMode="auto"/>
        <p:txBody>
          <a:bodyPr>
            <a:normAutofit fontScale="85000" lnSpcReduction="20000"/>
          </a:bodyPr>
          <a:lstStyle/>
          <a:p>
            <a:pPr>
              <a:defRPr/>
            </a:pPr>
            <a:r>
              <a:rPr lang="en-GB" noProof="0" dirty="0"/>
              <a:t>DISCLAIMER: Please note that any resources uploaded to this website are purely for educational purposes only. If any of the items, photos or texts uploaded are in infringement of copyright then please do not hesitate to contact us and we will have them removed. </a:t>
            </a:r>
          </a:p>
          <a:p>
            <a:pPr>
              <a:defRPr/>
            </a:pPr>
            <a:endParaRPr lang="en-GB" noProof="0" dirty="0"/>
          </a:p>
          <a:p>
            <a:pPr>
              <a:defRPr/>
            </a:pPr>
            <a:r>
              <a:rPr lang="en-GB" noProof="0" dirty="0">
                <a:solidFill>
                  <a:srgbClr val="FFC000"/>
                </a:solidFill>
              </a:rPr>
              <a:t>© 2020 – GET Across Borders and  © Leap4Joy</a:t>
            </a:r>
            <a:endParaRPr lang="en-GB" noProof="0" dirty="0"/>
          </a:p>
        </p:txBody>
      </p:sp>
      <p:pic>
        <p:nvPicPr>
          <p:cNvPr id="9" name="Grafik 2">
            <a:extLst>
              <a:ext uri="{FF2B5EF4-FFF2-40B4-BE49-F238E27FC236}">
                <a16:creationId xmlns:a16="http://schemas.microsoft.com/office/drawing/2014/main" id="{6B1150DE-1604-477E-99EE-0338E8C5A0BC}"/>
              </a:ext>
            </a:extLst>
          </p:cNvPr>
          <p:cNvPicPr>
            <a:picLocks noChangeAspect="1"/>
          </p:cNvPicPr>
          <p:nvPr/>
        </p:nvPicPr>
        <p:blipFill>
          <a:blip r:embed="rId2"/>
          <a:stretch/>
        </p:blipFill>
        <p:spPr bwMode="auto">
          <a:xfrm>
            <a:off x="1011913" y="338726"/>
            <a:ext cx="2738485" cy="1317324"/>
          </a:xfrm>
          <a:prstGeom prst="rect">
            <a:avLst/>
          </a:prstGeom>
        </p:spPr>
      </p:pic>
      <p:pic>
        <p:nvPicPr>
          <p:cNvPr id="10" name="Grafik 3">
            <a:extLst>
              <a:ext uri="{FF2B5EF4-FFF2-40B4-BE49-F238E27FC236}">
                <a16:creationId xmlns:a16="http://schemas.microsoft.com/office/drawing/2014/main" id="{9454C03F-4B4A-4470-B632-1FC5E6423CC2}"/>
              </a:ext>
            </a:extLst>
          </p:cNvPr>
          <p:cNvPicPr>
            <a:picLocks noChangeAspect="1"/>
          </p:cNvPicPr>
          <p:nvPr/>
        </p:nvPicPr>
        <p:blipFill>
          <a:blip r:embed="rId3"/>
          <a:stretch/>
        </p:blipFill>
        <p:spPr bwMode="auto">
          <a:xfrm>
            <a:off x="4783265" y="338724"/>
            <a:ext cx="2294367" cy="1317325"/>
          </a:xfrm>
          <a:prstGeom prst="rect">
            <a:avLst/>
          </a:prstGeom>
        </p:spPr>
      </p:pic>
      <p:pic>
        <p:nvPicPr>
          <p:cNvPr id="11" name="Picture 9">
            <a:extLst>
              <a:ext uri="{FF2B5EF4-FFF2-40B4-BE49-F238E27FC236}">
                <a16:creationId xmlns:a16="http://schemas.microsoft.com/office/drawing/2014/main" id="{C1843E0B-9C92-41DB-86EE-6CE871772101}"/>
              </a:ext>
            </a:extLst>
          </p:cNvPr>
          <p:cNvPicPr>
            <a:picLocks noChangeAspect="1" noChangeArrowheads="1"/>
          </p:cNvPicPr>
          <p:nvPr/>
        </p:nvPicPr>
        <p:blipFill>
          <a:blip r:embed="rId4"/>
          <a:stretch/>
        </p:blipFill>
        <p:spPr bwMode="auto">
          <a:xfrm>
            <a:off x="8108642" y="338725"/>
            <a:ext cx="1305110" cy="131732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Line 31"/>
          <p:cNvSpPr>
            <a:spLocks noChangeShapeType="1"/>
          </p:cNvSpPr>
          <p:nvPr/>
        </p:nvSpPr>
        <p:spPr bwMode="auto">
          <a:xfrm>
            <a:off x="0" y="503238"/>
            <a:ext cx="9144000" cy="0"/>
          </a:xfrm>
          <a:prstGeom prst="line">
            <a:avLst/>
          </a:prstGeom>
          <a:noFill/>
          <a:ln w="952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5" name="Line 33"/>
          <p:cNvSpPr>
            <a:spLocks noChangeShapeType="1"/>
          </p:cNvSpPr>
          <p:nvPr/>
        </p:nvSpPr>
        <p:spPr bwMode="auto">
          <a:xfrm>
            <a:off x="0" y="7019925"/>
            <a:ext cx="10439400" cy="0"/>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6" name="Line 32"/>
          <p:cNvSpPr>
            <a:spLocks noChangeShapeType="1"/>
          </p:cNvSpPr>
          <p:nvPr/>
        </p:nvSpPr>
        <p:spPr bwMode="auto">
          <a:xfrm>
            <a:off x="522287" y="0"/>
            <a:ext cx="0" cy="7559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7" name="Line 37"/>
          <p:cNvSpPr>
            <a:spLocks noChangeShapeType="1"/>
          </p:cNvSpPr>
          <p:nvPr/>
        </p:nvSpPr>
        <p:spPr bwMode="auto">
          <a:xfrm flipV="1">
            <a:off x="9906000" y="6858000"/>
            <a:ext cx="0" cy="701675"/>
          </a:xfrm>
          <a:prstGeom prst="line">
            <a:avLst/>
          </a:prstGeom>
          <a:noFill/>
          <a:ln w="3175">
            <a:solidFill>
              <a:schemeClr val="bg1"/>
            </a:solidFill>
            <a:round/>
            <a:headEnd/>
            <a:tailEnd/>
          </a:ln>
        </p:spPr>
        <p:txBody>
          <a:bodyPr wrap="none" lIns="89982" tIns="46791" rIns="89982" bIns="46791" anchor="ctr">
            <a:spAutoFit/>
          </a:bodyPr>
          <a:lstStyle/>
          <a:p>
            <a:pPr marL="0" marR="0" lvl="0" indent="0" algn="l" defTabSz="914400" eaLnBrk="1" fontAlgn="auto" latinLnBrk="0" hangingPunct="1">
              <a:lnSpc>
                <a:spcPct val="100000"/>
              </a:lnSpc>
              <a:spcBef>
                <a:spcPts val="0"/>
              </a:spcBef>
              <a:spcAft>
                <a:spcPts val="0"/>
              </a:spcAft>
              <a:buClrTx/>
              <a:buSzTx/>
              <a:buFontTx/>
              <a:buNone/>
              <a:tabLst/>
              <a:defRPr/>
            </a:pPr>
            <a:endParaRPr kumimoji="0" lang="en-GB" sz="1300" b="1" i="0" u="none" strike="noStrike" kern="0" cap="none" spc="0" normalizeH="0" baseline="0" noProof="0">
              <a:ln>
                <a:noFill/>
              </a:ln>
              <a:solidFill>
                <a:srgbClr val="002060"/>
              </a:solidFill>
              <a:effectLst/>
              <a:uLnTx/>
              <a:uFillTx/>
              <a:latin typeface="Tahoma"/>
              <a:cs typeface="Arial"/>
            </a:endParaRPr>
          </a:p>
        </p:txBody>
      </p:sp>
      <p:sp>
        <p:nvSpPr>
          <p:cNvPr id="9" name="Titel 1"/>
          <p:cNvSpPr>
            <a:spLocks noGrp="1"/>
          </p:cNvSpPr>
          <p:nvPr>
            <p:ph type="ctrTitle"/>
          </p:nvPr>
        </p:nvSpPr>
        <p:spPr bwMode="auto">
          <a:xfrm>
            <a:off x="782955" y="2348401"/>
            <a:ext cx="8811982" cy="2799795"/>
          </a:xfrm>
        </p:spPr>
        <p:txBody>
          <a:bodyPr>
            <a:normAutofit fontScale="90000"/>
          </a:bodyPr>
          <a:lstStyle/>
          <a:p>
            <a:pPr>
              <a:defRPr/>
            </a:pPr>
            <a:br>
              <a:rPr lang="en-GB" noProof="0" dirty="0">
                <a:solidFill>
                  <a:srgbClr val="C00000"/>
                </a:solidFill>
              </a:rPr>
            </a:br>
            <a:br>
              <a:rPr lang="en-GB" noProof="0" dirty="0">
                <a:solidFill>
                  <a:srgbClr val="C00000"/>
                </a:solidFill>
              </a:rPr>
            </a:br>
            <a:br>
              <a:rPr lang="en-GB" noProof="0" dirty="0">
                <a:solidFill>
                  <a:srgbClr val="C00000"/>
                </a:solidFill>
              </a:rPr>
            </a:br>
            <a:br>
              <a:rPr lang="en-GB" noProof="0" dirty="0">
                <a:solidFill>
                  <a:srgbClr val="C00000"/>
                </a:solidFill>
              </a:rPr>
            </a:br>
            <a:r>
              <a:rPr lang="en-GB" sz="4000" noProof="0" dirty="0">
                <a:solidFill>
                  <a:srgbClr val="C00000"/>
                </a:solidFill>
              </a:rPr>
              <a:t>Deutsch </a:t>
            </a:r>
            <a:r>
              <a:rPr lang="en-GB" sz="4000" noProof="0" dirty="0" err="1">
                <a:solidFill>
                  <a:srgbClr val="C00000"/>
                </a:solidFill>
              </a:rPr>
              <a:t>lernen</a:t>
            </a:r>
            <a:r>
              <a:rPr lang="en-GB" sz="4000" noProof="0" dirty="0">
                <a:solidFill>
                  <a:srgbClr val="C00000"/>
                </a:solidFill>
              </a:rPr>
              <a:t> </a:t>
            </a:r>
            <a:br>
              <a:rPr lang="en-GB" sz="4000" noProof="0" dirty="0">
                <a:solidFill>
                  <a:srgbClr val="C00000"/>
                </a:solidFill>
              </a:rPr>
            </a:br>
            <a:r>
              <a:rPr lang="en-GB" sz="4000" noProof="0" dirty="0" err="1">
                <a:solidFill>
                  <a:srgbClr val="000066"/>
                </a:solidFill>
              </a:rPr>
              <a:t>mit</a:t>
            </a:r>
            <a:r>
              <a:rPr lang="en-GB" sz="4000" noProof="0" dirty="0">
                <a:solidFill>
                  <a:srgbClr val="000066"/>
                </a:solidFill>
              </a:rPr>
              <a:t> Ali,</a:t>
            </a:r>
            <a:br>
              <a:rPr lang="en-GB" sz="4000" noProof="0" dirty="0">
                <a:solidFill>
                  <a:srgbClr val="000066"/>
                </a:solidFill>
              </a:rPr>
            </a:br>
            <a:r>
              <a:rPr lang="en-GB" sz="4000" noProof="0" dirty="0" err="1">
                <a:solidFill>
                  <a:srgbClr val="C00000"/>
                </a:solidFill>
              </a:rPr>
              <a:t>unserem</a:t>
            </a:r>
            <a:r>
              <a:rPr lang="en-GB" sz="4000" noProof="0" dirty="0">
                <a:solidFill>
                  <a:srgbClr val="C00000"/>
                </a:solidFill>
              </a:rPr>
              <a:t> Adler</a:t>
            </a:r>
            <a:br>
              <a:rPr lang="en-GB" sz="4000" noProof="0" dirty="0">
                <a:solidFill>
                  <a:srgbClr val="C00000"/>
                </a:solidFill>
              </a:rPr>
            </a:br>
            <a:br>
              <a:rPr lang="en-GB" sz="4000" noProof="0" dirty="0">
                <a:solidFill>
                  <a:srgbClr val="C00000"/>
                </a:solidFill>
              </a:rPr>
            </a:br>
            <a:br>
              <a:rPr lang="en-GB" noProof="0" dirty="0">
                <a:solidFill>
                  <a:srgbClr val="C00000"/>
                </a:solidFill>
              </a:rPr>
            </a:br>
            <a:br>
              <a:rPr lang="en-GB" noProof="0" dirty="0">
                <a:solidFill>
                  <a:srgbClr val="C00000"/>
                </a:solidFill>
              </a:rPr>
            </a:br>
            <a:br>
              <a:rPr lang="en-GB" sz="2700" noProof="0" dirty="0">
                <a:solidFill>
                  <a:schemeClr val="accent1">
                    <a:lumMod val="75000"/>
                    <a:lumOff val="25000"/>
                  </a:schemeClr>
                </a:solidFill>
              </a:rPr>
            </a:br>
            <a:r>
              <a:rPr lang="en-GB" sz="2700" noProof="0" dirty="0">
                <a:solidFill>
                  <a:schemeClr val="accent1">
                    <a:lumMod val="90000"/>
                    <a:lumOff val="10000"/>
                  </a:schemeClr>
                </a:solidFill>
              </a:rPr>
              <a:t>Sigrid </a:t>
            </a:r>
            <a:r>
              <a:rPr lang="en-GB" sz="2700" noProof="0" dirty="0" err="1">
                <a:solidFill>
                  <a:schemeClr val="accent1">
                    <a:lumMod val="90000"/>
                    <a:lumOff val="10000"/>
                  </a:schemeClr>
                </a:solidFill>
              </a:rPr>
              <a:t>Rieuwerts</a:t>
            </a:r>
            <a:br>
              <a:rPr lang="en-GB" sz="2700" noProof="0" dirty="0">
                <a:solidFill>
                  <a:schemeClr val="accent1">
                    <a:lumMod val="90000"/>
                    <a:lumOff val="10000"/>
                  </a:schemeClr>
                </a:solidFill>
              </a:rPr>
            </a:br>
            <a:r>
              <a:rPr lang="en-GB" sz="2700" noProof="0" dirty="0">
                <a:solidFill>
                  <a:schemeClr val="accent1">
                    <a:lumMod val="90000"/>
                    <a:lumOff val="10000"/>
                  </a:schemeClr>
                </a:solidFill>
              </a:rPr>
              <a:t>get-across-borders@uni-mainz.de</a:t>
            </a:r>
            <a:endParaRPr lang="en-GB" noProof="0" dirty="0">
              <a:solidFill>
                <a:schemeClr val="accent1">
                  <a:lumMod val="90000"/>
                  <a:lumOff val="10000"/>
                </a:schemeClr>
              </a:solidFill>
            </a:endParaRPr>
          </a:p>
        </p:txBody>
      </p:sp>
      <p:pic>
        <p:nvPicPr>
          <p:cNvPr id="17" name="Grafik 3" descr="Ein Bild, das Spiel enthält.&#10;&#10;Beschreibung automatisch generiert.">
            <a:extLst>
              <a:ext uri="{FF2B5EF4-FFF2-40B4-BE49-F238E27FC236}">
                <a16:creationId xmlns:a16="http://schemas.microsoft.com/office/drawing/2014/main" id="{F20362E9-6205-4FDA-B1DA-BC19C248F2EC}"/>
              </a:ext>
            </a:extLst>
          </p:cNvPr>
          <p:cNvPicPr>
            <a:picLocks noChangeAspect="1"/>
          </p:cNvPicPr>
          <p:nvPr/>
        </p:nvPicPr>
        <p:blipFill>
          <a:blip r:embed="rId2"/>
          <a:stretch/>
        </p:blipFill>
        <p:spPr bwMode="auto">
          <a:xfrm>
            <a:off x="4401861" y="177527"/>
            <a:ext cx="2833495" cy="1637129"/>
          </a:xfrm>
          <a:prstGeom prst="rect">
            <a:avLst/>
          </a:prstGeom>
        </p:spPr>
      </p:pic>
      <p:pic>
        <p:nvPicPr>
          <p:cNvPr id="22" name="Picture 9">
            <a:extLst>
              <a:ext uri="{FF2B5EF4-FFF2-40B4-BE49-F238E27FC236}">
                <a16:creationId xmlns:a16="http://schemas.microsoft.com/office/drawing/2014/main" id="{6DE20007-9E0A-4B25-A180-A9689119C026}"/>
              </a:ext>
            </a:extLst>
          </p:cNvPr>
          <p:cNvPicPr>
            <a:picLocks noChangeAspect="1" noChangeArrowheads="1"/>
          </p:cNvPicPr>
          <p:nvPr/>
        </p:nvPicPr>
        <p:blipFill>
          <a:blip r:embed="rId3"/>
          <a:stretch/>
        </p:blipFill>
        <p:spPr bwMode="auto">
          <a:xfrm>
            <a:off x="8154987" y="503238"/>
            <a:ext cx="1038208" cy="1038208"/>
          </a:xfrm>
          <a:prstGeom prst="rect">
            <a:avLst/>
          </a:prstGeom>
          <a:noFill/>
          <a:ln>
            <a:noFill/>
          </a:ln>
        </p:spPr>
      </p:pic>
      <p:pic>
        <p:nvPicPr>
          <p:cNvPr id="2" name="Grafik 2">
            <a:extLst>
              <a:ext uri="{FF2B5EF4-FFF2-40B4-BE49-F238E27FC236}">
                <a16:creationId xmlns:a16="http://schemas.microsoft.com/office/drawing/2014/main" id="{D48C8CC1-394F-4214-9C8F-E9289D985F84}"/>
              </a:ext>
            </a:extLst>
          </p:cNvPr>
          <p:cNvPicPr>
            <a:picLocks noChangeAspect="1"/>
          </p:cNvPicPr>
          <p:nvPr/>
        </p:nvPicPr>
        <p:blipFill>
          <a:blip r:embed="rId4"/>
          <a:stretch/>
        </p:blipFill>
        <p:spPr bwMode="auto">
          <a:xfrm>
            <a:off x="970091" y="179207"/>
            <a:ext cx="2701395" cy="1276831"/>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err="1"/>
              <a:t>Willkommen</a:t>
            </a:r>
            <a:r>
              <a:rPr lang="en-GB" noProof="0" dirty="0"/>
              <a:t>!</a:t>
            </a:r>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499021" y="2170113"/>
            <a:ext cx="4621212" cy="4989512"/>
          </a:xfrm>
        </p:spPr>
        <p:txBody>
          <a:bodyPr/>
          <a:lstStyle/>
          <a:p>
            <a:r>
              <a:rPr lang="en-GB" sz="2800" noProof="0" dirty="0">
                <a:latin typeface="Comic Sans MS"/>
              </a:rPr>
              <a:t>What we’re going to learn today…</a:t>
            </a:r>
          </a:p>
          <a:p>
            <a:pPr marL="342900" indent="-342900">
              <a:buFont typeface="Arial" panose="020B0604020202020204" pitchFamily="34" charset="0"/>
              <a:buChar char="•"/>
            </a:pPr>
            <a:r>
              <a:rPr lang="en-GB" sz="2800" noProof="0" dirty="0">
                <a:latin typeface="Comic Sans MS"/>
              </a:rPr>
              <a:t>How to talk about which day it is.</a:t>
            </a:r>
          </a:p>
        </p:txBody>
      </p:sp>
      <p:pic>
        <p:nvPicPr>
          <p:cNvPr id="3" name="Picture 2" descr="A picture containing drawing&#10;&#10;Description automatically generated">
            <a:extLst>
              <a:ext uri="{FF2B5EF4-FFF2-40B4-BE49-F238E27FC236}">
                <a16:creationId xmlns:a16="http://schemas.microsoft.com/office/drawing/2014/main" id="{6B0FA5E2-30CB-4DE0-9B67-75704DA9EC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48943" y="1984415"/>
            <a:ext cx="3431159" cy="3590843"/>
          </a:xfrm>
          <a:prstGeom prst="rect">
            <a:avLst/>
          </a:prstGeom>
        </p:spPr>
      </p:pic>
      <p:sp>
        <p:nvSpPr>
          <p:cNvPr id="7" name="Fußzeilenplatzhalter 3">
            <a:extLst>
              <a:ext uri="{FF2B5EF4-FFF2-40B4-BE49-F238E27FC236}">
                <a16:creationId xmlns:a16="http://schemas.microsoft.com/office/drawing/2014/main" id="{BA7273F6-3CD1-49EB-86E4-80243AC74C7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
        <p:nvSpPr>
          <p:cNvPr id="8" name="Foliennummernplatzhalter 4">
            <a:extLst>
              <a:ext uri="{FF2B5EF4-FFF2-40B4-BE49-F238E27FC236}">
                <a16:creationId xmlns:a16="http://schemas.microsoft.com/office/drawing/2014/main" id="{AE829B61-98C9-420B-9D7E-7CBB9F79226A}"/>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3</a:t>
            </a:fld>
            <a:endParaRPr lang="en-GB" sz="1050" b="0">
              <a:solidFill>
                <a:schemeClr val="bg2"/>
              </a:solidFill>
              <a:latin typeface="Comic Sans MS" panose="030F0702030302020204" pitchFamily="66" charset="0"/>
            </a:endParaRPr>
          </a:p>
        </p:txBody>
      </p:sp>
    </p:spTree>
    <p:extLst>
      <p:ext uri="{BB962C8B-B14F-4D97-AF65-F5344CB8AC3E}">
        <p14:creationId xmlns:p14="http://schemas.microsoft.com/office/powerpoint/2010/main" val="24615122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284810-2428-466D-B869-22185656E3A7}"/>
              </a:ext>
            </a:extLst>
          </p:cNvPr>
          <p:cNvSpPr>
            <a:spLocks noGrp="1"/>
          </p:cNvSpPr>
          <p:nvPr>
            <p:ph type="title"/>
          </p:nvPr>
        </p:nvSpPr>
        <p:spPr>
          <a:xfrm>
            <a:off x="522288" y="198437"/>
            <a:ext cx="9394825" cy="1258887"/>
          </a:xfrm>
        </p:spPr>
        <p:txBody>
          <a:bodyPr wrap="square" anchor="ctr">
            <a:normAutofit/>
          </a:bodyPr>
          <a:lstStyle/>
          <a:p>
            <a:r>
              <a:rPr lang="en-GB" noProof="0" dirty="0"/>
              <a:t>Die </a:t>
            </a:r>
            <a:r>
              <a:rPr lang="en-GB" noProof="0" dirty="0" err="1"/>
              <a:t>Wochentage</a:t>
            </a:r>
            <a:endParaRPr lang="en-GB" i="1" noProof="0" dirty="0"/>
          </a:p>
        </p:txBody>
      </p:sp>
      <p:sp>
        <p:nvSpPr>
          <p:cNvPr id="12" name="Content Placeholder 2">
            <a:extLst>
              <a:ext uri="{FF2B5EF4-FFF2-40B4-BE49-F238E27FC236}">
                <a16:creationId xmlns:a16="http://schemas.microsoft.com/office/drawing/2014/main" id="{68A12010-6D41-411C-93B2-4E46D5E8882B}"/>
              </a:ext>
            </a:extLst>
          </p:cNvPr>
          <p:cNvSpPr>
            <a:spLocks noGrp="1"/>
          </p:cNvSpPr>
          <p:nvPr>
            <p:ph sz="half" idx="1"/>
          </p:nvPr>
        </p:nvSpPr>
        <p:spPr>
          <a:xfrm>
            <a:off x="522288" y="1763712"/>
            <a:ext cx="4621212" cy="5195093"/>
          </a:xfrm>
        </p:spPr>
        <p:txBody>
          <a:bodyPr/>
          <a:lstStyle/>
          <a:p>
            <a:pPr marL="342900" indent="-342900">
              <a:buFont typeface="Arial" panose="020B0604020202020204" pitchFamily="34" charset="0"/>
              <a:buChar char="•"/>
            </a:pPr>
            <a:r>
              <a:rPr lang="en-GB" noProof="0" dirty="0" err="1">
                <a:solidFill>
                  <a:schemeClr val="accent2"/>
                </a:solidFill>
              </a:rPr>
              <a:t>Donnerstag</a:t>
            </a:r>
            <a:endParaRPr lang="en-GB" noProof="0" dirty="0">
              <a:solidFill>
                <a:schemeClr val="accent2"/>
              </a:solidFill>
            </a:endParaRPr>
          </a:p>
          <a:p>
            <a:pPr marL="342900" indent="-342900">
              <a:buFont typeface="Arial" panose="020B0604020202020204" pitchFamily="34" charset="0"/>
              <a:buChar char="•"/>
            </a:pPr>
            <a:r>
              <a:rPr lang="en-GB" noProof="0" dirty="0" err="1">
                <a:solidFill>
                  <a:schemeClr val="accent2"/>
                </a:solidFill>
              </a:rPr>
              <a:t>Dienstag</a:t>
            </a:r>
            <a:endParaRPr lang="en-GB" noProof="0" dirty="0">
              <a:solidFill>
                <a:schemeClr val="accent2"/>
              </a:solidFill>
            </a:endParaRPr>
          </a:p>
          <a:p>
            <a:pPr marL="342900" indent="-342900">
              <a:buFont typeface="Arial" panose="020B0604020202020204" pitchFamily="34" charset="0"/>
              <a:buChar char="•"/>
            </a:pPr>
            <a:r>
              <a:rPr lang="en-GB" noProof="0" dirty="0">
                <a:solidFill>
                  <a:schemeClr val="accent2"/>
                </a:solidFill>
              </a:rPr>
              <a:t>Montag</a:t>
            </a:r>
          </a:p>
          <a:p>
            <a:pPr marL="342900" indent="-342900">
              <a:buFont typeface="Arial" panose="020B0604020202020204" pitchFamily="34" charset="0"/>
              <a:buChar char="•"/>
            </a:pPr>
            <a:r>
              <a:rPr lang="en-GB" noProof="0" dirty="0" err="1">
                <a:solidFill>
                  <a:schemeClr val="accent2"/>
                </a:solidFill>
              </a:rPr>
              <a:t>Mittwoch</a:t>
            </a:r>
            <a:endParaRPr lang="en-GB" noProof="0" dirty="0">
              <a:solidFill>
                <a:schemeClr val="accent2"/>
              </a:solidFill>
            </a:endParaRPr>
          </a:p>
          <a:p>
            <a:pPr marL="342900" indent="-342900">
              <a:buFont typeface="Arial" panose="020B0604020202020204" pitchFamily="34" charset="0"/>
              <a:buChar char="•"/>
            </a:pPr>
            <a:r>
              <a:rPr lang="en-GB" noProof="0" dirty="0" err="1">
                <a:solidFill>
                  <a:schemeClr val="accent2"/>
                </a:solidFill>
              </a:rPr>
              <a:t>Samstag</a:t>
            </a:r>
            <a:endParaRPr lang="en-GB" noProof="0" dirty="0">
              <a:solidFill>
                <a:schemeClr val="accent2"/>
              </a:solidFill>
            </a:endParaRPr>
          </a:p>
          <a:p>
            <a:pPr marL="342900" indent="-342900">
              <a:buFont typeface="Arial" panose="020B0604020202020204" pitchFamily="34" charset="0"/>
              <a:buChar char="•"/>
            </a:pPr>
            <a:r>
              <a:rPr lang="en-GB" noProof="0" dirty="0">
                <a:solidFill>
                  <a:schemeClr val="accent2"/>
                </a:solidFill>
              </a:rPr>
              <a:t>Freitag</a:t>
            </a:r>
          </a:p>
          <a:p>
            <a:pPr marL="342900" indent="-342900">
              <a:buFont typeface="Arial" panose="020B0604020202020204" pitchFamily="34" charset="0"/>
              <a:buChar char="•"/>
            </a:pPr>
            <a:r>
              <a:rPr lang="en-GB" noProof="0" dirty="0">
                <a:solidFill>
                  <a:schemeClr val="accent2"/>
                </a:solidFill>
              </a:rPr>
              <a:t>Sonntag </a:t>
            </a:r>
          </a:p>
          <a:p>
            <a:pPr marL="342900" indent="-342900">
              <a:buFont typeface="Arial" panose="020B0604020202020204" pitchFamily="34" charset="0"/>
              <a:buChar char="•"/>
            </a:pPr>
            <a:endParaRPr lang="en-GB" noProof="0" dirty="0"/>
          </a:p>
          <a:p>
            <a:r>
              <a:rPr lang="en-GB" noProof="0" dirty="0"/>
              <a:t>Which is the corresponding English day of the week?</a:t>
            </a:r>
          </a:p>
          <a:p>
            <a:r>
              <a:rPr lang="en-GB" noProof="0" dirty="0"/>
              <a:t>Think about it and check with the solutions on the next slide!</a:t>
            </a:r>
          </a:p>
        </p:txBody>
      </p:sp>
      <p:pic>
        <p:nvPicPr>
          <p:cNvPr id="3" name="Grafik 2">
            <a:extLst>
              <a:ext uri="{FF2B5EF4-FFF2-40B4-BE49-F238E27FC236}">
                <a16:creationId xmlns:a16="http://schemas.microsoft.com/office/drawing/2014/main" id="{B30648FB-0122-4308-ACAA-04272B2F8EF4}"/>
              </a:ext>
            </a:extLst>
          </p:cNvPr>
          <p:cNvPicPr>
            <a:picLocks noChangeAspect="1"/>
          </p:cNvPicPr>
          <p:nvPr/>
        </p:nvPicPr>
        <p:blipFill>
          <a:blip r:embed="rId4"/>
          <a:stretch>
            <a:fillRect/>
          </a:stretch>
        </p:blipFill>
        <p:spPr>
          <a:xfrm flipH="1">
            <a:off x="5750353" y="1457324"/>
            <a:ext cx="3877392" cy="4993057"/>
          </a:xfrm>
          <a:prstGeom prst="rect">
            <a:avLst/>
          </a:prstGeom>
        </p:spPr>
      </p:pic>
      <p:pic>
        <p:nvPicPr>
          <p:cNvPr id="6" name="Aufgezeichneter Sound">
            <a:hlinkClick r:id="" action="ppaction://media"/>
            <a:extLst>
              <a:ext uri="{FF2B5EF4-FFF2-40B4-BE49-F238E27FC236}">
                <a16:creationId xmlns:a16="http://schemas.microsoft.com/office/drawing/2014/main" id="{9D1E92F8-C425-4812-946C-055B83B174E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955339" y="2988803"/>
            <a:ext cx="812841" cy="812841"/>
          </a:xfrm>
          <a:prstGeom prst="rect">
            <a:avLst/>
          </a:prstGeom>
        </p:spPr>
      </p:pic>
      <p:sp>
        <p:nvSpPr>
          <p:cNvPr id="9" name="Foliennummernplatzhalter 4">
            <a:extLst>
              <a:ext uri="{FF2B5EF4-FFF2-40B4-BE49-F238E27FC236}">
                <a16:creationId xmlns:a16="http://schemas.microsoft.com/office/drawing/2014/main" id="{E3C224F4-B049-4250-BDE6-58BC3B298043}"/>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4</a:t>
            </a:fld>
            <a:endParaRPr lang="en-GB" sz="1050" b="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E0881AB4-71D0-42DC-8251-92176314921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89939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4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768DDB-F99D-41DC-9427-5739858AD765}"/>
              </a:ext>
            </a:extLst>
          </p:cNvPr>
          <p:cNvSpPr>
            <a:spLocks noGrp="1"/>
          </p:cNvSpPr>
          <p:nvPr>
            <p:ph type="title"/>
          </p:nvPr>
        </p:nvSpPr>
        <p:spPr/>
        <p:txBody>
          <a:bodyPr/>
          <a:lstStyle/>
          <a:p>
            <a:r>
              <a:rPr lang="en-GB" noProof="0" dirty="0"/>
              <a:t>Die </a:t>
            </a:r>
            <a:r>
              <a:rPr lang="en-GB" noProof="0" dirty="0" err="1"/>
              <a:t>Wochentage</a:t>
            </a:r>
            <a:endParaRPr lang="en-GB" i="1" noProof="0" dirty="0"/>
          </a:p>
        </p:txBody>
      </p:sp>
      <p:sp>
        <p:nvSpPr>
          <p:cNvPr id="3" name="Inhaltsplatzhalter 2">
            <a:extLst>
              <a:ext uri="{FF2B5EF4-FFF2-40B4-BE49-F238E27FC236}">
                <a16:creationId xmlns:a16="http://schemas.microsoft.com/office/drawing/2014/main" id="{6325E7F7-84CC-43A2-8DCF-1FD4C9BF2437}"/>
              </a:ext>
            </a:extLst>
          </p:cNvPr>
          <p:cNvSpPr>
            <a:spLocks noGrp="1"/>
          </p:cNvSpPr>
          <p:nvPr>
            <p:ph sz="half" idx="1"/>
          </p:nvPr>
        </p:nvSpPr>
        <p:spPr/>
        <p:txBody>
          <a:bodyPr/>
          <a:lstStyle/>
          <a:p>
            <a:pPr marL="342900" indent="-342900">
              <a:buFont typeface="Arial" panose="020B0604020202020204" pitchFamily="34" charset="0"/>
              <a:buChar char="•"/>
            </a:pPr>
            <a:r>
              <a:rPr lang="en-GB" noProof="0" dirty="0" err="1">
                <a:solidFill>
                  <a:schemeClr val="accent2"/>
                </a:solidFill>
              </a:rPr>
              <a:t>Donnerstag</a:t>
            </a:r>
            <a:r>
              <a:rPr lang="en-GB" noProof="0" dirty="0">
                <a:solidFill>
                  <a:schemeClr val="accent1"/>
                </a:solidFill>
              </a:rPr>
              <a:t> = Thursday</a:t>
            </a:r>
          </a:p>
          <a:p>
            <a:pPr marL="342900" indent="-342900">
              <a:buFont typeface="Arial" panose="020B0604020202020204" pitchFamily="34" charset="0"/>
              <a:buChar char="•"/>
            </a:pPr>
            <a:r>
              <a:rPr lang="en-GB" noProof="0" dirty="0" err="1">
                <a:solidFill>
                  <a:schemeClr val="accent2"/>
                </a:solidFill>
              </a:rPr>
              <a:t>Dienstag</a:t>
            </a:r>
            <a:r>
              <a:rPr lang="en-GB" noProof="0" dirty="0">
                <a:solidFill>
                  <a:schemeClr val="accent1"/>
                </a:solidFill>
              </a:rPr>
              <a:t> = Tuesday</a:t>
            </a:r>
          </a:p>
          <a:p>
            <a:pPr marL="342900" indent="-342900">
              <a:buFont typeface="Arial" panose="020B0604020202020204" pitchFamily="34" charset="0"/>
              <a:buChar char="•"/>
            </a:pPr>
            <a:r>
              <a:rPr lang="en-GB" noProof="0" dirty="0">
                <a:solidFill>
                  <a:schemeClr val="accent2"/>
                </a:solidFill>
              </a:rPr>
              <a:t>Montag</a:t>
            </a:r>
            <a:r>
              <a:rPr lang="en-GB" noProof="0" dirty="0">
                <a:solidFill>
                  <a:schemeClr val="accent1"/>
                </a:solidFill>
              </a:rPr>
              <a:t> = Monday</a:t>
            </a:r>
          </a:p>
          <a:p>
            <a:pPr marL="342900" indent="-342900">
              <a:buFont typeface="Arial" panose="020B0604020202020204" pitchFamily="34" charset="0"/>
              <a:buChar char="•"/>
            </a:pPr>
            <a:r>
              <a:rPr lang="en-GB" noProof="0" dirty="0" err="1">
                <a:solidFill>
                  <a:schemeClr val="accent2"/>
                </a:solidFill>
              </a:rPr>
              <a:t>Mittwoch</a:t>
            </a:r>
            <a:r>
              <a:rPr lang="en-GB" noProof="0" dirty="0">
                <a:solidFill>
                  <a:schemeClr val="accent1"/>
                </a:solidFill>
              </a:rPr>
              <a:t> = Wednesday</a:t>
            </a:r>
          </a:p>
          <a:p>
            <a:pPr marL="342900" indent="-342900">
              <a:buFont typeface="Arial" panose="020B0604020202020204" pitchFamily="34" charset="0"/>
              <a:buChar char="•"/>
            </a:pPr>
            <a:r>
              <a:rPr lang="en-GB" noProof="0" dirty="0" err="1">
                <a:solidFill>
                  <a:schemeClr val="accent2"/>
                </a:solidFill>
              </a:rPr>
              <a:t>Samstag</a:t>
            </a:r>
            <a:r>
              <a:rPr lang="en-GB" noProof="0" dirty="0">
                <a:solidFill>
                  <a:schemeClr val="accent1"/>
                </a:solidFill>
              </a:rPr>
              <a:t> = Saturday</a:t>
            </a:r>
          </a:p>
          <a:p>
            <a:pPr marL="342900" indent="-342900">
              <a:buFont typeface="Arial" panose="020B0604020202020204" pitchFamily="34" charset="0"/>
              <a:buChar char="•"/>
            </a:pPr>
            <a:r>
              <a:rPr lang="en-GB" noProof="0" dirty="0">
                <a:solidFill>
                  <a:schemeClr val="accent2"/>
                </a:solidFill>
              </a:rPr>
              <a:t>Freitag</a:t>
            </a:r>
            <a:r>
              <a:rPr lang="en-GB" noProof="0" dirty="0">
                <a:solidFill>
                  <a:schemeClr val="accent1"/>
                </a:solidFill>
              </a:rPr>
              <a:t> = Friday</a:t>
            </a:r>
          </a:p>
          <a:p>
            <a:pPr marL="342900" indent="-342900">
              <a:buFont typeface="Arial" panose="020B0604020202020204" pitchFamily="34" charset="0"/>
              <a:buChar char="•"/>
            </a:pPr>
            <a:r>
              <a:rPr lang="en-GB" noProof="0" dirty="0">
                <a:solidFill>
                  <a:schemeClr val="accent2"/>
                </a:solidFill>
              </a:rPr>
              <a:t>Sonntag</a:t>
            </a:r>
            <a:r>
              <a:rPr lang="en-GB" noProof="0" dirty="0">
                <a:solidFill>
                  <a:schemeClr val="accent1"/>
                </a:solidFill>
              </a:rPr>
              <a:t> = Sunday</a:t>
            </a:r>
          </a:p>
          <a:p>
            <a:pPr marL="342900" indent="-342900">
              <a:buFont typeface="Arial" panose="020B0604020202020204" pitchFamily="34" charset="0"/>
              <a:buChar char="•"/>
            </a:pPr>
            <a:endParaRPr lang="en-GB" noProof="0" dirty="0">
              <a:solidFill>
                <a:srgbClr val="C00000"/>
              </a:solidFill>
            </a:endParaRPr>
          </a:p>
          <a:p>
            <a:r>
              <a:rPr lang="en-GB" noProof="0" dirty="0">
                <a:solidFill>
                  <a:srgbClr val="000066"/>
                </a:solidFill>
              </a:rPr>
              <a:t>Do you know the right order? </a:t>
            </a:r>
          </a:p>
          <a:p>
            <a:r>
              <a:rPr lang="en-GB" noProof="0" dirty="0">
                <a:solidFill>
                  <a:srgbClr val="000066"/>
                </a:solidFill>
              </a:rPr>
              <a:t>Look at the next slide!</a:t>
            </a:r>
          </a:p>
        </p:txBody>
      </p:sp>
      <p:pic>
        <p:nvPicPr>
          <p:cNvPr id="7" name="Inhaltsplatzhalter 6">
            <a:extLst>
              <a:ext uri="{FF2B5EF4-FFF2-40B4-BE49-F238E27FC236}">
                <a16:creationId xmlns:a16="http://schemas.microsoft.com/office/drawing/2014/main" id="{C6E91E9F-DF8D-4816-9496-321353E11653}"/>
              </a:ext>
            </a:extLst>
          </p:cNvPr>
          <p:cNvPicPr>
            <a:picLocks noGrp="1" noChangeAspect="1"/>
          </p:cNvPicPr>
          <p:nvPr>
            <p:ph sz="half" idx="2"/>
          </p:nvPr>
        </p:nvPicPr>
        <p:blipFill>
          <a:blip r:embed="rId2"/>
          <a:stretch>
            <a:fillRect/>
          </a:stretch>
        </p:blipFill>
        <p:spPr>
          <a:xfrm flipH="1">
            <a:off x="6879207" y="2045760"/>
            <a:ext cx="1929127" cy="4117141"/>
          </a:xfrm>
          <a:prstGeom prst="rect">
            <a:avLst/>
          </a:prstGeom>
        </p:spPr>
      </p:pic>
      <p:sp>
        <p:nvSpPr>
          <p:cNvPr id="9" name="Foliennummernplatzhalter 4">
            <a:extLst>
              <a:ext uri="{FF2B5EF4-FFF2-40B4-BE49-F238E27FC236}">
                <a16:creationId xmlns:a16="http://schemas.microsoft.com/office/drawing/2014/main" id="{097014AE-D7F2-4B93-BF8D-077BF2BFE9B8}"/>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5</a:t>
            </a:fld>
            <a:endParaRPr lang="en-GB" sz="1050" b="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D4B3122D-3609-487A-A99C-D6E54AB3F898}"/>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4368980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8E7AE3-A2BF-4B31-85FB-C94A4552ECD1}"/>
              </a:ext>
            </a:extLst>
          </p:cNvPr>
          <p:cNvSpPr>
            <a:spLocks noGrp="1"/>
          </p:cNvSpPr>
          <p:nvPr>
            <p:ph type="title"/>
          </p:nvPr>
        </p:nvSpPr>
        <p:spPr>
          <a:xfrm>
            <a:off x="522288" y="198437"/>
            <a:ext cx="9394825" cy="1258887"/>
          </a:xfrm>
        </p:spPr>
        <p:txBody>
          <a:bodyPr wrap="square" anchor="ctr">
            <a:normAutofit/>
          </a:bodyPr>
          <a:lstStyle/>
          <a:p>
            <a:r>
              <a:rPr lang="en-GB" noProof="0" dirty="0"/>
              <a:t>Die </a:t>
            </a:r>
            <a:r>
              <a:rPr lang="en-GB" noProof="0" dirty="0" err="1"/>
              <a:t>Wochentage</a:t>
            </a:r>
            <a:r>
              <a:rPr lang="en-GB" noProof="0" dirty="0"/>
              <a:t> </a:t>
            </a:r>
            <a:endParaRPr lang="en-GB" i="1" noProof="0" dirty="0"/>
          </a:p>
        </p:txBody>
      </p:sp>
      <p:sp>
        <p:nvSpPr>
          <p:cNvPr id="12" name="Content Placeholder 3">
            <a:extLst>
              <a:ext uri="{FF2B5EF4-FFF2-40B4-BE49-F238E27FC236}">
                <a16:creationId xmlns:a16="http://schemas.microsoft.com/office/drawing/2014/main" id="{C3749583-842C-4520-BBC9-EF13DF5785C4}"/>
              </a:ext>
            </a:extLst>
          </p:cNvPr>
          <p:cNvSpPr>
            <a:spLocks noGrp="1"/>
          </p:cNvSpPr>
          <p:nvPr>
            <p:ph sz="half" idx="2"/>
          </p:nvPr>
        </p:nvSpPr>
        <p:spPr>
          <a:xfrm>
            <a:off x="3678490" y="2015614"/>
            <a:ext cx="4621213" cy="4989512"/>
          </a:xfrm>
        </p:spPr>
        <p:txBody>
          <a:bodyPr/>
          <a:lstStyle/>
          <a:p>
            <a:pPr marL="342900" indent="-342900">
              <a:buFont typeface="Arial" panose="020B0604020202020204" pitchFamily="34" charset="0"/>
              <a:buChar char="•"/>
            </a:pPr>
            <a:r>
              <a:rPr lang="en-GB" sz="2800" noProof="0" dirty="0">
                <a:solidFill>
                  <a:schemeClr val="accent2"/>
                </a:solidFill>
              </a:rPr>
              <a:t>Montag </a:t>
            </a:r>
          </a:p>
          <a:p>
            <a:pPr marL="342900" indent="-342900">
              <a:buFont typeface="Arial" panose="020B0604020202020204" pitchFamily="34" charset="0"/>
              <a:buChar char="•"/>
            </a:pPr>
            <a:r>
              <a:rPr lang="en-GB" sz="2800" noProof="0" dirty="0" err="1">
                <a:solidFill>
                  <a:schemeClr val="accent2"/>
                </a:solidFill>
              </a:rPr>
              <a:t>Dienstag</a:t>
            </a:r>
            <a:endParaRPr lang="en-GB" sz="2800" noProof="0" dirty="0">
              <a:solidFill>
                <a:schemeClr val="accent2"/>
              </a:solidFill>
            </a:endParaRPr>
          </a:p>
          <a:p>
            <a:pPr marL="342900" indent="-342900">
              <a:buFont typeface="Arial" panose="020B0604020202020204" pitchFamily="34" charset="0"/>
              <a:buChar char="•"/>
            </a:pPr>
            <a:r>
              <a:rPr lang="en-GB" sz="2800" noProof="0" dirty="0" err="1">
                <a:solidFill>
                  <a:schemeClr val="accent2"/>
                </a:solidFill>
              </a:rPr>
              <a:t>Mittwoch</a:t>
            </a:r>
            <a:endParaRPr lang="en-GB" sz="2800" noProof="0" dirty="0">
              <a:solidFill>
                <a:schemeClr val="accent2"/>
              </a:solidFill>
            </a:endParaRPr>
          </a:p>
          <a:p>
            <a:pPr marL="342900" indent="-342900">
              <a:buFont typeface="Arial" panose="020B0604020202020204" pitchFamily="34" charset="0"/>
              <a:buChar char="•"/>
            </a:pPr>
            <a:r>
              <a:rPr lang="en-GB" sz="2800" noProof="0" dirty="0" err="1">
                <a:solidFill>
                  <a:schemeClr val="accent2"/>
                </a:solidFill>
              </a:rPr>
              <a:t>Donnerstag</a:t>
            </a:r>
            <a:endParaRPr lang="en-GB" sz="2800" noProof="0" dirty="0">
              <a:solidFill>
                <a:schemeClr val="accent2"/>
              </a:solidFill>
            </a:endParaRPr>
          </a:p>
          <a:p>
            <a:pPr marL="342900" indent="-342900">
              <a:buFont typeface="Arial" panose="020B0604020202020204" pitchFamily="34" charset="0"/>
              <a:buChar char="•"/>
            </a:pPr>
            <a:r>
              <a:rPr lang="en-GB" sz="2800" noProof="0" dirty="0">
                <a:solidFill>
                  <a:schemeClr val="accent2"/>
                </a:solidFill>
              </a:rPr>
              <a:t>Freitag</a:t>
            </a:r>
          </a:p>
          <a:p>
            <a:pPr marL="342900" indent="-342900">
              <a:buFont typeface="Arial" panose="020B0604020202020204" pitchFamily="34" charset="0"/>
              <a:buChar char="•"/>
            </a:pPr>
            <a:r>
              <a:rPr lang="en-GB" sz="2800" noProof="0" dirty="0" err="1">
                <a:solidFill>
                  <a:schemeClr val="accent2"/>
                </a:solidFill>
              </a:rPr>
              <a:t>Samstag</a:t>
            </a:r>
            <a:endParaRPr lang="en-GB" sz="2800" noProof="0" dirty="0">
              <a:solidFill>
                <a:schemeClr val="accent2"/>
              </a:solidFill>
            </a:endParaRPr>
          </a:p>
          <a:p>
            <a:pPr marL="342900" indent="-342900">
              <a:buFont typeface="Arial" panose="020B0604020202020204" pitchFamily="34" charset="0"/>
              <a:buChar char="•"/>
            </a:pPr>
            <a:r>
              <a:rPr lang="en-GB" sz="2800" noProof="0" dirty="0">
                <a:solidFill>
                  <a:schemeClr val="accent2"/>
                </a:solidFill>
              </a:rPr>
              <a:t>Sonntag</a:t>
            </a:r>
          </a:p>
        </p:txBody>
      </p:sp>
      <p:pic>
        <p:nvPicPr>
          <p:cNvPr id="3" name="Grafik 2">
            <a:extLst>
              <a:ext uri="{FF2B5EF4-FFF2-40B4-BE49-F238E27FC236}">
                <a16:creationId xmlns:a16="http://schemas.microsoft.com/office/drawing/2014/main" id="{770043C8-72D2-456E-8F9C-F53A2D1960B9}"/>
              </a:ext>
            </a:extLst>
          </p:cNvPr>
          <p:cNvPicPr>
            <a:picLocks noChangeAspect="1"/>
          </p:cNvPicPr>
          <p:nvPr/>
        </p:nvPicPr>
        <p:blipFill>
          <a:blip r:embed="rId4"/>
          <a:stretch>
            <a:fillRect/>
          </a:stretch>
        </p:blipFill>
        <p:spPr>
          <a:xfrm>
            <a:off x="6889740" y="1770948"/>
            <a:ext cx="2945789" cy="5219730"/>
          </a:xfrm>
          <a:prstGeom prst="rect">
            <a:avLst/>
          </a:prstGeom>
        </p:spPr>
      </p:pic>
      <p:sp>
        <p:nvSpPr>
          <p:cNvPr id="6" name="Textfeld 5">
            <a:extLst>
              <a:ext uri="{FF2B5EF4-FFF2-40B4-BE49-F238E27FC236}">
                <a16:creationId xmlns:a16="http://schemas.microsoft.com/office/drawing/2014/main" id="{E7F9B632-99FC-409D-82CE-27B94FA885B6}"/>
              </a:ext>
            </a:extLst>
          </p:cNvPr>
          <p:cNvSpPr txBox="1"/>
          <p:nvPr/>
        </p:nvSpPr>
        <p:spPr>
          <a:xfrm rot="21300686">
            <a:off x="7660358" y="2170892"/>
            <a:ext cx="1404552" cy="1384995"/>
          </a:xfrm>
          <a:prstGeom prst="rect">
            <a:avLst/>
          </a:prstGeom>
          <a:noFill/>
        </p:spPr>
        <p:txBody>
          <a:bodyPr wrap="none" rtlCol="0">
            <a:spAutoFit/>
          </a:bodyPr>
          <a:lstStyle/>
          <a:p>
            <a:r>
              <a:rPr lang="de-DE" sz="2800">
                <a:latin typeface="Comic Sans MS" panose="030F0702030302020204" pitchFamily="66" charset="0"/>
              </a:rPr>
              <a:t>Listen </a:t>
            </a:r>
          </a:p>
          <a:p>
            <a:r>
              <a:rPr lang="de-DE" sz="2800">
                <a:latin typeface="Comic Sans MS" panose="030F0702030302020204" pitchFamily="66" charset="0"/>
              </a:rPr>
              <a:t>and </a:t>
            </a:r>
          </a:p>
          <a:p>
            <a:r>
              <a:rPr lang="de-DE" sz="2800" err="1">
                <a:latin typeface="Comic Sans MS" panose="030F0702030302020204" pitchFamily="66" charset="0"/>
              </a:rPr>
              <a:t>repeat</a:t>
            </a:r>
            <a:r>
              <a:rPr lang="de-DE" sz="2800">
                <a:latin typeface="Comic Sans MS" panose="030F0702030302020204" pitchFamily="66" charset="0"/>
              </a:rPr>
              <a:t>!</a:t>
            </a:r>
            <a:endParaRPr lang="en-GB" sz="2800">
              <a:latin typeface="Comic Sans MS" panose="030F0702030302020204" pitchFamily="66" charset="0"/>
            </a:endParaRPr>
          </a:p>
        </p:txBody>
      </p:sp>
      <p:pic>
        <p:nvPicPr>
          <p:cNvPr id="8" name="Grafik 7">
            <a:extLst>
              <a:ext uri="{FF2B5EF4-FFF2-40B4-BE49-F238E27FC236}">
                <a16:creationId xmlns:a16="http://schemas.microsoft.com/office/drawing/2014/main" id="{84BA8D6C-FF22-43DE-A3EA-B08C7F50F61F}"/>
              </a:ext>
            </a:extLst>
          </p:cNvPr>
          <p:cNvPicPr>
            <a:picLocks noChangeAspect="1"/>
          </p:cNvPicPr>
          <p:nvPr/>
        </p:nvPicPr>
        <p:blipFill>
          <a:blip r:embed="rId5"/>
          <a:stretch>
            <a:fillRect/>
          </a:stretch>
        </p:blipFill>
        <p:spPr>
          <a:xfrm>
            <a:off x="423711" y="3960394"/>
            <a:ext cx="2122719" cy="2721604"/>
          </a:xfrm>
          <a:prstGeom prst="rect">
            <a:avLst/>
          </a:prstGeom>
        </p:spPr>
      </p:pic>
      <p:pic>
        <p:nvPicPr>
          <p:cNvPr id="9" name="Aufgezeichneter Sound">
            <a:hlinkClick r:id="" action="ppaction://media"/>
            <a:extLst>
              <a:ext uri="{FF2B5EF4-FFF2-40B4-BE49-F238E27FC236}">
                <a16:creationId xmlns:a16="http://schemas.microsoft.com/office/drawing/2014/main" id="{53436086-9400-476D-AA21-57157D5E6918}"/>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2240058" y="2934893"/>
            <a:ext cx="1019432" cy="1019432"/>
          </a:xfrm>
          <a:prstGeom prst="rect">
            <a:avLst/>
          </a:prstGeom>
        </p:spPr>
      </p:pic>
      <p:sp>
        <p:nvSpPr>
          <p:cNvPr id="11" name="Foliennummernplatzhalter 4">
            <a:extLst>
              <a:ext uri="{FF2B5EF4-FFF2-40B4-BE49-F238E27FC236}">
                <a16:creationId xmlns:a16="http://schemas.microsoft.com/office/drawing/2014/main" id="{25C66846-B7F5-469E-BBBC-47853539C355}"/>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6</a:t>
            </a:fld>
            <a:endParaRPr lang="en-GB" sz="1050" b="0">
              <a:solidFill>
                <a:schemeClr val="bg2"/>
              </a:solidFill>
              <a:latin typeface="Comic Sans MS" panose="030F0702030302020204" pitchFamily="66" charset="0"/>
            </a:endParaRPr>
          </a:p>
        </p:txBody>
      </p:sp>
      <p:sp>
        <p:nvSpPr>
          <p:cNvPr id="13" name="Fußzeilenplatzhalter 3">
            <a:extLst>
              <a:ext uri="{FF2B5EF4-FFF2-40B4-BE49-F238E27FC236}">
                <a16:creationId xmlns:a16="http://schemas.microsoft.com/office/drawing/2014/main" id="{72DDA119-F88C-4066-BFD4-ADE1B622336A}"/>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23831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17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a:extLst>
              <a:ext uri="{FF2B5EF4-FFF2-40B4-BE49-F238E27FC236}">
                <a16:creationId xmlns:a16="http://schemas.microsoft.com/office/drawing/2014/main" id="{7DEA30EE-3452-49CF-B392-C0FFD2A6EFD5}"/>
              </a:ext>
            </a:extLst>
          </p:cNvPr>
          <p:cNvPicPr>
            <a:picLocks noGrp="1" noChangeAspect="1"/>
          </p:cNvPicPr>
          <p:nvPr>
            <p:ph sz="half" idx="2"/>
          </p:nvPr>
        </p:nvPicPr>
        <p:blipFill>
          <a:blip r:embed="rId4"/>
          <a:stretch>
            <a:fillRect/>
          </a:stretch>
        </p:blipFill>
        <p:spPr>
          <a:xfrm flipH="1">
            <a:off x="1065983" y="3367951"/>
            <a:ext cx="2347163" cy="3590855"/>
          </a:xfrm>
          <a:prstGeom prst="rect">
            <a:avLst/>
          </a:prstGeom>
        </p:spPr>
      </p:pic>
      <p:sp>
        <p:nvSpPr>
          <p:cNvPr id="9" name="Foliennummernplatzhalter 4">
            <a:extLst>
              <a:ext uri="{FF2B5EF4-FFF2-40B4-BE49-F238E27FC236}">
                <a16:creationId xmlns:a16="http://schemas.microsoft.com/office/drawing/2014/main" id="{246FB894-B0E2-475A-813C-994D960F8FFA}"/>
              </a:ext>
            </a:extLst>
          </p:cNvPr>
          <p:cNvSpPr>
            <a:spLocks noGrp="1"/>
          </p:cNvSpPr>
          <p:nvPr>
            <p:ph type="sldNum" sz="quarter" idx="10"/>
          </p:nvPr>
        </p:nvSpPr>
        <p:spPr/>
        <p:txBody>
          <a:bodyPr/>
          <a:lstStyle/>
          <a:p>
            <a:pPr algn="ctr"/>
            <a:fld id="{B7512931-C0D2-4182-94BF-31D8AB2CEE49}" type="slidenum">
              <a:rPr lang="en-GB" sz="1050" b="0" smtClean="0">
                <a:solidFill>
                  <a:schemeClr val="bg2"/>
                </a:solidFill>
                <a:latin typeface="Comic Sans MS" panose="030F0702030302020204" pitchFamily="66" charset="0"/>
              </a:rPr>
              <a:pPr algn="ctr"/>
              <a:t>7</a:t>
            </a:fld>
            <a:endParaRPr lang="en-GB" sz="1050" b="0">
              <a:solidFill>
                <a:schemeClr val="bg2"/>
              </a:solidFill>
              <a:latin typeface="Comic Sans MS" panose="030F0702030302020204" pitchFamily="66" charset="0"/>
            </a:endParaRPr>
          </a:p>
        </p:txBody>
      </p:sp>
      <p:sp>
        <p:nvSpPr>
          <p:cNvPr id="11" name="Sprechblase: oval 10">
            <a:extLst>
              <a:ext uri="{FF2B5EF4-FFF2-40B4-BE49-F238E27FC236}">
                <a16:creationId xmlns:a16="http://schemas.microsoft.com/office/drawing/2014/main" id="{F1F976DC-1764-4055-A558-871DA7417BCF}"/>
              </a:ext>
            </a:extLst>
          </p:cNvPr>
          <p:cNvSpPr/>
          <p:nvPr/>
        </p:nvSpPr>
        <p:spPr>
          <a:xfrm>
            <a:off x="615529" y="651004"/>
            <a:ext cx="9345896" cy="2429847"/>
          </a:xfrm>
          <a:prstGeom prst="wedgeEllipseCallout">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3200" dirty="0">
                <a:solidFill>
                  <a:schemeClr val="accent2"/>
                </a:solidFill>
                <a:latin typeface="Comic Sans MS" panose="030F0702030302020204" pitchFamily="66" charset="0"/>
              </a:rPr>
              <a:t>Welchen Tag haben wir heute?/</a:t>
            </a:r>
          </a:p>
          <a:p>
            <a:pPr algn="ctr"/>
            <a:r>
              <a:rPr lang="de-DE" sz="3200" dirty="0">
                <a:solidFill>
                  <a:schemeClr val="accent2"/>
                </a:solidFill>
                <a:latin typeface="Comic Sans MS" panose="030F0702030302020204" pitchFamily="66" charset="0"/>
              </a:rPr>
              <a:t>Welcher Tag ist es?</a:t>
            </a:r>
            <a:endParaRPr lang="en-GB" sz="3200" dirty="0">
              <a:solidFill>
                <a:schemeClr val="accent2"/>
              </a:solidFill>
              <a:latin typeface="Comic Sans MS" panose="030F0702030302020204" pitchFamily="66" charset="0"/>
            </a:endParaRPr>
          </a:p>
          <a:p>
            <a:pPr algn="ctr"/>
            <a:r>
              <a:rPr lang="en-GB" sz="3200" dirty="0">
                <a:solidFill>
                  <a:schemeClr val="accent1"/>
                </a:solidFill>
                <a:latin typeface="Comic Sans MS" panose="030F0702030302020204" pitchFamily="66" charset="0"/>
              </a:rPr>
              <a:t>What day is it today?</a:t>
            </a:r>
            <a:endParaRPr lang="de-DE" sz="3200" dirty="0">
              <a:solidFill>
                <a:schemeClr val="accent1"/>
              </a:solidFill>
              <a:latin typeface="Comic Sans MS" panose="030F0702030302020204" pitchFamily="66" charset="0"/>
            </a:endParaRPr>
          </a:p>
        </p:txBody>
      </p:sp>
      <p:pic>
        <p:nvPicPr>
          <p:cNvPr id="13" name="Aufgezeichneter Sound">
            <a:hlinkClick r:id="" action="ppaction://media"/>
            <a:extLst>
              <a:ext uri="{FF2B5EF4-FFF2-40B4-BE49-F238E27FC236}">
                <a16:creationId xmlns:a16="http://schemas.microsoft.com/office/drawing/2014/main" id="{E2CDC600-D9A3-49F2-BAC6-9B8424DFEBD3}"/>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3765242" y="5903150"/>
            <a:ext cx="837284" cy="837284"/>
          </a:xfrm>
          <a:prstGeom prst="rect">
            <a:avLst/>
          </a:prstGeom>
        </p:spPr>
      </p:pic>
      <p:sp>
        <p:nvSpPr>
          <p:cNvPr id="10" name="Fußzeilenplatzhalter 3">
            <a:extLst>
              <a:ext uri="{FF2B5EF4-FFF2-40B4-BE49-F238E27FC236}">
                <a16:creationId xmlns:a16="http://schemas.microsoft.com/office/drawing/2014/main" id="{C7CE4319-BE2B-4BFB-9D84-D93BA4C7AE85}"/>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
        <p:nvSpPr>
          <p:cNvPr id="14" name="Sprechblase: oval 13">
            <a:extLst>
              <a:ext uri="{FF2B5EF4-FFF2-40B4-BE49-F238E27FC236}">
                <a16:creationId xmlns:a16="http://schemas.microsoft.com/office/drawing/2014/main" id="{920D1660-BE02-4282-AB86-1B8DC2DB81E1}"/>
              </a:ext>
            </a:extLst>
          </p:cNvPr>
          <p:cNvSpPr/>
          <p:nvPr/>
        </p:nvSpPr>
        <p:spPr>
          <a:xfrm>
            <a:off x="4602526" y="3643673"/>
            <a:ext cx="4680031" cy="1696654"/>
          </a:xfrm>
          <a:prstGeom prst="wedgeEllipseCallout">
            <a:avLst>
              <a:gd name="adj1" fmla="val 43085"/>
              <a:gd name="adj2" fmla="val 50951"/>
            </a:avLst>
          </a:prstGeom>
          <a:ln>
            <a:solidFill>
              <a:srgbClr val="00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de-DE" sz="3200" b="1" dirty="0">
                <a:solidFill>
                  <a:schemeClr val="accent2"/>
                </a:solidFill>
                <a:latin typeface="Comic Sans MS" panose="030F0702030302020204" pitchFamily="66" charset="0"/>
              </a:rPr>
              <a:t>Heute ist…</a:t>
            </a:r>
          </a:p>
          <a:p>
            <a:pPr algn="ctr"/>
            <a:r>
              <a:rPr lang="de-DE" sz="3200" b="1" dirty="0">
                <a:latin typeface="Comic Sans MS" panose="030F0702030302020204" pitchFamily="66" charset="0"/>
              </a:rPr>
              <a:t>Today </a:t>
            </a:r>
            <a:r>
              <a:rPr lang="de-DE" sz="3200" b="1" dirty="0" err="1">
                <a:latin typeface="Comic Sans MS" panose="030F0702030302020204" pitchFamily="66" charset="0"/>
              </a:rPr>
              <a:t>is</a:t>
            </a:r>
            <a:r>
              <a:rPr lang="de-DE" sz="3200" b="1" dirty="0">
                <a:latin typeface="Comic Sans MS" panose="030F0702030302020204" pitchFamily="66" charset="0"/>
              </a:rPr>
              <a:t>…</a:t>
            </a:r>
          </a:p>
        </p:txBody>
      </p:sp>
    </p:spTree>
    <p:extLst>
      <p:ext uri="{BB962C8B-B14F-4D97-AF65-F5344CB8AC3E}">
        <p14:creationId xmlns:p14="http://schemas.microsoft.com/office/powerpoint/2010/main" val="1879831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6054"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1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D95967-645B-4C63-8E1F-FD5B3B1610CE}"/>
              </a:ext>
            </a:extLst>
          </p:cNvPr>
          <p:cNvSpPr>
            <a:spLocks noGrp="1"/>
          </p:cNvSpPr>
          <p:nvPr>
            <p:ph type="title"/>
          </p:nvPr>
        </p:nvSpPr>
        <p:spPr>
          <a:xfrm>
            <a:off x="248194" y="198437"/>
            <a:ext cx="9668919" cy="1492300"/>
          </a:xfrm>
        </p:spPr>
        <p:txBody>
          <a:bodyPr/>
          <a:lstStyle/>
          <a:p>
            <a:r>
              <a:rPr lang="en-GB" dirty="0"/>
              <a:t> </a:t>
            </a:r>
            <a:r>
              <a:rPr lang="en-GB" dirty="0">
                <a:solidFill>
                  <a:schemeClr val="accent1"/>
                </a:solidFill>
              </a:rPr>
              <a:t>Task:</a:t>
            </a:r>
            <a:r>
              <a:rPr lang="en-GB" dirty="0"/>
              <a:t> </a:t>
            </a:r>
            <a:r>
              <a:rPr lang="en-GB" noProof="0" dirty="0" err="1"/>
              <a:t>Welchen</a:t>
            </a:r>
            <a:r>
              <a:rPr lang="en-GB" noProof="0" dirty="0"/>
              <a:t> Tag </a:t>
            </a:r>
            <a:r>
              <a:rPr lang="en-GB" noProof="0" dirty="0" err="1"/>
              <a:t>haben</a:t>
            </a:r>
            <a:r>
              <a:rPr lang="en-GB" noProof="0" dirty="0"/>
              <a:t> </a:t>
            </a:r>
            <a:r>
              <a:rPr lang="en-GB" noProof="0" dirty="0" err="1"/>
              <a:t>wir</a:t>
            </a:r>
            <a:r>
              <a:rPr lang="en-GB" noProof="0" dirty="0"/>
              <a:t> </a:t>
            </a:r>
            <a:r>
              <a:rPr lang="en-GB" noProof="0" dirty="0" err="1"/>
              <a:t>heute</a:t>
            </a:r>
            <a:r>
              <a:rPr lang="en-GB" noProof="0" dirty="0"/>
              <a:t>?</a:t>
            </a:r>
          </a:p>
        </p:txBody>
      </p:sp>
      <p:pic>
        <p:nvPicPr>
          <p:cNvPr id="7" name="Inhaltsplatzhalter 6">
            <a:extLst>
              <a:ext uri="{FF2B5EF4-FFF2-40B4-BE49-F238E27FC236}">
                <a16:creationId xmlns:a16="http://schemas.microsoft.com/office/drawing/2014/main" id="{BB12FF10-8B9D-42E5-8A1E-128D1A5987B6}"/>
              </a:ext>
            </a:extLst>
          </p:cNvPr>
          <p:cNvPicPr>
            <a:picLocks noGrp="1" noChangeAspect="1"/>
          </p:cNvPicPr>
          <p:nvPr>
            <p:ph sz="half" idx="1"/>
          </p:nvPr>
        </p:nvPicPr>
        <p:blipFill>
          <a:blip r:embed="rId2"/>
          <a:stretch>
            <a:fillRect/>
          </a:stretch>
        </p:blipFill>
        <p:spPr>
          <a:xfrm>
            <a:off x="365839" y="2230995"/>
            <a:ext cx="3078072" cy="3954140"/>
          </a:xfrm>
          <a:prstGeom prst="rect">
            <a:avLst/>
          </a:prstGeom>
        </p:spPr>
      </p:pic>
      <p:sp>
        <p:nvSpPr>
          <p:cNvPr id="4" name="Inhaltsplatzhalter 3">
            <a:extLst>
              <a:ext uri="{FF2B5EF4-FFF2-40B4-BE49-F238E27FC236}">
                <a16:creationId xmlns:a16="http://schemas.microsoft.com/office/drawing/2014/main" id="{6B30DF33-A4EE-4973-8D78-D1029A907D19}"/>
              </a:ext>
            </a:extLst>
          </p:cNvPr>
          <p:cNvSpPr>
            <a:spLocks noGrp="1"/>
          </p:cNvSpPr>
          <p:nvPr>
            <p:ph sz="half" idx="2"/>
          </p:nvPr>
        </p:nvSpPr>
        <p:spPr>
          <a:xfrm>
            <a:off x="3443911" y="1691928"/>
            <a:ext cx="6473201" cy="5266481"/>
          </a:xfrm>
        </p:spPr>
        <p:txBody>
          <a:bodyPr/>
          <a:lstStyle/>
          <a:p>
            <a:pPr marL="342900" indent="-342900">
              <a:buFont typeface="Arial" panose="020B0604020202020204" pitchFamily="34" charset="0"/>
              <a:buChar char="•"/>
            </a:pPr>
            <a:r>
              <a:rPr lang="en-GB" sz="2800" noProof="0" dirty="0"/>
              <a:t>Think about the days we’re looking for and write them down.</a:t>
            </a:r>
          </a:p>
          <a:p>
            <a:pPr marL="342900" indent="-342900">
              <a:buFont typeface="Arial" panose="020B0604020202020204" pitchFamily="34" charset="0"/>
              <a:buChar char="•"/>
            </a:pPr>
            <a:r>
              <a:rPr lang="en-GB" sz="2800" noProof="0" dirty="0"/>
              <a:t>After that, talk to your partner and take turns at telling each other which day it is.</a:t>
            </a:r>
          </a:p>
          <a:p>
            <a:pPr marL="342900" indent="-342900">
              <a:buFont typeface="Arial" panose="020B0604020202020204" pitchFamily="34" charset="0"/>
              <a:buChar char="•"/>
            </a:pPr>
            <a:r>
              <a:rPr lang="en-GB" sz="2800" noProof="0" dirty="0"/>
              <a:t>One of you asks </a:t>
            </a:r>
            <a:r>
              <a:rPr lang="en-GB" sz="2800" noProof="0" dirty="0">
                <a:solidFill>
                  <a:schemeClr val="accent2"/>
                </a:solidFill>
              </a:rPr>
              <a:t>“</a:t>
            </a:r>
            <a:r>
              <a:rPr lang="en-GB" sz="2800" noProof="0" dirty="0" err="1">
                <a:solidFill>
                  <a:schemeClr val="accent2"/>
                </a:solidFill>
              </a:rPr>
              <a:t>Welchen</a:t>
            </a:r>
            <a:r>
              <a:rPr lang="en-GB" sz="2800" noProof="0" dirty="0">
                <a:solidFill>
                  <a:schemeClr val="accent2"/>
                </a:solidFill>
              </a:rPr>
              <a:t> Tag </a:t>
            </a:r>
            <a:r>
              <a:rPr lang="en-GB" sz="2800" noProof="0" dirty="0" err="1">
                <a:solidFill>
                  <a:schemeClr val="accent2"/>
                </a:solidFill>
              </a:rPr>
              <a:t>haben</a:t>
            </a:r>
            <a:r>
              <a:rPr lang="en-GB" sz="2800" noProof="0" dirty="0">
                <a:solidFill>
                  <a:schemeClr val="accent2"/>
                </a:solidFill>
              </a:rPr>
              <a:t> </a:t>
            </a:r>
            <a:r>
              <a:rPr lang="en-GB" sz="2800" noProof="0" dirty="0" err="1">
                <a:solidFill>
                  <a:schemeClr val="accent2"/>
                </a:solidFill>
              </a:rPr>
              <a:t>wir</a:t>
            </a:r>
            <a:r>
              <a:rPr lang="en-GB" sz="2800" noProof="0" dirty="0">
                <a:solidFill>
                  <a:schemeClr val="accent2"/>
                </a:solidFill>
              </a:rPr>
              <a:t> </a:t>
            </a:r>
            <a:r>
              <a:rPr lang="en-GB" sz="2800" noProof="0" dirty="0" err="1">
                <a:solidFill>
                  <a:schemeClr val="accent2"/>
                </a:solidFill>
              </a:rPr>
              <a:t>heute</a:t>
            </a:r>
            <a:r>
              <a:rPr lang="en-GB" sz="2800" noProof="0" dirty="0">
                <a:solidFill>
                  <a:schemeClr val="accent2"/>
                </a:solidFill>
              </a:rPr>
              <a:t>?”</a:t>
            </a:r>
            <a:r>
              <a:rPr lang="en-GB" sz="2800" noProof="0" dirty="0"/>
              <a:t> and the other one answers the question.</a:t>
            </a:r>
          </a:p>
          <a:p>
            <a:pPr marL="342900" indent="-342900">
              <a:buFont typeface="Arial" panose="020B0604020202020204" pitchFamily="34" charset="0"/>
              <a:buChar char="•"/>
            </a:pPr>
            <a:r>
              <a:rPr lang="en-GB" sz="2800" u="sng" noProof="0" dirty="0"/>
              <a:t>Begin</a:t>
            </a:r>
            <a:r>
              <a:rPr lang="en-GB" sz="2800" noProof="0" dirty="0"/>
              <a:t> with </a:t>
            </a:r>
            <a:r>
              <a:rPr lang="en-GB" sz="2800" noProof="0" dirty="0">
                <a:solidFill>
                  <a:schemeClr val="accent2"/>
                </a:solidFill>
              </a:rPr>
              <a:t>“Heute </a:t>
            </a:r>
            <a:r>
              <a:rPr lang="en-GB" sz="2800" noProof="0" dirty="0" err="1">
                <a:solidFill>
                  <a:schemeClr val="accent2"/>
                </a:solidFill>
              </a:rPr>
              <a:t>ist</a:t>
            </a:r>
            <a:r>
              <a:rPr lang="en-GB" sz="2800" noProof="0" dirty="0">
                <a:solidFill>
                  <a:schemeClr val="accent2"/>
                </a:solidFill>
              </a:rPr>
              <a:t>” </a:t>
            </a:r>
            <a:r>
              <a:rPr lang="en-GB" sz="2800" noProof="0" dirty="0"/>
              <a:t>and </a:t>
            </a:r>
            <a:r>
              <a:rPr lang="en-GB" sz="2800" u="sng" noProof="0" dirty="0"/>
              <a:t>end</a:t>
            </a:r>
            <a:r>
              <a:rPr lang="en-GB" sz="2800" noProof="0" dirty="0"/>
              <a:t> with </a:t>
            </a:r>
            <a:r>
              <a:rPr lang="en-GB" sz="2800" noProof="0" dirty="0">
                <a:solidFill>
                  <a:schemeClr val="accent1"/>
                </a:solidFill>
              </a:rPr>
              <a:t>the day</a:t>
            </a:r>
            <a:r>
              <a:rPr lang="en-GB" sz="2800" noProof="0" dirty="0"/>
              <a:t> you have written down.</a:t>
            </a:r>
          </a:p>
          <a:p>
            <a:pPr marL="342900" indent="-342900">
              <a:buFont typeface="Arial" panose="020B0604020202020204" pitchFamily="34" charset="0"/>
              <a:buChar char="•"/>
            </a:pPr>
            <a:r>
              <a:rPr lang="en-GB" sz="2800" noProof="0" dirty="0"/>
              <a:t>Check with the solutions!</a:t>
            </a:r>
          </a:p>
        </p:txBody>
      </p:sp>
      <p:sp>
        <p:nvSpPr>
          <p:cNvPr id="9" name="Foliennummernplatzhalter 4">
            <a:extLst>
              <a:ext uri="{FF2B5EF4-FFF2-40B4-BE49-F238E27FC236}">
                <a16:creationId xmlns:a16="http://schemas.microsoft.com/office/drawing/2014/main" id="{D6E5790C-A482-4815-8A40-EB7A448DD26A}"/>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8</a:t>
            </a:fld>
            <a:endParaRPr lang="en-GB" sz="1050" b="0">
              <a:solidFill>
                <a:schemeClr val="bg2"/>
              </a:solidFill>
              <a:latin typeface="Comic Sans MS" panose="030F0702030302020204" pitchFamily="66" charset="0"/>
            </a:endParaRPr>
          </a:p>
        </p:txBody>
      </p:sp>
      <p:sp>
        <p:nvSpPr>
          <p:cNvPr id="10" name="Fußzeilenplatzhalter 3">
            <a:extLst>
              <a:ext uri="{FF2B5EF4-FFF2-40B4-BE49-F238E27FC236}">
                <a16:creationId xmlns:a16="http://schemas.microsoft.com/office/drawing/2014/main" id="{B5A95755-DE46-4F1D-A663-40F8B37AA259}"/>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1021063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DC18F60-79AA-4E2C-AB1A-5509A329D795}"/>
              </a:ext>
            </a:extLst>
          </p:cNvPr>
          <p:cNvSpPr>
            <a:spLocks noGrp="1"/>
          </p:cNvSpPr>
          <p:nvPr>
            <p:ph type="title"/>
          </p:nvPr>
        </p:nvSpPr>
        <p:spPr/>
        <p:txBody>
          <a:bodyPr/>
          <a:lstStyle/>
          <a:p>
            <a:r>
              <a:rPr lang="en-GB" noProof="0" dirty="0" err="1"/>
              <a:t>Welchen</a:t>
            </a:r>
            <a:r>
              <a:rPr lang="en-GB" noProof="0" dirty="0"/>
              <a:t> Tag </a:t>
            </a:r>
            <a:r>
              <a:rPr lang="en-GB" noProof="0" dirty="0" err="1"/>
              <a:t>haben</a:t>
            </a:r>
            <a:r>
              <a:rPr lang="en-GB" noProof="0" dirty="0"/>
              <a:t> </a:t>
            </a:r>
            <a:r>
              <a:rPr lang="en-GB" noProof="0" dirty="0" err="1"/>
              <a:t>wir</a:t>
            </a:r>
            <a:r>
              <a:rPr lang="en-GB" noProof="0" dirty="0"/>
              <a:t> </a:t>
            </a:r>
            <a:r>
              <a:rPr lang="en-GB" noProof="0" dirty="0" err="1"/>
              <a:t>heute</a:t>
            </a:r>
            <a:r>
              <a:rPr lang="en-GB" noProof="0" dirty="0"/>
              <a:t>?</a:t>
            </a:r>
          </a:p>
        </p:txBody>
      </p:sp>
      <p:sp>
        <p:nvSpPr>
          <p:cNvPr id="4" name="Inhaltsplatzhalter 3">
            <a:extLst>
              <a:ext uri="{FF2B5EF4-FFF2-40B4-BE49-F238E27FC236}">
                <a16:creationId xmlns:a16="http://schemas.microsoft.com/office/drawing/2014/main" id="{DD65BFF9-61D4-4692-8917-7680D53B6826}"/>
              </a:ext>
            </a:extLst>
          </p:cNvPr>
          <p:cNvSpPr>
            <a:spLocks noGrp="1"/>
          </p:cNvSpPr>
          <p:nvPr>
            <p:ph sz="half" idx="2"/>
          </p:nvPr>
        </p:nvSpPr>
        <p:spPr>
          <a:xfrm>
            <a:off x="4907666" y="1724628"/>
            <a:ext cx="5009447" cy="5028597"/>
          </a:xfrm>
        </p:spPr>
        <p:txBody>
          <a:bodyPr/>
          <a:lstStyle/>
          <a:p>
            <a:r>
              <a:rPr lang="en-GB" sz="2800" noProof="0" dirty="0"/>
              <a:t>Write down the day of the week we‘re looking for!</a:t>
            </a:r>
          </a:p>
          <a:p>
            <a:endParaRPr lang="en-GB" noProof="0" dirty="0"/>
          </a:p>
          <a:p>
            <a:pPr marL="342900" indent="-342900">
              <a:buFont typeface="Arial" panose="020B0604020202020204" pitchFamily="34" charset="0"/>
              <a:buChar char="•"/>
            </a:pPr>
            <a:r>
              <a:rPr lang="en-GB" noProof="0" dirty="0">
                <a:solidFill>
                  <a:schemeClr val="accent2"/>
                </a:solidFill>
              </a:rPr>
              <a:t>F_ _ </a:t>
            </a:r>
            <a:r>
              <a:rPr lang="en-GB" noProof="0" dirty="0" err="1">
                <a:solidFill>
                  <a:schemeClr val="accent2"/>
                </a:solidFill>
              </a:rPr>
              <a:t>i</a:t>
            </a:r>
            <a:r>
              <a:rPr lang="en-GB" noProof="0" dirty="0">
                <a:solidFill>
                  <a:schemeClr val="accent2"/>
                </a:solidFill>
              </a:rPr>
              <a:t> t _ g</a:t>
            </a:r>
          </a:p>
          <a:p>
            <a:pPr marL="342900" indent="-342900">
              <a:buFont typeface="Arial" panose="020B0604020202020204" pitchFamily="34" charset="0"/>
              <a:buChar char="•"/>
            </a:pPr>
            <a:r>
              <a:rPr lang="en-GB" noProof="0" dirty="0">
                <a:solidFill>
                  <a:schemeClr val="accent2"/>
                </a:solidFill>
              </a:rPr>
              <a:t>M o _ _ a g</a:t>
            </a:r>
          </a:p>
          <a:p>
            <a:pPr marL="342900" indent="-342900">
              <a:buFont typeface="Arial" panose="020B0604020202020204" pitchFamily="34" charset="0"/>
              <a:buChar char="•"/>
            </a:pPr>
            <a:r>
              <a:rPr lang="en-GB" noProof="0" dirty="0">
                <a:solidFill>
                  <a:schemeClr val="accent2"/>
                </a:solidFill>
              </a:rPr>
              <a:t>S_ n </a:t>
            </a:r>
            <a:r>
              <a:rPr lang="en-GB" noProof="0" dirty="0" err="1">
                <a:solidFill>
                  <a:schemeClr val="accent2"/>
                </a:solidFill>
              </a:rPr>
              <a:t>n</a:t>
            </a:r>
            <a:r>
              <a:rPr lang="en-GB" noProof="0" dirty="0">
                <a:solidFill>
                  <a:schemeClr val="accent2"/>
                </a:solidFill>
              </a:rPr>
              <a:t> t _ _</a:t>
            </a:r>
          </a:p>
          <a:p>
            <a:pPr marL="342900" indent="-342900">
              <a:buFont typeface="Arial" panose="020B0604020202020204" pitchFamily="34" charset="0"/>
              <a:buChar char="•"/>
            </a:pPr>
            <a:r>
              <a:rPr lang="en-GB" noProof="0" dirty="0">
                <a:solidFill>
                  <a:schemeClr val="accent2"/>
                </a:solidFill>
              </a:rPr>
              <a:t>M _ t </a:t>
            </a:r>
            <a:r>
              <a:rPr lang="en-GB" noProof="0" dirty="0" err="1">
                <a:solidFill>
                  <a:schemeClr val="accent2"/>
                </a:solidFill>
              </a:rPr>
              <a:t>t</a:t>
            </a:r>
            <a:r>
              <a:rPr lang="en-GB" noProof="0" dirty="0">
                <a:solidFill>
                  <a:schemeClr val="accent2"/>
                </a:solidFill>
              </a:rPr>
              <a:t> _ o c _</a:t>
            </a:r>
          </a:p>
          <a:p>
            <a:pPr marL="342900" indent="-342900">
              <a:buFont typeface="Arial" panose="020B0604020202020204" pitchFamily="34" charset="0"/>
              <a:buChar char="•"/>
            </a:pPr>
            <a:r>
              <a:rPr lang="en-GB" noProof="0" dirty="0">
                <a:solidFill>
                  <a:schemeClr val="accent2"/>
                </a:solidFill>
              </a:rPr>
              <a:t>D o _ n e _s t _ _</a:t>
            </a:r>
          </a:p>
          <a:p>
            <a:pPr marL="342900" indent="-342900">
              <a:buFont typeface="Arial" panose="020B0604020202020204" pitchFamily="34" charset="0"/>
              <a:buChar char="•"/>
            </a:pPr>
            <a:r>
              <a:rPr lang="en-GB" noProof="0" dirty="0">
                <a:solidFill>
                  <a:schemeClr val="accent2"/>
                </a:solidFill>
              </a:rPr>
              <a:t>S a _ s _ a g</a:t>
            </a:r>
          </a:p>
          <a:p>
            <a:pPr marL="342900" indent="-342900">
              <a:buFont typeface="Arial" panose="020B0604020202020204" pitchFamily="34" charset="0"/>
              <a:buChar char="•"/>
            </a:pPr>
            <a:r>
              <a:rPr lang="en-GB" noProof="0" dirty="0">
                <a:solidFill>
                  <a:schemeClr val="accent2"/>
                </a:solidFill>
              </a:rPr>
              <a:t>D </a:t>
            </a:r>
            <a:r>
              <a:rPr lang="en-GB" noProof="0" dirty="0" err="1">
                <a:solidFill>
                  <a:schemeClr val="accent2"/>
                </a:solidFill>
              </a:rPr>
              <a:t>i</a:t>
            </a:r>
            <a:r>
              <a:rPr lang="en-GB" noProof="0" dirty="0">
                <a:solidFill>
                  <a:schemeClr val="accent2"/>
                </a:solidFill>
              </a:rPr>
              <a:t> e _ _ _ a g</a:t>
            </a:r>
          </a:p>
        </p:txBody>
      </p:sp>
      <p:pic>
        <p:nvPicPr>
          <p:cNvPr id="9" name="Inhaltsplatzhalter 8">
            <a:extLst>
              <a:ext uri="{FF2B5EF4-FFF2-40B4-BE49-F238E27FC236}">
                <a16:creationId xmlns:a16="http://schemas.microsoft.com/office/drawing/2014/main" id="{28DA790A-A37D-49B5-B3D4-9305289CE7CE}"/>
              </a:ext>
            </a:extLst>
          </p:cNvPr>
          <p:cNvPicPr>
            <a:picLocks noGrp="1" noChangeAspect="1"/>
          </p:cNvPicPr>
          <p:nvPr>
            <p:ph sz="half" idx="1"/>
          </p:nvPr>
        </p:nvPicPr>
        <p:blipFill>
          <a:blip r:embed="rId2"/>
          <a:stretch>
            <a:fillRect/>
          </a:stretch>
        </p:blipFill>
        <p:spPr>
          <a:xfrm>
            <a:off x="522287" y="2912434"/>
            <a:ext cx="2880670" cy="3703718"/>
          </a:xfrm>
          <a:prstGeom prst="rect">
            <a:avLst/>
          </a:prstGeom>
        </p:spPr>
      </p:pic>
      <p:pic>
        <p:nvPicPr>
          <p:cNvPr id="10" name="Grafik 9">
            <a:extLst>
              <a:ext uri="{FF2B5EF4-FFF2-40B4-BE49-F238E27FC236}">
                <a16:creationId xmlns:a16="http://schemas.microsoft.com/office/drawing/2014/main" id="{9FB313AB-4B78-4E68-8460-8BF8C8CA5B35}"/>
              </a:ext>
            </a:extLst>
          </p:cNvPr>
          <p:cNvPicPr>
            <a:picLocks noChangeAspect="1"/>
          </p:cNvPicPr>
          <p:nvPr/>
        </p:nvPicPr>
        <p:blipFill>
          <a:blip r:embed="rId3"/>
          <a:stretch>
            <a:fillRect/>
          </a:stretch>
        </p:blipFill>
        <p:spPr>
          <a:xfrm>
            <a:off x="7831614" y="5662343"/>
            <a:ext cx="2438611" cy="1091279"/>
          </a:xfrm>
          <a:prstGeom prst="rect">
            <a:avLst/>
          </a:prstGeom>
        </p:spPr>
      </p:pic>
      <p:sp>
        <p:nvSpPr>
          <p:cNvPr id="11" name="Foliennummernplatzhalter 4">
            <a:extLst>
              <a:ext uri="{FF2B5EF4-FFF2-40B4-BE49-F238E27FC236}">
                <a16:creationId xmlns:a16="http://schemas.microsoft.com/office/drawing/2014/main" id="{58892BF7-A35E-4450-B80E-D14B925C36F4}"/>
              </a:ext>
            </a:extLst>
          </p:cNvPr>
          <p:cNvSpPr>
            <a:spLocks noGrp="1"/>
          </p:cNvSpPr>
          <p:nvPr>
            <p:ph type="sldNum" sz="quarter" idx="10"/>
          </p:nvPr>
        </p:nvSpPr>
        <p:spPr>
          <a:xfrm>
            <a:off x="9835529" y="6958806"/>
            <a:ext cx="607347" cy="401638"/>
          </a:xfrm>
        </p:spPr>
        <p:txBody>
          <a:bodyPr/>
          <a:lstStyle/>
          <a:p>
            <a:pPr algn="ctr"/>
            <a:fld id="{B7512931-C0D2-4182-94BF-31D8AB2CEE49}" type="slidenum">
              <a:rPr lang="en-GB" sz="1050" b="0" smtClean="0">
                <a:solidFill>
                  <a:schemeClr val="bg2"/>
                </a:solidFill>
                <a:latin typeface="Comic Sans MS" panose="030F0702030302020204" pitchFamily="66" charset="0"/>
              </a:rPr>
              <a:pPr algn="ctr"/>
              <a:t>9</a:t>
            </a:fld>
            <a:endParaRPr lang="en-GB" sz="1050" b="0">
              <a:solidFill>
                <a:schemeClr val="bg2"/>
              </a:solidFill>
              <a:latin typeface="Comic Sans MS" panose="030F0702030302020204" pitchFamily="66" charset="0"/>
            </a:endParaRPr>
          </a:p>
        </p:txBody>
      </p:sp>
      <p:sp>
        <p:nvSpPr>
          <p:cNvPr id="12" name="Fußzeilenplatzhalter 3">
            <a:extLst>
              <a:ext uri="{FF2B5EF4-FFF2-40B4-BE49-F238E27FC236}">
                <a16:creationId xmlns:a16="http://schemas.microsoft.com/office/drawing/2014/main" id="{B4670992-52F2-4197-8CF3-D425818E3042}"/>
              </a:ext>
            </a:extLst>
          </p:cNvPr>
          <p:cNvSpPr>
            <a:spLocks/>
          </p:cNvSpPr>
          <p:nvPr/>
        </p:nvSpPr>
        <p:spPr bwMode="auto">
          <a:xfrm>
            <a:off x="6392862" y="6959600"/>
            <a:ext cx="3524250" cy="401638"/>
          </a:xfrm>
          <a:prstGeom prst="rect">
            <a:avLst/>
          </a:prstGeom>
        </p:spPr>
        <p:txBody>
          <a:bodyPr vert="horz" lIns="91440" tIns="45720" rIns="91440" bIns="45720" rtlCol="0" anchor="ctr"/>
          <a:lstStyle>
            <a:defPPr>
              <a:defRPr lang="de-DE"/>
            </a:defPPr>
            <a:lvl1pPr algn="r">
              <a:spcBef>
                <a:spcPts val="0"/>
              </a:spcBef>
              <a:spcAft>
                <a:spcPts val="0"/>
              </a:spcAft>
              <a:defRPr sz="1200" b="1">
                <a:solidFill>
                  <a:schemeClr val="bg2"/>
                </a:solidFill>
                <a:latin typeface="Comic Sans MS"/>
                <a:ea typeface="+mn-ea"/>
                <a:cs typeface="+mn-cs"/>
              </a:defRPr>
            </a:lvl1pPr>
            <a:lvl2pPr marL="455613" indent="1587" algn="l">
              <a:spcBef>
                <a:spcPts val="0"/>
              </a:spcBef>
              <a:spcAft>
                <a:spcPts val="0"/>
              </a:spcAft>
              <a:defRPr sz="1300" b="1">
                <a:solidFill>
                  <a:schemeClr val="tx1"/>
                </a:solidFill>
                <a:latin typeface="Tahoma"/>
                <a:ea typeface="+mn-ea"/>
                <a:cs typeface="+mn-cs"/>
              </a:defRPr>
            </a:lvl2pPr>
            <a:lvl3pPr marL="912813" indent="1587" algn="l">
              <a:spcBef>
                <a:spcPts val="0"/>
              </a:spcBef>
              <a:spcAft>
                <a:spcPts val="0"/>
              </a:spcAft>
              <a:defRPr sz="1300" b="1">
                <a:solidFill>
                  <a:schemeClr val="tx1"/>
                </a:solidFill>
                <a:latin typeface="Tahoma"/>
                <a:ea typeface="+mn-ea"/>
                <a:cs typeface="+mn-cs"/>
              </a:defRPr>
            </a:lvl3pPr>
            <a:lvl4pPr marL="1370013" indent="1587" algn="l">
              <a:spcBef>
                <a:spcPts val="0"/>
              </a:spcBef>
              <a:spcAft>
                <a:spcPts val="0"/>
              </a:spcAft>
              <a:defRPr sz="1300" b="1">
                <a:solidFill>
                  <a:schemeClr val="tx1"/>
                </a:solidFill>
                <a:latin typeface="Tahoma"/>
                <a:ea typeface="+mn-ea"/>
                <a:cs typeface="+mn-cs"/>
              </a:defRPr>
            </a:lvl4pPr>
            <a:lvl5pPr marL="1827213" indent="1587" algn="l">
              <a:spcBef>
                <a:spcPts val="0"/>
              </a:spcBef>
              <a:spcAft>
                <a:spcPts val="0"/>
              </a:spcAft>
              <a:defRPr sz="1300" b="1">
                <a:solidFill>
                  <a:schemeClr val="tx1"/>
                </a:solidFill>
                <a:latin typeface="Tahoma"/>
                <a:ea typeface="+mn-ea"/>
                <a:cs typeface="+mn-cs"/>
              </a:defRPr>
            </a:lvl5pPr>
            <a:lvl6pPr marL="2286000" algn="l" defTabSz="914400">
              <a:defRPr sz="1300" b="1">
                <a:solidFill>
                  <a:schemeClr val="tx1"/>
                </a:solidFill>
                <a:latin typeface="Tahoma"/>
                <a:ea typeface="+mn-ea"/>
                <a:cs typeface="+mn-cs"/>
              </a:defRPr>
            </a:lvl6pPr>
            <a:lvl7pPr marL="2743200" algn="l" defTabSz="914400">
              <a:defRPr sz="1300" b="1">
                <a:solidFill>
                  <a:schemeClr val="tx1"/>
                </a:solidFill>
                <a:latin typeface="Tahoma"/>
                <a:ea typeface="+mn-ea"/>
                <a:cs typeface="+mn-cs"/>
              </a:defRPr>
            </a:lvl7pPr>
            <a:lvl8pPr marL="3200400" algn="l" defTabSz="914400">
              <a:defRPr sz="1300" b="1">
                <a:solidFill>
                  <a:schemeClr val="tx1"/>
                </a:solidFill>
                <a:latin typeface="Tahoma"/>
                <a:ea typeface="+mn-ea"/>
                <a:cs typeface="+mn-cs"/>
              </a:defRPr>
            </a:lvl8pPr>
            <a:lvl9pPr marL="3657600" algn="l" defTabSz="914400">
              <a:defRPr sz="1300" b="1">
                <a:solidFill>
                  <a:schemeClr val="tx1"/>
                </a:solidFill>
                <a:latin typeface="Tahoma"/>
                <a:ea typeface="+mn-ea"/>
                <a:cs typeface="+mn-cs"/>
              </a:defRPr>
            </a:lvl9p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de-DE" sz="1050" b="0" i="0" u="none" strike="noStrike" kern="0" cap="none" spc="0" normalizeH="0" baseline="0" noProof="0" dirty="0">
                <a:ln>
                  <a:noFill/>
                </a:ln>
                <a:solidFill>
                  <a:srgbClr val="002060"/>
                </a:solidFill>
                <a:effectLst/>
                <a:uLnTx/>
                <a:uFillTx/>
                <a:latin typeface="Comic Sans MS"/>
                <a:cs typeface="Arial"/>
              </a:rPr>
              <a:t>© GET </a:t>
            </a:r>
            <a:r>
              <a:rPr kumimoji="0" lang="de-DE" sz="1050" b="0" i="0" u="none" strike="noStrike" kern="0" cap="none" spc="0" normalizeH="0" baseline="0" noProof="0" dirty="0" err="1">
                <a:ln>
                  <a:noFill/>
                </a:ln>
                <a:solidFill>
                  <a:srgbClr val="002060"/>
                </a:solidFill>
                <a:effectLst/>
                <a:uLnTx/>
                <a:uFillTx/>
                <a:latin typeface="Comic Sans MS"/>
                <a:cs typeface="Arial"/>
              </a:rPr>
              <a:t>Across</a:t>
            </a:r>
            <a:r>
              <a:rPr kumimoji="0" lang="de-DE" sz="1050" b="0" i="0" u="none" strike="noStrike" kern="0" cap="none" spc="0" normalizeH="0" baseline="0" noProof="0" dirty="0">
                <a:ln>
                  <a:noFill/>
                </a:ln>
                <a:solidFill>
                  <a:srgbClr val="002060"/>
                </a:solidFill>
                <a:effectLst/>
                <a:uLnTx/>
                <a:uFillTx/>
                <a:latin typeface="Comic Sans MS"/>
                <a:cs typeface="Arial"/>
              </a:rPr>
              <a:t> Borders</a:t>
            </a:r>
            <a:endParaRPr kumimoji="0" lang="en-GB" sz="1050" b="0" i="0" u="none" strike="noStrike" kern="0" cap="none" spc="0" normalizeH="0" baseline="0" noProof="0" dirty="0">
              <a:ln>
                <a:noFill/>
              </a:ln>
              <a:solidFill>
                <a:srgbClr val="002060"/>
              </a:solidFill>
              <a:effectLst/>
              <a:uLnTx/>
              <a:uFillTx/>
              <a:latin typeface="Comic Sans MS"/>
              <a:cs typeface="Arial"/>
            </a:endParaRPr>
          </a:p>
        </p:txBody>
      </p:sp>
    </p:spTree>
    <p:extLst>
      <p:ext uri="{BB962C8B-B14F-4D97-AF65-F5344CB8AC3E}">
        <p14:creationId xmlns:p14="http://schemas.microsoft.com/office/powerpoint/2010/main" val="79260252"/>
      </p:ext>
    </p:extLst>
  </p:cSld>
  <p:clrMapOvr>
    <a:masterClrMapping/>
  </p:clrMapOvr>
</p:sld>
</file>

<file path=ppt/theme/theme1.xml><?xml version="1.0" encoding="utf-8"?>
<a:theme xmlns:a="http://schemas.openxmlformats.org/drawingml/2006/main" name="GET-Buddied-UP Master1">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ET-Buddied-UP Master2">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SR Master">
      <a:majorFont>
        <a:latin typeface="Perpetua"/>
        <a:ea typeface=""/>
        <a:cs typeface=""/>
      </a:majorFont>
      <a:minorFont>
        <a:latin typeface="Perpetua"/>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ign2" id="{1AE6BDB2-A9F5-4178-86E3-E87478687513}" vid="{7892E58B-80D4-4A6A-A97A-5485FF2D1FC4}"/>
    </a:ext>
  </a:extLst>
</a:theme>
</file>

<file path=ppt/theme/theme3.xml><?xml version="1.0" encoding="utf-8"?>
<a:theme xmlns:a="http://schemas.openxmlformats.org/drawingml/2006/main" name="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E8300B37-B096-4338-BE51-70D2ACBBC586}" vid="{79E54249-3822-4C1F-B901-3A12EAF91612}"/>
    </a:ext>
  </a:extLst>
</a:theme>
</file>

<file path=ppt/theme/theme5.xml><?xml version="1.0" encoding="utf-8"?>
<a:theme xmlns:a="http://schemas.openxmlformats.org/drawingml/2006/main" name="GET-Buddied-UP Master5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Theme1">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SR Master">
      <a:majorFont>
        <a:latin typeface="Perpetua"/>
        <a:ea typeface=""/>
        <a:cs typeface=""/>
      </a:majorFont>
      <a:minorFont>
        <a:latin typeface="Perpetu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GET-Buddied-UP Master4_SR">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Larissa">
      <a:majorFont>
        <a:latin typeface="Calibri"/>
        <a:ea typeface="Arial"/>
        <a:cs typeface="Arial"/>
      </a:majorFont>
      <a:minorFont>
        <a:latin typeface="Calibri"/>
        <a:ea typeface="Arial"/>
        <a:cs typeface="Arial"/>
      </a:minorFont>
    </a:fontScheme>
    <a:fmtScheme name="Larissa">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ppt/theme/theme8.xml><?xml version="1.0" encoding="utf-8"?>
<a:theme xmlns:a="http://schemas.openxmlformats.org/drawingml/2006/main" name="1_GET-Buddied-UP Master3_Schluss">
  <a:themeElements>
    <a:clrScheme name="Master Teaching Resources">
      <a:dk1>
        <a:srgbClr val="002060"/>
      </a:dk1>
      <a:lt1>
        <a:sysClr val="window" lastClr="FFFFFF"/>
      </a:lt1>
      <a:dk2>
        <a:srgbClr val="FFFFFF"/>
      </a:dk2>
      <a:lt2>
        <a:srgbClr val="002060"/>
      </a:lt2>
      <a:accent1>
        <a:srgbClr val="002060"/>
      </a:accent1>
      <a:accent2>
        <a:srgbClr val="D71F39"/>
      </a:accent2>
      <a:accent3>
        <a:srgbClr val="FFC000"/>
      </a:accent3>
      <a:accent4>
        <a:srgbClr val="8064A2"/>
      </a:accent4>
      <a:accent5>
        <a:srgbClr val="4BACC6"/>
      </a:accent5>
      <a:accent6>
        <a:srgbClr val="F79646"/>
      </a:accent6>
      <a:hlink>
        <a:srgbClr val="0000FF"/>
      </a:hlink>
      <a:folHlink>
        <a:srgbClr val="800080"/>
      </a:folHlink>
    </a:clrScheme>
    <a:fontScheme name="Office">
      <a:majorFont>
        <a:latin typeface="Calibri Light"/>
        <a:ea typeface="Arial"/>
        <a:cs typeface="Arial"/>
      </a:majorFont>
      <a:minorFont>
        <a:latin typeface="Calibri"/>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9.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488</Words>
  <Application>Microsoft Office PowerPoint</Application>
  <PresentationFormat>Benutzerdefiniert</PresentationFormat>
  <Paragraphs>97</Paragraphs>
  <Slides>12</Slides>
  <Notes>0</Notes>
  <HiddenSlides>0</HiddenSlides>
  <MMClips>4</MMClips>
  <ScaleCrop>false</ScaleCrop>
  <HeadingPairs>
    <vt:vector size="6" baseType="variant">
      <vt:variant>
        <vt:lpstr>Verwendete Schriftarten</vt:lpstr>
      </vt:variant>
      <vt:variant>
        <vt:i4>5</vt:i4>
      </vt:variant>
      <vt:variant>
        <vt:lpstr>Design</vt:lpstr>
      </vt:variant>
      <vt:variant>
        <vt:i4>8</vt:i4>
      </vt:variant>
      <vt:variant>
        <vt:lpstr>Folientitel</vt:lpstr>
      </vt:variant>
      <vt:variant>
        <vt:i4>12</vt:i4>
      </vt:variant>
    </vt:vector>
  </HeadingPairs>
  <TitlesOfParts>
    <vt:vector size="25" baseType="lpstr">
      <vt:lpstr>Arial</vt:lpstr>
      <vt:lpstr>Comic Sans MS</vt:lpstr>
      <vt:lpstr>Perpetua</vt:lpstr>
      <vt:lpstr>Tahoma</vt:lpstr>
      <vt:lpstr>Times New Roman</vt:lpstr>
      <vt:lpstr>GET-Buddied-UP Master1</vt:lpstr>
      <vt:lpstr>GET-Buddied-UP Master2</vt:lpstr>
      <vt:lpstr>GET-Buddied-UP Master3_Schluss</vt:lpstr>
      <vt:lpstr>GET-Buddied-UP Master4_SR</vt:lpstr>
      <vt:lpstr>GET-Buddied-UP Master5_SR</vt:lpstr>
      <vt:lpstr>Theme1</vt:lpstr>
      <vt:lpstr>1_GET-Buddied-UP Master4_SR</vt:lpstr>
      <vt:lpstr>1_GET-Buddied-UP Master3_Schluss</vt:lpstr>
      <vt:lpstr>GET Buddied Up</vt:lpstr>
      <vt:lpstr>    Deutsch lernen  mit Ali, unserem Adler     Sigrid Rieuwerts get-across-borders@uni-mainz.de</vt:lpstr>
      <vt:lpstr>Willkommen!</vt:lpstr>
      <vt:lpstr>Die Wochentage</vt:lpstr>
      <vt:lpstr>Die Wochentage</vt:lpstr>
      <vt:lpstr>Die Wochentage </vt:lpstr>
      <vt:lpstr>PowerPoint-Präsentation</vt:lpstr>
      <vt:lpstr> Task: Welchen Tag haben wir heute?</vt:lpstr>
      <vt:lpstr>Welchen Tag haben wir heute?</vt:lpstr>
      <vt:lpstr>Solutions</vt:lpstr>
      <vt:lpstr>Task: Welchen Tag haben wir heute?</vt:lpstr>
      <vt:lpstr>Thank you for  learning German with us!  </vt:lpstr>
    </vt:vector>
  </TitlesOfParts>
  <Company>Universitaet Mainz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Johannes Gutenberg-Universität Mainz</dc:title>
  <dc:subject>Einführung von Studienkonten</dc:subject>
  <dc:creator>SR</dc:creator>
  <cp:lastModifiedBy>Bachmann, Hannah Ruth</cp:lastModifiedBy>
  <cp:revision>1</cp:revision>
  <cp:lastPrinted>2020-09-10T09:50:33Z</cp:lastPrinted>
  <dcterms:created xsi:type="dcterms:W3CDTF">2001-06-14T15:13:50Z</dcterms:created>
  <dcterms:modified xsi:type="dcterms:W3CDTF">2021-03-10T15:41:14Z</dcterms:modified>
</cp:coreProperties>
</file>