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19"/>
  </p:notesMasterIdLst>
  <p:handoutMasterIdLst>
    <p:handoutMasterId r:id="rId20"/>
  </p:handoutMasterIdLst>
  <p:sldIdLst>
    <p:sldId id="256" r:id="rId7"/>
    <p:sldId id="257" r:id="rId8"/>
    <p:sldId id="1401" r:id="rId9"/>
    <p:sldId id="1398" r:id="rId10"/>
    <p:sldId id="1408" r:id="rId11"/>
    <p:sldId id="1403" r:id="rId12"/>
    <p:sldId id="1404" r:id="rId13"/>
    <p:sldId id="1397" r:id="rId14"/>
    <p:sldId id="1405" r:id="rId15"/>
    <p:sldId id="1406" r:id="rId16"/>
    <p:sldId id="1407" r:id="rId17"/>
    <p:sldId id="264" r:id="rId18"/>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hmann, Hannah Ruth" initials="BHR" lastIdx="11" clrIdx="0">
    <p:extLst>
      <p:ext uri="{19B8F6BF-5375-455C-9EA6-DF929625EA0E}">
        <p15:presenceInfo xmlns:p15="http://schemas.microsoft.com/office/powerpoint/2012/main" userId="Bachmann, Hannah Ru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D8238-7D39-4247-94E4-52EE502B833C}" v="26" dt="2021-03-10T15:27:31.39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71" autoAdjust="0"/>
  </p:normalViewPr>
  <p:slideViewPr>
    <p:cSldViewPr snapToGrid="0">
      <p:cViewPr varScale="1">
        <p:scale>
          <a:sx n="49" d="100"/>
          <a:sy n="49" d="100"/>
        </p:scale>
        <p:origin x="784" y="56"/>
      </p:cViewPr>
      <p:guideLst>
        <p:guide orient="horz" pos="1258"/>
        <p:guide pos="640"/>
      </p:guideLst>
    </p:cSldViewPr>
  </p:slideViewPr>
  <p:outlineViewPr>
    <p:cViewPr>
      <p:scale>
        <a:sx n="33" d="100"/>
        <a:sy n="33" d="100"/>
      </p:scale>
      <p:origin x="0" y="-1046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1F10D3C9-C0A8-41D6-8B85-0C255B6FFF1F}"/>
    <pc:docChg chg="undo custSel addSld delSld modSld">
      <pc:chgData name="Bachmann, Hannah Ruth" userId="e7c09bfb-72c2-42e5-912c-bd6874d853db" providerId="ADAL" clId="{1F10D3C9-C0A8-41D6-8B85-0C255B6FFF1F}" dt="2021-02-02T16:42:32.276" v="94" actId="20577"/>
      <pc:docMkLst>
        <pc:docMk/>
      </pc:docMkLst>
      <pc:sldChg chg="add">
        <pc:chgData name="Bachmann, Hannah Ruth" userId="e7c09bfb-72c2-42e5-912c-bd6874d853db" providerId="ADAL" clId="{1F10D3C9-C0A8-41D6-8B85-0C255B6FFF1F}" dt="2021-01-30T09:20:32.834" v="0"/>
        <pc:sldMkLst>
          <pc:docMk/>
          <pc:sldMk cId="0" sldId="256"/>
        </pc:sldMkLst>
      </pc:sldChg>
      <pc:sldChg chg="add">
        <pc:chgData name="Bachmann, Hannah Ruth" userId="e7c09bfb-72c2-42e5-912c-bd6874d853db" providerId="ADAL" clId="{1F10D3C9-C0A8-41D6-8B85-0C255B6FFF1F}" dt="2021-01-30T09:20:42.605" v="2"/>
        <pc:sldMkLst>
          <pc:docMk/>
          <pc:sldMk cId="0" sldId="257"/>
        </pc:sldMkLst>
      </pc:sldChg>
      <pc:sldChg chg="modSp add">
        <pc:chgData name="Bachmann, Hannah Ruth" userId="e7c09bfb-72c2-42e5-912c-bd6874d853db" providerId="ADAL" clId="{1F10D3C9-C0A8-41D6-8B85-0C255B6FFF1F}" dt="2021-02-02T16:42:32.276" v="94" actId="20577"/>
        <pc:sldMkLst>
          <pc:docMk/>
          <pc:sldMk cId="0" sldId="264"/>
        </pc:sldMkLst>
        <pc:spChg chg="mod">
          <ac:chgData name="Bachmann, Hannah Ruth" userId="e7c09bfb-72c2-42e5-912c-bd6874d853db" providerId="ADAL" clId="{1F10D3C9-C0A8-41D6-8B85-0C255B6FFF1F}" dt="2021-02-02T16:42:32.276" v="94" actId="20577"/>
          <ac:spMkLst>
            <pc:docMk/>
            <pc:sldMk cId="0" sldId="264"/>
            <ac:spMk id="5" creationId="{00000000-0000-0000-0000-000000000000}"/>
          </ac:spMkLst>
        </pc:spChg>
      </pc:sldChg>
      <pc:sldChg chg="del">
        <pc:chgData name="Bachmann, Hannah Ruth" userId="e7c09bfb-72c2-42e5-912c-bd6874d853db" providerId="ADAL" clId="{1F10D3C9-C0A8-41D6-8B85-0C255B6FFF1F}" dt="2021-01-30T09:20:46.069" v="3" actId="2696"/>
        <pc:sldMkLst>
          <pc:docMk/>
          <pc:sldMk cId="4018256689" sldId="1394"/>
        </pc:sldMkLst>
      </pc:sldChg>
      <pc:sldChg chg="del">
        <pc:chgData name="Bachmann, Hannah Ruth" userId="e7c09bfb-72c2-42e5-912c-bd6874d853db" providerId="ADAL" clId="{1F10D3C9-C0A8-41D6-8B85-0C255B6FFF1F}" dt="2021-01-30T09:20:35.701" v="1" actId="2696"/>
        <pc:sldMkLst>
          <pc:docMk/>
          <pc:sldMk cId="2186225901" sldId="1395"/>
        </pc:sldMkLst>
      </pc:sldChg>
      <pc:sldChg chg="addSp delSp modSp mod">
        <pc:chgData name="Bachmann, Hannah Ruth" userId="e7c09bfb-72c2-42e5-912c-bd6874d853db" providerId="ADAL" clId="{1F10D3C9-C0A8-41D6-8B85-0C255B6FFF1F}" dt="2021-02-02T16:42:15.957" v="84"/>
        <pc:sldMkLst>
          <pc:docMk/>
          <pc:sldMk cId="238310380" sldId="1397"/>
        </pc:sldMkLst>
        <pc:spChg chg="del">
          <ac:chgData name="Bachmann, Hannah Ruth" userId="e7c09bfb-72c2-42e5-912c-bd6874d853db" providerId="ADAL" clId="{1F10D3C9-C0A8-41D6-8B85-0C255B6FFF1F}" dt="2021-01-30T09:21:31.040" v="16" actId="478"/>
          <ac:spMkLst>
            <pc:docMk/>
            <pc:sldMk cId="238310380" sldId="1397"/>
            <ac:spMk id="4" creationId="{FA67E788-16AD-4722-8226-C338B991DF04}"/>
          </ac:spMkLst>
        </pc:spChg>
        <pc:spChg chg="del">
          <ac:chgData name="Bachmann, Hannah Ruth" userId="e7c09bfb-72c2-42e5-912c-bd6874d853db" providerId="ADAL" clId="{1F10D3C9-C0A8-41D6-8B85-0C255B6FFF1F}" dt="2021-01-30T09:22:10.333" v="36" actId="478"/>
          <ac:spMkLst>
            <pc:docMk/>
            <pc:sldMk cId="238310380" sldId="1397"/>
            <ac:spMk id="5" creationId="{C859ED43-A29B-4EE0-837F-C073677EC34E}"/>
          </ac:spMkLst>
        </pc:spChg>
        <pc:spChg chg="add del mod">
          <ac:chgData name="Bachmann, Hannah Ruth" userId="e7c09bfb-72c2-42e5-912c-bd6874d853db" providerId="ADAL" clId="{1F10D3C9-C0A8-41D6-8B85-0C255B6FFF1F}" dt="2021-02-02T16:42:15.657" v="83" actId="478"/>
          <ac:spMkLst>
            <pc:docMk/>
            <pc:sldMk cId="238310380" sldId="1397"/>
            <ac:spMk id="8" creationId="{4188FD71-B24C-41CE-99C6-120DCA874830}"/>
          </ac:spMkLst>
        </pc:spChg>
        <pc:spChg chg="add mod">
          <ac:chgData name="Bachmann, Hannah Ruth" userId="e7c09bfb-72c2-42e5-912c-bd6874d853db" providerId="ADAL" clId="{1F10D3C9-C0A8-41D6-8B85-0C255B6FFF1F}" dt="2021-01-30T09:22:10.651" v="37"/>
          <ac:spMkLst>
            <pc:docMk/>
            <pc:sldMk cId="238310380" sldId="1397"/>
            <ac:spMk id="9" creationId="{84B487FD-3661-4B59-9C6E-7C665BF42601}"/>
          </ac:spMkLst>
        </pc:spChg>
        <pc:spChg chg="add mod">
          <ac:chgData name="Bachmann, Hannah Ruth" userId="e7c09bfb-72c2-42e5-912c-bd6874d853db" providerId="ADAL" clId="{1F10D3C9-C0A8-41D6-8B85-0C255B6FFF1F}" dt="2021-02-02T16:42:15.957" v="84"/>
          <ac:spMkLst>
            <pc:docMk/>
            <pc:sldMk cId="238310380" sldId="1397"/>
            <ac:spMk id="10" creationId="{279AF4FB-0F04-42CF-82E6-56D4AA756F91}"/>
          </ac:spMkLst>
        </pc:spChg>
        <pc:picChg chg="mod">
          <ac:chgData name="Bachmann, Hannah Ruth" userId="e7c09bfb-72c2-42e5-912c-bd6874d853db" providerId="ADAL" clId="{1F10D3C9-C0A8-41D6-8B85-0C255B6FFF1F}" dt="2021-01-30T09:26:56.199" v="69" actId="196"/>
          <ac:picMkLst>
            <pc:docMk/>
            <pc:sldMk cId="238310380" sldId="1397"/>
            <ac:picMk id="7" creationId="{1B97A801-AFE8-4E9E-A166-3287E546B957}"/>
          </ac:picMkLst>
        </pc:picChg>
      </pc:sldChg>
      <pc:sldChg chg="addSp delSp modSp mod">
        <pc:chgData name="Bachmann, Hannah Ruth" userId="e7c09bfb-72c2-42e5-912c-bd6874d853db" providerId="ADAL" clId="{1F10D3C9-C0A8-41D6-8B85-0C255B6FFF1F}" dt="2021-02-02T16:42:03.997" v="76" actId="20577"/>
        <pc:sldMkLst>
          <pc:docMk/>
          <pc:sldMk cId="1899391020" sldId="1398"/>
        </pc:sldMkLst>
        <pc:spChg chg="del">
          <ac:chgData name="Bachmann, Hannah Ruth" userId="e7c09bfb-72c2-42e5-912c-bd6874d853db" providerId="ADAL" clId="{1F10D3C9-C0A8-41D6-8B85-0C255B6FFF1F}" dt="2021-01-30T09:21:21.164" v="8" actId="478"/>
          <ac:spMkLst>
            <pc:docMk/>
            <pc:sldMk cId="1899391020" sldId="1398"/>
            <ac:spMk id="4" creationId="{8D099E31-4DF6-4C53-AB53-7620DCCCF7E2}"/>
          </ac:spMkLst>
        </pc:spChg>
        <pc:spChg chg="del">
          <ac:chgData name="Bachmann, Hannah Ruth" userId="e7c09bfb-72c2-42e5-912c-bd6874d853db" providerId="ADAL" clId="{1F10D3C9-C0A8-41D6-8B85-0C255B6FFF1F}" dt="2021-01-30T09:21:57.784" v="28" actId="478"/>
          <ac:spMkLst>
            <pc:docMk/>
            <pc:sldMk cId="1899391020" sldId="1398"/>
            <ac:spMk id="5" creationId="{0730DD38-6928-4719-9BEB-470A52ECA203}"/>
          </ac:spMkLst>
        </pc:spChg>
        <pc:spChg chg="mod">
          <ac:chgData name="Bachmann, Hannah Ruth" userId="e7c09bfb-72c2-42e5-912c-bd6874d853db" providerId="ADAL" clId="{1F10D3C9-C0A8-41D6-8B85-0C255B6FFF1F}" dt="2021-01-30T09:25:38.468" v="66" actId="207"/>
          <ac:spMkLst>
            <pc:docMk/>
            <pc:sldMk cId="1899391020" sldId="1398"/>
            <ac:spMk id="8" creationId="{52E6EED3-5A20-427F-BCF7-E436CCA99B8B}"/>
          </ac:spMkLst>
        </pc:spChg>
        <pc:spChg chg="add mod">
          <ac:chgData name="Bachmann, Hannah Ruth" userId="e7c09bfb-72c2-42e5-912c-bd6874d853db" providerId="ADAL" clId="{1F10D3C9-C0A8-41D6-8B85-0C255B6FFF1F}" dt="2021-02-02T16:42:03.997" v="76" actId="20577"/>
          <ac:spMkLst>
            <pc:docMk/>
            <pc:sldMk cId="1899391020" sldId="1398"/>
            <ac:spMk id="9" creationId="{C98A58F8-641C-4A49-A6AA-7B5B756012F4}"/>
          </ac:spMkLst>
        </pc:spChg>
        <pc:spChg chg="add mod">
          <ac:chgData name="Bachmann, Hannah Ruth" userId="e7c09bfb-72c2-42e5-912c-bd6874d853db" providerId="ADAL" clId="{1F10D3C9-C0A8-41D6-8B85-0C255B6FFF1F}" dt="2021-01-30T09:21:58.043" v="29"/>
          <ac:spMkLst>
            <pc:docMk/>
            <pc:sldMk cId="1899391020" sldId="1398"/>
            <ac:spMk id="10" creationId="{60435AAC-ECFB-47C8-BB8E-23B34B46EF54}"/>
          </ac:spMkLst>
        </pc:spChg>
        <pc:picChg chg="mod">
          <ac:chgData name="Bachmann, Hannah Ruth" userId="e7c09bfb-72c2-42e5-912c-bd6874d853db" providerId="ADAL" clId="{1F10D3C9-C0A8-41D6-8B85-0C255B6FFF1F}" dt="2021-01-30T09:25:49.201" v="67" actId="196"/>
          <ac:picMkLst>
            <pc:docMk/>
            <pc:sldMk cId="1899391020" sldId="1398"/>
            <ac:picMk id="7" creationId="{D650908F-30DC-47B5-B197-8511B7156647}"/>
          </ac:picMkLst>
        </pc:picChg>
      </pc:sldChg>
      <pc:sldChg chg="addSp delSp modSp mod">
        <pc:chgData name="Bachmann, Hannah Ruth" userId="e7c09bfb-72c2-42e5-912c-bd6874d853db" providerId="ADAL" clId="{1F10D3C9-C0A8-41D6-8B85-0C255B6FFF1F}" dt="2021-01-30T09:21:55.216" v="27"/>
        <pc:sldMkLst>
          <pc:docMk/>
          <pc:sldMk cId="2461512244" sldId="1401"/>
        </pc:sldMkLst>
        <pc:spChg chg="del">
          <ac:chgData name="Bachmann, Hannah Ruth" userId="e7c09bfb-72c2-42e5-912c-bd6874d853db" providerId="ADAL" clId="{1F10D3C9-C0A8-41D6-8B85-0C255B6FFF1F}" dt="2021-01-30T09:21:17.985" v="6" actId="478"/>
          <ac:spMkLst>
            <pc:docMk/>
            <pc:sldMk cId="2461512244" sldId="1401"/>
            <ac:spMk id="4" creationId="{8D099E31-4DF6-4C53-AB53-7620DCCCF7E2}"/>
          </ac:spMkLst>
        </pc:spChg>
        <pc:spChg chg="del">
          <ac:chgData name="Bachmann, Hannah Ruth" userId="e7c09bfb-72c2-42e5-912c-bd6874d853db" providerId="ADAL" clId="{1F10D3C9-C0A8-41D6-8B85-0C255B6FFF1F}" dt="2021-01-30T09:21:54.844" v="26" actId="478"/>
          <ac:spMkLst>
            <pc:docMk/>
            <pc:sldMk cId="2461512244" sldId="1401"/>
            <ac:spMk id="5" creationId="{0730DD38-6928-4719-9BEB-470A52ECA203}"/>
          </ac:spMkLst>
        </pc:spChg>
        <pc:spChg chg="add mod">
          <ac:chgData name="Bachmann, Hannah Ruth" userId="e7c09bfb-72c2-42e5-912c-bd6874d853db" providerId="ADAL" clId="{1F10D3C9-C0A8-41D6-8B85-0C255B6FFF1F}" dt="2021-01-30T09:21:18.880" v="7"/>
          <ac:spMkLst>
            <pc:docMk/>
            <pc:sldMk cId="2461512244" sldId="1401"/>
            <ac:spMk id="7" creationId="{9561531F-212E-4C8E-9EC7-ECEB0504EF1F}"/>
          </ac:spMkLst>
        </pc:spChg>
        <pc:spChg chg="add mod">
          <ac:chgData name="Bachmann, Hannah Ruth" userId="e7c09bfb-72c2-42e5-912c-bd6874d853db" providerId="ADAL" clId="{1F10D3C9-C0A8-41D6-8B85-0C255B6FFF1F}" dt="2021-01-30T09:21:55.216" v="27"/>
          <ac:spMkLst>
            <pc:docMk/>
            <pc:sldMk cId="2461512244" sldId="1401"/>
            <ac:spMk id="8" creationId="{F843D6AC-FC75-4895-8F1E-0A07A83814BA}"/>
          </ac:spMkLst>
        </pc:spChg>
      </pc:sldChg>
      <pc:sldChg chg="addSp delSp modSp del mod delAnim modCm">
        <pc:chgData name="Bachmann, Hannah Ruth" userId="e7c09bfb-72c2-42e5-912c-bd6874d853db" providerId="ADAL" clId="{1F10D3C9-C0A8-41D6-8B85-0C255B6FFF1F}" dt="2021-01-30T09:24:40.716" v="58" actId="2696"/>
        <pc:sldMkLst>
          <pc:docMk/>
          <pc:sldMk cId="2785699055" sldId="1402"/>
        </pc:sldMkLst>
        <pc:spChg chg="del">
          <ac:chgData name="Bachmann, Hannah Ruth" userId="e7c09bfb-72c2-42e5-912c-bd6874d853db" providerId="ADAL" clId="{1F10D3C9-C0A8-41D6-8B85-0C255B6FFF1F}" dt="2021-01-30T09:21:23.924" v="10" actId="478"/>
          <ac:spMkLst>
            <pc:docMk/>
            <pc:sldMk cId="2785699055" sldId="1402"/>
            <ac:spMk id="4" creationId="{8D099E31-4DF6-4C53-AB53-7620DCCCF7E2}"/>
          </ac:spMkLst>
        </pc:spChg>
        <pc:spChg chg="del">
          <ac:chgData name="Bachmann, Hannah Ruth" userId="e7c09bfb-72c2-42e5-912c-bd6874d853db" providerId="ADAL" clId="{1F10D3C9-C0A8-41D6-8B85-0C255B6FFF1F}" dt="2021-01-30T09:22:00.471" v="30" actId="478"/>
          <ac:spMkLst>
            <pc:docMk/>
            <pc:sldMk cId="2785699055" sldId="1402"/>
            <ac:spMk id="5" creationId="{0730DD38-6928-4719-9BEB-470A52ECA203}"/>
          </ac:spMkLst>
        </pc:spChg>
        <pc:spChg chg="add mod">
          <ac:chgData name="Bachmann, Hannah Ruth" userId="e7c09bfb-72c2-42e5-912c-bd6874d853db" providerId="ADAL" clId="{1F10D3C9-C0A8-41D6-8B85-0C255B6FFF1F}" dt="2021-01-30T09:21:24.195" v="11"/>
          <ac:spMkLst>
            <pc:docMk/>
            <pc:sldMk cId="2785699055" sldId="1402"/>
            <ac:spMk id="9" creationId="{443CFDE6-0879-43EA-8784-A87788CFF653}"/>
          </ac:spMkLst>
        </pc:spChg>
        <pc:spChg chg="add mod">
          <ac:chgData name="Bachmann, Hannah Ruth" userId="e7c09bfb-72c2-42e5-912c-bd6874d853db" providerId="ADAL" clId="{1F10D3C9-C0A8-41D6-8B85-0C255B6FFF1F}" dt="2021-01-30T09:22:00.822" v="31"/>
          <ac:spMkLst>
            <pc:docMk/>
            <pc:sldMk cId="2785699055" sldId="1402"/>
            <ac:spMk id="10" creationId="{1D1FDBE7-FA89-4D73-84E1-195A755232E2}"/>
          </ac:spMkLst>
        </pc:spChg>
        <pc:picChg chg="del">
          <ac:chgData name="Bachmann, Hannah Ruth" userId="e7c09bfb-72c2-42e5-912c-bd6874d853db" providerId="ADAL" clId="{1F10D3C9-C0A8-41D6-8B85-0C255B6FFF1F}" dt="2021-01-30T09:24:26.396" v="55" actId="21"/>
          <ac:picMkLst>
            <pc:docMk/>
            <pc:sldMk cId="2785699055" sldId="1402"/>
            <ac:picMk id="3" creationId="{1B0AC867-F723-497B-A023-810E10C58F4F}"/>
          </ac:picMkLst>
        </pc:picChg>
      </pc:sldChg>
      <pc:sldChg chg="addSp delSp modSp mod">
        <pc:chgData name="Bachmann, Hannah Ruth" userId="e7c09bfb-72c2-42e5-912c-bd6874d853db" providerId="ADAL" clId="{1F10D3C9-C0A8-41D6-8B85-0C255B6FFF1F}" dt="2021-02-02T16:42:10.979" v="80"/>
        <pc:sldMkLst>
          <pc:docMk/>
          <pc:sldMk cId="4052116152" sldId="1403"/>
        </pc:sldMkLst>
        <pc:spChg chg="del">
          <ac:chgData name="Bachmann, Hannah Ruth" userId="e7c09bfb-72c2-42e5-912c-bd6874d853db" providerId="ADAL" clId="{1F10D3C9-C0A8-41D6-8B85-0C255B6FFF1F}" dt="2021-01-30T09:21:26.334" v="12" actId="478"/>
          <ac:spMkLst>
            <pc:docMk/>
            <pc:sldMk cId="4052116152" sldId="1403"/>
            <ac:spMk id="5" creationId="{55C7B3D6-732F-46E6-A7D4-6B0D1952E2F4}"/>
          </ac:spMkLst>
        </pc:spChg>
        <pc:spChg chg="del">
          <ac:chgData name="Bachmann, Hannah Ruth" userId="e7c09bfb-72c2-42e5-912c-bd6874d853db" providerId="ADAL" clId="{1F10D3C9-C0A8-41D6-8B85-0C255B6FFF1F}" dt="2021-01-30T09:22:04.065" v="32" actId="478"/>
          <ac:spMkLst>
            <pc:docMk/>
            <pc:sldMk cId="4052116152" sldId="1403"/>
            <ac:spMk id="6" creationId="{8CF695A8-4DE2-454F-8795-CD58B666824C}"/>
          </ac:spMkLst>
        </pc:spChg>
        <pc:spChg chg="add del mod">
          <ac:chgData name="Bachmann, Hannah Ruth" userId="e7c09bfb-72c2-42e5-912c-bd6874d853db" providerId="ADAL" clId="{1F10D3C9-C0A8-41D6-8B85-0C255B6FFF1F}" dt="2021-02-02T16:42:09.929" v="79" actId="478"/>
          <ac:spMkLst>
            <pc:docMk/>
            <pc:sldMk cId="4052116152" sldId="1403"/>
            <ac:spMk id="8" creationId="{7457486B-DD73-46DF-B3D7-0EF037AA290C}"/>
          </ac:spMkLst>
        </pc:spChg>
        <pc:spChg chg="add mod">
          <ac:chgData name="Bachmann, Hannah Ruth" userId="e7c09bfb-72c2-42e5-912c-bd6874d853db" providerId="ADAL" clId="{1F10D3C9-C0A8-41D6-8B85-0C255B6FFF1F}" dt="2021-01-30T09:22:04.355" v="33"/>
          <ac:spMkLst>
            <pc:docMk/>
            <pc:sldMk cId="4052116152" sldId="1403"/>
            <ac:spMk id="9" creationId="{E08577AC-35FF-4AF1-A494-1AF22F54EBCE}"/>
          </ac:spMkLst>
        </pc:spChg>
        <pc:spChg chg="add mod">
          <ac:chgData name="Bachmann, Hannah Ruth" userId="e7c09bfb-72c2-42e5-912c-bd6874d853db" providerId="ADAL" clId="{1F10D3C9-C0A8-41D6-8B85-0C255B6FFF1F}" dt="2021-02-02T16:42:10.979" v="80"/>
          <ac:spMkLst>
            <pc:docMk/>
            <pc:sldMk cId="4052116152" sldId="1403"/>
            <ac:spMk id="10" creationId="{A687D694-A2DC-4A8F-A8CC-272CDE9B47C5}"/>
          </ac:spMkLst>
        </pc:spChg>
      </pc:sldChg>
      <pc:sldChg chg="addSp delSp modSp mod">
        <pc:chgData name="Bachmann, Hannah Ruth" userId="e7c09bfb-72c2-42e5-912c-bd6874d853db" providerId="ADAL" clId="{1F10D3C9-C0A8-41D6-8B85-0C255B6FFF1F}" dt="2021-02-02T16:42:13.443" v="82"/>
        <pc:sldMkLst>
          <pc:docMk/>
          <pc:sldMk cId="1631553136" sldId="1404"/>
        </pc:sldMkLst>
        <pc:spChg chg="del">
          <ac:chgData name="Bachmann, Hannah Ruth" userId="e7c09bfb-72c2-42e5-912c-bd6874d853db" providerId="ADAL" clId="{1F10D3C9-C0A8-41D6-8B85-0C255B6FFF1F}" dt="2021-01-30T09:21:28.676" v="14" actId="478"/>
          <ac:spMkLst>
            <pc:docMk/>
            <pc:sldMk cId="1631553136" sldId="1404"/>
            <ac:spMk id="5" creationId="{50BA1E00-E77E-43F1-A9AB-6E3B83E1E3B6}"/>
          </ac:spMkLst>
        </pc:spChg>
        <pc:spChg chg="del">
          <ac:chgData name="Bachmann, Hannah Ruth" userId="e7c09bfb-72c2-42e5-912c-bd6874d853db" providerId="ADAL" clId="{1F10D3C9-C0A8-41D6-8B85-0C255B6FFF1F}" dt="2021-01-30T09:22:06.960" v="34" actId="478"/>
          <ac:spMkLst>
            <pc:docMk/>
            <pc:sldMk cId="1631553136" sldId="1404"/>
            <ac:spMk id="6" creationId="{0534B7EB-6C9B-4CD3-965D-0F4EFB50509D}"/>
          </ac:spMkLst>
        </pc:spChg>
        <pc:spChg chg="add del mod">
          <ac:chgData name="Bachmann, Hannah Ruth" userId="e7c09bfb-72c2-42e5-912c-bd6874d853db" providerId="ADAL" clId="{1F10D3C9-C0A8-41D6-8B85-0C255B6FFF1F}" dt="2021-02-02T16:42:13.140" v="81" actId="478"/>
          <ac:spMkLst>
            <pc:docMk/>
            <pc:sldMk cId="1631553136" sldId="1404"/>
            <ac:spMk id="8" creationId="{6CC02485-44D9-4275-911B-1C9FD2ADB276}"/>
          </ac:spMkLst>
        </pc:spChg>
        <pc:spChg chg="add mod">
          <ac:chgData name="Bachmann, Hannah Ruth" userId="e7c09bfb-72c2-42e5-912c-bd6874d853db" providerId="ADAL" clId="{1F10D3C9-C0A8-41D6-8B85-0C255B6FFF1F}" dt="2021-01-30T09:22:07.253" v="35"/>
          <ac:spMkLst>
            <pc:docMk/>
            <pc:sldMk cId="1631553136" sldId="1404"/>
            <ac:spMk id="9" creationId="{2D9E9EB7-E37D-4C90-8C0B-960C2F928742}"/>
          </ac:spMkLst>
        </pc:spChg>
        <pc:spChg chg="add mod">
          <ac:chgData name="Bachmann, Hannah Ruth" userId="e7c09bfb-72c2-42e5-912c-bd6874d853db" providerId="ADAL" clId="{1F10D3C9-C0A8-41D6-8B85-0C255B6FFF1F}" dt="2021-02-02T16:42:13.443" v="82"/>
          <ac:spMkLst>
            <pc:docMk/>
            <pc:sldMk cId="1631553136" sldId="1404"/>
            <ac:spMk id="10" creationId="{0AED60BD-E36B-4003-9B35-D06D2A121DD9}"/>
          </ac:spMkLst>
        </pc:spChg>
      </pc:sldChg>
      <pc:sldChg chg="addSp delSp modSp mod">
        <pc:chgData name="Bachmann, Hannah Ruth" userId="e7c09bfb-72c2-42e5-912c-bd6874d853db" providerId="ADAL" clId="{1F10D3C9-C0A8-41D6-8B85-0C255B6FFF1F}" dt="2021-02-02T16:42:18.948" v="86"/>
        <pc:sldMkLst>
          <pc:docMk/>
          <pc:sldMk cId="3525743101" sldId="1405"/>
        </pc:sldMkLst>
        <pc:spChg chg="del">
          <ac:chgData name="Bachmann, Hannah Ruth" userId="e7c09bfb-72c2-42e5-912c-bd6874d853db" providerId="ADAL" clId="{1F10D3C9-C0A8-41D6-8B85-0C255B6FFF1F}" dt="2021-01-30T09:21:33.321" v="18" actId="478"/>
          <ac:spMkLst>
            <pc:docMk/>
            <pc:sldMk cId="3525743101" sldId="1405"/>
            <ac:spMk id="5" creationId="{F3BBB5A6-F73F-4570-AFDD-AD9A03807CC0}"/>
          </ac:spMkLst>
        </pc:spChg>
        <pc:spChg chg="del">
          <ac:chgData name="Bachmann, Hannah Ruth" userId="e7c09bfb-72c2-42e5-912c-bd6874d853db" providerId="ADAL" clId="{1F10D3C9-C0A8-41D6-8B85-0C255B6FFF1F}" dt="2021-01-30T09:22:14.201" v="38" actId="478"/>
          <ac:spMkLst>
            <pc:docMk/>
            <pc:sldMk cId="3525743101" sldId="1405"/>
            <ac:spMk id="6" creationId="{66BC6F55-25C4-45A3-A262-681DB91AC740}"/>
          </ac:spMkLst>
        </pc:spChg>
        <pc:spChg chg="add del mod">
          <ac:chgData name="Bachmann, Hannah Ruth" userId="e7c09bfb-72c2-42e5-912c-bd6874d853db" providerId="ADAL" clId="{1F10D3C9-C0A8-41D6-8B85-0C255B6FFF1F}" dt="2021-02-02T16:42:18.109" v="85" actId="478"/>
          <ac:spMkLst>
            <pc:docMk/>
            <pc:sldMk cId="3525743101" sldId="1405"/>
            <ac:spMk id="8" creationId="{BB47BE4E-9A41-47BB-9327-11839E02CEA3}"/>
          </ac:spMkLst>
        </pc:spChg>
        <pc:spChg chg="add mod">
          <ac:chgData name="Bachmann, Hannah Ruth" userId="e7c09bfb-72c2-42e5-912c-bd6874d853db" providerId="ADAL" clId="{1F10D3C9-C0A8-41D6-8B85-0C255B6FFF1F}" dt="2021-01-30T09:22:14.817" v="39"/>
          <ac:spMkLst>
            <pc:docMk/>
            <pc:sldMk cId="3525743101" sldId="1405"/>
            <ac:spMk id="9" creationId="{862767FA-E375-441F-AC19-0D6162211B81}"/>
          </ac:spMkLst>
        </pc:spChg>
        <pc:spChg chg="add mod">
          <ac:chgData name="Bachmann, Hannah Ruth" userId="e7c09bfb-72c2-42e5-912c-bd6874d853db" providerId="ADAL" clId="{1F10D3C9-C0A8-41D6-8B85-0C255B6FFF1F}" dt="2021-02-02T16:42:18.948" v="86"/>
          <ac:spMkLst>
            <pc:docMk/>
            <pc:sldMk cId="3525743101" sldId="1405"/>
            <ac:spMk id="10" creationId="{8F673A02-7ACE-4B32-A68D-008E1985AF78}"/>
          </ac:spMkLst>
        </pc:spChg>
      </pc:sldChg>
      <pc:sldChg chg="addSp delSp modSp mod">
        <pc:chgData name="Bachmann, Hannah Ruth" userId="e7c09bfb-72c2-42e5-912c-bd6874d853db" providerId="ADAL" clId="{1F10D3C9-C0A8-41D6-8B85-0C255B6FFF1F}" dt="2021-02-02T16:42:21.328" v="88"/>
        <pc:sldMkLst>
          <pc:docMk/>
          <pc:sldMk cId="2086438055" sldId="1406"/>
        </pc:sldMkLst>
        <pc:spChg chg="del">
          <ac:chgData name="Bachmann, Hannah Ruth" userId="e7c09bfb-72c2-42e5-912c-bd6874d853db" providerId="ADAL" clId="{1F10D3C9-C0A8-41D6-8B85-0C255B6FFF1F}" dt="2021-01-30T09:21:35.569" v="20" actId="478"/>
          <ac:spMkLst>
            <pc:docMk/>
            <pc:sldMk cId="2086438055" sldId="1406"/>
            <ac:spMk id="5" creationId="{16107369-24D4-4DBA-B4C8-F0C2A171D97D}"/>
          </ac:spMkLst>
        </pc:spChg>
        <pc:spChg chg="del">
          <ac:chgData name="Bachmann, Hannah Ruth" userId="e7c09bfb-72c2-42e5-912c-bd6874d853db" providerId="ADAL" clId="{1F10D3C9-C0A8-41D6-8B85-0C255B6FFF1F}" dt="2021-01-30T09:22:17.458" v="40" actId="478"/>
          <ac:spMkLst>
            <pc:docMk/>
            <pc:sldMk cId="2086438055" sldId="1406"/>
            <ac:spMk id="6" creationId="{56B4F87D-9728-4BA3-BF58-93C083F6EFED}"/>
          </ac:spMkLst>
        </pc:spChg>
        <pc:spChg chg="add del mod">
          <ac:chgData name="Bachmann, Hannah Ruth" userId="e7c09bfb-72c2-42e5-912c-bd6874d853db" providerId="ADAL" clId="{1F10D3C9-C0A8-41D6-8B85-0C255B6FFF1F}" dt="2021-02-02T16:42:21.037" v="87" actId="478"/>
          <ac:spMkLst>
            <pc:docMk/>
            <pc:sldMk cId="2086438055" sldId="1406"/>
            <ac:spMk id="8" creationId="{A321F8BA-47D2-4969-9C19-DFE9CBD06218}"/>
          </ac:spMkLst>
        </pc:spChg>
        <pc:spChg chg="add mod">
          <ac:chgData name="Bachmann, Hannah Ruth" userId="e7c09bfb-72c2-42e5-912c-bd6874d853db" providerId="ADAL" clId="{1F10D3C9-C0A8-41D6-8B85-0C255B6FFF1F}" dt="2021-01-30T09:22:17.774" v="41"/>
          <ac:spMkLst>
            <pc:docMk/>
            <pc:sldMk cId="2086438055" sldId="1406"/>
            <ac:spMk id="9" creationId="{AF114E80-292B-4FFE-825E-E8F7A443A4C4}"/>
          </ac:spMkLst>
        </pc:spChg>
        <pc:spChg chg="add mod">
          <ac:chgData name="Bachmann, Hannah Ruth" userId="e7c09bfb-72c2-42e5-912c-bd6874d853db" providerId="ADAL" clId="{1F10D3C9-C0A8-41D6-8B85-0C255B6FFF1F}" dt="2021-02-02T16:42:21.328" v="88"/>
          <ac:spMkLst>
            <pc:docMk/>
            <pc:sldMk cId="2086438055" sldId="1406"/>
            <ac:spMk id="10" creationId="{42642DCC-E1F2-4CE3-9C87-C2169F216855}"/>
          </ac:spMkLst>
        </pc:spChg>
      </pc:sldChg>
      <pc:sldChg chg="addSp delSp modSp mod">
        <pc:chgData name="Bachmann, Hannah Ruth" userId="e7c09bfb-72c2-42e5-912c-bd6874d853db" providerId="ADAL" clId="{1F10D3C9-C0A8-41D6-8B85-0C255B6FFF1F}" dt="2021-02-02T16:42:26.083" v="90"/>
        <pc:sldMkLst>
          <pc:docMk/>
          <pc:sldMk cId="1687414489" sldId="1407"/>
        </pc:sldMkLst>
        <pc:spChg chg="del">
          <ac:chgData name="Bachmann, Hannah Ruth" userId="e7c09bfb-72c2-42e5-912c-bd6874d853db" providerId="ADAL" clId="{1F10D3C9-C0A8-41D6-8B85-0C255B6FFF1F}" dt="2021-01-30T09:21:40.953" v="24" actId="478"/>
          <ac:spMkLst>
            <pc:docMk/>
            <pc:sldMk cId="1687414489" sldId="1407"/>
            <ac:spMk id="5" creationId="{C2CB7B08-9771-4367-A812-CC5E64977786}"/>
          </ac:spMkLst>
        </pc:spChg>
        <pc:spChg chg="add del">
          <ac:chgData name="Bachmann, Hannah Ruth" userId="e7c09bfb-72c2-42e5-912c-bd6874d853db" providerId="ADAL" clId="{1F10D3C9-C0A8-41D6-8B85-0C255B6FFF1F}" dt="2021-01-30T09:22:20.681" v="42" actId="478"/>
          <ac:spMkLst>
            <pc:docMk/>
            <pc:sldMk cId="1687414489" sldId="1407"/>
            <ac:spMk id="6" creationId="{D8ECEB8E-E7B3-4409-9150-2F12F52D3283}"/>
          </ac:spMkLst>
        </pc:spChg>
        <pc:spChg chg="add del mod">
          <ac:chgData name="Bachmann, Hannah Ruth" userId="e7c09bfb-72c2-42e5-912c-bd6874d853db" providerId="ADAL" clId="{1F10D3C9-C0A8-41D6-8B85-0C255B6FFF1F}" dt="2021-02-02T16:42:25.469" v="89" actId="478"/>
          <ac:spMkLst>
            <pc:docMk/>
            <pc:sldMk cId="1687414489" sldId="1407"/>
            <ac:spMk id="8" creationId="{B4679614-DAA6-4696-AB0B-05C2BE1A8639}"/>
          </ac:spMkLst>
        </pc:spChg>
        <pc:spChg chg="add mod">
          <ac:chgData name="Bachmann, Hannah Ruth" userId="e7c09bfb-72c2-42e5-912c-bd6874d853db" providerId="ADAL" clId="{1F10D3C9-C0A8-41D6-8B85-0C255B6FFF1F}" dt="2021-01-30T09:22:21.130" v="43"/>
          <ac:spMkLst>
            <pc:docMk/>
            <pc:sldMk cId="1687414489" sldId="1407"/>
            <ac:spMk id="9" creationId="{3D6148C5-8205-47A3-A217-6637DE696FB4}"/>
          </ac:spMkLst>
        </pc:spChg>
        <pc:spChg chg="add mod">
          <ac:chgData name="Bachmann, Hannah Ruth" userId="e7c09bfb-72c2-42e5-912c-bd6874d853db" providerId="ADAL" clId="{1F10D3C9-C0A8-41D6-8B85-0C255B6FFF1F}" dt="2021-02-02T16:42:26.083" v="90"/>
          <ac:spMkLst>
            <pc:docMk/>
            <pc:sldMk cId="1687414489" sldId="1407"/>
            <ac:spMk id="10" creationId="{FD79D2B3-1D6E-4F59-87C0-715AE397785B}"/>
          </ac:spMkLst>
        </pc:spChg>
      </pc:sldChg>
      <pc:sldChg chg="addSp delSp modSp new mod modAnim">
        <pc:chgData name="Bachmann, Hannah Ruth" userId="e7c09bfb-72c2-42e5-912c-bd6874d853db" providerId="ADAL" clId="{1F10D3C9-C0A8-41D6-8B85-0C255B6FFF1F}" dt="2021-02-02T16:42:07.886" v="78"/>
        <pc:sldMkLst>
          <pc:docMk/>
          <pc:sldMk cId="3792722422" sldId="1408"/>
        </pc:sldMkLst>
        <pc:spChg chg="mod">
          <ac:chgData name="Bachmann, Hannah Ruth" userId="e7c09bfb-72c2-42e5-912c-bd6874d853db" providerId="ADAL" clId="{1F10D3C9-C0A8-41D6-8B85-0C255B6FFF1F}" dt="2021-01-30T09:24:17.301" v="54" actId="1076"/>
          <ac:spMkLst>
            <pc:docMk/>
            <pc:sldMk cId="3792722422" sldId="1408"/>
            <ac:spMk id="2" creationId="{9168211F-AE6B-4CA6-B639-DDBCC2BC6144}"/>
          </ac:spMkLst>
        </pc:spChg>
        <pc:spChg chg="mod">
          <ac:chgData name="Bachmann, Hannah Ruth" userId="e7c09bfb-72c2-42e5-912c-bd6874d853db" providerId="ADAL" clId="{1F10D3C9-C0A8-41D6-8B85-0C255B6FFF1F}" dt="2021-01-30T09:26:00.775" v="68" actId="20577"/>
          <ac:spMkLst>
            <pc:docMk/>
            <pc:sldMk cId="3792722422" sldId="1408"/>
            <ac:spMk id="3" creationId="{AFC0571B-0B4C-4914-8444-BFA72AA9D897}"/>
          </ac:spMkLst>
        </pc:spChg>
        <pc:spChg chg="del">
          <ac:chgData name="Bachmann, Hannah Ruth" userId="e7c09bfb-72c2-42e5-912c-bd6874d853db" providerId="ADAL" clId="{1F10D3C9-C0A8-41D6-8B85-0C255B6FFF1F}" dt="2021-01-30T09:23:15.671" v="46" actId="478"/>
          <ac:spMkLst>
            <pc:docMk/>
            <pc:sldMk cId="3792722422" sldId="1408"/>
            <ac:spMk id="4" creationId="{E3AA38E3-832E-4403-B4AC-AB693641F251}"/>
          </ac:spMkLst>
        </pc:spChg>
        <pc:spChg chg="del">
          <ac:chgData name="Bachmann, Hannah Ruth" userId="e7c09bfb-72c2-42e5-912c-bd6874d853db" providerId="ADAL" clId="{1F10D3C9-C0A8-41D6-8B85-0C255B6FFF1F}" dt="2021-01-30T09:24:49.336" v="59" actId="478"/>
          <ac:spMkLst>
            <pc:docMk/>
            <pc:sldMk cId="3792722422" sldId="1408"/>
            <ac:spMk id="5" creationId="{71445F32-9772-46C9-A787-FF77674DF96B}"/>
          </ac:spMkLst>
        </pc:spChg>
        <pc:spChg chg="del">
          <ac:chgData name="Bachmann, Hannah Ruth" userId="e7c09bfb-72c2-42e5-912c-bd6874d853db" providerId="ADAL" clId="{1F10D3C9-C0A8-41D6-8B85-0C255B6FFF1F}" dt="2021-01-30T09:25:03.910" v="61" actId="478"/>
          <ac:spMkLst>
            <pc:docMk/>
            <pc:sldMk cId="3792722422" sldId="1408"/>
            <ac:spMk id="6" creationId="{5929DDFD-8364-402B-B315-BCA98BBD7CBC}"/>
          </ac:spMkLst>
        </pc:spChg>
        <pc:spChg chg="add del mod">
          <ac:chgData name="Bachmann, Hannah Ruth" userId="e7c09bfb-72c2-42e5-912c-bd6874d853db" providerId="ADAL" clId="{1F10D3C9-C0A8-41D6-8B85-0C255B6FFF1F}" dt="2021-02-02T16:42:07.594" v="77" actId="478"/>
          <ac:spMkLst>
            <pc:docMk/>
            <pc:sldMk cId="3792722422" sldId="1408"/>
            <ac:spMk id="9" creationId="{B47D8860-269B-4983-A28A-2460FF070515}"/>
          </ac:spMkLst>
        </pc:spChg>
        <pc:spChg chg="add mod">
          <ac:chgData name="Bachmann, Hannah Ruth" userId="e7c09bfb-72c2-42e5-912c-bd6874d853db" providerId="ADAL" clId="{1F10D3C9-C0A8-41D6-8B85-0C255B6FFF1F}" dt="2021-01-30T09:25:04.207" v="62"/>
          <ac:spMkLst>
            <pc:docMk/>
            <pc:sldMk cId="3792722422" sldId="1408"/>
            <ac:spMk id="10" creationId="{5CCFC830-5753-4777-B348-6A330C4957E4}"/>
          </ac:spMkLst>
        </pc:spChg>
        <pc:spChg chg="add mod">
          <ac:chgData name="Bachmann, Hannah Ruth" userId="e7c09bfb-72c2-42e5-912c-bd6874d853db" providerId="ADAL" clId="{1F10D3C9-C0A8-41D6-8B85-0C255B6FFF1F}" dt="2021-02-02T16:42:07.886" v="78"/>
          <ac:spMkLst>
            <pc:docMk/>
            <pc:sldMk cId="3792722422" sldId="1408"/>
            <ac:spMk id="11" creationId="{900DB3BB-D354-4618-9FE8-B47ECF92F8B6}"/>
          </ac:spMkLst>
        </pc:spChg>
        <pc:picChg chg="add mod">
          <ac:chgData name="Bachmann, Hannah Ruth" userId="e7c09bfb-72c2-42e5-912c-bd6874d853db" providerId="ADAL" clId="{1F10D3C9-C0A8-41D6-8B85-0C255B6FFF1F}" dt="2021-01-30T09:23:56.699" v="53"/>
          <ac:picMkLst>
            <pc:docMk/>
            <pc:sldMk cId="3792722422" sldId="1408"/>
            <ac:picMk id="7" creationId="{AAB726FF-7D95-4A3E-B11C-DDBBA004F718}"/>
          </ac:picMkLst>
        </pc:picChg>
        <pc:picChg chg="add mod">
          <ac:chgData name="Bachmann, Hannah Ruth" userId="e7c09bfb-72c2-42e5-912c-bd6874d853db" providerId="ADAL" clId="{1F10D3C9-C0A8-41D6-8B85-0C255B6FFF1F}" dt="2021-01-30T09:24:30.615" v="57" actId="1076"/>
          <ac:picMkLst>
            <pc:docMk/>
            <pc:sldMk cId="3792722422" sldId="1408"/>
            <ac:picMk id="8" creationId="{1AAC83DC-E3CA-490F-9FED-7B06F8042DAC}"/>
          </ac:picMkLst>
        </pc:picChg>
      </pc:sldChg>
      <pc:sldChg chg="del">
        <pc:chgData name="Bachmann, Hannah Ruth" userId="e7c09bfb-72c2-42e5-912c-bd6874d853db" providerId="ADAL" clId="{1F10D3C9-C0A8-41D6-8B85-0C255B6FFF1F}" dt="2021-01-30T09:20:57.179" v="5" actId="2696"/>
        <pc:sldMkLst>
          <pc:docMk/>
          <pc:sldMk cId="47279079" sldId="1409"/>
        </pc:sldMkLst>
      </pc:sldChg>
    </pc:docChg>
  </pc:docChgLst>
  <pc:docChgLst>
    <pc:chgData name="Bachmann, Hannah Ruth" userId="e7c09bfb-72c2-42e5-912c-bd6874d853db" providerId="ADAL" clId="{108D8238-7D39-4247-94E4-52EE502B833C}"/>
    <pc:docChg chg="undo custSel modSld">
      <pc:chgData name="Bachmann, Hannah Ruth" userId="e7c09bfb-72c2-42e5-912c-bd6874d853db" providerId="ADAL" clId="{108D8238-7D39-4247-94E4-52EE502B833C}" dt="2021-03-10T15:28:18.358" v="709" actId="20577"/>
      <pc:docMkLst>
        <pc:docMk/>
      </pc:docMkLst>
      <pc:sldChg chg="modSp mod">
        <pc:chgData name="Bachmann, Hannah Ruth" userId="e7c09bfb-72c2-42e5-912c-bd6874d853db" providerId="ADAL" clId="{108D8238-7D39-4247-94E4-52EE502B833C}" dt="2021-03-10T15:28:18.358" v="709" actId="20577"/>
        <pc:sldMkLst>
          <pc:docMk/>
          <pc:sldMk cId="238310380" sldId="1397"/>
        </pc:sldMkLst>
        <pc:spChg chg="mod">
          <ac:chgData name="Bachmann, Hannah Ruth" userId="e7c09bfb-72c2-42e5-912c-bd6874d853db" providerId="ADAL" clId="{108D8238-7D39-4247-94E4-52EE502B833C}" dt="2021-03-10T15:09:40.516" v="39" actId="20577"/>
          <ac:spMkLst>
            <pc:docMk/>
            <pc:sldMk cId="238310380" sldId="1397"/>
            <ac:spMk id="2" creationId="{2A8E7AE3-A2BF-4B31-85FB-C94A4552ECD1}"/>
          </ac:spMkLst>
        </pc:spChg>
        <pc:spChg chg="mod">
          <ac:chgData name="Bachmann, Hannah Ruth" userId="e7c09bfb-72c2-42e5-912c-bd6874d853db" providerId="ADAL" clId="{108D8238-7D39-4247-94E4-52EE502B833C}" dt="2021-03-10T15:28:18.358" v="709" actId="20577"/>
          <ac:spMkLst>
            <pc:docMk/>
            <pc:sldMk cId="238310380" sldId="1397"/>
            <ac:spMk id="12" creationId="{C3749583-842C-4520-BBC9-EF13DF5785C4}"/>
          </ac:spMkLst>
        </pc:spChg>
      </pc:sldChg>
      <pc:sldChg chg="addSp delSp modSp mod modClrScheme chgLayout">
        <pc:chgData name="Bachmann, Hannah Ruth" userId="e7c09bfb-72c2-42e5-912c-bd6874d853db" providerId="ADAL" clId="{108D8238-7D39-4247-94E4-52EE502B833C}" dt="2021-03-10T15:14:57.665" v="237" actId="207"/>
        <pc:sldMkLst>
          <pc:docMk/>
          <pc:sldMk cId="1899391020" sldId="1398"/>
        </pc:sldMkLst>
        <pc:spChg chg="mod ord">
          <ac:chgData name="Bachmann, Hannah Ruth" userId="e7c09bfb-72c2-42e5-912c-bd6874d853db" providerId="ADAL" clId="{108D8238-7D39-4247-94E4-52EE502B833C}" dt="2021-03-10T15:12:24.598" v="100" actId="700"/>
          <ac:spMkLst>
            <pc:docMk/>
            <pc:sldMk cId="1899391020" sldId="1398"/>
            <ac:spMk id="2" creationId="{AC284810-2428-466D-B869-22185656E3A7}"/>
          </ac:spMkLst>
        </pc:spChg>
        <pc:spChg chg="add del mod ord">
          <ac:chgData name="Bachmann, Hannah Ruth" userId="e7c09bfb-72c2-42e5-912c-bd6874d853db" providerId="ADAL" clId="{108D8238-7D39-4247-94E4-52EE502B833C}" dt="2021-03-10T15:12:21.528" v="99" actId="700"/>
          <ac:spMkLst>
            <pc:docMk/>
            <pc:sldMk cId="1899391020" sldId="1398"/>
            <ac:spMk id="4" creationId="{A987DB16-361E-42AF-9374-32E21E1BB853}"/>
          </ac:spMkLst>
        </pc:spChg>
        <pc:spChg chg="add del mod ord">
          <ac:chgData name="Bachmann, Hannah Ruth" userId="e7c09bfb-72c2-42e5-912c-bd6874d853db" providerId="ADAL" clId="{108D8238-7D39-4247-94E4-52EE502B833C}" dt="2021-03-10T15:12:21.528" v="99" actId="700"/>
          <ac:spMkLst>
            <pc:docMk/>
            <pc:sldMk cId="1899391020" sldId="1398"/>
            <ac:spMk id="5" creationId="{F4CC5FDB-9AF7-4991-9A62-9C9EC464BFB6}"/>
          </ac:spMkLst>
        </pc:spChg>
        <pc:spChg chg="add del mod ord">
          <ac:chgData name="Bachmann, Hannah Ruth" userId="e7c09bfb-72c2-42e5-912c-bd6874d853db" providerId="ADAL" clId="{108D8238-7D39-4247-94E4-52EE502B833C}" dt="2021-03-10T15:12:21.528" v="99" actId="700"/>
          <ac:spMkLst>
            <pc:docMk/>
            <pc:sldMk cId="1899391020" sldId="1398"/>
            <ac:spMk id="6" creationId="{5733F70B-708E-4CFC-B92F-18FB66B34D3D}"/>
          </ac:spMkLst>
        </pc:spChg>
        <pc:spChg chg="mod">
          <ac:chgData name="Bachmann, Hannah Ruth" userId="e7c09bfb-72c2-42e5-912c-bd6874d853db" providerId="ADAL" clId="{108D8238-7D39-4247-94E4-52EE502B833C}" dt="2021-03-10T15:13:06.435" v="141" actId="14100"/>
          <ac:spMkLst>
            <pc:docMk/>
            <pc:sldMk cId="1899391020" sldId="1398"/>
            <ac:spMk id="8" creationId="{52E6EED3-5A20-427F-BCF7-E436CCA99B8B}"/>
          </ac:spMkLst>
        </pc:spChg>
        <pc:spChg chg="mod ord">
          <ac:chgData name="Bachmann, Hannah Ruth" userId="e7c09bfb-72c2-42e5-912c-bd6874d853db" providerId="ADAL" clId="{108D8238-7D39-4247-94E4-52EE502B833C}" dt="2021-03-10T15:12:24.598" v="100" actId="700"/>
          <ac:spMkLst>
            <pc:docMk/>
            <pc:sldMk cId="1899391020" sldId="1398"/>
            <ac:spMk id="10" creationId="{60435AAC-ECFB-47C8-BB8E-23B34B46EF54}"/>
          </ac:spMkLst>
        </pc:spChg>
        <pc:spChg chg="add mod ord">
          <ac:chgData name="Bachmann, Hannah Ruth" userId="e7c09bfb-72c2-42e5-912c-bd6874d853db" providerId="ADAL" clId="{108D8238-7D39-4247-94E4-52EE502B833C}" dt="2021-03-10T15:14:57.665" v="237" actId="207"/>
          <ac:spMkLst>
            <pc:docMk/>
            <pc:sldMk cId="1899391020" sldId="1398"/>
            <ac:spMk id="11" creationId="{04D24827-DCCC-4B35-AA0B-3C75DA8D6374}"/>
          </ac:spMkLst>
        </pc:spChg>
        <pc:spChg chg="add del mod ord">
          <ac:chgData name="Bachmann, Hannah Ruth" userId="e7c09bfb-72c2-42e5-912c-bd6874d853db" providerId="ADAL" clId="{108D8238-7D39-4247-94E4-52EE502B833C}" dt="2021-03-10T15:12:26.511" v="101" actId="478"/>
          <ac:spMkLst>
            <pc:docMk/>
            <pc:sldMk cId="1899391020" sldId="1398"/>
            <ac:spMk id="12" creationId="{354B9CCF-A20D-4EDE-9B79-7A5213D3D811}"/>
          </ac:spMkLst>
        </pc:spChg>
        <pc:spChg chg="add del">
          <ac:chgData name="Bachmann, Hannah Ruth" userId="e7c09bfb-72c2-42e5-912c-bd6874d853db" providerId="ADAL" clId="{108D8238-7D39-4247-94E4-52EE502B833C}" dt="2021-03-10T15:12:50.562" v="135" actId="22"/>
          <ac:spMkLst>
            <pc:docMk/>
            <pc:sldMk cId="1899391020" sldId="1398"/>
            <ac:spMk id="14" creationId="{3BA16FA9-DE67-437E-B501-5515E9D68940}"/>
          </ac:spMkLst>
        </pc:spChg>
        <pc:picChg chg="mod">
          <ac:chgData name="Bachmann, Hannah Ruth" userId="e7c09bfb-72c2-42e5-912c-bd6874d853db" providerId="ADAL" clId="{108D8238-7D39-4247-94E4-52EE502B833C}" dt="2021-03-10T15:12:12.367" v="97" actId="1076"/>
          <ac:picMkLst>
            <pc:docMk/>
            <pc:sldMk cId="1899391020" sldId="1398"/>
            <ac:picMk id="3" creationId="{76FFFD76-2C1A-4C73-9AE1-15B86CBAE4B2}"/>
          </ac:picMkLst>
        </pc:picChg>
        <pc:picChg chg="mod">
          <ac:chgData name="Bachmann, Hannah Ruth" userId="e7c09bfb-72c2-42e5-912c-bd6874d853db" providerId="ADAL" clId="{108D8238-7D39-4247-94E4-52EE502B833C}" dt="2021-03-10T15:13:20.006" v="146" actId="1076"/>
          <ac:picMkLst>
            <pc:docMk/>
            <pc:sldMk cId="1899391020" sldId="1398"/>
            <ac:picMk id="7" creationId="{D650908F-30DC-47B5-B197-8511B7156647}"/>
          </ac:picMkLst>
        </pc:picChg>
      </pc:sldChg>
      <pc:sldChg chg="modSp mod">
        <pc:chgData name="Bachmann, Hannah Ruth" userId="e7c09bfb-72c2-42e5-912c-bd6874d853db" providerId="ADAL" clId="{108D8238-7D39-4247-94E4-52EE502B833C}" dt="2021-03-10T15:08:30.417" v="18" actId="20577"/>
        <pc:sldMkLst>
          <pc:docMk/>
          <pc:sldMk cId="2461512244" sldId="1401"/>
        </pc:sldMkLst>
        <pc:spChg chg="mod">
          <ac:chgData name="Bachmann, Hannah Ruth" userId="e7c09bfb-72c2-42e5-912c-bd6874d853db" providerId="ADAL" clId="{108D8238-7D39-4247-94E4-52EE502B833C}" dt="2021-03-10T15:08:30.417" v="18" actId="20577"/>
          <ac:spMkLst>
            <pc:docMk/>
            <pc:sldMk cId="2461512244" sldId="1401"/>
            <ac:spMk id="2" creationId="{AC284810-2428-466D-B869-22185656E3A7}"/>
          </ac:spMkLst>
        </pc:spChg>
        <pc:spChg chg="mod">
          <ac:chgData name="Bachmann, Hannah Ruth" userId="e7c09bfb-72c2-42e5-912c-bd6874d853db" providerId="ADAL" clId="{108D8238-7D39-4247-94E4-52EE502B833C}" dt="2021-03-10T15:08:22.375" v="2" actId="20577"/>
          <ac:spMkLst>
            <pc:docMk/>
            <pc:sldMk cId="2461512244" sldId="1401"/>
            <ac:spMk id="12" creationId="{68A12010-6D41-411C-93B2-4E46D5E8882B}"/>
          </ac:spMkLst>
        </pc:spChg>
        <pc:picChg chg="mod">
          <ac:chgData name="Bachmann, Hannah Ruth" userId="e7c09bfb-72c2-42e5-912c-bd6874d853db" providerId="ADAL" clId="{108D8238-7D39-4247-94E4-52EE502B833C}" dt="2021-03-10T15:08:25.060" v="3" actId="1076"/>
          <ac:picMkLst>
            <pc:docMk/>
            <pc:sldMk cId="2461512244" sldId="1401"/>
            <ac:picMk id="3" creationId="{6B0FA5E2-30CB-4DE0-9B67-75704DA9EC98}"/>
          </ac:picMkLst>
        </pc:picChg>
      </pc:sldChg>
      <pc:sldChg chg="modSp mod">
        <pc:chgData name="Bachmann, Hannah Ruth" userId="e7c09bfb-72c2-42e5-912c-bd6874d853db" providerId="ADAL" clId="{108D8238-7D39-4247-94E4-52EE502B833C}" dt="2021-03-10T15:25:14.639" v="632" actId="179"/>
        <pc:sldMkLst>
          <pc:docMk/>
          <pc:sldMk cId="4052116152" sldId="1403"/>
        </pc:sldMkLst>
        <pc:spChg chg="mod">
          <ac:chgData name="Bachmann, Hannah Ruth" userId="e7c09bfb-72c2-42e5-912c-bd6874d853db" providerId="ADAL" clId="{108D8238-7D39-4247-94E4-52EE502B833C}" dt="2021-03-10T15:15:41.502" v="291" actId="20577"/>
          <ac:spMkLst>
            <pc:docMk/>
            <pc:sldMk cId="4052116152" sldId="1403"/>
            <ac:spMk id="2" creationId="{E0B7D229-D7C7-4CA1-989F-B33861D82F29}"/>
          </ac:spMkLst>
        </pc:spChg>
        <pc:spChg chg="mod">
          <ac:chgData name="Bachmann, Hannah Ruth" userId="e7c09bfb-72c2-42e5-912c-bd6874d853db" providerId="ADAL" clId="{108D8238-7D39-4247-94E4-52EE502B833C}" dt="2021-03-10T15:25:14.639" v="632" actId="179"/>
          <ac:spMkLst>
            <pc:docMk/>
            <pc:sldMk cId="4052116152" sldId="1403"/>
            <ac:spMk id="3" creationId="{AE910C6C-1A00-405B-817D-E5C332DE5DC5}"/>
          </ac:spMkLst>
        </pc:spChg>
        <pc:picChg chg="mod">
          <ac:chgData name="Bachmann, Hannah Ruth" userId="e7c09bfb-72c2-42e5-912c-bd6874d853db" providerId="ADAL" clId="{108D8238-7D39-4247-94E4-52EE502B833C}" dt="2021-03-10T15:15:26.565" v="287" actId="1076"/>
          <ac:picMkLst>
            <pc:docMk/>
            <pc:sldMk cId="4052116152" sldId="1403"/>
            <ac:picMk id="4" creationId="{D11C4EE7-503D-4F91-BACD-995753053343}"/>
          </ac:picMkLst>
        </pc:picChg>
      </pc:sldChg>
      <pc:sldChg chg="modSp mod">
        <pc:chgData name="Bachmann, Hannah Ruth" userId="e7c09bfb-72c2-42e5-912c-bd6874d853db" providerId="ADAL" clId="{108D8238-7D39-4247-94E4-52EE502B833C}" dt="2021-03-10T15:28:09.563" v="708" actId="179"/>
        <pc:sldMkLst>
          <pc:docMk/>
          <pc:sldMk cId="1631553136" sldId="1404"/>
        </pc:sldMkLst>
        <pc:spChg chg="mod">
          <ac:chgData name="Bachmann, Hannah Ruth" userId="e7c09bfb-72c2-42e5-912c-bd6874d853db" providerId="ADAL" clId="{108D8238-7D39-4247-94E4-52EE502B833C}" dt="2021-03-10T15:17:08.968" v="349" actId="20577"/>
          <ac:spMkLst>
            <pc:docMk/>
            <pc:sldMk cId="1631553136" sldId="1404"/>
            <ac:spMk id="2" creationId="{81CC4272-CFE5-493B-8721-6BDBBA24F568}"/>
          </ac:spMkLst>
        </pc:spChg>
        <pc:spChg chg="mod">
          <ac:chgData name="Bachmann, Hannah Ruth" userId="e7c09bfb-72c2-42e5-912c-bd6874d853db" providerId="ADAL" clId="{108D8238-7D39-4247-94E4-52EE502B833C}" dt="2021-03-10T15:28:09.563" v="708" actId="179"/>
          <ac:spMkLst>
            <pc:docMk/>
            <pc:sldMk cId="1631553136" sldId="1404"/>
            <ac:spMk id="3" creationId="{77739F0B-9CD5-4D18-9DD1-8A7F7CBF11F9}"/>
          </ac:spMkLst>
        </pc:spChg>
        <pc:picChg chg="mod">
          <ac:chgData name="Bachmann, Hannah Ruth" userId="e7c09bfb-72c2-42e5-912c-bd6874d853db" providerId="ADAL" clId="{108D8238-7D39-4247-94E4-52EE502B833C}" dt="2021-03-10T15:16:36.414" v="344" actId="14100"/>
          <ac:picMkLst>
            <pc:docMk/>
            <pc:sldMk cId="1631553136" sldId="1404"/>
            <ac:picMk id="4" creationId="{9B976610-A89A-4561-A4B7-6CE59D74FDFB}"/>
          </ac:picMkLst>
        </pc:picChg>
      </pc:sldChg>
      <pc:sldChg chg="modSp">
        <pc:chgData name="Bachmann, Hannah Ruth" userId="e7c09bfb-72c2-42e5-912c-bd6874d853db" providerId="ADAL" clId="{108D8238-7D39-4247-94E4-52EE502B833C}" dt="2021-03-10T15:09:27.992" v="27" actId="115"/>
        <pc:sldMkLst>
          <pc:docMk/>
          <pc:sldMk cId="3525743101" sldId="1405"/>
        </pc:sldMkLst>
        <pc:spChg chg="mod">
          <ac:chgData name="Bachmann, Hannah Ruth" userId="e7c09bfb-72c2-42e5-912c-bd6874d853db" providerId="ADAL" clId="{108D8238-7D39-4247-94E4-52EE502B833C}" dt="2021-03-10T15:09:27.992" v="27" actId="115"/>
          <ac:spMkLst>
            <pc:docMk/>
            <pc:sldMk cId="3525743101" sldId="1405"/>
            <ac:spMk id="3" creationId="{6189DABC-B763-47DC-A4CA-70E36BB82A42}"/>
          </ac:spMkLst>
        </pc:spChg>
      </pc:sldChg>
      <pc:sldChg chg="modSp">
        <pc:chgData name="Bachmann, Hannah Ruth" userId="e7c09bfb-72c2-42e5-912c-bd6874d853db" providerId="ADAL" clId="{108D8238-7D39-4247-94E4-52EE502B833C}" dt="2021-03-10T15:17:49.037" v="353" actId="207"/>
        <pc:sldMkLst>
          <pc:docMk/>
          <pc:sldMk cId="2086438055" sldId="1406"/>
        </pc:sldMkLst>
        <pc:spChg chg="mod">
          <ac:chgData name="Bachmann, Hannah Ruth" userId="e7c09bfb-72c2-42e5-912c-bd6874d853db" providerId="ADAL" clId="{108D8238-7D39-4247-94E4-52EE502B833C}" dt="2021-03-10T15:17:49.037" v="353" actId="207"/>
          <ac:spMkLst>
            <pc:docMk/>
            <pc:sldMk cId="2086438055" sldId="1406"/>
            <ac:spMk id="3" creationId="{504039F5-3AD1-42E4-A2C1-8FE806A810C5}"/>
          </ac:spMkLst>
        </pc:spChg>
      </pc:sldChg>
      <pc:sldChg chg="modSp">
        <pc:chgData name="Bachmann, Hannah Ruth" userId="e7c09bfb-72c2-42e5-912c-bd6874d853db" providerId="ADAL" clId="{108D8238-7D39-4247-94E4-52EE502B833C}" dt="2021-03-10T15:09:08.084" v="23" actId="115"/>
        <pc:sldMkLst>
          <pc:docMk/>
          <pc:sldMk cId="1687414489" sldId="1407"/>
        </pc:sldMkLst>
        <pc:spChg chg="mod">
          <ac:chgData name="Bachmann, Hannah Ruth" userId="e7c09bfb-72c2-42e5-912c-bd6874d853db" providerId="ADAL" clId="{108D8238-7D39-4247-94E4-52EE502B833C}" dt="2021-03-10T15:09:08.084" v="23" actId="115"/>
          <ac:spMkLst>
            <pc:docMk/>
            <pc:sldMk cId="1687414489" sldId="1407"/>
            <ac:spMk id="3" creationId="{07183DB0-60E3-43F4-8C0A-1B25A653FC97}"/>
          </ac:spMkLst>
        </pc:spChg>
      </pc:sldChg>
      <pc:sldChg chg="modSp mod">
        <pc:chgData name="Bachmann, Hannah Ruth" userId="e7c09bfb-72c2-42e5-912c-bd6874d853db" providerId="ADAL" clId="{108D8238-7D39-4247-94E4-52EE502B833C}" dt="2021-03-10T15:24:04.008" v="573" actId="179"/>
        <pc:sldMkLst>
          <pc:docMk/>
          <pc:sldMk cId="3792722422" sldId="1408"/>
        </pc:sldMkLst>
        <pc:spChg chg="mod">
          <ac:chgData name="Bachmann, Hannah Ruth" userId="e7c09bfb-72c2-42e5-912c-bd6874d853db" providerId="ADAL" clId="{108D8238-7D39-4247-94E4-52EE502B833C}" dt="2021-03-10T15:13:27.865" v="147" actId="20577"/>
          <ac:spMkLst>
            <pc:docMk/>
            <pc:sldMk cId="3792722422" sldId="1408"/>
            <ac:spMk id="2" creationId="{9168211F-AE6B-4CA6-B639-DDBCC2BC6144}"/>
          </ac:spMkLst>
        </pc:spChg>
        <pc:spChg chg="mod">
          <ac:chgData name="Bachmann, Hannah Ruth" userId="e7c09bfb-72c2-42e5-912c-bd6874d853db" providerId="ADAL" clId="{108D8238-7D39-4247-94E4-52EE502B833C}" dt="2021-03-10T15:24:04.008" v="573" actId="179"/>
          <ac:spMkLst>
            <pc:docMk/>
            <pc:sldMk cId="3792722422" sldId="1408"/>
            <ac:spMk id="3" creationId="{AFC0571B-0B4C-4914-8444-BFA72AA9D897}"/>
          </ac:spMkLst>
        </pc:spChg>
        <pc:picChg chg="mod">
          <ac:chgData name="Bachmann, Hannah Ruth" userId="e7c09bfb-72c2-42e5-912c-bd6874d853db" providerId="ADAL" clId="{108D8238-7D39-4247-94E4-52EE502B833C}" dt="2021-03-10T15:13:50.351" v="206" actId="1076"/>
          <ac:picMkLst>
            <pc:docMk/>
            <pc:sldMk cId="3792722422" sldId="1408"/>
            <ac:picMk id="8" creationId="{1AAC83DC-E3CA-490F-9FED-7B06F8042DA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10/03/2021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10/03/2021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10/03/2021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10/03/2021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10/03/2021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10/03/2021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10/03/2021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10/03/2021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10/03/2021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10/03/2021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10/03/2021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10/03/2021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10/03/2021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10/03/2021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10/03/2021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10/03/2021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10/03/2021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10/03/2021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10/03/2021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10/03/2021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10/03/2021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10/03/2021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10/03/2021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10/03/2021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10/03/2021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10/03/2021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10/03/2021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10/03/2021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10/03/2021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10/03/2021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10/03/2021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10/03/2021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10/03/2021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10/03/2021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10/03/2021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10/03/2021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10/03/2021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10/03/2021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10/03/2021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dirty="0">
                <a:solidFill>
                  <a:srgbClr val="000066"/>
                </a:solidFill>
              </a:rPr>
              <a:t>GET Buddied Up</a:t>
            </a:r>
            <a:endParaRPr lang="en-GB"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dirty="0">
                <a:solidFill>
                  <a:srgbClr val="000066"/>
                </a:solidFill>
              </a:rPr>
              <a:t>German with Ali, the Eagle </a:t>
            </a:r>
            <a:endParaRPr lang="en-GB" dirty="0"/>
          </a:p>
          <a:p>
            <a:pPr>
              <a:defRPr/>
            </a:pPr>
            <a:r>
              <a:rPr lang="en-GB" sz="1800" dirty="0">
                <a:solidFill>
                  <a:srgbClr val="000066"/>
                </a:solidFill>
              </a:rPr>
              <a:t>get-across-borders@uni-mainz.de</a:t>
            </a:r>
            <a:endParaRPr lang="en-GB" dirty="0"/>
          </a:p>
          <a:p>
            <a:pPr>
              <a:defRPr/>
            </a:pPr>
            <a:endParaRPr lang="en-GB" sz="1800" dirty="0">
              <a:solidFill>
                <a:srgbClr val="000066"/>
              </a:solidFill>
            </a:endParaRPr>
          </a:p>
          <a:p>
            <a:pPr>
              <a:defRPr/>
            </a:pPr>
            <a:endParaRPr lang="en-GB" sz="1800" dirty="0">
              <a:solidFill>
                <a:srgbClr val="000066"/>
              </a:solidFill>
            </a:endParaRPr>
          </a:p>
          <a:p>
            <a:pPr>
              <a:defRPr/>
            </a:pPr>
            <a:endParaRPr lang="en-GB" sz="180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1B518-C20F-4093-8EAE-3D202D8D1565}"/>
              </a:ext>
            </a:extLst>
          </p:cNvPr>
          <p:cNvSpPr>
            <a:spLocks noGrp="1"/>
          </p:cNvSpPr>
          <p:nvPr>
            <p:ph type="title"/>
          </p:nvPr>
        </p:nvSpPr>
        <p:spPr/>
        <p:txBody>
          <a:bodyPr/>
          <a:lstStyle/>
          <a:p>
            <a:r>
              <a:rPr lang="en-GB" dirty="0" err="1"/>
              <a:t>Welcher</a:t>
            </a:r>
            <a:r>
              <a:rPr lang="en-GB" dirty="0"/>
              <a:t> Monat </a:t>
            </a:r>
            <a:r>
              <a:rPr lang="en-GB" dirty="0" err="1"/>
              <a:t>ist</a:t>
            </a:r>
            <a:r>
              <a:rPr lang="en-GB" dirty="0"/>
              <a:t> es?</a:t>
            </a:r>
          </a:p>
        </p:txBody>
      </p:sp>
      <p:sp>
        <p:nvSpPr>
          <p:cNvPr id="3" name="Inhaltsplatzhalter 2">
            <a:extLst>
              <a:ext uri="{FF2B5EF4-FFF2-40B4-BE49-F238E27FC236}">
                <a16:creationId xmlns:a16="http://schemas.microsoft.com/office/drawing/2014/main" id="{504039F5-3AD1-42E4-A2C1-8FE806A810C5}"/>
              </a:ext>
            </a:extLst>
          </p:cNvPr>
          <p:cNvSpPr>
            <a:spLocks noGrp="1"/>
          </p:cNvSpPr>
          <p:nvPr>
            <p:ph sz="half" idx="1"/>
          </p:nvPr>
        </p:nvSpPr>
        <p:spPr/>
        <p:txBody>
          <a:bodyPr/>
          <a:lstStyle/>
          <a:p>
            <a:r>
              <a:rPr lang="en-GB" dirty="0"/>
              <a:t>Hint 1:</a:t>
            </a:r>
          </a:p>
          <a:p>
            <a:r>
              <a:rPr lang="en-GB" dirty="0"/>
              <a:t>The month starts with an “A“.</a:t>
            </a:r>
          </a:p>
          <a:p>
            <a:endParaRPr lang="en-GB" dirty="0"/>
          </a:p>
          <a:p>
            <a:r>
              <a:rPr lang="en-GB" dirty="0"/>
              <a:t>Hint 2:</a:t>
            </a:r>
          </a:p>
          <a:p>
            <a:r>
              <a:rPr lang="en-GB" dirty="0"/>
              <a:t>It is the middle of the year.</a:t>
            </a:r>
          </a:p>
          <a:p>
            <a:endParaRPr lang="en-GB" dirty="0"/>
          </a:p>
          <a:p>
            <a:r>
              <a:rPr lang="en-GB" dirty="0"/>
              <a:t>Hint 3: </a:t>
            </a:r>
          </a:p>
          <a:p>
            <a:r>
              <a:rPr lang="en-GB" dirty="0"/>
              <a:t>It is very sunny and hot during this month.</a:t>
            </a:r>
          </a:p>
          <a:p>
            <a:endParaRPr lang="en-GB" dirty="0"/>
          </a:p>
          <a:p>
            <a:r>
              <a:rPr lang="en-GB" u="sng" dirty="0"/>
              <a:t>Solution:</a:t>
            </a:r>
            <a:r>
              <a:rPr lang="en-GB" dirty="0"/>
              <a:t> </a:t>
            </a:r>
            <a:r>
              <a:rPr lang="en-GB" dirty="0">
                <a:solidFill>
                  <a:schemeClr val="accent2"/>
                </a:solidFill>
              </a:rPr>
              <a:t>Es </a:t>
            </a:r>
            <a:r>
              <a:rPr lang="en-GB" dirty="0" err="1">
                <a:solidFill>
                  <a:schemeClr val="accent2"/>
                </a:solidFill>
              </a:rPr>
              <a:t>ist</a:t>
            </a:r>
            <a:r>
              <a:rPr lang="en-GB" dirty="0">
                <a:solidFill>
                  <a:schemeClr val="accent2"/>
                </a:solidFill>
              </a:rPr>
              <a:t> </a:t>
            </a:r>
            <a:r>
              <a:rPr lang="en-GB" b="1" dirty="0">
                <a:solidFill>
                  <a:schemeClr val="accent2"/>
                </a:solidFill>
              </a:rPr>
              <a:t>August</a:t>
            </a:r>
            <a:r>
              <a:rPr lang="en-GB" dirty="0">
                <a:solidFill>
                  <a:schemeClr val="accent2"/>
                </a:solidFill>
              </a:rPr>
              <a:t>!</a:t>
            </a:r>
          </a:p>
        </p:txBody>
      </p:sp>
      <p:pic>
        <p:nvPicPr>
          <p:cNvPr id="7" name="Inhaltsplatzhalter 6">
            <a:extLst>
              <a:ext uri="{FF2B5EF4-FFF2-40B4-BE49-F238E27FC236}">
                <a16:creationId xmlns:a16="http://schemas.microsoft.com/office/drawing/2014/main" id="{1052B0DA-D503-43BC-BE33-35298FE85D2B}"/>
              </a:ext>
            </a:extLst>
          </p:cNvPr>
          <p:cNvPicPr>
            <a:picLocks noGrp="1" noChangeAspect="1"/>
          </p:cNvPicPr>
          <p:nvPr>
            <p:ph sz="half" idx="2"/>
          </p:nvPr>
        </p:nvPicPr>
        <p:blipFill>
          <a:blip r:embed="rId2"/>
          <a:stretch>
            <a:fillRect/>
          </a:stretch>
        </p:blipFill>
        <p:spPr>
          <a:xfrm>
            <a:off x="5975685" y="2835667"/>
            <a:ext cx="3937486" cy="2428729"/>
          </a:xfrm>
          <a:prstGeom prst="rect">
            <a:avLst/>
          </a:prstGeom>
        </p:spPr>
      </p:pic>
      <p:sp>
        <p:nvSpPr>
          <p:cNvPr id="9" name="Foliennummernplatzhalter 4">
            <a:extLst>
              <a:ext uri="{FF2B5EF4-FFF2-40B4-BE49-F238E27FC236}">
                <a16:creationId xmlns:a16="http://schemas.microsoft.com/office/drawing/2014/main" id="{AF114E80-292B-4FFE-825E-E8F7A443A4C4}"/>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42642DCC-E1F2-4CE3-9C87-C2169F21685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08643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C9614-2663-4EED-9AFA-504673F54F72}"/>
              </a:ext>
            </a:extLst>
          </p:cNvPr>
          <p:cNvSpPr>
            <a:spLocks noGrp="1"/>
          </p:cNvSpPr>
          <p:nvPr>
            <p:ph type="title"/>
          </p:nvPr>
        </p:nvSpPr>
        <p:spPr/>
        <p:txBody>
          <a:bodyPr/>
          <a:lstStyle/>
          <a:p>
            <a:r>
              <a:rPr lang="en-GB" dirty="0" err="1"/>
              <a:t>Welcher</a:t>
            </a:r>
            <a:r>
              <a:rPr lang="en-GB" dirty="0"/>
              <a:t> Monat </a:t>
            </a:r>
            <a:r>
              <a:rPr lang="en-GB" dirty="0" err="1"/>
              <a:t>ist</a:t>
            </a:r>
            <a:r>
              <a:rPr lang="en-GB" dirty="0"/>
              <a:t> es?</a:t>
            </a:r>
          </a:p>
        </p:txBody>
      </p:sp>
      <p:sp>
        <p:nvSpPr>
          <p:cNvPr id="3" name="Inhaltsplatzhalter 2">
            <a:extLst>
              <a:ext uri="{FF2B5EF4-FFF2-40B4-BE49-F238E27FC236}">
                <a16:creationId xmlns:a16="http://schemas.microsoft.com/office/drawing/2014/main" id="{07183DB0-60E3-43F4-8C0A-1B25A653FC97}"/>
              </a:ext>
            </a:extLst>
          </p:cNvPr>
          <p:cNvSpPr>
            <a:spLocks noGrp="1"/>
          </p:cNvSpPr>
          <p:nvPr>
            <p:ph sz="half" idx="1"/>
          </p:nvPr>
        </p:nvSpPr>
        <p:spPr/>
        <p:txBody>
          <a:bodyPr/>
          <a:lstStyle/>
          <a:p>
            <a:r>
              <a:rPr lang="en-GB" dirty="0"/>
              <a:t>Hint 1:</a:t>
            </a:r>
          </a:p>
          <a:p>
            <a:r>
              <a:rPr lang="en-GB" dirty="0"/>
              <a:t>The month starts with an “O“.</a:t>
            </a:r>
          </a:p>
          <a:p>
            <a:endParaRPr lang="en-GB" dirty="0"/>
          </a:p>
          <a:p>
            <a:r>
              <a:rPr lang="en-GB" dirty="0"/>
              <a:t>Hint 2:</a:t>
            </a:r>
          </a:p>
          <a:p>
            <a:r>
              <a:rPr lang="en-GB" dirty="0"/>
              <a:t>It is the end of the year.</a:t>
            </a:r>
          </a:p>
          <a:p>
            <a:endParaRPr lang="en-GB" dirty="0"/>
          </a:p>
          <a:p>
            <a:r>
              <a:rPr lang="en-GB" dirty="0"/>
              <a:t>Hint 3:</a:t>
            </a:r>
          </a:p>
          <a:p>
            <a:r>
              <a:rPr lang="en-GB" dirty="0"/>
              <a:t>The trees are changing their colours during this month.</a:t>
            </a:r>
          </a:p>
          <a:p>
            <a:endParaRPr lang="en-GB" dirty="0"/>
          </a:p>
          <a:p>
            <a:r>
              <a:rPr lang="en-GB" u="sng" dirty="0"/>
              <a:t>Solution:</a:t>
            </a:r>
            <a:r>
              <a:rPr lang="en-GB" dirty="0"/>
              <a:t> </a:t>
            </a:r>
            <a:r>
              <a:rPr lang="en-GB" dirty="0">
                <a:solidFill>
                  <a:schemeClr val="accent2"/>
                </a:solidFill>
              </a:rPr>
              <a:t>Es </a:t>
            </a:r>
            <a:r>
              <a:rPr lang="en-GB" dirty="0" err="1">
                <a:solidFill>
                  <a:schemeClr val="accent2"/>
                </a:solidFill>
              </a:rPr>
              <a:t>ist</a:t>
            </a:r>
            <a:r>
              <a:rPr lang="en-GB" dirty="0">
                <a:solidFill>
                  <a:schemeClr val="accent2"/>
                </a:solidFill>
              </a:rPr>
              <a:t> </a:t>
            </a:r>
            <a:r>
              <a:rPr lang="en-GB" b="1" dirty="0" err="1">
                <a:solidFill>
                  <a:schemeClr val="accent2"/>
                </a:solidFill>
              </a:rPr>
              <a:t>Oktober</a:t>
            </a:r>
            <a:r>
              <a:rPr lang="en-GB" dirty="0">
                <a:solidFill>
                  <a:schemeClr val="accent2"/>
                </a:solidFill>
              </a:rPr>
              <a:t>!</a:t>
            </a:r>
          </a:p>
        </p:txBody>
      </p:sp>
      <p:pic>
        <p:nvPicPr>
          <p:cNvPr id="7" name="Inhaltsplatzhalter 6">
            <a:extLst>
              <a:ext uri="{FF2B5EF4-FFF2-40B4-BE49-F238E27FC236}">
                <a16:creationId xmlns:a16="http://schemas.microsoft.com/office/drawing/2014/main" id="{CADB2E00-83DE-49C1-ADAC-7A839DEB2CA0}"/>
              </a:ext>
            </a:extLst>
          </p:cNvPr>
          <p:cNvPicPr>
            <a:picLocks noGrp="1" noChangeAspect="1"/>
          </p:cNvPicPr>
          <p:nvPr>
            <p:ph sz="half" idx="2"/>
          </p:nvPr>
        </p:nvPicPr>
        <p:blipFill>
          <a:blip r:embed="rId2"/>
          <a:stretch>
            <a:fillRect/>
          </a:stretch>
        </p:blipFill>
        <p:spPr>
          <a:xfrm>
            <a:off x="6544580" y="2922400"/>
            <a:ext cx="2732983" cy="3691508"/>
          </a:xfrm>
          <a:prstGeom prst="rect">
            <a:avLst/>
          </a:prstGeom>
        </p:spPr>
      </p:pic>
      <p:sp>
        <p:nvSpPr>
          <p:cNvPr id="9" name="Foliennummernplatzhalter 4">
            <a:extLst>
              <a:ext uri="{FF2B5EF4-FFF2-40B4-BE49-F238E27FC236}">
                <a16:creationId xmlns:a16="http://schemas.microsoft.com/office/drawing/2014/main" id="{3D6148C5-8205-47A3-A217-6637DE696FB4}"/>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11</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FD79D2B3-1D6E-4F59-87C0-715AE397785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68741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dirty="0"/>
              <a:t>Thank you for </a:t>
            </a:r>
            <a:br>
              <a:rPr lang="en-GB" dirty="0"/>
            </a:br>
            <a:r>
              <a:rPr lang="en-GB" dirty="0"/>
              <a:t>learning German with us! </a:t>
            </a:r>
            <a:r>
              <a:rPr lang="en-GB" dirty="0">
                <a:sym typeface="Wingdings" panose="05000000000000000000" pitchFamily="2" charset="2"/>
              </a:rPr>
              <a:t></a:t>
            </a:r>
            <a:r>
              <a:rPr lang="en-GB"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dirty="0"/>
          </a:p>
          <a:p>
            <a:pPr>
              <a:defRPr/>
            </a:pPr>
            <a:r>
              <a:rPr lang="en-GB" dirty="0">
                <a:solidFill>
                  <a:srgbClr val="FFC000"/>
                </a:solidFill>
              </a:rPr>
              <a:t>© 2020 – GET Across Borders and  © Leap4Joy</a:t>
            </a:r>
            <a:endParaRPr lang="en-GB"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dirty="0">
                <a:solidFill>
                  <a:srgbClr val="C00000"/>
                </a:solidFill>
              </a:rPr>
            </a:br>
            <a:br>
              <a:rPr lang="en-GB" dirty="0">
                <a:solidFill>
                  <a:srgbClr val="C00000"/>
                </a:solidFill>
              </a:rPr>
            </a:br>
            <a:br>
              <a:rPr lang="en-GB" dirty="0">
                <a:solidFill>
                  <a:srgbClr val="C00000"/>
                </a:solidFill>
              </a:rPr>
            </a:br>
            <a:br>
              <a:rPr lang="en-GB" dirty="0">
                <a:solidFill>
                  <a:srgbClr val="C00000"/>
                </a:solidFill>
              </a:rPr>
            </a:br>
            <a:r>
              <a:rPr lang="en-GB" sz="4000" dirty="0">
                <a:solidFill>
                  <a:srgbClr val="C00000"/>
                </a:solidFill>
              </a:rPr>
              <a:t>Deutsch </a:t>
            </a:r>
            <a:r>
              <a:rPr lang="en-GB" sz="4000" dirty="0" err="1">
                <a:solidFill>
                  <a:srgbClr val="C00000"/>
                </a:solidFill>
              </a:rPr>
              <a:t>lernen</a:t>
            </a:r>
            <a:r>
              <a:rPr lang="en-GB" sz="4000" dirty="0">
                <a:solidFill>
                  <a:srgbClr val="C00000"/>
                </a:solidFill>
              </a:rPr>
              <a:t> </a:t>
            </a:r>
            <a:br>
              <a:rPr lang="en-GB" sz="4000" dirty="0">
                <a:solidFill>
                  <a:srgbClr val="C00000"/>
                </a:solidFill>
              </a:rPr>
            </a:br>
            <a:r>
              <a:rPr lang="en-GB" sz="4000" dirty="0" err="1">
                <a:solidFill>
                  <a:srgbClr val="000066"/>
                </a:solidFill>
              </a:rPr>
              <a:t>mit</a:t>
            </a:r>
            <a:r>
              <a:rPr lang="en-GB" sz="4000" dirty="0">
                <a:solidFill>
                  <a:srgbClr val="000066"/>
                </a:solidFill>
              </a:rPr>
              <a:t> Ali,</a:t>
            </a:r>
            <a:br>
              <a:rPr lang="en-GB" sz="4000" dirty="0">
                <a:solidFill>
                  <a:srgbClr val="000066"/>
                </a:solidFill>
              </a:rPr>
            </a:br>
            <a:r>
              <a:rPr lang="en-GB" sz="4000" dirty="0" err="1">
                <a:solidFill>
                  <a:srgbClr val="C00000"/>
                </a:solidFill>
              </a:rPr>
              <a:t>unserem</a:t>
            </a:r>
            <a:r>
              <a:rPr lang="en-GB" sz="4000" dirty="0">
                <a:solidFill>
                  <a:srgbClr val="C00000"/>
                </a:solidFill>
              </a:rPr>
              <a:t> Adler</a:t>
            </a:r>
            <a:br>
              <a:rPr lang="en-GB" sz="4000" dirty="0">
                <a:solidFill>
                  <a:srgbClr val="C00000"/>
                </a:solidFill>
              </a:rPr>
            </a:br>
            <a:br>
              <a:rPr lang="en-GB" sz="4000" dirty="0">
                <a:solidFill>
                  <a:srgbClr val="C00000"/>
                </a:solidFill>
              </a:rPr>
            </a:br>
            <a:br>
              <a:rPr lang="en-GB" dirty="0">
                <a:solidFill>
                  <a:srgbClr val="C00000"/>
                </a:solidFill>
              </a:rPr>
            </a:br>
            <a:br>
              <a:rPr lang="en-GB" dirty="0">
                <a:solidFill>
                  <a:srgbClr val="C00000"/>
                </a:solidFill>
              </a:rPr>
            </a:br>
            <a:br>
              <a:rPr lang="en-GB" sz="2700" dirty="0">
                <a:solidFill>
                  <a:schemeClr val="accent1">
                    <a:lumMod val="75000"/>
                    <a:lumOff val="25000"/>
                  </a:schemeClr>
                </a:solidFill>
              </a:rPr>
            </a:br>
            <a:r>
              <a:rPr lang="en-GB" sz="2700" dirty="0">
                <a:solidFill>
                  <a:schemeClr val="accent1">
                    <a:lumMod val="90000"/>
                    <a:lumOff val="10000"/>
                  </a:schemeClr>
                </a:solidFill>
              </a:rPr>
              <a:t>Sigrid </a:t>
            </a:r>
            <a:r>
              <a:rPr lang="en-GB" sz="2700" dirty="0" err="1">
                <a:solidFill>
                  <a:schemeClr val="accent1">
                    <a:lumMod val="90000"/>
                    <a:lumOff val="10000"/>
                  </a:schemeClr>
                </a:solidFill>
              </a:rPr>
              <a:t>Rieuwerts</a:t>
            </a:r>
            <a:br>
              <a:rPr lang="en-GB" sz="2700" dirty="0">
                <a:solidFill>
                  <a:schemeClr val="accent1">
                    <a:lumMod val="90000"/>
                    <a:lumOff val="10000"/>
                  </a:schemeClr>
                </a:solidFill>
              </a:rPr>
            </a:br>
            <a:r>
              <a:rPr lang="en-GB" sz="2700" dirty="0">
                <a:solidFill>
                  <a:schemeClr val="accent1">
                    <a:lumMod val="90000"/>
                    <a:lumOff val="10000"/>
                  </a:schemeClr>
                </a:solidFill>
              </a:rPr>
              <a:t>get-across-borders@uni-mainz.de</a:t>
            </a:r>
            <a:endParaRPr lang="en-GB"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dirty="0" err="1"/>
              <a:t>Willkommen</a:t>
            </a:r>
            <a:r>
              <a:rPr lang="en-GB"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4621212" cy="4989512"/>
          </a:xfrm>
        </p:spPr>
        <p:txBody>
          <a:bodyPr/>
          <a:lstStyle/>
          <a:p>
            <a:r>
              <a:rPr lang="en-GB" sz="3200" dirty="0"/>
              <a:t>What we’re going to learn today…</a:t>
            </a:r>
          </a:p>
          <a:p>
            <a:pPr marL="342900" indent="-342900">
              <a:buFont typeface="Arial" panose="020B0604020202020204" pitchFamily="34" charset="0"/>
              <a:buChar char="•"/>
            </a:pPr>
            <a:r>
              <a:rPr lang="en-GB" sz="3200" dirty="0"/>
              <a:t>How to say the months in German.</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258" y="1527310"/>
            <a:ext cx="3431159" cy="3590843"/>
          </a:xfrm>
          <a:prstGeom prst="rect">
            <a:avLst/>
          </a:prstGeom>
        </p:spPr>
      </p:pic>
      <p:sp>
        <p:nvSpPr>
          <p:cNvPr id="7" name="Fußzeilenplatzhalter 3">
            <a:extLst>
              <a:ext uri="{FF2B5EF4-FFF2-40B4-BE49-F238E27FC236}">
                <a16:creationId xmlns:a16="http://schemas.microsoft.com/office/drawing/2014/main" id="{9561531F-212E-4C8E-9EC7-ECEB0504EF1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sp>
        <p:nvSpPr>
          <p:cNvPr id="8" name="Foliennummernplatzhalter 4">
            <a:extLst>
              <a:ext uri="{FF2B5EF4-FFF2-40B4-BE49-F238E27FC236}">
                <a16:creationId xmlns:a16="http://schemas.microsoft.com/office/drawing/2014/main" id="{F843D6AC-FC75-4895-8F1E-0A07A83814BA}"/>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dirty="0"/>
              <a:t>Die </a:t>
            </a:r>
            <a:r>
              <a:rPr lang="en-GB" dirty="0" err="1"/>
              <a:t>Monate</a:t>
            </a:r>
            <a:endParaRPr lang="en-GB" dirty="0">
              <a:solidFill>
                <a:schemeClr val="accent1"/>
              </a:solidFill>
            </a:endParaRPr>
          </a:p>
        </p:txBody>
      </p:sp>
      <p:sp>
        <p:nvSpPr>
          <p:cNvPr id="11" name="Inhaltsplatzhalter 10">
            <a:extLst>
              <a:ext uri="{FF2B5EF4-FFF2-40B4-BE49-F238E27FC236}">
                <a16:creationId xmlns:a16="http://schemas.microsoft.com/office/drawing/2014/main" id="{04D24827-DCCC-4B35-AA0B-3C75DA8D6374}"/>
              </a:ext>
            </a:extLst>
          </p:cNvPr>
          <p:cNvSpPr>
            <a:spLocks noGrp="1"/>
          </p:cNvSpPr>
          <p:nvPr>
            <p:ph sz="half" idx="1"/>
          </p:nvPr>
        </p:nvSpPr>
        <p:spPr>
          <a:xfrm>
            <a:off x="2770300" y="1555618"/>
            <a:ext cx="4898799" cy="574538"/>
          </a:xfrm>
        </p:spPr>
        <p:txBody>
          <a:bodyPr/>
          <a:lstStyle/>
          <a:p>
            <a:r>
              <a:rPr lang="de-DE" sz="3200" dirty="0">
                <a:solidFill>
                  <a:schemeClr val="accent2"/>
                </a:solidFill>
              </a:rPr>
              <a:t>die Monate –</a:t>
            </a:r>
            <a:r>
              <a:rPr lang="de-DE" sz="3200" dirty="0"/>
              <a:t> the </a:t>
            </a:r>
            <a:r>
              <a:rPr lang="de-DE" sz="3200" dirty="0" err="1"/>
              <a:t>months</a:t>
            </a:r>
            <a:endParaRPr lang="de-DE" sz="3200" dirty="0"/>
          </a:p>
        </p:txBody>
      </p:sp>
      <p:sp>
        <p:nvSpPr>
          <p:cNvPr id="10" name="Foliennummernplatzhalter 4">
            <a:extLst>
              <a:ext uri="{FF2B5EF4-FFF2-40B4-BE49-F238E27FC236}">
                <a16:creationId xmlns:a16="http://schemas.microsoft.com/office/drawing/2014/main" id="{60435AAC-ECFB-47C8-BB8E-23B34B46EF54}"/>
              </a:ext>
            </a:extLst>
          </p:cNvPr>
          <p:cNvSpPr>
            <a:spLocks noGrp="1"/>
          </p:cNvSpPr>
          <p:nvPr>
            <p:ph type="sldNum" sz="quarter" idx="10"/>
          </p:nvPr>
        </p:nvSpPr>
        <p:spPr bwMode="auto"/>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2288" y="2526438"/>
            <a:ext cx="2638923" cy="4044330"/>
          </a:xfrm>
          <a:prstGeom prst="rect">
            <a:avLst/>
          </a:prstGeom>
          <a:noFill/>
        </p:spPr>
      </p:pic>
      <p:sp>
        <p:nvSpPr>
          <p:cNvPr id="8" name="Sprechblase: oval 7">
            <a:extLst>
              <a:ext uri="{FF2B5EF4-FFF2-40B4-BE49-F238E27FC236}">
                <a16:creationId xmlns:a16="http://schemas.microsoft.com/office/drawing/2014/main" id="{52E6EED3-5A20-427F-BCF7-E436CCA99B8B}"/>
              </a:ext>
            </a:extLst>
          </p:cNvPr>
          <p:cNvSpPr/>
          <p:nvPr/>
        </p:nvSpPr>
        <p:spPr>
          <a:xfrm>
            <a:off x="4327770" y="2526190"/>
            <a:ext cx="5063490" cy="2788920"/>
          </a:xfrm>
          <a:prstGeom prst="wedgeEllipseCallout">
            <a:avLst>
              <a:gd name="adj1" fmla="val -44825"/>
              <a:gd name="adj2" fmla="val 54537"/>
            </a:avLst>
          </a:prstGeom>
          <a:noFill/>
          <a:ln w="25400" cap="flat" cmpd="sng" algn="ctr">
            <a:solidFill>
              <a:srgbClr val="002060">
                <a:shade val="50000"/>
              </a:srgbClr>
            </a:solidFill>
            <a:prstDash val="solid"/>
          </a:ln>
          <a:effectLst/>
        </p:spPr>
        <p:txBody>
          <a:bodyPr rtlCol="0" anchor="ctr"/>
          <a:lstStyle>
            <a:defPPr>
              <a:defRPr lang="de-DE"/>
            </a:defPPr>
            <a:lvl1pPr algn="l" rtl="0" eaLnBrk="0" fontAlgn="base" hangingPunct="0">
              <a:spcBef>
                <a:spcPct val="0"/>
              </a:spcBef>
              <a:spcAft>
                <a:spcPct val="0"/>
              </a:spcAft>
              <a:defRPr sz="1300" b="1" kern="1200">
                <a:solidFill>
                  <a:schemeClr val="lt1"/>
                </a:solidFill>
                <a:latin typeface="+mn-lt"/>
                <a:ea typeface="+mn-ea"/>
                <a:cs typeface="+mn-cs"/>
              </a:defRPr>
            </a:lvl1pPr>
            <a:lvl2pPr marL="455613" indent="1588" algn="l" rtl="0" eaLnBrk="0" fontAlgn="base" hangingPunct="0">
              <a:spcBef>
                <a:spcPct val="0"/>
              </a:spcBef>
              <a:spcAft>
                <a:spcPct val="0"/>
              </a:spcAft>
              <a:defRPr sz="1300" b="1" kern="1200">
                <a:solidFill>
                  <a:schemeClr val="lt1"/>
                </a:solidFill>
                <a:latin typeface="+mn-lt"/>
                <a:ea typeface="+mn-ea"/>
                <a:cs typeface="+mn-cs"/>
              </a:defRPr>
            </a:lvl2pPr>
            <a:lvl3pPr marL="912813" indent="1588" algn="l" rtl="0" eaLnBrk="0" fontAlgn="base" hangingPunct="0">
              <a:spcBef>
                <a:spcPct val="0"/>
              </a:spcBef>
              <a:spcAft>
                <a:spcPct val="0"/>
              </a:spcAft>
              <a:defRPr sz="1300" b="1" kern="1200">
                <a:solidFill>
                  <a:schemeClr val="lt1"/>
                </a:solidFill>
                <a:latin typeface="+mn-lt"/>
                <a:ea typeface="+mn-ea"/>
                <a:cs typeface="+mn-cs"/>
              </a:defRPr>
            </a:lvl3pPr>
            <a:lvl4pPr marL="1370013" indent="1588" algn="l" rtl="0" eaLnBrk="0" fontAlgn="base" hangingPunct="0">
              <a:spcBef>
                <a:spcPct val="0"/>
              </a:spcBef>
              <a:spcAft>
                <a:spcPct val="0"/>
              </a:spcAft>
              <a:defRPr sz="1300" b="1" kern="1200">
                <a:solidFill>
                  <a:schemeClr val="lt1"/>
                </a:solidFill>
                <a:latin typeface="+mn-lt"/>
                <a:ea typeface="+mn-ea"/>
                <a:cs typeface="+mn-cs"/>
              </a:defRPr>
            </a:lvl4pPr>
            <a:lvl5pPr marL="1827213" indent="1588" algn="l" rtl="0" eaLnBrk="0" fontAlgn="base" hangingPunct="0">
              <a:spcBef>
                <a:spcPct val="0"/>
              </a:spcBef>
              <a:spcAft>
                <a:spcPct val="0"/>
              </a:spcAft>
              <a:defRPr sz="1300" b="1" kern="1200">
                <a:solidFill>
                  <a:schemeClr val="lt1"/>
                </a:solidFill>
                <a:latin typeface="+mn-lt"/>
                <a:ea typeface="+mn-ea"/>
                <a:cs typeface="+mn-cs"/>
              </a:defRPr>
            </a:lvl5pPr>
            <a:lvl6pPr marL="2286000" algn="l" defTabSz="914400" rtl="0" eaLnBrk="1" latinLnBrk="0" hangingPunct="1">
              <a:defRPr sz="1300" b="1" kern="1200">
                <a:solidFill>
                  <a:schemeClr val="lt1"/>
                </a:solidFill>
                <a:latin typeface="+mn-lt"/>
                <a:ea typeface="+mn-ea"/>
                <a:cs typeface="+mn-cs"/>
              </a:defRPr>
            </a:lvl6pPr>
            <a:lvl7pPr marL="2743200" algn="l" defTabSz="914400" rtl="0" eaLnBrk="1" latinLnBrk="0" hangingPunct="1">
              <a:defRPr sz="1300" b="1" kern="1200">
                <a:solidFill>
                  <a:schemeClr val="lt1"/>
                </a:solidFill>
                <a:latin typeface="+mn-lt"/>
                <a:ea typeface="+mn-ea"/>
                <a:cs typeface="+mn-cs"/>
              </a:defRPr>
            </a:lvl7pPr>
            <a:lvl8pPr marL="3200400" algn="l" defTabSz="914400" rtl="0" eaLnBrk="1" latinLnBrk="0" hangingPunct="1">
              <a:defRPr sz="1300" b="1" kern="1200">
                <a:solidFill>
                  <a:schemeClr val="lt1"/>
                </a:solidFill>
                <a:latin typeface="+mn-lt"/>
                <a:ea typeface="+mn-ea"/>
                <a:cs typeface="+mn-cs"/>
              </a:defRPr>
            </a:lvl8pPr>
            <a:lvl9pPr marL="3657600" algn="l" defTabSz="914400" rtl="0" eaLnBrk="1" latinLnBrk="0" hangingPunct="1">
              <a:defRPr sz="1300"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sz="3200" dirty="0">
                <a:solidFill>
                  <a:schemeClr val="accent2"/>
                </a:solidFill>
                <a:latin typeface="Comic Sans MS" panose="030F0702030302020204" pitchFamily="66" charset="0"/>
              </a:rPr>
              <a:t>Welcher Monat ist es?</a:t>
            </a:r>
          </a:p>
          <a:p>
            <a:pPr marL="0" marR="0" lvl="0" indent="0" algn="ctr" defTabSz="914400" rtl="0" eaLnBrk="0" fontAlgn="base" latinLnBrk="0" hangingPunct="0">
              <a:lnSpc>
                <a:spcPct val="100000"/>
              </a:lnSpc>
              <a:spcBef>
                <a:spcPct val="0"/>
              </a:spcBef>
              <a:spcAft>
                <a:spcPct val="0"/>
              </a:spcAft>
              <a:buClrTx/>
              <a:buSzTx/>
              <a:buFontTx/>
              <a:buNone/>
              <a:tabLst/>
              <a:defRPr/>
            </a:pPr>
            <a:r>
              <a:rPr lang="de-DE" sz="3200" dirty="0" err="1">
                <a:solidFill>
                  <a:srgbClr val="002060"/>
                </a:solidFill>
                <a:latin typeface="Comic Sans MS" panose="030F0702030302020204" pitchFamily="66" charset="0"/>
              </a:rPr>
              <a:t>Which</a:t>
            </a:r>
            <a:r>
              <a:rPr lang="de-DE" sz="3200" dirty="0">
                <a:solidFill>
                  <a:srgbClr val="002060"/>
                </a:solidFill>
                <a:latin typeface="Comic Sans MS" panose="030F0702030302020204" pitchFamily="66" charset="0"/>
              </a:rPr>
              <a:t> </a:t>
            </a:r>
            <a:r>
              <a:rPr lang="de-DE" sz="3200" dirty="0" err="1">
                <a:solidFill>
                  <a:srgbClr val="002060"/>
                </a:solidFill>
                <a:latin typeface="Comic Sans MS" panose="030F0702030302020204" pitchFamily="66" charset="0"/>
              </a:rPr>
              <a:t>month</a:t>
            </a:r>
            <a:r>
              <a:rPr lang="de-DE" sz="3200" dirty="0">
                <a:solidFill>
                  <a:srgbClr val="002060"/>
                </a:solidFill>
                <a:latin typeface="Comic Sans MS" panose="030F0702030302020204" pitchFamily="66" charset="0"/>
              </a:rPr>
              <a:t> </a:t>
            </a:r>
            <a:r>
              <a:rPr lang="de-DE" sz="3200" dirty="0" err="1">
                <a:solidFill>
                  <a:srgbClr val="002060"/>
                </a:solidFill>
                <a:latin typeface="Comic Sans MS" panose="030F0702030302020204" pitchFamily="66" charset="0"/>
              </a:rPr>
              <a:t>is</a:t>
            </a:r>
            <a:r>
              <a:rPr lang="de-DE" sz="3200" dirty="0">
                <a:solidFill>
                  <a:srgbClr val="002060"/>
                </a:solidFill>
                <a:latin typeface="Comic Sans MS" panose="030F0702030302020204" pitchFamily="66" charset="0"/>
              </a:rPr>
              <a:t> </a:t>
            </a:r>
            <a:r>
              <a:rPr lang="de-DE" sz="3200" dirty="0" err="1">
                <a:solidFill>
                  <a:srgbClr val="002060"/>
                </a:solidFill>
                <a:latin typeface="Comic Sans MS" panose="030F0702030302020204" pitchFamily="66" charset="0"/>
              </a:rPr>
              <a:t>it</a:t>
            </a:r>
            <a:r>
              <a:rPr lang="de-DE" sz="3200" dirty="0">
                <a:solidFill>
                  <a:srgbClr val="002060"/>
                </a:solidFill>
                <a:latin typeface="Comic Sans MS" panose="030F0702030302020204" pitchFamily="66" charset="0"/>
              </a:rPr>
              <a:t>?</a:t>
            </a:r>
            <a:r>
              <a:rPr kumimoji="0" lang="de-DE" sz="3200" b="1" u="none"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 </a:t>
            </a:r>
            <a:endParaRPr kumimoji="0" lang="en-GB" sz="1300" b="1" u="none" strike="noStrike" kern="1200" cap="none" spc="0" normalizeH="0" baseline="0" noProof="0" dirty="0">
              <a:ln>
                <a:noFill/>
              </a:ln>
              <a:solidFill>
                <a:srgbClr val="002060"/>
              </a:solidFill>
              <a:effectLst/>
              <a:uLnTx/>
              <a:uFillTx/>
              <a:latin typeface="Comic Sans MS" panose="030F0702030302020204" pitchFamily="66" charset="0"/>
              <a:ea typeface="+mn-ea"/>
              <a:cs typeface="+mn-cs"/>
            </a:endParaRPr>
          </a:p>
        </p:txBody>
      </p:sp>
      <p:pic>
        <p:nvPicPr>
          <p:cNvPr id="3" name="Aufgezeichneter Sound">
            <a:hlinkClick r:id="" action="ppaction://media"/>
            <a:extLst>
              <a:ext uri="{FF2B5EF4-FFF2-40B4-BE49-F238E27FC236}">
                <a16:creationId xmlns:a16="http://schemas.microsoft.com/office/drawing/2014/main" id="{76FFFD76-2C1A-4C73-9AE1-15B86CBAE4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70649" y="5561130"/>
            <a:ext cx="1149051" cy="1149051"/>
          </a:xfrm>
          <a:prstGeom prst="rect">
            <a:avLst/>
          </a:prstGeom>
        </p:spPr>
      </p:pic>
      <p:sp>
        <p:nvSpPr>
          <p:cNvPr id="9" name="Fußzeilenplatzhalter 3">
            <a:extLst>
              <a:ext uri="{FF2B5EF4-FFF2-40B4-BE49-F238E27FC236}">
                <a16:creationId xmlns:a16="http://schemas.microsoft.com/office/drawing/2014/main" id="{C98A58F8-641C-4A49-A6AA-7B5B756012F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8993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8211F-AE6B-4CA6-B639-DDBCC2BC6144}"/>
              </a:ext>
            </a:extLst>
          </p:cNvPr>
          <p:cNvSpPr>
            <a:spLocks noGrp="1"/>
          </p:cNvSpPr>
          <p:nvPr>
            <p:ph type="title"/>
          </p:nvPr>
        </p:nvSpPr>
        <p:spPr>
          <a:xfrm>
            <a:off x="522287" y="176883"/>
            <a:ext cx="9394825" cy="1258887"/>
          </a:xfrm>
        </p:spPr>
        <p:txBody>
          <a:bodyPr/>
          <a:lstStyle/>
          <a:p>
            <a:r>
              <a:rPr lang="en-GB" dirty="0"/>
              <a:t>Der </a:t>
            </a:r>
            <a:r>
              <a:rPr lang="en-GB" dirty="0" err="1"/>
              <a:t>Jahresanfang</a:t>
            </a:r>
            <a:endParaRPr lang="en-GB" dirty="0"/>
          </a:p>
        </p:txBody>
      </p:sp>
      <p:sp>
        <p:nvSpPr>
          <p:cNvPr id="3" name="Inhaltsplatzhalter 2">
            <a:extLst>
              <a:ext uri="{FF2B5EF4-FFF2-40B4-BE49-F238E27FC236}">
                <a16:creationId xmlns:a16="http://schemas.microsoft.com/office/drawing/2014/main" id="{AFC0571B-0B4C-4914-8444-BFA72AA9D897}"/>
              </a:ext>
            </a:extLst>
          </p:cNvPr>
          <p:cNvSpPr>
            <a:spLocks noGrp="1"/>
          </p:cNvSpPr>
          <p:nvPr>
            <p:ph sz="half" idx="1"/>
          </p:nvPr>
        </p:nvSpPr>
        <p:spPr>
          <a:xfrm>
            <a:off x="491898" y="1435770"/>
            <a:ext cx="9825693" cy="5709216"/>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dirty="0">
                <a:solidFill>
                  <a:schemeClr val="accent2"/>
                </a:solidFill>
              </a:rPr>
              <a:t>d</a:t>
            </a:r>
            <a:r>
              <a:rPr lang="en-GB" sz="2400" b="0" dirty="0">
                <a:solidFill>
                  <a:schemeClr val="accent2"/>
                </a:solidFill>
                <a:latin typeface="Comic Sans MS" panose="030F0702030302020204" pitchFamily="66" charset="0"/>
              </a:rPr>
              <a:t>er </a:t>
            </a:r>
            <a:r>
              <a:rPr lang="en-GB" sz="2400" b="0" dirty="0" err="1">
                <a:solidFill>
                  <a:schemeClr val="accent2"/>
                </a:solidFill>
                <a:latin typeface="Comic Sans MS" panose="030F0702030302020204" pitchFamily="66" charset="0"/>
              </a:rPr>
              <a:t>Jahresanfang</a:t>
            </a:r>
            <a:r>
              <a:rPr lang="en-GB" sz="2400" b="0" dirty="0">
                <a:solidFill>
                  <a:schemeClr val="accent2"/>
                </a:solidFill>
                <a:latin typeface="Comic Sans MS" panose="030F0702030302020204" pitchFamily="66" charset="0"/>
              </a:rPr>
              <a:t> –</a:t>
            </a:r>
            <a:r>
              <a:rPr lang="en-GB" sz="2400" b="0" dirty="0">
                <a:solidFill>
                  <a:srgbClr val="002060"/>
                </a:solidFill>
                <a:latin typeface="Comic Sans MS" panose="030F0702030302020204" pitchFamily="66" charset="0"/>
              </a:rPr>
              <a:t> the beginning of the year</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GB" sz="2400" b="0" dirty="0">
              <a:solidFill>
                <a:srgbClr val="002060"/>
              </a:solidFill>
              <a:latin typeface="Comic Sans MS" panose="030F0702030302020204" pitchFamily="66"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GB" dirty="0">
                <a:solidFill>
                  <a:srgbClr val="002060"/>
                </a:solidFill>
              </a:rPr>
              <a:t>1.  </a:t>
            </a:r>
            <a:r>
              <a:rPr lang="en-GB" sz="2400" b="1" dirty="0" err="1">
                <a:solidFill>
                  <a:schemeClr val="accent2"/>
                </a:solidFill>
                <a:latin typeface="Comic Sans MS" panose="030F0702030302020204" pitchFamily="66" charset="0"/>
              </a:rPr>
              <a:t>Januar</a:t>
            </a:r>
            <a:r>
              <a:rPr lang="en-GB" sz="2400" b="1" dirty="0">
                <a:solidFill>
                  <a:schemeClr val="accent2"/>
                </a:solidFill>
                <a:latin typeface="Comic Sans MS" panose="030F0702030302020204" pitchFamily="66" charset="0"/>
              </a:rPr>
              <a:t>  </a:t>
            </a:r>
            <a:r>
              <a:rPr lang="en-GB" sz="2400" b="0" dirty="0">
                <a:solidFill>
                  <a:srgbClr val="002060"/>
                </a:solidFill>
                <a:latin typeface="Comic Sans MS" panose="030F0702030302020204" pitchFamily="66" charset="0"/>
              </a:rPr>
              <a:t>   </a:t>
            </a:r>
            <a:endParaRPr lang="en-GB" dirty="0">
              <a:solidFill>
                <a:srgbClr val="002060"/>
              </a:solidFill>
            </a:endParaRPr>
          </a:p>
          <a:p>
            <a:pPr marR="0" lvl="0" indent="352425" algn="l" defTabSz="914400" rtl="0" eaLnBrk="0" fontAlgn="base" latinLnBrk="0" hangingPunct="0">
              <a:lnSpc>
                <a:spcPct val="100000"/>
              </a:lnSpc>
              <a:spcBef>
                <a:spcPct val="20000"/>
              </a:spcBef>
              <a:spcAft>
                <a:spcPct val="0"/>
              </a:spcAft>
              <a:buClrTx/>
              <a:buSzTx/>
              <a:tabLst/>
              <a:defRPr/>
            </a:pPr>
            <a:r>
              <a:rPr lang="en-GB" sz="2400" b="0" dirty="0">
                <a:solidFill>
                  <a:schemeClr val="accent2"/>
                </a:solidFill>
                <a:latin typeface="Comic Sans MS" panose="030F0702030302020204" pitchFamily="66" charset="0"/>
              </a:rPr>
              <a:t>Es </a:t>
            </a:r>
            <a:r>
              <a:rPr lang="en-GB" sz="2400" b="0" dirty="0" err="1">
                <a:solidFill>
                  <a:schemeClr val="accent2"/>
                </a:solidFill>
                <a:latin typeface="Comic Sans MS" panose="030F0702030302020204" pitchFamily="66" charset="0"/>
              </a:rPr>
              <a:t>ist</a:t>
            </a:r>
            <a:r>
              <a:rPr lang="en-GB" sz="2400" b="0" dirty="0">
                <a:solidFill>
                  <a:schemeClr val="accent2"/>
                </a:solidFill>
                <a:latin typeface="Comic Sans MS" panose="030F0702030302020204" pitchFamily="66" charset="0"/>
              </a:rPr>
              <a:t> </a:t>
            </a:r>
            <a:r>
              <a:rPr lang="en-GB" sz="2400" b="0" dirty="0" err="1">
                <a:solidFill>
                  <a:schemeClr val="accent2"/>
                </a:solidFill>
                <a:latin typeface="Comic Sans MS" panose="030F0702030302020204" pitchFamily="66" charset="0"/>
              </a:rPr>
              <a:t>Januar</a:t>
            </a:r>
            <a:r>
              <a:rPr lang="en-GB" sz="2400" b="0" dirty="0">
                <a:solidFill>
                  <a:schemeClr val="accent2"/>
                </a:solidFill>
                <a:latin typeface="Comic Sans MS" panose="030F0702030302020204" pitchFamily="66" charset="0"/>
              </a:rPr>
              <a:t>. - </a:t>
            </a:r>
            <a:r>
              <a:rPr lang="en-GB" sz="2400" b="0" dirty="0">
                <a:solidFill>
                  <a:srgbClr val="002060"/>
                </a:solidFill>
                <a:latin typeface="Comic Sans MS" panose="030F0702030302020204" pitchFamily="66" charset="0"/>
              </a:rPr>
              <a:t>It is January.</a:t>
            </a:r>
            <a:endParaRPr lang="en-GB" sz="2400" b="0" dirty="0">
              <a:solidFill>
                <a:srgbClr val="FF0000"/>
              </a:solidFill>
              <a:latin typeface="Comic Sans MS" panose="030F0702030302020204" pitchFamily="66" charset="0"/>
            </a:endParaRPr>
          </a:p>
          <a:p>
            <a:pPr marR="0" lvl="0" algn="l" defTabSz="914400" rtl="0" eaLnBrk="0" fontAlgn="base" latinLnBrk="0" hangingPunct="0">
              <a:lnSpc>
                <a:spcPct val="100000"/>
              </a:lnSpc>
              <a:spcBef>
                <a:spcPct val="20000"/>
              </a:spcBef>
              <a:spcAft>
                <a:spcPct val="0"/>
              </a:spcAft>
              <a:buClrTx/>
              <a:buSzTx/>
              <a:tabLst/>
              <a:defRPr/>
            </a:pPr>
            <a:r>
              <a:rPr lang="en-GB" sz="2400" b="0" dirty="0">
                <a:solidFill>
                  <a:srgbClr val="002060"/>
                </a:solidFill>
                <a:latin typeface="Comic Sans MS" panose="030F0702030302020204" pitchFamily="66"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GB" sz="2400" b="0" dirty="0">
                <a:solidFill>
                  <a:srgbClr val="002060"/>
                </a:solidFill>
                <a:latin typeface="Comic Sans MS" panose="030F0702030302020204" pitchFamily="66" charset="0"/>
              </a:rPr>
              <a:t>2. </a:t>
            </a:r>
            <a:r>
              <a:rPr lang="en-GB" sz="2400" b="1" dirty="0" err="1">
                <a:solidFill>
                  <a:schemeClr val="accent2"/>
                </a:solidFill>
                <a:latin typeface="Comic Sans MS" panose="030F0702030302020204" pitchFamily="66" charset="0"/>
              </a:rPr>
              <a:t>Februar</a:t>
            </a:r>
            <a:r>
              <a:rPr lang="en-GB" sz="2400" b="1" dirty="0">
                <a:solidFill>
                  <a:schemeClr val="accent2"/>
                </a:solidFill>
                <a:latin typeface="Comic Sans MS" panose="030F0702030302020204" pitchFamily="66" charset="0"/>
              </a:rPr>
              <a:t> </a:t>
            </a:r>
            <a:r>
              <a:rPr lang="en-GB" sz="2400" b="0" dirty="0">
                <a:solidFill>
                  <a:srgbClr val="002060"/>
                </a:solidFill>
                <a:latin typeface="Comic Sans MS" panose="030F0702030302020204" pitchFamily="66" charset="0"/>
              </a:rPr>
              <a:t>  </a:t>
            </a:r>
            <a:endParaRPr lang="en-GB" dirty="0">
              <a:solidFill>
                <a:srgbClr val="002060"/>
              </a:solidFill>
            </a:endParaRPr>
          </a:p>
          <a:p>
            <a:pPr marR="0" lvl="0" indent="352425" algn="l" defTabSz="914400" rtl="0" eaLnBrk="0" fontAlgn="base" latinLnBrk="0" hangingPunct="0">
              <a:lnSpc>
                <a:spcPct val="100000"/>
              </a:lnSpc>
              <a:spcBef>
                <a:spcPct val="20000"/>
              </a:spcBef>
              <a:spcAft>
                <a:spcPct val="0"/>
              </a:spcAft>
              <a:buClrTx/>
              <a:buSzTx/>
              <a:buFontTx/>
              <a:buNone/>
              <a:tabLst/>
              <a:defRPr/>
            </a:pPr>
            <a:r>
              <a:rPr lang="en-GB" sz="2400" b="0" dirty="0">
                <a:solidFill>
                  <a:schemeClr val="accent2"/>
                </a:solidFill>
                <a:latin typeface="Comic Sans MS" panose="030F0702030302020204" pitchFamily="66" charset="0"/>
              </a:rPr>
              <a:t>Es </a:t>
            </a:r>
            <a:r>
              <a:rPr lang="en-GB" sz="2400" b="0" dirty="0" err="1">
                <a:solidFill>
                  <a:schemeClr val="accent2"/>
                </a:solidFill>
                <a:latin typeface="Comic Sans MS" panose="030F0702030302020204" pitchFamily="66" charset="0"/>
              </a:rPr>
              <a:t>ist</a:t>
            </a:r>
            <a:r>
              <a:rPr lang="en-GB" sz="2400" b="0" dirty="0">
                <a:solidFill>
                  <a:schemeClr val="accent2"/>
                </a:solidFill>
                <a:latin typeface="Comic Sans MS" panose="030F0702030302020204" pitchFamily="66" charset="0"/>
              </a:rPr>
              <a:t> </a:t>
            </a:r>
            <a:r>
              <a:rPr lang="en-GB" sz="2400" b="0" dirty="0" err="1">
                <a:solidFill>
                  <a:schemeClr val="accent2"/>
                </a:solidFill>
                <a:latin typeface="Comic Sans MS" panose="030F0702030302020204" pitchFamily="66" charset="0"/>
              </a:rPr>
              <a:t>Februar</a:t>
            </a:r>
            <a:r>
              <a:rPr lang="en-GB" sz="2400" b="0" dirty="0">
                <a:solidFill>
                  <a:schemeClr val="accent2"/>
                </a:solidFill>
                <a:latin typeface="Comic Sans MS" panose="030F0702030302020204" pitchFamily="66" charset="0"/>
              </a:rPr>
              <a:t>. - </a:t>
            </a:r>
            <a:r>
              <a:rPr lang="en-GB" sz="2400" b="0" dirty="0">
                <a:solidFill>
                  <a:srgbClr val="002060"/>
                </a:solidFill>
                <a:latin typeface="Comic Sans MS" panose="030F0702030302020204" pitchFamily="66" charset="0"/>
              </a:rPr>
              <a:t>It is February.</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GB" sz="2400" b="0" dirty="0">
                <a:solidFill>
                  <a:srgbClr val="002060"/>
                </a:solidFill>
                <a:latin typeface="Comic Sans MS" panose="030F0702030302020204" pitchFamily="66"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2400" b="0"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3. </a:t>
            </a:r>
            <a:r>
              <a:rPr kumimoji="0" lang="en-GB" sz="2400" b="1" strike="noStrike" kern="1200" cap="none" spc="0" normalizeH="0" baseline="0" noProof="0" dirty="0" err="1">
                <a:ln>
                  <a:noFill/>
                </a:ln>
                <a:solidFill>
                  <a:schemeClr val="accent2"/>
                </a:solidFill>
                <a:effectLst/>
                <a:uLnTx/>
                <a:uFillTx/>
                <a:latin typeface="Comic Sans MS" panose="030F0702030302020204" pitchFamily="66" charset="0"/>
                <a:ea typeface="+mn-ea"/>
                <a:cs typeface="+mn-cs"/>
              </a:rPr>
              <a:t>März</a:t>
            </a:r>
            <a:r>
              <a:rPr kumimoji="0" lang="en-GB" sz="2400" b="1" strike="noStrike" kern="1200" cap="none" spc="0" normalizeH="0" baseline="0" noProof="0" dirty="0">
                <a:ln>
                  <a:noFill/>
                </a:ln>
                <a:solidFill>
                  <a:schemeClr val="accent2"/>
                </a:solidFill>
                <a:effectLst/>
                <a:uLnTx/>
                <a:uFillTx/>
                <a:latin typeface="Comic Sans MS" panose="030F0702030302020204" pitchFamily="66" charset="0"/>
                <a:ea typeface="+mn-ea"/>
                <a:cs typeface="+mn-cs"/>
              </a:rPr>
              <a:t> </a:t>
            </a:r>
            <a:r>
              <a:rPr kumimoji="0" lang="en-GB" sz="2400" b="0" strike="noStrike" kern="1200" cap="none" spc="0" normalizeH="0" baseline="0" noProof="0" dirty="0">
                <a:ln>
                  <a:noFill/>
                </a:ln>
                <a:solidFill>
                  <a:schemeClr val="accent2"/>
                </a:solidFill>
                <a:effectLst/>
                <a:uLnTx/>
                <a:uFillTx/>
                <a:latin typeface="Comic Sans MS" panose="030F0702030302020204" pitchFamily="66" charset="0"/>
                <a:ea typeface="+mn-ea"/>
                <a:cs typeface="+mn-cs"/>
              </a:rPr>
              <a:t>   </a:t>
            </a:r>
            <a:endParaRPr lang="en-GB" dirty="0">
              <a:solidFill>
                <a:srgbClr val="002060"/>
              </a:solidFill>
            </a:endParaRPr>
          </a:p>
          <a:p>
            <a:pPr marR="0" lvl="0" indent="352425" algn="l" defTabSz="914400" rtl="0" eaLnBrk="0" fontAlgn="base" latinLnBrk="0" hangingPunct="0">
              <a:lnSpc>
                <a:spcPct val="100000"/>
              </a:lnSpc>
              <a:spcBef>
                <a:spcPct val="20000"/>
              </a:spcBef>
              <a:spcAft>
                <a:spcPct val="0"/>
              </a:spcAft>
              <a:buClrTx/>
              <a:buSzTx/>
              <a:buFontTx/>
              <a:buNone/>
              <a:tabLst/>
              <a:defRPr/>
            </a:pPr>
            <a:r>
              <a:rPr kumimoji="0" lang="en-GB" sz="2400" b="0" strike="noStrike" kern="1200" cap="none" spc="0" normalizeH="0" baseline="0" noProof="0" dirty="0">
                <a:ln>
                  <a:noFill/>
                </a:ln>
                <a:solidFill>
                  <a:schemeClr val="accent2"/>
                </a:solidFill>
                <a:effectLst/>
                <a:uLnTx/>
                <a:uFillTx/>
                <a:latin typeface="Comic Sans MS" panose="030F0702030302020204" pitchFamily="66" charset="0"/>
                <a:ea typeface="+mn-ea"/>
                <a:cs typeface="+mn-cs"/>
              </a:rPr>
              <a:t>Es </a:t>
            </a:r>
            <a:r>
              <a:rPr kumimoji="0" lang="en-GB" sz="2400" b="0" strike="noStrike" kern="1200" cap="none" spc="0" normalizeH="0" baseline="0" noProof="0" dirty="0" err="1">
                <a:ln>
                  <a:noFill/>
                </a:ln>
                <a:solidFill>
                  <a:schemeClr val="accent2"/>
                </a:solidFill>
                <a:effectLst/>
                <a:uLnTx/>
                <a:uFillTx/>
                <a:latin typeface="Comic Sans MS" panose="030F0702030302020204" pitchFamily="66" charset="0"/>
                <a:ea typeface="+mn-ea"/>
                <a:cs typeface="+mn-cs"/>
              </a:rPr>
              <a:t>ist</a:t>
            </a:r>
            <a:r>
              <a:rPr kumimoji="0" lang="en-GB" sz="2400" b="0" strike="noStrike" kern="1200" cap="none" spc="0" normalizeH="0" baseline="0" noProof="0" dirty="0">
                <a:ln>
                  <a:noFill/>
                </a:ln>
                <a:solidFill>
                  <a:schemeClr val="accent2"/>
                </a:solidFill>
                <a:effectLst/>
                <a:uLnTx/>
                <a:uFillTx/>
                <a:latin typeface="Comic Sans MS" panose="030F0702030302020204" pitchFamily="66" charset="0"/>
                <a:ea typeface="+mn-ea"/>
                <a:cs typeface="+mn-cs"/>
              </a:rPr>
              <a:t> </a:t>
            </a:r>
            <a:r>
              <a:rPr kumimoji="0" lang="en-GB" sz="2400" b="0" strike="noStrike" kern="1200" cap="none" spc="0" normalizeH="0" baseline="0" noProof="0" dirty="0" err="1">
                <a:ln>
                  <a:noFill/>
                </a:ln>
                <a:solidFill>
                  <a:schemeClr val="accent2"/>
                </a:solidFill>
                <a:effectLst/>
                <a:uLnTx/>
                <a:uFillTx/>
                <a:latin typeface="Comic Sans MS" panose="030F0702030302020204" pitchFamily="66" charset="0"/>
                <a:ea typeface="+mn-ea"/>
                <a:cs typeface="+mn-cs"/>
              </a:rPr>
              <a:t>März</a:t>
            </a:r>
            <a:r>
              <a:rPr kumimoji="0" lang="en-GB" sz="2400" b="0" strike="noStrike" kern="1200" cap="none" spc="0" normalizeH="0" baseline="0" noProof="0" dirty="0">
                <a:ln>
                  <a:noFill/>
                </a:ln>
                <a:solidFill>
                  <a:schemeClr val="accent2"/>
                </a:solidFill>
                <a:effectLst/>
                <a:uLnTx/>
                <a:uFillTx/>
                <a:latin typeface="Comic Sans MS" panose="030F0702030302020204" pitchFamily="66" charset="0"/>
                <a:ea typeface="+mn-ea"/>
                <a:cs typeface="+mn-cs"/>
              </a:rPr>
              <a:t>. - </a:t>
            </a:r>
            <a:r>
              <a:rPr kumimoji="0" lang="en-GB" sz="2400" b="0"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It </a:t>
            </a:r>
            <a:r>
              <a:rPr lang="en-GB" sz="2400" b="0" dirty="0">
                <a:solidFill>
                  <a:srgbClr val="002060"/>
                </a:solidFill>
                <a:latin typeface="Comic Sans MS" panose="030F0702030302020204" pitchFamily="66" charset="0"/>
              </a:rPr>
              <a:t>is </a:t>
            </a:r>
            <a:r>
              <a:rPr kumimoji="0" lang="en-GB" sz="2400" b="0"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March.</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GB" sz="2400" b="0" dirty="0">
              <a:solidFill>
                <a:srgbClr val="002060"/>
              </a:solidFill>
              <a:latin typeface="Comic Sans MS" panose="030F0702030302020204" pitchFamily="66"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2400" b="0"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4. </a:t>
            </a:r>
            <a:r>
              <a:rPr lang="en-GB" sz="2400" b="1" dirty="0">
                <a:solidFill>
                  <a:schemeClr val="accent2"/>
                </a:solidFill>
                <a:latin typeface="Comic Sans MS" panose="030F0702030302020204" pitchFamily="66" charset="0"/>
              </a:rPr>
              <a:t>April</a:t>
            </a:r>
            <a:endParaRPr lang="en-GB" b="1" dirty="0">
              <a:solidFill>
                <a:schemeClr val="accent2"/>
              </a:solidFill>
            </a:endParaRPr>
          </a:p>
          <a:p>
            <a:pPr marR="0" lvl="0" indent="352425" algn="l" defTabSz="914400" rtl="0" eaLnBrk="0" fontAlgn="base" latinLnBrk="0" hangingPunct="0">
              <a:lnSpc>
                <a:spcPct val="100000"/>
              </a:lnSpc>
              <a:spcBef>
                <a:spcPct val="20000"/>
              </a:spcBef>
              <a:spcAft>
                <a:spcPct val="0"/>
              </a:spcAft>
              <a:buClrTx/>
              <a:buSzTx/>
              <a:buFontTx/>
              <a:buNone/>
              <a:tabLst/>
              <a:defRPr/>
            </a:pPr>
            <a:r>
              <a:rPr kumimoji="0" lang="en-GB" sz="2400" b="0" strike="noStrike" kern="1200" cap="none" spc="0" normalizeH="0" baseline="0" noProof="0" dirty="0">
                <a:ln>
                  <a:noFill/>
                </a:ln>
                <a:solidFill>
                  <a:schemeClr val="accent2"/>
                </a:solidFill>
                <a:effectLst/>
                <a:uLnTx/>
                <a:uFillTx/>
                <a:latin typeface="Comic Sans MS" panose="030F0702030302020204" pitchFamily="66" charset="0"/>
                <a:ea typeface="+mn-ea"/>
                <a:cs typeface="+mn-cs"/>
              </a:rPr>
              <a:t>Es </a:t>
            </a:r>
            <a:r>
              <a:rPr kumimoji="0" lang="en-GB" sz="2400" b="0" strike="noStrike" kern="1200" cap="none" spc="0" normalizeH="0" baseline="0" noProof="0" dirty="0" err="1">
                <a:ln>
                  <a:noFill/>
                </a:ln>
                <a:solidFill>
                  <a:schemeClr val="accent2"/>
                </a:solidFill>
                <a:effectLst/>
                <a:uLnTx/>
                <a:uFillTx/>
                <a:latin typeface="Comic Sans MS" panose="030F0702030302020204" pitchFamily="66" charset="0"/>
                <a:ea typeface="+mn-ea"/>
                <a:cs typeface="+mn-cs"/>
              </a:rPr>
              <a:t>ist</a:t>
            </a:r>
            <a:r>
              <a:rPr kumimoji="0" lang="en-GB" sz="2400" b="0" strike="noStrike" kern="1200" cap="none" spc="0" normalizeH="0" baseline="0" noProof="0" dirty="0">
                <a:ln>
                  <a:noFill/>
                </a:ln>
                <a:solidFill>
                  <a:schemeClr val="accent2"/>
                </a:solidFill>
                <a:effectLst/>
                <a:uLnTx/>
                <a:uFillTx/>
                <a:latin typeface="Comic Sans MS" panose="030F0702030302020204" pitchFamily="66" charset="0"/>
                <a:ea typeface="+mn-ea"/>
                <a:cs typeface="+mn-cs"/>
              </a:rPr>
              <a:t> April. - </a:t>
            </a:r>
            <a:r>
              <a:rPr kumimoji="0" lang="en-GB" sz="2400" b="0"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It is April.</a:t>
            </a:r>
          </a:p>
        </p:txBody>
      </p:sp>
      <p:pic>
        <p:nvPicPr>
          <p:cNvPr id="7" name="Grafik 6">
            <a:extLst>
              <a:ext uri="{FF2B5EF4-FFF2-40B4-BE49-F238E27FC236}">
                <a16:creationId xmlns:a16="http://schemas.microsoft.com/office/drawing/2014/main" id="{AAB726FF-7D95-4A3E-B11C-DDBBA004F718}"/>
              </a:ext>
            </a:extLst>
          </p:cNvPr>
          <p:cNvPicPr>
            <a:picLocks noChangeAspect="1"/>
          </p:cNvPicPr>
          <p:nvPr/>
        </p:nvPicPr>
        <p:blipFill>
          <a:blip r:embed="rId4"/>
          <a:stretch>
            <a:fillRect/>
          </a:stretch>
        </p:blipFill>
        <p:spPr>
          <a:xfrm>
            <a:off x="7391374" y="2598276"/>
            <a:ext cx="2556128" cy="4041202"/>
          </a:xfrm>
          <a:prstGeom prst="rect">
            <a:avLst/>
          </a:prstGeom>
        </p:spPr>
      </p:pic>
      <p:pic>
        <p:nvPicPr>
          <p:cNvPr id="8" name="Aufgezeichneter Sound">
            <a:hlinkClick r:id="" action="ppaction://media"/>
            <a:extLst>
              <a:ext uri="{FF2B5EF4-FFF2-40B4-BE49-F238E27FC236}">
                <a16:creationId xmlns:a16="http://schemas.microsoft.com/office/drawing/2014/main" id="{1AAC83DC-E3CA-490F-9FED-7B06F8042D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94907" y="1435770"/>
            <a:ext cx="953149" cy="953149"/>
          </a:xfrm>
          <a:prstGeom prst="rect">
            <a:avLst/>
          </a:prstGeom>
        </p:spPr>
      </p:pic>
      <p:sp>
        <p:nvSpPr>
          <p:cNvPr id="10" name="Foliennummernplatzhalter 4">
            <a:extLst>
              <a:ext uri="{FF2B5EF4-FFF2-40B4-BE49-F238E27FC236}">
                <a16:creationId xmlns:a16="http://schemas.microsoft.com/office/drawing/2014/main" id="{5CCFC830-5753-4777-B348-6A330C4957E4}"/>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900DB3BB-D354-4618-9FE8-B47ECF92F8B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7927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7D229-D7C7-4CA1-989F-B33861D82F29}"/>
              </a:ext>
            </a:extLst>
          </p:cNvPr>
          <p:cNvSpPr>
            <a:spLocks noGrp="1"/>
          </p:cNvSpPr>
          <p:nvPr>
            <p:ph type="title"/>
          </p:nvPr>
        </p:nvSpPr>
        <p:spPr/>
        <p:txBody>
          <a:bodyPr/>
          <a:lstStyle/>
          <a:p>
            <a:r>
              <a:rPr lang="en-GB" dirty="0"/>
              <a:t>Die </a:t>
            </a:r>
            <a:r>
              <a:rPr lang="en-GB" dirty="0" err="1"/>
              <a:t>Jahresmitte</a:t>
            </a:r>
            <a:endParaRPr lang="en-GB" i="1" dirty="0"/>
          </a:p>
        </p:txBody>
      </p:sp>
      <p:sp>
        <p:nvSpPr>
          <p:cNvPr id="3" name="Inhaltsplatzhalter 2">
            <a:extLst>
              <a:ext uri="{FF2B5EF4-FFF2-40B4-BE49-F238E27FC236}">
                <a16:creationId xmlns:a16="http://schemas.microsoft.com/office/drawing/2014/main" id="{AE910C6C-1A00-405B-817D-E5C332DE5DC5}"/>
              </a:ext>
            </a:extLst>
          </p:cNvPr>
          <p:cNvSpPr>
            <a:spLocks noGrp="1"/>
          </p:cNvSpPr>
          <p:nvPr>
            <p:ph sz="half" idx="1"/>
          </p:nvPr>
        </p:nvSpPr>
        <p:spPr>
          <a:xfrm>
            <a:off x="522287" y="1437888"/>
            <a:ext cx="7798752" cy="5707495"/>
          </a:xfrm>
        </p:spPr>
        <p:txBody>
          <a:bodyPr/>
          <a:lstStyle/>
          <a:p>
            <a:r>
              <a:rPr lang="en-GB" dirty="0">
                <a:solidFill>
                  <a:schemeClr val="accent2"/>
                </a:solidFill>
              </a:rPr>
              <a:t>die </a:t>
            </a:r>
            <a:r>
              <a:rPr lang="en-GB" dirty="0" err="1">
                <a:solidFill>
                  <a:schemeClr val="accent2"/>
                </a:solidFill>
              </a:rPr>
              <a:t>Jahresmitte</a:t>
            </a:r>
            <a:r>
              <a:rPr lang="en-GB" dirty="0">
                <a:solidFill>
                  <a:schemeClr val="accent2"/>
                </a:solidFill>
              </a:rPr>
              <a:t>  - </a:t>
            </a:r>
            <a:r>
              <a:rPr lang="en-GB" dirty="0"/>
              <a:t>the middle of the year </a:t>
            </a:r>
          </a:p>
          <a:p>
            <a:endParaRPr lang="en-GB" dirty="0"/>
          </a:p>
          <a:p>
            <a:r>
              <a:rPr lang="en-GB" dirty="0"/>
              <a:t>5. </a:t>
            </a:r>
            <a:r>
              <a:rPr lang="en-GB" b="1" dirty="0">
                <a:solidFill>
                  <a:schemeClr val="accent2"/>
                </a:solidFill>
              </a:rPr>
              <a:t>Mai</a:t>
            </a:r>
          </a:p>
          <a:p>
            <a:pPr indent="352425"/>
            <a:r>
              <a:rPr lang="en-GB" dirty="0">
                <a:solidFill>
                  <a:schemeClr val="accent2"/>
                </a:solidFill>
              </a:rPr>
              <a:t>Es </a:t>
            </a:r>
            <a:r>
              <a:rPr lang="en-GB" dirty="0" err="1">
                <a:solidFill>
                  <a:schemeClr val="accent2"/>
                </a:solidFill>
              </a:rPr>
              <a:t>ist</a:t>
            </a:r>
            <a:r>
              <a:rPr lang="en-GB" dirty="0">
                <a:solidFill>
                  <a:schemeClr val="accent2"/>
                </a:solidFill>
              </a:rPr>
              <a:t> Mai. - </a:t>
            </a:r>
            <a:r>
              <a:rPr lang="en-GB" dirty="0"/>
              <a:t>It is May.</a:t>
            </a:r>
          </a:p>
          <a:p>
            <a:endParaRPr lang="en-GB" dirty="0"/>
          </a:p>
          <a:p>
            <a:r>
              <a:rPr lang="en-GB" dirty="0"/>
              <a:t>6. </a:t>
            </a:r>
            <a:r>
              <a:rPr lang="en-GB" b="1" dirty="0" err="1">
                <a:solidFill>
                  <a:schemeClr val="accent2"/>
                </a:solidFill>
              </a:rPr>
              <a:t>Juni</a:t>
            </a:r>
            <a:endParaRPr lang="en-GB" b="1" dirty="0">
              <a:solidFill>
                <a:schemeClr val="accent2"/>
              </a:solidFill>
            </a:endParaRPr>
          </a:p>
          <a:p>
            <a:pPr indent="352425"/>
            <a:r>
              <a:rPr lang="en-GB" dirty="0">
                <a:solidFill>
                  <a:schemeClr val="accent2"/>
                </a:solidFill>
              </a:rPr>
              <a:t>Es </a:t>
            </a:r>
            <a:r>
              <a:rPr lang="en-GB" dirty="0" err="1">
                <a:solidFill>
                  <a:schemeClr val="accent2"/>
                </a:solidFill>
              </a:rPr>
              <a:t>ist</a:t>
            </a:r>
            <a:r>
              <a:rPr lang="en-GB" dirty="0">
                <a:solidFill>
                  <a:schemeClr val="accent2"/>
                </a:solidFill>
              </a:rPr>
              <a:t> </a:t>
            </a:r>
            <a:r>
              <a:rPr lang="en-GB" dirty="0" err="1">
                <a:solidFill>
                  <a:schemeClr val="accent2"/>
                </a:solidFill>
              </a:rPr>
              <a:t>Juni</a:t>
            </a:r>
            <a:r>
              <a:rPr lang="en-GB" dirty="0">
                <a:solidFill>
                  <a:schemeClr val="accent2"/>
                </a:solidFill>
              </a:rPr>
              <a:t>. - </a:t>
            </a:r>
            <a:r>
              <a:rPr lang="en-GB" dirty="0"/>
              <a:t>It is June.</a:t>
            </a:r>
          </a:p>
          <a:p>
            <a:endParaRPr lang="en-GB" dirty="0"/>
          </a:p>
          <a:p>
            <a:r>
              <a:rPr lang="en-GB" dirty="0"/>
              <a:t>7. </a:t>
            </a:r>
            <a:r>
              <a:rPr lang="en-GB" b="1" dirty="0" err="1">
                <a:solidFill>
                  <a:schemeClr val="accent2"/>
                </a:solidFill>
              </a:rPr>
              <a:t>Juli</a:t>
            </a:r>
            <a:endParaRPr lang="en-GB" b="1" dirty="0">
              <a:solidFill>
                <a:schemeClr val="accent2"/>
              </a:solidFill>
            </a:endParaRPr>
          </a:p>
          <a:p>
            <a:pPr indent="352425"/>
            <a:r>
              <a:rPr lang="en-GB" dirty="0">
                <a:solidFill>
                  <a:schemeClr val="accent2"/>
                </a:solidFill>
              </a:rPr>
              <a:t>Es </a:t>
            </a:r>
            <a:r>
              <a:rPr lang="en-GB" dirty="0" err="1">
                <a:solidFill>
                  <a:schemeClr val="accent2"/>
                </a:solidFill>
              </a:rPr>
              <a:t>ist</a:t>
            </a:r>
            <a:r>
              <a:rPr lang="en-GB" dirty="0">
                <a:solidFill>
                  <a:schemeClr val="accent2"/>
                </a:solidFill>
              </a:rPr>
              <a:t> </a:t>
            </a:r>
            <a:r>
              <a:rPr lang="en-GB" dirty="0" err="1">
                <a:solidFill>
                  <a:schemeClr val="accent2"/>
                </a:solidFill>
              </a:rPr>
              <a:t>Juli</a:t>
            </a:r>
            <a:r>
              <a:rPr lang="en-GB" dirty="0">
                <a:solidFill>
                  <a:schemeClr val="accent2"/>
                </a:solidFill>
              </a:rPr>
              <a:t>. - </a:t>
            </a:r>
            <a:r>
              <a:rPr lang="en-GB" dirty="0"/>
              <a:t>It is July.</a:t>
            </a:r>
          </a:p>
          <a:p>
            <a:endParaRPr lang="en-GB" dirty="0"/>
          </a:p>
          <a:p>
            <a:r>
              <a:rPr lang="en-GB" dirty="0"/>
              <a:t>8. </a:t>
            </a:r>
            <a:r>
              <a:rPr lang="en-GB" b="1" dirty="0">
                <a:solidFill>
                  <a:schemeClr val="accent2"/>
                </a:solidFill>
              </a:rPr>
              <a:t>August</a:t>
            </a:r>
          </a:p>
          <a:p>
            <a:pPr indent="352425"/>
            <a:r>
              <a:rPr lang="en-GB" dirty="0">
                <a:solidFill>
                  <a:schemeClr val="accent2"/>
                </a:solidFill>
              </a:rPr>
              <a:t>Es </a:t>
            </a:r>
            <a:r>
              <a:rPr lang="en-GB" dirty="0" err="1">
                <a:solidFill>
                  <a:schemeClr val="accent2"/>
                </a:solidFill>
              </a:rPr>
              <a:t>ist</a:t>
            </a:r>
            <a:r>
              <a:rPr lang="en-GB" dirty="0">
                <a:solidFill>
                  <a:schemeClr val="accent2"/>
                </a:solidFill>
              </a:rPr>
              <a:t> August. - </a:t>
            </a:r>
            <a:r>
              <a:rPr lang="en-GB" dirty="0"/>
              <a:t>It is August.</a:t>
            </a:r>
          </a:p>
        </p:txBody>
      </p:sp>
      <p:pic>
        <p:nvPicPr>
          <p:cNvPr id="7" name="Inhaltsplatzhalter 6">
            <a:extLst>
              <a:ext uri="{FF2B5EF4-FFF2-40B4-BE49-F238E27FC236}">
                <a16:creationId xmlns:a16="http://schemas.microsoft.com/office/drawing/2014/main" id="{3D587886-5781-45E2-821B-C5A9BD853BC3}"/>
              </a:ext>
            </a:extLst>
          </p:cNvPr>
          <p:cNvPicPr>
            <a:picLocks noGrp="1" noChangeAspect="1"/>
          </p:cNvPicPr>
          <p:nvPr>
            <p:ph sz="half" idx="2"/>
          </p:nvPr>
        </p:nvPicPr>
        <p:blipFill>
          <a:blip r:embed="rId4"/>
          <a:stretch>
            <a:fillRect/>
          </a:stretch>
        </p:blipFill>
        <p:spPr>
          <a:xfrm>
            <a:off x="5660020" y="2945921"/>
            <a:ext cx="3843794" cy="3029347"/>
          </a:xfrm>
          <a:prstGeom prst="rect">
            <a:avLst/>
          </a:prstGeom>
        </p:spPr>
      </p:pic>
      <p:pic>
        <p:nvPicPr>
          <p:cNvPr id="4" name="Aufgezeichneter Sound">
            <a:hlinkClick r:id="" action="ppaction://media"/>
            <a:extLst>
              <a:ext uri="{FF2B5EF4-FFF2-40B4-BE49-F238E27FC236}">
                <a16:creationId xmlns:a16="http://schemas.microsoft.com/office/drawing/2014/main" id="{D11C4EE7-503D-4F91-BACD-9957530533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73274" y="1753857"/>
            <a:ext cx="895531" cy="895531"/>
          </a:xfrm>
          <a:prstGeom prst="rect">
            <a:avLst/>
          </a:prstGeom>
        </p:spPr>
      </p:pic>
      <p:sp>
        <p:nvSpPr>
          <p:cNvPr id="9" name="Foliennummernplatzhalter 4">
            <a:extLst>
              <a:ext uri="{FF2B5EF4-FFF2-40B4-BE49-F238E27FC236}">
                <a16:creationId xmlns:a16="http://schemas.microsoft.com/office/drawing/2014/main" id="{E08577AC-35FF-4AF1-A494-1AF22F54EBCE}"/>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A687D694-A2DC-4A8F-A8CC-272CDE9B47C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405211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C4272-CFE5-493B-8721-6BDBBA24F568}"/>
              </a:ext>
            </a:extLst>
          </p:cNvPr>
          <p:cNvSpPr>
            <a:spLocks noGrp="1"/>
          </p:cNvSpPr>
          <p:nvPr>
            <p:ph type="title"/>
          </p:nvPr>
        </p:nvSpPr>
        <p:spPr/>
        <p:txBody>
          <a:bodyPr/>
          <a:lstStyle/>
          <a:p>
            <a:r>
              <a:rPr lang="en-GB" dirty="0"/>
              <a:t>Das </a:t>
            </a:r>
            <a:r>
              <a:rPr lang="en-GB" dirty="0" err="1"/>
              <a:t>Jahresende</a:t>
            </a:r>
            <a:endParaRPr lang="en-GB" i="1" dirty="0"/>
          </a:p>
        </p:txBody>
      </p:sp>
      <p:sp>
        <p:nvSpPr>
          <p:cNvPr id="3" name="Inhaltsplatzhalter 2">
            <a:extLst>
              <a:ext uri="{FF2B5EF4-FFF2-40B4-BE49-F238E27FC236}">
                <a16:creationId xmlns:a16="http://schemas.microsoft.com/office/drawing/2014/main" id="{77739F0B-9CD5-4D18-9DD1-8A7F7CBF11F9}"/>
              </a:ext>
            </a:extLst>
          </p:cNvPr>
          <p:cNvSpPr>
            <a:spLocks noGrp="1"/>
          </p:cNvSpPr>
          <p:nvPr>
            <p:ph sz="half" idx="1"/>
          </p:nvPr>
        </p:nvSpPr>
        <p:spPr>
          <a:xfrm>
            <a:off x="522287" y="1457324"/>
            <a:ext cx="6278563" cy="5903120"/>
          </a:xfrm>
        </p:spPr>
        <p:txBody>
          <a:bodyPr/>
          <a:lstStyle/>
          <a:p>
            <a:r>
              <a:rPr lang="en-GB" dirty="0">
                <a:solidFill>
                  <a:schemeClr val="accent2"/>
                </a:solidFill>
              </a:rPr>
              <a:t>das </a:t>
            </a:r>
            <a:r>
              <a:rPr lang="en-GB" dirty="0" err="1">
                <a:solidFill>
                  <a:schemeClr val="accent2"/>
                </a:solidFill>
              </a:rPr>
              <a:t>Jahresende</a:t>
            </a:r>
            <a:r>
              <a:rPr lang="en-GB" dirty="0">
                <a:solidFill>
                  <a:schemeClr val="accent2"/>
                </a:solidFill>
              </a:rPr>
              <a:t> – </a:t>
            </a:r>
            <a:r>
              <a:rPr lang="en-GB" dirty="0"/>
              <a:t>the end of the year</a:t>
            </a:r>
          </a:p>
          <a:p>
            <a:endParaRPr lang="en-GB" u="sng" dirty="0"/>
          </a:p>
          <a:p>
            <a:r>
              <a:rPr lang="en-GB" dirty="0">
                <a:solidFill>
                  <a:schemeClr val="accent1"/>
                </a:solidFill>
              </a:rPr>
              <a:t> 9.</a:t>
            </a:r>
            <a:r>
              <a:rPr lang="en-GB" dirty="0"/>
              <a:t> </a:t>
            </a:r>
            <a:r>
              <a:rPr lang="en-GB" b="1" dirty="0">
                <a:solidFill>
                  <a:schemeClr val="accent2"/>
                </a:solidFill>
              </a:rPr>
              <a:t>September</a:t>
            </a:r>
          </a:p>
          <a:p>
            <a:pPr marL="274638" indent="77788">
              <a:tabLst>
                <a:tab pos="444500" algn="l"/>
                <a:tab pos="534988" algn="l"/>
              </a:tabLst>
            </a:pPr>
            <a:r>
              <a:rPr lang="en-GB" b="1" dirty="0">
                <a:solidFill>
                  <a:schemeClr val="accent2"/>
                </a:solidFill>
              </a:rPr>
              <a:t>	</a:t>
            </a:r>
            <a:r>
              <a:rPr lang="en-GB" dirty="0">
                <a:solidFill>
                  <a:schemeClr val="accent2"/>
                </a:solidFill>
              </a:rPr>
              <a:t>Es </a:t>
            </a:r>
            <a:r>
              <a:rPr lang="en-GB" dirty="0" err="1">
                <a:solidFill>
                  <a:schemeClr val="accent2"/>
                </a:solidFill>
              </a:rPr>
              <a:t>ist</a:t>
            </a:r>
            <a:r>
              <a:rPr lang="en-GB" dirty="0">
                <a:solidFill>
                  <a:schemeClr val="accent2"/>
                </a:solidFill>
              </a:rPr>
              <a:t> September. -</a:t>
            </a:r>
            <a:r>
              <a:rPr lang="en-GB" dirty="0">
                <a:solidFill>
                  <a:srgbClr val="C00000"/>
                </a:solidFill>
              </a:rPr>
              <a:t> </a:t>
            </a:r>
            <a:r>
              <a:rPr lang="en-GB" dirty="0"/>
              <a:t>It is September.</a:t>
            </a:r>
          </a:p>
          <a:p>
            <a:endParaRPr lang="en-GB" dirty="0"/>
          </a:p>
          <a:p>
            <a:r>
              <a:rPr lang="en-GB" dirty="0">
                <a:solidFill>
                  <a:schemeClr val="accent1"/>
                </a:solidFill>
              </a:rPr>
              <a:t>10. </a:t>
            </a:r>
            <a:r>
              <a:rPr lang="en-GB" b="1" dirty="0" err="1">
                <a:solidFill>
                  <a:schemeClr val="accent2"/>
                </a:solidFill>
              </a:rPr>
              <a:t>Oktober</a:t>
            </a:r>
            <a:endParaRPr lang="en-GB" b="1" dirty="0">
              <a:solidFill>
                <a:schemeClr val="accent2"/>
              </a:solidFill>
            </a:endParaRPr>
          </a:p>
          <a:p>
            <a:pPr marL="534988" indent="-90488">
              <a:tabLst>
                <a:tab pos="444500" algn="l"/>
              </a:tabLst>
            </a:pPr>
            <a:r>
              <a:rPr lang="en-GB" dirty="0">
                <a:solidFill>
                  <a:schemeClr val="accent2"/>
                </a:solidFill>
              </a:rPr>
              <a:t>Es </a:t>
            </a:r>
            <a:r>
              <a:rPr lang="en-GB" dirty="0" err="1">
                <a:solidFill>
                  <a:schemeClr val="accent2"/>
                </a:solidFill>
              </a:rPr>
              <a:t>ist</a:t>
            </a:r>
            <a:r>
              <a:rPr lang="en-GB" dirty="0">
                <a:solidFill>
                  <a:schemeClr val="accent2"/>
                </a:solidFill>
              </a:rPr>
              <a:t> </a:t>
            </a:r>
            <a:r>
              <a:rPr lang="en-GB" dirty="0" err="1">
                <a:solidFill>
                  <a:schemeClr val="accent2"/>
                </a:solidFill>
              </a:rPr>
              <a:t>Oktober</a:t>
            </a:r>
            <a:r>
              <a:rPr lang="en-GB" dirty="0">
                <a:solidFill>
                  <a:schemeClr val="accent2"/>
                </a:solidFill>
              </a:rPr>
              <a:t>. -</a:t>
            </a:r>
            <a:r>
              <a:rPr lang="en-GB" dirty="0">
                <a:solidFill>
                  <a:srgbClr val="C00000"/>
                </a:solidFill>
              </a:rPr>
              <a:t> </a:t>
            </a:r>
            <a:r>
              <a:rPr lang="en-GB" dirty="0"/>
              <a:t>It is October.</a:t>
            </a:r>
          </a:p>
          <a:p>
            <a:endParaRPr lang="en-GB" dirty="0"/>
          </a:p>
          <a:p>
            <a:r>
              <a:rPr lang="en-GB" dirty="0"/>
              <a:t>11. </a:t>
            </a:r>
            <a:r>
              <a:rPr lang="en-GB" b="1" dirty="0">
                <a:solidFill>
                  <a:schemeClr val="accent2"/>
                </a:solidFill>
              </a:rPr>
              <a:t>November</a:t>
            </a:r>
          </a:p>
          <a:p>
            <a:pPr indent="444500"/>
            <a:r>
              <a:rPr lang="en-GB" dirty="0">
                <a:solidFill>
                  <a:schemeClr val="accent2"/>
                </a:solidFill>
              </a:rPr>
              <a:t>Es </a:t>
            </a:r>
            <a:r>
              <a:rPr lang="en-GB" dirty="0" err="1">
                <a:solidFill>
                  <a:schemeClr val="accent2"/>
                </a:solidFill>
              </a:rPr>
              <a:t>ist</a:t>
            </a:r>
            <a:r>
              <a:rPr lang="en-GB" dirty="0">
                <a:solidFill>
                  <a:schemeClr val="accent2"/>
                </a:solidFill>
              </a:rPr>
              <a:t> November. </a:t>
            </a:r>
            <a:r>
              <a:rPr lang="en-GB" dirty="0"/>
              <a:t>- It is November.</a:t>
            </a:r>
          </a:p>
          <a:p>
            <a:endParaRPr lang="en-GB" dirty="0"/>
          </a:p>
          <a:p>
            <a:r>
              <a:rPr lang="en-GB" dirty="0"/>
              <a:t>12. </a:t>
            </a:r>
            <a:r>
              <a:rPr lang="en-GB" b="1" dirty="0" err="1">
                <a:solidFill>
                  <a:schemeClr val="accent2"/>
                </a:solidFill>
              </a:rPr>
              <a:t>Dezember</a:t>
            </a:r>
            <a:endParaRPr lang="en-GB" b="1" dirty="0">
              <a:solidFill>
                <a:schemeClr val="accent2"/>
              </a:solidFill>
            </a:endParaRPr>
          </a:p>
          <a:p>
            <a:pPr indent="444500"/>
            <a:r>
              <a:rPr lang="en-GB" dirty="0">
                <a:solidFill>
                  <a:schemeClr val="accent2"/>
                </a:solidFill>
              </a:rPr>
              <a:t>Es </a:t>
            </a:r>
            <a:r>
              <a:rPr lang="en-GB" dirty="0" err="1">
                <a:solidFill>
                  <a:schemeClr val="accent2"/>
                </a:solidFill>
              </a:rPr>
              <a:t>ist</a:t>
            </a:r>
            <a:r>
              <a:rPr lang="en-GB" dirty="0">
                <a:solidFill>
                  <a:schemeClr val="accent2"/>
                </a:solidFill>
              </a:rPr>
              <a:t> </a:t>
            </a:r>
            <a:r>
              <a:rPr lang="en-GB" dirty="0" err="1">
                <a:solidFill>
                  <a:schemeClr val="accent2"/>
                </a:solidFill>
              </a:rPr>
              <a:t>Dezember</a:t>
            </a:r>
            <a:r>
              <a:rPr lang="en-GB" dirty="0">
                <a:solidFill>
                  <a:schemeClr val="accent2"/>
                </a:solidFill>
              </a:rPr>
              <a:t>. - </a:t>
            </a:r>
            <a:r>
              <a:rPr lang="en-GB" dirty="0"/>
              <a:t>It is December.</a:t>
            </a:r>
          </a:p>
        </p:txBody>
      </p:sp>
      <p:pic>
        <p:nvPicPr>
          <p:cNvPr id="7" name="Inhaltsplatzhalter 6">
            <a:extLst>
              <a:ext uri="{FF2B5EF4-FFF2-40B4-BE49-F238E27FC236}">
                <a16:creationId xmlns:a16="http://schemas.microsoft.com/office/drawing/2014/main" id="{5333CF1A-FD7E-40D7-88E9-E5F8C45ECE8E}"/>
              </a:ext>
            </a:extLst>
          </p:cNvPr>
          <p:cNvPicPr>
            <a:picLocks noGrp="1" noChangeAspect="1"/>
          </p:cNvPicPr>
          <p:nvPr>
            <p:ph sz="half" idx="2"/>
          </p:nvPr>
        </p:nvPicPr>
        <p:blipFill>
          <a:blip r:embed="rId4"/>
          <a:stretch>
            <a:fillRect/>
          </a:stretch>
        </p:blipFill>
        <p:spPr>
          <a:xfrm>
            <a:off x="6800850" y="2801073"/>
            <a:ext cx="3383343" cy="2551723"/>
          </a:xfrm>
          <a:prstGeom prst="rect">
            <a:avLst/>
          </a:prstGeom>
        </p:spPr>
      </p:pic>
      <p:pic>
        <p:nvPicPr>
          <p:cNvPr id="4" name="Aufgezeichneter Sound">
            <a:hlinkClick r:id="" action="ppaction://media"/>
            <a:extLst>
              <a:ext uri="{FF2B5EF4-FFF2-40B4-BE49-F238E27FC236}">
                <a16:creationId xmlns:a16="http://schemas.microsoft.com/office/drawing/2014/main" id="{9B976610-A89A-4561-A4B7-6CE59D74FD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48587" y="1722798"/>
            <a:ext cx="885962" cy="885962"/>
          </a:xfrm>
          <a:prstGeom prst="rect">
            <a:avLst/>
          </a:prstGeom>
        </p:spPr>
      </p:pic>
      <p:sp>
        <p:nvSpPr>
          <p:cNvPr id="9" name="Foliennummernplatzhalter 4">
            <a:extLst>
              <a:ext uri="{FF2B5EF4-FFF2-40B4-BE49-F238E27FC236}">
                <a16:creationId xmlns:a16="http://schemas.microsoft.com/office/drawing/2014/main" id="{2D9E9EB7-E37D-4C90-8C0B-960C2F928742}"/>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0AED60BD-E36B-4003-9B35-D06D2A121DD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63155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dirty="0"/>
              <a:t>Aufgabe: </a:t>
            </a:r>
            <a:r>
              <a:rPr lang="en-GB" dirty="0" err="1"/>
              <a:t>Welcher</a:t>
            </a:r>
            <a:r>
              <a:rPr lang="en-GB" dirty="0"/>
              <a:t> Monat </a:t>
            </a:r>
            <a:r>
              <a:rPr lang="en-GB" dirty="0" err="1"/>
              <a:t>ist</a:t>
            </a:r>
            <a:r>
              <a:rPr lang="en-GB" dirty="0"/>
              <a:t> es?</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flipH="1">
            <a:off x="6664329" y="2774764"/>
            <a:ext cx="3252783" cy="4183645"/>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2288" y="1944547"/>
            <a:ext cx="6416394" cy="4843402"/>
          </a:xfrm>
        </p:spPr>
        <p:txBody>
          <a:bodyPr/>
          <a:lstStyle/>
          <a:p>
            <a:pPr marL="342900" indent="-342900">
              <a:buFont typeface="Arial" panose="020B0604020202020204" pitchFamily="34" charset="0"/>
              <a:buChar char="•"/>
            </a:pPr>
            <a:r>
              <a:rPr lang="en-GB" sz="2800" b="1"/>
              <a:t>Which month </a:t>
            </a:r>
            <a:r>
              <a:rPr lang="en-GB" sz="2800" b="1" dirty="0"/>
              <a:t>is it? </a:t>
            </a:r>
          </a:p>
          <a:p>
            <a:r>
              <a:rPr lang="en-GB" sz="2800" dirty="0">
                <a:sym typeface="Wingdings" panose="05000000000000000000" pitchFamily="2" charset="2"/>
              </a:rPr>
              <a:t></a:t>
            </a:r>
            <a:r>
              <a:rPr lang="en-GB" sz="2800" dirty="0"/>
              <a:t>Try to name the month we are looking for. </a:t>
            </a:r>
          </a:p>
          <a:p>
            <a:pPr marL="342900" indent="-342900">
              <a:buFont typeface="Arial" panose="020B0604020202020204" pitchFamily="34" charset="0"/>
              <a:buChar char="•"/>
            </a:pPr>
            <a:r>
              <a:rPr lang="en-GB" sz="2800" dirty="0"/>
              <a:t>Stop the presentation and think about your answer or write it down.</a:t>
            </a:r>
          </a:p>
          <a:p>
            <a:pPr marL="342900" indent="-342900">
              <a:buFont typeface="Arial" panose="020B0604020202020204" pitchFamily="34" charset="0"/>
              <a:buChar char="•"/>
            </a:pPr>
            <a:r>
              <a:rPr lang="en-GB" sz="2800" dirty="0"/>
              <a:t>Check your answer with the solution.</a:t>
            </a:r>
          </a:p>
        </p:txBody>
      </p:sp>
      <p:pic>
        <p:nvPicPr>
          <p:cNvPr id="3" name="Grafik 2">
            <a:extLst>
              <a:ext uri="{FF2B5EF4-FFF2-40B4-BE49-F238E27FC236}">
                <a16:creationId xmlns:a16="http://schemas.microsoft.com/office/drawing/2014/main" id="{B03BC88D-FDCB-48C1-95A9-B86ABCF8B538}"/>
              </a:ext>
            </a:extLst>
          </p:cNvPr>
          <p:cNvPicPr>
            <a:picLocks noChangeAspect="1"/>
          </p:cNvPicPr>
          <p:nvPr/>
        </p:nvPicPr>
        <p:blipFill>
          <a:blip r:embed="rId3"/>
          <a:stretch>
            <a:fillRect/>
          </a:stretch>
        </p:blipFill>
        <p:spPr>
          <a:xfrm>
            <a:off x="2500367" y="4866586"/>
            <a:ext cx="2438611" cy="1091279"/>
          </a:xfrm>
          <a:prstGeom prst="rect">
            <a:avLst/>
          </a:prstGeom>
        </p:spPr>
      </p:pic>
      <p:sp>
        <p:nvSpPr>
          <p:cNvPr id="9" name="Foliennummernplatzhalter 4">
            <a:extLst>
              <a:ext uri="{FF2B5EF4-FFF2-40B4-BE49-F238E27FC236}">
                <a16:creationId xmlns:a16="http://schemas.microsoft.com/office/drawing/2014/main" id="{84B487FD-3661-4B59-9C6E-7C665BF42601}"/>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279AF4FB-0F04-42CF-82E6-56D4AA756F9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3831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EBA92-4F5E-4554-8C7C-27364FD7D8FB}"/>
              </a:ext>
            </a:extLst>
          </p:cNvPr>
          <p:cNvSpPr>
            <a:spLocks noGrp="1"/>
          </p:cNvSpPr>
          <p:nvPr>
            <p:ph type="title"/>
          </p:nvPr>
        </p:nvSpPr>
        <p:spPr/>
        <p:txBody>
          <a:bodyPr/>
          <a:lstStyle/>
          <a:p>
            <a:r>
              <a:rPr lang="en-GB" dirty="0" err="1"/>
              <a:t>Welcher</a:t>
            </a:r>
            <a:r>
              <a:rPr lang="en-GB" dirty="0"/>
              <a:t> Monat </a:t>
            </a:r>
            <a:r>
              <a:rPr lang="en-GB" dirty="0" err="1"/>
              <a:t>ist</a:t>
            </a:r>
            <a:r>
              <a:rPr lang="en-GB" dirty="0"/>
              <a:t> es?</a:t>
            </a:r>
          </a:p>
        </p:txBody>
      </p:sp>
      <p:sp>
        <p:nvSpPr>
          <p:cNvPr id="3" name="Inhaltsplatzhalter 2">
            <a:extLst>
              <a:ext uri="{FF2B5EF4-FFF2-40B4-BE49-F238E27FC236}">
                <a16:creationId xmlns:a16="http://schemas.microsoft.com/office/drawing/2014/main" id="{6189DABC-B763-47DC-A4CA-70E36BB82A42}"/>
              </a:ext>
            </a:extLst>
          </p:cNvPr>
          <p:cNvSpPr>
            <a:spLocks noGrp="1"/>
          </p:cNvSpPr>
          <p:nvPr>
            <p:ph sz="half" idx="1"/>
          </p:nvPr>
        </p:nvSpPr>
        <p:spPr/>
        <p:txBody>
          <a:bodyPr/>
          <a:lstStyle/>
          <a:p>
            <a:r>
              <a:rPr lang="en-GB" dirty="0"/>
              <a:t>Hint 1: </a:t>
            </a:r>
          </a:p>
          <a:p>
            <a:r>
              <a:rPr lang="en-GB" dirty="0"/>
              <a:t>The month starts with a “J“.</a:t>
            </a:r>
          </a:p>
          <a:p>
            <a:endParaRPr lang="en-GB" dirty="0"/>
          </a:p>
          <a:p>
            <a:r>
              <a:rPr lang="en-GB" dirty="0"/>
              <a:t>Hint 2:</a:t>
            </a:r>
          </a:p>
          <a:p>
            <a:r>
              <a:rPr lang="en-GB" dirty="0"/>
              <a:t>It is the beginning of the year.</a:t>
            </a:r>
          </a:p>
          <a:p>
            <a:endParaRPr lang="en-GB" dirty="0"/>
          </a:p>
          <a:p>
            <a:r>
              <a:rPr lang="en-GB" dirty="0"/>
              <a:t>Hint 3: </a:t>
            </a:r>
          </a:p>
          <a:p>
            <a:r>
              <a:rPr lang="en-GB" dirty="0"/>
              <a:t>It is very cold during this month.</a:t>
            </a:r>
          </a:p>
          <a:p>
            <a:endParaRPr lang="en-GB" dirty="0"/>
          </a:p>
          <a:p>
            <a:r>
              <a:rPr lang="en-GB" u="sng" dirty="0">
                <a:solidFill>
                  <a:srgbClr val="000066"/>
                </a:solidFill>
              </a:rPr>
              <a:t>Solution:</a:t>
            </a:r>
            <a:r>
              <a:rPr lang="en-GB" dirty="0">
                <a:solidFill>
                  <a:srgbClr val="000066"/>
                </a:solidFill>
              </a:rPr>
              <a:t> </a:t>
            </a:r>
            <a:r>
              <a:rPr lang="en-GB" dirty="0">
                <a:solidFill>
                  <a:schemeClr val="accent2"/>
                </a:solidFill>
              </a:rPr>
              <a:t>Es </a:t>
            </a:r>
            <a:r>
              <a:rPr lang="en-GB" dirty="0" err="1">
                <a:solidFill>
                  <a:schemeClr val="accent2"/>
                </a:solidFill>
              </a:rPr>
              <a:t>ist</a:t>
            </a:r>
            <a:r>
              <a:rPr lang="en-GB" dirty="0">
                <a:solidFill>
                  <a:schemeClr val="accent2"/>
                </a:solidFill>
              </a:rPr>
              <a:t> </a:t>
            </a:r>
            <a:r>
              <a:rPr lang="en-GB" b="1" dirty="0" err="1">
                <a:solidFill>
                  <a:schemeClr val="accent2"/>
                </a:solidFill>
              </a:rPr>
              <a:t>Januar</a:t>
            </a:r>
            <a:r>
              <a:rPr lang="en-GB" dirty="0">
                <a:solidFill>
                  <a:schemeClr val="accent2"/>
                </a:solidFill>
              </a:rPr>
              <a:t>!</a:t>
            </a:r>
          </a:p>
        </p:txBody>
      </p:sp>
      <p:pic>
        <p:nvPicPr>
          <p:cNvPr id="7" name="Inhaltsplatzhalter 6">
            <a:extLst>
              <a:ext uri="{FF2B5EF4-FFF2-40B4-BE49-F238E27FC236}">
                <a16:creationId xmlns:a16="http://schemas.microsoft.com/office/drawing/2014/main" id="{6FB7F747-5FFB-4F7D-B54C-8CD492FE1EED}"/>
              </a:ext>
            </a:extLst>
          </p:cNvPr>
          <p:cNvPicPr>
            <a:picLocks noGrp="1" noChangeAspect="1"/>
          </p:cNvPicPr>
          <p:nvPr>
            <p:ph sz="half" idx="2"/>
          </p:nvPr>
        </p:nvPicPr>
        <p:blipFill>
          <a:blip r:embed="rId2"/>
          <a:stretch>
            <a:fillRect/>
          </a:stretch>
        </p:blipFill>
        <p:spPr>
          <a:xfrm>
            <a:off x="5798433" y="3200400"/>
            <a:ext cx="3786819" cy="2679767"/>
          </a:xfrm>
          <a:prstGeom prst="rect">
            <a:avLst/>
          </a:prstGeom>
        </p:spPr>
      </p:pic>
      <p:sp>
        <p:nvSpPr>
          <p:cNvPr id="9" name="Foliennummernplatzhalter 4">
            <a:extLst>
              <a:ext uri="{FF2B5EF4-FFF2-40B4-BE49-F238E27FC236}">
                <a16:creationId xmlns:a16="http://schemas.microsoft.com/office/drawing/2014/main" id="{862767FA-E375-441F-AC19-0D6162211B81}"/>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8F673A02-7ACE-4B32-A68D-008E1985AF7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5257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551</Words>
  <Application>Microsoft Office PowerPoint</Application>
  <PresentationFormat>Benutzerdefiniert</PresentationFormat>
  <Paragraphs>115</Paragraphs>
  <Slides>12</Slides>
  <Notes>0</Notes>
  <HiddenSlides>0</HiddenSlides>
  <MMClips>4</MMClips>
  <ScaleCrop>false</ScaleCrop>
  <HeadingPairs>
    <vt:vector size="6" baseType="variant">
      <vt:variant>
        <vt:lpstr>Verwendete Schriftarten</vt:lpstr>
      </vt:variant>
      <vt:variant>
        <vt:i4>5</vt:i4>
      </vt:variant>
      <vt:variant>
        <vt:lpstr>Design</vt:lpstr>
      </vt:variant>
      <vt:variant>
        <vt:i4>6</vt:i4>
      </vt:variant>
      <vt:variant>
        <vt:lpstr>Folientitel</vt:lpstr>
      </vt:variant>
      <vt:variant>
        <vt:i4>12</vt:i4>
      </vt:variant>
    </vt:vector>
  </HeadingPairs>
  <TitlesOfParts>
    <vt:vector size="23" baseType="lpstr">
      <vt:lpstr>Arial</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Willkommen!</vt:lpstr>
      <vt:lpstr>Die Monate</vt:lpstr>
      <vt:lpstr>Der Jahresanfang</vt:lpstr>
      <vt:lpstr>Die Jahresmitte</vt:lpstr>
      <vt:lpstr>Das Jahresende</vt:lpstr>
      <vt:lpstr>Aufgabe: Welcher Monat ist es?</vt:lpstr>
      <vt:lpstr>Welcher Monat ist es?</vt:lpstr>
      <vt:lpstr>Welcher Monat ist es?</vt:lpstr>
      <vt:lpstr>Welcher Monat ist 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465</cp:revision>
  <cp:lastPrinted>2020-09-10T09:50:33Z</cp:lastPrinted>
  <dcterms:created xsi:type="dcterms:W3CDTF">2001-06-14T15:13:50Z</dcterms:created>
  <dcterms:modified xsi:type="dcterms:W3CDTF">2021-03-10T15:28:21Z</dcterms:modified>
</cp:coreProperties>
</file>